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sldIdLst>
    <p:sldId id="256" r:id="rId2"/>
    <p:sldId id="260" r:id="rId3"/>
    <p:sldId id="258" r:id="rId4"/>
    <p:sldId id="277" r:id="rId5"/>
    <p:sldId id="276" r:id="rId6"/>
    <p:sldId id="263" r:id="rId7"/>
    <p:sldId id="261" r:id="rId8"/>
    <p:sldId id="273" r:id="rId9"/>
    <p:sldId id="266" r:id="rId10"/>
    <p:sldId id="272" r:id="rId11"/>
    <p:sldId id="269" r:id="rId12"/>
    <p:sldId id="278" r:id="rId13"/>
    <p:sldId id="274" r:id="rId14"/>
    <p:sldId id="265" r:id="rId15"/>
    <p:sldId id="271" r:id="rId16"/>
    <p:sldId id="267" r:id="rId17"/>
    <p:sldId id="262" r:id="rId18"/>
    <p:sldId id="275" r:id="rId19"/>
    <p:sldId id="270" r:id="rId20"/>
    <p:sldId id="268" r:id="rId21"/>
    <p:sldId id="264" r:id="rId22"/>
    <p:sldId id="280" r:id="rId23"/>
    <p:sldId id="298" r:id="rId24"/>
    <p:sldId id="279" r:id="rId25"/>
  </p:sldIdLst>
  <p:sldSz cx="9144000" cy="5143500" type="screen16x9"/>
  <p:notesSz cx="6858000" cy="9144000"/>
  <p:defaultTextStyle>
    <a:defPPr>
      <a:defRPr lang="zh-CN"/>
    </a:defPPr>
    <a:lvl1pPr algn="l" defTabSz="685800" rtl="0" fontAlgn="base">
      <a:spcBef>
        <a:spcPct val="0"/>
      </a:spcBef>
      <a:spcAft>
        <a:spcPct val="0"/>
      </a:spcAft>
      <a:buFont typeface="Arial" panose="020B0604020202020204" pitchFamily="34" charset="0"/>
      <a:defRPr sz="1300" kern="1200">
        <a:solidFill>
          <a:schemeClr val="tx1"/>
        </a:solidFill>
        <a:latin typeface="DotumChe" panose="020B0609000101010101" pitchFamily="49" charset="-127"/>
        <a:ea typeface="微软雅黑" panose="020B0503020204020204" pitchFamily="34" charset="-122"/>
        <a:cs typeface="+mn-cs"/>
      </a:defRPr>
    </a:lvl1pPr>
    <a:lvl2pPr marL="342900" indent="114300" algn="l" defTabSz="685800" rtl="0" fontAlgn="base">
      <a:spcBef>
        <a:spcPct val="0"/>
      </a:spcBef>
      <a:spcAft>
        <a:spcPct val="0"/>
      </a:spcAft>
      <a:buFont typeface="Arial" panose="020B0604020202020204" pitchFamily="34" charset="0"/>
      <a:defRPr sz="1300" kern="1200">
        <a:solidFill>
          <a:schemeClr val="tx1"/>
        </a:solidFill>
        <a:latin typeface="DotumChe" panose="020B0609000101010101" pitchFamily="49" charset="-127"/>
        <a:ea typeface="微软雅黑" panose="020B0503020204020204" pitchFamily="34" charset="-122"/>
        <a:cs typeface="+mn-cs"/>
      </a:defRPr>
    </a:lvl2pPr>
    <a:lvl3pPr marL="685800" indent="228600" algn="l" defTabSz="685800" rtl="0" fontAlgn="base">
      <a:spcBef>
        <a:spcPct val="0"/>
      </a:spcBef>
      <a:spcAft>
        <a:spcPct val="0"/>
      </a:spcAft>
      <a:buFont typeface="Arial" panose="020B0604020202020204" pitchFamily="34" charset="0"/>
      <a:defRPr sz="1300" kern="1200">
        <a:solidFill>
          <a:schemeClr val="tx1"/>
        </a:solidFill>
        <a:latin typeface="DotumChe" panose="020B0609000101010101" pitchFamily="49" charset="-127"/>
        <a:ea typeface="微软雅黑" panose="020B0503020204020204" pitchFamily="34" charset="-122"/>
        <a:cs typeface="+mn-cs"/>
      </a:defRPr>
    </a:lvl3pPr>
    <a:lvl4pPr marL="1028700" indent="342900" algn="l" defTabSz="685800" rtl="0" fontAlgn="base">
      <a:spcBef>
        <a:spcPct val="0"/>
      </a:spcBef>
      <a:spcAft>
        <a:spcPct val="0"/>
      </a:spcAft>
      <a:buFont typeface="Arial" panose="020B0604020202020204" pitchFamily="34" charset="0"/>
      <a:defRPr sz="1300" kern="1200">
        <a:solidFill>
          <a:schemeClr val="tx1"/>
        </a:solidFill>
        <a:latin typeface="DotumChe" panose="020B0609000101010101" pitchFamily="49" charset="-127"/>
        <a:ea typeface="微软雅黑" panose="020B0503020204020204" pitchFamily="34" charset="-122"/>
        <a:cs typeface="+mn-cs"/>
      </a:defRPr>
    </a:lvl4pPr>
    <a:lvl5pPr marL="1371600" indent="457200" algn="l" defTabSz="685800" rtl="0" fontAlgn="base">
      <a:spcBef>
        <a:spcPct val="0"/>
      </a:spcBef>
      <a:spcAft>
        <a:spcPct val="0"/>
      </a:spcAft>
      <a:buFont typeface="Arial" panose="020B0604020202020204" pitchFamily="34" charset="0"/>
      <a:defRPr sz="1300" kern="1200">
        <a:solidFill>
          <a:schemeClr val="tx1"/>
        </a:solidFill>
        <a:latin typeface="DotumChe" panose="020B0609000101010101" pitchFamily="49" charset="-127"/>
        <a:ea typeface="微软雅黑" panose="020B0503020204020204" pitchFamily="34" charset="-122"/>
        <a:cs typeface="+mn-cs"/>
      </a:defRPr>
    </a:lvl5pPr>
    <a:lvl6pPr marL="2286000" algn="l" defTabSz="914400" rtl="0" eaLnBrk="1" latinLnBrk="0" hangingPunct="1">
      <a:defRPr sz="1300" kern="1200">
        <a:solidFill>
          <a:schemeClr val="tx1"/>
        </a:solidFill>
        <a:latin typeface="DotumChe" panose="020B0609000101010101" pitchFamily="49" charset="-127"/>
        <a:ea typeface="微软雅黑" panose="020B0503020204020204" pitchFamily="34" charset="-122"/>
        <a:cs typeface="+mn-cs"/>
      </a:defRPr>
    </a:lvl6pPr>
    <a:lvl7pPr marL="2743200" algn="l" defTabSz="914400" rtl="0" eaLnBrk="1" latinLnBrk="0" hangingPunct="1">
      <a:defRPr sz="1300" kern="1200">
        <a:solidFill>
          <a:schemeClr val="tx1"/>
        </a:solidFill>
        <a:latin typeface="DotumChe" panose="020B0609000101010101" pitchFamily="49" charset="-127"/>
        <a:ea typeface="微软雅黑" panose="020B0503020204020204" pitchFamily="34" charset="-122"/>
        <a:cs typeface="+mn-cs"/>
      </a:defRPr>
    </a:lvl7pPr>
    <a:lvl8pPr marL="3200400" algn="l" defTabSz="914400" rtl="0" eaLnBrk="1" latinLnBrk="0" hangingPunct="1">
      <a:defRPr sz="1300" kern="1200">
        <a:solidFill>
          <a:schemeClr val="tx1"/>
        </a:solidFill>
        <a:latin typeface="DotumChe" panose="020B0609000101010101" pitchFamily="49" charset="-127"/>
        <a:ea typeface="微软雅黑" panose="020B0503020204020204" pitchFamily="34" charset="-122"/>
        <a:cs typeface="+mn-cs"/>
      </a:defRPr>
    </a:lvl8pPr>
    <a:lvl9pPr marL="3657600" algn="l" defTabSz="914400" rtl="0" eaLnBrk="1" latinLnBrk="0" hangingPunct="1">
      <a:defRPr sz="1300" kern="1200">
        <a:solidFill>
          <a:schemeClr val="tx1"/>
        </a:solidFill>
        <a:latin typeface="DotumChe" panose="020B0609000101010101" pitchFamily="49" charset="-127"/>
        <a:ea typeface="微软雅黑" panose="020B0503020204020204" pitchFamily="34" charset="-122"/>
        <a:cs typeface="+mn-cs"/>
      </a:defRPr>
    </a:lvl9pPr>
  </p:defaultTextStyle>
  <p:extLst>
    <p:ext uri="{EFAFB233-063F-42B5-8137-9DF3F51BA10A}">
      <p15:sldGuideLst xmlns:p15="http://schemas.microsoft.com/office/powerpoint/2012/main" xmlns="">
        <p15:guide id="1" orient="horz" pos="1619">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60" autoAdjust="0"/>
  </p:normalViewPr>
  <p:slideViewPr>
    <p:cSldViewPr snapToGrid="0">
      <p:cViewPr varScale="1">
        <p:scale>
          <a:sx n="89" d="100"/>
          <a:sy n="89" d="100"/>
        </p:scale>
        <p:origin x="-834" y="-102"/>
      </p:cViewPr>
      <p:guideLst>
        <p:guide orient="horz" pos="1619"/>
        <p:guide pos="2880"/>
      </p:guideLst>
    </p:cSldViewPr>
  </p:slideViewPr>
  <p:notesTextViewPr>
    <p:cViewPr>
      <p:scale>
        <a:sx n="1" d="1"/>
        <a:sy n="1" d="1"/>
      </p:scale>
      <p:origin x="0" y="0"/>
    </p:cViewPr>
  </p:notesTextViewPr>
  <p:sorterViewPr>
    <p:cViewPr>
      <p:scale>
        <a:sx n="100" d="100"/>
        <a:sy n="100" d="100"/>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sz="1200">
                <a:latin typeface="Arial" panose="020B0604020202020204" pitchFamily="34" charset="0"/>
                <a:ea typeface="宋体" panose="02010600030101010101" pitchFamily="2" charset="-122"/>
              </a:defRPr>
            </a:lvl1pPr>
          </a:lstStyle>
          <a:p>
            <a:pPr>
              <a:defRPr/>
            </a:pPr>
            <a:fld id="{FC9136B1-403E-4A0B-BEEA-697C82A22A79}" type="datetimeFigureOut">
              <a:rPr lang="zh-CN" altLang="en-US"/>
              <a:t>2018/5/30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lstStyle>
            <a:lvl1pPr algn="r" eaLnBrk="0" hangingPunct="0">
              <a:defRPr sz="1200">
                <a:latin typeface="Arial" panose="020B0604020202020204" pitchFamily="34" charset="0"/>
                <a:ea typeface="宋体" panose="02010600030101010101" pitchFamily="2" charset="-122"/>
              </a:defRPr>
            </a:lvl1pPr>
          </a:lstStyle>
          <a:p>
            <a:fld id="{234CE13A-975A-4719-A5DE-FA492881DDA9}" type="slidenum">
              <a:rPr lang="zh-CN" altLang="en-US"/>
              <a:t>‹#›</a:t>
            </a:fld>
            <a:endParaRPr lang="zh-CN" altLang="en-US"/>
          </a:p>
        </p:txBody>
      </p:sp>
    </p:spTree>
    <p:extLst>
      <p:ext uri="{BB962C8B-B14F-4D97-AF65-F5344CB8AC3E}">
        <p14:creationId xmlns:p14="http://schemas.microsoft.com/office/powerpoint/2010/main" val="419173239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DotumChe" panose="020B0609000101010101" pitchFamily="49" charset="-127"/>
        <a:ea typeface="微软雅黑" panose="020B0503020204020204" pitchFamily="34" charset="-122"/>
        <a:cs typeface="+mn-cs"/>
      </a:defRPr>
    </a:lvl1pPr>
    <a:lvl2pPr marL="457200" algn="l" rtl="0" fontAlgn="base">
      <a:spcBef>
        <a:spcPct val="30000"/>
      </a:spcBef>
      <a:spcAft>
        <a:spcPct val="0"/>
      </a:spcAft>
      <a:defRPr sz="1200" kern="1200">
        <a:solidFill>
          <a:schemeClr val="tx1"/>
        </a:solidFill>
        <a:latin typeface="DotumChe" panose="020B0609000101010101" pitchFamily="49" charset="-127"/>
        <a:ea typeface="微软雅黑" panose="020B0503020204020204" pitchFamily="34" charset="-122"/>
        <a:cs typeface="+mn-cs"/>
      </a:defRPr>
    </a:lvl2pPr>
    <a:lvl3pPr marL="914400" algn="l" rtl="0" fontAlgn="base">
      <a:spcBef>
        <a:spcPct val="30000"/>
      </a:spcBef>
      <a:spcAft>
        <a:spcPct val="0"/>
      </a:spcAft>
      <a:defRPr sz="1200" kern="1200">
        <a:solidFill>
          <a:schemeClr val="tx1"/>
        </a:solidFill>
        <a:latin typeface="DotumChe" panose="020B0609000101010101" pitchFamily="49" charset="-127"/>
        <a:ea typeface="微软雅黑" panose="020B0503020204020204" pitchFamily="34" charset="-122"/>
        <a:cs typeface="+mn-cs"/>
      </a:defRPr>
    </a:lvl3pPr>
    <a:lvl4pPr marL="1371600" algn="l" rtl="0" fontAlgn="base">
      <a:spcBef>
        <a:spcPct val="30000"/>
      </a:spcBef>
      <a:spcAft>
        <a:spcPct val="0"/>
      </a:spcAft>
      <a:defRPr sz="1200" kern="1200">
        <a:solidFill>
          <a:schemeClr val="tx1"/>
        </a:solidFill>
        <a:latin typeface="DotumChe" panose="020B0609000101010101" pitchFamily="49" charset="-127"/>
        <a:ea typeface="微软雅黑" panose="020B0503020204020204" pitchFamily="34" charset="-122"/>
        <a:cs typeface="+mn-cs"/>
      </a:defRPr>
    </a:lvl4pPr>
    <a:lvl5pPr marL="1828800" algn="l" rtl="0" fontAlgn="base">
      <a:spcBef>
        <a:spcPct val="30000"/>
      </a:spcBef>
      <a:spcAft>
        <a:spcPct val="0"/>
      </a:spcAft>
      <a:defRPr sz="1200" kern="1200">
        <a:solidFill>
          <a:schemeClr val="tx1"/>
        </a:solidFill>
        <a:latin typeface="DotumChe" panose="020B0609000101010101" pitchFamily="49" charset="-127"/>
        <a:ea typeface="微软雅黑" panose="020B0503020204020204" pitchFamily="3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更多精品素材：</a:t>
            </a:r>
            <a:r>
              <a:rPr lang="en-US" altLang="zh-CN" dirty="0" smtClean="0"/>
              <a:t>http://shop248912786.taobao.com/index.htm  </a:t>
            </a:r>
            <a:r>
              <a:rPr lang="zh-CN" altLang="en-US" dirty="0" smtClean="0"/>
              <a:t>（下拉可隐藏）</a:t>
            </a:r>
            <a:endParaRPr lang="zh-CN" altLang="en-US" dirty="0"/>
          </a:p>
        </p:txBody>
      </p:sp>
      <p:sp>
        <p:nvSpPr>
          <p:cNvPr id="4" name="灯片编号占位符 3"/>
          <p:cNvSpPr>
            <a:spLocks noGrp="1"/>
          </p:cNvSpPr>
          <p:nvPr>
            <p:ph type="sldNum" sz="quarter" idx="10"/>
          </p:nvPr>
        </p:nvSpPr>
        <p:spPr/>
        <p:txBody>
          <a:bodyPr/>
          <a:lstStyle/>
          <a:p>
            <a:fld id="{234CE13A-975A-4719-A5DE-FA492881DDA9}" type="slidenum">
              <a:rPr lang="zh-CN" altLang="en-US" smtClean="0"/>
              <a:t>24</a:t>
            </a:fld>
            <a:endParaRPr lang="zh-CN" altLang="en-US"/>
          </a:p>
        </p:txBody>
      </p:sp>
    </p:spTree>
    <p:extLst>
      <p:ext uri="{BB962C8B-B14F-4D97-AF65-F5344CB8AC3E}">
        <p14:creationId xmlns:p14="http://schemas.microsoft.com/office/powerpoint/2010/main" val="17375209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p:spPr>
        <p:txBody>
          <a:bodyPr/>
          <a:lstStyle/>
          <a:p>
            <a:r>
              <a:rPr lang="zh-CN" altLang="en-US" noProof="1" smtClean="0"/>
              <a:t>单击此处编辑母版标题样式</a:t>
            </a:r>
            <a:endParaRPr lang="zh-CN" altLang="en-US" noProof="1"/>
          </a:p>
        </p:txBody>
      </p:sp>
      <p:sp>
        <p:nvSpPr>
          <p:cNvPr id="3" name="副标题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noProof="1" smtClean="0"/>
              <a:t>单击此处编辑母版副标题样式</a:t>
            </a:r>
            <a:endParaRPr lang="zh-CN" altLang="en-US" noProof="1"/>
          </a:p>
        </p:txBody>
      </p:sp>
      <p:sp>
        <p:nvSpPr>
          <p:cNvPr id="4"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5"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6" name="Slide Number Placeholder 5"/>
          <p:cNvSpPr>
            <a:spLocks noGrp="1" noChangeArrowheads="1"/>
          </p:cNvSpPr>
          <p:nvPr>
            <p:ph type="sldNum" sz="quarter" idx="12"/>
          </p:nvPr>
        </p:nvSpPr>
        <p:spPr/>
        <p:txBody>
          <a:bodyPr/>
          <a:lstStyle>
            <a:lvl1pPr>
              <a:defRPr/>
            </a:lvl1pPr>
          </a:lstStyle>
          <a:p>
            <a:fld id="{CE6DF928-7135-42EE-BDB4-495927904AF6}" type="slidenum">
              <a:rPr lang="zh-CN" altLang="en-US"/>
              <a:t>‹#›</a:t>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5"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6" name="Slide Number Placeholder 5"/>
          <p:cNvSpPr>
            <a:spLocks noGrp="1" noChangeArrowheads="1"/>
          </p:cNvSpPr>
          <p:nvPr>
            <p:ph type="sldNum" sz="quarter" idx="12"/>
          </p:nvPr>
        </p:nvSpPr>
        <p:spPr/>
        <p:txBody>
          <a:bodyPr/>
          <a:lstStyle>
            <a:lvl1pPr>
              <a:defRPr/>
            </a:lvl1pPr>
          </a:lstStyle>
          <a:p>
            <a:fld id="{C29AE8F5-DCC4-471A-B872-8FC6800C70E2}" type="slidenum">
              <a:rPr lang="zh-CN" altLang="en-US"/>
              <a:t>‹#›</a:t>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43675" y="273050"/>
            <a:ext cx="1971675" cy="4359275"/>
          </a:xfrm>
        </p:spPr>
        <p:txBody>
          <a:bodyPr vert="eaVert"/>
          <a:lstStyle/>
          <a:p>
            <a:r>
              <a:rPr lang="zh-CN" altLang="en-US" noProof="1" smtClean="0"/>
              <a:t>单击此处编辑母版标题样式</a:t>
            </a:r>
            <a:endParaRPr lang="zh-CN" altLang="en-US" noProof="1"/>
          </a:p>
        </p:txBody>
      </p:sp>
      <p:sp>
        <p:nvSpPr>
          <p:cNvPr id="3" name="竖排文字占位符 2"/>
          <p:cNvSpPr>
            <a:spLocks noGrp="1"/>
          </p:cNvSpPr>
          <p:nvPr>
            <p:ph type="body" orient="vert" idx="1"/>
          </p:nvPr>
        </p:nvSpPr>
        <p:spPr>
          <a:xfrm>
            <a:off x="628650" y="273050"/>
            <a:ext cx="5762625" cy="4359275"/>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5"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6" name="Slide Number Placeholder 5"/>
          <p:cNvSpPr>
            <a:spLocks noGrp="1" noChangeArrowheads="1"/>
          </p:cNvSpPr>
          <p:nvPr>
            <p:ph type="sldNum" sz="quarter" idx="12"/>
          </p:nvPr>
        </p:nvSpPr>
        <p:spPr/>
        <p:txBody>
          <a:bodyPr/>
          <a:lstStyle>
            <a:lvl1pPr>
              <a:defRPr/>
            </a:lvl1pPr>
          </a:lstStyle>
          <a:p>
            <a:fld id="{8A3E3E57-8038-41D3-987A-9659FC5D88D5}" type="slidenum">
              <a:rPr lang="zh-CN" altLang="en-US"/>
              <a:t>‹#›</a:t>
            </a:fld>
            <a:endParaRPr lang="zh-CN" altLang="en-US" sz="18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5"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6" name="Slide Number Placeholder 5"/>
          <p:cNvSpPr>
            <a:spLocks noGrp="1" noChangeArrowheads="1"/>
          </p:cNvSpPr>
          <p:nvPr>
            <p:ph type="sldNum" sz="quarter" idx="12"/>
          </p:nvPr>
        </p:nvSpPr>
        <p:spPr/>
        <p:txBody>
          <a:bodyPr/>
          <a:lstStyle>
            <a:lvl1pPr>
              <a:defRPr/>
            </a:lvl1pPr>
          </a:lstStyle>
          <a:p>
            <a:fld id="{D83D4122-BA93-45DF-8C77-E5CAE637811F}" type="slidenum">
              <a:rPr lang="zh-CN" altLang="en-US"/>
              <a:t>‹#›</a:t>
            </a:fld>
            <a:endParaRPr lang="zh-CN" altLang="en-US" sz="180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p:spPr>
        <p:txBody>
          <a:bodyPr anchor="t"/>
          <a:lstStyle>
            <a:lvl1pPr algn="l">
              <a:defRPr sz="4000" b="1" cap="all"/>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722313" y="2179638"/>
            <a:ext cx="7772400" cy="11255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smtClean="0"/>
              <a:t>单击此处编辑母版文本样式</a:t>
            </a:r>
          </a:p>
        </p:txBody>
      </p:sp>
      <p:sp>
        <p:nvSpPr>
          <p:cNvPr id="4"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5"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6" name="Slide Number Placeholder 5"/>
          <p:cNvSpPr>
            <a:spLocks noGrp="1" noChangeArrowheads="1"/>
          </p:cNvSpPr>
          <p:nvPr>
            <p:ph type="sldNum" sz="quarter" idx="12"/>
          </p:nvPr>
        </p:nvSpPr>
        <p:spPr/>
        <p:txBody>
          <a:bodyPr/>
          <a:lstStyle>
            <a:lvl1pPr>
              <a:defRPr/>
            </a:lvl1pPr>
          </a:lstStyle>
          <a:p>
            <a:fld id="{A497A963-C1C4-4CFD-AE0D-FC152833156B}" type="slidenum">
              <a:rPr lang="zh-CN" altLang="en-US"/>
              <a:t>‹#›</a:t>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内容占位符 2"/>
          <p:cNvSpPr>
            <a:spLocks noGrp="1"/>
          </p:cNvSpPr>
          <p:nvPr>
            <p:ph sz="half" idx="1"/>
          </p:nvPr>
        </p:nvSpPr>
        <p:spPr>
          <a:xfrm>
            <a:off x="628650" y="1368425"/>
            <a:ext cx="3867150" cy="326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内容占位符 3"/>
          <p:cNvSpPr>
            <a:spLocks noGrp="1"/>
          </p:cNvSpPr>
          <p:nvPr>
            <p:ph sz="half" idx="2"/>
          </p:nvPr>
        </p:nvSpPr>
        <p:spPr>
          <a:xfrm>
            <a:off x="4648200" y="1368425"/>
            <a:ext cx="3867150" cy="3263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6"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7" name="Slide Number Placeholder 5"/>
          <p:cNvSpPr>
            <a:spLocks noGrp="1" noChangeArrowheads="1"/>
          </p:cNvSpPr>
          <p:nvPr>
            <p:ph type="sldNum" sz="quarter" idx="12"/>
          </p:nvPr>
        </p:nvSpPr>
        <p:spPr/>
        <p:txBody>
          <a:bodyPr/>
          <a:lstStyle>
            <a:lvl1pPr>
              <a:defRPr/>
            </a:lvl1pPr>
          </a:lstStyle>
          <a:p>
            <a:fld id="{5409D02F-DD3F-4A0E-8ACA-D7E0AF01B0B5}" type="slidenum">
              <a:rPr lang="zh-CN" altLang="en-US"/>
              <a:t>‹#›</a:t>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p:spPr>
        <p:txBody>
          <a:bodyPr/>
          <a:lstStyle>
            <a:lvl1pPr>
              <a:defRPr/>
            </a:lvl1pPr>
          </a:lstStyle>
          <a:p>
            <a:r>
              <a:rPr lang="zh-CN" altLang="en-US" noProof="1" smtClean="0"/>
              <a:t>单击此处编辑母版标题样式</a:t>
            </a:r>
            <a:endParaRPr lang="zh-CN" altLang="en-US" noProof="1"/>
          </a:p>
        </p:txBody>
      </p:sp>
      <p:sp>
        <p:nvSpPr>
          <p:cNvPr id="3" name="文本占位符 2"/>
          <p:cNvSpPr>
            <a:spLocks noGrp="1"/>
          </p:cNvSpPr>
          <p:nvPr>
            <p:ph type="body" idx="1"/>
          </p:nvPr>
        </p:nvSpPr>
        <p:spPr>
          <a:xfrm>
            <a:off x="457200" y="1150938"/>
            <a:ext cx="4040188"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4" name="内容占位符 3"/>
          <p:cNvSpPr>
            <a:spLocks noGrp="1"/>
          </p:cNvSpPr>
          <p:nvPr>
            <p:ph sz="half" idx="2"/>
          </p:nvPr>
        </p:nvSpPr>
        <p:spPr>
          <a:xfrm>
            <a:off x="457200" y="1631950"/>
            <a:ext cx="4040188"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5" name="文本占位符 4"/>
          <p:cNvSpPr>
            <a:spLocks noGrp="1"/>
          </p:cNvSpPr>
          <p:nvPr>
            <p:ph type="body" sz="quarter" idx="3"/>
          </p:nvPr>
        </p:nvSpPr>
        <p:spPr>
          <a:xfrm>
            <a:off x="4645025" y="1150938"/>
            <a:ext cx="4041775" cy="4810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smtClean="0"/>
              <a:t>单击此处编辑母版文本样式</a:t>
            </a:r>
          </a:p>
        </p:txBody>
      </p:sp>
      <p:sp>
        <p:nvSpPr>
          <p:cNvPr id="6" name="内容占位符 5"/>
          <p:cNvSpPr>
            <a:spLocks noGrp="1"/>
          </p:cNvSpPr>
          <p:nvPr>
            <p:ph sz="quarter" idx="4"/>
          </p:nvPr>
        </p:nvSpPr>
        <p:spPr>
          <a:xfrm>
            <a:off x="4645025" y="1631950"/>
            <a:ext cx="4041775" cy="29622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7"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8"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9" name="Slide Number Placeholder 5"/>
          <p:cNvSpPr>
            <a:spLocks noGrp="1" noChangeArrowheads="1"/>
          </p:cNvSpPr>
          <p:nvPr>
            <p:ph type="sldNum" sz="quarter" idx="12"/>
          </p:nvPr>
        </p:nvSpPr>
        <p:spPr/>
        <p:txBody>
          <a:bodyPr/>
          <a:lstStyle>
            <a:lvl1pPr>
              <a:defRPr/>
            </a:lvl1pPr>
          </a:lstStyle>
          <a:p>
            <a:fld id="{B019FBB9-25A6-48BE-AB39-DA96FB575D89}" type="slidenum">
              <a:rPr lang="zh-CN" altLang="en-US"/>
              <a:t>‹#›</a:t>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smtClean="0"/>
              <a:t>单击此处编辑母版标题样式</a:t>
            </a:r>
            <a:endParaRPr lang="zh-CN" altLang="en-US" noProof="1"/>
          </a:p>
        </p:txBody>
      </p:sp>
      <p:sp>
        <p:nvSpPr>
          <p:cNvPr id="3"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4"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5" name="Slide Number Placeholder 5"/>
          <p:cNvSpPr>
            <a:spLocks noGrp="1" noChangeArrowheads="1"/>
          </p:cNvSpPr>
          <p:nvPr>
            <p:ph type="sldNum" sz="quarter" idx="12"/>
          </p:nvPr>
        </p:nvSpPr>
        <p:spPr/>
        <p:txBody>
          <a:bodyPr/>
          <a:lstStyle>
            <a:lvl1pPr>
              <a:defRPr/>
            </a:lvl1pPr>
          </a:lstStyle>
          <a:p>
            <a:fld id="{CF5D1DA3-0F30-478F-A473-F389D1BFA749}" type="slidenum">
              <a:rPr lang="zh-CN" altLang="en-US"/>
              <a:t>‹#›</a:t>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3"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4" name="Slide Number Placeholder 5"/>
          <p:cNvSpPr>
            <a:spLocks noGrp="1" noChangeArrowheads="1"/>
          </p:cNvSpPr>
          <p:nvPr>
            <p:ph type="sldNum" sz="quarter" idx="12"/>
          </p:nvPr>
        </p:nvSpPr>
        <p:spPr/>
        <p:txBody>
          <a:bodyPr/>
          <a:lstStyle>
            <a:lvl1pPr>
              <a:defRPr/>
            </a:lvl1pPr>
          </a:lstStyle>
          <a:p>
            <a:fld id="{9EB24C45-9E7A-4340-92F4-C0B107F11764}" type="slidenum">
              <a:rPr lang="zh-CN" altLang="en-US"/>
              <a:t>‹#›</a:t>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p:spPr>
        <p:txBody>
          <a:bodyPr anchor="b"/>
          <a:lstStyle>
            <a:lvl1pPr algn="l">
              <a:defRPr sz="2000" b="1"/>
            </a:lvl1pPr>
          </a:lstStyle>
          <a:p>
            <a:r>
              <a:rPr lang="zh-CN" altLang="en-US" noProof="1" smtClean="0"/>
              <a:t>单击此处编辑母版标题样式</a:t>
            </a:r>
            <a:endParaRPr lang="zh-CN" altLang="en-US" noProof="1"/>
          </a:p>
        </p:txBody>
      </p:sp>
      <p:sp>
        <p:nvSpPr>
          <p:cNvPr id="3" name="内容占位符 2"/>
          <p:cNvSpPr>
            <a:spLocks noGrp="1"/>
          </p:cNvSpPr>
          <p:nvPr>
            <p:ph idx="1"/>
          </p:nvPr>
        </p:nvSpPr>
        <p:spPr>
          <a:xfrm>
            <a:off x="3575050" y="204788"/>
            <a:ext cx="5111750" cy="43894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zh-CN" altLang="en-US" noProof="1"/>
          </a:p>
        </p:txBody>
      </p:sp>
      <p:sp>
        <p:nvSpPr>
          <p:cNvPr id="4" name="文本占位符 3"/>
          <p:cNvSpPr>
            <a:spLocks noGrp="1"/>
          </p:cNvSpPr>
          <p:nvPr>
            <p:ph type="body" sz="half" idx="2"/>
          </p:nvPr>
        </p:nvSpPr>
        <p:spPr>
          <a:xfrm>
            <a:off x="457200" y="1076325"/>
            <a:ext cx="3008313" cy="35179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6"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7" name="Slide Number Placeholder 5"/>
          <p:cNvSpPr>
            <a:spLocks noGrp="1" noChangeArrowheads="1"/>
          </p:cNvSpPr>
          <p:nvPr>
            <p:ph type="sldNum" sz="quarter" idx="12"/>
          </p:nvPr>
        </p:nvSpPr>
        <p:spPr/>
        <p:txBody>
          <a:bodyPr/>
          <a:lstStyle>
            <a:lvl1pPr>
              <a:defRPr/>
            </a:lvl1pPr>
          </a:lstStyle>
          <a:p>
            <a:fld id="{DB8197B2-EADF-4CEE-B7D7-1B140EE07B6F}" type="slidenum">
              <a:rPr lang="zh-CN" altLang="en-US"/>
              <a:t>‹#›</a:t>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p:spPr>
        <p:txBody>
          <a:bodyPr anchor="b"/>
          <a:lstStyle>
            <a:lvl1pPr algn="l">
              <a:defRPr sz="2000" b="1"/>
            </a:lvl1pPr>
          </a:lstStyle>
          <a:p>
            <a:r>
              <a:rPr lang="zh-CN" altLang="en-US" noProof="1" smtClean="0"/>
              <a:t>单击此处编辑母版标题样式</a:t>
            </a:r>
            <a:endParaRPr lang="zh-CN" altLang="en-US" noProof="1"/>
          </a:p>
        </p:txBody>
      </p:sp>
      <p:sp>
        <p:nvSpPr>
          <p:cNvPr id="3" name="图片占位符 2"/>
          <p:cNvSpPr>
            <a:spLocks noGrp="1"/>
          </p:cNvSpPr>
          <p:nvPr>
            <p:ph type="pic" idx="1"/>
          </p:nvPr>
        </p:nvSpPr>
        <p:spPr>
          <a:xfrm>
            <a:off x="1792288" y="460375"/>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DotumChe" panose="020B0609000101010101" pitchFamily="49" charset="-127"/>
            </a:endParaRPr>
          </a:p>
        </p:txBody>
      </p:sp>
      <p:sp>
        <p:nvSpPr>
          <p:cNvPr id="4" name="文本占位符 3"/>
          <p:cNvSpPr>
            <a:spLocks noGrp="1"/>
          </p:cNvSpPr>
          <p:nvPr>
            <p:ph type="body" sz="half" idx="2"/>
          </p:nvPr>
        </p:nvSpPr>
        <p:spPr>
          <a:xfrm>
            <a:off x="1792288" y="4025900"/>
            <a:ext cx="5486400" cy="603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smtClean="0"/>
              <a:t>单击此处编辑母版文本样式</a:t>
            </a:r>
          </a:p>
        </p:txBody>
      </p:sp>
      <p:sp>
        <p:nvSpPr>
          <p:cNvPr id="5" name="Date Placeholder 3"/>
          <p:cNvSpPr>
            <a:spLocks noGrp="1" noChangeArrowheads="1"/>
          </p:cNvSpPr>
          <p:nvPr>
            <p:ph type="dt" sz="half" idx="10"/>
          </p:nvPr>
        </p:nvSpPr>
        <p:spPr/>
        <p:txBody>
          <a:bodyPr/>
          <a:lstStyle>
            <a:lvl1pPr>
              <a:defRPr/>
            </a:lvl1pPr>
          </a:lstStyle>
          <a:p>
            <a:pPr>
              <a:defRPr/>
            </a:pPr>
            <a:fld id="{62A1783C-28F2-40EA-BE0E-251CB326548C}" type="datetime1">
              <a:rPr lang="zh-CN" altLang="en-US"/>
              <a:t>2018/5/30</a:t>
            </a:fld>
            <a:endParaRPr lang="zh-CN" altLang="en-US"/>
          </a:p>
        </p:txBody>
      </p:sp>
      <p:sp>
        <p:nvSpPr>
          <p:cNvPr id="6" name="Footer Placeholder 4"/>
          <p:cNvSpPr>
            <a:spLocks noGrp="1" noChangeArrowheads="1"/>
          </p:cNvSpPr>
          <p:nvPr>
            <p:ph type="ftr" sz="quarter" idx="11"/>
          </p:nvPr>
        </p:nvSpPr>
        <p:spPr/>
        <p:txBody>
          <a:bodyPr/>
          <a:lstStyle>
            <a:lvl1pPr>
              <a:defRPr/>
            </a:lvl1pPr>
          </a:lstStyle>
          <a:p>
            <a:pPr>
              <a:defRPr/>
            </a:pPr>
            <a:endParaRPr lang="zh-CN" altLang="zh-CN"/>
          </a:p>
        </p:txBody>
      </p:sp>
      <p:sp>
        <p:nvSpPr>
          <p:cNvPr id="7" name="Slide Number Placeholder 5"/>
          <p:cNvSpPr>
            <a:spLocks noGrp="1" noChangeArrowheads="1"/>
          </p:cNvSpPr>
          <p:nvPr>
            <p:ph type="sldNum" sz="quarter" idx="12"/>
          </p:nvPr>
        </p:nvSpPr>
        <p:spPr/>
        <p:txBody>
          <a:bodyPr/>
          <a:lstStyle>
            <a:lvl1pPr>
              <a:defRPr/>
            </a:lvl1pPr>
          </a:lstStyle>
          <a:p>
            <a:fld id="{41EECE5A-F24F-4980-BF0F-2F0497BC1448}" type="slidenum">
              <a:rPr lang="zh-CN" altLang="en-US"/>
              <a:t>‹#›</a:t>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628650" y="273050"/>
            <a:ext cx="7886700" cy="995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sym typeface="Calibri Light" panose="020F0302020204030204" pitchFamily="34" charset="0"/>
              </a:rPr>
              <a:t>单击此处编辑母版标题样式</a:t>
            </a:r>
          </a:p>
        </p:txBody>
      </p:sp>
      <p:sp>
        <p:nvSpPr>
          <p:cNvPr id="1027" name="Text Placeholder 2"/>
          <p:cNvSpPr>
            <a:spLocks noGrp="1" noChangeArrowheads="1"/>
          </p:cNvSpPr>
          <p:nvPr>
            <p:ph type="body" idx="9"/>
          </p:nvPr>
        </p:nvSpPr>
        <p:spPr bwMode="auto">
          <a:xfrm>
            <a:off x="628650" y="1368425"/>
            <a:ext cx="7886700" cy="326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sym typeface="DotumChe" panose="020B0609000101010101" pitchFamily="49" charset="-127"/>
              </a:rPr>
              <a:t>单击此处编辑母版文本样式</a:t>
            </a:r>
          </a:p>
          <a:p>
            <a:pPr lvl="1"/>
            <a:r>
              <a:rPr lang="zh-CN" altLang="zh-CN" smtClean="0">
                <a:sym typeface="DotumChe" panose="020B0609000101010101" pitchFamily="49" charset="-127"/>
              </a:rPr>
              <a:t>第二级</a:t>
            </a:r>
          </a:p>
          <a:p>
            <a:pPr lvl="2"/>
            <a:r>
              <a:rPr lang="zh-CN" altLang="zh-CN" smtClean="0">
                <a:sym typeface="DotumChe" panose="020B0609000101010101" pitchFamily="49" charset="-127"/>
              </a:rPr>
              <a:t>第三级</a:t>
            </a:r>
          </a:p>
          <a:p>
            <a:pPr lvl="3"/>
            <a:r>
              <a:rPr lang="zh-CN" altLang="zh-CN" smtClean="0">
                <a:sym typeface="DotumChe" panose="020B0609000101010101" pitchFamily="49" charset="-127"/>
              </a:rPr>
              <a:t>第四级</a:t>
            </a:r>
          </a:p>
          <a:p>
            <a:pPr lvl="4"/>
            <a:r>
              <a:rPr lang="zh-CN" altLang="zh-CN" smtClean="0">
                <a:sym typeface="DotumChe" panose="020B0609000101010101" pitchFamily="49" charset="-127"/>
              </a:rPr>
              <a:t>第五级</a:t>
            </a:r>
          </a:p>
        </p:txBody>
      </p:sp>
      <p:sp>
        <p:nvSpPr>
          <p:cNvPr id="1028" name="Date Placeholder 3"/>
          <p:cNvSpPr>
            <a:spLocks noGrp="1" noChangeArrowheads="1"/>
          </p:cNvSpPr>
          <p:nvPr>
            <p:ph type="dt" sz="half" idx="2"/>
          </p:nvPr>
        </p:nvSpPr>
        <p:spPr bwMode="auto">
          <a:xfrm>
            <a:off x="6286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eaLnBrk="1" hangingPunct="1">
              <a:buFont typeface="Arial" panose="020B0604020202020204" pitchFamily="34" charset="0"/>
              <a:buNone/>
              <a:defRPr sz="900">
                <a:solidFill>
                  <a:srgbClr val="898989"/>
                </a:solidFill>
                <a:latin typeface="Arial" panose="020B0604020202020204" pitchFamily="34" charset="0"/>
                <a:ea typeface="宋体" panose="02010600030101010101" pitchFamily="2" charset="-122"/>
              </a:defRPr>
            </a:lvl1pPr>
          </a:lstStyle>
          <a:p>
            <a:pPr>
              <a:defRPr/>
            </a:pPr>
            <a:fld id="{62A1783C-28F2-40EA-BE0E-251CB326548C}" type="datetime1">
              <a:rPr lang="zh-CN" altLang="en-US"/>
              <a:t>2018/5/30</a:t>
            </a:fld>
            <a:endParaRPr lang="zh-CN" altLang="en-US"/>
          </a:p>
        </p:txBody>
      </p:sp>
      <p:sp>
        <p:nvSpPr>
          <p:cNvPr id="1029" name="Footer Placeholder 4"/>
          <p:cNvSpPr>
            <a:spLocks noGrp="1" noChangeArrowheads="1"/>
          </p:cNvSpPr>
          <p:nvPr>
            <p:ph type="ftr" sz="quarter" idx="3"/>
          </p:nvPr>
        </p:nvSpPr>
        <p:spPr bwMode="auto">
          <a:xfrm>
            <a:off x="3028950" y="4767263"/>
            <a:ext cx="30861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eaLnBrk="1" hangingPunct="1">
              <a:buFont typeface="Arial" panose="020B0604020202020204" pitchFamily="34" charset="0"/>
              <a:buNone/>
              <a:defRPr sz="900">
                <a:solidFill>
                  <a:srgbClr val="898989"/>
                </a:solidFill>
                <a:latin typeface="Arial" panose="020B0604020202020204" pitchFamily="34" charset="0"/>
                <a:ea typeface="宋体" panose="02010600030101010101" pitchFamily="2" charset="-122"/>
              </a:defRPr>
            </a:lvl1pPr>
          </a:lstStyle>
          <a:p>
            <a:pPr>
              <a:defRPr/>
            </a:pPr>
            <a:endParaRPr lang="zh-CN" altLang="zh-CN"/>
          </a:p>
        </p:txBody>
      </p:sp>
      <p:sp>
        <p:nvSpPr>
          <p:cNvPr id="1030" name="Slide Number Placeholder 5"/>
          <p:cNvSpPr>
            <a:spLocks noGrp="1" noChangeArrowheads="1"/>
          </p:cNvSpPr>
          <p:nvPr>
            <p:ph type="sldNum" sz="quarter" idx="4"/>
          </p:nvPr>
        </p:nvSpPr>
        <p:spPr bwMode="auto">
          <a:xfrm>
            <a:off x="6457950" y="4767263"/>
            <a:ext cx="2057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a:defRPr sz="900">
                <a:solidFill>
                  <a:srgbClr val="898989"/>
                </a:solidFill>
                <a:latin typeface="Arial" panose="020B0604020202020204" pitchFamily="34" charset="0"/>
                <a:ea typeface="宋体" panose="02010600030101010101" pitchFamily="2" charset="-122"/>
              </a:defRPr>
            </a:lvl1pPr>
          </a:lstStyle>
          <a:p>
            <a:fld id="{0C20EB34-C2A5-4173-9780-4665EF6569A9}" type="slidenum">
              <a:rPr lang="zh-CN" altLang="en-US"/>
              <a:t>‹#›</a:t>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marL="685800" indent="-685800" algn="l" rtl="0" eaLnBrk="0" fontAlgn="base" hangingPunct="0">
        <a:lnSpc>
          <a:spcPct val="90000"/>
        </a:lnSpc>
        <a:spcBef>
          <a:spcPct val="0"/>
        </a:spcBef>
        <a:spcAft>
          <a:spcPct val="0"/>
        </a:spcAft>
        <a:defRPr sz="3300">
          <a:solidFill>
            <a:schemeClr val="tx1"/>
          </a:solidFill>
          <a:latin typeface="+mj-lt"/>
          <a:ea typeface="+mj-ea"/>
          <a:cs typeface="+mj-cs"/>
          <a:sym typeface="Calibri Light" panose="020F0302020204030204" pitchFamily="34" charset="0"/>
        </a:defRPr>
      </a:lvl1pPr>
      <a:lvl2pPr marL="685800" indent="-685800"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微软雅黑" panose="020B0503020204020204" pitchFamily="34" charset="-122"/>
          <a:sym typeface="Calibri Light" panose="020F0302020204030204" pitchFamily="34" charset="0"/>
        </a:defRPr>
      </a:lvl2pPr>
      <a:lvl3pPr marL="685800" indent="-685800"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微软雅黑" panose="020B0503020204020204" pitchFamily="34" charset="-122"/>
          <a:sym typeface="Calibri Light" panose="020F0302020204030204" pitchFamily="34" charset="0"/>
        </a:defRPr>
      </a:lvl3pPr>
      <a:lvl4pPr marL="685800" indent="-685800"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微软雅黑" panose="020B0503020204020204" pitchFamily="34" charset="-122"/>
          <a:sym typeface="Calibri Light" panose="020F0302020204030204" pitchFamily="34" charset="0"/>
        </a:defRPr>
      </a:lvl4pPr>
      <a:lvl5pPr marL="685800" indent="-685800" algn="l" rtl="0" eaLnBrk="0" fontAlgn="base" hangingPunct="0">
        <a:lnSpc>
          <a:spcPct val="90000"/>
        </a:lnSpc>
        <a:spcBef>
          <a:spcPct val="0"/>
        </a:spcBef>
        <a:spcAft>
          <a:spcPct val="0"/>
        </a:spcAft>
        <a:defRPr sz="3300">
          <a:solidFill>
            <a:schemeClr val="tx1"/>
          </a:solidFill>
          <a:latin typeface="Calibri Light" panose="020F0302020204030204" pitchFamily="34" charset="0"/>
          <a:ea typeface="微软雅黑" panose="020B0503020204020204" pitchFamily="34" charset="-122"/>
          <a:sym typeface="Calibri Light" panose="020F0302020204030204" pitchFamily="34" charset="0"/>
        </a:defRPr>
      </a:lvl5pPr>
      <a:lvl6pPr marL="1143000" indent="-685800" algn="l" rtl="0" fontAlgn="base">
        <a:lnSpc>
          <a:spcPct val="90000"/>
        </a:lnSpc>
        <a:spcBef>
          <a:spcPct val="0"/>
        </a:spcBef>
        <a:spcAft>
          <a:spcPct val="0"/>
        </a:spcAft>
        <a:defRPr sz="3300">
          <a:solidFill>
            <a:schemeClr val="tx1"/>
          </a:solidFill>
          <a:latin typeface="Calibri Light" panose="020F0302020204030204" pitchFamily="34" charset="0"/>
          <a:ea typeface="微软雅黑" panose="020B0503020204020204" pitchFamily="34" charset="-122"/>
          <a:sym typeface="Calibri Light" panose="020F0302020204030204" pitchFamily="34" charset="0"/>
        </a:defRPr>
      </a:lvl6pPr>
      <a:lvl7pPr marL="1600200" indent="-685800" algn="l" rtl="0" fontAlgn="base">
        <a:lnSpc>
          <a:spcPct val="90000"/>
        </a:lnSpc>
        <a:spcBef>
          <a:spcPct val="0"/>
        </a:spcBef>
        <a:spcAft>
          <a:spcPct val="0"/>
        </a:spcAft>
        <a:defRPr sz="3300">
          <a:solidFill>
            <a:schemeClr val="tx1"/>
          </a:solidFill>
          <a:latin typeface="Calibri Light" panose="020F0302020204030204" pitchFamily="34" charset="0"/>
          <a:ea typeface="微软雅黑" panose="020B0503020204020204" pitchFamily="34" charset="-122"/>
          <a:sym typeface="Calibri Light" panose="020F0302020204030204" pitchFamily="34" charset="0"/>
        </a:defRPr>
      </a:lvl7pPr>
      <a:lvl8pPr marL="2057400" indent="-685800" algn="l" rtl="0" fontAlgn="base">
        <a:lnSpc>
          <a:spcPct val="90000"/>
        </a:lnSpc>
        <a:spcBef>
          <a:spcPct val="0"/>
        </a:spcBef>
        <a:spcAft>
          <a:spcPct val="0"/>
        </a:spcAft>
        <a:defRPr sz="3300">
          <a:solidFill>
            <a:schemeClr val="tx1"/>
          </a:solidFill>
          <a:latin typeface="Calibri Light" panose="020F0302020204030204" pitchFamily="34" charset="0"/>
          <a:ea typeface="微软雅黑" panose="020B0503020204020204" pitchFamily="34" charset="-122"/>
          <a:sym typeface="Calibri Light" panose="020F0302020204030204" pitchFamily="34" charset="0"/>
        </a:defRPr>
      </a:lvl8pPr>
      <a:lvl9pPr marL="2514600" indent="-685800" algn="l" rtl="0" fontAlgn="base">
        <a:lnSpc>
          <a:spcPct val="90000"/>
        </a:lnSpc>
        <a:spcBef>
          <a:spcPct val="0"/>
        </a:spcBef>
        <a:spcAft>
          <a:spcPct val="0"/>
        </a:spcAft>
        <a:defRPr sz="3300">
          <a:solidFill>
            <a:schemeClr val="tx1"/>
          </a:solidFill>
          <a:latin typeface="Calibri Light" panose="020F0302020204030204" pitchFamily="34" charset="0"/>
          <a:ea typeface="微软雅黑" panose="020B0503020204020204" pitchFamily="34" charset="-122"/>
          <a:sym typeface="Calibri Light" panose="020F0302020204030204" pitchFamily="34" charset="0"/>
        </a:defRPr>
      </a:lvl9pPr>
    </p:titleStyle>
    <p:bodyStyle>
      <a:lvl1pPr marL="171450" indent="-171450" algn="l" defTabSz="685800" rtl="0" eaLnBrk="0" fontAlgn="base" hangingPunct="0">
        <a:lnSpc>
          <a:spcPct val="90000"/>
        </a:lnSpc>
        <a:spcBef>
          <a:spcPts val="750"/>
        </a:spcBef>
        <a:spcAft>
          <a:spcPct val="0"/>
        </a:spcAft>
        <a:buFont typeface="Arial" panose="020B0604020202020204" pitchFamily="34" charset="0"/>
        <a:buChar char="•"/>
        <a:defRPr sz="2100">
          <a:solidFill>
            <a:schemeClr val="tx1"/>
          </a:solidFill>
          <a:latin typeface="+mn-lt"/>
          <a:ea typeface="+mn-ea"/>
          <a:cs typeface="+mn-cs"/>
          <a:sym typeface="DotumChe" panose="020B0609000101010101" pitchFamily="49" charset="-127"/>
        </a:defRPr>
      </a:lvl1pPr>
      <a:lvl2pPr marL="514350" indent="-171450" algn="l" defTabSz="685800" rtl="0" eaLnBrk="0" fontAlgn="base" hangingPunct="0">
        <a:lnSpc>
          <a:spcPct val="90000"/>
        </a:lnSpc>
        <a:spcBef>
          <a:spcPts val="375"/>
        </a:spcBef>
        <a:spcAft>
          <a:spcPct val="0"/>
        </a:spcAft>
        <a:buFont typeface="Arial" panose="020B0604020202020204" pitchFamily="34" charset="0"/>
        <a:buChar char="•"/>
        <a:defRPr sz="2100">
          <a:solidFill>
            <a:schemeClr val="tx1"/>
          </a:solidFill>
          <a:latin typeface="+mn-lt"/>
          <a:ea typeface="+mn-ea"/>
          <a:sym typeface="DotumChe" panose="020B0609000101010101" pitchFamily="49" charset="-127"/>
        </a:defRPr>
      </a:lvl2pPr>
      <a:lvl3pPr marL="857250" indent="-171450" algn="l" defTabSz="685800" rtl="0" eaLnBrk="0" fontAlgn="base" hangingPunct="0">
        <a:lnSpc>
          <a:spcPct val="90000"/>
        </a:lnSpc>
        <a:spcBef>
          <a:spcPts val="375"/>
        </a:spcBef>
        <a:spcAft>
          <a:spcPct val="0"/>
        </a:spcAft>
        <a:buFont typeface="Arial" panose="020B0604020202020204" pitchFamily="34" charset="0"/>
        <a:buChar char="•"/>
        <a:defRPr sz="1500">
          <a:solidFill>
            <a:schemeClr val="tx1"/>
          </a:solidFill>
          <a:latin typeface="+mn-lt"/>
          <a:ea typeface="+mn-ea"/>
          <a:sym typeface="DotumChe" panose="020B0609000101010101" pitchFamily="49" charset="-127"/>
        </a:defRPr>
      </a:lvl3pPr>
      <a:lvl4pPr marL="12001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sym typeface="DotumChe" panose="020B0609000101010101" pitchFamily="49" charset="-127"/>
        </a:defRPr>
      </a:lvl4pPr>
      <a:lvl5pPr marL="1543050" indent="-171450" algn="l" defTabSz="685800" rtl="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mn-lt"/>
          <a:ea typeface="+mn-ea"/>
          <a:sym typeface="DotumChe" panose="020B0609000101010101" pitchFamily="49" charset="-127"/>
        </a:defRPr>
      </a:lvl5pPr>
      <a:lvl6pPr marL="20002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sym typeface="DotumChe" panose="020B0609000101010101" pitchFamily="49" charset="-127"/>
        </a:defRPr>
      </a:lvl6pPr>
      <a:lvl7pPr marL="24574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sym typeface="DotumChe" panose="020B0609000101010101" pitchFamily="49" charset="-127"/>
        </a:defRPr>
      </a:lvl7pPr>
      <a:lvl8pPr marL="29146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sym typeface="DotumChe" panose="020B0609000101010101" pitchFamily="49" charset="-127"/>
        </a:defRPr>
      </a:lvl8pPr>
      <a:lvl9pPr marL="3371850" indent="-171450" algn="l" defTabSz="685800" rtl="0" fontAlgn="base">
        <a:lnSpc>
          <a:spcPct val="90000"/>
        </a:lnSpc>
        <a:spcBef>
          <a:spcPts val="375"/>
        </a:spcBef>
        <a:spcAft>
          <a:spcPct val="0"/>
        </a:spcAft>
        <a:buFont typeface="Arial" panose="020B0604020202020204" pitchFamily="34" charset="0"/>
        <a:buChar char="•"/>
        <a:defRPr sz="1300">
          <a:solidFill>
            <a:schemeClr val="tx1"/>
          </a:solidFill>
          <a:latin typeface="+mn-lt"/>
          <a:ea typeface="+mn-ea"/>
          <a:sym typeface="DotumChe" panose="020B0609000101010101" pitchFamily="49" charset="-127"/>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矩形 6"/>
          <p:cNvSpPr>
            <a:spLocks noChangeArrowheads="1"/>
          </p:cNvSpPr>
          <p:nvPr/>
        </p:nvSpPr>
        <p:spPr bwMode="auto">
          <a:xfrm>
            <a:off x="0" y="0"/>
            <a:ext cx="9144000" cy="51435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nvGrpSpPr>
          <p:cNvPr id="3074" name="Group 3"/>
          <p:cNvGrpSpPr/>
          <p:nvPr/>
        </p:nvGrpSpPr>
        <p:grpSpPr bwMode="auto">
          <a:xfrm>
            <a:off x="3578225" y="1897063"/>
            <a:ext cx="3529013" cy="4689475"/>
            <a:chOff x="0" y="0"/>
            <a:chExt cx="3529168" cy="4689351"/>
          </a:xfrm>
        </p:grpSpPr>
        <p:sp>
          <p:nvSpPr>
            <p:cNvPr id="3075" name="矩形 14"/>
            <p:cNvSpPr>
              <a:spLocks noChangeArrowheads="1"/>
            </p:cNvSpPr>
            <p:nvPr/>
          </p:nvSpPr>
          <p:spPr bwMode="auto">
            <a:xfrm rot="2700000">
              <a:off x="385160" y="1545342"/>
              <a:ext cx="4300392" cy="1987623"/>
            </a:xfrm>
            <a:prstGeom prst="rect">
              <a:avLst/>
            </a:prstGeom>
            <a:gradFill rotWithShape="1">
              <a:gsLst>
                <a:gs pos="0">
                  <a:srgbClr val="00517A"/>
                </a:gs>
                <a:gs pos="50000">
                  <a:srgbClr val="00517A"/>
                </a:gs>
                <a:gs pos="100000">
                  <a:srgbClr val="00517A"/>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3076" name="椭圆 11"/>
            <p:cNvSpPr>
              <a:spLocks noChangeArrowheads="1"/>
            </p:cNvSpPr>
            <p:nvPr/>
          </p:nvSpPr>
          <p:spPr bwMode="auto">
            <a:xfrm>
              <a:off x="0" y="0"/>
              <a:ext cx="1987623" cy="1987623"/>
            </a:xfrm>
            <a:prstGeom prst="ellipse">
              <a:avLst/>
            </a:prstGeom>
            <a:solidFill>
              <a:srgbClr val="00B3E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3077" name="椭圆 13"/>
            <p:cNvSpPr>
              <a:spLocks noChangeArrowheads="1"/>
            </p:cNvSpPr>
            <p:nvPr/>
          </p:nvSpPr>
          <p:spPr bwMode="auto">
            <a:xfrm>
              <a:off x="137272" y="137272"/>
              <a:ext cx="1713078" cy="1713078"/>
            </a:xfrm>
            <a:prstGeom prst="ellipse">
              <a:avLst/>
            </a:prstGeom>
            <a:solidFill>
              <a:srgbClr val="0080A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3078" name="矩形 15"/>
          <p:cNvSpPr>
            <a:spLocks noChangeArrowheads="1"/>
          </p:cNvSpPr>
          <p:nvPr/>
        </p:nvSpPr>
        <p:spPr bwMode="auto">
          <a:xfrm>
            <a:off x="0" y="679450"/>
            <a:ext cx="91440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000" b="1">
                <a:solidFill>
                  <a:schemeClr val="bg1"/>
                </a:solidFill>
                <a:latin typeface="微软雅黑" panose="020B0503020204020204" pitchFamily="34" charset="-122"/>
                <a:sym typeface="微软雅黑" panose="020B0503020204020204" pitchFamily="34" charset="-122"/>
              </a:rPr>
              <a:t>教学教育机构模版</a:t>
            </a:r>
            <a:endParaRPr lang="en-US" altLang="zh-CN" sz="4000" b="1">
              <a:solidFill>
                <a:schemeClr val="bg1"/>
              </a:solidFill>
              <a:latin typeface="微软雅黑" panose="020B0503020204020204" pitchFamily="34" charset="-122"/>
              <a:ea typeface="宋体" panose="02010600030101010101" pitchFamily="2" charset="-122"/>
              <a:sym typeface="微软雅黑" panose="020B0503020204020204" pitchFamily="34" charset="-122"/>
            </a:endParaRPr>
          </a:p>
        </p:txBody>
      </p:sp>
      <p:sp>
        <p:nvSpPr>
          <p:cNvPr id="3079" name="矩形 18"/>
          <p:cNvSpPr>
            <a:spLocks noChangeArrowheads="1"/>
          </p:cNvSpPr>
          <p:nvPr/>
        </p:nvSpPr>
        <p:spPr bwMode="auto">
          <a:xfrm>
            <a:off x="0" y="4198938"/>
            <a:ext cx="9144000" cy="334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a:solidFill>
                  <a:srgbClr val="000000"/>
                </a:solidFill>
                <a:latin typeface="Arial" panose="020B0604020202020204" pitchFamily="34" charset="0"/>
                <a:ea typeface="宋体" panose="02010600030101010101" pitchFamily="2" charset="-122"/>
                <a:sym typeface="DotumChe" panose="020B0609000101010101" pitchFamily="49" charset="-127"/>
              </a:rPr>
              <a:t>Education powerpoint</a:t>
            </a:r>
            <a:endParaRPr lang="zh-CN" altLang="en-US" sz="1600">
              <a:solidFill>
                <a:srgbClr val="000000"/>
              </a:solidFill>
              <a:latin typeface="Arial" panose="020B0604020202020204" pitchFamily="34" charset="0"/>
              <a:sym typeface="DotumChe" panose="020B0609000101010101" pitchFamily="49" charset="-127"/>
            </a:endParaRPr>
          </a:p>
        </p:txBody>
      </p:sp>
      <p:sp>
        <p:nvSpPr>
          <p:cNvPr id="3080" name="矩形 20"/>
          <p:cNvSpPr>
            <a:spLocks noChangeArrowheads="1"/>
          </p:cNvSpPr>
          <p:nvPr/>
        </p:nvSpPr>
        <p:spPr bwMode="auto">
          <a:xfrm>
            <a:off x="0" y="1671638"/>
            <a:ext cx="144463" cy="1800225"/>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3081" name="矩形 24"/>
          <p:cNvSpPr>
            <a:spLocks noChangeArrowheads="1"/>
          </p:cNvSpPr>
          <p:nvPr/>
        </p:nvSpPr>
        <p:spPr bwMode="auto">
          <a:xfrm>
            <a:off x="139700" y="1671638"/>
            <a:ext cx="144463" cy="1800225"/>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3082" name="矩形 25"/>
          <p:cNvSpPr>
            <a:spLocks noChangeArrowheads="1"/>
          </p:cNvSpPr>
          <p:nvPr/>
        </p:nvSpPr>
        <p:spPr bwMode="auto">
          <a:xfrm>
            <a:off x="8870950" y="1671638"/>
            <a:ext cx="144463" cy="1800225"/>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3083" name="矩形 26"/>
          <p:cNvSpPr>
            <a:spLocks noChangeArrowheads="1"/>
          </p:cNvSpPr>
          <p:nvPr/>
        </p:nvSpPr>
        <p:spPr bwMode="auto">
          <a:xfrm>
            <a:off x="9012238" y="1671638"/>
            <a:ext cx="144462" cy="1800225"/>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pic>
        <p:nvPicPr>
          <p:cNvPr id="3085" name="图片 249"/>
          <p:cNvPicPr preferRelativeResize="0">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540124" y="1830388"/>
            <a:ext cx="1971675" cy="1914525"/>
          </a:xfrm>
          <a:custGeom>
            <a:avLst/>
            <a:gdLst>
              <a:gd name="T0" fmla="*/ 0 w 1971210"/>
              <a:gd name="T1" fmla="*/ 0 h 1914441"/>
              <a:gd name="T2" fmla="*/ 1971210 w 1971210"/>
              <a:gd name="T3" fmla="*/ 0 h 1914441"/>
              <a:gd name="T4" fmla="*/ 1971210 w 1971210"/>
              <a:gd name="T5" fmla="*/ 1202660 h 1914441"/>
              <a:gd name="T6" fmla="*/ 1874584 w 1971210"/>
              <a:gd name="T7" fmla="*/ 1202660 h 1914441"/>
              <a:gd name="T8" fmla="*/ 1870331 w 1971210"/>
              <a:gd name="T9" fmla="*/ 1230524 h 1914441"/>
              <a:gd name="T10" fmla="*/ 1031194 w 1971210"/>
              <a:gd name="T11" fmla="*/ 1914441 h 1914441"/>
              <a:gd name="T12" fmla="*/ 192057 w 1971210"/>
              <a:gd name="T13" fmla="*/ 1230524 h 1914441"/>
              <a:gd name="T14" fmla="*/ 187804 w 1971210"/>
              <a:gd name="T15" fmla="*/ 1202660 h 1914441"/>
              <a:gd name="T16" fmla="*/ 0 w 1971210"/>
              <a:gd name="T17" fmla="*/ 1202660 h 1914441"/>
              <a:gd name="T18" fmla="*/ 0 w 1971210"/>
              <a:gd name="T19" fmla="*/ 0 h 1914441"/>
              <a:gd name="T20" fmla="*/ 1971210 w 1971210"/>
              <a:gd name="T21" fmla="*/ 1914441 h 1914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T18" t="T19" r="T20" b="T21"/>
            <a:pathLst>
              <a:path w="1971210" h="1914441">
                <a:moveTo>
                  <a:pt x="0" y="0"/>
                </a:moveTo>
                <a:lnTo>
                  <a:pt x="1971210" y="0"/>
                </a:lnTo>
                <a:lnTo>
                  <a:pt x="1971210" y="1202660"/>
                </a:lnTo>
                <a:lnTo>
                  <a:pt x="1874584" y="1202660"/>
                </a:lnTo>
                <a:lnTo>
                  <a:pt x="1870331" y="1230524"/>
                </a:lnTo>
                <a:cubicBezTo>
                  <a:pt x="1790462" y="1620835"/>
                  <a:pt x="1445116" y="1914441"/>
                  <a:pt x="1031194" y="1914441"/>
                </a:cubicBezTo>
                <a:cubicBezTo>
                  <a:pt x="617273" y="1914441"/>
                  <a:pt x="271926" y="1620835"/>
                  <a:pt x="192057" y="1230524"/>
                </a:cubicBezTo>
                <a:lnTo>
                  <a:pt x="187804" y="1202660"/>
                </a:lnTo>
                <a:lnTo>
                  <a:pt x="0" y="120266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pic>
    </p:spTree>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89" name="Group 2"/>
          <p:cNvGrpSpPr/>
          <p:nvPr/>
        </p:nvGrpSpPr>
        <p:grpSpPr bwMode="auto">
          <a:xfrm>
            <a:off x="0" y="0"/>
            <a:ext cx="9144000" cy="5143500"/>
            <a:chOff x="0" y="0"/>
            <a:chExt cx="9144000" cy="5143502"/>
          </a:xfrm>
        </p:grpSpPr>
        <p:sp>
          <p:nvSpPr>
            <p:cNvPr id="12290" name="平行四边形 190"/>
            <p:cNvSpPr>
              <a:spLocks noChangeArrowheads="1"/>
            </p:cNvSpPr>
            <p:nvPr/>
          </p:nvSpPr>
          <p:spPr bwMode="auto">
            <a:xfrm rot="-5400000">
              <a:off x="4793454" y="-221454"/>
              <a:ext cx="4129089" cy="4571997"/>
            </a:xfrm>
            <a:prstGeom prst="parallelogram">
              <a:avLst>
                <a:gd name="adj" fmla="val 37685"/>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2291" name="任意多边形 226"/>
            <p:cNvSpPr>
              <a:spLocks noChangeArrowheads="1"/>
            </p:cNvSpPr>
            <p:nvPr/>
          </p:nvSpPr>
          <p:spPr bwMode="auto">
            <a:xfrm>
              <a:off x="0" y="2573101"/>
              <a:ext cx="9144000" cy="2570401"/>
            </a:xfrm>
            <a:custGeom>
              <a:avLst/>
              <a:gdLst>
                <a:gd name="T0" fmla="*/ 0 w 9144000"/>
                <a:gd name="T1" fmla="*/ 1560751 h 2570401"/>
                <a:gd name="T2" fmla="*/ 9144000 w 9144000"/>
                <a:gd name="T3" fmla="*/ 1560751 h 2570401"/>
                <a:gd name="T4" fmla="*/ 9144000 w 9144000"/>
                <a:gd name="T5" fmla="*/ 2570401 h 2570401"/>
                <a:gd name="T6" fmla="*/ 0 w 9144000"/>
                <a:gd name="T7" fmla="*/ 2570401 h 2570401"/>
                <a:gd name="T8" fmla="*/ 0 w 9144000"/>
                <a:gd name="T9" fmla="*/ 1560751 h 2570401"/>
                <a:gd name="T10" fmla="*/ 4572000 w 9144000"/>
                <a:gd name="T11" fmla="*/ 0 h 2570401"/>
                <a:gd name="T12" fmla="*/ 9144000 w 9144000"/>
                <a:gd name="T13" fmla="*/ 1560750 h 2570401"/>
                <a:gd name="T14" fmla="*/ 0 w 9144000"/>
                <a:gd name="T15" fmla="*/ 1560750 h 2570401"/>
                <a:gd name="T16" fmla="*/ 4572000 w 9144000"/>
                <a:gd name="T17" fmla="*/ 0 h 2570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44000" h="2570401">
                  <a:moveTo>
                    <a:pt x="0" y="1560751"/>
                  </a:moveTo>
                  <a:lnTo>
                    <a:pt x="9144000" y="1560751"/>
                  </a:lnTo>
                  <a:lnTo>
                    <a:pt x="9144000" y="2570401"/>
                  </a:lnTo>
                  <a:lnTo>
                    <a:pt x="0" y="2570401"/>
                  </a:lnTo>
                  <a:lnTo>
                    <a:pt x="0" y="1560751"/>
                  </a:lnTo>
                  <a:close/>
                  <a:moveTo>
                    <a:pt x="4572000" y="0"/>
                  </a:moveTo>
                  <a:lnTo>
                    <a:pt x="9144000" y="1560750"/>
                  </a:lnTo>
                  <a:lnTo>
                    <a:pt x="0" y="1560750"/>
                  </a:lnTo>
                  <a:lnTo>
                    <a:pt x="4572000" y="0"/>
                  </a:lnTo>
                  <a:close/>
                </a:path>
              </a:pathLst>
            </a:custGeom>
            <a:solidFill>
              <a:srgbClr val="007CAC"/>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2292" name="直角三角形 228"/>
            <p:cNvSpPr>
              <a:spLocks noChangeArrowheads="1"/>
            </p:cNvSpPr>
            <p:nvPr/>
          </p:nvSpPr>
          <p:spPr bwMode="auto">
            <a:xfrm rot="5400000">
              <a:off x="1506653" y="-1506654"/>
              <a:ext cx="1558687" cy="4572000"/>
            </a:xfrm>
            <a:prstGeom prst="rtTriangle">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2293" name="Group 6"/>
          <p:cNvGrpSpPr/>
          <p:nvPr/>
        </p:nvGrpSpPr>
        <p:grpSpPr bwMode="auto">
          <a:xfrm>
            <a:off x="1957388" y="3943350"/>
            <a:ext cx="5100637" cy="693738"/>
            <a:chOff x="0" y="0"/>
            <a:chExt cx="5100100" cy="692497"/>
          </a:xfrm>
        </p:grpSpPr>
        <p:sp>
          <p:nvSpPr>
            <p:cNvPr id="12294" name="矩形 229"/>
            <p:cNvSpPr>
              <a:spLocks noChangeArrowheads="1"/>
            </p:cNvSpPr>
            <p:nvPr/>
          </p:nvSpPr>
          <p:spPr bwMode="auto">
            <a:xfrm>
              <a:off x="0" y="83370"/>
              <a:ext cx="1760418" cy="338554"/>
            </a:xfrm>
            <a:prstGeom prst="rect">
              <a:avLst/>
            </a:prstGeom>
            <a:solidFill>
              <a:srgbClr val="003F5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12295" name="矩形 230"/>
            <p:cNvSpPr>
              <a:spLocks noChangeArrowheads="1"/>
            </p:cNvSpPr>
            <p:nvPr/>
          </p:nvSpPr>
          <p:spPr bwMode="auto">
            <a:xfrm>
              <a:off x="1799690" y="0"/>
              <a:ext cx="330041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chemeClr val="bg1"/>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12296" name="Group 9"/>
          <p:cNvGrpSpPr/>
          <p:nvPr/>
        </p:nvGrpSpPr>
        <p:grpSpPr bwMode="auto">
          <a:xfrm>
            <a:off x="568325" y="1050925"/>
            <a:ext cx="2582863" cy="1273175"/>
            <a:chOff x="0" y="0"/>
            <a:chExt cx="2583656" cy="1273363"/>
          </a:xfrm>
        </p:grpSpPr>
        <p:sp>
          <p:nvSpPr>
            <p:cNvPr id="12297" name="矩形 245"/>
            <p:cNvSpPr>
              <a:spLocks noChangeArrowheads="1"/>
            </p:cNvSpPr>
            <p:nvPr/>
          </p:nvSpPr>
          <p:spPr bwMode="auto">
            <a:xfrm>
              <a:off x="411619" y="0"/>
              <a:ext cx="1760418" cy="338554"/>
            </a:xfrm>
            <a:prstGeom prst="rect">
              <a:avLst/>
            </a:prstGeom>
            <a:solidFill>
              <a:srgbClr val="FFC10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12298" name="矩形 246"/>
            <p:cNvSpPr>
              <a:spLocks noChangeArrowheads="1"/>
            </p:cNvSpPr>
            <p:nvPr/>
          </p:nvSpPr>
          <p:spPr bwMode="auto">
            <a:xfrm>
              <a:off x="0" y="380811"/>
              <a:ext cx="258365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12299" name="Group 12"/>
          <p:cNvGrpSpPr/>
          <p:nvPr/>
        </p:nvGrpSpPr>
        <p:grpSpPr bwMode="auto">
          <a:xfrm>
            <a:off x="6029325" y="1050925"/>
            <a:ext cx="2584450" cy="1273175"/>
            <a:chOff x="0" y="0"/>
            <a:chExt cx="2583656" cy="1273363"/>
          </a:xfrm>
        </p:grpSpPr>
        <p:sp>
          <p:nvSpPr>
            <p:cNvPr id="12300" name="矩形 248"/>
            <p:cNvSpPr>
              <a:spLocks noChangeArrowheads="1"/>
            </p:cNvSpPr>
            <p:nvPr/>
          </p:nvSpPr>
          <p:spPr bwMode="auto">
            <a:xfrm>
              <a:off x="411619" y="0"/>
              <a:ext cx="1760418" cy="338554"/>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12301" name="矩形 249"/>
            <p:cNvSpPr>
              <a:spLocks noChangeArrowheads="1"/>
            </p:cNvSpPr>
            <p:nvPr/>
          </p:nvSpPr>
          <p:spPr bwMode="auto">
            <a:xfrm>
              <a:off x="0" y="380811"/>
              <a:ext cx="258365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12302" name="Group 15"/>
          <p:cNvGrpSpPr/>
          <p:nvPr/>
        </p:nvGrpSpPr>
        <p:grpSpPr bwMode="auto">
          <a:xfrm>
            <a:off x="3387725" y="-12700"/>
            <a:ext cx="2368550" cy="3770313"/>
            <a:chOff x="0" y="0"/>
            <a:chExt cx="2366963" cy="3770963"/>
          </a:xfrm>
        </p:grpSpPr>
        <p:grpSp>
          <p:nvGrpSpPr>
            <p:cNvPr id="12303" name="Group 20"/>
            <p:cNvGrpSpPr/>
            <p:nvPr/>
          </p:nvGrpSpPr>
          <p:grpSpPr bwMode="auto">
            <a:xfrm>
              <a:off x="1044583" y="0"/>
              <a:ext cx="212092" cy="1890000"/>
              <a:chOff x="0" y="0"/>
              <a:chExt cx="212092" cy="1890000"/>
            </a:xfrm>
          </p:grpSpPr>
          <p:sp>
            <p:nvSpPr>
              <p:cNvPr id="12304" name="直接连接符 250"/>
              <p:cNvSpPr>
                <a:spLocks noChangeShapeType="1"/>
              </p:cNvSpPr>
              <p:nvPr/>
            </p:nvSpPr>
            <p:spPr bwMode="auto">
              <a:xfrm>
                <a:off x="138898" y="0"/>
                <a:ext cx="1" cy="1890000"/>
              </a:xfrm>
              <a:prstGeom prst="line">
                <a:avLst/>
              </a:prstGeom>
              <a:noFill/>
              <a:ln w="19050">
                <a:solidFill>
                  <a:srgbClr val="7F7F7F"/>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2305" name="任意多边形 251"/>
              <p:cNvSpPr>
                <a:spLocks noChangeArrowheads="1"/>
              </p:cNvSpPr>
              <p:nvPr/>
            </p:nvSpPr>
            <p:spPr bwMode="auto">
              <a:xfrm>
                <a:off x="0" y="1114365"/>
                <a:ext cx="212092" cy="296456"/>
              </a:xfrm>
              <a:custGeom>
                <a:avLst/>
                <a:gdLst>
                  <a:gd name="T0" fmla="*/ 165805 w 261055"/>
                  <a:gd name="T1" fmla="*/ 326045 h 364895"/>
                  <a:gd name="T2" fmla="*/ 32455 w 261055"/>
                  <a:gd name="T3" fmla="*/ 2195 h 364895"/>
                  <a:gd name="T4" fmla="*/ 13405 w 261055"/>
                  <a:gd name="T5" fmla="*/ 192695 h 364895"/>
                  <a:gd name="T6" fmla="*/ 203905 w 261055"/>
                  <a:gd name="T7" fmla="*/ 364145 h 364895"/>
                  <a:gd name="T8" fmla="*/ 261055 w 261055"/>
                  <a:gd name="T9" fmla="*/ 259370 h 364895"/>
                </a:gdLst>
                <a:ahLst/>
                <a:cxnLst>
                  <a:cxn ang="0">
                    <a:pos x="T0" y="T1"/>
                  </a:cxn>
                  <a:cxn ang="0">
                    <a:pos x="T2" y="T3"/>
                  </a:cxn>
                  <a:cxn ang="0">
                    <a:pos x="T4" y="T5"/>
                  </a:cxn>
                  <a:cxn ang="0">
                    <a:pos x="T6" y="T7"/>
                  </a:cxn>
                  <a:cxn ang="0">
                    <a:pos x="T8" y="T9"/>
                  </a:cxn>
                </a:cxnLst>
                <a:rect l="0" t="0" r="r" b="b"/>
                <a:pathLst>
                  <a:path w="261055" h="364895">
                    <a:moveTo>
                      <a:pt x="165805" y="326045"/>
                    </a:moveTo>
                    <a:cubicBezTo>
                      <a:pt x="111830" y="175232"/>
                      <a:pt x="57855" y="24420"/>
                      <a:pt x="32455" y="2195"/>
                    </a:cubicBezTo>
                    <a:cubicBezTo>
                      <a:pt x="7055" y="-20030"/>
                      <a:pt x="-15170" y="132370"/>
                      <a:pt x="13405" y="192695"/>
                    </a:cubicBezTo>
                    <a:cubicBezTo>
                      <a:pt x="41980" y="253020"/>
                      <a:pt x="162630" y="353033"/>
                      <a:pt x="203905" y="364145"/>
                    </a:cubicBezTo>
                    <a:cubicBezTo>
                      <a:pt x="245180" y="375257"/>
                      <a:pt x="261055" y="259370"/>
                      <a:pt x="261055" y="259370"/>
                    </a:cubicBezTo>
                  </a:path>
                </a:pathLst>
              </a:custGeom>
              <a:noFill/>
              <a:ln w="19050">
                <a:solidFill>
                  <a:srgbClr val="7F7F7F"/>
                </a:solidFill>
                <a:miter lim="800000"/>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grpSp>
      <p:grpSp>
        <p:nvGrpSpPr>
          <p:cNvPr id="12306" name="Group 23"/>
          <p:cNvGrpSpPr/>
          <p:nvPr/>
        </p:nvGrpSpPr>
        <p:grpSpPr bwMode="auto">
          <a:xfrm>
            <a:off x="3862388" y="1863725"/>
            <a:ext cx="1419225" cy="1419225"/>
            <a:chOff x="0" y="0"/>
            <a:chExt cx="1419225" cy="1419225"/>
          </a:xfrm>
        </p:grpSpPr>
        <p:sp>
          <p:nvSpPr>
            <p:cNvPr id="12307" name="椭圆 200"/>
            <p:cNvSpPr>
              <a:spLocks noChangeArrowheads="1"/>
            </p:cNvSpPr>
            <p:nvPr/>
          </p:nvSpPr>
          <p:spPr bwMode="auto">
            <a:xfrm>
              <a:off x="0" y="0"/>
              <a:ext cx="1419225" cy="141922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2308" name="矩形 244"/>
            <p:cNvSpPr>
              <a:spLocks noChangeArrowheads="1"/>
            </p:cNvSpPr>
            <p:nvPr/>
          </p:nvSpPr>
          <p:spPr bwMode="auto">
            <a:xfrm>
              <a:off x="289690" y="358011"/>
              <a:ext cx="8398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b="1">
                  <a:solidFill>
                    <a:srgbClr val="8ABC1D"/>
                  </a:solidFill>
                  <a:ea typeface="宋体" panose="02010600030101010101" pitchFamily="2" charset="-122"/>
                  <a:sym typeface="DotumChe" panose="020B0609000101010101" pitchFamily="49" charset="-127"/>
                </a:rPr>
                <a:t>Key</a:t>
              </a:r>
              <a:endParaRPr lang="zh-CN" altLang="en-US" sz="2000" b="1">
                <a:solidFill>
                  <a:srgbClr val="8ABC1D"/>
                </a:solidFill>
                <a:latin typeface="Arial" panose="020B0604020202020204" pitchFamily="34" charset="0"/>
                <a:sym typeface="DotumChe" panose="020B0609000101010101" pitchFamily="49" charset="-127"/>
              </a:endParaRPr>
            </a:p>
            <a:p>
              <a:pPr algn="ctr"/>
              <a:r>
                <a:rPr lang="en-US" altLang="zh-CN" sz="2000" b="1">
                  <a:solidFill>
                    <a:srgbClr val="8ABC1D"/>
                  </a:solidFill>
                  <a:ea typeface="宋体" panose="02010600030101010101" pitchFamily="2" charset="-122"/>
                  <a:sym typeface="DotumChe" panose="020B0609000101010101" pitchFamily="49" charset="-127"/>
                </a:rPr>
                <a:t>words</a:t>
              </a:r>
              <a:endParaRPr lang="zh-CN" altLang="en-US" sz="2000" b="1">
                <a:solidFill>
                  <a:srgbClr val="8ABC1D"/>
                </a:solidFill>
                <a:latin typeface="Arial" panose="020B0604020202020204" pitchFamily="34" charset="0"/>
                <a:sym typeface="DotumChe" panose="020B0609000101010101" pitchFamily="49" charset="-127"/>
              </a:endParaRPr>
            </a:p>
          </p:txBody>
        </p:sp>
      </p:gr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3" name="Group 2"/>
          <p:cNvGrpSpPr/>
          <p:nvPr/>
        </p:nvGrpSpPr>
        <p:grpSpPr bwMode="auto">
          <a:xfrm>
            <a:off x="0" y="0"/>
            <a:ext cx="9144000" cy="5143500"/>
            <a:chOff x="0" y="0"/>
            <a:chExt cx="9143997" cy="5143503"/>
          </a:xfrm>
        </p:grpSpPr>
        <p:sp>
          <p:nvSpPr>
            <p:cNvPr id="13314" name="直角三角形 147"/>
            <p:cNvSpPr>
              <a:spLocks noChangeArrowheads="1"/>
            </p:cNvSpPr>
            <p:nvPr/>
          </p:nvSpPr>
          <p:spPr bwMode="auto">
            <a:xfrm flipH="1">
              <a:off x="5207637" y="2929301"/>
              <a:ext cx="3936360" cy="2214202"/>
            </a:xfrm>
            <a:prstGeom prst="rtTriangle">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3315" name="直角三角形 45"/>
            <p:cNvSpPr>
              <a:spLocks noChangeArrowheads="1"/>
            </p:cNvSpPr>
            <p:nvPr/>
          </p:nvSpPr>
          <p:spPr bwMode="auto">
            <a:xfrm flipV="1">
              <a:off x="0" y="2"/>
              <a:ext cx="8267700" cy="4650581"/>
            </a:xfrm>
            <a:prstGeom prst="rtTriangle">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3316" name="直角三角形 111"/>
            <p:cNvSpPr>
              <a:spLocks noChangeArrowheads="1"/>
            </p:cNvSpPr>
            <p:nvPr/>
          </p:nvSpPr>
          <p:spPr bwMode="auto">
            <a:xfrm flipV="1">
              <a:off x="0" y="0"/>
              <a:ext cx="6721612" cy="3780907"/>
            </a:xfrm>
            <a:prstGeom prst="rtTriangle">
              <a:avLst/>
            </a:prstGeom>
            <a:solidFill>
              <a:srgbClr val="00689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3317" name="直角三角形 112"/>
            <p:cNvSpPr>
              <a:spLocks noChangeArrowheads="1"/>
            </p:cNvSpPr>
            <p:nvPr/>
          </p:nvSpPr>
          <p:spPr bwMode="auto">
            <a:xfrm flipV="1">
              <a:off x="0" y="3"/>
              <a:ext cx="2047875" cy="1151930"/>
            </a:xfrm>
            <a:prstGeom prst="rtTriangle">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3318" name="直角三角形 148"/>
            <p:cNvSpPr>
              <a:spLocks noChangeArrowheads="1"/>
            </p:cNvSpPr>
            <p:nvPr/>
          </p:nvSpPr>
          <p:spPr bwMode="auto">
            <a:xfrm flipH="1">
              <a:off x="7790595" y="4382215"/>
              <a:ext cx="1353401" cy="761288"/>
            </a:xfrm>
            <a:prstGeom prst="rtTriangle">
              <a:avLst/>
            </a:pr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3319" name="Group 8"/>
          <p:cNvGrpSpPr/>
          <p:nvPr/>
        </p:nvGrpSpPr>
        <p:grpSpPr bwMode="auto">
          <a:xfrm>
            <a:off x="5924550" y="800100"/>
            <a:ext cx="647700" cy="647700"/>
            <a:chOff x="0" y="0"/>
            <a:chExt cx="647700" cy="647700"/>
          </a:xfrm>
        </p:grpSpPr>
        <p:sp>
          <p:nvSpPr>
            <p:cNvPr id="13320" name="椭圆 6"/>
            <p:cNvSpPr>
              <a:spLocks noChangeArrowheads="1"/>
            </p:cNvSpPr>
            <p:nvPr/>
          </p:nvSpPr>
          <p:spPr bwMode="auto">
            <a:xfrm>
              <a:off x="0" y="0"/>
              <a:ext cx="647700" cy="6477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3321" name="等腰三角形 7"/>
            <p:cNvSpPr>
              <a:spLocks noChangeArrowheads="1"/>
            </p:cNvSpPr>
            <p:nvPr/>
          </p:nvSpPr>
          <p:spPr bwMode="auto">
            <a:xfrm rot="3720000">
              <a:off x="182877" y="109534"/>
              <a:ext cx="386715" cy="33337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3322" name="Group 11"/>
          <p:cNvGrpSpPr/>
          <p:nvPr/>
        </p:nvGrpSpPr>
        <p:grpSpPr bwMode="auto">
          <a:xfrm>
            <a:off x="4883150" y="1381125"/>
            <a:ext cx="647700" cy="647700"/>
            <a:chOff x="0" y="0"/>
            <a:chExt cx="647700" cy="647700"/>
          </a:xfrm>
        </p:grpSpPr>
        <p:sp>
          <p:nvSpPr>
            <p:cNvPr id="13323" name="椭圆 92"/>
            <p:cNvSpPr>
              <a:spLocks noChangeArrowheads="1"/>
            </p:cNvSpPr>
            <p:nvPr/>
          </p:nvSpPr>
          <p:spPr bwMode="auto">
            <a:xfrm>
              <a:off x="0" y="0"/>
              <a:ext cx="647700" cy="6477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3324" name="等腰三角形 93"/>
            <p:cNvSpPr>
              <a:spLocks noChangeArrowheads="1"/>
            </p:cNvSpPr>
            <p:nvPr/>
          </p:nvSpPr>
          <p:spPr bwMode="auto">
            <a:xfrm rot="3720000">
              <a:off x="163827" y="119059"/>
              <a:ext cx="386715" cy="33337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3325" name="Group 14"/>
          <p:cNvGrpSpPr/>
          <p:nvPr/>
        </p:nvGrpSpPr>
        <p:grpSpPr bwMode="auto">
          <a:xfrm>
            <a:off x="3843338" y="1962150"/>
            <a:ext cx="647700" cy="647700"/>
            <a:chOff x="0" y="0"/>
            <a:chExt cx="647700" cy="647700"/>
          </a:xfrm>
        </p:grpSpPr>
        <p:sp>
          <p:nvSpPr>
            <p:cNvPr id="13326" name="椭圆 95"/>
            <p:cNvSpPr>
              <a:spLocks noChangeArrowheads="1"/>
            </p:cNvSpPr>
            <p:nvPr/>
          </p:nvSpPr>
          <p:spPr bwMode="auto">
            <a:xfrm>
              <a:off x="0" y="0"/>
              <a:ext cx="647700" cy="6477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3327" name="等腰三角形 96"/>
            <p:cNvSpPr>
              <a:spLocks noChangeArrowheads="1"/>
            </p:cNvSpPr>
            <p:nvPr/>
          </p:nvSpPr>
          <p:spPr bwMode="auto">
            <a:xfrm rot="3720000">
              <a:off x="163827" y="119059"/>
              <a:ext cx="386715" cy="33337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3328" name="Group 17"/>
          <p:cNvGrpSpPr/>
          <p:nvPr/>
        </p:nvGrpSpPr>
        <p:grpSpPr bwMode="auto">
          <a:xfrm>
            <a:off x="2801938" y="2543175"/>
            <a:ext cx="647700" cy="647700"/>
            <a:chOff x="0" y="0"/>
            <a:chExt cx="647700" cy="647700"/>
          </a:xfrm>
        </p:grpSpPr>
        <p:sp>
          <p:nvSpPr>
            <p:cNvPr id="13329" name="椭圆 98"/>
            <p:cNvSpPr>
              <a:spLocks noChangeArrowheads="1"/>
            </p:cNvSpPr>
            <p:nvPr/>
          </p:nvSpPr>
          <p:spPr bwMode="auto">
            <a:xfrm>
              <a:off x="0" y="0"/>
              <a:ext cx="647700" cy="6477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3330" name="等腰三角形 99"/>
            <p:cNvSpPr>
              <a:spLocks noChangeArrowheads="1"/>
            </p:cNvSpPr>
            <p:nvPr/>
          </p:nvSpPr>
          <p:spPr bwMode="auto">
            <a:xfrm rot="3720000">
              <a:off x="163827" y="119059"/>
              <a:ext cx="386715" cy="33337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3331" name="Group 20"/>
          <p:cNvGrpSpPr/>
          <p:nvPr/>
        </p:nvGrpSpPr>
        <p:grpSpPr bwMode="auto">
          <a:xfrm>
            <a:off x="1762125" y="3124200"/>
            <a:ext cx="647700" cy="647700"/>
            <a:chOff x="0" y="0"/>
            <a:chExt cx="647700" cy="647700"/>
          </a:xfrm>
        </p:grpSpPr>
        <p:sp>
          <p:nvSpPr>
            <p:cNvPr id="13332" name="椭圆 102"/>
            <p:cNvSpPr>
              <a:spLocks noChangeArrowheads="1"/>
            </p:cNvSpPr>
            <p:nvPr/>
          </p:nvSpPr>
          <p:spPr bwMode="auto">
            <a:xfrm>
              <a:off x="0" y="0"/>
              <a:ext cx="647700" cy="6477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3333" name="等腰三角形 105"/>
            <p:cNvSpPr>
              <a:spLocks noChangeArrowheads="1"/>
            </p:cNvSpPr>
            <p:nvPr/>
          </p:nvSpPr>
          <p:spPr bwMode="auto">
            <a:xfrm rot="3720000">
              <a:off x="163827" y="128584"/>
              <a:ext cx="386715" cy="333375"/>
            </a:xfrm>
            <a:prstGeom prst="triangle">
              <a:avLst>
                <a:gd name="adj" fmla="val 50000"/>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3334" name="Group 23"/>
          <p:cNvGrpSpPr/>
          <p:nvPr/>
        </p:nvGrpSpPr>
        <p:grpSpPr bwMode="auto">
          <a:xfrm>
            <a:off x="6629400" y="1636713"/>
            <a:ext cx="1795463" cy="523875"/>
            <a:chOff x="0" y="0"/>
            <a:chExt cx="1795476" cy="523299"/>
          </a:xfrm>
        </p:grpSpPr>
        <p:sp>
          <p:nvSpPr>
            <p:cNvPr id="13335" name="同心圆 120"/>
            <p:cNvSpPr>
              <a:spLocks noChangeArrowheads="1"/>
            </p:cNvSpPr>
            <p:nvPr/>
          </p:nvSpPr>
          <p:spPr bwMode="auto">
            <a:xfrm>
              <a:off x="0" y="69224"/>
              <a:ext cx="180000" cy="1800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3336" name="矩形 117"/>
            <p:cNvSpPr>
              <a:spLocks noChangeArrowheads="1"/>
            </p:cNvSpPr>
            <p:nvPr/>
          </p:nvSpPr>
          <p:spPr bwMode="auto">
            <a:xfrm>
              <a:off x="145794" y="0"/>
              <a:ext cx="15872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a:solidFill>
                    <a:srgbClr val="00638A"/>
                  </a:solidFill>
                  <a:ea typeface="宋体" panose="02010600030101010101" pitchFamily="2" charset="-122"/>
                  <a:sym typeface="DotumChe" panose="020B0609000101010101" pitchFamily="49" charset="-127"/>
                </a:rPr>
                <a:t>ADD TITLE IN HERE</a:t>
              </a:r>
            </a:p>
          </p:txBody>
        </p:sp>
        <p:sp>
          <p:nvSpPr>
            <p:cNvPr id="13337" name="矩形 119"/>
            <p:cNvSpPr>
              <a:spLocks noChangeArrowheads="1"/>
            </p:cNvSpPr>
            <p:nvPr/>
          </p:nvSpPr>
          <p:spPr bwMode="auto">
            <a:xfrm>
              <a:off x="145794" y="246300"/>
              <a:ext cx="16496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t>
              </a:r>
            </a:p>
          </p:txBody>
        </p:sp>
      </p:grpSp>
      <p:grpSp>
        <p:nvGrpSpPr>
          <p:cNvPr id="13338" name="Group 27"/>
          <p:cNvGrpSpPr/>
          <p:nvPr/>
        </p:nvGrpSpPr>
        <p:grpSpPr bwMode="auto">
          <a:xfrm>
            <a:off x="6629400" y="2249488"/>
            <a:ext cx="1795463" cy="523875"/>
            <a:chOff x="0" y="0"/>
            <a:chExt cx="1795476" cy="523299"/>
          </a:xfrm>
        </p:grpSpPr>
        <p:sp>
          <p:nvSpPr>
            <p:cNvPr id="13339" name="同心圆 123"/>
            <p:cNvSpPr>
              <a:spLocks noChangeArrowheads="1"/>
            </p:cNvSpPr>
            <p:nvPr/>
          </p:nvSpPr>
          <p:spPr bwMode="auto">
            <a:xfrm>
              <a:off x="0" y="69224"/>
              <a:ext cx="180000" cy="1800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3340" name="矩形 124"/>
            <p:cNvSpPr>
              <a:spLocks noChangeArrowheads="1"/>
            </p:cNvSpPr>
            <p:nvPr/>
          </p:nvSpPr>
          <p:spPr bwMode="auto">
            <a:xfrm>
              <a:off x="145794" y="0"/>
              <a:ext cx="15872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a:solidFill>
                    <a:srgbClr val="00638A"/>
                  </a:solidFill>
                  <a:ea typeface="宋体" panose="02010600030101010101" pitchFamily="2" charset="-122"/>
                  <a:sym typeface="DotumChe" panose="020B0609000101010101" pitchFamily="49" charset="-127"/>
                </a:rPr>
                <a:t>ADD TITLE IN HERE</a:t>
              </a:r>
            </a:p>
          </p:txBody>
        </p:sp>
        <p:sp>
          <p:nvSpPr>
            <p:cNvPr id="13341" name="矩形 125"/>
            <p:cNvSpPr>
              <a:spLocks noChangeArrowheads="1"/>
            </p:cNvSpPr>
            <p:nvPr/>
          </p:nvSpPr>
          <p:spPr bwMode="auto">
            <a:xfrm>
              <a:off x="145794" y="246300"/>
              <a:ext cx="16496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t>
              </a:r>
            </a:p>
          </p:txBody>
        </p:sp>
      </p:grpSp>
      <p:grpSp>
        <p:nvGrpSpPr>
          <p:cNvPr id="13342" name="Group 31"/>
          <p:cNvGrpSpPr/>
          <p:nvPr/>
        </p:nvGrpSpPr>
        <p:grpSpPr bwMode="auto">
          <a:xfrm>
            <a:off x="6629400" y="2862263"/>
            <a:ext cx="1795463" cy="523875"/>
            <a:chOff x="0" y="0"/>
            <a:chExt cx="1795476" cy="523299"/>
          </a:xfrm>
        </p:grpSpPr>
        <p:sp>
          <p:nvSpPr>
            <p:cNvPr id="13343" name="同心圆 127"/>
            <p:cNvSpPr>
              <a:spLocks noChangeArrowheads="1"/>
            </p:cNvSpPr>
            <p:nvPr/>
          </p:nvSpPr>
          <p:spPr bwMode="auto">
            <a:xfrm>
              <a:off x="0" y="69224"/>
              <a:ext cx="180000" cy="1800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3344" name="矩形 128"/>
            <p:cNvSpPr>
              <a:spLocks noChangeArrowheads="1"/>
            </p:cNvSpPr>
            <p:nvPr/>
          </p:nvSpPr>
          <p:spPr bwMode="auto">
            <a:xfrm>
              <a:off x="145794" y="0"/>
              <a:ext cx="15872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a:solidFill>
                    <a:srgbClr val="00638A"/>
                  </a:solidFill>
                  <a:ea typeface="宋体" panose="02010600030101010101" pitchFamily="2" charset="-122"/>
                  <a:sym typeface="DotumChe" panose="020B0609000101010101" pitchFamily="49" charset="-127"/>
                </a:rPr>
                <a:t>ADD TITLE IN HERE</a:t>
              </a:r>
            </a:p>
          </p:txBody>
        </p:sp>
        <p:sp>
          <p:nvSpPr>
            <p:cNvPr id="13345" name="矩形 129"/>
            <p:cNvSpPr>
              <a:spLocks noChangeArrowheads="1"/>
            </p:cNvSpPr>
            <p:nvPr/>
          </p:nvSpPr>
          <p:spPr bwMode="auto">
            <a:xfrm>
              <a:off x="145794" y="246300"/>
              <a:ext cx="16496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t>
              </a:r>
            </a:p>
          </p:txBody>
        </p:sp>
      </p:grpSp>
      <p:grpSp>
        <p:nvGrpSpPr>
          <p:cNvPr id="13346" name="Group 35"/>
          <p:cNvGrpSpPr/>
          <p:nvPr/>
        </p:nvGrpSpPr>
        <p:grpSpPr bwMode="auto">
          <a:xfrm>
            <a:off x="6629400" y="3475038"/>
            <a:ext cx="1795463" cy="523875"/>
            <a:chOff x="0" y="0"/>
            <a:chExt cx="1795476" cy="523299"/>
          </a:xfrm>
        </p:grpSpPr>
        <p:sp>
          <p:nvSpPr>
            <p:cNvPr id="13347" name="同心圆 131"/>
            <p:cNvSpPr>
              <a:spLocks noChangeArrowheads="1"/>
            </p:cNvSpPr>
            <p:nvPr/>
          </p:nvSpPr>
          <p:spPr bwMode="auto">
            <a:xfrm>
              <a:off x="0" y="69224"/>
              <a:ext cx="180000" cy="1800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3348" name="矩形 132"/>
            <p:cNvSpPr>
              <a:spLocks noChangeArrowheads="1"/>
            </p:cNvSpPr>
            <p:nvPr/>
          </p:nvSpPr>
          <p:spPr bwMode="auto">
            <a:xfrm>
              <a:off x="145794" y="0"/>
              <a:ext cx="15872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a:solidFill>
                    <a:srgbClr val="00638A"/>
                  </a:solidFill>
                  <a:ea typeface="宋体" panose="02010600030101010101" pitchFamily="2" charset="-122"/>
                  <a:sym typeface="DotumChe" panose="020B0609000101010101" pitchFamily="49" charset="-127"/>
                </a:rPr>
                <a:t>ADD TITLE IN HERE</a:t>
              </a:r>
            </a:p>
          </p:txBody>
        </p:sp>
        <p:sp>
          <p:nvSpPr>
            <p:cNvPr id="13349" name="矩形 133"/>
            <p:cNvSpPr>
              <a:spLocks noChangeArrowheads="1"/>
            </p:cNvSpPr>
            <p:nvPr/>
          </p:nvSpPr>
          <p:spPr bwMode="auto">
            <a:xfrm>
              <a:off x="145794" y="246300"/>
              <a:ext cx="16496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t>
              </a:r>
            </a:p>
          </p:txBody>
        </p:sp>
      </p:grpSp>
      <p:grpSp>
        <p:nvGrpSpPr>
          <p:cNvPr id="13350" name="Group 39"/>
          <p:cNvGrpSpPr/>
          <p:nvPr/>
        </p:nvGrpSpPr>
        <p:grpSpPr bwMode="auto">
          <a:xfrm>
            <a:off x="6629400" y="4087813"/>
            <a:ext cx="1795463" cy="523875"/>
            <a:chOff x="0" y="0"/>
            <a:chExt cx="1795476" cy="523299"/>
          </a:xfrm>
        </p:grpSpPr>
        <p:sp>
          <p:nvSpPr>
            <p:cNvPr id="13351" name="同心圆 135"/>
            <p:cNvSpPr>
              <a:spLocks noChangeArrowheads="1"/>
            </p:cNvSpPr>
            <p:nvPr/>
          </p:nvSpPr>
          <p:spPr bwMode="auto">
            <a:xfrm>
              <a:off x="0" y="69224"/>
              <a:ext cx="180000" cy="1800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3352" name="矩形 136"/>
            <p:cNvSpPr>
              <a:spLocks noChangeArrowheads="1"/>
            </p:cNvSpPr>
            <p:nvPr/>
          </p:nvSpPr>
          <p:spPr bwMode="auto">
            <a:xfrm>
              <a:off x="145794" y="0"/>
              <a:ext cx="15872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a:solidFill>
                    <a:srgbClr val="00638A"/>
                  </a:solidFill>
                  <a:ea typeface="宋体" panose="02010600030101010101" pitchFamily="2" charset="-122"/>
                  <a:sym typeface="DotumChe" panose="020B0609000101010101" pitchFamily="49" charset="-127"/>
                </a:rPr>
                <a:t>ADD TITLE IN HERE</a:t>
              </a:r>
            </a:p>
          </p:txBody>
        </p:sp>
        <p:sp>
          <p:nvSpPr>
            <p:cNvPr id="13353" name="矩形 137"/>
            <p:cNvSpPr>
              <a:spLocks noChangeArrowheads="1"/>
            </p:cNvSpPr>
            <p:nvPr/>
          </p:nvSpPr>
          <p:spPr bwMode="auto">
            <a:xfrm>
              <a:off x="145794" y="246300"/>
              <a:ext cx="164968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t>
              </a:r>
            </a:p>
          </p:txBody>
        </p:sp>
      </p:grpSp>
      <p:cxnSp>
        <p:nvCxnSpPr>
          <p:cNvPr id="13354" name="肘形连接符 18"/>
          <p:cNvCxnSpPr>
            <a:cxnSpLocks noChangeShapeType="1"/>
            <a:stCxn id="13320" idx="4"/>
            <a:endCxn id="13335" idx="2"/>
          </p:cNvCxnSpPr>
          <p:nvPr/>
        </p:nvCxnSpPr>
        <p:spPr bwMode="auto">
          <a:xfrm rot="16200000" flipH="1">
            <a:off x="6264275" y="1431925"/>
            <a:ext cx="349250" cy="381000"/>
          </a:xfrm>
          <a:prstGeom prst="bentConnector2">
            <a:avLst/>
          </a:prstGeom>
          <a:noFill/>
          <a:ln w="6350">
            <a:solidFill>
              <a:srgbClr val="7F7F7F"/>
            </a:solidFill>
            <a:prstDash val="dash"/>
            <a:miter lim="800000"/>
          </a:ln>
          <a:extLst>
            <a:ext uri="{909E8E84-426E-40DD-AFC4-6F175D3DCCD1}">
              <a14:hiddenFill xmlns:a14="http://schemas.microsoft.com/office/drawing/2010/main">
                <a:noFill/>
              </a14:hiddenFill>
            </a:ext>
          </a:extLst>
        </p:spPr>
      </p:cxnSp>
      <p:cxnSp>
        <p:nvCxnSpPr>
          <p:cNvPr id="13355" name="肘形连接符 20"/>
          <p:cNvCxnSpPr>
            <a:cxnSpLocks noChangeShapeType="1"/>
            <a:stCxn id="13323" idx="4"/>
            <a:endCxn id="13339" idx="2"/>
          </p:cNvCxnSpPr>
          <p:nvPr/>
        </p:nvCxnSpPr>
        <p:spPr bwMode="auto">
          <a:xfrm rot="16200000" flipH="1">
            <a:off x="5726113" y="1506538"/>
            <a:ext cx="381000" cy="1422400"/>
          </a:xfrm>
          <a:prstGeom prst="bentConnector2">
            <a:avLst/>
          </a:prstGeom>
          <a:noFill/>
          <a:ln w="6350">
            <a:solidFill>
              <a:srgbClr val="7F7F7F"/>
            </a:solidFill>
            <a:prstDash val="dash"/>
            <a:miter lim="800000"/>
          </a:ln>
          <a:extLst>
            <a:ext uri="{909E8E84-426E-40DD-AFC4-6F175D3DCCD1}">
              <a14:hiddenFill xmlns:a14="http://schemas.microsoft.com/office/drawing/2010/main">
                <a:noFill/>
              </a14:hiddenFill>
            </a:ext>
          </a:extLst>
        </p:spPr>
      </p:cxnSp>
      <p:cxnSp>
        <p:nvCxnSpPr>
          <p:cNvPr id="13356" name="肘形连接符 24"/>
          <p:cNvCxnSpPr>
            <a:cxnSpLocks noChangeShapeType="1"/>
            <a:stCxn id="13326" idx="4"/>
            <a:endCxn id="13343" idx="2"/>
          </p:cNvCxnSpPr>
          <p:nvPr/>
        </p:nvCxnSpPr>
        <p:spPr bwMode="auto">
          <a:xfrm rot="16200000" flipH="1">
            <a:off x="5191125" y="1584325"/>
            <a:ext cx="412750" cy="2463800"/>
          </a:xfrm>
          <a:prstGeom prst="bentConnector2">
            <a:avLst/>
          </a:prstGeom>
          <a:noFill/>
          <a:ln w="6350">
            <a:solidFill>
              <a:srgbClr val="7F7F7F"/>
            </a:solidFill>
            <a:prstDash val="dash"/>
            <a:miter lim="800000"/>
          </a:ln>
          <a:extLst>
            <a:ext uri="{909E8E84-426E-40DD-AFC4-6F175D3DCCD1}">
              <a14:hiddenFill xmlns:a14="http://schemas.microsoft.com/office/drawing/2010/main">
                <a:noFill/>
              </a14:hiddenFill>
            </a:ext>
          </a:extLst>
        </p:spPr>
      </p:cxnSp>
      <p:cxnSp>
        <p:nvCxnSpPr>
          <p:cNvPr id="13357" name="肘形连接符 30"/>
          <p:cNvCxnSpPr>
            <a:cxnSpLocks noChangeShapeType="1"/>
            <a:stCxn id="13329" idx="4"/>
            <a:endCxn id="13347" idx="2"/>
          </p:cNvCxnSpPr>
          <p:nvPr/>
        </p:nvCxnSpPr>
        <p:spPr bwMode="auto">
          <a:xfrm rot="16200000" flipH="1">
            <a:off x="4656137" y="1660526"/>
            <a:ext cx="442913" cy="3503612"/>
          </a:xfrm>
          <a:prstGeom prst="bentConnector2">
            <a:avLst/>
          </a:prstGeom>
          <a:noFill/>
          <a:ln w="6350">
            <a:solidFill>
              <a:srgbClr val="7F7F7F"/>
            </a:solidFill>
            <a:prstDash val="dash"/>
            <a:miter lim="800000"/>
          </a:ln>
          <a:extLst>
            <a:ext uri="{909E8E84-426E-40DD-AFC4-6F175D3DCCD1}">
              <a14:hiddenFill xmlns:a14="http://schemas.microsoft.com/office/drawing/2010/main">
                <a:noFill/>
              </a14:hiddenFill>
            </a:ext>
          </a:extLst>
        </p:spPr>
      </p:cxnSp>
      <p:cxnSp>
        <p:nvCxnSpPr>
          <p:cNvPr id="13358" name="肘形连接符 139"/>
          <p:cNvCxnSpPr>
            <a:cxnSpLocks noChangeShapeType="1"/>
            <a:stCxn id="13332" idx="4"/>
            <a:endCxn id="13351" idx="2"/>
          </p:cNvCxnSpPr>
          <p:nvPr/>
        </p:nvCxnSpPr>
        <p:spPr bwMode="auto">
          <a:xfrm rot="16200000" flipH="1">
            <a:off x="4117182" y="1735931"/>
            <a:ext cx="476250" cy="4545013"/>
          </a:xfrm>
          <a:prstGeom prst="bentConnector2">
            <a:avLst/>
          </a:prstGeom>
          <a:noFill/>
          <a:ln w="6350">
            <a:solidFill>
              <a:srgbClr val="7F7F7F"/>
            </a:solidFill>
            <a:prstDash val="dash"/>
            <a:miter lim="800000"/>
          </a:ln>
          <a:extLst>
            <a:ext uri="{909E8E84-426E-40DD-AFC4-6F175D3DCCD1}">
              <a14:hiddenFill xmlns:a14="http://schemas.microsoft.com/office/drawing/2010/main">
                <a:noFill/>
              </a14:hiddenFill>
            </a:ext>
          </a:extLst>
        </p:spPr>
      </p:cxnSp>
      <p:pic>
        <p:nvPicPr>
          <p:cNvPr id="13359" name="Picture 5" descr="\\MAGNUM\Projects\Microsoft\Cloud Power FY12\Design\ICONS_PNG\Increase.png"/>
          <p:cNvPicPr>
            <a:picLocks noChangeAspect="1" noChangeArrowheads="1"/>
          </p:cNvPicPr>
          <p:nvPr/>
        </p:nvPicPr>
        <p:blipFill>
          <a:blip r:embed="rId2">
            <a:biLevel thresh="50000"/>
            <a:grayscl/>
            <a:extLst>
              <a:ext uri="{28A0092B-C50C-407E-A947-70E740481C1C}">
                <a14:useLocalDpi xmlns:a14="http://schemas.microsoft.com/office/drawing/2010/main" val="0"/>
              </a:ext>
            </a:extLst>
          </a:blip>
          <a:srcRect/>
          <a:stretch>
            <a:fillRect/>
          </a:stretch>
        </p:blipFill>
        <p:spPr bwMode="auto">
          <a:xfrm>
            <a:off x="511175" y="211138"/>
            <a:ext cx="817563"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60" name="矩形 145"/>
          <p:cNvSpPr>
            <a:spLocks noChangeArrowheads="1"/>
          </p:cNvSpPr>
          <p:nvPr/>
        </p:nvSpPr>
        <p:spPr bwMode="auto">
          <a:xfrm>
            <a:off x="615950" y="1012825"/>
            <a:ext cx="1693863" cy="304800"/>
          </a:xfrm>
          <a:prstGeom prst="rect">
            <a:avLst/>
          </a:prstGeom>
          <a:solidFill>
            <a:srgbClr val="003F5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ADD TITLE IN HERE</a:t>
            </a:r>
          </a:p>
        </p:txBody>
      </p:sp>
      <p:sp>
        <p:nvSpPr>
          <p:cNvPr id="13361" name="矩形 146"/>
          <p:cNvSpPr>
            <a:spLocks noChangeArrowheads="1"/>
          </p:cNvSpPr>
          <p:nvPr/>
        </p:nvSpPr>
        <p:spPr bwMode="auto">
          <a:xfrm>
            <a:off x="600075" y="1339850"/>
            <a:ext cx="2547938" cy="1189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sz="1200">
                <a:solidFill>
                  <a:schemeClr val="bg1"/>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a:t>
            </a:r>
          </a:p>
        </p:txBody>
      </p:sp>
    </p:spTree>
  </p:cSld>
  <p:clrMapOvr>
    <a:masterClrMapping/>
  </p:clrMapOvr>
  <p:transition spd="slow">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7" name="Group 2"/>
          <p:cNvGrpSpPr/>
          <p:nvPr/>
        </p:nvGrpSpPr>
        <p:grpSpPr bwMode="auto">
          <a:xfrm>
            <a:off x="0" y="0"/>
            <a:ext cx="9144000" cy="3971925"/>
            <a:chOff x="0" y="0"/>
            <a:chExt cx="9144001" cy="3971924"/>
          </a:xfrm>
        </p:grpSpPr>
        <p:sp>
          <p:nvSpPr>
            <p:cNvPr id="14338" name="直角三角形 150"/>
            <p:cNvSpPr>
              <a:spLocks noChangeArrowheads="1"/>
            </p:cNvSpPr>
            <p:nvPr/>
          </p:nvSpPr>
          <p:spPr bwMode="auto">
            <a:xfrm flipH="1">
              <a:off x="4546969" y="0"/>
              <a:ext cx="4597032" cy="3971924"/>
            </a:xfrm>
            <a:prstGeom prst="rtTriangle">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4339" name="直角三角形 7"/>
            <p:cNvSpPr>
              <a:spLocks noChangeArrowheads="1"/>
            </p:cNvSpPr>
            <p:nvPr/>
          </p:nvSpPr>
          <p:spPr bwMode="auto">
            <a:xfrm>
              <a:off x="0" y="0"/>
              <a:ext cx="4597032" cy="3971924"/>
            </a:xfrm>
            <a:prstGeom prst="rtTriangle">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4340" name="Group 5"/>
          <p:cNvGrpSpPr/>
          <p:nvPr/>
        </p:nvGrpSpPr>
        <p:grpSpPr bwMode="auto">
          <a:xfrm>
            <a:off x="971550" y="323850"/>
            <a:ext cx="7258050" cy="7258050"/>
            <a:chOff x="0" y="0"/>
            <a:chExt cx="7258050" cy="7258050"/>
          </a:xfrm>
        </p:grpSpPr>
        <p:sp>
          <p:nvSpPr>
            <p:cNvPr id="14341" name="空心弧 1"/>
            <p:cNvSpPr>
              <a:spLocks noChangeArrowheads="1"/>
            </p:cNvSpPr>
            <p:nvPr/>
          </p:nvSpPr>
          <p:spPr bwMode="auto">
            <a:xfrm>
              <a:off x="0" y="0"/>
              <a:ext cx="7258050" cy="7258050"/>
            </a:xfrm>
            <a:custGeom>
              <a:avLst/>
              <a:gdLst>
                <a:gd name="T0" fmla="*/ 1175 w 21600"/>
                <a:gd name="T1" fmla="*/ 10800 h 21600"/>
                <a:gd name="T2" fmla="*/ 10800 w 21600"/>
                <a:gd name="T3" fmla="*/ 1175 h 21600"/>
                <a:gd name="T4" fmla="*/ 20425 w 21600"/>
                <a:gd name="T5" fmla="*/ 10799 h 21600"/>
                <a:gd name="T6" fmla="*/ 21600 w 21600"/>
                <a:gd name="T7" fmla="*/ 10800 h 21600"/>
                <a:gd name="T8" fmla="*/ 10800 w 21600"/>
                <a:gd name="T9" fmla="*/ 0 h 21600"/>
                <a:gd name="T10" fmla="*/ 0 w 21600"/>
                <a:gd name="T11" fmla="*/ 10800 h 21600"/>
                <a:gd name="T12" fmla="*/ 1175 w 21600"/>
                <a:gd name="T13" fmla="*/ 1080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1175" y="10800"/>
                  </a:moveTo>
                  <a:cubicBezTo>
                    <a:pt x="1175" y="5484"/>
                    <a:pt x="5484" y="1175"/>
                    <a:pt x="10800" y="1175"/>
                  </a:cubicBezTo>
                  <a:cubicBezTo>
                    <a:pt x="16115" y="1174"/>
                    <a:pt x="20424" y="5484"/>
                    <a:pt x="20425" y="10799"/>
                  </a:cubicBezTo>
                  <a:lnTo>
                    <a:pt x="21600" y="10800"/>
                  </a:lnTo>
                  <a:cubicBezTo>
                    <a:pt x="21600" y="4835"/>
                    <a:pt x="16764" y="0"/>
                    <a:pt x="10800" y="0"/>
                  </a:cubicBezTo>
                  <a:cubicBezTo>
                    <a:pt x="4835" y="0"/>
                    <a:pt x="0" y="4835"/>
                    <a:pt x="0" y="10800"/>
                  </a:cubicBezTo>
                  <a:lnTo>
                    <a:pt x="1175" y="10800"/>
                  </a:lnTo>
                  <a:close/>
                </a:path>
              </a:pathLst>
            </a:custGeom>
            <a:solidFill>
              <a:srgbClr val="DCF2AC"/>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4342" name="空心弧 76"/>
            <p:cNvSpPr>
              <a:spLocks noChangeArrowheads="1"/>
            </p:cNvSpPr>
            <p:nvPr/>
          </p:nvSpPr>
          <p:spPr bwMode="auto">
            <a:xfrm>
              <a:off x="750094" y="750094"/>
              <a:ext cx="5757862" cy="5757862"/>
            </a:xfrm>
            <a:custGeom>
              <a:avLst/>
              <a:gdLst>
                <a:gd name="T0" fmla="*/ 1511 w 21600"/>
                <a:gd name="T1" fmla="*/ 10800 h 21600"/>
                <a:gd name="T2" fmla="*/ 10800 w 21600"/>
                <a:gd name="T3" fmla="*/ 1511 h 21600"/>
                <a:gd name="T4" fmla="*/ 20089 w 21600"/>
                <a:gd name="T5" fmla="*/ 10799 h 21600"/>
                <a:gd name="T6" fmla="*/ 21600 w 21600"/>
                <a:gd name="T7" fmla="*/ 10800 h 21600"/>
                <a:gd name="T8" fmla="*/ 10800 w 21600"/>
                <a:gd name="T9" fmla="*/ 0 h 21600"/>
                <a:gd name="T10" fmla="*/ 0 w 21600"/>
                <a:gd name="T11" fmla="*/ 10800 h 21600"/>
                <a:gd name="T12" fmla="*/ 1511 w 21600"/>
                <a:gd name="T13" fmla="*/ 1080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1511" y="10800"/>
                  </a:moveTo>
                  <a:cubicBezTo>
                    <a:pt x="1511" y="5669"/>
                    <a:pt x="5669" y="1511"/>
                    <a:pt x="10800" y="1511"/>
                  </a:cubicBezTo>
                  <a:cubicBezTo>
                    <a:pt x="15930" y="1510"/>
                    <a:pt x="20088" y="5669"/>
                    <a:pt x="20089" y="10799"/>
                  </a:cubicBezTo>
                  <a:lnTo>
                    <a:pt x="21600" y="10800"/>
                  </a:lnTo>
                  <a:cubicBezTo>
                    <a:pt x="21600" y="4835"/>
                    <a:pt x="16764" y="0"/>
                    <a:pt x="10800" y="0"/>
                  </a:cubicBezTo>
                  <a:cubicBezTo>
                    <a:pt x="4835" y="0"/>
                    <a:pt x="0" y="4835"/>
                    <a:pt x="0" y="10800"/>
                  </a:cubicBezTo>
                  <a:lnTo>
                    <a:pt x="1511" y="10800"/>
                  </a:lnTo>
                  <a:close/>
                </a:path>
              </a:pathLst>
            </a:custGeom>
            <a:solidFill>
              <a:srgbClr val="C4E973"/>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4343" name="空心弧 102"/>
            <p:cNvSpPr>
              <a:spLocks noChangeArrowheads="1"/>
            </p:cNvSpPr>
            <p:nvPr/>
          </p:nvSpPr>
          <p:spPr bwMode="auto">
            <a:xfrm>
              <a:off x="1502569" y="1504950"/>
              <a:ext cx="4258866" cy="4258866"/>
            </a:xfrm>
            <a:custGeom>
              <a:avLst/>
              <a:gdLst>
                <a:gd name="T0" fmla="*/ 2187 w 21600"/>
                <a:gd name="T1" fmla="*/ 10800 h 21600"/>
                <a:gd name="T2" fmla="*/ 10800 w 21600"/>
                <a:gd name="T3" fmla="*/ 2187 h 21600"/>
                <a:gd name="T4" fmla="*/ 19413 w 21600"/>
                <a:gd name="T5" fmla="*/ 10799 h 21600"/>
                <a:gd name="T6" fmla="*/ 21600 w 21600"/>
                <a:gd name="T7" fmla="*/ 10800 h 21600"/>
                <a:gd name="T8" fmla="*/ 10800 w 21600"/>
                <a:gd name="T9" fmla="*/ 0 h 21600"/>
                <a:gd name="T10" fmla="*/ 0 w 21600"/>
                <a:gd name="T11" fmla="*/ 10800 h 21600"/>
                <a:gd name="T12" fmla="*/ 2187 w 21600"/>
                <a:gd name="T13" fmla="*/ 1080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2187" y="10800"/>
                  </a:moveTo>
                  <a:cubicBezTo>
                    <a:pt x="2187" y="6043"/>
                    <a:pt x="6043" y="2187"/>
                    <a:pt x="10800" y="2187"/>
                  </a:cubicBezTo>
                  <a:cubicBezTo>
                    <a:pt x="15556" y="2186"/>
                    <a:pt x="19412" y="6043"/>
                    <a:pt x="19413" y="10799"/>
                  </a:cubicBezTo>
                  <a:lnTo>
                    <a:pt x="21600" y="10800"/>
                  </a:lnTo>
                  <a:cubicBezTo>
                    <a:pt x="21600" y="4835"/>
                    <a:pt x="16764" y="0"/>
                    <a:pt x="10800" y="0"/>
                  </a:cubicBezTo>
                  <a:cubicBezTo>
                    <a:pt x="4835" y="0"/>
                    <a:pt x="0" y="4835"/>
                    <a:pt x="0" y="10800"/>
                  </a:cubicBezTo>
                  <a:lnTo>
                    <a:pt x="2187" y="10800"/>
                  </a:lnTo>
                  <a:close/>
                </a:path>
              </a:pathLst>
            </a:custGeom>
            <a:solidFill>
              <a:srgbClr val="A9DF31"/>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4344" name="空心弧 115"/>
            <p:cNvSpPr>
              <a:spLocks noChangeArrowheads="1"/>
            </p:cNvSpPr>
            <p:nvPr/>
          </p:nvSpPr>
          <p:spPr bwMode="auto">
            <a:xfrm>
              <a:off x="2255044" y="2275284"/>
              <a:ext cx="2745581" cy="2745581"/>
            </a:xfrm>
            <a:custGeom>
              <a:avLst/>
              <a:gdLst>
                <a:gd name="T0" fmla="*/ 3226 w 21600"/>
                <a:gd name="T1" fmla="*/ 10800 h 21600"/>
                <a:gd name="T2" fmla="*/ 10800 w 21600"/>
                <a:gd name="T3" fmla="*/ 3226 h 21600"/>
                <a:gd name="T4" fmla="*/ 18374 w 21600"/>
                <a:gd name="T5" fmla="*/ 10799 h 21600"/>
                <a:gd name="T6" fmla="*/ 21600 w 21600"/>
                <a:gd name="T7" fmla="*/ 10800 h 21600"/>
                <a:gd name="T8" fmla="*/ 10800 w 21600"/>
                <a:gd name="T9" fmla="*/ 0 h 21600"/>
                <a:gd name="T10" fmla="*/ 0 w 21600"/>
                <a:gd name="T11" fmla="*/ 10800 h 21600"/>
                <a:gd name="T12" fmla="*/ 3226 w 21600"/>
                <a:gd name="T13" fmla="*/ 10800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3226" y="10800"/>
                  </a:moveTo>
                  <a:cubicBezTo>
                    <a:pt x="3226" y="6616"/>
                    <a:pt x="6616" y="3226"/>
                    <a:pt x="10800" y="3226"/>
                  </a:cubicBezTo>
                  <a:cubicBezTo>
                    <a:pt x="14983" y="3225"/>
                    <a:pt x="18373" y="6616"/>
                    <a:pt x="18374" y="10799"/>
                  </a:cubicBezTo>
                  <a:lnTo>
                    <a:pt x="21600" y="10800"/>
                  </a:lnTo>
                  <a:cubicBezTo>
                    <a:pt x="21600" y="4835"/>
                    <a:pt x="16764" y="0"/>
                    <a:pt x="10800" y="0"/>
                  </a:cubicBezTo>
                  <a:cubicBezTo>
                    <a:pt x="4835" y="0"/>
                    <a:pt x="0" y="4835"/>
                    <a:pt x="0" y="10800"/>
                  </a:cubicBezTo>
                  <a:lnTo>
                    <a:pt x="3226" y="10800"/>
                  </a:lnTo>
                  <a:close/>
                </a:path>
              </a:pathLst>
            </a:cu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grpSp>
        <p:nvGrpSpPr>
          <p:cNvPr id="14345" name="Group 10"/>
          <p:cNvGrpSpPr/>
          <p:nvPr/>
        </p:nvGrpSpPr>
        <p:grpSpPr bwMode="auto">
          <a:xfrm>
            <a:off x="0" y="3479800"/>
            <a:ext cx="9144000" cy="1663700"/>
            <a:chOff x="0" y="0"/>
            <a:chExt cx="9144000" cy="1664035"/>
          </a:xfrm>
        </p:grpSpPr>
        <p:sp>
          <p:nvSpPr>
            <p:cNvPr id="14346" name="矩形 116"/>
            <p:cNvSpPr>
              <a:spLocks noChangeArrowheads="1"/>
            </p:cNvSpPr>
            <p:nvPr/>
          </p:nvSpPr>
          <p:spPr bwMode="auto">
            <a:xfrm flipH="1">
              <a:off x="0" y="463886"/>
              <a:ext cx="9144000" cy="1200149"/>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4347" name="等腰三角形 117"/>
            <p:cNvSpPr>
              <a:spLocks noChangeArrowheads="1"/>
            </p:cNvSpPr>
            <p:nvPr/>
          </p:nvSpPr>
          <p:spPr bwMode="auto">
            <a:xfrm flipH="1">
              <a:off x="4273417" y="0"/>
              <a:ext cx="670058" cy="463886"/>
            </a:xfrm>
            <a:prstGeom prst="triangle">
              <a:avLst>
                <a:gd name="adj" fmla="val 50000"/>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4348" name="等腰三角形 129"/>
            <p:cNvSpPr>
              <a:spLocks noChangeArrowheads="1"/>
            </p:cNvSpPr>
            <p:nvPr/>
          </p:nvSpPr>
          <p:spPr bwMode="auto">
            <a:xfrm flipH="1">
              <a:off x="4392479" y="193430"/>
              <a:ext cx="431933" cy="299030"/>
            </a:xfrm>
            <a:prstGeom prst="triangle">
              <a:avLst>
                <a:gd name="adj" fmla="val 50000"/>
              </a:avLst>
            </a:prstGeom>
            <a:solidFill>
              <a:srgbClr val="00537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14349" name="矩形 130"/>
          <p:cNvSpPr>
            <a:spLocks noChangeArrowheads="1"/>
          </p:cNvSpPr>
          <p:nvPr/>
        </p:nvSpPr>
        <p:spPr bwMode="auto">
          <a:xfrm>
            <a:off x="0" y="333375"/>
            <a:ext cx="144463" cy="431800"/>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4350" name="矩形 131"/>
          <p:cNvSpPr>
            <a:spLocks noChangeArrowheads="1"/>
          </p:cNvSpPr>
          <p:nvPr/>
        </p:nvSpPr>
        <p:spPr bwMode="auto">
          <a:xfrm>
            <a:off x="139700" y="333375"/>
            <a:ext cx="144463" cy="431800"/>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4351" name="矩形 132"/>
          <p:cNvSpPr>
            <a:spLocks noChangeArrowheads="1"/>
          </p:cNvSpPr>
          <p:nvPr/>
        </p:nvSpPr>
        <p:spPr bwMode="auto">
          <a:xfrm rot="17724">
            <a:off x="-19050" y="350838"/>
            <a:ext cx="3230563"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b="1">
                <a:solidFill>
                  <a:srgbClr val="005374"/>
                </a:solidFill>
                <a:ea typeface="宋体" panose="02010600030101010101" pitchFamily="2" charset="-122"/>
                <a:sym typeface="DotumChe" panose="020B0609000101010101" pitchFamily="49" charset="-127"/>
              </a:rPr>
              <a:t>Please add title in here</a:t>
            </a:r>
          </a:p>
        </p:txBody>
      </p:sp>
      <p:sp>
        <p:nvSpPr>
          <p:cNvPr id="14352" name="矩形 133"/>
          <p:cNvSpPr>
            <a:spLocks noChangeArrowheads="1"/>
          </p:cNvSpPr>
          <p:nvPr/>
        </p:nvSpPr>
        <p:spPr bwMode="auto">
          <a:xfrm>
            <a:off x="2165350" y="4241800"/>
            <a:ext cx="4867275" cy="487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a:solidFill>
                  <a:schemeClr val="bg1"/>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nvGrpSpPr>
          <p:cNvPr id="14353" name="Group 18"/>
          <p:cNvGrpSpPr/>
          <p:nvPr/>
        </p:nvGrpSpPr>
        <p:grpSpPr bwMode="auto">
          <a:xfrm>
            <a:off x="5511800" y="2178050"/>
            <a:ext cx="1209675" cy="1211263"/>
            <a:chOff x="0" y="0"/>
            <a:chExt cx="1210840" cy="1210840"/>
          </a:xfrm>
        </p:grpSpPr>
        <p:sp>
          <p:nvSpPr>
            <p:cNvPr id="14354" name="椭圆形标注 3"/>
            <p:cNvSpPr>
              <a:spLocks noChangeArrowheads="1"/>
            </p:cNvSpPr>
            <p:nvPr/>
          </p:nvSpPr>
          <p:spPr bwMode="auto">
            <a:xfrm>
              <a:off x="0" y="0"/>
              <a:ext cx="1210840" cy="1210840"/>
            </a:xfrm>
            <a:prstGeom prst="wedgeEllipseCallout">
              <a:avLst>
                <a:gd name="adj1" fmla="val -51356"/>
                <a:gd name="adj2" fmla="val 40444"/>
              </a:avLst>
            </a:prstGeom>
            <a:solidFill>
              <a:srgbClr val="007CAC"/>
            </a:solidFill>
            <a:ln w="28575">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4355" name="矩形 134"/>
            <p:cNvSpPr>
              <a:spLocks noChangeArrowheads="1"/>
            </p:cNvSpPr>
            <p:nvPr/>
          </p:nvSpPr>
          <p:spPr bwMode="auto">
            <a:xfrm>
              <a:off x="196445" y="215955"/>
              <a:ext cx="82157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ea typeface="宋体" panose="02010600030101010101" pitchFamily="2" charset="-122"/>
                  <a:sym typeface="DotumChe" panose="020B0609000101010101" pitchFamily="49" charset="-127"/>
                </a:rPr>
                <a:t>Key</a:t>
              </a:r>
              <a:endParaRPr lang="zh-CN" altLang="en-US" sz="2000">
                <a:solidFill>
                  <a:schemeClr val="bg1"/>
                </a:solidFill>
                <a:latin typeface="Arial" panose="020B0604020202020204" pitchFamily="34" charset="0"/>
                <a:sym typeface="DotumChe" panose="020B0609000101010101" pitchFamily="49" charset="-127"/>
              </a:endParaRPr>
            </a:p>
            <a:p>
              <a:pPr algn="ctr"/>
              <a:r>
                <a:rPr lang="en-US" altLang="zh-CN" sz="2000">
                  <a:solidFill>
                    <a:schemeClr val="bg1"/>
                  </a:solidFill>
                  <a:ea typeface="宋体" panose="02010600030101010101" pitchFamily="2" charset="-122"/>
                  <a:sym typeface="DotumChe" panose="020B0609000101010101" pitchFamily="49" charset="-127"/>
                </a:rPr>
                <a:t>words</a:t>
              </a:r>
              <a:endParaRPr lang="zh-CN" altLang="en-US" sz="2000">
                <a:solidFill>
                  <a:schemeClr val="bg1"/>
                </a:solidFill>
                <a:latin typeface="Arial" panose="020B0604020202020204" pitchFamily="34" charset="0"/>
                <a:sym typeface="DotumChe" panose="020B0609000101010101" pitchFamily="49" charset="-127"/>
              </a:endParaRPr>
            </a:p>
          </p:txBody>
        </p:sp>
      </p:grpSp>
      <p:grpSp>
        <p:nvGrpSpPr>
          <p:cNvPr id="14356" name="Group 21"/>
          <p:cNvGrpSpPr/>
          <p:nvPr/>
        </p:nvGrpSpPr>
        <p:grpSpPr bwMode="auto">
          <a:xfrm>
            <a:off x="7169150" y="758825"/>
            <a:ext cx="1068388" cy="1069975"/>
            <a:chOff x="0" y="0"/>
            <a:chExt cx="1069461" cy="1069461"/>
          </a:xfrm>
        </p:grpSpPr>
        <p:sp>
          <p:nvSpPr>
            <p:cNvPr id="14357" name="椭圆形标注 136"/>
            <p:cNvSpPr>
              <a:spLocks noChangeArrowheads="1"/>
            </p:cNvSpPr>
            <p:nvPr/>
          </p:nvSpPr>
          <p:spPr bwMode="auto">
            <a:xfrm>
              <a:off x="0" y="0"/>
              <a:ext cx="1069461" cy="1069461"/>
            </a:xfrm>
            <a:prstGeom prst="wedgeEllipseCallout">
              <a:avLst>
                <a:gd name="adj1" fmla="val -51356"/>
                <a:gd name="adj2" fmla="val 40444"/>
              </a:avLst>
            </a:prstGeom>
            <a:solidFill>
              <a:srgbClr val="007CAC"/>
            </a:solidFill>
            <a:ln w="28575">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4358" name="矩形 137"/>
            <p:cNvSpPr>
              <a:spLocks noChangeArrowheads="1"/>
            </p:cNvSpPr>
            <p:nvPr/>
          </p:nvSpPr>
          <p:spPr bwMode="auto">
            <a:xfrm>
              <a:off x="118945" y="130046"/>
              <a:ext cx="82157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ea typeface="宋体" panose="02010600030101010101" pitchFamily="2" charset="-122"/>
                  <a:sym typeface="DotumChe" panose="020B0609000101010101" pitchFamily="49" charset="-127"/>
                </a:rPr>
                <a:t>Key</a:t>
              </a:r>
              <a:endParaRPr lang="zh-CN" altLang="en-US" sz="2000">
                <a:solidFill>
                  <a:schemeClr val="bg1"/>
                </a:solidFill>
                <a:latin typeface="Arial" panose="020B0604020202020204" pitchFamily="34" charset="0"/>
                <a:sym typeface="DotumChe" panose="020B0609000101010101" pitchFamily="49" charset="-127"/>
              </a:endParaRPr>
            </a:p>
            <a:p>
              <a:pPr algn="ctr"/>
              <a:r>
                <a:rPr lang="en-US" altLang="zh-CN" sz="2000">
                  <a:solidFill>
                    <a:schemeClr val="bg1"/>
                  </a:solidFill>
                  <a:ea typeface="宋体" panose="02010600030101010101" pitchFamily="2" charset="-122"/>
                  <a:sym typeface="DotumChe" panose="020B0609000101010101" pitchFamily="49" charset="-127"/>
                </a:rPr>
                <a:t>words</a:t>
              </a:r>
              <a:endParaRPr lang="zh-CN" altLang="en-US" sz="2000">
                <a:solidFill>
                  <a:schemeClr val="bg1"/>
                </a:solidFill>
                <a:latin typeface="Arial" panose="020B0604020202020204" pitchFamily="34" charset="0"/>
                <a:sym typeface="DotumChe" panose="020B0609000101010101" pitchFamily="49" charset="-127"/>
              </a:endParaRPr>
            </a:p>
          </p:txBody>
        </p:sp>
      </p:grpSp>
      <p:grpSp>
        <p:nvGrpSpPr>
          <p:cNvPr id="14359" name="Group 24"/>
          <p:cNvGrpSpPr/>
          <p:nvPr/>
        </p:nvGrpSpPr>
        <p:grpSpPr bwMode="auto">
          <a:xfrm>
            <a:off x="1042988" y="1812925"/>
            <a:ext cx="1130300" cy="1130300"/>
            <a:chOff x="0" y="0"/>
            <a:chExt cx="1130255" cy="1130255"/>
          </a:xfrm>
        </p:grpSpPr>
        <p:sp>
          <p:nvSpPr>
            <p:cNvPr id="14360" name="椭圆形标注 139"/>
            <p:cNvSpPr>
              <a:spLocks noChangeArrowheads="1"/>
            </p:cNvSpPr>
            <p:nvPr/>
          </p:nvSpPr>
          <p:spPr bwMode="auto">
            <a:xfrm flipH="1">
              <a:off x="0" y="0"/>
              <a:ext cx="1130255" cy="1130255"/>
            </a:xfrm>
            <a:prstGeom prst="wedgeEllipseCallout">
              <a:avLst>
                <a:gd name="adj1" fmla="val -54505"/>
                <a:gd name="adj2" fmla="val 33366"/>
              </a:avLst>
            </a:prstGeom>
            <a:solidFill>
              <a:srgbClr val="007CAC"/>
            </a:solidFill>
            <a:ln w="28575">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4361" name="矩形 140"/>
            <p:cNvSpPr>
              <a:spLocks noChangeArrowheads="1"/>
            </p:cNvSpPr>
            <p:nvPr/>
          </p:nvSpPr>
          <p:spPr bwMode="auto">
            <a:xfrm>
              <a:off x="163784" y="188811"/>
              <a:ext cx="82157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ea typeface="宋体" panose="02010600030101010101" pitchFamily="2" charset="-122"/>
                  <a:sym typeface="DotumChe" panose="020B0609000101010101" pitchFamily="49" charset="-127"/>
                </a:rPr>
                <a:t>Key</a:t>
              </a:r>
              <a:endParaRPr lang="zh-CN" altLang="en-US" sz="2000">
                <a:solidFill>
                  <a:schemeClr val="bg1"/>
                </a:solidFill>
                <a:latin typeface="Arial" panose="020B0604020202020204" pitchFamily="34" charset="0"/>
                <a:sym typeface="DotumChe" panose="020B0609000101010101" pitchFamily="49" charset="-127"/>
              </a:endParaRPr>
            </a:p>
            <a:p>
              <a:pPr algn="ctr"/>
              <a:r>
                <a:rPr lang="en-US" altLang="zh-CN" sz="2000">
                  <a:solidFill>
                    <a:schemeClr val="bg1"/>
                  </a:solidFill>
                  <a:ea typeface="宋体" panose="02010600030101010101" pitchFamily="2" charset="-122"/>
                  <a:sym typeface="DotumChe" panose="020B0609000101010101" pitchFamily="49" charset="-127"/>
                </a:rPr>
                <a:t>words</a:t>
              </a:r>
              <a:endParaRPr lang="zh-CN" altLang="en-US" sz="2000">
                <a:solidFill>
                  <a:schemeClr val="bg1"/>
                </a:solidFill>
                <a:latin typeface="Arial" panose="020B0604020202020204" pitchFamily="34" charset="0"/>
                <a:sym typeface="DotumChe" panose="020B0609000101010101" pitchFamily="49" charset="-127"/>
              </a:endParaRPr>
            </a:p>
          </p:txBody>
        </p:sp>
      </p:grpSp>
      <p:grpSp>
        <p:nvGrpSpPr>
          <p:cNvPr id="14362" name="Group 27"/>
          <p:cNvGrpSpPr/>
          <p:nvPr/>
        </p:nvGrpSpPr>
        <p:grpSpPr bwMode="auto">
          <a:xfrm>
            <a:off x="3043238" y="889000"/>
            <a:ext cx="1211262" cy="1211263"/>
            <a:chOff x="0" y="0"/>
            <a:chExt cx="1210840" cy="1210840"/>
          </a:xfrm>
        </p:grpSpPr>
        <p:sp>
          <p:nvSpPr>
            <p:cNvPr id="14363" name="椭圆形标注 148"/>
            <p:cNvSpPr>
              <a:spLocks noChangeArrowheads="1"/>
            </p:cNvSpPr>
            <p:nvPr/>
          </p:nvSpPr>
          <p:spPr bwMode="auto">
            <a:xfrm flipH="1">
              <a:off x="0" y="0"/>
              <a:ext cx="1210840" cy="1210840"/>
            </a:xfrm>
            <a:prstGeom prst="wedgeEllipseCallout">
              <a:avLst>
                <a:gd name="adj1" fmla="val -31694"/>
                <a:gd name="adj2" fmla="val 53028"/>
              </a:avLst>
            </a:prstGeom>
            <a:solidFill>
              <a:srgbClr val="FF6600"/>
            </a:solidFill>
            <a:ln w="28575">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4364" name="矩形 149"/>
            <p:cNvSpPr>
              <a:spLocks noChangeArrowheads="1"/>
            </p:cNvSpPr>
            <p:nvPr/>
          </p:nvSpPr>
          <p:spPr bwMode="auto">
            <a:xfrm>
              <a:off x="196445" y="215955"/>
              <a:ext cx="82157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ea typeface="宋体" panose="02010600030101010101" pitchFamily="2" charset="-122"/>
                  <a:sym typeface="DotumChe" panose="020B0609000101010101" pitchFamily="49" charset="-127"/>
                </a:rPr>
                <a:t>Key</a:t>
              </a:r>
              <a:endParaRPr lang="zh-CN" altLang="en-US" sz="2000">
                <a:solidFill>
                  <a:schemeClr val="bg1"/>
                </a:solidFill>
                <a:latin typeface="Arial" panose="020B0604020202020204" pitchFamily="34" charset="0"/>
                <a:sym typeface="DotumChe" panose="020B0609000101010101" pitchFamily="49" charset="-127"/>
              </a:endParaRPr>
            </a:p>
            <a:p>
              <a:pPr algn="ctr"/>
              <a:r>
                <a:rPr lang="en-US" altLang="zh-CN" sz="2000">
                  <a:solidFill>
                    <a:schemeClr val="bg1"/>
                  </a:solidFill>
                  <a:ea typeface="宋体" panose="02010600030101010101" pitchFamily="2" charset="-122"/>
                  <a:sym typeface="DotumChe" panose="020B0609000101010101" pitchFamily="49" charset="-127"/>
                </a:rPr>
                <a:t>words</a:t>
              </a:r>
              <a:endParaRPr lang="zh-CN" altLang="en-US" sz="2000">
                <a:solidFill>
                  <a:schemeClr val="bg1"/>
                </a:solidFill>
                <a:latin typeface="Arial" panose="020B0604020202020204" pitchFamily="34" charset="0"/>
                <a:sym typeface="DotumChe" panose="020B0609000101010101" pitchFamily="49" charset="-127"/>
              </a:endParaRPr>
            </a:p>
          </p:txBody>
        </p:sp>
      </p:grpSp>
    </p:spTree>
  </p:cSld>
  <p:clrMapOvr>
    <a:masterClrMapping/>
  </p:clrMapOvr>
  <p:transition spd="slow">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矩形 6"/>
          <p:cNvSpPr>
            <a:spLocks noChangeArrowheads="1"/>
          </p:cNvSpPr>
          <p:nvPr/>
        </p:nvSpPr>
        <p:spPr bwMode="auto">
          <a:xfrm>
            <a:off x="0" y="0"/>
            <a:ext cx="9144000" cy="51435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62" name="直角三角形 7"/>
          <p:cNvSpPr>
            <a:spLocks noChangeArrowheads="1"/>
          </p:cNvSpPr>
          <p:nvPr/>
        </p:nvSpPr>
        <p:spPr bwMode="auto">
          <a:xfrm flipH="1">
            <a:off x="4763" y="0"/>
            <a:ext cx="9139237" cy="5140325"/>
          </a:xfrm>
          <a:prstGeom prst="rtTriangle">
            <a:avLst/>
          </a:prstGeom>
          <a:solidFill>
            <a:srgbClr val="0074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63" name="直角三角形 9"/>
          <p:cNvSpPr>
            <a:spLocks noChangeArrowheads="1"/>
          </p:cNvSpPr>
          <p:nvPr/>
        </p:nvSpPr>
        <p:spPr bwMode="auto">
          <a:xfrm flipH="1">
            <a:off x="4459288" y="2505075"/>
            <a:ext cx="4684712" cy="2635250"/>
          </a:xfrm>
          <a:prstGeom prst="rtTriangle">
            <a:avLst/>
          </a:prstGeom>
          <a:solidFill>
            <a:srgbClr val="00638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pic>
        <p:nvPicPr>
          <p:cNvPr id="15364" name="图片 1"/>
          <p:cNvPicPr>
            <a:picLocks noChangeAspect="1" noChangeArrowheads="1"/>
          </p:cNvPicPr>
          <p:nvPr/>
        </p:nvPicPr>
        <p:blipFill>
          <a:blip r:embed="rId2">
            <a:extLst>
              <a:ext uri="{28A0092B-C50C-407E-A947-70E740481C1C}">
                <a14:useLocalDpi xmlns:a14="http://schemas.microsoft.com/office/drawing/2010/main" val="0"/>
              </a:ext>
            </a:extLst>
          </a:blip>
          <a:srcRect l="10089" r="9477" b="46634"/>
          <a:stretch>
            <a:fillRect/>
          </a:stretch>
        </p:blipFill>
        <p:spPr bwMode="auto">
          <a:xfrm>
            <a:off x="3836988" y="3494088"/>
            <a:ext cx="5133975"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5365" name="Group 6"/>
          <p:cNvGrpSpPr/>
          <p:nvPr/>
        </p:nvGrpSpPr>
        <p:grpSpPr bwMode="auto">
          <a:xfrm>
            <a:off x="1084263" y="3646488"/>
            <a:ext cx="5249862" cy="923925"/>
            <a:chOff x="0" y="0"/>
            <a:chExt cx="5250472" cy="923330"/>
          </a:xfrm>
        </p:grpSpPr>
        <p:sp>
          <p:nvSpPr>
            <p:cNvPr id="15366" name="矩形 53"/>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67" name="直角三角形 54"/>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68" name="直角三角形 55"/>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69" name="文本框 56"/>
            <p:cNvSpPr>
              <a:spLocks noChangeArrowheads="1"/>
            </p:cNvSpPr>
            <p:nvPr/>
          </p:nvSpPr>
          <p:spPr bwMode="auto">
            <a:xfrm>
              <a:off x="152175" y="0"/>
              <a:ext cx="53091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4</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15370" name="矩形 57"/>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15371" name="矩形 58"/>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15372" name="Group 13"/>
          <p:cNvGrpSpPr/>
          <p:nvPr/>
        </p:nvGrpSpPr>
        <p:grpSpPr bwMode="auto">
          <a:xfrm>
            <a:off x="665163" y="2925763"/>
            <a:ext cx="276225" cy="320675"/>
            <a:chOff x="0" y="0"/>
            <a:chExt cx="276225" cy="320421"/>
          </a:xfrm>
        </p:grpSpPr>
        <p:sp>
          <p:nvSpPr>
            <p:cNvPr id="15373" name="等腰三角形 75"/>
            <p:cNvSpPr>
              <a:spLocks noChangeArrowheads="1"/>
            </p:cNvSpPr>
            <p:nvPr/>
          </p:nvSpPr>
          <p:spPr bwMode="auto">
            <a:xfrm rot="5400000">
              <a:off x="-22098" y="22098"/>
              <a:ext cx="320421" cy="276225"/>
            </a:xfrm>
            <a:prstGeom prst="triangle">
              <a:avLst>
                <a:gd name="adj" fmla="val 50000"/>
              </a:avLst>
            </a:prstGeom>
            <a:solidFill>
              <a:srgbClr val="A5DE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74" name="等腰三角形 76"/>
            <p:cNvSpPr>
              <a:spLocks noChangeArrowheads="1"/>
            </p:cNvSpPr>
            <p:nvPr/>
          </p:nvSpPr>
          <p:spPr bwMode="auto">
            <a:xfrm rot="5400000">
              <a:off x="-11588" y="87785"/>
              <a:ext cx="168021" cy="144846"/>
            </a:xfrm>
            <a:prstGeom prst="triangle">
              <a:avLst>
                <a:gd name="adj" fmla="val 50000"/>
              </a:avLst>
            </a:prstGeom>
            <a:solidFill>
              <a:srgbClr val="70AD4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5375" name="Group 16"/>
          <p:cNvGrpSpPr/>
          <p:nvPr/>
        </p:nvGrpSpPr>
        <p:grpSpPr bwMode="auto">
          <a:xfrm>
            <a:off x="1084263" y="587375"/>
            <a:ext cx="5249862" cy="923925"/>
            <a:chOff x="0" y="0"/>
            <a:chExt cx="5250472" cy="923330"/>
          </a:xfrm>
        </p:grpSpPr>
        <p:sp>
          <p:nvSpPr>
            <p:cNvPr id="15376" name="矩形 34"/>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77" name="直角三角形 35"/>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78" name="直角三角形 36"/>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79" name="文本框 37"/>
            <p:cNvSpPr>
              <a:spLocks noChangeArrowheads="1"/>
            </p:cNvSpPr>
            <p:nvPr/>
          </p:nvSpPr>
          <p:spPr bwMode="auto">
            <a:xfrm>
              <a:off x="193051" y="0"/>
              <a:ext cx="44916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1</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15380" name="矩形 59"/>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15381" name="矩形 60"/>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15382" name="Group 23"/>
          <p:cNvGrpSpPr/>
          <p:nvPr/>
        </p:nvGrpSpPr>
        <p:grpSpPr bwMode="auto">
          <a:xfrm>
            <a:off x="1084263" y="2627313"/>
            <a:ext cx="5249862" cy="922337"/>
            <a:chOff x="0" y="0"/>
            <a:chExt cx="5250472" cy="923330"/>
          </a:xfrm>
        </p:grpSpPr>
        <p:sp>
          <p:nvSpPr>
            <p:cNvPr id="15383" name="矩形 39"/>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84" name="直角三角形 40"/>
            <p:cNvSpPr>
              <a:spLocks noChangeArrowheads="1"/>
            </p:cNvSpPr>
            <p:nvPr/>
          </p:nvSpPr>
          <p:spPr bwMode="auto">
            <a:xfrm>
              <a:off x="0" y="43661"/>
              <a:ext cx="835264" cy="836008"/>
            </a:xfrm>
            <a:prstGeom prst="rtTriangle">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85" name="直角三角形 41"/>
            <p:cNvSpPr>
              <a:spLocks noChangeArrowheads="1"/>
            </p:cNvSpPr>
            <p:nvPr/>
          </p:nvSpPr>
          <p:spPr bwMode="auto">
            <a:xfrm flipV="1">
              <a:off x="0" y="43661"/>
              <a:ext cx="835264" cy="836008"/>
            </a:xfrm>
            <a:prstGeom prst="rtTriangle">
              <a:avLst/>
            </a:prstGeom>
            <a:solidFill>
              <a:srgbClr val="A5DE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86" name="文本框 42"/>
            <p:cNvSpPr>
              <a:spLocks noChangeArrowheads="1"/>
            </p:cNvSpPr>
            <p:nvPr/>
          </p:nvSpPr>
          <p:spPr bwMode="auto">
            <a:xfrm>
              <a:off x="141755" y="0"/>
              <a:ext cx="5517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3</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15387" name="矩形 43"/>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000000"/>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000000"/>
                </a:solidFill>
                <a:latin typeface="Arial" panose="020B0604020202020204" pitchFamily="34" charset="0"/>
                <a:sym typeface="DotumChe" panose="020B0609000101010101" pitchFamily="49" charset="-127"/>
              </a:endParaRPr>
            </a:p>
          </p:txBody>
        </p:sp>
        <p:sp>
          <p:nvSpPr>
            <p:cNvPr id="15388" name="矩形 44"/>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15389" name="Group 30"/>
          <p:cNvGrpSpPr/>
          <p:nvPr/>
        </p:nvGrpSpPr>
        <p:grpSpPr bwMode="auto">
          <a:xfrm>
            <a:off x="1084263" y="1606550"/>
            <a:ext cx="5249862" cy="923925"/>
            <a:chOff x="0" y="0"/>
            <a:chExt cx="5250472" cy="923330"/>
          </a:xfrm>
        </p:grpSpPr>
        <p:sp>
          <p:nvSpPr>
            <p:cNvPr id="15390" name="矩形 67"/>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91" name="直角三角形 68"/>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92" name="直角三角形 69"/>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5393" name="文本框 70"/>
            <p:cNvSpPr>
              <a:spLocks noChangeArrowheads="1"/>
            </p:cNvSpPr>
            <p:nvPr/>
          </p:nvSpPr>
          <p:spPr bwMode="auto">
            <a:xfrm>
              <a:off x="151373" y="0"/>
              <a:ext cx="53251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2</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15394" name="矩形 71"/>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15395" name="矩形 72"/>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spTree>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385" name="Group 2"/>
          <p:cNvGrpSpPr/>
          <p:nvPr/>
        </p:nvGrpSpPr>
        <p:grpSpPr bwMode="auto">
          <a:xfrm>
            <a:off x="0" y="0"/>
            <a:ext cx="9144000" cy="5145088"/>
            <a:chOff x="0" y="0"/>
            <a:chExt cx="9144000" cy="5144850"/>
          </a:xfrm>
        </p:grpSpPr>
        <p:sp>
          <p:nvSpPr>
            <p:cNvPr id="16386" name="矩形 52"/>
            <p:cNvSpPr>
              <a:spLocks noChangeArrowheads="1"/>
            </p:cNvSpPr>
            <p:nvPr/>
          </p:nvSpPr>
          <p:spPr bwMode="auto">
            <a:xfrm flipH="1">
              <a:off x="0" y="2573100"/>
              <a:ext cx="9144000" cy="25704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6387" name="等腰三角形 53"/>
            <p:cNvSpPr>
              <a:spLocks noChangeArrowheads="1"/>
            </p:cNvSpPr>
            <p:nvPr/>
          </p:nvSpPr>
          <p:spPr bwMode="auto">
            <a:xfrm flipH="1">
              <a:off x="2767013" y="0"/>
              <a:ext cx="3609974" cy="2573100"/>
            </a:xfrm>
            <a:prstGeom prst="triangle">
              <a:avLst>
                <a:gd name="adj" fmla="val 50000"/>
              </a:avLst>
            </a:prstGeom>
            <a:solidFill>
              <a:srgbClr val="EEEE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6388" name="等腰三角形 56"/>
            <p:cNvSpPr>
              <a:spLocks noChangeArrowheads="1"/>
            </p:cNvSpPr>
            <p:nvPr/>
          </p:nvSpPr>
          <p:spPr bwMode="auto">
            <a:xfrm flipH="1" flipV="1">
              <a:off x="2767013" y="2571750"/>
              <a:ext cx="3609974" cy="2573100"/>
            </a:xfrm>
            <a:prstGeom prst="triangle">
              <a:avLst>
                <a:gd name="adj" fmla="val 50000"/>
              </a:avLst>
            </a:prstGeom>
            <a:solidFill>
              <a:srgbClr val="00689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6389" name="直角三角形 73"/>
            <p:cNvSpPr>
              <a:spLocks noChangeArrowheads="1"/>
            </p:cNvSpPr>
            <p:nvPr/>
          </p:nvSpPr>
          <p:spPr bwMode="auto">
            <a:xfrm flipH="1">
              <a:off x="2767013" y="0"/>
              <a:ext cx="1814512" cy="2573100"/>
            </a:xfrm>
            <a:prstGeom prst="rtTriangle">
              <a:avLst/>
            </a:prstGeom>
            <a:solidFill>
              <a:srgbClr val="DEDED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6390" name="直角三角形 79"/>
            <p:cNvSpPr>
              <a:spLocks noChangeArrowheads="1"/>
            </p:cNvSpPr>
            <p:nvPr/>
          </p:nvSpPr>
          <p:spPr bwMode="auto">
            <a:xfrm flipV="1">
              <a:off x="4581525" y="2571750"/>
              <a:ext cx="1814515" cy="2573100"/>
            </a:xfrm>
            <a:prstGeom prst="rtTriangle">
              <a:avLst/>
            </a:prstGeom>
            <a:solidFill>
              <a:srgbClr val="005D8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6391" name="Group 8"/>
          <p:cNvGrpSpPr/>
          <p:nvPr/>
        </p:nvGrpSpPr>
        <p:grpSpPr bwMode="auto">
          <a:xfrm>
            <a:off x="3946525" y="863600"/>
            <a:ext cx="1184275" cy="1482725"/>
            <a:chOff x="0" y="0"/>
            <a:chExt cx="1184587" cy="1481812"/>
          </a:xfrm>
        </p:grpSpPr>
        <p:sp>
          <p:nvSpPr>
            <p:cNvPr id="16392" name="Freeform 34"/>
            <p:cNvSpPr>
              <a:spLocks noChangeArrowheads="1"/>
            </p:cNvSpPr>
            <p:nvPr/>
          </p:nvSpPr>
          <p:spPr bwMode="auto">
            <a:xfrm flipH="1">
              <a:off x="0" y="0"/>
              <a:ext cx="1184587" cy="898247"/>
            </a:xfrm>
            <a:custGeom>
              <a:avLst/>
              <a:gdLst>
                <a:gd name="T0" fmla="*/ 329224 w 852601"/>
                <a:gd name="T1" fmla="*/ 555624 h 862013"/>
                <a:gd name="T2" fmla="*/ 322785 w 852601"/>
                <a:gd name="T3" fmla="*/ 587017 h 862013"/>
                <a:gd name="T4" fmla="*/ 314735 w 852601"/>
                <a:gd name="T5" fmla="*/ 611971 h 862013"/>
                <a:gd name="T6" fmla="*/ 284147 w 852601"/>
                <a:gd name="T7" fmla="*/ 668317 h 862013"/>
                <a:gd name="T8" fmla="*/ 251949 w 852601"/>
                <a:gd name="T9" fmla="*/ 761691 h 862013"/>
                <a:gd name="T10" fmla="*/ 244705 w 852601"/>
                <a:gd name="T11" fmla="*/ 845406 h 862013"/>
                <a:gd name="T12" fmla="*/ 247169 w 852601"/>
                <a:gd name="T13" fmla="*/ 860701 h 862013"/>
                <a:gd name="T14" fmla="*/ 292196 w 852601"/>
                <a:gd name="T15" fmla="*/ 861506 h 862013"/>
                <a:gd name="T16" fmla="*/ 355787 w 852601"/>
                <a:gd name="T17" fmla="*/ 855066 h 862013"/>
                <a:gd name="T18" fmla="*/ 361422 w 852601"/>
                <a:gd name="T19" fmla="*/ 790670 h 862013"/>
                <a:gd name="T20" fmla="*/ 343713 w 852601"/>
                <a:gd name="T21" fmla="*/ 646584 h 862013"/>
                <a:gd name="T22" fmla="*/ 346128 w 852601"/>
                <a:gd name="T23" fmla="*/ 594262 h 862013"/>
                <a:gd name="T24" fmla="*/ 350153 w 852601"/>
                <a:gd name="T25" fmla="*/ 561258 h 862013"/>
                <a:gd name="T26" fmla="*/ 287206 w 852601"/>
                <a:gd name="T27" fmla="*/ 507649 h 862013"/>
                <a:gd name="T28" fmla="*/ 269556 w 852601"/>
                <a:gd name="T29" fmla="*/ 655910 h 862013"/>
                <a:gd name="T30" fmla="*/ 306524 w 852601"/>
                <a:gd name="T31" fmla="*/ 574621 h 862013"/>
                <a:gd name="T32" fmla="*/ 287206 w 852601"/>
                <a:gd name="T33" fmla="*/ 507649 h 862013"/>
                <a:gd name="T34" fmla="*/ 240841 w 852601"/>
                <a:gd name="T35" fmla="*/ 523104 h 862013"/>
                <a:gd name="T36" fmla="*/ 6440 w 852601"/>
                <a:gd name="T37" fmla="*/ 682806 h 862013"/>
                <a:gd name="T38" fmla="*/ 230537 w 852601"/>
                <a:gd name="T39" fmla="*/ 859252 h 862013"/>
                <a:gd name="T40" fmla="*/ 264023 w 852601"/>
                <a:gd name="T41" fmla="*/ 488330 h 862013"/>
                <a:gd name="T42" fmla="*/ 351750 w 852601"/>
                <a:gd name="T43" fmla="*/ 542487 h 862013"/>
                <a:gd name="T44" fmla="*/ 359329 w 852601"/>
                <a:gd name="T45" fmla="*/ 597803 h 862013"/>
                <a:gd name="T46" fmla="*/ 406981 w 852601"/>
                <a:gd name="T47" fmla="*/ 659624 h 862013"/>
                <a:gd name="T48" fmla="*/ 444331 w 852601"/>
                <a:gd name="T49" fmla="*/ 425221 h 862013"/>
                <a:gd name="T50" fmla="*/ 292196 w 852601"/>
                <a:gd name="T51" fmla="*/ 465469 h 862013"/>
                <a:gd name="T52" fmla="*/ 444331 w 852601"/>
                <a:gd name="T53" fmla="*/ 425221 h 862013"/>
                <a:gd name="T54" fmla="*/ 376072 w 852601"/>
                <a:gd name="T55" fmla="*/ 855388 h 862013"/>
                <a:gd name="T56" fmla="*/ 852601 w 852601"/>
                <a:gd name="T57" fmla="*/ 793568 h 862013"/>
                <a:gd name="T58" fmla="*/ 565395 w 852601"/>
                <a:gd name="T59" fmla="*/ 492193 h 862013"/>
                <a:gd name="T60" fmla="*/ 314467 w 852601"/>
                <a:gd name="T61" fmla="*/ 207 h 862013"/>
                <a:gd name="T62" fmla="*/ 241485 w 852601"/>
                <a:gd name="T63" fmla="*/ 28112 h 862013"/>
                <a:gd name="T64" fmla="*/ 187821 w 852601"/>
                <a:gd name="T65" fmla="*/ 101095 h 862013"/>
                <a:gd name="T66" fmla="*/ 186748 w 852601"/>
                <a:gd name="T67" fmla="*/ 203055 h 862013"/>
                <a:gd name="T68" fmla="*/ 191027 w 852601"/>
                <a:gd name="T69" fmla="*/ 223887 h 862013"/>
                <a:gd name="T70" fmla="*/ 198822 w 852601"/>
                <a:gd name="T71" fmla="*/ 277111 h 862013"/>
                <a:gd name="T72" fmla="*/ 199627 w 852601"/>
                <a:gd name="T73" fmla="*/ 338286 h 862013"/>
                <a:gd name="T74" fmla="*/ 219751 w 852601"/>
                <a:gd name="T75" fmla="*/ 355191 h 862013"/>
                <a:gd name="T76" fmla="*/ 265633 w 852601"/>
                <a:gd name="T77" fmla="*/ 449370 h 862013"/>
                <a:gd name="T78" fmla="*/ 289781 w 852601"/>
                <a:gd name="T79" fmla="*/ 494447 h 862013"/>
                <a:gd name="T80" fmla="*/ 349348 w 852601"/>
                <a:gd name="T81" fmla="*/ 529061 h 862013"/>
                <a:gd name="T82" fmla="*/ 453186 w 852601"/>
                <a:gd name="T83" fmla="*/ 449370 h 862013"/>
                <a:gd name="T84" fmla="*/ 474115 w 852601"/>
                <a:gd name="T85" fmla="*/ 401878 h 862013"/>
                <a:gd name="T86" fmla="*/ 487799 w 852601"/>
                <a:gd name="T87" fmla="*/ 345532 h 862013"/>
                <a:gd name="T88" fmla="*/ 511142 w 852601"/>
                <a:gd name="T89" fmla="*/ 322188 h 862013"/>
                <a:gd name="T90" fmla="*/ 520801 w 852601"/>
                <a:gd name="T91" fmla="*/ 240888 h 862013"/>
                <a:gd name="T92" fmla="*/ 505508 w 852601"/>
                <a:gd name="T93" fmla="*/ 206274 h 862013"/>
                <a:gd name="T94" fmla="*/ 487525 w 852601"/>
                <a:gd name="T95" fmla="*/ 232413 h 862013"/>
                <a:gd name="T96" fmla="*/ 488165 w 852601"/>
                <a:gd name="T97" fmla="*/ 195462 h 862013"/>
                <a:gd name="T98" fmla="*/ 496921 w 852601"/>
                <a:gd name="T99" fmla="*/ 194469 h 862013"/>
                <a:gd name="T100" fmla="*/ 518386 w 852601"/>
                <a:gd name="T101" fmla="*/ 201981 h 862013"/>
                <a:gd name="T102" fmla="*/ 518386 w 852601"/>
                <a:gd name="T103" fmla="*/ 189102 h 862013"/>
                <a:gd name="T104" fmla="*/ 499068 w 852601"/>
                <a:gd name="T105" fmla="*/ 88215 h 862013"/>
                <a:gd name="T106" fmla="*/ 457210 w 852601"/>
                <a:gd name="T107" fmla="*/ 39918 h 862013"/>
                <a:gd name="T108" fmla="*/ 358470 w 852601"/>
                <a:gd name="T109" fmla="*/ 4500 h 86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2601" h="862013">
                  <a:moveTo>
                    <a:pt x="339688" y="551599"/>
                  </a:moveTo>
                  <a:cubicBezTo>
                    <a:pt x="336200" y="550660"/>
                    <a:pt x="332712" y="552270"/>
                    <a:pt x="329224" y="555624"/>
                  </a:cubicBezTo>
                  <a:lnTo>
                    <a:pt x="318760" y="571723"/>
                  </a:lnTo>
                  <a:cubicBezTo>
                    <a:pt x="317687" y="576955"/>
                    <a:pt x="320907" y="582723"/>
                    <a:pt x="322785" y="587017"/>
                  </a:cubicBezTo>
                  <a:cubicBezTo>
                    <a:pt x="324663" y="591310"/>
                    <a:pt x="331370" y="593322"/>
                    <a:pt x="330029" y="597481"/>
                  </a:cubicBezTo>
                  <a:cubicBezTo>
                    <a:pt x="328687" y="601641"/>
                    <a:pt x="318894" y="606739"/>
                    <a:pt x="314735" y="611971"/>
                  </a:cubicBezTo>
                  <a:cubicBezTo>
                    <a:pt x="310576" y="617202"/>
                    <a:pt x="308563" y="620288"/>
                    <a:pt x="303465" y="629679"/>
                  </a:cubicBezTo>
                  <a:cubicBezTo>
                    <a:pt x="298368" y="639070"/>
                    <a:pt x="292062" y="654230"/>
                    <a:pt x="284147" y="668317"/>
                  </a:cubicBezTo>
                  <a:cubicBezTo>
                    <a:pt x="276232" y="682403"/>
                    <a:pt x="261340" y="698637"/>
                    <a:pt x="255974" y="714199"/>
                  </a:cubicBezTo>
                  <a:cubicBezTo>
                    <a:pt x="250607" y="729762"/>
                    <a:pt x="252754" y="745727"/>
                    <a:pt x="251949" y="761691"/>
                  </a:cubicBezTo>
                  <a:cubicBezTo>
                    <a:pt x="251144" y="777656"/>
                    <a:pt x="252351" y="796036"/>
                    <a:pt x="251143" y="809989"/>
                  </a:cubicBezTo>
                  <a:cubicBezTo>
                    <a:pt x="249937" y="823941"/>
                    <a:pt x="245778" y="837357"/>
                    <a:pt x="244705" y="845406"/>
                  </a:cubicBezTo>
                  <a:cubicBezTo>
                    <a:pt x="243631" y="853456"/>
                    <a:pt x="243095" y="855603"/>
                    <a:pt x="244705" y="858286"/>
                  </a:cubicBezTo>
                  <a:cubicBezTo>
                    <a:pt x="245509" y="859627"/>
                    <a:pt x="245945" y="860298"/>
                    <a:pt x="247169" y="860701"/>
                  </a:cubicBezTo>
                  <a:lnTo>
                    <a:pt x="254364" y="861506"/>
                  </a:lnTo>
                  <a:cubicBezTo>
                    <a:pt x="262279" y="862042"/>
                    <a:pt x="277305" y="862310"/>
                    <a:pt x="292196" y="861506"/>
                  </a:cubicBezTo>
                  <a:cubicBezTo>
                    <a:pt x="307088" y="860701"/>
                    <a:pt x="333115" y="857749"/>
                    <a:pt x="343713" y="856676"/>
                  </a:cubicBezTo>
                  <a:cubicBezTo>
                    <a:pt x="343747" y="856684"/>
                    <a:pt x="352708" y="858681"/>
                    <a:pt x="355787" y="855066"/>
                  </a:cubicBezTo>
                  <a:cubicBezTo>
                    <a:pt x="358873" y="851443"/>
                    <a:pt x="361288" y="845675"/>
                    <a:pt x="362227" y="834943"/>
                  </a:cubicBezTo>
                  <a:cubicBezTo>
                    <a:pt x="363166" y="824210"/>
                    <a:pt x="363568" y="808110"/>
                    <a:pt x="361422" y="790670"/>
                  </a:cubicBezTo>
                  <a:cubicBezTo>
                    <a:pt x="359275" y="773229"/>
                    <a:pt x="352299" y="754313"/>
                    <a:pt x="349348" y="730298"/>
                  </a:cubicBezTo>
                  <a:cubicBezTo>
                    <a:pt x="346396" y="706284"/>
                    <a:pt x="344786" y="666439"/>
                    <a:pt x="343713" y="646584"/>
                  </a:cubicBezTo>
                  <a:cubicBezTo>
                    <a:pt x="342640" y="626728"/>
                    <a:pt x="342505" y="619886"/>
                    <a:pt x="342908" y="611166"/>
                  </a:cubicBezTo>
                  <a:cubicBezTo>
                    <a:pt x="343310" y="602446"/>
                    <a:pt x="343713" y="600299"/>
                    <a:pt x="346128" y="594262"/>
                  </a:cubicBezTo>
                  <a:cubicBezTo>
                    <a:pt x="348543" y="588224"/>
                    <a:pt x="356727" y="580443"/>
                    <a:pt x="357397" y="574942"/>
                  </a:cubicBezTo>
                  <a:cubicBezTo>
                    <a:pt x="358068" y="569442"/>
                    <a:pt x="353104" y="565149"/>
                    <a:pt x="350153" y="561258"/>
                  </a:cubicBezTo>
                  <a:lnTo>
                    <a:pt x="339688" y="551599"/>
                  </a:lnTo>
                  <a:close/>
                  <a:moveTo>
                    <a:pt x="287206" y="507649"/>
                  </a:moveTo>
                  <a:cubicBezTo>
                    <a:pt x="299226" y="561742"/>
                    <a:pt x="284201" y="574621"/>
                    <a:pt x="274326" y="617123"/>
                  </a:cubicBezTo>
                  <a:cubicBezTo>
                    <a:pt x="272445" y="626330"/>
                    <a:pt x="270907" y="639718"/>
                    <a:pt x="269556" y="655910"/>
                  </a:cubicBezTo>
                  <a:cubicBezTo>
                    <a:pt x="284442" y="632717"/>
                    <a:pt x="299146" y="601494"/>
                    <a:pt x="316184" y="596515"/>
                  </a:cubicBezTo>
                  <a:cubicBezTo>
                    <a:pt x="314038" y="589217"/>
                    <a:pt x="305451" y="583528"/>
                    <a:pt x="306524" y="574621"/>
                  </a:cubicBezTo>
                  <a:cubicBezTo>
                    <a:pt x="307147" y="563679"/>
                    <a:pt x="314405" y="554950"/>
                    <a:pt x="319949" y="545622"/>
                  </a:cubicBezTo>
                  <a:cubicBezTo>
                    <a:pt x="307786" y="539695"/>
                    <a:pt x="298568" y="525281"/>
                    <a:pt x="287206" y="507649"/>
                  </a:cubicBezTo>
                  <a:close/>
                  <a:moveTo>
                    <a:pt x="264023" y="488330"/>
                  </a:moveTo>
                  <a:cubicBezTo>
                    <a:pt x="251143" y="497345"/>
                    <a:pt x="249856" y="517952"/>
                    <a:pt x="240841" y="523104"/>
                  </a:cubicBezTo>
                  <a:cubicBezTo>
                    <a:pt x="177304" y="542852"/>
                    <a:pt x="103463" y="578055"/>
                    <a:pt x="46365" y="613259"/>
                  </a:cubicBezTo>
                  <a:cubicBezTo>
                    <a:pt x="17601" y="630002"/>
                    <a:pt x="12021" y="649320"/>
                    <a:pt x="6440" y="682806"/>
                  </a:cubicBezTo>
                  <a:lnTo>
                    <a:pt x="0" y="793568"/>
                  </a:lnTo>
                  <a:cubicBezTo>
                    <a:pt x="60532" y="849807"/>
                    <a:pt x="154551" y="840362"/>
                    <a:pt x="230537" y="859252"/>
                  </a:cubicBezTo>
                  <a:cubicBezTo>
                    <a:pt x="242128" y="755359"/>
                    <a:pt x="233113" y="597374"/>
                    <a:pt x="265311" y="542422"/>
                  </a:cubicBezTo>
                  <a:lnTo>
                    <a:pt x="264023" y="488330"/>
                  </a:lnTo>
                  <a:close/>
                  <a:moveTo>
                    <a:pt x="473953" y="438101"/>
                  </a:moveTo>
                  <a:cubicBezTo>
                    <a:pt x="449999" y="476765"/>
                    <a:pt x="395188" y="525303"/>
                    <a:pt x="351750" y="542487"/>
                  </a:cubicBezTo>
                  <a:cubicBezTo>
                    <a:pt x="364570" y="553524"/>
                    <a:pt x="369815" y="566569"/>
                    <a:pt x="371564" y="577519"/>
                  </a:cubicBezTo>
                  <a:cubicBezTo>
                    <a:pt x="371510" y="588305"/>
                    <a:pt x="363407" y="591042"/>
                    <a:pt x="359329" y="597803"/>
                  </a:cubicBezTo>
                  <a:cubicBezTo>
                    <a:pt x="364928" y="652187"/>
                    <a:pt x="355161" y="701683"/>
                    <a:pt x="373271" y="759858"/>
                  </a:cubicBezTo>
                  <a:cubicBezTo>
                    <a:pt x="382583" y="726860"/>
                    <a:pt x="394118" y="694072"/>
                    <a:pt x="406981" y="659624"/>
                  </a:cubicBezTo>
                  <a:cubicBezTo>
                    <a:pt x="434458" y="598661"/>
                    <a:pt x="476100" y="510653"/>
                    <a:pt x="473953" y="438101"/>
                  </a:cubicBezTo>
                  <a:close/>
                  <a:moveTo>
                    <a:pt x="444331" y="425221"/>
                  </a:moveTo>
                  <a:cubicBezTo>
                    <a:pt x="417365" y="457420"/>
                    <a:pt x="365446" y="490423"/>
                    <a:pt x="342908" y="490423"/>
                  </a:cubicBezTo>
                  <a:cubicBezTo>
                    <a:pt x="312722" y="489752"/>
                    <a:pt x="309100" y="473787"/>
                    <a:pt x="292196" y="465469"/>
                  </a:cubicBezTo>
                  <a:cubicBezTo>
                    <a:pt x="308026" y="468152"/>
                    <a:pt x="323455" y="474056"/>
                    <a:pt x="339687" y="473519"/>
                  </a:cubicBezTo>
                  <a:cubicBezTo>
                    <a:pt x="376180" y="473116"/>
                    <a:pt x="416695" y="446955"/>
                    <a:pt x="444331" y="425221"/>
                  </a:cubicBezTo>
                  <a:close/>
                  <a:moveTo>
                    <a:pt x="488121" y="409767"/>
                  </a:moveTo>
                  <a:cubicBezTo>
                    <a:pt x="533198" y="465576"/>
                    <a:pt x="410846" y="692681"/>
                    <a:pt x="376072" y="855388"/>
                  </a:cubicBezTo>
                  <a:cubicBezTo>
                    <a:pt x="489409" y="838216"/>
                    <a:pt x="600169" y="850665"/>
                    <a:pt x="716082" y="803871"/>
                  </a:cubicBezTo>
                  <a:cubicBezTo>
                    <a:pt x="761588" y="800437"/>
                    <a:pt x="808382" y="816321"/>
                    <a:pt x="852601" y="793568"/>
                  </a:cubicBezTo>
                  <a:cubicBezTo>
                    <a:pt x="845303" y="743338"/>
                    <a:pt x="867627" y="646745"/>
                    <a:pt x="772750" y="588788"/>
                  </a:cubicBezTo>
                  <a:cubicBezTo>
                    <a:pt x="729391" y="552726"/>
                    <a:pt x="648681" y="519241"/>
                    <a:pt x="565395" y="492193"/>
                  </a:cubicBezTo>
                  <a:cubicBezTo>
                    <a:pt x="534486" y="468582"/>
                    <a:pt x="515167" y="433379"/>
                    <a:pt x="488121" y="409767"/>
                  </a:cubicBezTo>
                  <a:close/>
                  <a:moveTo>
                    <a:pt x="314467" y="207"/>
                  </a:moveTo>
                  <a:cubicBezTo>
                    <a:pt x="302302" y="922"/>
                    <a:pt x="297652" y="4142"/>
                    <a:pt x="285488" y="8794"/>
                  </a:cubicBezTo>
                  <a:cubicBezTo>
                    <a:pt x="273325" y="13444"/>
                    <a:pt x="253826" y="20241"/>
                    <a:pt x="241485" y="28112"/>
                  </a:cubicBezTo>
                  <a:cubicBezTo>
                    <a:pt x="229142" y="35983"/>
                    <a:pt x="220377" y="43853"/>
                    <a:pt x="211433" y="56017"/>
                  </a:cubicBezTo>
                  <a:cubicBezTo>
                    <a:pt x="202489" y="68180"/>
                    <a:pt x="193724" y="87320"/>
                    <a:pt x="187821" y="101095"/>
                  </a:cubicBezTo>
                  <a:cubicBezTo>
                    <a:pt x="181919" y="114868"/>
                    <a:pt x="176194" y="121665"/>
                    <a:pt x="176015" y="138658"/>
                  </a:cubicBezTo>
                  <a:cubicBezTo>
                    <a:pt x="175837" y="155652"/>
                    <a:pt x="182813" y="191249"/>
                    <a:pt x="186748" y="203055"/>
                  </a:cubicBezTo>
                  <a:lnTo>
                    <a:pt x="187520" y="204007"/>
                  </a:lnTo>
                  <a:lnTo>
                    <a:pt x="191027" y="223887"/>
                  </a:lnTo>
                  <a:cubicBezTo>
                    <a:pt x="185407" y="222374"/>
                    <a:pt x="182724" y="232570"/>
                    <a:pt x="184333" y="241693"/>
                  </a:cubicBezTo>
                  <a:cubicBezTo>
                    <a:pt x="185943" y="250815"/>
                    <a:pt x="196139" y="265841"/>
                    <a:pt x="198822" y="277111"/>
                  </a:cubicBezTo>
                  <a:cubicBezTo>
                    <a:pt x="201505" y="288380"/>
                    <a:pt x="200298" y="299113"/>
                    <a:pt x="200432" y="309308"/>
                  </a:cubicBezTo>
                  <a:cubicBezTo>
                    <a:pt x="200566" y="319505"/>
                    <a:pt x="198285" y="331579"/>
                    <a:pt x="199627" y="338286"/>
                  </a:cubicBezTo>
                  <a:cubicBezTo>
                    <a:pt x="200969" y="344995"/>
                    <a:pt x="205128" y="346739"/>
                    <a:pt x="208482" y="349556"/>
                  </a:cubicBezTo>
                  <a:cubicBezTo>
                    <a:pt x="211836" y="352373"/>
                    <a:pt x="218275" y="343385"/>
                    <a:pt x="219751" y="355191"/>
                  </a:cubicBezTo>
                  <a:cubicBezTo>
                    <a:pt x="221227" y="366997"/>
                    <a:pt x="229008" y="395036"/>
                    <a:pt x="236655" y="410733"/>
                  </a:cubicBezTo>
                  <a:cubicBezTo>
                    <a:pt x="244301" y="426429"/>
                    <a:pt x="259999" y="439845"/>
                    <a:pt x="265633" y="449370"/>
                  </a:cubicBezTo>
                  <a:cubicBezTo>
                    <a:pt x="271268" y="458895"/>
                    <a:pt x="266438" y="460372"/>
                    <a:pt x="270463" y="467884"/>
                  </a:cubicBezTo>
                  <a:cubicBezTo>
                    <a:pt x="274487" y="475397"/>
                    <a:pt x="281330" y="484118"/>
                    <a:pt x="289781" y="494447"/>
                  </a:cubicBezTo>
                  <a:cubicBezTo>
                    <a:pt x="298233" y="504778"/>
                    <a:pt x="311246" y="524097"/>
                    <a:pt x="321175" y="529866"/>
                  </a:cubicBezTo>
                  <a:cubicBezTo>
                    <a:pt x="331102" y="535634"/>
                    <a:pt x="333383" y="536305"/>
                    <a:pt x="349348" y="529061"/>
                  </a:cubicBezTo>
                  <a:cubicBezTo>
                    <a:pt x="365312" y="521816"/>
                    <a:pt x="399657" y="499680"/>
                    <a:pt x="416963" y="486398"/>
                  </a:cubicBezTo>
                  <a:cubicBezTo>
                    <a:pt x="434270" y="473116"/>
                    <a:pt x="444331" y="459298"/>
                    <a:pt x="453186" y="449370"/>
                  </a:cubicBezTo>
                  <a:cubicBezTo>
                    <a:pt x="462041" y="439443"/>
                    <a:pt x="466601" y="434746"/>
                    <a:pt x="470089" y="426831"/>
                  </a:cubicBezTo>
                  <a:cubicBezTo>
                    <a:pt x="473577" y="418917"/>
                    <a:pt x="471968" y="409526"/>
                    <a:pt x="474115" y="401878"/>
                  </a:cubicBezTo>
                  <a:cubicBezTo>
                    <a:pt x="476261" y="394231"/>
                    <a:pt x="480688" y="390341"/>
                    <a:pt x="482969" y="380949"/>
                  </a:cubicBezTo>
                  <a:cubicBezTo>
                    <a:pt x="485249" y="371558"/>
                    <a:pt x="484847" y="352373"/>
                    <a:pt x="487799" y="345532"/>
                  </a:cubicBezTo>
                  <a:cubicBezTo>
                    <a:pt x="490750" y="338689"/>
                    <a:pt x="496788" y="343787"/>
                    <a:pt x="500678" y="339897"/>
                  </a:cubicBezTo>
                  <a:cubicBezTo>
                    <a:pt x="504569" y="336006"/>
                    <a:pt x="508996" y="331177"/>
                    <a:pt x="511142" y="322188"/>
                  </a:cubicBezTo>
                  <a:cubicBezTo>
                    <a:pt x="513289" y="313199"/>
                    <a:pt x="511947" y="299515"/>
                    <a:pt x="513557" y="285965"/>
                  </a:cubicBezTo>
                  <a:cubicBezTo>
                    <a:pt x="515167" y="272415"/>
                    <a:pt x="520131" y="252425"/>
                    <a:pt x="520801" y="240888"/>
                  </a:cubicBezTo>
                  <a:cubicBezTo>
                    <a:pt x="521473" y="229350"/>
                    <a:pt x="520131" y="222508"/>
                    <a:pt x="517582" y="216739"/>
                  </a:cubicBezTo>
                  <a:lnTo>
                    <a:pt x="505508" y="206274"/>
                  </a:lnTo>
                  <a:cubicBezTo>
                    <a:pt x="501482" y="205872"/>
                    <a:pt x="496788" y="209897"/>
                    <a:pt x="493433" y="214324"/>
                  </a:cubicBezTo>
                  <a:cubicBezTo>
                    <a:pt x="490893" y="217677"/>
                    <a:pt x="489661" y="229032"/>
                    <a:pt x="487525" y="232413"/>
                  </a:cubicBezTo>
                  <a:lnTo>
                    <a:pt x="486770" y="223363"/>
                  </a:lnTo>
                  <a:lnTo>
                    <a:pt x="488165" y="195462"/>
                  </a:lnTo>
                  <a:lnTo>
                    <a:pt x="490482" y="198762"/>
                  </a:lnTo>
                  <a:cubicBezTo>
                    <a:pt x="492986" y="200550"/>
                    <a:pt x="494238" y="195185"/>
                    <a:pt x="496921" y="194469"/>
                  </a:cubicBezTo>
                  <a:cubicBezTo>
                    <a:pt x="499604" y="193754"/>
                    <a:pt x="503002" y="193217"/>
                    <a:pt x="506581" y="194469"/>
                  </a:cubicBezTo>
                  <a:cubicBezTo>
                    <a:pt x="510158" y="195721"/>
                    <a:pt x="516419" y="202876"/>
                    <a:pt x="518386" y="201981"/>
                  </a:cubicBezTo>
                  <a:cubicBezTo>
                    <a:pt x="519370" y="201534"/>
                    <a:pt x="519370" y="200774"/>
                    <a:pt x="519124" y="198896"/>
                  </a:cubicBezTo>
                  <a:lnTo>
                    <a:pt x="518386" y="189102"/>
                  </a:lnTo>
                  <a:cubicBezTo>
                    <a:pt x="518391" y="189053"/>
                    <a:pt x="521603" y="159753"/>
                    <a:pt x="518386" y="142952"/>
                  </a:cubicBezTo>
                  <a:cubicBezTo>
                    <a:pt x="515167" y="126137"/>
                    <a:pt x="506760" y="103778"/>
                    <a:pt x="499068" y="88215"/>
                  </a:cubicBezTo>
                  <a:cubicBezTo>
                    <a:pt x="491376" y="72652"/>
                    <a:pt x="479213" y="57627"/>
                    <a:pt x="472236" y="49577"/>
                  </a:cubicBezTo>
                  <a:cubicBezTo>
                    <a:pt x="465260" y="41528"/>
                    <a:pt x="466154" y="44211"/>
                    <a:pt x="457210" y="39918"/>
                  </a:cubicBezTo>
                  <a:cubicBezTo>
                    <a:pt x="448266" y="35625"/>
                    <a:pt x="435030" y="29722"/>
                    <a:pt x="418572" y="23818"/>
                  </a:cubicBezTo>
                  <a:cubicBezTo>
                    <a:pt x="402117" y="17916"/>
                    <a:pt x="375821" y="8435"/>
                    <a:pt x="358470" y="4500"/>
                  </a:cubicBezTo>
                  <a:cubicBezTo>
                    <a:pt x="341118" y="564"/>
                    <a:pt x="326630" y="-509"/>
                    <a:pt x="314467" y="207"/>
                  </a:cubicBezTo>
                  <a:close/>
                </a:path>
              </a:pathLst>
            </a:custGeom>
            <a:solidFill>
              <a:srgbClr val="007CAC"/>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6393" name="文本框 11"/>
            <p:cNvSpPr>
              <a:spLocks noChangeArrowheads="1"/>
            </p:cNvSpPr>
            <p:nvPr/>
          </p:nvSpPr>
          <p:spPr bwMode="auto">
            <a:xfrm>
              <a:off x="159982" y="989369"/>
              <a:ext cx="95250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rgbClr val="000000"/>
                  </a:solidFill>
                  <a:ea typeface="宋体" panose="02010600030101010101" pitchFamily="2" charset="-122"/>
                  <a:sym typeface="DotumChe" panose="020B0609000101010101" pitchFamily="49" charset="-127"/>
                </a:rPr>
                <a:t>add name</a:t>
              </a:r>
              <a:endParaRPr lang="zh-CN" altLang="en-US" sz="1400" b="1">
                <a:solidFill>
                  <a:srgbClr val="000000"/>
                </a:solidFill>
                <a:latin typeface="Arial" panose="020B0604020202020204" pitchFamily="34" charset="0"/>
                <a:sym typeface="DotumChe" panose="020B0609000101010101" pitchFamily="49" charset="-127"/>
              </a:endParaRPr>
            </a:p>
            <a:p>
              <a:pPr algn="ctr"/>
              <a:r>
                <a:rPr lang="en-US" altLang="zh-CN" sz="1200">
                  <a:solidFill>
                    <a:srgbClr val="000000"/>
                  </a:solidFill>
                  <a:ea typeface="宋体" panose="02010600030101010101" pitchFamily="2" charset="-122"/>
                  <a:sym typeface="DotumChe" panose="020B0609000101010101" pitchFamily="49" charset="-127"/>
                </a:rPr>
                <a:t>(2000-2000)</a:t>
              </a:r>
              <a:endParaRPr lang="zh-CN" altLang="en-US" sz="1200">
                <a:solidFill>
                  <a:srgbClr val="000000"/>
                </a:solidFill>
                <a:latin typeface="Arial" panose="020B0604020202020204" pitchFamily="34" charset="0"/>
                <a:sym typeface="DotumChe" panose="020B0609000101010101" pitchFamily="49" charset="-127"/>
              </a:endParaRPr>
            </a:p>
          </p:txBody>
        </p:sp>
      </p:grpSp>
      <p:grpSp>
        <p:nvGrpSpPr>
          <p:cNvPr id="16394" name="Group 11"/>
          <p:cNvGrpSpPr/>
          <p:nvPr/>
        </p:nvGrpSpPr>
        <p:grpSpPr bwMode="auto">
          <a:xfrm>
            <a:off x="3946525" y="2921000"/>
            <a:ext cx="1184275" cy="1482725"/>
            <a:chOff x="0" y="0"/>
            <a:chExt cx="1184587" cy="1481812"/>
          </a:xfrm>
        </p:grpSpPr>
        <p:sp>
          <p:nvSpPr>
            <p:cNvPr id="16395" name="Freeform 34"/>
            <p:cNvSpPr>
              <a:spLocks noChangeArrowheads="1"/>
            </p:cNvSpPr>
            <p:nvPr/>
          </p:nvSpPr>
          <p:spPr bwMode="auto">
            <a:xfrm flipH="1">
              <a:off x="0" y="0"/>
              <a:ext cx="1184587" cy="898247"/>
            </a:xfrm>
            <a:custGeom>
              <a:avLst/>
              <a:gdLst>
                <a:gd name="T0" fmla="*/ 329224 w 852601"/>
                <a:gd name="T1" fmla="*/ 555624 h 862013"/>
                <a:gd name="T2" fmla="*/ 322785 w 852601"/>
                <a:gd name="T3" fmla="*/ 587017 h 862013"/>
                <a:gd name="T4" fmla="*/ 314735 w 852601"/>
                <a:gd name="T5" fmla="*/ 611971 h 862013"/>
                <a:gd name="T6" fmla="*/ 284147 w 852601"/>
                <a:gd name="T7" fmla="*/ 668317 h 862013"/>
                <a:gd name="T8" fmla="*/ 251949 w 852601"/>
                <a:gd name="T9" fmla="*/ 761691 h 862013"/>
                <a:gd name="T10" fmla="*/ 244705 w 852601"/>
                <a:gd name="T11" fmla="*/ 845406 h 862013"/>
                <a:gd name="T12" fmla="*/ 247169 w 852601"/>
                <a:gd name="T13" fmla="*/ 860701 h 862013"/>
                <a:gd name="T14" fmla="*/ 292196 w 852601"/>
                <a:gd name="T15" fmla="*/ 861506 h 862013"/>
                <a:gd name="T16" fmla="*/ 355787 w 852601"/>
                <a:gd name="T17" fmla="*/ 855066 h 862013"/>
                <a:gd name="T18" fmla="*/ 361422 w 852601"/>
                <a:gd name="T19" fmla="*/ 790670 h 862013"/>
                <a:gd name="T20" fmla="*/ 343713 w 852601"/>
                <a:gd name="T21" fmla="*/ 646584 h 862013"/>
                <a:gd name="T22" fmla="*/ 346128 w 852601"/>
                <a:gd name="T23" fmla="*/ 594262 h 862013"/>
                <a:gd name="T24" fmla="*/ 350153 w 852601"/>
                <a:gd name="T25" fmla="*/ 561258 h 862013"/>
                <a:gd name="T26" fmla="*/ 287206 w 852601"/>
                <a:gd name="T27" fmla="*/ 507649 h 862013"/>
                <a:gd name="T28" fmla="*/ 269556 w 852601"/>
                <a:gd name="T29" fmla="*/ 655910 h 862013"/>
                <a:gd name="T30" fmla="*/ 306524 w 852601"/>
                <a:gd name="T31" fmla="*/ 574621 h 862013"/>
                <a:gd name="T32" fmla="*/ 287206 w 852601"/>
                <a:gd name="T33" fmla="*/ 507649 h 862013"/>
                <a:gd name="T34" fmla="*/ 240841 w 852601"/>
                <a:gd name="T35" fmla="*/ 523104 h 862013"/>
                <a:gd name="T36" fmla="*/ 6440 w 852601"/>
                <a:gd name="T37" fmla="*/ 682806 h 862013"/>
                <a:gd name="T38" fmla="*/ 230537 w 852601"/>
                <a:gd name="T39" fmla="*/ 859252 h 862013"/>
                <a:gd name="T40" fmla="*/ 264023 w 852601"/>
                <a:gd name="T41" fmla="*/ 488330 h 862013"/>
                <a:gd name="T42" fmla="*/ 351750 w 852601"/>
                <a:gd name="T43" fmla="*/ 542487 h 862013"/>
                <a:gd name="T44" fmla="*/ 359329 w 852601"/>
                <a:gd name="T45" fmla="*/ 597803 h 862013"/>
                <a:gd name="T46" fmla="*/ 406981 w 852601"/>
                <a:gd name="T47" fmla="*/ 659624 h 862013"/>
                <a:gd name="T48" fmla="*/ 444331 w 852601"/>
                <a:gd name="T49" fmla="*/ 425221 h 862013"/>
                <a:gd name="T50" fmla="*/ 292196 w 852601"/>
                <a:gd name="T51" fmla="*/ 465469 h 862013"/>
                <a:gd name="T52" fmla="*/ 444331 w 852601"/>
                <a:gd name="T53" fmla="*/ 425221 h 862013"/>
                <a:gd name="T54" fmla="*/ 376072 w 852601"/>
                <a:gd name="T55" fmla="*/ 855388 h 862013"/>
                <a:gd name="T56" fmla="*/ 852601 w 852601"/>
                <a:gd name="T57" fmla="*/ 793568 h 862013"/>
                <a:gd name="T58" fmla="*/ 565395 w 852601"/>
                <a:gd name="T59" fmla="*/ 492193 h 862013"/>
                <a:gd name="T60" fmla="*/ 314467 w 852601"/>
                <a:gd name="T61" fmla="*/ 207 h 862013"/>
                <a:gd name="T62" fmla="*/ 241485 w 852601"/>
                <a:gd name="T63" fmla="*/ 28112 h 862013"/>
                <a:gd name="T64" fmla="*/ 187821 w 852601"/>
                <a:gd name="T65" fmla="*/ 101095 h 862013"/>
                <a:gd name="T66" fmla="*/ 186748 w 852601"/>
                <a:gd name="T67" fmla="*/ 203055 h 862013"/>
                <a:gd name="T68" fmla="*/ 191027 w 852601"/>
                <a:gd name="T69" fmla="*/ 223887 h 862013"/>
                <a:gd name="T70" fmla="*/ 198822 w 852601"/>
                <a:gd name="T71" fmla="*/ 277111 h 862013"/>
                <a:gd name="T72" fmla="*/ 199627 w 852601"/>
                <a:gd name="T73" fmla="*/ 338286 h 862013"/>
                <a:gd name="T74" fmla="*/ 219751 w 852601"/>
                <a:gd name="T75" fmla="*/ 355191 h 862013"/>
                <a:gd name="T76" fmla="*/ 265633 w 852601"/>
                <a:gd name="T77" fmla="*/ 449370 h 862013"/>
                <a:gd name="T78" fmla="*/ 289781 w 852601"/>
                <a:gd name="T79" fmla="*/ 494447 h 862013"/>
                <a:gd name="T80" fmla="*/ 349348 w 852601"/>
                <a:gd name="T81" fmla="*/ 529061 h 862013"/>
                <a:gd name="T82" fmla="*/ 453186 w 852601"/>
                <a:gd name="T83" fmla="*/ 449370 h 862013"/>
                <a:gd name="T84" fmla="*/ 474115 w 852601"/>
                <a:gd name="T85" fmla="*/ 401878 h 862013"/>
                <a:gd name="T86" fmla="*/ 487799 w 852601"/>
                <a:gd name="T87" fmla="*/ 345532 h 862013"/>
                <a:gd name="T88" fmla="*/ 511142 w 852601"/>
                <a:gd name="T89" fmla="*/ 322188 h 862013"/>
                <a:gd name="T90" fmla="*/ 520801 w 852601"/>
                <a:gd name="T91" fmla="*/ 240888 h 862013"/>
                <a:gd name="T92" fmla="*/ 505508 w 852601"/>
                <a:gd name="T93" fmla="*/ 206274 h 862013"/>
                <a:gd name="T94" fmla="*/ 487525 w 852601"/>
                <a:gd name="T95" fmla="*/ 232413 h 862013"/>
                <a:gd name="T96" fmla="*/ 488165 w 852601"/>
                <a:gd name="T97" fmla="*/ 195462 h 862013"/>
                <a:gd name="T98" fmla="*/ 496921 w 852601"/>
                <a:gd name="T99" fmla="*/ 194469 h 862013"/>
                <a:gd name="T100" fmla="*/ 518386 w 852601"/>
                <a:gd name="T101" fmla="*/ 201981 h 862013"/>
                <a:gd name="T102" fmla="*/ 518386 w 852601"/>
                <a:gd name="T103" fmla="*/ 189102 h 862013"/>
                <a:gd name="T104" fmla="*/ 499068 w 852601"/>
                <a:gd name="T105" fmla="*/ 88215 h 862013"/>
                <a:gd name="T106" fmla="*/ 457210 w 852601"/>
                <a:gd name="T107" fmla="*/ 39918 h 862013"/>
                <a:gd name="T108" fmla="*/ 358470 w 852601"/>
                <a:gd name="T109" fmla="*/ 4500 h 862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2601" h="862013">
                  <a:moveTo>
                    <a:pt x="339688" y="551599"/>
                  </a:moveTo>
                  <a:cubicBezTo>
                    <a:pt x="336200" y="550660"/>
                    <a:pt x="332712" y="552270"/>
                    <a:pt x="329224" y="555624"/>
                  </a:cubicBezTo>
                  <a:lnTo>
                    <a:pt x="318760" y="571723"/>
                  </a:lnTo>
                  <a:cubicBezTo>
                    <a:pt x="317687" y="576955"/>
                    <a:pt x="320907" y="582723"/>
                    <a:pt x="322785" y="587017"/>
                  </a:cubicBezTo>
                  <a:cubicBezTo>
                    <a:pt x="324663" y="591310"/>
                    <a:pt x="331370" y="593322"/>
                    <a:pt x="330029" y="597481"/>
                  </a:cubicBezTo>
                  <a:cubicBezTo>
                    <a:pt x="328687" y="601641"/>
                    <a:pt x="318894" y="606739"/>
                    <a:pt x="314735" y="611971"/>
                  </a:cubicBezTo>
                  <a:cubicBezTo>
                    <a:pt x="310576" y="617202"/>
                    <a:pt x="308563" y="620288"/>
                    <a:pt x="303465" y="629679"/>
                  </a:cubicBezTo>
                  <a:cubicBezTo>
                    <a:pt x="298368" y="639070"/>
                    <a:pt x="292062" y="654230"/>
                    <a:pt x="284147" y="668317"/>
                  </a:cubicBezTo>
                  <a:cubicBezTo>
                    <a:pt x="276232" y="682403"/>
                    <a:pt x="261340" y="698637"/>
                    <a:pt x="255974" y="714199"/>
                  </a:cubicBezTo>
                  <a:cubicBezTo>
                    <a:pt x="250607" y="729762"/>
                    <a:pt x="252754" y="745727"/>
                    <a:pt x="251949" y="761691"/>
                  </a:cubicBezTo>
                  <a:cubicBezTo>
                    <a:pt x="251144" y="777656"/>
                    <a:pt x="252351" y="796036"/>
                    <a:pt x="251143" y="809989"/>
                  </a:cubicBezTo>
                  <a:cubicBezTo>
                    <a:pt x="249937" y="823941"/>
                    <a:pt x="245778" y="837357"/>
                    <a:pt x="244705" y="845406"/>
                  </a:cubicBezTo>
                  <a:cubicBezTo>
                    <a:pt x="243631" y="853456"/>
                    <a:pt x="243095" y="855603"/>
                    <a:pt x="244705" y="858286"/>
                  </a:cubicBezTo>
                  <a:cubicBezTo>
                    <a:pt x="245509" y="859627"/>
                    <a:pt x="245945" y="860298"/>
                    <a:pt x="247169" y="860701"/>
                  </a:cubicBezTo>
                  <a:lnTo>
                    <a:pt x="254364" y="861506"/>
                  </a:lnTo>
                  <a:cubicBezTo>
                    <a:pt x="262279" y="862042"/>
                    <a:pt x="277305" y="862310"/>
                    <a:pt x="292196" y="861506"/>
                  </a:cubicBezTo>
                  <a:cubicBezTo>
                    <a:pt x="307088" y="860701"/>
                    <a:pt x="333115" y="857749"/>
                    <a:pt x="343713" y="856676"/>
                  </a:cubicBezTo>
                  <a:cubicBezTo>
                    <a:pt x="343747" y="856684"/>
                    <a:pt x="352708" y="858681"/>
                    <a:pt x="355787" y="855066"/>
                  </a:cubicBezTo>
                  <a:cubicBezTo>
                    <a:pt x="358873" y="851443"/>
                    <a:pt x="361288" y="845675"/>
                    <a:pt x="362227" y="834943"/>
                  </a:cubicBezTo>
                  <a:cubicBezTo>
                    <a:pt x="363166" y="824210"/>
                    <a:pt x="363568" y="808110"/>
                    <a:pt x="361422" y="790670"/>
                  </a:cubicBezTo>
                  <a:cubicBezTo>
                    <a:pt x="359275" y="773229"/>
                    <a:pt x="352299" y="754313"/>
                    <a:pt x="349348" y="730298"/>
                  </a:cubicBezTo>
                  <a:cubicBezTo>
                    <a:pt x="346396" y="706284"/>
                    <a:pt x="344786" y="666439"/>
                    <a:pt x="343713" y="646584"/>
                  </a:cubicBezTo>
                  <a:cubicBezTo>
                    <a:pt x="342640" y="626728"/>
                    <a:pt x="342505" y="619886"/>
                    <a:pt x="342908" y="611166"/>
                  </a:cubicBezTo>
                  <a:cubicBezTo>
                    <a:pt x="343310" y="602446"/>
                    <a:pt x="343713" y="600299"/>
                    <a:pt x="346128" y="594262"/>
                  </a:cubicBezTo>
                  <a:cubicBezTo>
                    <a:pt x="348543" y="588224"/>
                    <a:pt x="356727" y="580443"/>
                    <a:pt x="357397" y="574942"/>
                  </a:cubicBezTo>
                  <a:cubicBezTo>
                    <a:pt x="358068" y="569442"/>
                    <a:pt x="353104" y="565149"/>
                    <a:pt x="350153" y="561258"/>
                  </a:cubicBezTo>
                  <a:lnTo>
                    <a:pt x="339688" y="551599"/>
                  </a:lnTo>
                  <a:close/>
                  <a:moveTo>
                    <a:pt x="287206" y="507649"/>
                  </a:moveTo>
                  <a:cubicBezTo>
                    <a:pt x="299226" y="561742"/>
                    <a:pt x="284201" y="574621"/>
                    <a:pt x="274326" y="617123"/>
                  </a:cubicBezTo>
                  <a:cubicBezTo>
                    <a:pt x="272445" y="626330"/>
                    <a:pt x="270907" y="639718"/>
                    <a:pt x="269556" y="655910"/>
                  </a:cubicBezTo>
                  <a:cubicBezTo>
                    <a:pt x="284442" y="632717"/>
                    <a:pt x="299146" y="601494"/>
                    <a:pt x="316184" y="596515"/>
                  </a:cubicBezTo>
                  <a:cubicBezTo>
                    <a:pt x="314038" y="589217"/>
                    <a:pt x="305451" y="583528"/>
                    <a:pt x="306524" y="574621"/>
                  </a:cubicBezTo>
                  <a:cubicBezTo>
                    <a:pt x="307147" y="563679"/>
                    <a:pt x="314405" y="554950"/>
                    <a:pt x="319949" y="545622"/>
                  </a:cubicBezTo>
                  <a:cubicBezTo>
                    <a:pt x="307786" y="539695"/>
                    <a:pt x="298568" y="525281"/>
                    <a:pt x="287206" y="507649"/>
                  </a:cubicBezTo>
                  <a:close/>
                  <a:moveTo>
                    <a:pt x="264023" y="488330"/>
                  </a:moveTo>
                  <a:cubicBezTo>
                    <a:pt x="251143" y="497345"/>
                    <a:pt x="249856" y="517952"/>
                    <a:pt x="240841" y="523104"/>
                  </a:cubicBezTo>
                  <a:cubicBezTo>
                    <a:pt x="177304" y="542852"/>
                    <a:pt x="103463" y="578055"/>
                    <a:pt x="46365" y="613259"/>
                  </a:cubicBezTo>
                  <a:cubicBezTo>
                    <a:pt x="17601" y="630002"/>
                    <a:pt x="12021" y="649320"/>
                    <a:pt x="6440" y="682806"/>
                  </a:cubicBezTo>
                  <a:lnTo>
                    <a:pt x="0" y="793568"/>
                  </a:lnTo>
                  <a:cubicBezTo>
                    <a:pt x="60532" y="849807"/>
                    <a:pt x="154551" y="840362"/>
                    <a:pt x="230537" y="859252"/>
                  </a:cubicBezTo>
                  <a:cubicBezTo>
                    <a:pt x="242128" y="755359"/>
                    <a:pt x="233113" y="597374"/>
                    <a:pt x="265311" y="542422"/>
                  </a:cubicBezTo>
                  <a:lnTo>
                    <a:pt x="264023" y="488330"/>
                  </a:lnTo>
                  <a:close/>
                  <a:moveTo>
                    <a:pt x="473953" y="438101"/>
                  </a:moveTo>
                  <a:cubicBezTo>
                    <a:pt x="449999" y="476765"/>
                    <a:pt x="395188" y="525303"/>
                    <a:pt x="351750" y="542487"/>
                  </a:cubicBezTo>
                  <a:cubicBezTo>
                    <a:pt x="364570" y="553524"/>
                    <a:pt x="369815" y="566569"/>
                    <a:pt x="371564" y="577519"/>
                  </a:cubicBezTo>
                  <a:cubicBezTo>
                    <a:pt x="371510" y="588305"/>
                    <a:pt x="363407" y="591042"/>
                    <a:pt x="359329" y="597803"/>
                  </a:cubicBezTo>
                  <a:cubicBezTo>
                    <a:pt x="364928" y="652187"/>
                    <a:pt x="355161" y="701683"/>
                    <a:pt x="373271" y="759858"/>
                  </a:cubicBezTo>
                  <a:cubicBezTo>
                    <a:pt x="382583" y="726860"/>
                    <a:pt x="394118" y="694072"/>
                    <a:pt x="406981" y="659624"/>
                  </a:cubicBezTo>
                  <a:cubicBezTo>
                    <a:pt x="434458" y="598661"/>
                    <a:pt x="476100" y="510653"/>
                    <a:pt x="473953" y="438101"/>
                  </a:cubicBezTo>
                  <a:close/>
                  <a:moveTo>
                    <a:pt x="444331" y="425221"/>
                  </a:moveTo>
                  <a:cubicBezTo>
                    <a:pt x="417365" y="457420"/>
                    <a:pt x="365446" y="490423"/>
                    <a:pt x="342908" y="490423"/>
                  </a:cubicBezTo>
                  <a:cubicBezTo>
                    <a:pt x="312722" y="489752"/>
                    <a:pt x="309100" y="473787"/>
                    <a:pt x="292196" y="465469"/>
                  </a:cubicBezTo>
                  <a:cubicBezTo>
                    <a:pt x="308026" y="468152"/>
                    <a:pt x="323455" y="474056"/>
                    <a:pt x="339687" y="473519"/>
                  </a:cubicBezTo>
                  <a:cubicBezTo>
                    <a:pt x="376180" y="473116"/>
                    <a:pt x="416695" y="446955"/>
                    <a:pt x="444331" y="425221"/>
                  </a:cubicBezTo>
                  <a:close/>
                  <a:moveTo>
                    <a:pt x="488121" y="409767"/>
                  </a:moveTo>
                  <a:cubicBezTo>
                    <a:pt x="533198" y="465576"/>
                    <a:pt x="410846" y="692681"/>
                    <a:pt x="376072" y="855388"/>
                  </a:cubicBezTo>
                  <a:cubicBezTo>
                    <a:pt x="489409" y="838216"/>
                    <a:pt x="600169" y="850665"/>
                    <a:pt x="716082" y="803871"/>
                  </a:cubicBezTo>
                  <a:cubicBezTo>
                    <a:pt x="761588" y="800437"/>
                    <a:pt x="808382" y="816321"/>
                    <a:pt x="852601" y="793568"/>
                  </a:cubicBezTo>
                  <a:cubicBezTo>
                    <a:pt x="845303" y="743338"/>
                    <a:pt x="867627" y="646745"/>
                    <a:pt x="772750" y="588788"/>
                  </a:cubicBezTo>
                  <a:cubicBezTo>
                    <a:pt x="729391" y="552726"/>
                    <a:pt x="648681" y="519241"/>
                    <a:pt x="565395" y="492193"/>
                  </a:cubicBezTo>
                  <a:cubicBezTo>
                    <a:pt x="534486" y="468582"/>
                    <a:pt x="515167" y="433379"/>
                    <a:pt x="488121" y="409767"/>
                  </a:cubicBezTo>
                  <a:close/>
                  <a:moveTo>
                    <a:pt x="314467" y="207"/>
                  </a:moveTo>
                  <a:cubicBezTo>
                    <a:pt x="302302" y="922"/>
                    <a:pt x="297652" y="4142"/>
                    <a:pt x="285488" y="8794"/>
                  </a:cubicBezTo>
                  <a:cubicBezTo>
                    <a:pt x="273325" y="13444"/>
                    <a:pt x="253826" y="20241"/>
                    <a:pt x="241485" y="28112"/>
                  </a:cubicBezTo>
                  <a:cubicBezTo>
                    <a:pt x="229142" y="35983"/>
                    <a:pt x="220377" y="43853"/>
                    <a:pt x="211433" y="56017"/>
                  </a:cubicBezTo>
                  <a:cubicBezTo>
                    <a:pt x="202489" y="68180"/>
                    <a:pt x="193724" y="87320"/>
                    <a:pt x="187821" y="101095"/>
                  </a:cubicBezTo>
                  <a:cubicBezTo>
                    <a:pt x="181919" y="114868"/>
                    <a:pt x="176194" y="121665"/>
                    <a:pt x="176015" y="138658"/>
                  </a:cubicBezTo>
                  <a:cubicBezTo>
                    <a:pt x="175837" y="155652"/>
                    <a:pt x="182813" y="191249"/>
                    <a:pt x="186748" y="203055"/>
                  </a:cubicBezTo>
                  <a:lnTo>
                    <a:pt x="187520" y="204007"/>
                  </a:lnTo>
                  <a:lnTo>
                    <a:pt x="191027" y="223887"/>
                  </a:lnTo>
                  <a:cubicBezTo>
                    <a:pt x="185407" y="222374"/>
                    <a:pt x="182724" y="232570"/>
                    <a:pt x="184333" y="241693"/>
                  </a:cubicBezTo>
                  <a:cubicBezTo>
                    <a:pt x="185943" y="250815"/>
                    <a:pt x="196139" y="265841"/>
                    <a:pt x="198822" y="277111"/>
                  </a:cubicBezTo>
                  <a:cubicBezTo>
                    <a:pt x="201505" y="288380"/>
                    <a:pt x="200298" y="299113"/>
                    <a:pt x="200432" y="309308"/>
                  </a:cubicBezTo>
                  <a:cubicBezTo>
                    <a:pt x="200566" y="319505"/>
                    <a:pt x="198285" y="331579"/>
                    <a:pt x="199627" y="338286"/>
                  </a:cubicBezTo>
                  <a:cubicBezTo>
                    <a:pt x="200969" y="344995"/>
                    <a:pt x="205128" y="346739"/>
                    <a:pt x="208482" y="349556"/>
                  </a:cubicBezTo>
                  <a:cubicBezTo>
                    <a:pt x="211836" y="352373"/>
                    <a:pt x="218275" y="343385"/>
                    <a:pt x="219751" y="355191"/>
                  </a:cubicBezTo>
                  <a:cubicBezTo>
                    <a:pt x="221227" y="366997"/>
                    <a:pt x="229008" y="395036"/>
                    <a:pt x="236655" y="410733"/>
                  </a:cubicBezTo>
                  <a:cubicBezTo>
                    <a:pt x="244301" y="426429"/>
                    <a:pt x="259999" y="439845"/>
                    <a:pt x="265633" y="449370"/>
                  </a:cubicBezTo>
                  <a:cubicBezTo>
                    <a:pt x="271268" y="458895"/>
                    <a:pt x="266438" y="460372"/>
                    <a:pt x="270463" y="467884"/>
                  </a:cubicBezTo>
                  <a:cubicBezTo>
                    <a:pt x="274487" y="475397"/>
                    <a:pt x="281330" y="484118"/>
                    <a:pt x="289781" y="494447"/>
                  </a:cubicBezTo>
                  <a:cubicBezTo>
                    <a:pt x="298233" y="504778"/>
                    <a:pt x="311246" y="524097"/>
                    <a:pt x="321175" y="529866"/>
                  </a:cubicBezTo>
                  <a:cubicBezTo>
                    <a:pt x="331102" y="535634"/>
                    <a:pt x="333383" y="536305"/>
                    <a:pt x="349348" y="529061"/>
                  </a:cubicBezTo>
                  <a:cubicBezTo>
                    <a:pt x="365312" y="521816"/>
                    <a:pt x="399657" y="499680"/>
                    <a:pt x="416963" y="486398"/>
                  </a:cubicBezTo>
                  <a:cubicBezTo>
                    <a:pt x="434270" y="473116"/>
                    <a:pt x="444331" y="459298"/>
                    <a:pt x="453186" y="449370"/>
                  </a:cubicBezTo>
                  <a:cubicBezTo>
                    <a:pt x="462041" y="439443"/>
                    <a:pt x="466601" y="434746"/>
                    <a:pt x="470089" y="426831"/>
                  </a:cubicBezTo>
                  <a:cubicBezTo>
                    <a:pt x="473577" y="418917"/>
                    <a:pt x="471968" y="409526"/>
                    <a:pt x="474115" y="401878"/>
                  </a:cubicBezTo>
                  <a:cubicBezTo>
                    <a:pt x="476261" y="394231"/>
                    <a:pt x="480688" y="390341"/>
                    <a:pt x="482969" y="380949"/>
                  </a:cubicBezTo>
                  <a:cubicBezTo>
                    <a:pt x="485249" y="371558"/>
                    <a:pt x="484847" y="352373"/>
                    <a:pt x="487799" y="345532"/>
                  </a:cubicBezTo>
                  <a:cubicBezTo>
                    <a:pt x="490750" y="338689"/>
                    <a:pt x="496788" y="343787"/>
                    <a:pt x="500678" y="339897"/>
                  </a:cubicBezTo>
                  <a:cubicBezTo>
                    <a:pt x="504569" y="336006"/>
                    <a:pt x="508996" y="331177"/>
                    <a:pt x="511142" y="322188"/>
                  </a:cubicBezTo>
                  <a:cubicBezTo>
                    <a:pt x="513289" y="313199"/>
                    <a:pt x="511947" y="299515"/>
                    <a:pt x="513557" y="285965"/>
                  </a:cubicBezTo>
                  <a:cubicBezTo>
                    <a:pt x="515167" y="272415"/>
                    <a:pt x="520131" y="252425"/>
                    <a:pt x="520801" y="240888"/>
                  </a:cubicBezTo>
                  <a:cubicBezTo>
                    <a:pt x="521473" y="229350"/>
                    <a:pt x="520131" y="222508"/>
                    <a:pt x="517582" y="216739"/>
                  </a:cubicBezTo>
                  <a:lnTo>
                    <a:pt x="505508" y="206274"/>
                  </a:lnTo>
                  <a:cubicBezTo>
                    <a:pt x="501482" y="205872"/>
                    <a:pt x="496788" y="209897"/>
                    <a:pt x="493433" y="214324"/>
                  </a:cubicBezTo>
                  <a:cubicBezTo>
                    <a:pt x="490893" y="217677"/>
                    <a:pt x="489661" y="229032"/>
                    <a:pt x="487525" y="232413"/>
                  </a:cubicBezTo>
                  <a:lnTo>
                    <a:pt x="486770" y="223363"/>
                  </a:lnTo>
                  <a:lnTo>
                    <a:pt x="488165" y="195462"/>
                  </a:lnTo>
                  <a:lnTo>
                    <a:pt x="490482" y="198762"/>
                  </a:lnTo>
                  <a:cubicBezTo>
                    <a:pt x="492986" y="200550"/>
                    <a:pt x="494238" y="195185"/>
                    <a:pt x="496921" y="194469"/>
                  </a:cubicBezTo>
                  <a:cubicBezTo>
                    <a:pt x="499604" y="193754"/>
                    <a:pt x="503002" y="193217"/>
                    <a:pt x="506581" y="194469"/>
                  </a:cubicBezTo>
                  <a:cubicBezTo>
                    <a:pt x="510158" y="195721"/>
                    <a:pt x="516419" y="202876"/>
                    <a:pt x="518386" y="201981"/>
                  </a:cubicBezTo>
                  <a:cubicBezTo>
                    <a:pt x="519370" y="201534"/>
                    <a:pt x="519370" y="200774"/>
                    <a:pt x="519124" y="198896"/>
                  </a:cubicBezTo>
                  <a:lnTo>
                    <a:pt x="518386" y="189102"/>
                  </a:lnTo>
                  <a:cubicBezTo>
                    <a:pt x="518391" y="189053"/>
                    <a:pt x="521603" y="159753"/>
                    <a:pt x="518386" y="142952"/>
                  </a:cubicBezTo>
                  <a:cubicBezTo>
                    <a:pt x="515167" y="126137"/>
                    <a:pt x="506760" y="103778"/>
                    <a:pt x="499068" y="88215"/>
                  </a:cubicBezTo>
                  <a:cubicBezTo>
                    <a:pt x="491376" y="72652"/>
                    <a:pt x="479213" y="57627"/>
                    <a:pt x="472236" y="49577"/>
                  </a:cubicBezTo>
                  <a:cubicBezTo>
                    <a:pt x="465260" y="41528"/>
                    <a:pt x="466154" y="44211"/>
                    <a:pt x="457210" y="39918"/>
                  </a:cubicBezTo>
                  <a:cubicBezTo>
                    <a:pt x="448266" y="35625"/>
                    <a:pt x="435030" y="29722"/>
                    <a:pt x="418572" y="23818"/>
                  </a:cubicBezTo>
                  <a:cubicBezTo>
                    <a:pt x="402117" y="17916"/>
                    <a:pt x="375821" y="8435"/>
                    <a:pt x="358470" y="4500"/>
                  </a:cubicBezTo>
                  <a:cubicBezTo>
                    <a:pt x="341118" y="564"/>
                    <a:pt x="326630" y="-509"/>
                    <a:pt x="314467" y="207"/>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6396" name="文本框 84"/>
            <p:cNvSpPr>
              <a:spLocks noChangeArrowheads="1"/>
            </p:cNvSpPr>
            <p:nvPr/>
          </p:nvSpPr>
          <p:spPr bwMode="auto">
            <a:xfrm>
              <a:off x="159982" y="989369"/>
              <a:ext cx="952504"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add name</a:t>
              </a:r>
              <a:endParaRPr lang="zh-CN" altLang="en-US" sz="1400" b="1">
                <a:solidFill>
                  <a:schemeClr val="bg1"/>
                </a:solidFill>
                <a:latin typeface="Arial" panose="020B0604020202020204" pitchFamily="34" charset="0"/>
                <a:sym typeface="DotumChe" panose="020B0609000101010101" pitchFamily="49" charset="-127"/>
              </a:endParaRPr>
            </a:p>
            <a:p>
              <a:pPr algn="ctr"/>
              <a:r>
                <a:rPr lang="en-US" altLang="zh-CN" sz="1200">
                  <a:solidFill>
                    <a:schemeClr val="bg1"/>
                  </a:solidFill>
                  <a:ea typeface="宋体" panose="02010600030101010101" pitchFamily="2" charset="-122"/>
                  <a:sym typeface="DotumChe" panose="020B0609000101010101" pitchFamily="49" charset="-127"/>
                </a:rPr>
                <a:t>(2000-2000)</a:t>
              </a:r>
              <a:endParaRPr lang="zh-CN" altLang="en-US" sz="1200">
                <a:solidFill>
                  <a:schemeClr val="bg1"/>
                </a:solidFill>
                <a:latin typeface="Arial" panose="020B0604020202020204" pitchFamily="34" charset="0"/>
                <a:sym typeface="DotumChe" panose="020B0609000101010101" pitchFamily="49" charset="-127"/>
              </a:endParaRPr>
            </a:p>
          </p:txBody>
        </p:sp>
      </p:grpSp>
      <p:grpSp>
        <p:nvGrpSpPr>
          <p:cNvPr id="16397" name="Group 14"/>
          <p:cNvGrpSpPr/>
          <p:nvPr/>
        </p:nvGrpSpPr>
        <p:grpSpPr bwMode="auto">
          <a:xfrm>
            <a:off x="674688" y="628650"/>
            <a:ext cx="2547937" cy="1349375"/>
            <a:chOff x="0" y="0"/>
            <a:chExt cx="2548003" cy="1350488"/>
          </a:xfrm>
        </p:grpSpPr>
        <p:sp>
          <p:nvSpPr>
            <p:cNvPr id="16398" name="矩形 85"/>
            <p:cNvSpPr>
              <a:spLocks noChangeArrowheads="1"/>
            </p:cNvSpPr>
            <p:nvPr/>
          </p:nvSpPr>
          <p:spPr bwMode="auto">
            <a:xfrm>
              <a:off x="0" y="334825"/>
              <a:ext cx="254800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a:t>
              </a:r>
            </a:p>
          </p:txBody>
        </p:sp>
        <p:sp>
          <p:nvSpPr>
            <p:cNvPr id="16399" name="矩形 86"/>
            <p:cNvSpPr>
              <a:spLocks noChangeArrowheads="1"/>
            </p:cNvSpPr>
            <p:nvPr/>
          </p:nvSpPr>
          <p:spPr bwMode="auto">
            <a:xfrm>
              <a:off x="88077" y="0"/>
              <a:ext cx="1561646" cy="307777"/>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chemeClr val="bg1"/>
                  </a:solidFill>
                  <a:ea typeface="宋体" panose="02010600030101010101" pitchFamily="2" charset="-122"/>
                  <a:sym typeface="DotumChe" panose="020B0609000101010101" pitchFamily="49" charset="-127"/>
                </a:rPr>
                <a:t>ADD TITLE IN HERE</a:t>
              </a:r>
            </a:p>
          </p:txBody>
        </p:sp>
      </p:grpSp>
      <p:grpSp>
        <p:nvGrpSpPr>
          <p:cNvPr id="16400" name="Group 17"/>
          <p:cNvGrpSpPr/>
          <p:nvPr/>
        </p:nvGrpSpPr>
        <p:grpSpPr bwMode="auto">
          <a:xfrm>
            <a:off x="674688" y="3159125"/>
            <a:ext cx="2547937" cy="1349375"/>
            <a:chOff x="0" y="0"/>
            <a:chExt cx="2548003" cy="1350488"/>
          </a:xfrm>
        </p:grpSpPr>
        <p:sp>
          <p:nvSpPr>
            <p:cNvPr id="16401" name="矩形 88"/>
            <p:cNvSpPr>
              <a:spLocks noChangeArrowheads="1"/>
            </p:cNvSpPr>
            <p:nvPr/>
          </p:nvSpPr>
          <p:spPr bwMode="auto">
            <a:xfrm>
              <a:off x="0" y="334825"/>
              <a:ext cx="254800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sz="1200">
                  <a:solidFill>
                    <a:schemeClr val="bg1"/>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a:t>
              </a:r>
            </a:p>
          </p:txBody>
        </p:sp>
        <p:sp>
          <p:nvSpPr>
            <p:cNvPr id="16402" name="矩形 89"/>
            <p:cNvSpPr>
              <a:spLocks noChangeArrowheads="1"/>
            </p:cNvSpPr>
            <p:nvPr/>
          </p:nvSpPr>
          <p:spPr bwMode="auto">
            <a:xfrm>
              <a:off x="88077" y="0"/>
              <a:ext cx="1561646" cy="307777"/>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chemeClr val="bg1"/>
                  </a:solidFill>
                  <a:ea typeface="宋体" panose="02010600030101010101" pitchFamily="2" charset="-122"/>
                  <a:sym typeface="DotumChe" panose="020B0609000101010101" pitchFamily="49" charset="-127"/>
                </a:rPr>
                <a:t>ADD TITLE IN HERE</a:t>
              </a:r>
            </a:p>
          </p:txBody>
        </p:sp>
      </p:grpSp>
      <p:grpSp>
        <p:nvGrpSpPr>
          <p:cNvPr id="16403" name="Group 20"/>
          <p:cNvGrpSpPr/>
          <p:nvPr/>
        </p:nvGrpSpPr>
        <p:grpSpPr bwMode="auto">
          <a:xfrm>
            <a:off x="6094413" y="1498600"/>
            <a:ext cx="215900" cy="2473325"/>
            <a:chOff x="0" y="0"/>
            <a:chExt cx="280228" cy="2474261"/>
          </a:xfrm>
        </p:grpSpPr>
        <p:sp>
          <p:nvSpPr>
            <p:cNvPr id="16404" name="矩形 15"/>
            <p:cNvSpPr>
              <a:spLocks noChangeArrowheads="1"/>
            </p:cNvSpPr>
            <p:nvPr/>
          </p:nvSpPr>
          <p:spPr bwMode="auto">
            <a:xfrm>
              <a:off x="0" y="0"/>
              <a:ext cx="280228" cy="1060426"/>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6405" name="矩形 94"/>
            <p:cNvSpPr>
              <a:spLocks noChangeArrowheads="1"/>
            </p:cNvSpPr>
            <p:nvPr/>
          </p:nvSpPr>
          <p:spPr bwMode="auto">
            <a:xfrm>
              <a:off x="0" y="1059751"/>
              <a:ext cx="280228" cy="14145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6406" name="Group 23"/>
          <p:cNvGrpSpPr/>
          <p:nvPr/>
        </p:nvGrpSpPr>
        <p:grpSpPr bwMode="auto">
          <a:xfrm>
            <a:off x="6635750" y="1766888"/>
            <a:ext cx="215900" cy="1876425"/>
            <a:chOff x="0" y="0"/>
            <a:chExt cx="280228" cy="1875751"/>
          </a:xfrm>
        </p:grpSpPr>
        <p:sp>
          <p:nvSpPr>
            <p:cNvPr id="16407" name="矩形 90"/>
            <p:cNvSpPr>
              <a:spLocks noChangeArrowheads="1"/>
            </p:cNvSpPr>
            <p:nvPr/>
          </p:nvSpPr>
          <p:spPr bwMode="auto">
            <a:xfrm>
              <a:off x="0" y="0"/>
              <a:ext cx="280228" cy="800774"/>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6408" name="矩形 95"/>
            <p:cNvSpPr>
              <a:spLocks noChangeArrowheads="1"/>
            </p:cNvSpPr>
            <p:nvPr/>
          </p:nvSpPr>
          <p:spPr bwMode="auto">
            <a:xfrm>
              <a:off x="0" y="800101"/>
              <a:ext cx="280228" cy="1075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6409" name="Group 26"/>
          <p:cNvGrpSpPr/>
          <p:nvPr/>
        </p:nvGrpSpPr>
        <p:grpSpPr bwMode="auto">
          <a:xfrm>
            <a:off x="7178675" y="1052513"/>
            <a:ext cx="215900" cy="3021012"/>
            <a:chOff x="0" y="0"/>
            <a:chExt cx="280228" cy="3020106"/>
          </a:xfrm>
        </p:grpSpPr>
        <p:sp>
          <p:nvSpPr>
            <p:cNvPr id="16410" name="矩形 91"/>
            <p:cNvSpPr>
              <a:spLocks noChangeArrowheads="1"/>
            </p:cNvSpPr>
            <p:nvPr/>
          </p:nvSpPr>
          <p:spPr bwMode="auto">
            <a:xfrm>
              <a:off x="0" y="0"/>
              <a:ext cx="280228" cy="151515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6411" name="矩形 96"/>
            <p:cNvSpPr>
              <a:spLocks noChangeArrowheads="1"/>
            </p:cNvSpPr>
            <p:nvPr/>
          </p:nvSpPr>
          <p:spPr bwMode="auto">
            <a:xfrm>
              <a:off x="0" y="1514476"/>
              <a:ext cx="280228" cy="150563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6412" name="Group 29"/>
          <p:cNvGrpSpPr/>
          <p:nvPr/>
        </p:nvGrpSpPr>
        <p:grpSpPr bwMode="auto">
          <a:xfrm>
            <a:off x="7720013" y="1138238"/>
            <a:ext cx="215900" cy="2571750"/>
            <a:chOff x="0" y="0"/>
            <a:chExt cx="280228" cy="2571752"/>
          </a:xfrm>
        </p:grpSpPr>
        <p:sp>
          <p:nvSpPr>
            <p:cNvPr id="16413" name="矩形 92"/>
            <p:cNvSpPr>
              <a:spLocks noChangeArrowheads="1"/>
            </p:cNvSpPr>
            <p:nvPr/>
          </p:nvSpPr>
          <p:spPr bwMode="auto">
            <a:xfrm>
              <a:off x="0" y="0"/>
              <a:ext cx="280228" cy="1429425"/>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6414" name="矩形 97"/>
            <p:cNvSpPr>
              <a:spLocks noChangeArrowheads="1"/>
            </p:cNvSpPr>
            <p:nvPr/>
          </p:nvSpPr>
          <p:spPr bwMode="auto">
            <a:xfrm>
              <a:off x="0" y="1428752"/>
              <a:ext cx="280228" cy="1143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6415" name="Group 32"/>
          <p:cNvGrpSpPr/>
          <p:nvPr/>
        </p:nvGrpSpPr>
        <p:grpSpPr bwMode="auto">
          <a:xfrm>
            <a:off x="8262938" y="1493838"/>
            <a:ext cx="215900" cy="2149475"/>
            <a:chOff x="0" y="0"/>
            <a:chExt cx="280228" cy="2149277"/>
          </a:xfrm>
        </p:grpSpPr>
        <p:sp>
          <p:nvSpPr>
            <p:cNvPr id="16416" name="矩形 93"/>
            <p:cNvSpPr>
              <a:spLocks noChangeArrowheads="1"/>
            </p:cNvSpPr>
            <p:nvPr/>
          </p:nvSpPr>
          <p:spPr bwMode="auto">
            <a:xfrm>
              <a:off x="0" y="0"/>
              <a:ext cx="280228" cy="10743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6417" name="矩形 98"/>
            <p:cNvSpPr>
              <a:spLocks noChangeArrowheads="1"/>
            </p:cNvSpPr>
            <p:nvPr/>
          </p:nvSpPr>
          <p:spPr bwMode="auto">
            <a:xfrm>
              <a:off x="0" y="1073627"/>
              <a:ext cx="280228" cy="10756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16418" name="文本框 22"/>
          <p:cNvSpPr>
            <a:spLocks noChangeArrowheads="1"/>
          </p:cNvSpPr>
          <p:nvPr/>
        </p:nvSpPr>
        <p:spPr bwMode="auto">
          <a:xfrm>
            <a:off x="5984875" y="1185863"/>
            <a:ext cx="447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rgbClr val="000000"/>
                </a:solidFill>
                <a:ea typeface="宋体" panose="02010600030101010101" pitchFamily="2" charset="-122"/>
                <a:sym typeface="DotumChe" panose="020B0609000101010101" pitchFamily="49" charset="-127"/>
              </a:rPr>
              <a:t>23P</a:t>
            </a:r>
          </a:p>
        </p:txBody>
      </p:sp>
      <p:sp>
        <p:nvSpPr>
          <p:cNvPr id="16419" name="文本框 99"/>
          <p:cNvSpPr>
            <a:spLocks noChangeArrowheads="1"/>
          </p:cNvSpPr>
          <p:nvPr/>
        </p:nvSpPr>
        <p:spPr bwMode="auto">
          <a:xfrm>
            <a:off x="5978525" y="3971925"/>
            <a:ext cx="447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27P</a:t>
            </a:r>
          </a:p>
        </p:txBody>
      </p:sp>
      <p:sp>
        <p:nvSpPr>
          <p:cNvPr id="16420" name="文本框 100"/>
          <p:cNvSpPr>
            <a:spLocks noChangeArrowheads="1"/>
          </p:cNvSpPr>
          <p:nvPr/>
        </p:nvSpPr>
        <p:spPr bwMode="auto">
          <a:xfrm>
            <a:off x="6519863" y="1452563"/>
            <a:ext cx="449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rgbClr val="000000"/>
                </a:solidFill>
                <a:ea typeface="宋体" panose="02010600030101010101" pitchFamily="2" charset="-122"/>
                <a:sym typeface="DotumChe" panose="020B0609000101010101" pitchFamily="49" charset="-127"/>
              </a:rPr>
              <a:t>15P</a:t>
            </a:r>
          </a:p>
        </p:txBody>
      </p:sp>
      <p:sp>
        <p:nvSpPr>
          <p:cNvPr id="16421" name="文本框 101"/>
          <p:cNvSpPr>
            <a:spLocks noChangeArrowheads="1"/>
          </p:cNvSpPr>
          <p:nvPr/>
        </p:nvSpPr>
        <p:spPr bwMode="auto">
          <a:xfrm>
            <a:off x="6519863" y="3643313"/>
            <a:ext cx="449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24P</a:t>
            </a:r>
          </a:p>
        </p:txBody>
      </p:sp>
      <p:sp>
        <p:nvSpPr>
          <p:cNvPr id="16422" name="文本框 102"/>
          <p:cNvSpPr>
            <a:spLocks noChangeArrowheads="1"/>
          </p:cNvSpPr>
          <p:nvPr/>
        </p:nvSpPr>
        <p:spPr bwMode="auto">
          <a:xfrm>
            <a:off x="7062788" y="739775"/>
            <a:ext cx="449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rgbClr val="000000"/>
                </a:solidFill>
                <a:ea typeface="宋体" panose="02010600030101010101" pitchFamily="2" charset="-122"/>
                <a:sym typeface="DotumChe" panose="020B0609000101010101" pitchFamily="49" charset="-127"/>
              </a:rPr>
              <a:t>15P</a:t>
            </a:r>
          </a:p>
        </p:txBody>
      </p:sp>
      <p:sp>
        <p:nvSpPr>
          <p:cNvPr id="16423" name="文本框 103"/>
          <p:cNvSpPr>
            <a:spLocks noChangeArrowheads="1"/>
          </p:cNvSpPr>
          <p:nvPr/>
        </p:nvSpPr>
        <p:spPr bwMode="auto">
          <a:xfrm>
            <a:off x="7062788" y="4073525"/>
            <a:ext cx="449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28P</a:t>
            </a:r>
          </a:p>
        </p:txBody>
      </p:sp>
      <p:sp>
        <p:nvSpPr>
          <p:cNvPr id="16424" name="文本框 104"/>
          <p:cNvSpPr>
            <a:spLocks noChangeArrowheads="1"/>
          </p:cNvSpPr>
          <p:nvPr/>
        </p:nvSpPr>
        <p:spPr bwMode="auto">
          <a:xfrm>
            <a:off x="7605713" y="3709988"/>
            <a:ext cx="449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26P</a:t>
            </a:r>
          </a:p>
        </p:txBody>
      </p:sp>
      <p:sp>
        <p:nvSpPr>
          <p:cNvPr id="16425" name="文本框 105"/>
          <p:cNvSpPr>
            <a:spLocks noChangeArrowheads="1"/>
          </p:cNvSpPr>
          <p:nvPr/>
        </p:nvSpPr>
        <p:spPr bwMode="auto">
          <a:xfrm>
            <a:off x="8147050" y="3643313"/>
            <a:ext cx="447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23P</a:t>
            </a:r>
          </a:p>
        </p:txBody>
      </p:sp>
      <p:sp>
        <p:nvSpPr>
          <p:cNvPr id="16426" name="文本框 106"/>
          <p:cNvSpPr>
            <a:spLocks noChangeArrowheads="1"/>
          </p:cNvSpPr>
          <p:nvPr/>
        </p:nvSpPr>
        <p:spPr bwMode="auto">
          <a:xfrm>
            <a:off x="7604125" y="825500"/>
            <a:ext cx="447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rgbClr val="000000"/>
                </a:solidFill>
                <a:ea typeface="宋体" panose="02010600030101010101" pitchFamily="2" charset="-122"/>
                <a:sym typeface="DotumChe" panose="020B0609000101010101" pitchFamily="49" charset="-127"/>
              </a:rPr>
              <a:t>14P</a:t>
            </a:r>
          </a:p>
        </p:txBody>
      </p:sp>
      <p:sp>
        <p:nvSpPr>
          <p:cNvPr id="16427" name="文本框 107"/>
          <p:cNvSpPr>
            <a:spLocks noChangeArrowheads="1"/>
          </p:cNvSpPr>
          <p:nvPr/>
        </p:nvSpPr>
        <p:spPr bwMode="auto">
          <a:xfrm>
            <a:off x="8147050" y="1185863"/>
            <a:ext cx="4476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rgbClr val="000000"/>
                </a:solidFill>
                <a:ea typeface="宋体" panose="02010600030101010101" pitchFamily="2" charset="-122"/>
                <a:sym typeface="DotumChe" panose="020B0609000101010101" pitchFamily="49" charset="-127"/>
              </a:rPr>
              <a:t>23P</a:t>
            </a: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矩形 59"/>
          <p:cNvSpPr>
            <a:spLocks noChangeArrowheads="1"/>
          </p:cNvSpPr>
          <p:nvPr/>
        </p:nvSpPr>
        <p:spPr bwMode="auto">
          <a:xfrm rot="-900000">
            <a:off x="2889250" y="1881188"/>
            <a:ext cx="2516188" cy="360362"/>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7410" name="矩形 60"/>
          <p:cNvSpPr>
            <a:spLocks noChangeArrowheads="1"/>
          </p:cNvSpPr>
          <p:nvPr/>
        </p:nvSpPr>
        <p:spPr bwMode="auto">
          <a:xfrm rot="-900000">
            <a:off x="2971800" y="2008188"/>
            <a:ext cx="4914900" cy="360362"/>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7411" name="矩形 61"/>
          <p:cNvSpPr>
            <a:spLocks noChangeArrowheads="1"/>
          </p:cNvSpPr>
          <p:nvPr/>
        </p:nvSpPr>
        <p:spPr bwMode="auto">
          <a:xfrm rot="-900000">
            <a:off x="3116263" y="2600325"/>
            <a:ext cx="3727450" cy="360363"/>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7412" name="矩形 62"/>
          <p:cNvSpPr>
            <a:spLocks noChangeArrowheads="1"/>
          </p:cNvSpPr>
          <p:nvPr/>
        </p:nvSpPr>
        <p:spPr bwMode="auto">
          <a:xfrm rot="-900000">
            <a:off x="3282950" y="3354388"/>
            <a:ext cx="1279525" cy="360362"/>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7413" name="矩形 63"/>
          <p:cNvSpPr>
            <a:spLocks noChangeArrowheads="1"/>
          </p:cNvSpPr>
          <p:nvPr/>
        </p:nvSpPr>
        <p:spPr bwMode="auto">
          <a:xfrm rot="-900000">
            <a:off x="3375025" y="3552825"/>
            <a:ext cx="3143250" cy="358775"/>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nvGrpSpPr>
          <p:cNvPr id="17414" name="Group 7"/>
          <p:cNvGrpSpPr/>
          <p:nvPr/>
        </p:nvGrpSpPr>
        <p:grpSpPr bwMode="auto">
          <a:xfrm>
            <a:off x="0" y="0"/>
            <a:ext cx="9144000" cy="5146675"/>
            <a:chOff x="0" y="0"/>
            <a:chExt cx="9144002" cy="5146336"/>
          </a:xfrm>
        </p:grpSpPr>
        <p:sp>
          <p:nvSpPr>
            <p:cNvPr id="17415" name="直角三角形 16"/>
            <p:cNvSpPr>
              <a:spLocks noChangeArrowheads="1"/>
            </p:cNvSpPr>
            <p:nvPr/>
          </p:nvSpPr>
          <p:spPr bwMode="auto">
            <a:xfrm flipH="1">
              <a:off x="785709" y="2914336"/>
              <a:ext cx="8358293" cy="2232000"/>
            </a:xfrm>
            <a:prstGeom prst="rtTriangle">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7416" name="任意多边形 116" hidden="1"/>
            <p:cNvSpPr>
              <a:spLocks noChangeArrowheads="1"/>
            </p:cNvSpPr>
            <p:nvPr/>
          </p:nvSpPr>
          <p:spPr bwMode="auto">
            <a:xfrm>
              <a:off x="0" y="0"/>
              <a:ext cx="3705226" cy="5143500"/>
            </a:xfrm>
            <a:custGeom>
              <a:avLst/>
              <a:gdLst>
                <a:gd name="T0" fmla="*/ 0 w 3705226"/>
                <a:gd name="T1" fmla="*/ 0 h 5143500"/>
                <a:gd name="T2" fmla="*/ 1407310 w 3705226"/>
                <a:gd name="T3" fmla="*/ 0 h 5143500"/>
                <a:gd name="T4" fmla="*/ 1839693 w 3705226"/>
                <a:gd name="T5" fmla="*/ 0 h 5143500"/>
                <a:gd name="T6" fmla="*/ 2278866 w 3705226"/>
                <a:gd name="T7" fmla="*/ 0 h 5143500"/>
                <a:gd name="T8" fmla="*/ 3705226 w 3705226"/>
                <a:gd name="T9" fmla="*/ 5143500 h 5143500"/>
                <a:gd name="T10" fmla="*/ 1839693 w 3705226"/>
                <a:gd name="T11" fmla="*/ 5143500 h 5143500"/>
                <a:gd name="T12" fmla="*/ 0 w 3705226"/>
                <a:gd name="T13" fmla="*/ 5143500 h 5143500"/>
                <a:gd name="T14" fmla="*/ 0 w 3705226"/>
                <a:gd name="T15" fmla="*/ 0 h 51435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05226" h="5143500">
                  <a:moveTo>
                    <a:pt x="0" y="0"/>
                  </a:moveTo>
                  <a:lnTo>
                    <a:pt x="1407310" y="0"/>
                  </a:lnTo>
                  <a:lnTo>
                    <a:pt x="1839693" y="0"/>
                  </a:lnTo>
                  <a:lnTo>
                    <a:pt x="2278866" y="0"/>
                  </a:lnTo>
                  <a:lnTo>
                    <a:pt x="3705226" y="5143500"/>
                  </a:lnTo>
                  <a:lnTo>
                    <a:pt x="1839693" y="5143500"/>
                  </a:lnTo>
                  <a:lnTo>
                    <a:pt x="0" y="5143500"/>
                  </a:lnTo>
                  <a:lnTo>
                    <a:pt x="0" y="0"/>
                  </a:lnTo>
                  <a:close/>
                </a:path>
              </a:pathLst>
            </a:custGeom>
            <a:solidFill>
              <a:srgbClr val="DDEAF6"/>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7417" name="任意多边形 106"/>
            <p:cNvSpPr>
              <a:spLocks noChangeArrowheads="1"/>
            </p:cNvSpPr>
            <p:nvPr/>
          </p:nvSpPr>
          <p:spPr bwMode="auto">
            <a:xfrm>
              <a:off x="0" y="2210912"/>
              <a:ext cx="3724276" cy="2932588"/>
            </a:xfrm>
            <a:custGeom>
              <a:avLst/>
              <a:gdLst>
                <a:gd name="T0" fmla="*/ 2895785 w 3724276"/>
                <a:gd name="T1" fmla="*/ 0 h 2932588"/>
                <a:gd name="T2" fmla="*/ 3724276 w 3724276"/>
                <a:gd name="T3" fmla="*/ 2932588 h 2932588"/>
                <a:gd name="T4" fmla="*/ 1809752 w 3724276"/>
                <a:gd name="T5" fmla="*/ 2932588 h 2932588"/>
                <a:gd name="T6" fmla="*/ 1 w 3724276"/>
                <a:gd name="T7" fmla="*/ 2932588 h 2932588"/>
                <a:gd name="T8" fmla="*/ 0 w 3724276"/>
                <a:gd name="T9" fmla="*/ 2932588 h 2932588"/>
                <a:gd name="T10" fmla="*/ 1 w 3724276"/>
                <a:gd name="T11" fmla="*/ 2932585 h 2932588"/>
                <a:gd name="T12" fmla="*/ 1 w 3724276"/>
                <a:gd name="T13" fmla="*/ 775923 h 2932588"/>
                <a:gd name="T14" fmla="*/ 2895785 w 3724276"/>
                <a:gd name="T15" fmla="*/ 0 h 29325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24276" h="2932588">
                  <a:moveTo>
                    <a:pt x="2895785" y="0"/>
                  </a:moveTo>
                  <a:lnTo>
                    <a:pt x="3724276" y="2932588"/>
                  </a:lnTo>
                  <a:lnTo>
                    <a:pt x="1809752" y="2932588"/>
                  </a:lnTo>
                  <a:lnTo>
                    <a:pt x="1" y="2932588"/>
                  </a:lnTo>
                  <a:lnTo>
                    <a:pt x="0" y="2932588"/>
                  </a:lnTo>
                  <a:lnTo>
                    <a:pt x="1" y="2932585"/>
                  </a:lnTo>
                  <a:lnTo>
                    <a:pt x="1" y="775923"/>
                  </a:lnTo>
                  <a:lnTo>
                    <a:pt x="2895785" y="0"/>
                  </a:lnTo>
                  <a:close/>
                </a:path>
              </a:pathLst>
            </a:custGeom>
            <a:solidFill>
              <a:srgbClr val="007CAC"/>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7418" name="任意多边形 84"/>
            <p:cNvSpPr>
              <a:spLocks noChangeArrowheads="1"/>
            </p:cNvSpPr>
            <p:nvPr/>
          </p:nvSpPr>
          <p:spPr bwMode="auto">
            <a:xfrm>
              <a:off x="785709" y="4411877"/>
              <a:ext cx="2938567" cy="728030"/>
            </a:xfrm>
            <a:custGeom>
              <a:avLst/>
              <a:gdLst>
                <a:gd name="T0" fmla="*/ 3106718 w 3340529"/>
                <a:gd name="T1" fmla="*/ 0 h 827616"/>
                <a:gd name="T2" fmla="*/ 3340529 w 3340529"/>
                <a:gd name="T3" fmla="*/ 827616 h 827616"/>
                <a:gd name="T4" fmla="*/ 1426005 w 3340529"/>
                <a:gd name="T5" fmla="*/ 827616 h 827616"/>
                <a:gd name="T6" fmla="*/ 0 w 3340529"/>
                <a:gd name="T7" fmla="*/ 827616 h 827616"/>
                <a:gd name="T8" fmla="*/ 3106718 w 3340529"/>
                <a:gd name="T9" fmla="*/ 0 h 827616"/>
              </a:gdLst>
              <a:ahLst/>
              <a:cxnLst>
                <a:cxn ang="0">
                  <a:pos x="T0" y="T1"/>
                </a:cxn>
                <a:cxn ang="0">
                  <a:pos x="T2" y="T3"/>
                </a:cxn>
                <a:cxn ang="0">
                  <a:pos x="T4" y="T5"/>
                </a:cxn>
                <a:cxn ang="0">
                  <a:pos x="T6" y="T7"/>
                </a:cxn>
                <a:cxn ang="0">
                  <a:pos x="T8" y="T9"/>
                </a:cxn>
              </a:cxnLst>
              <a:rect l="0" t="0" r="r" b="b"/>
              <a:pathLst>
                <a:path w="3340529" h="827616">
                  <a:moveTo>
                    <a:pt x="3106718" y="0"/>
                  </a:moveTo>
                  <a:lnTo>
                    <a:pt x="3340529" y="827616"/>
                  </a:lnTo>
                  <a:lnTo>
                    <a:pt x="1426005" y="827616"/>
                  </a:lnTo>
                  <a:lnTo>
                    <a:pt x="0" y="827616"/>
                  </a:lnTo>
                  <a:lnTo>
                    <a:pt x="3106718" y="0"/>
                  </a:lnTo>
                  <a:close/>
                </a:path>
              </a:pathLst>
            </a:custGeom>
            <a:solidFill>
              <a:srgbClr val="00638A"/>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sp>
        <p:nvSpPr>
          <p:cNvPr id="17419" name="矩形 85"/>
          <p:cNvSpPr>
            <a:spLocks noChangeArrowheads="1"/>
          </p:cNvSpPr>
          <p:nvPr/>
        </p:nvSpPr>
        <p:spPr bwMode="auto">
          <a:xfrm rot="-900000">
            <a:off x="1592263" y="2393950"/>
            <a:ext cx="1338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add key words</a:t>
            </a:r>
          </a:p>
        </p:txBody>
      </p:sp>
      <p:sp>
        <p:nvSpPr>
          <p:cNvPr id="17420" name="矩形 86"/>
          <p:cNvSpPr>
            <a:spLocks noChangeArrowheads="1"/>
          </p:cNvSpPr>
          <p:nvPr/>
        </p:nvSpPr>
        <p:spPr bwMode="auto">
          <a:xfrm rot="-900000">
            <a:off x="1703388" y="2833688"/>
            <a:ext cx="1338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add key words</a:t>
            </a:r>
          </a:p>
        </p:txBody>
      </p:sp>
      <p:sp>
        <p:nvSpPr>
          <p:cNvPr id="17421" name="矩形 87"/>
          <p:cNvSpPr>
            <a:spLocks noChangeArrowheads="1"/>
          </p:cNvSpPr>
          <p:nvPr/>
        </p:nvSpPr>
        <p:spPr bwMode="auto">
          <a:xfrm rot="-900000">
            <a:off x="1825625" y="3262313"/>
            <a:ext cx="13382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add key words</a:t>
            </a:r>
          </a:p>
        </p:txBody>
      </p:sp>
      <p:sp>
        <p:nvSpPr>
          <p:cNvPr id="17422" name="矩形 88"/>
          <p:cNvSpPr>
            <a:spLocks noChangeArrowheads="1"/>
          </p:cNvSpPr>
          <p:nvPr/>
        </p:nvSpPr>
        <p:spPr bwMode="auto">
          <a:xfrm rot="-900000">
            <a:off x="1955800" y="3700463"/>
            <a:ext cx="13382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add key words</a:t>
            </a:r>
          </a:p>
        </p:txBody>
      </p:sp>
      <p:sp>
        <p:nvSpPr>
          <p:cNvPr id="17423" name="矩形 89"/>
          <p:cNvSpPr>
            <a:spLocks noChangeArrowheads="1"/>
          </p:cNvSpPr>
          <p:nvPr/>
        </p:nvSpPr>
        <p:spPr bwMode="auto">
          <a:xfrm rot="-900000">
            <a:off x="2076450" y="4111625"/>
            <a:ext cx="13398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add key words</a:t>
            </a:r>
          </a:p>
        </p:txBody>
      </p:sp>
      <p:grpSp>
        <p:nvGrpSpPr>
          <p:cNvPr id="17424" name="Group 17"/>
          <p:cNvGrpSpPr/>
          <p:nvPr/>
        </p:nvGrpSpPr>
        <p:grpSpPr bwMode="auto">
          <a:xfrm>
            <a:off x="1562100" y="608013"/>
            <a:ext cx="3476625" cy="887412"/>
            <a:chOff x="0" y="0"/>
            <a:chExt cx="3475960" cy="886294"/>
          </a:xfrm>
        </p:grpSpPr>
        <p:sp>
          <p:nvSpPr>
            <p:cNvPr id="17425" name="矩形 12"/>
            <p:cNvSpPr>
              <a:spLocks noChangeArrowheads="1"/>
            </p:cNvSpPr>
            <p:nvPr/>
          </p:nvSpPr>
          <p:spPr bwMode="auto">
            <a:xfrm>
              <a:off x="21790" y="363074"/>
              <a:ext cx="34541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4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sp>
          <p:nvSpPr>
            <p:cNvPr id="17426" name="矩形 101"/>
            <p:cNvSpPr>
              <a:spLocks noChangeArrowheads="1"/>
            </p:cNvSpPr>
            <p:nvPr/>
          </p:nvSpPr>
          <p:spPr bwMode="auto">
            <a:xfrm rot="17724">
              <a:off x="0" y="0"/>
              <a:ext cx="26231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b="1">
                  <a:solidFill>
                    <a:srgbClr val="047EAD"/>
                  </a:solidFill>
                  <a:ea typeface="宋体" panose="02010600030101010101" pitchFamily="2" charset="-122"/>
                  <a:sym typeface="DotumChe" panose="020B0609000101010101" pitchFamily="49" charset="-127"/>
                </a:rPr>
                <a:t>Please add title in here</a:t>
              </a:r>
            </a:p>
          </p:txBody>
        </p:sp>
      </p:grpSp>
      <p:sp>
        <p:nvSpPr>
          <p:cNvPr id="17427" name="文本框 19"/>
          <p:cNvSpPr>
            <a:spLocks noChangeArrowheads="1"/>
          </p:cNvSpPr>
          <p:nvPr/>
        </p:nvSpPr>
        <p:spPr bwMode="auto">
          <a:xfrm rot="-840000">
            <a:off x="5321300" y="1470025"/>
            <a:ext cx="563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385623"/>
                </a:solidFill>
                <a:ea typeface="宋体" panose="02010600030101010101" pitchFamily="2" charset="-122"/>
                <a:sym typeface="DotumChe" panose="020B0609000101010101" pitchFamily="49" charset="-127"/>
              </a:rPr>
              <a:t>50%</a:t>
            </a:r>
          </a:p>
        </p:txBody>
      </p:sp>
      <p:sp>
        <p:nvSpPr>
          <p:cNvPr id="17428" name="文本框 108"/>
          <p:cNvSpPr>
            <a:spLocks noChangeArrowheads="1"/>
          </p:cNvSpPr>
          <p:nvPr/>
        </p:nvSpPr>
        <p:spPr bwMode="auto">
          <a:xfrm rot="-840000">
            <a:off x="7750175" y="1270000"/>
            <a:ext cx="690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385623"/>
                </a:solidFill>
                <a:ea typeface="宋体" panose="02010600030101010101" pitchFamily="2" charset="-122"/>
                <a:sym typeface="DotumChe" panose="020B0609000101010101" pitchFamily="49" charset="-127"/>
              </a:rPr>
              <a:t>100%</a:t>
            </a:r>
          </a:p>
        </p:txBody>
      </p:sp>
      <p:sp>
        <p:nvSpPr>
          <p:cNvPr id="17429" name="文本框 109"/>
          <p:cNvSpPr>
            <a:spLocks noChangeArrowheads="1"/>
          </p:cNvSpPr>
          <p:nvPr/>
        </p:nvSpPr>
        <p:spPr bwMode="auto">
          <a:xfrm rot="-840000">
            <a:off x="6731000" y="2028825"/>
            <a:ext cx="5635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385623"/>
                </a:solidFill>
                <a:ea typeface="宋体" panose="02010600030101010101" pitchFamily="2" charset="-122"/>
                <a:sym typeface="DotumChe" panose="020B0609000101010101" pitchFamily="49" charset="-127"/>
              </a:rPr>
              <a:t>75%</a:t>
            </a:r>
          </a:p>
        </p:txBody>
      </p:sp>
      <p:sp>
        <p:nvSpPr>
          <p:cNvPr id="17430" name="文本框 110"/>
          <p:cNvSpPr>
            <a:spLocks noChangeArrowheads="1"/>
          </p:cNvSpPr>
          <p:nvPr/>
        </p:nvSpPr>
        <p:spPr bwMode="auto">
          <a:xfrm rot="-840000">
            <a:off x="4502150" y="3100388"/>
            <a:ext cx="563563"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385623"/>
                </a:solidFill>
                <a:ea typeface="宋体" panose="02010600030101010101" pitchFamily="2" charset="-122"/>
                <a:sym typeface="DotumChe" panose="020B0609000101010101" pitchFamily="49" charset="-127"/>
              </a:rPr>
              <a:t>25%</a:t>
            </a:r>
          </a:p>
        </p:txBody>
      </p:sp>
      <p:sp>
        <p:nvSpPr>
          <p:cNvPr id="17431" name="文本框 114"/>
          <p:cNvSpPr>
            <a:spLocks noChangeArrowheads="1"/>
          </p:cNvSpPr>
          <p:nvPr/>
        </p:nvSpPr>
        <p:spPr bwMode="auto">
          <a:xfrm rot="-840000">
            <a:off x="6421438" y="3060700"/>
            <a:ext cx="563562" cy="39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385623"/>
                </a:solidFill>
                <a:ea typeface="宋体" panose="02010600030101010101" pitchFamily="2" charset="-122"/>
                <a:sym typeface="DotumChe" panose="020B0609000101010101" pitchFamily="49" charset="-127"/>
              </a:rPr>
              <a:t>60%</a:t>
            </a:r>
          </a:p>
        </p:txBody>
      </p:sp>
      <p:sp>
        <p:nvSpPr>
          <p:cNvPr id="17432" name="Freeform 15"/>
          <p:cNvSpPr>
            <a:spLocks noEditPoints="1" noChangeArrowheads="1"/>
          </p:cNvSpPr>
          <p:nvPr/>
        </p:nvSpPr>
        <p:spPr bwMode="auto">
          <a:xfrm>
            <a:off x="757238" y="719138"/>
            <a:ext cx="693737" cy="684212"/>
          </a:xfrm>
          <a:custGeom>
            <a:avLst/>
            <a:gdLst>
              <a:gd name="T0" fmla="*/ 455 w 708"/>
              <a:gd name="T1" fmla="*/ 121 h 709"/>
              <a:gd name="T2" fmla="*/ 392 w 708"/>
              <a:gd name="T3" fmla="*/ 121 h 709"/>
              <a:gd name="T4" fmla="*/ 392 w 708"/>
              <a:gd name="T5" fmla="*/ 206 h 709"/>
              <a:gd name="T6" fmla="*/ 316 w 708"/>
              <a:gd name="T7" fmla="*/ 206 h 709"/>
              <a:gd name="T8" fmla="*/ 316 w 708"/>
              <a:gd name="T9" fmla="*/ 121 h 709"/>
              <a:gd name="T10" fmla="*/ 250 w 708"/>
              <a:gd name="T11" fmla="*/ 121 h 709"/>
              <a:gd name="T12" fmla="*/ 354 w 708"/>
              <a:gd name="T13" fmla="*/ 0 h 709"/>
              <a:gd name="T14" fmla="*/ 455 w 708"/>
              <a:gd name="T15" fmla="*/ 121 h 709"/>
              <a:gd name="T16" fmla="*/ 205 w 708"/>
              <a:gd name="T17" fmla="*/ 371 h 709"/>
              <a:gd name="T18" fmla="*/ 139 w 708"/>
              <a:gd name="T19" fmla="*/ 371 h 709"/>
              <a:gd name="T20" fmla="*/ 139 w 708"/>
              <a:gd name="T21" fmla="*/ 456 h 709"/>
              <a:gd name="T22" fmla="*/ 63 w 708"/>
              <a:gd name="T23" fmla="*/ 456 h 709"/>
              <a:gd name="T24" fmla="*/ 63 w 708"/>
              <a:gd name="T25" fmla="*/ 371 h 709"/>
              <a:gd name="T26" fmla="*/ 0 w 708"/>
              <a:gd name="T27" fmla="*/ 371 h 709"/>
              <a:gd name="T28" fmla="*/ 101 w 708"/>
              <a:gd name="T29" fmla="*/ 251 h 709"/>
              <a:gd name="T30" fmla="*/ 205 w 708"/>
              <a:gd name="T31" fmla="*/ 371 h 709"/>
              <a:gd name="T32" fmla="*/ 205 w 708"/>
              <a:gd name="T33" fmla="*/ 503 h 709"/>
              <a:gd name="T34" fmla="*/ 0 w 708"/>
              <a:gd name="T35" fmla="*/ 503 h 709"/>
              <a:gd name="T36" fmla="*/ 0 w 708"/>
              <a:gd name="T37" fmla="*/ 709 h 709"/>
              <a:gd name="T38" fmla="*/ 205 w 708"/>
              <a:gd name="T39" fmla="*/ 709 h 709"/>
              <a:gd name="T40" fmla="*/ 205 w 708"/>
              <a:gd name="T41" fmla="*/ 503 h 709"/>
              <a:gd name="T42" fmla="*/ 708 w 708"/>
              <a:gd name="T43" fmla="*/ 503 h 709"/>
              <a:gd name="T44" fmla="*/ 503 w 708"/>
              <a:gd name="T45" fmla="*/ 503 h 709"/>
              <a:gd name="T46" fmla="*/ 503 w 708"/>
              <a:gd name="T47" fmla="*/ 709 h 709"/>
              <a:gd name="T48" fmla="*/ 708 w 708"/>
              <a:gd name="T49" fmla="*/ 709 h 709"/>
              <a:gd name="T50" fmla="*/ 708 w 708"/>
              <a:gd name="T51" fmla="*/ 503 h 709"/>
              <a:gd name="T52" fmla="*/ 708 w 708"/>
              <a:gd name="T53" fmla="*/ 0 h 709"/>
              <a:gd name="T54" fmla="*/ 503 w 708"/>
              <a:gd name="T55" fmla="*/ 0 h 709"/>
              <a:gd name="T56" fmla="*/ 503 w 708"/>
              <a:gd name="T57" fmla="*/ 206 h 709"/>
              <a:gd name="T58" fmla="*/ 708 w 708"/>
              <a:gd name="T59" fmla="*/ 206 h 709"/>
              <a:gd name="T60" fmla="*/ 708 w 708"/>
              <a:gd name="T61" fmla="*/ 0 h 709"/>
              <a:gd name="T62" fmla="*/ 708 w 708"/>
              <a:gd name="T63" fmla="*/ 251 h 709"/>
              <a:gd name="T64" fmla="*/ 503 w 708"/>
              <a:gd name="T65" fmla="*/ 251 h 709"/>
              <a:gd name="T66" fmla="*/ 503 w 708"/>
              <a:gd name="T67" fmla="*/ 456 h 709"/>
              <a:gd name="T68" fmla="*/ 708 w 708"/>
              <a:gd name="T69" fmla="*/ 456 h 709"/>
              <a:gd name="T70" fmla="*/ 708 w 708"/>
              <a:gd name="T71" fmla="*/ 251 h 709"/>
              <a:gd name="T72" fmla="*/ 455 w 708"/>
              <a:gd name="T73" fmla="*/ 251 h 709"/>
              <a:gd name="T74" fmla="*/ 250 w 708"/>
              <a:gd name="T75" fmla="*/ 251 h 709"/>
              <a:gd name="T76" fmla="*/ 250 w 708"/>
              <a:gd name="T77" fmla="*/ 456 h 709"/>
              <a:gd name="T78" fmla="*/ 455 w 708"/>
              <a:gd name="T79" fmla="*/ 456 h 709"/>
              <a:gd name="T80" fmla="*/ 455 w 708"/>
              <a:gd name="T81" fmla="*/ 251 h 709"/>
              <a:gd name="T82" fmla="*/ 455 w 708"/>
              <a:gd name="T83" fmla="*/ 503 h 709"/>
              <a:gd name="T84" fmla="*/ 250 w 708"/>
              <a:gd name="T85" fmla="*/ 503 h 709"/>
              <a:gd name="T86" fmla="*/ 250 w 708"/>
              <a:gd name="T87" fmla="*/ 709 h 709"/>
              <a:gd name="T88" fmla="*/ 455 w 708"/>
              <a:gd name="T89" fmla="*/ 709 h 709"/>
              <a:gd name="T90" fmla="*/ 455 w 708"/>
              <a:gd name="T91" fmla="*/ 503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08" h="709">
                <a:moveTo>
                  <a:pt x="455" y="121"/>
                </a:moveTo>
                <a:lnTo>
                  <a:pt x="392" y="121"/>
                </a:lnTo>
                <a:lnTo>
                  <a:pt x="392" y="206"/>
                </a:lnTo>
                <a:lnTo>
                  <a:pt x="316" y="206"/>
                </a:lnTo>
                <a:lnTo>
                  <a:pt x="316" y="121"/>
                </a:lnTo>
                <a:lnTo>
                  <a:pt x="250" y="121"/>
                </a:lnTo>
                <a:lnTo>
                  <a:pt x="354" y="0"/>
                </a:lnTo>
                <a:lnTo>
                  <a:pt x="455" y="121"/>
                </a:lnTo>
                <a:close/>
                <a:moveTo>
                  <a:pt x="205" y="371"/>
                </a:moveTo>
                <a:lnTo>
                  <a:pt x="139" y="371"/>
                </a:lnTo>
                <a:lnTo>
                  <a:pt x="139" y="456"/>
                </a:lnTo>
                <a:lnTo>
                  <a:pt x="63" y="456"/>
                </a:lnTo>
                <a:lnTo>
                  <a:pt x="63" y="371"/>
                </a:lnTo>
                <a:lnTo>
                  <a:pt x="0" y="371"/>
                </a:lnTo>
                <a:lnTo>
                  <a:pt x="101" y="251"/>
                </a:lnTo>
                <a:lnTo>
                  <a:pt x="205" y="371"/>
                </a:lnTo>
                <a:close/>
                <a:moveTo>
                  <a:pt x="205" y="503"/>
                </a:moveTo>
                <a:lnTo>
                  <a:pt x="0" y="503"/>
                </a:lnTo>
                <a:lnTo>
                  <a:pt x="0" y="709"/>
                </a:lnTo>
                <a:lnTo>
                  <a:pt x="205" y="709"/>
                </a:lnTo>
                <a:lnTo>
                  <a:pt x="205" y="503"/>
                </a:lnTo>
                <a:close/>
                <a:moveTo>
                  <a:pt x="708" y="503"/>
                </a:moveTo>
                <a:lnTo>
                  <a:pt x="503" y="503"/>
                </a:lnTo>
                <a:lnTo>
                  <a:pt x="503" y="709"/>
                </a:lnTo>
                <a:lnTo>
                  <a:pt x="708" y="709"/>
                </a:lnTo>
                <a:lnTo>
                  <a:pt x="708" y="503"/>
                </a:lnTo>
                <a:close/>
                <a:moveTo>
                  <a:pt x="708" y="0"/>
                </a:moveTo>
                <a:lnTo>
                  <a:pt x="503" y="0"/>
                </a:lnTo>
                <a:lnTo>
                  <a:pt x="503" y="206"/>
                </a:lnTo>
                <a:lnTo>
                  <a:pt x="708" y="206"/>
                </a:lnTo>
                <a:lnTo>
                  <a:pt x="708" y="0"/>
                </a:lnTo>
                <a:close/>
                <a:moveTo>
                  <a:pt x="708" y="251"/>
                </a:moveTo>
                <a:lnTo>
                  <a:pt x="503" y="251"/>
                </a:lnTo>
                <a:lnTo>
                  <a:pt x="503" y="456"/>
                </a:lnTo>
                <a:lnTo>
                  <a:pt x="708" y="456"/>
                </a:lnTo>
                <a:lnTo>
                  <a:pt x="708" y="251"/>
                </a:lnTo>
                <a:close/>
                <a:moveTo>
                  <a:pt x="455" y="251"/>
                </a:moveTo>
                <a:lnTo>
                  <a:pt x="250" y="251"/>
                </a:lnTo>
                <a:lnTo>
                  <a:pt x="250" y="456"/>
                </a:lnTo>
                <a:lnTo>
                  <a:pt x="455" y="456"/>
                </a:lnTo>
                <a:lnTo>
                  <a:pt x="455" y="251"/>
                </a:lnTo>
                <a:close/>
                <a:moveTo>
                  <a:pt x="455" y="503"/>
                </a:moveTo>
                <a:lnTo>
                  <a:pt x="250" y="503"/>
                </a:lnTo>
                <a:lnTo>
                  <a:pt x="250" y="709"/>
                </a:lnTo>
                <a:lnTo>
                  <a:pt x="455" y="709"/>
                </a:lnTo>
                <a:lnTo>
                  <a:pt x="455" y="503"/>
                </a:lnTo>
                <a:close/>
              </a:path>
            </a:pathLst>
          </a:custGeom>
          <a:solidFill>
            <a:srgbClr val="047EA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矩形 70"/>
          <p:cNvSpPr>
            <a:spLocks noChangeArrowheads="1"/>
          </p:cNvSpPr>
          <p:nvPr/>
        </p:nvSpPr>
        <p:spPr bwMode="auto">
          <a:xfrm>
            <a:off x="2533650" y="0"/>
            <a:ext cx="1435100" cy="37306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34" name="矩形 71"/>
          <p:cNvSpPr>
            <a:spLocks noChangeArrowheads="1"/>
          </p:cNvSpPr>
          <p:nvPr/>
        </p:nvSpPr>
        <p:spPr bwMode="auto">
          <a:xfrm>
            <a:off x="6029325" y="0"/>
            <a:ext cx="811213" cy="37306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35" name="矩形 8"/>
          <p:cNvSpPr>
            <a:spLocks noChangeArrowheads="1"/>
          </p:cNvSpPr>
          <p:nvPr/>
        </p:nvSpPr>
        <p:spPr bwMode="auto">
          <a:xfrm>
            <a:off x="0" y="0"/>
            <a:ext cx="1722438" cy="37306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36" name="矩形 47"/>
          <p:cNvSpPr>
            <a:spLocks noChangeArrowheads="1"/>
          </p:cNvSpPr>
          <p:nvPr/>
        </p:nvSpPr>
        <p:spPr bwMode="auto">
          <a:xfrm flipH="1">
            <a:off x="0" y="3730625"/>
            <a:ext cx="9144000" cy="1412875"/>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37" name="矩形 7"/>
          <p:cNvSpPr>
            <a:spLocks noChangeArrowheads="1"/>
          </p:cNvSpPr>
          <p:nvPr/>
        </p:nvSpPr>
        <p:spPr bwMode="auto">
          <a:xfrm>
            <a:off x="0" y="3514725"/>
            <a:ext cx="1722438" cy="215900"/>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38" name="矩形 65"/>
          <p:cNvSpPr>
            <a:spLocks noChangeArrowheads="1"/>
          </p:cNvSpPr>
          <p:nvPr/>
        </p:nvSpPr>
        <p:spPr bwMode="auto">
          <a:xfrm>
            <a:off x="1722438" y="3514725"/>
            <a:ext cx="811212" cy="215900"/>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39" name="矩形 66"/>
          <p:cNvSpPr>
            <a:spLocks noChangeArrowheads="1"/>
          </p:cNvSpPr>
          <p:nvPr/>
        </p:nvSpPr>
        <p:spPr bwMode="auto">
          <a:xfrm>
            <a:off x="2533650" y="3514725"/>
            <a:ext cx="1435100" cy="2159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40" name="矩形 67"/>
          <p:cNvSpPr>
            <a:spLocks noChangeArrowheads="1"/>
          </p:cNvSpPr>
          <p:nvPr/>
        </p:nvSpPr>
        <p:spPr bwMode="auto">
          <a:xfrm>
            <a:off x="3968750" y="3514725"/>
            <a:ext cx="2060575" cy="215900"/>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41" name="矩形 68"/>
          <p:cNvSpPr>
            <a:spLocks noChangeArrowheads="1"/>
          </p:cNvSpPr>
          <p:nvPr/>
        </p:nvSpPr>
        <p:spPr bwMode="auto">
          <a:xfrm>
            <a:off x="6029325" y="3514725"/>
            <a:ext cx="811213" cy="215900"/>
          </a:xfrm>
          <a:prstGeom prst="rect">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42" name="矩形 69"/>
          <p:cNvSpPr>
            <a:spLocks noChangeArrowheads="1"/>
          </p:cNvSpPr>
          <p:nvPr/>
        </p:nvSpPr>
        <p:spPr bwMode="auto">
          <a:xfrm>
            <a:off x="6840538" y="3514725"/>
            <a:ext cx="2303462" cy="215900"/>
          </a:xfrm>
          <a:prstGeom prst="rect">
            <a:avLst/>
          </a:prstGeom>
          <a:solidFill>
            <a:srgbClr val="CC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8443" name="矩形 72"/>
          <p:cNvSpPr>
            <a:spLocks noChangeArrowheads="1"/>
          </p:cNvSpPr>
          <p:nvPr/>
        </p:nvSpPr>
        <p:spPr bwMode="auto">
          <a:xfrm>
            <a:off x="2305050" y="4298950"/>
            <a:ext cx="4533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200">
                <a:solidFill>
                  <a:schemeClr val="bg1"/>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sp>
        <p:nvSpPr>
          <p:cNvPr id="18444" name="矩形 73"/>
          <p:cNvSpPr>
            <a:spLocks noChangeArrowheads="1"/>
          </p:cNvSpPr>
          <p:nvPr/>
        </p:nvSpPr>
        <p:spPr bwMode="auto">
          <a:xfrm>
            <a:off x="3262313" y="3990975"/>
            <a:ext cx="2620962"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b="1">
                <a:solidFill>
                  <a:srgbClr val="000000"/>
                </a:solidFill>
                <a:ea typeface="宋体" panose="02010600030101010101" pitchFamily="2" charset="-122"/>
                <a:sym typeface="DotumChe" panose="020B0609000101010101" pitchFamily="49" charset="-127"/>
              </a:rPr>
              <a:t>Please add title in here</a:t>
            </a:r>
          </a:p>
        </p:txBody>
      </p:sp>
      <p:grpSp>
        <p:nvGrpSpPr>
          <p:cNvPr id="18445" name="Group 14"/>
          <p:cNvGrpSpPr/>
          <p:nvPr/>
        </p:nvGrpSpPr>
        <p:grpSpPr bwMode="auto">
          <a:xfrm>
            <a:off x="96838" y="1616075"/>
            <a:ext cx="1528762" cy="1485900"/>
            <a:chOff x="0" y="0"/>
            <a:chExt cx="1528792" cy="1486290"/>
          </a:xfrm>
        </p:grpSpPr>
        <p:sp>
          <p:nvSpPr>
            <p:cNvPr id="18446" name="矩形 74"/>
            <p:cNvSpPr>
              <a:spLocks noChangeArrowheads="1"/>
            </p:cNvSpPr>
            <p:nvPr/>
          </p:nvSpPr>
          <p:spPr bwMode="auto">
            <a:xfrm>
              <a:off x="167918" y="361991"/>
              <a:ext cx="1192955" cy="276999"/>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200">
                  <a:solidFill>
                    <a:schemeClr val="bg1"/>
                  </a:solidFill>
                  <a:ea typeface="宋体" panose="02010600030101010101" pitchFamily="2" charset="-122"/>
                  <a:sym typeface="DotumChe" panose="020B0609000101010101" pitchFamily="49" charset="-127"/>
                </a:rPr>
                <a:t>ADD TITLE HERE</a:t>
              </a:r>
            </a:p>
          </p:txBody>
        </p:sp>
        <p:sp>
          <p:nvSpPr>
            <p:cNvPr id="18447" name="矩形 75"/>
            <p:cNvSpPr>
              <a:spLocks noChangeArrowheads="1"/>
            </p:cNvSpPr>
            <p:nvPr/>
          </p:nvSpPr>
          <p:spPr bwMode="auto">
            <a:xfrm>
              <a:off x="0" y="655293"/>
              <a:ext cx="15287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sp>
          <p:nvSpPr>
            <p:cNvPr id="18448" name="矩形 91"/>
            <p:cNvSpPr>
              <a:spLocks noChangeArrowheads="1"/>
            </p:cNvSpPr>
            <p:nvPr/>
          </p:nvSpPr>
          <p:spPr bwMode="auto">
            <a:xfrm>
              <a:off x="304458" y="0"/>
              <a:ext cx="9198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2000">
                  <a:solidFill>
                    <a:srgbClr val="004D6C"/>
                  </a:solidFill>
                  <a:latin typeface="Impact" panose="020B0806030902050204" pitchFamily="34" charset="0"/>
                  <a:ea typeface="宋体" panose="02010600030101010101" pitchFamily="2" charset="-122"/>
                  <a:sym typeface="Impact" panose="020B0806030902050204" pitchFamily="34" charset="0"/>
                </a:rPr>
                <a:t>22%</a:t>
              </a:r>
              <a:endParaRPr lang="zh-CN" altLang="en-US" sz="2000">
                <a:solidFill>
                  <a:srgbClr val="004D6C"/>
                </a:solidFill>
                <a:latin typeface="Impact" panose="020B0806030902050204" pitchFamily="34" charset="0"/>
                <a:ea typeface="宋体" panose="02010600030101010101" pitchFamily="2" charset="-122"/>
                <a:sym typeface="Impact" panose="020B0806030902050204" pitchFamily="34" charset="0"/>
              </a:endParaRPr>
            </a:p>
          </p:txBody>
        </p:sp>
      </p:grpSp>
      <p:grpSp>
        <p:nvGrpSpPr>
          <p:cNvPr id="18449" name="Group 18"/>
          <p:cNvGrpSpPr/>
          <p:nvPr/>
        </p:nvGrpSpPr>
        <p:grpSpPr bwMode="auto">
          <a:xfrm>
            <a:off x="1363663" y="238125"/>
            <a:ext cx="1528762" cy="1463675"/>
            <a:chOff x="0" y="0"/>
            <a:chExt cx="1528792" cy="1463410"/>
          </a:xfrm>
        </p:grpSpPr>
        <p:sp>
          <p:nvSpPr>
            <p:cNvPr id="18450" name="矩形 77"/>
            <p:cNvSpPr>
              <a:spLocks noChangeArrowheads="1"/>
            </p:cNvSpPr>
            <p:nvPr/>
          </p:nvSpPr>
          <p:spPr bwMode="auto">
            <a:xfrm>
              <a:off x="167919" y="339111"/>
              <a:ext cx="1192955" cy="276999"/>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200">
                  <a:solidFill>
                    <a:schemeClr val="bg1"/>
                  </a:solidFill>
                  <a:ea typeface="宋体" panose="02010600030101010101" pitchFamily="2" charset="-122"/>
                  <a:sym typeface="DotumChe" panose="020B0609000101010101" pitchFamily="49" charset="-127"/>
                </a:rPr>
                <a:t>ADD TITLE HERE</a:t>
              </a:r>
            </a:p>
          </p:txBody>
        </p:sp>
        <p:sp>
          <p:nvSpPr>
            <p:cNvPr id="18451" name="矩形 78"/>
            <p:cNvSpPr>
              <a:spLocks noChangeArrowheads="1"/>
            </p:cNvSpPr>
            <p:nvPr/>
          </p:nvSpPr>
          <p:spPr bwMode="auto">
            <a:xfrm>
              <a:off x="0" y="632413"/>
              <a:ext cx="15287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sp>
          <p:nvSpPr>
            <p:cNvPr id="18452" name="矩形 92"/>
            <p:cNvSpPr>
              <a:spLocks noChangeArrowheads="1"/>
            </p:cNvSpPr>
            <p:nvPr/>
          </p:nvSpPr>
          <p:spPr bwMode="auto">
            <a:xfrm>
              <a:off x="241440" y="0"/>
              <a:ext cx="10459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800">
                  <a:solidFill>
                    <a:srgbClr val="8ABC1D"/>
                  </a:solidFill>
                  <a:latin typeface="Impact" panose="020B0806030902050204" pitchFamily="34" charset="0"/>
                  <a:ea typeface="宋体" panose="02010600030101010101" pitchFamily="2" charset="-122"/>
                  <a:sym typeface="Impact" panose="020B0806030902050204" pitchFamily="34" charset="0"/>
                </a:rPr>
                <a:t>6%</a:t>
              </a:r>
              <a:endParaRPr lang="zh-CN" altLang="en-US" sz="1800">
                <a:solidFill>
                  <a:srgbClr val="8ABC1D"/>
                </a:solidFill>
                <a:latin typeface="Impact" panose="020B0806030902050204" pitchFamily="34" charset="0"/>
                <a:ea typeface="宋体" panose="02010600030101010101" pitchFamily="2" charset="-122"/>
                <a:sym typeface="Impact" panose="020B0806030902050204" pitchFamily="34" charset="0"/>
              </a:endParaRPr>
            </a:p>
          </p:txBody>
        </p:sp>
      </p:grpSp>
      <p:grpSp>
        <p:nvGrpSpPr>
          <p:cNvPr id="18453" name="Group 22"/>
          <p:cNvGrpSpPr/>
          <p:nvPr/>
        </p:nvGrpSpPr>
        <p:grpSpPr bwMode="auto">
          <a:xfrm>
            <a:off x="2490788" y="1728788"/>
            <a:ext cx="1528762" cy="1487487"/>
            <a:chOff x="0" y="0"/>
            <a:chExt cx="1528792" cy="1486290"/>
          </a:xfrm>
        </p:grpSpPr>
        <p:sp>
          <p:nvSpPr>
            <p:cNvPr id="18454" name="矩形 94"/>
            <p:cNvSpPr>
              <a:spLocks noChangeArrowheads="1"/>
            </p:cNvSpPr>
            <p:nvPr/>
          </p:nvSpPr>
          <p:spPr bwMode="auto">
            <a:xfrm>
              <a:off x="167919" y="361991"/>
              <a:ext cx="1192955" cy="276999"/>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200">
                  <a:solidFill>
                    <a:schemeClr val="bg1"/>
                  </a:solidFill>
                  <a:ea typeface="宋体" panose="02010600030101010101" pitchFamily="2" charset="-122"/>
                  <a:sym typeface="DotumChe" panose="020B0609000101010101" pitchFamily="49" charset="-127"/>
                </a:rPr>
                <a:t>ADD TITLE HERE</a:t>
              </a:r>
            </a:p>
          </p:txBody>
        </p:sp>
        <p:sp>
          <p:nvSpPr>
            <p:cNvPr id="18455" name="矩形 95"/>
            <p:cNvSpPr>
              <a:spLocks noChangeArrowheads="1"/>
            </p:cNvSpPr>
            <p:nvPr/>
          </p:nvSpPr>
          <p:spPr bwMode="auto">
            <a:xfrm>
              <a:off x="0" y="655293"/>
              <a:ext cx="15287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sp>
          <p:nvSpPr>
            <p:cNvPr id="18456" name="矩形 96"/>
            <p:cNvSpPr>
              <a:spLocks noChangeArrowheads="1"/>
            </p:cNvSpPr>
            <p:nvPr/>
          </p:nvSpPr>
          <p:spPr bwMode="auto">
            <a:xfrm>
              <a:off x="304458" y="0"/>
              <a:ext cx="9198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2000">
                  <a:solidFill>
                    <a:srgbClr val="004D6C"/>
                  </a:solidFill>
                  <a:latin typeface="Impact" panose="020B0806030902050204" pitchFamily="34" charset="0"/>
                  <a:ea typeface="宋体" panose="02010600030101010101" pitchFamily="2" charset="-122"/>
                  <a:sym typeface="Impact" panose="020B0806030902050204" pitchFamily="34" charset="0"/>
                </a:rPr>
                <a:t>10%</a:t>
              </a:r>
              <a:endParaRPr lang="zh-CN" altLang="en-US" sz="2000">
                <a:solidFill>
                  <a:srgbClr val="004D6C"/>
                </a:solidFill>
                <a:latin typeface="Impact" panose="020B0806030902050204" pitchFamily="34" charset="0"/>
                <a:ea typeface="宋体" panose="02010600030101010101" pitchFamily="2" charset="-122"/>
                <a:sym typeface="Impact" panose="020B0806030902050204" pitchFamily="34" charset="0"/>
              </a:endParaRPr>
            </a:p>
          </p:txBody>
        </p:sp>
      </p:grpSp>
      <p:grpSp>
        <p:nvGrpSpPr>
          <p:cNvPr id="18457" name="Group 26"/>
          <p:cNvGrpSpPr/>
          <p:nvPr/>
        </p:nvGrpSpPr>
        <p:grpSpPr bwMode="auto">
          <a:xfrm>
            <a:off x="7227888" y="779463"/>
            <a:ext cx="1528762" cy="1463675"/>
            <a:chOff x="0" y="0"/>
            <a:chExt cx="1528792" cy="1463410"/>
          </a:xfrm>
        </p:grpSpPr>
        <p:sp>
          <p:nvSpPr>
            <p:cNvPr id="18458" name="矩形 98"/>
            <p:cNvSpPr>
              <a:spLocks noChangeArrowheads="1"/>
            </p:cNvSpPr>
            <p:nvPr/>
          </p:nvSpPr>
          <p:spPr bwMode="auto">
            <a:xfrm>
              <a:off x="167919" y="339111"/>
              <a:ext cx="1192955" cy="276999"/>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200">
                  <a:solidFill>
                    <a:schemeClr val="bg1"/>
                  </a:solidFill>
                  <a:ea typeface="宋体" panose="02010600030101010101" pitchFamily="2" charset="-122"/>
                  <a:sym typeface="DotumChe" panose="020B0609000101010101" pitchFamily="49" charset="-127"/>
                </a:rPr>
                <a:t>ADD TITLE HERE</a:t>
              </a:r>
            </a:p>
          </p:txBody>
        </p:sp>
        <p:sp>
          <p:nvSpPr>
            <p:cNvPr id="18459" name="矩形 99"/>
            <p:cNvSpPr>
              <a:spLocks noChangeArrowheads="1"/>
            </p:cNvSpPr>
            <p:nvPr/>
          </p:nvSpPr>
          <p:spPr bwMode="auto">
            <a:xfrm>
              <a:off x="0" y="632413"/>
              <a:ext cx="15287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sp>
          <p:nvSpPr>
            <p:cNvPr id="18460" name="矩形 100"/>
            <p:cNvSpPr>
              <a:spLocks noChangeArrowheads="1"/>
            </p:cNvSpPr>
            <p:nvPr/>
          </p:nvSpPr>
          <p:spPr bwMode="auto">
            <a:xfrm>
              <a:off x="241440" y="0"/>
              <a:ext cx="10459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800">
                  <a:solidFill>
                    <a:srgbClr val="8ABC1D"/>
                  </a:solidFill>
                  <a:latin typeface="Impact" panose="020B0806030902050204" pitchFamily="34" charset="0"/>
                  <a:ea typeface="宋体" panose="02010600030101010101" pitchFamily="2" charset="-122"/>
                  <a:sym typeface="Impact" panose="020B0806030902050204" pitchFamily="34" charset="0"/>
                </a:rPr>
                <a:t>31%</a:t>
              </a:r>
              <a:endParaRPr lang="zh-CN" altLang="en-US" sz="1800">
                <a:solidFill>
                  <a:srgbClr val="8ABC1D"/>
                </a:solidFill>
                <a:latin typeface="Impact" panose="020B0806030902050204" pitchFamily="34" charset="0"/>
                <a:ea typeface="宋体" panose="02010600030101010101" pitchFamily="2" charset="-122"/>
                <a:sym typeface="Impact" panose="020B0806030902050204" pitchFamily="34" charset="0"/>
              </a:endParaRPr>
            </a:p>
          </p:txBody>
        </p:sp>
      </p:grpSp>
      <p:grpSp>
        <p:nvGrpSpPr>
          <p:cNvPr id="18461" name="Group 30"/>
          <p:cNvGrpSpPr/>
          <p:nvPr/>
        </p:nvGrpSpPr>
        <p:grpSpPr bwMode="auto">
          <a:xfrm>
            <a:off x="4227513" y="417513"/>
            <a:ext cx="1528762" cy="1463675"/>
            <a:chOff x="0" y="0"/>
            <a:chExt cx="1528792" cy="1463410"/>
          </a:xfrm>
        </p:grpSpPr>
        <p:sp>
          <p:nvSpPr>
            <p:cNvPr id="18462" name="矩形 106"/>
            <p:cNvSpPr>
              <a:spLocks noChangeArrowheads="1"/>
            </p:cNvSpPr>
            <p:nvPr/>
          </p:nvSpPr>
          <p:spPr bwMode="auto">
            <a:xfrm>
              <a:off x="167919" y="339111"/>
              <a:ext cx="1192955" cy="276999"/>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200">
                  <a:solidFill>
                    <a:schemeClr val="bg1"/>
                  </a:solidFill>
                  <a:ea typeface="宋体" panose="02010600030101010101" pitchFamily="2" charset="-122"/>
                  <a:sym typeface="DotumChe" panose="020B0609000101010101" pitchFamily="49" charset="-127"/>
                </a:rPr>
                <a:t>ADD TITLE HERE</a:t>
              </a:r>
            </a:p>
          </p:txBody>
        </p:sp>
        <p:sp>
          <p:nvSpPr>
            <p:cNvPr id="18463" name="矩形 107"/>
            <p:cNvSpPr>
              <a:spLocks noChangeArrowheads="1"/>
            </p:cNvSpPr>
            <p:nvPr/>
          </p:nvSpPr>
          <p:spPr bwMode="auto">
            <a:xfrm>
              <a:off x="0" y="632413"/>
              <a:ext cx="15287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sp>
          <p:nvSpPr>
            <p:cNvPr id="18464" name="矩形 108"/>
            <p:cNvSpPr>
              <a:spLocks noChangeArrowheads="1"/>
            </p:cNvSpPr>
            <p:nvPr/>
          </p:nvSpPr>
          <p:spPr bwMode="auto">
            <a:xfrm>
              <a:off x="241440" y="0"/>
              <a:ext cx="104591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800">
                  <a:solidFill>
                    <a:srgbClr val="8ABC1D"/>
                  </a:solidFill>
                  <a:latin typeface="Impact" panose="020B0806030902050204" pitchFamily="34" charset="0"/>
                  <a:ea typeface="宋体" panose="02010600030101010101" pitchFamily="2" charset="-122"/>
                  <a:sym typeface="Impact" panose="020B0806030902050204" pitchFamily="34" charset="0"/>
                </a:rPr>
                <a:t>23%</a:t>
              </a:r>
              <a:endParaRPr lang="zh-CN" altLang="en-US" sz="1800">
                <a:solidFill>
                  <a:srgbClr val="8ABC1D"/>
                </a:solidFill>
                <a:latin typeface="Impact" panose="020B0806030902050204" pitchFamily="34" charset="0"/>
                <a:ea typeface="宋体" panose="02010600030101010101" pitchFamily="2" charset="-122"/>
                <a:sym typeface="Impact" panose="020B0806030902050204" pitchFamily="34" charset="0"/>
              </a:endParaRPr>
            </a:p>
          </p:txBody>
        </p:sp>
      </p:grpSp>
      <p:grpSp>
        <p:nvGrpSpPr>
          <p:cNvPr id="18465" name="Group 34"/>
          <p:cNvGrpSpPr/>
          <p:nvPr/>
        </p:nvGrpSpPr>
        <p:grpSpPr bwMode="auto">
          <a:xfrm>
            <a:off x="5670550" y="1625600"/>
            <a:ext cx="1528763" cy="1485900"/>
            <a:chOff x="0" y="0"/>
            <a:chExt cx="1528792" cy="1486290"/>
          </a:xfrm>
        </p:grpSpPr>
        <p:sp>
          <p:nvSpPr>
            <p:cNvPr id="18466" name="矩形 110"/>
            <p:cNvSpPr>
              <a:spLocks noChangeArrowheads="1"/>
            </p:cNvSpPr>
            <p:nvPr/>
          </p:nvSpPr>
          <p:spPr bwMode="auto">
            <a:xfrm>
              <a:off x="167919" y="361991"/>
              <a:ext cx="1192955" cy="276999"/>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200">
                  <a:solidFill>
                    <a:schemeClr val="bg1"/>
                  </a:solidFill>
                  <a:ea typeface="宋体" panose="02010600030101010101" pitchFamily="2" charset="-122"/>
                  <a:sym typeface="DotumChe" panose="020B0609000101010101" pitchFamily="49" charset="-127"/>
                </a:rPr>
                <a:t>ADD TITLE HERE</a:t>
              </a:r>
            </a:p>
          </p:txBody>
        </p:sp>
        <p:sp>
          <p:nvSpPr>
            <p:cNvPr id="18467" name="矩形 111"/>
            <p:cNvSpPr>
              <a:spLocks noChangeArrowheads="1"/>
            </p:cNvSpPr>
            <p:nvPr/>
          </p:nvSpPr>
          <p:spPr bwMode="auto">
            <a:xfrm>
              <a:off x="0" y="655293"/>
              <a:ext cx="152879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sp>
          <p:nvSpPr>
            <p:cNvPr id="18468" name="矩形 112"/>
            <p:cNvSpPr>
              <a:spLocks noChangeArrowheads="1"/>
            </p:cNvSpPr>
            <p:nvPr/>
          </p:nvSpPr>
          <p:spPr bwMode="auto">
            <a:xfrm>
              <a:off x="304458" y="0"/>
              <a:ext cx="9198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2000">
                  <a:solidFill>
                    <a:srgbClr val="004D6C"/>
                  </a:solidFill>
                  <a:latin typeface="Impact" panose="020B0806030902050204" pitchFamily="34" charset="0"/>
                  <a:ea typeface="宋体" panose="02010600030101010101" pitchFamily="2" charset="-122"/>
                  <a:sym typeface="Impact" panose="020B0806030902050204" pitchFamily="34" charset="0"/>
                </a:rPr>
                <a:t>9%</a:t>
              </a:r>
              <a:endParaRPr lang="zh-CN" altLang="en-US" sz="2000">
                <a:solidFill>
                  <a:srgbClr val="004D6C"/>
                </a:solidFill>
                <a:latin typeface="Impact" panose="020B0806030902050204" pitchFamily="34" charset="0"/>
                <a:ea typeface="宋体" panose="02010600030101010101" pitchFamily="2" charset="-122"/>
                <a:sym typeface="Impact" panose="020B0806030902050204" pitchFamily="34" charset="0"/>
              </a:endParaRPr>
            </a:p>
          </p:txBody>
        </p:sp>
      </p:gr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7" name="Group 2"/>
          <p:cNvGrpSpPr/>
          <p:nvPr/>
        </p:nvGrpSpPr>
        <p:grpSpPr bwMode="auto">
          <a:xfrm>
            <a:off x="0" y="0"/>
            <a:ext cx="9144000" cy="2286000"/>
            <a:chOff x="0" y="0"/>
            <a:chExt cx="9144000" cy="2286000"/>
          </a:xfrm>
        </p:grpSpPr>
        <p:sp>
          <p:nvSpPr>
            <p:cNvPr id="19458" name="矩形 3"/>
            <p:cNvSpPr>
              <a:spLocks noChangeArrowheads="1"/>
            </p:cNvSpPr>
            <p:nvPr/>
          </p:nvSpPr>
          <p:spPr bwMode="auto">
            <a:xfrm flipH="1">
              <a:off x="0" y="0"/>
              <a:ext cx="9144000" cy="22860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9459" name="等腰三角形 51"/>
            <p:cNvSpPr>
              <a:spLocks noChangeArrowheads="1"/>
            </p:cNvSpPr>
            <p:nvPr/>
          </p:nvSpPr>
          <p:spPr bwMode="auto">
            <a:xfrm flipV="1">
              <a:off x="0" y="6180"/>
              <a:ext cx="9144000" cy="2279820"/>
            </a:xfrm>
            <a:prstGeom prst="triangle">
              <a:avLst>
                <a:gd name="adj" fmla="val 50000"/>
              </a:avLst>
            </a:prstGeom>
            <a:solidFill>
              <a:srgbClr val="006E9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9460" name="Group 5"/>
          <p:cNvGrpSpPr/>
          <p:nvPr/>
        </p:nvGrpSpPr>
        <p:grpSpPr bwMode="auto">
          <a:xfrm>
            <a:off x="941388" y="1362075"/>
            <a:ext cx="1800225" cy="1800225"/>
            <a:chOff x="0" y="0"/>
            <a:chExt cx="1800000" cy="1800000"/>
          </a:xfrm>
        </p:grpSpPr>
        <p:sp>
          <p:nvSpPr>
            <p:cNvPr id="19461" name="椭圆 32"/>
            <p:cNvSpPr>
              <a:spLocks noChangeArrowheads="1"/>
            </p:cNvSpPr>
            <p:nvPr/>
          </p:nvSpPr>
          <p:spPr bwMode="auto">
            <a:xfrm>
              <a:off x="0" y="0"/>
              <a:ext cx="1800000" cy="1800000"/>
            </a:xfrm>
            <a:prstGeom prst="ellipse">
              <a:avLst/>
            </a:prstGeom>
            <a:solidFill>
              <a:schemeClr val="bg2"/>
            </a:solidFill>
            <a:ln w="76200">
              <a:solidFill>
                <a:schemeClr val="bg1"/>
              </a:solidFill>
              <a:miter lim="800000"/>
            </a:ln>
          </p:spPr>
          <p:txBody>
            <a:bodyPr anchor="ctr"/>
            <a:lstStyle/>
            <a:p>
              <a:pPr algn="ctr"/>
              <a:endParaRPr lang="zh-CN" altLang="zh-CN">
                <a:latin typeface="Arial" panose="020B0604020202020204" pitchFamily="34" charset="0"/>
                <a:ea typeface="宋体" panose="02010600030101010101" pitchFamily="2" charset="-122"/>
                <a:sym typeface="DotumChe" panose="020B0609000101010101" pitchFamily="49" charset="-127"/>
              </a:endParaRPr>
            </a:p>
          </p:txBody>
        </p:sp>
        <p:sp>
          <p:nvSpPr>
            <p:cNvPr id="19462" name="文本框 2"/>
            <p:cNvSpPr>
              <a:spLocks noChangeArrowheads="1"/>
            </p:cNvSpPr>
            <p:nvPr/>
          </p:nvSpPr>
          <p:spPr bwMode="auto">
            <a:xfrm>
              <a:off x="354818" y="546057"/>
              <a:ext cx="109036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rgbClr val="002C3E"/>
                  </a:solidFill>
                  <a:latin typeface="Impact" panose="020B0806030902050204" pitchFamily="34" charset="0"/>
                  <a:ea typeface="宋体" panose="02010600030101010101" pitchFamily="2" charset="-122"/>
                  <a:sym typeface="Impact" panose="020B0806030902050204" pitchFamily="34" charset="0"/>
                </a:rPr>
                <a:t>85%</a:t>
              </a:r>
              <a:endParaRPr lang="zh-CN" altLang="en-US" sz="4000">
                <a:solidFill>
                  <a:srgbClr val="002C3E"/>
                </a:solidFill>
                <a:latin typeface="Impact" panose="020B0806030902050204" pitchFamily="34" charset="0"/>
                <a:ea typeface="宋体" panose="02010600030101010101" pitchFamily="2" charset="-122"/>
                <a:sym typeface="Impact" panose="020B0806030902050204" pitchFamily="34" charset="0"/>
              </a:endParaRPr>
            </a:p>
          </p:txBody>
        </p:sp>
      </p:grpSp>
      <p:grpSp>
        <p:nvGrpSpPr>
          <p:cNvPr id="19463" name="Group 9"/>
          <p:cNvGrpSpPr/>
          <p:nvPr/>
        </p:nvGrpSpPr>
        <p:grpSpPr bwMode="auto">
          <a:xfrm>
            <a:off x="3671888" y="1362075"/>
            <a:ext cx="1800225" cy="1800225"/>
            <a:chOff x="0" y="0"/>
            <a:chExt cx="1800000" cy="1800000"/>
          </a:xfrm>
        </p:grpSpPr>
        <p:sp>
          <p:nvSpPr>
            <p:cNvPr id="19464" name="椭圆 35"/>
            <p:cNvSpPr>
              <a:spLocks noChangeArrowheads="1"/>
            </p:cNvSpPr>
            <p:nvPr/>
          </p:nvSpPr>
          <p:spPr bwMode="auto">
            <a:xfrm>
              <a:off x="0" y="0"/>
              <a:ext cx="1800000" cy="1800000"/>
            </a:xfrm>
            <a:prstGeom prst="ellipse">
              <a:avLst/>
            </a:prstGeom>
            <a:solidFill>
              <a:schemeClr val="bg2"/>
            </a:solidFill>
            <a:ln w="76200">
              <a:solidFill>
                <a:schemeClr val="bg1"/>
              </a:solidFill>
              <a:miter lim="800000"/>
            </a:ln>
          </p:spPr>
          <p:txBody>
            <a:bodyPr anchor="ctr"/>
            <a:lstStyle/>
            <a:p>
              <a:pPr algn="ctr"/>
              <a:endParaRPr lang="zh-CN" altLang="zh-CN">
                <a:latin typeface="Arial" panose="020B0604020202020204" pitchFamily="34" charset="0"/>
                <a:ea typeface="宋体" panose="02010600030101010101" pitchFamily="2" charset="-122"/>
                <a:sym typeface="DotumChe" panose="020B0609000101010101" pitchFamily="49" charset="-127"/>
              </a:endParaRPr>
            </a:p>
          </p:txBody>
        </p:sp>
        <p:sp>
          <p:nvSpPr>
            <p:cNvPr id="19465" name="文本框 37"/>
            <p:cNvSpPr>
              <a:spLocks noChangeArrowheads="1"/>
            </p:cNvSpPr>
            <p:nvPr/>
          </p:nvSpPr>
          <p:spPr bwMode="auto">
            <a:xfrm>
              <a:off x="354818" y="546057"/>
              <a:ext cx="107433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rgbClr val="002C3E"/>
                  </a:solidFill>
                  <a:latin typeface="Impact" panose="020B0806030902050204" pitchFamily="34" charset="0"/>
                  <a:ea typeface="宋体" panose="02010600030101010101" pitchFamily="2" charset="-122"/>
                  <a:sym typeface="Impact" panose="020B0806030902050204" pitchFamily="34" charset="0"/>
                </a:rPr>
                <a:t>25%</a:t>
              </a:r>
              <a:endParaRPr lang="zh-CN" altLang="en-US" sz="4000">
                <a:solidFill>
                  <a:srgbClr val="002C3E"/>
                </a:solidFill>
                <a:latin typeface="Impact" panose="020B0806030902050204" pitchFamily="34" charset="0"/>
                <a:ea typeface="宋体" panose="02010600030101010101" pitchFamily="2" charset="-122"/>
                <a:sym typeface="Impact" panose="020B0806030902050204" pitchFamily="34" charset="0"/>
              </a:endParaRPr>
            </a:p>
          </p:txBody>
        </p:sp>
      </p:grpSp>
      <p:grpSp>
        <p:nvGrpSpPr>
          <p:cNvPr id="19466" name="Group 13"/>
          <p:cNvGrpSpPr/>
          <p:nvPr/>
        </p:nvGrpSpPr>
        <p:grpSpPr bwMode="auto">
          <a:xfrm>
            <a:off x="6389688" y="1362075"/>
            <a:ext cx="1800225" cy="1800225"/>
            <a:chOff x="0" y="0"/>
            <a:chExt cx="1800000" cy="1800000"/>
          </a:xfrm>
        </p:grpSpPr>
        <p:sp>
          <p:nvSpPr>
            <p:cNvPr id="19467" name="椭圆 39"/>
            <p:cNvSpPr>
              <a:spLocks noChangeArrowheads="1"/>
            </p:cNvSpPr>
            <p:nvPr/>
          </p:nvSpPr>
          <p:spPr bwMode="auto">
            <a:xfrm>
              <a:off x="0" y="0"/>
              <a:ext cx="1800000" cy="1800000"/>
            </a:xfrm>
            <a:prstGeom prst="ellipse">
              <a:avLst/>
            </a:prstGeom>
            <a:solidFill>
              <a:schemeClr val="bg2"/>
            </a:solidFill>
            <a:ln w="76200">
              <a:solidFill>
                <a:schemeClr val="bg1"/>
              </a:solidFill>
              <a:miter lim="800000"/>
            </a:ln>
          </p:spPr>
          <p:txBody>
            <a:bodyPr anchor="ctr"/>
            <a:lstStyle/>
            <a:p>
              <a:pPr algn="ctr"/>
              <a:endParaRPr lang="zh-CN" altLang="zh-CN">
                <a:latin typeface="Arial" panose="020B0604020202020204" pitchFamily="34" charset="0"/>
                <a:ea typeface="宋体" panose="02010600030101010101" pitchFamily="2" charset="-122"/>
                <a:sym typeface="DotumChe" panose="020B0609000101010101" pitchFamily="49" charset="-127"/>
              </a:endParaRPr>
            </a:p>
          </p:txBody>
        </p:sp>
        <p:sp>
          <p:nvSpPr>
            <p:cNvPr id="19468" name="文本框 41"/>
            <p:cNvSpPr>
              <a:spLocks noChangeArrowheads="1"/>
            </p:cNvSpPr>
            <p:nvPr/>
          </p:nvSpPr>
          <p:spPr bwMode="auto">
            <a:xfrm>
              <a:off x="354818" y="546057"/>
              <a:ext cx="10919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a:solidFill>
                    <a:srgbClr val="002C3E"/>
                  </a:solidFill>
                  <a:latin typeface="Impact" panose="020B0806030902050204" pitchFamily="34" charset="0"/>
                  <a:ea typeface="宋体" panose="02010600030101010101" pitchFamily="2" charset="-122"/>
                  <a:sym typeface="Impact" panose="020B0806030902050204" pitchFamily="34" charset="0"/>
                </a:rPr>
                <a:t>50%</a:t>
              </a:r>
              <a:endParaRPr lang="zh-CN" altLang="en-US" sz="4000">
                <a:solidFill>
                  <a:srgbClr val="002C3E"/>
                </a:solidFill>
                <a:latin typeface="Impact" panose="020B0806030902050204" pitchFamily="34" charset="0"/>
                <a:ea typeface="宋体" panose="02010600030101010101" pitchFamily="2" charset="-122"/>
                <a:sym typeface="Impact" panose="020B0806030902050204" pitchFamily="34" charset="0"/>
              </a:endParaRPr>
            </a:p>
          </p:txBody>
        </p:sp>
      </p:grpSp>
      <p:grpSp>
        <p:nvGrpSpPr>
          <p:cNvPr id="19469" name="Group 17"/>
          <p:cNvGrpSpPr/>
          <p:nvPr/>
        </p:nvGrpSpPr>
        <p:grpSpPr bwMode="auto">
          <a:xfrm>
            <a:off x="3281363" y="0"/>
            <a:ext cx="2581275" cy="593725"/>
            <a:chOff x="0" y="0"/>
            <a:chExt cx="2580339" cy="594268"/>
          </a:xfrm>
        </p:grpSpPr>
        <p:sp>
          <p:nvSpPr>
            <p:cNvPr id="19470" name="矩形 42"/>
            <p:cNvSpPr>
              <a:spLocks noChangeArrowheads="1"/>
            </p:cNvSpPr>
            <p:nvPr/>
          </p:nvSpPr>
          <p:spPr bwMode="auto">
            <a:xfrm rot="-5400000">
              <a:off x="1229503" y="-1229504"/>
              <a:ext cx="121334" cy="2580339"/>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9471" name="矩形 43"/>
            <p:cNvSpPr>
              <a:spLocks noChangeArrowheads="1"/>
            </p:cNvSpPr>
            <p:nvPr/>
          </p:nvSpPr>
          <p:spPr bwMode="auto">
            <a:xfrm>
              <a:off x="0" y="126268"/>
              <a:ext cx="2580337" cy="468000"/>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9472" name="矩形 5"/>
            <p:cNvSpPr>
              <a:spLocks noChangeArrowheads="1"/>
            </p:cNvSpPr>
            <p:nvPr/>
          </p:nvSpPr>
          <p:spPr bwMode="auto">
            <a:xfrm>
              <a:off x="312977" y="157334"/>
              <a:ext cx="19543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800">
                  <a:solidFill>
                    <a:schemeClr val="bg1"/>
                  </a:solidFill>
                  <a:ea typeface="宋体" panose="02010600030101010101" pitchFamily="2" charset="-122"/>
                  <a:sym typeface="DotumChe" panose="020B0609000101010101" pitchFamily="49" charset="-127"/>
                </a:rPr>
                <a:t>ADD TITLE IN HERE</a:t>
              </a:r>
            </a:p>
          </p:txBody>
        </p:sp>
      </p:grpSp>
      <p:grpSp>
        <p:nvGrpSpPr>
          <p:cNvPr id="19473" name="Group 21"/>
          <p:cNvGrpSpPr/>
          <p:nvPr/>
        </p:nvGrpSpPr>
        <p:grpSpPr bwMode="auto">
          <a:xfrm>
            <a:off x="627063" y="3251200"/>
            <a:ext cx="2420937" cy="1222375"/>
            <a:chOff x="0" y="0"/>
            <a:chExt cx="2420994" cy="1221582"/>
          </a:xfrm>
        </p:grpSpPr>
        <p:sp>
          <p:nvSpPr>
            <p:cNvPr id="19474" name="矩形 7"/>
            <p:cNvSpPr>
              <a:spLocks noChangeArrowheads="1"/>
            </p:cNvSpPr>
            <p:nvPr/>
          </p:nvSpPr>
          <p:spPr bwMode="auto">
            <a:xfrm>
              <a:off x="0" y="298252"/>
              <a:ext cx="242099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a:t>
              </a:r>
            </a:p>
          </p:txBody>
        </p:sp>
        <p:sp>
          <p:nvSpPr>
            <p:cNvPr id="19475" name="矩形 44"/>
            <p:cNvSpPr>
              <a:spLocks noChangeArrowheads="1"/>
            </p:cNvSpPr>
            <p:nvPr/>
          </p:nvSpPr>
          <p:spPr bwMode="auto">
            <a:xfrm>
              <a:off x="318266" y="0"/>
              <a:ext cx="1784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b="1">
                  <a:solidFill>
                    <a:srgbClr val="004D6C"/>
                  </a:solidFill>
                  <a:ea typeface="宋体" panose="02010600030101010101" pitchFamily="2" charset="-122"/>
                  <a:sym typeface="DotumChe" panose="020B0609000101010101" pitchFamily="49" charset="-127"/>
                </a:rPr>
                <a:t>ADD TITLE IN HERE</a:t>
              </a:r>
            </a:p>
          </p:txBody>
        </p:sp>
      </p:grpSp>
      <p:grpSp>
        <p:nvGrpSpPr>
          <p:cNvPr id="19476" name="Group 24"/>
          <p:cNvGrpSpPr/>
          <p:nvPr/>
        </p:nvGrpSpPr>
        <p:grpSpPr bwMode="auto">
          <a:xfrm>
            <a:off x="3362325" y="3251200"/>
            <a:ext cx="2420938" cy="1222375"/>
            <a:chOff x="0" y="0"/>
            <a:chExt cx="2420994" cy="1221582"/>
          </a:xfrm>
        </p:grpSpPr>
        <p:sp>
          <p:nvSpPr>
            <p:cNvPr id="19477" name="矩形 30"/>
            <p:cNvSpPr>
              <a:spLocks noChangeArrowheads="1"/>
            </p:cNvSpPr>
            <p:nvPr/>
          </p:nvSpPr>
          <p:spPr bwMode="auto">
            <a:xfrm>
              <a:off x="0" y="298252"/>
              <a:ext cx="242099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a:t>
              </a:r>
            </a:p>
          </p:txBody>
        </p:sp>
        <p:sp>
          <p:nvSpPr>
            <p:cNvPr id="19478" name="矩形 31"/>
            <p:cNvSpPr>
              <a:spLocks noChangeArrowheads="1"/>
            </p:cNvSpPr>
            <p:nvPr/>
          </p:nvSpPr>
          <p:spPr bwMode="auto">
            <a:xfrm>
              <a:off x="318266" y="0"/>
              <a:ext cx="1784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b="1">
                  <a:solidFill>
                    <a:srgbClr val="004D6C"/>
                  </a:solidFill>
                  <a:ea typeface="宋体" panose="02010600030101010101" pitchFamily="2" charset="-122"/>
                  <a:sym typeface="DotumChe" panose="020B0609000101010101" pitchFamily="49" charset="-127"/>
                </a:rPr>
                <a:t>ADD TITLE IN HERE</a:t>
              </a:r>
            </a:p>
          </p:txBody>
        </p:sp>
      </p:grpSp>
      <p:grpSp>
        <p:nvGrpSpPr>
          <p:cNvPr id="19479" name="Group 27"/>
          <p:cNvGrpSpPr/>
          <p:nvPr/>
        </p:nvGrpSpPr>
        <p:grpSpPr bwMode="auto">
          <a:xfrm>
            <a:off x="6080125" y="3251200"/>
            <a:ext cx="2420938" cy="1222375"/>
            <a:chOff x="0" y="0"/>
            <a:chExt cx="2420994" cy="1221582"/>
          </a:xfrm>
        </p:grpSpPr>
        <p:sp>
          <p:nvSpPr>
            <p:cNvPr id="19480" name="矩形 53"/>
            <p:cNvSpPr>
              <a:spLocks noChangeArrowheads="1"/>
            </p:cNvSpPr>
            <p:nvPr/>
          </p:nvSpPr>
          <p:spPr bwMode="auto">
            <a:xfrm>
              <a:off x="0" y="298252"/>
              <a:ext cx="242099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a:t>
              </a:r>
            </a:p>
          </p:txBody>
        </p:sp>
        <p:sp>
          <p:nvSpPr>
            <p:cNvPr id="19481" name="矩形 54"/>
            <p:cNvSpPr>
              <a:spLocks noChangeArrowheads="1"/>
            </p:cNvSpPr>
            <p:nvPr/>
          </p:nvSpPr>
          <p:spPr bwMode="auto">
            <a:xfrm>
              <a:off x="318266" y="0"/>
              <a:ext cx="1784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b="1">
                  <a:solidFill>
                    <a:srgbClr val="004D6C"/>
                  </a:solidFill>
                  <a:ea typeface="宋体" panose="02010600030101010101" pitchFamily="2" charset="-122"/>
                  <a:sym typeface="DotumChe" panose="020B0609000101010101" pitchFamily="49" charset="-127"/>
                </a:rPr>
                <a:t>ADD TITLE IN HERE</a:t>
              </a:r>
            </a:p>
          </p:txBody>
        </p:sp>
      </p:gr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矩形 6"/>
          <p:cNvSpPr>
            <a:spLocks noChangeArrowheads="1"/>
          </p:cNvSpPr>
          <p:nvPr/>
        </p:nvSpPr>
        <p:spPr bwMode="auto">
          <a:xfrm>
            <a:off x="0" y="0"/>
            <a:ext cx="9144000" cy="51435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482" name="直角三角形 7"/>
          <p:cNvSpPr>
            <a:spLocks noChangeArrowheads="1"/>
          </p:cNvSpPr>
          <p:nvPr/>
        </p:nvSpPr>
        <p:spPr bwMode="auto">
          <a:xfrm flipH="1">
            <a:off x="4763" y="0"/>
            <a:ext cx="9139237" cy="5140325"/>
          </a:xfrm>
          <a:prstGeom prst="rtTriangle">
            <a:avLst/>
          </a:prstGeom>
          <a:solidFill>
            <a:srgbClr val="0074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483" name="直角三角形 9"/>
          <p:cNvSpPr>
            <a:spLocks noChangeArrowheads="1"/>
          </p:cNvSpPr>
          <p:nvPr/>
        </p:nvSpPr>
        <p:spPr bwMode="auto">
          <a:xfrm flipH="1">
            <a:off x="4459288" y="2505075"/>
            <a:ext cx="4684712" cy="2635250"/>
          </a:xfrm>
          <a:prstGeom prst="rtTriangle">
            <a:avLst/>
          </a:prstGeom>
          <a:solidFill>
            <a:srgbClr val="00638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pic>
        <p:nvPicPr>
          <p:cNvPr id="20484" name="图片 1"/>
          <p:cNvPicPr>
            <a:picLocks noChangeAspect="1" noChangeArrowheads="1"/>
          </p:cNvPicPr>
          <p:nvPr/>
        </p:nvPicPr>
        <p:blipFill>
          <a:blip r:embed="rId2">
            <a:extLst>
              <a:ext uri="{28A0092B-C50C-407E-A947-70E740481C1C}">
                <a14:useLocalDpi xmlns:a14="http://schemas.microsoft.com/office/drawing/2010/main" val="0"/>
              </a:ext>
            </a:extLst>
          </a:blip>
          <a:srcRect l="10089" r="9477" b="46634"/>
          <a:stretch>
            <a:fillRect/>
          </a:stretch>
        </p:blipFill>
        <p:spPr bwMode="auto">
          <a:xfrm>
            <a:off x="3836988" y="3494088"/>
            <a:ext cx="5133975"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485" name="Group 6"/>
          <p:cNvGrpSpPr/>
          <p:nvPr/>
        </p:nvGrpSpPr>
        <p:grpSpPr bwMode="auto">
          <a:xfrm>
            <a:off x="655638" y="3944938"/>
            <a:ext cx="276225" cy="320675"/>
            <a:chOff x="0" y="0"/>
            <a:chExt cx="276225" cy="320421"/>
          </a:xfrm>
        </p:grpSpPr>
        <p:sp>
          <p:nvSpPr>
            <p:cNvPr id="20486" name="等腰三角形 75"/>
            <p:cNvSpPr>
              <a:spLocks noChangeArrowheads="1"/>
            </p:cNvSpPr>
            <p:nvPr/>
          </p:nvSpPr>
          <p:spPr bwMode="auto">
            <a:xfrm rot="5400000">
              <a:off x="-22098" y="22098"/>
              <a:ext cx="320421" cy="276225"/>
            </a:xfrm>
            <a:prstGeom prst="triangle">
              <a:avLst>
                <a:gd name="adj" fmla="val 50000"/>
              </a:avLst>
            </a:prstGeom>
            <a:solidFill>
              <a:srgbClr val="A5DE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487" name="等腰三角形 76"/>
            <p:cNvSpPr>
              <a:spLocks noChangeArrowheads="1"/>
            </p:cNvSpPr>
            <p:nvPr/>
          </p:nvSpPr>
          <p:spPr bwMode="auto">
            <a:xfrm rot="5400000">
              <a:off x="-11588" y="87785"/>
              <a:ext cx="168021" cy="144846"/>
            </a:xfrm>
            <a:prstGeom prst="triangle">
              <a:avLst>
                <a:gd name="adj" fmla="val 50000"/>
              </a:avLst>
            </a:prstGeom>
            <a:solidFill>
              <a:srgbClr val="70AD4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20488" name="Group 9"/>
          <p:cNvGrpSpPr/>
          <p:nvPr/>
        </p:nvGrpSpPr>
        <p:grpSpPr bwMode="auto">
          <a:xfrm>
            <a:off x="1084263" y="587375"/>
            <a:ext cx="5249862" cy="923925"/>
            <a:chOff x="0" y="0"/>
            <a:chExt cx="5250472" cy="923330"/>
          </a:xfrm>
        </p:grpSpPr>
        <p:sp>
          <p:nvSpPr>
            <p:cNvPr id="20489" name="矩形 34"/>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490" name="直角三角形 35"/>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491" name="直角三角形 36"/>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492" name="文本框 37"/>
            <p:cNvSpPr>
              <a:spLocks noChangeArrowheads="1"/>
            </p:cNvSpPr>
            <p:nvPr/>
          </p:nvSpPr>
          <p:spPr bwMode="auto">
            <a:xfrm>
              <a:off x="193051" y="0"/>
              <a:ext cx="44916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1</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20493" name="矩形 59"/>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20494" name="矩形 60"/>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20495" name="Group 16"/>
          <p:cNvGrpSpPr/>
          <p:nvPr/>
        </p:nvGrpSpPr>
        <p:grpSpPr bwMode="auto">
          <a:xfrm>
            <a:off x="1084263" y="1608138"/>
            <a:ext cx="5249862" cy="922337"/>
            <a:chOff x="0" y="0"/>
            <a:chExt cx="5250472" cy="923330"/>
          </a:xfrm>
        </p:grpSpPr>
        <p:sp>
          <p:nvSpPr>
            <p:cNvPr id="20496" name="矩形 67"/>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497" name="直角三角形 68"/>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498" name="直角三角形 69"/>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499" name="文本框 70"/>
            <p:cNvSpPr>
              <a:spLocks noChangeArrowheads="1"/>
            </p:cNvSpPr>
            <p:nvPr/>
          </p:nvSpPr>
          <p:spPr bwMode="auto">
            <a:xfrm>
              <a:off x="151373" y="0"/>
              <a:ext cx="53251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2</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20500" name="矩形 71"/>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20501" name="矩形 72"/>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20502" name="Group 23"/>
          <p:cNvGrpSpPr/>
          <p:nvPr/>
        </p:nvGrpSpPr>
        <p:grpSpPr bwMode="auto">
          <a:xfrm>
            <a:off x="1084263" y="3648075"/>
            <a:ext cx="5249862" cy="923925"/>
            <a:chOff x="0" y="0"/>
            <a:chExt cx="5250472" cy="923330"/>
          </a:xfrm>
        </p:grpSpPr>
        <p:sp>
          <p:nvSpPr>
            <p:cNvPr id="20503" name="矩形 46"/>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504" name="直角三角形 47"/>
            <p:cNvSpPr>
              <a:spLocks noChangeArrowheads="1"/>
            </p:cNvSpPr>
            <p:nvPr/>
          </p:nvSpPr>
          <p:spPr bwMode="auto">
            <a:xfrm>
              <a:off x="0" y="43661"/>
              <a:ext cx="835264" cy="836008"/>
            </a:xfrm>
            <a:prstGeom prst="rtTriangle">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505" name="直角三角形 48"/>
            <p:cNvSpPr>
              <a:spLocks noChangeArrowheads="1"/>
            </p:cNvSpPr>
            <p:nvPr/>
          </p:nvSpPr>
          <p:spPr bwMode="auto">
            <a:xfrm flipV="1">
              <a:off x="0" y="43661"/>
              <a:ext cx="835264" cy="836008"/>
            </a:xfrm>
            <a:prstGeom prst="rtTriangle">
              <a:avLst/>
            </a:prstGeom>
            <a:solidFill>
              <a:srgbClr val="A5DE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506" name="文本框 49"/>
            <p:cNvSpPr>
              <a:spLocks noChangeArrowheads="1"/>
            </p:cNvSpPr>
            <p:nvPr/>
          </p:nvSpPr>
          <p:spPr bwMode="auto">
            <a:xfrm>
              <a:off x="152175" y="0"/>
              <a:ext cx="53091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4</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20507" name="矩形 50"/>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000000"/>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000000"/>
                </a:solidFill>
                <a:latin typeface="Arial" panose="020B0604020202020204" pitchFamily="34" charset="0"/>
                <a:sym typeface="DotumChe" panose="020B0609000101010101" pitchFamily="49" charset="-127"/>
              </a:endParaRPr>
            </a:p>
          </p:txBody>
        </p:sp>
        <p:sp>
          <p:nvSpPr>
            <p:cNvPr id="20508" name="矩形 51"/>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20509" name="Group 30"/>
          <p:cNvGrpSpPr/>
          <p:nvPr/>
        </p:nvGrpSpPr>
        <p:grpSpPr bwMode="auto">
          <a:xfrm>
            <a:off x="1084263" y="2627313"/>
            <a:ext cx="5249862" cy="923925"/>
            <a:chOff x="0" y="0"/>
            <a:chExt cx="5250472" cy="923330"/>
          </a:xfrm>
        </p:grpSpPr>
        <p:sp>
          <p:nvSpPr>
            <p:cNvPr id="20510" name="矩形 62"/>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511" name="直角三角形 63"/>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512" name="直角三角形 65"/>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0513" name="文本框 66"/>
            <p:cNvSpPr>
              <a:spLocks noChangeArrowheads="1"/>
            </p:cNvSpPr>
            <p:nvPr/>
          </p:nvSpPr>
          <p:spPr bwMode="auto">
            <a:xfrm>
              <a:off x="141755" y="0"/>
              <a:ext cx="5517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3</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20514" name="矩形 73"/>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20515" name="矩形 77"/>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05" name="Group 2"/>
          <p:cNvGrpSpPr/>
          <p:nvPr/>
        </p:nvGrpSpPr>
        <p:grpSpPr bwMode="auto">
          <a:xfrm>
            <a:off x="1035050" y="639763"/>
            <a:ext cx="6861175" cy="4148137"/>
            <a:chOff x="0" y="0"/>
            <a:chExt cx="4531" cy="2740"/>
          </a:xfrm>
        </p:grpSpPr>
        <p:sp>
          <p:nvSpPr>
            <p:cNvPr id="21506" name="Freeform 191"/>
            <p:cNvSpPr>
              <a:spLocks noChangeArrowheads="1"/>
            </p:cNvSpPr>
            <p:nvPr/>
          </p:nvSpPr>
          <p:spPr bwMode="auto">
            <a:xfrm>
              <a:off x="982" y="264"/>
              <a:ext cx="84" cy="186"/>
            </a:xfrm>
            <a:custGeom>
              <a:avLst/>
              <a:gdLst>
                <a:gd name="T0" fmla="*/ 76 w 84"/>
                <a:gd name="T1" fmla="*/ 8 h 186"/>
                <a:gd name="T2" fmla="*/ 76 w 84"/>
                <a:gd name="T3" fmla="*/ 8 h 186"/>
                <a:gd name="T4" fmla="*/ 76 w 84"/>
                <a:gd name="T5" fmla="*/ 6 h 186"/>
                <a:gd name="T6" fmla="*/ 74 w 84"/>
                <a:gd name="T7" fmla="*/ 4 h 186"/>
                <a:gd name="T8" fmla="*/ 74 w 84"/>
                <a:gd name="T9" fmla="*/ 2 h 186"/>
                <a:gd name="T10" fmla="*/ 74 w 84"/>
                <a:gd name="T11" fmla="*/ 0 h 186"/>
                <a:gd name="T12" fmla="*/ 72 w 84"/>
                <a:gd name="T13" fmla="*/ 0 h 186"/>
                <a:gd name="T14" fmla="*/ 70 w 84"/>
                <a:gd name="T15" fmla="*/ 0 h 186"/>
                <a:gd name="T16" fmla="*/ 66 w 84"/>
                <a:gd name="T17" fmla="*/ 2 h 186"/>
                <a:gd name="T18" fmla="*/ 64 w 84"/>
                <a:gd name="T19" fmla="*/ 8 h 186"/>
                <a:gd name="T20" fmla="*/ 56 w 84"/>
                <a:gd name="T21" fmla="*/ 16 h 186"/>
                <a:gd name="T22" fmla="*/ 50 w 84"/>
                <a:gd name="T23" fmla="*/ 22 h 186"/>
                <a:gd name="T24" fmla="*/ 44 w 84"/>
                <a:gd name="T25" fmla="*/ 28 h 186"/>
                <a:gd name="T26" fmla="*/ 38 w 84"/>
                <a:gd name="T27" fmla="*/ 30 h 186"/>
                <a:gd name="T28" fmla="*/ 36 w 84"/>
                <a:gd name="T29" fmla="*/ 32 h 186"/>
                <a:gd name="T30" fmla="*/ 34 w 84"/>
                <a:gd name="T31" fmla="*/ 32 h 186"/>
                <a:gd name="T32" fmla="*/ 8 w 84"/>
                <a:gd name="T33" fmla="*/ 88 h 186"/>
                <a:gd name="T34" fmla="*/ 2 w 84"/>
                <a:gd name="T35" fmla="*/ 116 h 186"/>
                <a:gd name="T36" fmla="*/ 2 w 84"/>
                <a:gd name="T37" fmla="*/ 124 h 186"/>
                <a:gd name="T38" fmla="*/ 0 w 84"/>
                <a:gd name="T39" fmla="*/ 148 h 186"/>
                <a:gd name="T40" fmla="*/ 2 w 84"/>
                <a:gd name="T41" fmla="*/ 148 h 186"/>
                <a:gd name="T42" fmla="*/ 4 w 84"/>
                <a:gd name="T43" fmla="*/ 148 h 186"/>
                <a:gd name="T44" fmla="*/ 6 w 84"/>
                <a:gd name="T45" fmla="*/ 150 h 186"/>
                <a:gd name="T46" fmla="*/ 6 w 84"/>
                <a:gd name="T47" fmla="*/ 154 h 186"/>
                <a:gd name="T48" fmla="*/ 4 w 84"/>
                <a:gd name="T49" fmla="*/ 158 h 186"/>
                <a:gd name="T50" fmla="*/ 4 w 84"/>
                <a:gd name="T51" fmla="*/ 162 h 186"/>
                <a:gd name="T52" fmla="*/ 4 w 84"/>
                <a:gd name="T53" fmla="*/ 168 h 186"/>
                <a:gd name="T54" fmla="*/ 4 w 84"/>
                <a:gd name="T55" fmla="*/ 172 h 186"/>
                <a:gd name="T56" fmla="*/ 6 w 84"/>
                <a:gd name="T57" fmla="*/ 176 h 186"/>
                <a:gd name="T58" fmla="*/ 8 w 84"/>
                <a:gd name="T59" fmla="*/ 178 h 186"/>
                <a:gd name="T60" fmla="*/ 14 w 84"/>
                <a:gd name="T61" fmla="*/ 178 h 186"/>
                <a:gd name="T62" fmla="*/ 20 w 84"/>
                <a:gd name="T63" fmla="*/ 178 h 186"/>
                <a:gd name="T64" fmla="*/ 24 w 84"/>
                <a:gd name="T65" fmla="*/ 180 h 186"/>
                <a:gd name="T66" fmla="*/ 26 w 84"/>
                <a:gd name="T67" fmla="*/ 182 h 186"/>
                <a:gd name="T68" fmla="*/ 28 w 84"/>
                <a:gd name="T69" fmla="*/ 184 h 186"/>
                <a:gd name="T70" fmla="*/ 40 w 84"/>
                <a:gd name="T71" fmla="*/ 186 h 186"/>
                <a:gd name="T72" fmla="*/ 42 w 84"/>
                <a:gd name="T73" fmla="*/ 186 h 186"/>
                <a:gd name="T74" fmla="*/ 44 w 84"/>
                <a:gd name="T75" fmla="*/ 184 h 186"/>
                <a:gd name="T76" fmla="*/ 46 w 84"/>
                <a:gd name="T77" fmla="*/ 184 h 186"/>
                <a:gd name="T78" fmla="*/ 48 w 84"/>
                <a:gd name="T79" fmla="*/ 180 h 186"/>
                <a:gd name="T80" fmla="*/ 50 w 84"/>
                <a:gd name="T81" fmla="*/ 178 h 186"/>
                <a:gd name="T82" fmla="*/ 48 w 84"/>
                <a:gd name="T83" fmla="*/ 174 h 186"/>
                <a:gd name="T84" fmla="*/ 46 w 84"/>
                <a:gd name="T85" fmla="*/ 172 h 186"/>
                <a:gd name="T86" fmla="*/ 44 w 84"/>
                <a:gd name="T87" fmla="*/ 170 h 186"/>
                <a:gd name="T88" fmla="*/ 40 w 84"/>
                <a:gd name="T89" fmla="*/ 170 h 186"/>
                <a:gd name="T90" fmla="*/ 30 w 84"/>
                <a:gd name="T91" fmla="*/ 158 h 186"/>
                <a:gd name="T92" fmla="*/ 30 w 84"/>
                <a:gd name="T93" fmla="*/ 154 h 186"/>
                <a:gd name="T94" fmla="*/ 26 w 84"/>
                <a:gd name="T95" fmla="*/ 142 h 186"/>
                <a:gd name="T96" fmla="*/ 26 w 84"/>
                <a:gd name="T97" fmla="*/ 128 h 186"/>
                <a:gd name="T98" fmla="*/ 26 w 84"/>
                <a:gd name="T99" fmla="*/ 112 h 186"/>
                <a:gd name="T100" fmla="*/ 34 w 84"/>
                <a:gd name="T101" fmla="*/ 100 h 186"/>
                <a:gd name="T102" fmla="*/ 34 w 84"/>
                <a:gd name="T103" fmla="*/ 98 h 186"/>
                <a:gd name="T104" fmla="*/ 32 w 84"/>
                <a:gd name="T105" fmla="*/ 96 h 186"/>
                <a:gd name="T106" fmla="*/ 32 w 84"/>
                <a:gd name="T107" fmla="*/ 92 h 186"/>
                <a:gd name="T108" fmla="*/ 34 w 84"/>
                <a:gd name="T109" fmla="*/ 86 h 186"/>
                <a:gd name="T110" fmla="*/ 36 w 84"/>
                <a:gd name="T111" fmla="*/ 82 h 186"/>
                <a:gd name="T112" fmla="*/ 40 w 84"/>
                <a:gd name="T113" fmla="*/ 76 h 186"/>
                <a:gd name="T114" fmla="*/ 48 w 84"/>
                <a:gd name="T115" fmla="*/ 66 h 186"/>
                <a:gd name="T116" fmla="*/ 56 w 84"/>
                <a:gd name="T117" fmla="*/ 50 h 186"/>
                <a:gd name="T118" fmla="*/ 66 w 84"/>
                <a:gd name="T119" fmla="*/ 36 h 186"/>
                <a:gd name="T120" fmla="*/ 84 w 84"/>
                <a:gd name="T121" fmla="*/ 22 h 186"/>
                <a:gd name="T122" fmla="*/ 76 w 84"/>
                <a:gd name="T123" fmla="*/ 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 h="186">
                  <a:moveTo>
                    <a:pt x="76" y="8"/>
                  </a:moveTo>
                  <a:lnTo>
                    <a:pt x="76" y="8"/>
                  </a:lnTo>
                  <a:lnTo>
                    <a:pt x="76" y="6"/>
                  </a:lnTo>
                  <a:lnTo>
                    <a:pt x="74" y="4"/>
                  </a:lnTo>
                  <a:lnTo>
                    <a:pt x="74" y="2"/>
                  </a:lnTo>
                  <a:lnTo>
                    <a:pt x="74" y="0"/>
                  </a:lnTo>
                  <a:lnTo>
                    <a:pt x="72" y="0"/>
                  </a:lnTo>
                  <a:lnTo>
                    <a:pt x="70" y="0"/>
                  </a:lnTo>
                  <a:lnTo>
                    <a:pt x="66" y="2"/>
                  </a:lnTo>
                  <a:lnTo>
                    <a:pt x="64" y="8"/>
                  </a:lnTo>
                  <a:lnTo>
                    <a:pt x="56" y="16"/>
                  </a:lnTo>
                  <a:lnTo>
                    <a:pt x="50" y="22"/>
                  </a:lnTo>
                  <a:lnTo>
                    <a:pt x="44" y="28"/>
                  </a:lnTo>
                  <a:lnTo>
                    <a:pt x="38" y="30"/>
                  </a:lnTo>
                  <a:lnTo>
                    <a:pt x="36" y="32"/>
                  </a:lnTo>
                  <a:lnTo>
                    <a:pt x="34" y="32"/>
                  </a:lnTo>
                  <a:lnTo>
                    <a:pt x="8" y="88"/>
                  </a:lnTo>
                  <a:lnTo>
                    <a:pt x="2" y="116"/>
                  </a:lnTo>
                  <a:lnTo>
                    <a:pt x="2" y="124"/>
                  </a:lnTo>
                  <a:lnTo>
                    <a:pt x="0" y="148"/>
                  </a:lnTo>
                  <a:lnTo>
                    <a:pt x="2" y="148"/>
                  </a:lnTo>
                  <a:lnTo>
                    <a:pt x="4" y="148"/>
                  </a:lnTo>
                  <a:lnTo>
                    <a:pt x="6" y="150"/>
                  </a:lnTo>
                  <a:lnTo>
                    <a:pt x="6" y="154"/>
                  </a:lnTo>
                  <a:lnTo>
                    <a:pt x="4" y="158"/>
                  </a:lnTo>
                  <a:lnTo>
                    <a:pt x="4" y="162"/>
                  </a:lnTo>
                  <a:lnTo>
                    <a:pt x="4" y="168"/>
                  </a:lnTo>
                  <a:lnTo>
                    <a:pt x="4" y="172"/>
                  </a:lnTo>
                  <a:lnTo>
                    <a:pt x="6" y="176"/>
                  </a:lnTo>
                  <a:lnTo>
                    <a:pt x="8" y="178"/>
                  </a:lnTo>
                  <a:lnTo>
                    <a:pt x="14" y="178"/>
                  </a:lnTo>
                  <a:lnTo>
                    <a:pt x="20" y="178"/>
                  </a:lnTo>
                  <a:lnTo>
                    <a:pt x="24" y="180"/>
                  </a:lnTo>
                  <a:lnTo>
                    <a:pt x="26" y="182"/>
                  </a:lnTo>
                  <a:lnTo>
                    <a:pt x="28" y="184"/>
                  </a:lnTo>
                  <a:lnTo>
                    <a:pt x="40" y="186"/>
                  </a:lnTo>
                  <a:lnTo>
                    <a:pt x="42" y="186"/>
                  </a:lnTo>
                  <a:lnTo>
                    <a:pt x="44" y="184"/>
                  </a:lnTo>
                  <a:lnTo>
                    <a:pt x="46" y="184"/>
                  </a:lnTo>
                  <a:lnTo>
                    <a:pt x="48" y="180"/>
                  </a:lnTo>
                  <a:lnTo>
                    <a:pt x="50" y="178"/>
                  </a:lnTo>
                  <a:lnTo>
                    <a:pt x="48" y="174"/>
                  </a:lnTo>
                  <a:lnTo>
                    <a:pt x="46" y="172"/>
                  </a:lnTo>
                  <a:lnTo>
                    <a:pt x="44" y="170"/>
                  </a:lnTo>
                  <a:lnTo>
                    <a:pt x="40" y="170"/>
                  </a:lnTo>
                  <a:lnTo>
                    <a:pt x="30" y="158"/>
                  </a:lnTo>
                  <a:lnTo>
                    <a:pt x="30" y="154"/>
                  </a:lnTo>
                  <a:lnTo>
                    <a:pt x="26" y="142"/>
                  </a:lnTo>
                  <a:lnTo>
                    <a:pt x="26" y="128"/>
                  </a:lnTo>
                  <a:lnTo>
                    <a:pt x="26" y="112"/>
                  </a:lnTo>
                  <a:lnTo>
                    <a:pt x="34" y="100"/>
                  </a:lnTo>
                  <a:lnTo>
                    <a:pt x="34" y="98"/>
                  </a:lnTo>
                  <a:lnTo>
                    <a:pt x="32" y="96"/>
                  </a:lnTo>
                  <a:lnTo>
                    <a:pt x="32" y="92"/>
                  </a:lnTo>
                  <a:lnTo>
                    <a:pt x="34" y="86"/>
                  </a:lnTo>
                  <a:lnTo>
                    <a:pt x="36" y="82"/>
                  </a:lnTo>
                  <a:lnTo>
                    <a:pt x="40" y="76"/>
                  </a:lnTo>
                  <a:lnTo>
                    <a:pt x="48" y="66"/>
                  </a:lnTo>
                  <a:lnTo>
                    <a:pt x="56" y="50"/>
                  </a:lnTo>
                  <a:lnTo>
                    <a:pt x="66" y="36"/>
                  </a:lnTo>
                  <a:lnTo>
                    <a:pt x="84" y="22"/>
                  </a:lnTo>
                  <a:lnTo>
                    <a:pt x="76" y="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07" name="Freeform 192"/>
            <p:cNvSpPr>
              <a:spLocks noChangeArrowheads="1"/>
            </p:cNvSpPr>
            <p:nvPr/>
          </p:nvSpPr>
          <p:spPr bwMode="auto">
            <a:xfrm>
              <a:off x="804" y="108"/>
              <a:ext cx="110" cy="70"/>
            </a:xfrm>
            <a:custGeom>
              <a:avLst/>
              <a:gdLst>
                <a:gd name="T0" fmla="*/ 26 w 110"/>
                <a:gd name="T1" fmla="*/ 10 h 70"/>
                <a:gd name="T2" fmla="*/ 26 w 110"/>
                <a:gd name="T3" fmla="*/ 10 h 70"/>
                <a:gd name="T4" fmla="*/ 26 w 110"/>
                <a:gd name="T5" fmla="*/ 12 h 70"/>
                <a:gd name="T6" fmla="*/ 24 w 110"/>
                <a:gd name="T7" fmla="*/ 16 h 70"/>
                <a:gd name="T8" fmla="*/ 22 w 110"/>
                <a:gd name="T9" fmla="*/ 18 h 70"/>
                <a:gd name="T10" fmla="*/ 20 w 110"/>
                <a:gd name="T11" fmla="*/ 20 h 70"/>
                <a:gd name="T12" fmla="*/ 14 w 110"/>
                <a:gd name="T13" fmla="*/ 22 h 70"/>
                <a:gd name="T14" fmla="*/ 10 w 110"/>
                <a:gd name="T15" fmla="*/ 24 h 70"/>
                <a:gd name="T16" fmla="*/ 4 w 110"/>
                <a:gd name="T17" fmla="*/ 24 h 70"/>
                <a:gd name="T18" fmla="*/ 2 w 110"/>
                <a:gd name="T19" fmla="*/ 28 h 70"/>
                <a:gd name="T20" fmla="*/ 0 w 110"/>
                <a:gd name="T21" fmla="*/ 30 h 70"/>
                <a:gd name="T22" fmla="*/ 0 w 110"/>
                <a:gd name="T23" fmla="*/ 32 h 70"/>
                <a:gd name="T24" fmla="*/ 2 w 110"/>
                <a:gd name="T25" fmla="*/ 34 h 70"/>
                <a:gd name="T26" fmla="*/ 8 w 110"/>
                <a:gd name="T27" fmla="*/ 38 h 70"/>
                <a:gd name="T28" fmla="*/ 22 w 110"/>
                <a:gd name="T29" fmla="*/ 42 h 70"/>
                <a:gd name="T30" fmla="*/ 34 w 110"/>
                <a:gd name="T31" fmla="*/ 44 h 70"/>
                <a:gd name="T32" fmla="*/ 46 w 110"/>
                <a:gd name="T33" fmla="*/ 44 h 70"/>
                <a:gd name="T34" fmla="*/ 50 w 110"/>
                <a:gd name="T35" fmla="*/ 44 h 70"/>
                <a:gd name="T36" fmla="*/ 68 w 110"/>
                <a:gd name="T37" fmla="*/ 70 h 70"/>
                <a:gd name="T38" fmla="*/ 86 w 110"/>
                <a:gd name="T39" fmla="*/ 56 h 70"/>
                <a:gd name="T40" fmla="*/ 88 w 110"/>
                <a:gd name="T41" fmla="*/ 44 h 70"/>
                <a:gd name="T42" fmla="*/ 92 w 110"/>
                <a:gd name="T43" fmla="*/ 42 h 70"/>
                <a:gd name="T44" fmla="*/ 96 w 110"/>
                <a:gd name="T45" fmla="*/ 40 h 70"/>
                <a:gd name="T46" fmla="*/ 100 w 110"/>
                <a:gd name="T47" fmla="*/ 36 h 70"/>
                <a:gd name="T48" fmla="*/ 104 w 110"/>
                <a:gd name="T49" fmla="*/ 32 h 70"/>
                <a:gd name="T50" fmla="*/ 108 w 110"/>
                <a:gd name="T51" fmla="*/ 28 h 70"/>
                <a:gd name="T52" fmla="*/ 110 w 110"/>
                <a:gd name="T53" fmla="*/ 22 h 70"/>
                <a:gd name="T54" fmla="*/ 110 w 110"/>
                <a:gd name="T55" fmla="*/ 18 h 70"/>
                <a:gd name="T56" fmla="*/ 110 w 110"/>
                <a:gd name="T57" fmla="*/ 16 h 70"/>
                <a:gd name="T58" fmla="*/ 108 w 110"/>
                <a:gd name="T59" fmla="*/ 16 h 70"/>
                <a:gd name="T60" fmla="*/ 106 w 110"/>
                <a:gd name="T61" fmla="*/ 16 h 70"/>
                <a:gd name="T62" fmla="*/ 104 w 110"/>
                <a:gd name="T63" fmla="*/ 18 h 70"/>
                <a:gd name="T64" fmla="*/ 102 w 110"/>
                <a:gd name="T65" fmla="*/ 18 h 70"/>
                <a:gd name="T66" fmla="*/ 100 w 110"/>
                <a:gd name="T67" fmla="*/ 20 h 70"/>
                <a:gd name="T68" fmla="*/ 98 w 110"/>
                <a:gd name="T69" fmla="*/ 22 h 70"/>
                <a:gd name="T70" fmla="*/ 80 w 110"/>
                <a:gd name="T71" fmla="*/ 32 h 70"/>
                <a:gd name="T72" fmla="*/ 62 w 110"/>
                <a:gd name="T73" fmla="*/ 30 h 70"/>
                <a:gd name="T74" fmla="*/ 60 w 110"/>
                <a:gd name="T75" fmla="*/ 28 h 70"/>
                <a:gd name="T76" fmla="*/ 58 w 110"/>
                <a:gd name="T77" fmla="*/ 28 h 70"/>
                <a:gd name="T78" fmla="*/ 56 w 110"/>
                <a:gd name="T79" fmla="*/ 24 h 70"/>
                <a:gd name="T80" fmla="*/ 56 w 110"/>
                <a:gd name="T81" fmla="*/ 22 h 70"/>
                <a:gd name="T82" fmla="*/ 56 w 110"/>
                <a:gd name="T83" fmla="*/ 18 h 70"/>
                <a:gd name="T84" fmla="*/ 58 w 110"/>
                <a:gd name="T85" fmla="*/ 14 h 70"/>
                <a:gd name="T86" fmla="*/ 62 w 110"/>
                <a:gd name="T87" fmla="*/ 10 h 70"/>
                <a:gd name="T88" fmla="*/ 64 w 110"/>
                <a:gd name="T89" fmla="*/ 6 h 70"/>
                <a:gd name="T90" fmla="*/ 66 w 110"/>
                <a:gd name="T91" fmla="*/ 4 h 70"/>
                <a:gd name="T92" fmla="*/ 62 w 110"/>
                <a:gd name="T93" fmla="*/ 2 h 70"/>
                <a:gd name="T94" fmla="*/ 54 w 110"/>
                <a:gd name="T95" fmla="*/ 2 h 70"/>
                <a:gd name="T96" fmla="*/ 44 w 110"/>
                <a:gd name="T97" fmla="*/ 0 h 70"/>
                <a:gd name="T98" fmla="*/ 34 w 110"/>
                <a:gd name="T99" fmla="*/ 4 h 70"/>
                <a:gd name="T100" fmla="*/ 26 w 110"/>
                <a:gd name="T101" fmla="*/ 1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0" h="70">
                  <a:moveTo>
                    <a:pt x="26" y="10"/>
                  </a:moveTo>
                  <a:lnTo>
                    <a:pt x="26" y="10"/>
                  </a:lnTo>
                  <a:lnTo>
                    <a:pt x="26" y="12"/>
                  </a:lnTo>
                  <a:lnTo>
                    <a:pt x="24" y="16"/>
                  </a:lnTo>
                  <a:lnTo>
                    <a:pt x="22" y="18"/>
                  </a:lnTo>
                  <a:lnTo>
                    <a:pt x="20" y="20"/>
                  </a:lnTo>
                  <a:lnTo>
                    <a:pt x="14" y="22"/>
                  </a:lnTo>
                  <a:lnTo>
                    <a:pt x="10" y="24"/>
                  </a:lnTo>
                  <a:lnTo>
                    <a:pt x="4" y="24"/>
                  </a:lnTo>
                  <a:lnTo>
                    <a:pt x="2" y="28"/>
                  </a:lnTo>
                  <a:lnTo>
                    <a:pt x="0" y="30"/>
                  </a:lnTo>
                  <a:lnTo>
                    <a:pt x="0" y="32"/>
                  </a:lnTo>
                  <a:lnTo>
                    <a:pt x="2" y="34"/>
                  </a:lnTo>
                  <a:lnTo>
                    <a:pt x="8" y="38"/>
                  </a:lnTo>
                  <a:lnTo>
                    <a:pt x="22" y="42"/>
                  </a:lnTo>
                  <a:lnTo>
                    <a:pt x="34" y="44"/>
                  </a:lnTo>
                  <a:lnTo>
                    <a:pt x="46" y="44"/>
                  </a:lnTo>
                  <a:lnTo>
                    <a:pt x="50" y="44"/>
                  </a:lnTo>
                  <a:lnTo>
                    <a:pt x="68" y="70"/>
                  </a:lnTo>
                  <a:lnTo>
                    <a:pt x="86" y="56"/>
                  </a:lnTo>
                  <a:lnTo>
                    <a:pt x="88" y="44"/>
                  </a:lnTo>
                  <a:lnTo>
                    <a:pt x="92" y="42"/>
                  </a:lnTo>
                  <a:lnTo>
                    <a:pt x="96" y="40"/>
                  </a:lnTo>
                  <a:lnTo>
                    <a:pt x="100" y="36"/>
                  </a:lnTo>
                  <a:lnTo>
                    <a:pt x="104" y="32"/>
                  </a:lnTo>
                  <a:lnTo>
                    <a:pt x="108" y="28"/>
                  </a:lnTo>
                  <a:lnTo>
                    <a:pt x="110" y="22"/>
                  </a:lnTo>
                  <a:lnTo>
                    <a:pt x="110" y="18"/>
                  </a:lnTo>
                  <a:lnTo>
                    <a:pt x="110" y="16"/>
                  </a:lnTo>
                  <a:lnTo>
                    <a:pt x="108" y="16"/>
                  </a:lnTo>
                  <a:lnTo>
                    <a:pt x="106" y="16"/>
                  </a:lnTo>
                  <a:lnTo>
                    <a:pt x="104" y="18"/>
                  </a:lnTo>
                  <a:lnTo>
                    <a:pt x="102" y="18"/>
                  </a:lnTo>
                  <a:lnTo>
                    <a:pt x="100" y="20"/>
                  </a:lnTo>
                  <a:lnTo>
                    <a:pt x="98" y="22"/>
                  </a:lnTo>
                  <a:lnTo>
                    <a:pt x="80" y="32"/>
                  </a:lnTo>
                  <a:lnTo>
                    <a:pt x="62" y="30"/>
                  </a:lnTo>
                  <a:lnTo>
                    <a:pt x="60" y="28"/>
                  </a:lnTo>
                  <a:lnTo>
                    <a:pt x="58" y="28"/>
                  </a:lnTo>
                  <a:lnTo>
                    <a:pt x="56" y="24"/>
                  </a:lnTo>
                  <a:lnTo>
                    <a:pt x="56" y="22"/>
                  </a:lnTo>
                  <a:lnTo>
                    <a:pt x="56" y="18"/>
                  </a:lnTo>
                  <a:lnTo>
                    <a:pt x="58" y="14"/>
                  </a:lnTo>
                  <a:lnTo>
                    <a:pt x="62" y="10"/>
                  </a:lnTo>
                  <a:lnTo>
                    <a:pt x="64" y="6"/>
                  </a:lnTo>
                  <a:lnTo>
                    <a:pt x="66" y="4"/>
                  </a:lnTo>
                  <a:lnTo>
                    <a:pt x="62" y="2"/>
                  </a:lnTo>
                  <a:lnTo>
                    <a:pt x="54" y="2"/>
                  </a:lnTo>
                  <a:lnTo>
                    <a:pt x="44" y="0"/>
                  </a:lnTo>
                  <a:lnTo>
                    <a:pt x="34" y="4"/>
                  </a:lnTo>
                  <a:lnTo>
                    <a:pt x="26" y="1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08" name="Freeform 193"/>
            <p:cNvSpPr>
              <a:spLocks noChangeArrowheads="1"/>
            </p:cNvSpPr>
            <p:nvPr/>
          </p:nvSpPr>
          <p:spPr bwMode="auto">
            <a:xfrm>
              <a:off x="434" y="124"/>
              <a:ext cx="110" cy="220"/>
            </a:xfrm>
            <a:custGeom>
              <a:avLst/>
              <a:gdLst>
                <a:gd name="T0" fmla="*/ 44 w 110"/>
                <a:gd name="T1" fmla="*/ 20 h 220"/>
                <a:gd name="T2" fmla="*/ 40 w 110"/>
                <a:gd name="T3" fmla="*/ 20 h 220"/>
                <a:gd name="T4" fmla="*/ 36 w 110"/>
                <a:gd name="T5" fmla="*/ 20 h 220"/>
                <a:gd name="T6" fmla="*/ 34 w 110"/>
                <a:gd name="T7" fmla="*/ 26 h 220"/>
                <a:gd name="T8" fmla="*/ 32 w 110"/>
                <a:gd name="T9" fmla="*/ 32 h 220"/>
                <a:gd name="T10" fmla="*/ 28 w 110"/>
                <a:gd name="T11" fmla="*/ 34 h 220"/>
                <a:gd name="T12" fmla="*/ 24 w 110"/>
                <a:gd name="T13" fmla="*/ 34 h 220"/>
                <a:gd name="T14" fmla="*/ 20 w 110"/>
                <a:gd name="T15" fmla="*/ 26 h 220"/>
                <a:gd name="T16" fmla="*/ 12 w 110"/>
                <a:gd name="T17" fmla="*/ 18 h 220"/>
                <a:gd name="T18" fmla="*/ 2 w 110"/>
                <a:gd name="T19" fmla="*/ 16 h 220"/>
                <a:gd name="T20" fmla="*/ 0 w 110"/>
                <a:gd name="T21" fmla="*/ 60 h 220"/>
                <a:gd name="T22" fmla="*/ 4 w 110"/>
                <a:gd name="T23" fmla="*/ 72 h 220"/>
                <a:gd name="T24" fmla="*/ 14 w 110"/>
                <a:gd name="T25" fmla="*/ 94 h 220"/>
                <a:gd name="T26" fmla="*/ 42 w 110"/>
                <a:gd name="T27" fmla="*/ 106 h 220"/>
                <a:gd name="T28" fmla="*/ 58 w 110"/>
                <a:gd name="T29" fmla="*/ 94 h 220"/>
                <a:gd name="T30" fmla="*/ 60 w 110"/>
                <a:gd name="T31" fmla="*/ 96 h 220"/>
                <a:gd name="T32" fmla="*/ 66 w 110"/>
                <a:gd name="T33" fmla="*/ 100 h 220"/>
                <a:gd name="T34" fmla="*/ 68 w 110"/>
                <a:gd name="T35" fmla="*/ 106 h 220"/>
                <a:gd name="T36" fmla="*/ 62 w 110"/>
                <a:gd name="T37" fmla="*/ 114 h 220"/>
                <a:gd name="T38" fmla="*/ 46 w 110"/>
                <a:gd name="T39" fmla="*/ 126 h 220"/>
                <a:gd name="T40" fmla="*/ 38 w 110"/>
                <a:gd name="T41" fmla="*/ 130 h 220"/>
                <a:gd name="T42" fmla="*/ 36 w 110"/>
                <a:gd name="T43" fmla="*/ 144 h 220"/>
                <a:gd name="T44" fmla="*/ 36 w 110"/>
                <a:gd name="T45" fmla="*/ 166 h 220"/>
                <a:gd name="T46" fmla="*/ 40 w 110"/>
                <a:gd name="T47" fmla="*/ 176 h 220"/>
                <a:gd name="T48" fmla="*/ 44 w 110"/>
                <a:gd name="T49" fmla="*/ 188 h 220"/>
                <a:gd name="T50" fmla="*/ 52 w 110"/>
                <a:gd name="T51" fmla="*/ 196 h 220"/>
                <a:gd name="T52" fmla="*/ 58 w 110"/>
                <a:gd name="T53" fmla="*/ 208 h 220"/>
                <a:gd name="T54" fmla="*/ 64 w 110"/>
                <a:gd name="T55" fmla="*/ 216 h 220"/>
                <a:gd name="T56" fmla="*/ 74 w 110"/>
                <a:gd name="T57" fmla="*/ 212 h 220"/>
                <a:gd name="T58" fmla="*/ 90 w 110"/>
                <a:gd name="T59" fmla="*/ 154 h 220"/>
                <a:gd name="T60" fmla="*/ 104 w 110"/>
                <a:gd name="T61" fmla="*/ 98 h 220"/>
                <a:gd name="T62" fmla="*/ 108 w 110"/>
                <a:gd name="T63" fmla="*/ 88 h 220"/>
                <a:gd name="T64" fmla="*/ 108 w 110"/>
                <a:gd name="T65" fmla="*/ 66 h 220"/>
                <a:gd name="T66" fmla="*/ 102 w 110"/>
                <a:gd name="T67" fmla="*/ 22 h 220"/>
                <a:gd name="T68" fmla="*/ 70 w 110"/>
                <a:gd name="T69" fmla="*/ 2 h 220"/>
                <a:gd name="T70" fmla="*/ 64 w 110"/>
                <a:gd name="T71" fmla="*/ 4 h 220"/>
                <a:gd name="T72" fmla="*/ 58 w 110"/>
                <a:gd name="T73" fmla="*/ 8 h 220"/>
                <a:gd name="T74" fmla="*/ 58 w 110"/>
                <a:gd name="T75" fmla="*/ 14 h 220"/>
                <a:gd name="T76" fmla="*/ 56 w 110"/>
                <a:gd name="T77" fmla="*/ 24 h 220"/>
                <a:gd name="T78" fmla="*/ 54 w 110"/>
                <a:gd name="T79" fmla="*/ 3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0" h="220">
                  <a:moveTo>
                    <a:pt x="44" y="22"/>
                  </a:moveTo>
                  <a:lnTo>
                    <a:pt x="44" y="20"/>
                  </a:lnTo>
                  <a:lnTo>
                    <a:pt x="42" y="20"/>
                  </a:lnTo>
                  <a:lnTo>
                    <a:pt x="40" y="20"/>
                  </a:lnTo>
                  <a:lnTo>
                    <a:pt x="38" y="20"/>
                  </a:lnTo>
                  <a:lnTo>
                    <a:pt x="36" y="20"/>
                  </a:lnTo>
                  <a:lnTo>
                    <a:pt x="34" y="22"/>
                  </a:lnTo>
                  <a:lnTo>
                    <a:pt x="34" y="26"/>
                  </a:lnTo>
                  <a:lnTo>
                    <a:pt x="34" y="28"/>
                  </a:lnTo>
                  <a:lnTo>
                    <a:pt x="32" y="32"/>
                  </a:lnTo>
                  <a:lnTo>
                    <a:pt x="32" y="34"/>
                  </a:lnTo>
                  <a:lnTo>
                    <a:pt x="28" y="34"/>
                  </a:lnTo>
                  <a:lnTo>
                    <a:pt x="26" y="34"/>
                  </a:lnTo>
                  <a:lnTo>
                    <a:pt x="24" y="34"/>
                  </a:lnTo>
                  <a:lnTo>
                    <a:pt x="22" y="30"/>
                  </a:lnTo>
                  <a:lnTo>
                    <a:pt x="20" y="26"/>
                  </a:lnTo>
                  <a:lnTo>
                    <a:pt x="16" y="22"/>
                  </a:lnTo>
                  <a:lnTo>
                    <a:pt x="12" y="18"/>
                  </a:lnTo>
                  <a:lnTo>
                    <a:pt x="8" y="16"/>
                  </a:lnTo>
                  <a:lnTo>
                    <a:pt x="2" y="16"/>
                  </a:lnTo>
                  <a:lnTo>
                    <a:pt x="0" y="36"/>
                  </a:lnTo>
                  <a:lnTo>
                    <a:pt x="0" y="60"/>
                  </a:lnTo>
                  <a:lnTo>
                    <a:pt x="0" y="64"/>
                  </a:lnTo>
                  <a:lnTo>
                    <a:pt x="4" y="72"/>
                  </a:lnTo>
                  <a:lnTo>
                    <a:pt x="8" y="84"/>
                  </a:lnTo>
                  <a:lnTo>
                    <a:pt x="14" y="94"/>
                  </a:lnTo>
                  <a:lnTo>
                    <a:pt x="28" y="114"/>
                  </a:lnTo>
                  <a:lnTo>
                    <a:pt x="42" y="106"/>
                  </a:lnTo>
                  <a:lnTo>
                    <a:pt x="44" y="94"/>
                  </a:lnTo>
                  <a:lnTo>
                    <a:pt x="58" y="94"/>
                  </a:lnTo>
                  <a:lnTo>
                    <a:pt x="58" y="96"/>
                  </a:lnTo>
                  <a:lnTo>
                    <a:pt x="60" y="96"/>
                  </a:lnTo>
                  <a:lnTo>
                    <a:pt x="64" y="98"/>
                  </a:lnTo>
                  <a:lnTo>
                    <a:pt x="66" y="100"/>
                  </a:lnTo>
                  <a:lnTo>
                    <a:pt x="68" y="104"/>
                  </a:lnTo>
                  <a:lnTo>
                    <a:pt x="68" y="106"/>
                  </a:lnTo>
                  <a:lnTo>
                    <a:pt x="66" y="110"/>
                  </a:lnTo>
                  <a:lnTo>
                    <a:pt x="62" y="114"/>
                  </a:lnTo>
                  <a:lnTo>
                    <a:pt x="54" y="122"/>
                  </a:lnTo>
                  <a:lnTo>
                    <a:pt x="46" y="126"/>
                  </a:lnTo>
                  <a:lnTo>
                    <a:pt x="40" y="128"/>
                  </a:lnTo>
                  <a:lnTo>
                    <a:pt x="38" y="130"/>
                  </a:lnTo>
                  <a:lnTo>
                    <a:pt x="36" y="132"/>
                  </a:lnTo>
                  <a:lnTo>
                    <a:pt x="36" y="144"/>
                  </a:lnTo>
                  <a:lnTo>
                    <a:pt x="46" y="152"/>
                  </a:lnTo>
                  <a:lnTo>
                    <a:pt x="36" y="166"/>
                  </a:lnTo>
                  <a:lnTo>
                    <a:pt x="38" y="170"/>
                  </a:lnTo>
                  <a:lnTo>
                    <a:pt x="40" y="176"/>
                  </a:lnTo>
                  <a:lnTo>
                    <a:pt x="42" y="182"/>
                  </a:lnTo>
                  <a:lnTo>
                    <a:pt x="44" y="188"/>
                  </a:lnTo>
                  <a:lnTo>
                    <a:pt x="48" y="192"/>
                  </a:lnTo>
                  <a:lnTo>
                    <a:pt x="52" y="196"/>
                  </a:lnTo>
                  <a:lnTo>
                    <a:pt x="56" y="202"/>
                  </a:lnTo>
                  <a:lnTo>
                    <a:pt x="58" y="208"/>
                  </a:lnTo>
                  <a:lnTo>
                    <a:pt x="62" y="212"/>
                  </a:lnTo>
                  <a:lnTo>
                    <a:pt x="64" y="216"/>
                  </a:lnTo>
                  <a:lnTo>
                    <a:pt x="66" y="220"/>
                  </a:lnTo>
                  <a:lnTo>
                    <a:pt x="74" y="212"/>
                  </a:lnTo>
                  <a:lnTo>
                    <a:pt x="84" y="172"/>
                  </a:lnTo>
                  <a:lnTo>
                    <a:pt x="90" y="154"/>
                  </a:lnTo>
                  <a:lnTo>
                    <a:pt x="94" y="132"/>
                  </a:lnTo>
                  <a:lnTo>
                    <a:pt x="104" y="98"/>
                  </a:lnTo>
                  <a:lnTo>
                    <a:pt x="106" y="96"/>
                  </a:lnTo>
                  <a:lnTo>
                    <a:pt x="108" y="88"/>
                  </a:lnTo>
                  <a:lnTo>
                    <a:pt x="110" y="76"/>
                  </a:lnTo>
                  <a:lnTo>
                    <a:pt x="108" y="66"/>
                  </a:lnTo>
                  <a:lnTo>
                    <a:pt x="98" y="46"/>
                  </a:lnTo>
                  <a:lnTo>
                    <a:pt x="102" y="22"/>
                  </a:lnTo>
                  <a:lnTo>
                    <a:pt x="70" y="0"/>
                  </a:lnTo>
                  <a:lnTo>
                    <a:pt x="70" y="2"/>
                  </a:lnTo>
                  <a:lnTo>
                    <a:pt x="66" y="2"/>
                  </a:lnTo>
                  <a:lnTo>
                    <a:pt x="64" y="4"/>
                  </a:lnTo>
                  <a:lnTo>
                    <a:pt x="60" y="6"/>
                  </a:lnTo>
                  <a:lnTo>
                    <a:pt x="58" y="8"/>
                  </a:lnTo>
                  <a:lnTo>
                    <a:pt x="58" y="10"/>
                  </a:lnTo>
                  <a:lnTo>
                    <a:pt x="58" y="14"/>
                  </a:lnTo>
                  <a:lnTo>
                    <a:pt x="58" y="18"/>
                  </a:lnTo>
                  <a:lnTo>
                    <a:pt x="56" y="24"/>
                  </a:lnTo>
                  <a:lnTo>
                    <a:pt x="56" y="26"/>
                  </a:lnTo>
                  <a:lnTo>
                    <a:pt x="54" y="30"/>
                  </a:lnTo>
                  <a:lnTo>
                    <a:pt x="44" y="2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09" name="Freeform 194"/>
            <p:cNvSpPr>
              <a:spLocks noChangeArrowheads="1"/>
            </p:cNvSpPr>
            <p:nvPr/>
          </p:nvSpPr>
          <p:spPr bwMode="auto">
            <a:xfrm>
              <a:off x="522" y="84"/>
              <a:ext cx="122" cy="94"/>
            </a:xfrm>
            <a:custGeom>
              <a:avLst/>
              <a:gdLst>
                <a:gd name="T0" fmla="*/ 22 w 122"/>
                <a:gd name="T1" fmla="*/ 0 h 94"/>
                <a:gd name="T2" fmla="*/ 14 w 122"/>
                <a:gd name="T3" fmla="*/ 20 h 94"/>
                <a:gd name="T4" fmla="*/ 0 w 122"/>
                <a:gd name="T5" fmla="*/ 32 h 94"/>
                <a:gd name="T6" fmla="*/ 2 w 122"/>
                <a:gd name="T7" fmla="*/ 36 h 94"/>
                <a:gd name="T8" fmla="*/ 4 w 122"/>
                <a:gd name="T9" fmla="*/ 40 h 94"/>
                <a:gd name="T10" fmla="*/ 6 w 122"/>
                <a:gd name="T11" fmla="*/ 46 h 94"/>
                <a:gd name="T12" fmla="*/ 10 w 122"/>
                <a:gd name="T13" fmla="*/ 50 h 94"/>
                <a:gd name="T14" fmla="*/ 12 w 122"/>
                <a:gd name="T15" fmla="*/ 52 h 94"/>
                <a:gd name="T16" fmla="*/ 14 w 122"/>
                <a:gd name="T17" fmla="*/ 54 h 94"/>
                <a:gd name="T18" fmla="*/ 18 w 122"/>
                <a:gd name="T19" fmla="*/ 54 h 94"/>
                <a:gd name="T20" fmla="*/ 22 w 122"/>
                <a:gd name="T21" fmla="*/ 56 h 94"/>
                <a:gd name="T22" fmla="*/ 26 w 122"/>
                <a:gd name="T23" fmla="*/ 56 h 94"/>
                <a:gd name="T24" fmla="*/ 28 w 122"/>
                <a:gd name="T25" fmla="*/ 56 h 94"/>
                <a:gd name="T26" fmla="*/ 30 w 122"/>
                <a:gd name="T27" fmla="*/ 58 h 94"/>
                <a:gd name="T28" fmla="*/ 32 w 122"/>
                <a:gd name="T29" fmla="*/ 60 h 94"/>
                <a:gd name="T30" fmla="*/ 30 w 122"/>
                <a:gd name="T31" fmla="*/ 62 h 94"/>
                <a:gd name="T32" fmla="*/ 28 w 122"/>
                <a:gd name="T33" fmla="*/ 66 h 94"/>
                <a:gd name="T34" fmla="*/ 24 w 122"/>
                <a:gd name="T35" fmla="*/ 70 h 94"/>
                <a:gd name="T36" fmla="*/ 24 w 122"/>
                <a:gd name="T37" fmla="*/ 74 h 94"/>
                <a:gd name="T38" fmla="*/ 26 w 122"/>
                <a:gd name="T39" fmla="*/ 80 h 94"/>
                <a:gd name="T40" fmla="*/ 28 w 122"/>
                <a:gd name="T41" fmla="*/ 82 h 94"/>
                <a:gd name="T42" fmla="*/ 32 w 122"/>
                <a:gd name="T43" fmla="*/ 86 h 94"/>
                <a:gd name="T44" fmla="*/ 36 w 122"/>
                <a:gd name="T45" fmla="*/ 88 h 94"/>
                <a:gd name="T46" fmla="*/ 40 w 122"/>
                <a:gd name="T47" fmla="*/ 88 h 94"/>
                <a:gd name="T48" fmla="*/ 50 w 122"/>
                <a:gd name="T49" fmla="*/ 88 h 94"/>
                <a:gd name="T50" fmla="*/ 64 w 122"/>
                <a:gd name="T51" fmla="*/ 88 h 94"/>
                <a:gd name="T52" fmla="*/ 80 w 122"/>
                <a:gd name="T53" fmla="*/ 94 h 94"/>
                <a:gd name="T54" fmla="*/ 122 w 122"/>
                <a:gd name="T55" fmla="*/ 42 h 94"/>
                <a:gd name="T56" fmla="*/ 114 w 122"/>
                <a:gd name="T57" fmla="*/ 24 h 94"/>
                <a:gd name="T58" fmla="*/ 92 w 122"/>
                <a:gd name="T59" fmla="*/ 20 h 94"/>
                <a:gd name="T60" fmla="*/ 56 w 122"/>
                <a:gd name="T61" fmla="*/ 0 h 94"/>
                <a:gd name="T62" fmla="*/ 54 w 122"/>
                <a:gd name="T63" fmla="*/ 12 h 94"/>
                <a:gd name="T64" fmla="*/ 40 w 122"/>
                <a:gd name="T65" fmla="*/ 10 h 94"/>
                <a:gd name="T66" fmla="*/ 22 w 122"/>
                <a:gd name="T67"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2" h="94">
                  <a:moveTo>
                    <a:pt x="22" y="0"/>
                  </a:moveTo>
                  <a:lnTo>
                    <a:pt x="14" y="20"/>
                  </a:lnTo>
                  <a:lnTo>
                    <a:pt x="0" y="32"/>
                  </a:lnTo>
                  <a:lnTo>
                    <a:pt x="2" y="36"/>
                  </a:lnTo>
                  <a:lnTo>
                    <a:pt x="4" y="40"/>
                  </a:lnTo>
                  <a:lnTo>
                    <a:pt x="6" y="46"/>
                  </a:lnTo>
                  <a:lnTo>
                    <a:pt x="10" y="50"/>
                  </a:lnTo>
                  <a:lnTo>
                    <a:pt x="12" y="52"/>
                  </a:lnTo>
                  <a:lnTo>
                    <a:pt x="14" y="54"/>
                  </a:lnTo>
                  <a:lnTo>
                    <a:pt x="18" y="54"/>
                  </a:lnTo>
                  <a:lnTo>
                    <a:pt x="22" y="56"/>
                  </a:lnTo>
                  <a:lnTo>
                    <a:pt x="26" y="56"/>
                  </a:lnTo>
                  <a:lnTo>
                    <a:pt x="28" y="56"/>
                  </a:lnTo>
                  <a:lnTo>
                    <a:pt x="30" y="58"/>
                  </a:lnTo>
                  <a:lnTo>
                    <a:pt x="32" y="60"/>
                  </a:lnTo>
                  <a:lnTo>
                    <a:pt x="30" y="62"/>
                  </a:lnTo>
                  <a:lnTo>
                    <a:pt x="28" y="66"/>
                  </a:lnTo>
                  <a:lnTo>
                    <a:pt x="24" y="70"/>
                  </a:lnTo>
                  <a:lnTo>
                    <a:pt x="24" y="74"/>
                  </a:lnTo>
                  <a:lnTo>
                    <a:pt x="26" y="80"/>
                  </a:lnTo>
                  <a:lnTo>
                    <a:pt x="28" y="82"/>
                  </a:lnTo>
                  <a:lnTo>
                    <a:pt x="32" y="86"/>
                  </a:lnTo>
                  <a:lnTo>
                    <a:pt x="36" y="88"/>
                  </a:lnTo>
                  <a:lnTo>
                    <a:pt x="40" y="88"/>
                  </a:lnTo>
                  <a:lnTo>
                    <a:pt x="50" y="88"/>
                  </a:lnTo>
                  <a:lnTo>
                    <a:pt x="64" y="88"/>
                  </a:lnTo>
                  <a:lnTo>
                    <a:pt x="80" y="94"/>
                  </a:lnTo>
                  <a:lnTo>
                    <a:pt x="122" y="42"/>
                  </a:lnTo>
                  <a:lnTo>
                    <a:pt x="114" y="24"/>
                  </a:lnTo>
                  <a:lnTo>
                    <a:pt x="92" y="20"/>
                  </a:lnTo>
                  <a:lnTo>
                    <a:pt x="56" y="0"/>
                  </a:lnTo>
                  <a:lnTo>
                    <a:pt x="54" y="12"/>
                  </a:lnTo>
                  <a:lnTo>
                    <a:pt x="40" y="10"/>
                  </a:lnTo>
                  <a:lnTo>
                    <a:pt x="22"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0" name="Freeform 195"/>
            <p:cNvSpPr>
              <a:spLocks noChangeArrowheads="1"/>
            </p:cNvSpPr>
            <p:nvPr/>
          </p:nvSpPr>
          <p:spPr bwMode="auto">
            <a:xfrm>
              <a:off x="550" y="248"/>
              <a:ext cx="46" cy="46"/>
            </a:xfrm>
            <a:custGeom>
              <a:avLst/>
              <a:gdLst>
                <a:gd name="T0" fmla="*/ 28 w 46"/>
                <a:gd name="T1" fmla="*/ 8 h 46"/>
                <a:gd name="T2" fmla="*/ 28 w 46"/>
                <a:gd name="T3" fmla="*/ 6 h 46"/>
                <a:gd name="T4" fmla="*/ 26 w 46"/>
                <a:gd name="T5" fmla="*/ 4 h 46"/>
                <a:gd name="T6" fmla="*/ 22 w 46"/>
                <a:gd name="T7" fmla="*/ 2 h 46"/>
                <a:gd name="T8" fmla="*/ 20 w 46"/>
                <a:gd name="T9" fmla="*/ 0 h 46"/>
                <a:gd name="T10" fmla="*/ 16 w 46"/>
                <a:gd name="T11" fmla="*/ 0 h 46"/>
                <a:gd name="T12" fmla="*/ 12 w 46"/>
                <a:gd name="T13" fmla="*/ 0 h 46"/>
                <a:gd name="T14" fmla="*/ 10 w 46"/>
                <a:gd name="T15" fmla="*/ 0 h 46"/>
                <a:gd name="T16" fmla="*/ 8 w 46"/>
                <a:gd name="T17" fmla="*/ 4 h 46"/>
                <a:gd name="T18" fmla="*/ 4 w 46"/>
                <a:gd name="T19" fmla="*/ 8 h 46"/>
                <a:gd name="T20" fmla="*/ 2 w 46"/>
                <a:gd name="T21" fmla="*/ 12 h 46"/>
                <a:gd name="T22" fmla="*/ 2 w 46"/>
                <a:gd name="T23" fmla="*/ 16 h 46"/>
                <a:gd name="T24" fmla="*/ 0 w 46"/>
                <a:gd name="T25" fmla="*/ 20 h 46"/>
                <a:gd name="T26" fmla="*/ 2 w 46"/>
                <a:gd name="T27" fmla="*/ 24 h 46"/>
                <a:gd name="T28" fmla="*/ 4 w 46"/>
                <a:gd name="T29" fmla="*/ 26 h 46"/>
                <a:gd name="T30" fmla="*/ 8 w 46"/>
                <a:gd name="T31" fmla="*/ 30 h 46"/>
                <a:gd name="T32" fmla="*/ 12 w 46"/>
                <a:gd name="T33" fmla="*/ 34 h 46"/>
                <a:gd name="T34" fmla="*/ 16 w 46"/>
                <a:gd name="T35" fmla="*/ 36 h 46"/>
                <a:gd name="T36" fmla="*/ 20 w 46"/>
                <a:gd name="T37" fmla="*/ 40 h 46"/>
                <a:gd name="T38" fmla="*/ 24 w 46"/>
                <a:gd name="T39" fmla="*/ 42 h 46"/>
                <a:gd name="T40" fmla="*/ 28 w 46"/>
                <a:gd name="T41" fmla="*/ 44 h 46"/>
                <a:gd name="T42" fmla="*/ 28 w 46"/>
                <a:gd name="T43" fmla="*/ 46 h 46"/>
                <a:gd name="T44" fmla="*/ 28 w 46"/>
                <a:gd name="T45" fmla="*/ 44 h 46"/>
                <a:gd name="T46" fmla="*/ 32 w 46"/>
                <a:gd name="T47" fmla="*/ 44 h 46"/>
                <a:gd name="T48" fmla="*/ 36 w 46"/>
                <a:gd name="T49" fmla="*/ 40 h 46"/>
                <a:gd name="T50" fmla="*/ 40 w 46"/>
                <a:gd name="T51" fmla="*/ 38 h 46"/>
                <a:gd name="T52" fmla="*/ 42 w 46"/>
                <a:gd name="T53" fmla="*/ 34 h 46"/>
                <a:gd name="T54" fmla="*/ 46 w 46"/>
                <a:gd name="T55" fmla="*/ 32 h 46"/>
                <a:gd name="T56" fmla="*/ 46 w 46"/>
                <a:gd name="T57" fmla="*/ 28 h 46"/>
                <a:gd name="T58" fmla="*/ 46 w 46"/>
                <a:gd name="T59" fmla="*/ 24 h 46"/>
                <a:gd name="T60" fmla="*/ 42 w 46"/>
                <a:gd name="T61" fmla="*/ 20 h 46"/>
                <a:gd name="T62" fmla="*/ 38 w 46"/>
                <a:gd name="T63" fmla="*/ 16 h 46"/>
                <a:gd name="T64" fmla="*/ 34 w 46"/>
                <a:gd name="T65" fmla="*/ 12 h 46"/>
                <a:gd name="T66" fmla="*/ 32 w 46"/>
                <a:gd name="T67" fmla="*/ 10 h 46"/>
                <a:gd name="T68" fmla="*/ 28 w 46"/>
                <a:gd name="T69"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 h="46">
                  <a:moveTo>
                    <a:pt x="28" y="8"/>
                  </a:moveTo>
                  <a:lnTo>
                    <a:pt x="28" y="6"/>
                  </a:lnTo>
                  <a:lnTo>
                    <a:pt x="26" y="4"/>
                  </a:lnTo>
                  <a:lnTo>
                    <a:pt x="22" y="2"/>
                  </a:lnTo>
                  <a:lnTo>
                    <a:pt x="20" y="0"/>
                  </a:lnTo>
                  <a:lnTo>
                    <a:pt x="16" y="0"/>
                  </a:lnTo>
                  <a:lnTo>
                    <a:pt x="12" y="0"/>
                  </a:lnTo>
                  <a:lnTo>
                    <a:pt x="10" y="0"/>
                  </a:lnTo>
                  <a:lnTo>
                    <a:pt x="8" y="4"/>
                  </a:lnTo>
                  <a:lnTo>
                    <a:pt x="4" y="8"/>
                  </a:lnTo>
                  <a:lnTo>
                    <a:pt x="2" y="12"/>
                  </a:lnTo>
                  <a:lnTo>
                    <a:pt x="2" y="16"/>
                  </a:lnTo>
                  <a:lnTo>
                    <a:pt x="0" y="20"/>
                  </a:lnTo>
                  <a:lnTo>
                    <a:pt x="2" y="24"/>
                  </a:lnTo>
                  <a:lnTo>
                    <a:pt x="4" y="26"/>
                  </a:lnTo>
                  <a:lnTo>
                    <a:pt x="8" y="30"/>
                  </a:lnTo>
                  <a:lnTo>
                    <a:pt x="12" y="34"/>
                  </a:lnTo>
                  <a:lnTo>
                    <a:pt x="16" y="36"/>
                  </a:lnTo>
                  <a:lnTo>
                    <a:pt x="20" y="40"/>
                  </a:lnTo>
                  <a:lnTo>
                    <a:pt x="24" y="42"/>
                  </a:lnTo>
                  <a:lnTo>
                    <a:pt x="28" y="44"/>
                  </a:lnTo>
                  <a:lnTo>
                    <a:pt x="28" y="46"/>
                  </a:lnTo>
                  <a:lnTo>
                    <a:pt x="28" y="44"/>
                  </a:lnTo>
                  <a:lnTo>
                    <a:pt x="32" y="44"/>
                  </a:lnTo>
                  <a:lnTo>
                    <a:pt x="36" y="40"/>
                  </a:lnTo>
                  <a:lnTo>
                    <a:pt x="40" y="38"/>
                  </a:lnTo>
                  <a:lnTo>
                    <a:pt x="42" y="34"/>
                  </a:lnTo>
                  <a:lnTo>
                    <a:pt x="46" y="32"/>
                  </a:lnTo>
                  <a:lnTo>
                    <a:pt x="46" y="28"/>
                  </a:lnTo>
                  <a:lnTo>
                    <a:pt x="46" y="24"/>
                  </a:lnTo>
                  <a:lnTo>
                    <a:pt x="42" y="20"/>
                  </a:lnTo>
                  <a:lnTo>
                    <a:pt x="38" y="16"/>
                  </a:lnTo>
                  <a:lnTo>
                    <a:pt x="34" y="12"/>
                  </a:lnTo>
                  <a:lnTo>
                    <a:pt x="32" y="10"/>
                  </a:lnTo>
                  <a:lnTo>
                    <a:pt x="28" y="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1" name="Freeform 196"/>
            <p:cNvSpPr>
              <a:spLocks noChangeArrowheads="1"/>
            </p:cNvSpPr>
            <p:nvPr/>
          </p:nvSpPr>
          <p:spPr bwMode="auto">
            <a:xfrm>
              <a:off x="2024" y="908"/>
              <a:ext cx="32" cy="164"/>
            </a:xfrm>
            <a:custGeom>
              <a:avLst/>
              <a:gdLst>
                <a:gd name="T0" fmla="*/ 26 w 32"/>
                <a:gd name="T1" fmla="*/ 8 h 164"/>
                <a:gd name="T2" fmla="*/ 26 w 32"/>
                <a:gd name="T3" fmla="*/ 6 h 164"/>
                <a:gd name="T4" fmla="*/ 24 w 32"/>
                <a:gd name="T5" fmla="*/ 6 h 164"/>
                <a:gd name="T6" fmla="*/ 22 w 32"/>
                <a:gd name="T7" fmla="*/ 2 h 164"/>
                <a:gd name="T8" fmla="*/ 20 w 32"/>
                <a:gd name="T9" fmla="*/ 2 h 164"/>
                <a:gd name="T10" fmla="*/ 18 w 32"/>
                <a:gd name="T11" fmla="*/ 0 h 164"/>
                <a:gd name="T12" fmla="*/ 16 w 32"/>
                <a:gd name="T13" fmla="*/ 2 h 164"/>
                <a:gd name="T14" fmla="*/ 14 w 32"/>
                <a:gd name="T15" fmla="*/ 6 h 164"/>
                <a:gd name="T16" fmla="*/ 12 w 32"/>
                <a:gd name="T17" fmla="*/ 10 h 164"/>
                <a:gd name="T18" fmla="*/ 10 w 32"/>
                <a:gd name="T19" fmla="*/ 14 h 164"/>
                <a:gd name="T20" fmla="*/ 8 w 32"/>
                <a:gd name="T21" fmla="*/ 18 h 164"/>
                <a:gd name="T22" fmla="*/ 8 w 32"/>
                <a:gd name="T23" fmla="*/ 22 h 164"/>
                <a:gd name="T24" fmla="*/ 2 w 32"/>
                <a:gd name="T25" fmla="*/ 42 h 164"/>
                <a:gd name="T26" fmla="*/ 2 w 32"/>
                <a:gd name="T27" fmla="*/ 44 h 164"/>
                <a:gd name="T28" fmla="*/ 2 w 32"/>
                <a:gd name="T29" fmla="*/ 46 h 164"/>
                <a:gd name="T30" fmla="*/ 4 w 32"/>
                <a:gd name="T31" fmla="*/ 52 h 164"/>
                <a:gd name="T32" fmla="*/ 4 w 32"/>
                <a:gd name="T33" fmla="*/ 56 h 164"/>
                <a:gd name="T34" fmla="*/ 6 w 32"/>
                <a:gd name="T35" fmla="*/ 60 h 164"/>
                <a:gd name="T36" fmla="*/ 6 w 32"/>
                <a:gd name="T37" fmla="*/ 66 h 164"/>
                <a:gd name="T38" fmla="*/ 8 w 32"/>
                <a:gd name="T39" fmla="*/ 82 h 164"/>
                <a:gd name="T40" fmla="*/ 6 w 32"/>
                <a:gd name="T41" fmla="*/ 100 h 164"/>
                <a:gd name="T42" fmla="*/ 6 w 32"/>
                <a:gd name="T43" fmla="*/ 118 h 164"/>
                <a:gd name="T44" fmla="*/ 6 w 32"/>
                <a:gd name="T45" fmla="*/ 132 h 164"/>
                <a:gd name="T46" fmla="*/ 6 w 32"/>
                <a:gd name="T47" fmla="*/ 140 h 164"/>
                <a:gd name="T48" fmla="*/ 6 w 32"/>
                <a:gd name="T49" fmla="*/ 142 h 164"/>
                <a:gd name="T50" fmla="*/ 4 w 32"/>
                <a:gd name="T51" fmla="*/ 146 h 164"/>
                <a:gd name="T52" fmla="*/ 2 w 32"/>
                <a:gd name="T53" fmla="*/ 150 h 164"/>
                <a:gd name="T54" fmla="*/ 0 w 32"/>
                <a:gd name="T55" fmla="*/ 156 h 164"/>
                <a:gd name="T56" fmla="*/ 0 w 32"/>
                <a:gd name="T57" fmla="*/ 158 h 164"/>
                <a:gd name="T58" fmla="*/ 0 w 32"/>
                <a:gd name="T59" fmla="*/ 160 h 164"/>
                <a:gd name="T60" fmla="*/ 8 w 32"/>
                <a:gd name="T61" fmla="*/ 164 h 164"/>
                <a:gd name="T62" fmla="*/ 12 w 32"/>
                <a:gd name="T63" fmla="*/ 152 h 164"/>
                <a:gd name="T64" fmla="*/ 22 w 32"/>
                <a:gd name="T65" fmla="*/ 162 h 164"/>
                <a:gd name="T66" fmla="*/ 22 w 32"/>
                <a:gd name="T67" fmla="*/ 160 h 164"/>
                <a:gd name="T68" fmla="*/ 22 w 32"/>
                <a:gd name="T69" fmla="*/ 158 h 164"/>
                <a:gd name="T70" fmla="*/ 22 w 32"/>
                <a:gd name="T71" fmla="*/ 152 h 164"/>
                <a:gd name="T72" fmla="*/ 22 w 32"/>
                <a:gd name="T73" fmla="*/ 146 h 164"/>
                <a:gd name="T74" fmla="*/ 20 w 32"/>
                <a:gd name="T75" fmla="*/ 140 h 164"/>
                <a:gd name="T76" fmla="*/ 16 w 32"/>
                <a:gd name="T77" fmla="*/ 130 h 164"/>
                <a:gd name="T78" fmla="*/ 16 w 32"/>
                <a:gd name="T79" fmla="*/ 118 h 164"/>
                <a:gd name="T80" fmla="*/ 24 w 32"/>
                <a:gd name="T81" fmla="*/ 106 h 164"/>
                <a:gd name="T82" fmla="*/ 28 w 32"/>
                <a:gd name="T83" fmla="*/ 102 h 164"/>
                <a:gd name="T84" fmla="*/ 32 w 32"/>
                <a:gd name="T85" fmla="*/ 96 h 164"/>
                <a:gd name="T86" fmla="*/ 32 w 32"/>
                <a:gd name="T87" fmla="*/ 92 h 164"/>
                <a:gd name="T88" fmla="*/ 32 w 32"/>
                <a:gd name="T89" fmla="*/ 88 h 164"/>
                <a:gd name="T90" fmla="*/ 30 w 32"/>
                <a:gd name="T91" fmla="*/ 84 h 164"/>
                <a:gd name="T92" fmla="*/ 30 w 32"/>
                <a:gd name="T93" fmla="*/ 80 h 164"/>
                <a:gd name="T94" fmla="*/ 30 w 32"/>
                <a:gd name="T95" fmla="*/ 74 h 164"/>
                <a:gd name="T96" fmla="*/ 28 w 32"/>
                <a:gd name="T97" fmla="*/ 62 h 164"/>
                <a:gd name="T98" fmla="*/ 26 w 32"/>
                <a:gd name="T99" fmla="*/ 50 h 164"/>
                <a:gd name="T100" fmla="*/ 24 w 32"/>
                <a:gd name="T101" fmla="*/ 40 h 164"/>
                <a:gd name="T102" fmla="*/ 24 w 32"/>
                <a:gd name="T103" fmla="*/ 36 h 164"/>
                <a:gd name="T104" fmla="*/ 22 w 32"/>
                <a:gd name="T105" fmla="*/ 32 h 164"/>
                <a:gd name="T106" fmla="*/ 22 w 32"/>
                <a:gd name="T107" fmla="*/ 28 h 164"/>
                <a:gd name="T108" fmla="*/ 22 w 32"/>
                <a:gd name="T109" fmla="*/ 22 h 164"/>
                <a:gd name="T110" fmla="*/ 22 w 32"/>
                <a:gd name="T111" fmla="*/ 16 h 164"/>
                <a:gd name="T112" fmla="*/ 24 w 32"/>
                <a:gd name="T113" fmla="*/ 12 h 164"/>
                <a:gd name="T114" fmla="*/ 26 w 32"/>
                <a:gd name="T115" fmla="*/ 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2" h="164">
                  <a:moveTo>
                    <a:pt x="26" y="8"/>
                  </a:moveTo>
                  <a:lnTo>
                    <a:pt x="26" y="6"/>
                  </a:lnTo>
                  <a:lnTo>
                    <a:pt x="24" y="6"/>
                  </a:lnTo>
                  <a:lnTo>
                    <a:pt x="22" y="2"/>
                  </a:lnTo>
                  <a:lnTo>
                    <a:pt x="20" y="2"/>
                  </a:lnTo>
                  <a:lnTo>
                    <a:pt x="18" y="0"/>
                  </a:lnTo>
                  <a:lnTo>
                    <a:pt x="16" y="2"/>
                  </a:lnTo>
                  <a:lnTo>
                    <a:pt x="14" y="6"/>
                  </a:lnTo>
                  <a:lnTo>
                    <a:pt x="12" y="10"/>
                  </a:lnTo>
                  <a:lnTo>
                    <a:pt x="10" y="14"/>
                  </a:lnTo>
                  <a:lnTo>
                    <a:pt x="8" y="18"/>
                  </a:lnTo>
                  <a:lnTo>
                    <a:pt x="8" y="22"/>
                  </a:lnTo>
                  <a:lnTo>
                    <a:pt x="2" y="42"/>
                  </a:lnTo>
                  <a:lnTo>
                    <a:pt x="2" y="44"/>
                  </a:lnTo>
                  <a:lnTo>
                    <a:pt x="2" y="46"/>
                  </a:lnTo>
                  <a:lnTo>
                    <a:pt x="4" y="52"/>
                  </a:lnTo>
                  <a:lnTo>
                    <a:pt x="4" y="56"/>
                  </a:lnTo>
                  <a:lnTo>
                    <a:pt x="6" y="60"/>
                  </a:lnTo>
                  <a:lnTo>
                    <a:pt x="6" y="66"/>
                  </a:lnTo>
                  <a:lnTo>
                    <a:pt x="8" y="82"/>
                  </a:lnTo>
                  <a:lnTo>
                    <a:pt x="6" y="100"/>
                  </a:lnTo>
                  <a:lnTo>
                    <a:pt x="6" y="118"/>
                  </a:lnTo>
                  <a:lnTo>
                    <a:pt x="6" y="132"/>
                  </a:lnTo>
                  <a:lnTo>
                    <a:pt x="6" y="140"/>
                  </a:lnTo>
                  <a:lnTo>
                    <a:pt x="6" y="142"/>
                  </a:lnTo>
                  <a:lnTo>
                    <a:pt x="4" y="146"/>
                  </a:lnTo>
                  <a:lnTo>
                    <a:pt x="2" y="150"/>
                  </a:lnTo>
                  <a:lnTo>
                    <a:pt x="0" y="156"/>
                  </a:lnTo>
                  <a:lnTo>
                    <a:pt x="0" y="158"/>
                  </a:lnTo>
                  <a:lnTo>
                    <a:pt x="0" y="160"/>
                  </a:lnTo>
                  <a:lnTo>
                    <a:pt x="8" y="164"/>
                  </a:lnTo>
                  <a:lnTo>
                    <a:pt x="12" y="152"/>
                  </a:lnTo>
                  <a:lnTo>
                    <a:pt x="22" y="162"/>
                  </a:lnTo>
                  <a:lnTo>
                    <a:pt x="22" y="160"/>
                  </a:lnTo>
                  <a:lnTo>
                    <a:pt x="22" y="158"/>
                  </a:lnTo>
                  <a:lnTo>
                    <a:pt x="22" y="152"/>
                  </a:lnTo>
                  <a:lnTo>
                    <a:pt x="22" y="146"/>
                  </a:lnTo>
                  <a:lnTo>
                    <a:pt x="20" y="140"/>
                  </a:lnTo>
                  <a:lnTo>
                    <a:pt x="16" y="130"/>
                  </a:lnTo>
                  <a:lnTo>
                    <a:pt x="16" y="118"/>
                  </a:lnTo>
                  <a:lnTo>
                    <a:pt x="24" y="106"/>
                  </a:lnTo>
                  <a:lnTo>
                    <a:pt x="28" y="102"/>
                  </a:lnTo>
                  <a:lnTo>
                    <a:pt x="32" y="96"/>
                  </a:lnTo>
                  <a:lnTo>
                    <a:pt x="32" y="92"/>
                  </a:lnTo>
                  <a:lnTo>
                    <a:pt x="32" y="88"/>
                  </a:lnTo>
                  <a:lnTo>
                    <a:pt x="30" y="84"/>
                  </a:lnTo>
                  <a:lnTo>
                    <a:pt x="30" y="80"/>
                  </a:lnTo>
                  <a:lnTo>
                    <a:pt x="30" y="74"/>
                  </a:lnTo>
                  <a:lnTo>
                    <a:pt x="28" y="62"/>
                  </a:lnTo>
                  <a:lnTo>
                    <a:pt x="26" y="50"/>
                  </a:lnTo>
                  <a:lnTo>
                    <a:pt x="24" y="40"/>
                  </a:lnTo>
                  <a:lnTo>
                    <a:pt x="24" y="36"/>
                  </a:lnTo>
                  <a:lnTo>
                    <a:pt x="22" y="32"/>
                  </a:lnTo>
                  <a:lnTo>
                    <a:pt x="22" y="28"/>
                  </a:lnTo>
                  <a:lnTo>
                    <a:pt x="22" y="22"/>
                  </a:lnTo>
                  <a:lnTo>
                    <a:pt x="22" y="16"/>
                  </a:lnTo>
                  <a:lnTo>
                    <a:pt x="24" y="12"/>
                  </a:lnTo>
                  <a:lnTo>
                    <a:pt x="26" y="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2" name="Freeform 197"/>
            <p:cNvSpPr>
              <a:spLocks noChangeArrowheads="1"/>
            </p:cNvSpPr>
            <p:nvPr/>
          </p:nvSpPr>
          <p:spPr bwMode="auto">
            <a:xfrm>
              <a:off x="504" y="102"/>
              <a:ext cx="2132" cy="1160"/>
            </a:xfrm>
            <a:custGeom>
              <a:avLst/>
              <a:gdLst>
                <a:gd name="T0" fmla="*/ 1496 w 2132"/>
                <a:gd name="T1" fmla="*/ 898 h 1160"/>
                <a:gd name="T2" fmla="*/ 1558 w 2132"/>
                <a:gd name="T3" fmla="*/ 688 h 1160"/>
                <a:gd name="T4" fmla="*/ 1762 w 2132"/>
                <a:gd name="T5" fmla="*/ 626 h 1160"/>
                <a:gd name="T6" fmla="*/ 1698 w 2132"/>
                <a:gd name="T7" fmla="*/ 776 h 1160"/>
                <a:gd name="T8" fmla="*/ 1790 w 2132"/>
                <a:gd name="T9" fmla="*/ 728 h 1160"/>
                <a:gd name="T10" fmla="*/ 1868 w 2132"/>
                <a:gd name="T11" fmla="*/ 654 h 1160"/>
                <a:gd name="T12" fmla="*/ 2006 w 2132"/>
                <a:gd name="T13" fmla="*/ 596 h 1160"/>
                <a:gd name="T14" fmla="*/ 2068 w 2132"/>
                <a:gd name="T15" fmla="*/ 534 h 1160"/>
                <a:gd name="T16" fmla="*/ 2076 w 2132"/>
                <a:gd name="T17" fmla="*/ 478 h 1160"/>
                <a:gd name="T18" fmla="*/ 1866 w 2132"/>
                <a:gd name="T19" fmla="*/ 386 h 1160"/>
                <a:gd name="T20" fmla="*/ 1646 w 2132"/>
                <a:gd name="T21" fmla="*/ 324 h 1160"/>
                <a:gd name="T22" fmla="*/ 1590 w 2132"/>
                <a:gd name="T23" fmla="*/ 272 h 1160"/>
                <a:gd name="T24" fmla="*/ 1420 w 2132"/>
                <a:gd name="T25" fmla="*/ 296 h 1160"/>
                <a:gd name="T26" fmla="*/ 1356 w 2132"/>
                <a:gd name="T27" fmla="*/ 234 h 1160"/>
                <a:gd name="T28" fmla="*/ 1166 w 2132"/>
                <a:gd name="T29" fmla="*/ 182 h 1160"/>
                <a:gd name="T30" fmla="*/ 1092 w 2132"/>
                <a:gd name="T31" fmla="*/ 204 h 1160"/>
                <a:gd name="T32" fmla="*/ 1088 w 2132"/>
                <a:gd name="T33" fmla="*/ 16 h 1160"/>
                <a:gd name="T34" fmla="*/ 1020 w 2132"/>
                <a:gd name="T35" fmla="*/ 98 h 1160"/>
                <a:gd name="T36" fmla="*/ 920 w 2132"/>
                <a:gd name="T37" fmla="*/ 88 h 1160"/>
                <a:gd name="T38" fmla="*/ 804 w 2132"/>
                <a:gd name="T39" fmla="*/ 208 h 1160"/>
                <a:gd name="T40" fmla="*/ 802 w 2132"/>
                <a:gd name="T41" fmla="*/ 368 h 1160"/>
                <a:gd name="T42" fmla="*/ 790 w 2132"/>
                <a:gd name="T43" fmla="*/ 308 h 1160"/>
                <a:gd name="T44" fmla="*/ 716 w 2132"/>
                <a:gd name="T45" fmla="*/ 282 h 1160"/>
                <a:gd name="T46" fmla="*/ 686 w 2132"/>
                <a:gd name="T47" fmla="*/ 288 h 1160"/>
                <a:gd name="T48" fmla="*/ 710 w 2132"/>
                <a:gd name="T49" fmla="*/ 390 h 1160"/>
                <a:gd name="T50" fmla="*/ 774 w 2132"/>
                <a:gd name="T51" fmla="*/ 458 h 1160"/>
                <a:gd name="T52" fmla="*/ 724 w 2132"/>
                <a:gd name="T53" fmla="*/ 474 h 1160"/>
                <a:gd name="T54" fmla="*/ 686 w 2132"/>
                <a:gd name="T55" fmla="*/ 410 h 1160"/>
                <a:gd name="T56" fmla="*/ 642 w 2132"/>
                <a:gd name="T57" fmla="*/ 476 h 1160"/>
                <a:gd name="T58" fmla="*/ 658 w 2132"/>
                <a:gd name="T59" fmla="*/ 412 h 1160"/>
                <a:gd name="T60" fmla="*/ 630 w 2132"/>
                <a:gd name="T61" fmla="*/ 246 h 1160"/>
                <a:gd name="T62" fmla="*/ 586 w 2132"/>
                <a:gd name="T63" fmla="*/ 404 h 1160"/>
                <a:gd name="T64" fmla="*/ 400 w 2132"/>
                <a:gd name="T65" fmla="*/ 416 h 1160"/>
                <a:gd name="T66" fmla="*/ 334 w 2132"/>
                <a:gd name="T67" fmla="*/ 418 h 1160"/>
                <a:gd name="T68" fmla="*/ 306 w 2132"/>
                <a:gd name="T69" fmla="*/ 482 h 1160"/>
                <a:gd name="T70" fmla="*/ 216 w 2132"/>
                <a:gd name="T71" fmla="*/ 562 h 1160"/>
                <a:gd name="T72" fmla="*/ 246 w 2132"/>
                <a:gd name="T73" fmla="*/ 494 h 1160"/>
                <a:gd name="T74" fmla="*/ 150 w 2132"/>
                <a:gd name="T75" fmla="*/ 370 h 1160"/>
                <a:gd name="T76" fmla="*/ 126 w 2132"/>
                <a:gd name="T77" fmla="*/ 576 h 1160"/>
                <a:gd name="T78" fmla="*/ 68 w 2132"/>
                <a:gd name="T79" fmla="*/ 672 h 1160"/>
                <a:gd name="T80" fmla="*/ 30 w 2132"/>
                <a:gd name="T81" fmla="*/ 730 h 1160"/>
                <a:gd name="T82" fmla="*/ 40 w 2132"/>
                <a:gd name="T83" fmla="*/ 806 h 1160"/>
                <a:gd name="T84" fmla="*/ 34 w 2132"/>
                <a:gd name="T85" fmla="*/ 894 h 1160"/>
                <a:gd name="T86" fmla="*/ 78 w 2132"/>
                <a:gd name="T87" fmla="*/ 916 h 1160"/>
                <a:gd name="T88" fmla="*/ 130 w 2132"/>
                <a:gd name="T89" fmla="*/ 966 h 1160"/>
                <a:gd name="T90" fmla="*/ 192 w 2132"/>
                <a:gd name="T91" fmla="*/ 988 h 1160"/>
                <a:gd name="T92" fmla="*/ 200 w 2132"/>
                <a:gd name="T93" fmla="*/ 978 h 1160"/>
                <a:gd name="T94" fmla="*/ 256 w 2132"/>
                <a:gd name="T95" fmla="*/ 1040 h 1160"/>
                <a:gd name="T96" fmla="*/ 340 w 2132"/>
                <a:gd name="T97" fmla="*/ 1086 h 1160"/>
                <a:gd name="T98" fmla="*/ 330 w 2132"/>
                <a:gd name="T99" fmla="*/ 976 h 1160"/>
                <a:gd name="T100" fmla="*/ 368 w 2132"/>
                <a:gd name="T101" fmla="*/ 1008 h 1160"/>
                <a:gd name="T102" fmla="*/ 396 w 2132"/>
                <a:gd name="T103" fmla="*/ 1072 h 1160"/>
                <a:gd name="T104" fmla="*/ 498 w 2132"/>
                <a:gd name="T105" fmla="*/ 1160 h 1160"/>
                <a:gd name="T106" fmla="*/ 640 w 2132"/>
                <a:gd name="T107" fmla="*/ 1136 h 1160"/>
                <a:gd name="T108" fmla="*/ 666 w 2132"/>
                <a:gd name="T109" fmla="*/ 1076 h 1160"/>
                <a:gd name="T110" fmla="*/ 728 w 2132"/>
                <a:gd name="T111" fmla="*/ 1016 h 1160"/>
                <a:gd name="T112" fmla="*/ 794 w 2132"/>
                <a:gd name="T113" fmla="*/ 954 h 1160"/>
                <a:gd name="T114" fmla="*/ 878 w 2132"/>
                <a:gd name="T115" fmla="*/ 890 h 1160"/>
                <a:gd name="T116" fmla="*/ 1036 w 2132"/>
                <a:gd name="T117" fmla="*/ 882 h 1160"/>
                <a:gd name="T118" fmla="*/ 1270 w 2132"/>
                <a:gd name="T119" fmla="*/ 826 h 1160"/>
                <a:gd name="T120" fmla="*/ 1390 w 2132"/>
                <a:gd name="T121" fmla="*/ 934 h 1160"/>
                <a:gd name="T122" fmla="*/ 1400 w 2132"/>
                <a:gd name="T123" fmla="*/ 988 h 1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32" h="1160">
                  <a:moveTo>
                    <a:pt x="1396" y="998"/>
                  </a:moveTo>
                  <a:lnTo>
                    <a:pt x="1398" y="994"/>
                  </a:lnTo>
                  <a:lnTo>
                    <a:pt x="1398" y="996"/>
                  </a:lnTo>
                  <a:lnTo>
                    <a:pt x="1396" y="1000"/>
                  </a:lnTo>
                  <a:lnTo>
                    <a:pt x="1396" y="1002"/>
                  </a:lnTo>
                  <a:lnTo>
                    <a:pt x="1394" y="1006"/>
                  </a:lnTo>
                  <a:lnTo>
                    <a:pt x="1394" y="1010"/>
                  </a:lnTo>
                  <a:lnTo>
                    <a:pt x="1394" y="1012"/>
                  </a:lnTo>
                  <a:lnTo>
                    <a:pt x="1392" y="1012"/>
                  </a:lnTo>
                  <a:lnTo>
                    <a:pt x="1394" y="1018"/>
                  </a:lnTo>
                  <a:lnTo>
                    <a:pt x="1398" y="1024"/>
                  </a:lnTo>
                  <a:lnTo>
                    <a:pt x="1402" y="1028"/>
                  </a:lnTo>
                  <a:lnTo>
                    <a:pt x="1406" y="1030"/>
                  </a:lnTo>
                  <a:lnTo>
                    <a:pt x="1410" y="1032"/>
                  </a:lnTo>
                  <a:lnTo>
                    <a:pt x="1412" y="1034"/>
                  </a:lnTo>
                  <a:lnTo>
                    <a:pt x="1414" y="1034"/>
                  </a:lnTo>
                  <a:lnTo>
                    <a:pt x="1424" y="1026"/>
                  </a:lnTo>
                  <a:lnTo>
                    <a:pt x="1436" y="1010"/>
                  </a:lnTo>
                  <a:lnTo>
                    <a:pt x="1450" y="992"/>
                  </a:lnTo>
                  <a:lnTo>
                    <a:pt x="1464" y="970"/>
                  </a:lnTo>
                  <a:lnTo>
                    <a:pt x="1476" y="950"/>
                  </a:lnTo>
                  <a:lnTo>
                    <a:pt x="1486" y="932"/>
                  </a:lnTo>
                  <a:lnTo>
                    <a:pt x="1492" y="920"/>
                  </a:lnTo>
                  <a:lnTo>
                    <a:pt x="1494" y="916"/>
                  </a:lnTo>
                  <a:lnTo>
                    <a:pt x="1496" y="898"/>
                  </a:lnTo>
                  <a:lnTo>
                    <a:pt x="1502" y="884"/>
                  </a:lnTo>
                  <a:lnTo>
                    <a:pt x="1506" y="876"/>
                  </a:lnTo>
                  <a:lnTo>
                    <a:pt x="1510" y="872"/>
                  </a:lnTo>
                  <a:lnTo>
                    <a:pt x="1512" y="846"/>
                  </a:lnTo>
                  <a:lnTo>
                    <a:pt x="1514" y="842"/>
                  </a:lnTo>
                  <a:lnTo>
                    <a:pt x="1516" y="830"/>
                  </a:lnTo>
                  <a:lnTo>
                    <a:pt x="1514" y="818"/>
                  </a:lnTo>
                  <a:lnTo>
                    <a:pt x="1510" y="808"/>
                  </a:lnTo>
                  <a:lnTo>
                    <a:pt x="1500" y="804"/>
                  </a:lnTo>
                  <a:lnTo>
                    <a:pt x="1494" y="804"/>
                  </a:lnTo>
                  <a:lnTo>
                    <a:pt x="1486" y="806"/>
                  </a:lnTo>
                  <a:lnTo>
                    <a:pt x="1478" y="808"/>
                  </a:lnTo>
                  <a:lnTo>
                    <a:pt x="1472" y="808"/>
                  </a:lnTo>
                  <a:lnTo>
                    <a:pt x="1466" y="806"/>
                  </a:lnTo>
                  <a:lnTo>
                    <a:pt x="1462" y="802"/>
                  </a:lnTo>
                  <a:lnTo>
                    <a:pt x="1460" y="800"/>
                  </a:lnTo>
                  <a:lnTo>
                    <a:pt x="1458" y="798"/>
                  </a:lnTo>
                  <a:lnTo>
                    <a:pt x="1456" y="798"/>
                  </a:lnTo>
                  <a:lnTo>
                    <a:pt x="1444" y="794"/>
                  </a:lnTo>
                  <a:lnTo>
                    <a:pt x="1470" y="770"/>
                  </a:lnTo>
                  <a:lnTo>
                    <a:pt x="1472" y="762"/>
                  </a:lnTo>
                  <a:lnTo>
                    <a:pt x="1494" y="738"/>
                  </a:lnTo>
                  <a:lnTo>
                    <a:pt x="1542" y="686"/>
                  </a:lnTo>
                  <a:lnTo>
                    <a:pt x="1546" y="686"/>
                  </a:lnTo>
                  <a:lnTo>
                    <a:pt x="1558" y="688"/>
                  </a:lnTo>
                  <a:lnTo>
                    <a:pt x="1572" y="692"/>
                  </a:lnTo>
                  <a:lnTo>
                    <a:pt x="1588" y="694"/>
                  </a:lnTo>
                  <a:lnTo>
                    <a:pt x="1602" y="698"/>
                  </a:lnTo>
                  <a:lnTo>
                    <a:pt x="1608" y="698"/>
                  </a:lnTo>
                  <a:lnTo>
                    <a:pt x="1612" y="698"/>
                  </a:lnTo>
                  <a:lnTo>
                    <a:pt x="1612" y="694"/>
                  </a:lnTo>
                  <a:lnTo>
                    <a:pt x="1612" y="692"/>
                  </a:lnTo>
                  <a:lnTo>
                    <a:pt x="1612" y="688"/>
                  </a:lnTo>
                  <a:lnTo>
                    <a:pt x="1612" y="686"/>
                  </a:lnTo>
                  <a:lnTo>
                    <a:pt x="1622" y="680"/>
                  </a:lnTo>
                  <a:lnTo>
                    <a:pt x="1634" y="682"/>
                  </a:lnTo>
                  <a:lnTo>
                    <a:pt x="1642" y="682"/>
                  </a:lnTo>
                  <a:lnTo>
                    <a:pt x="1650" y="700"/>
                  </a:lnTo>
                  <a:lnTo>
                    <a:pt x="1694" y="686"/>
                  </a:lnTo>
                  <a:lnTo>
                    <a:pt x="1694" y="676"/>
                  </a:lnTo>
                  <a:lnTo>
                    <a:pt x="1732" y="642"/>
                  </a:lnTo>
                  <a:lnTo>
                    <a:pt x="1734" y="642"/>
                  </a:lnTo>
                  <a:lnTo>
                    <a:pt x="1736" y="640"/>
                  </a:lnTo>
                  <a:lnTo>
                    <a:pt x="1738" y="636"/>
                  </a:lnTo>
                  <a:lnTo>
                    <a:pt x="1742" y="634"/>
                  </a:lnTo>
                  <a:lnTo>
                    <a:pt x="1746" y="630"/>
                  </a:lnTo>
                  <a:lnTo>
                    <a:pt x="1750" y="628"/>
                  </a:lnTo>
                  <a:lnTo>
                    <a:pt x="1756" y="626"/>
                  </a:lnTo>
                  <a:lnTo>
                    <a:pt x="1760" y="624"/>
                  </a:lnTo>
                  <a:lnTo>
                    <a:pt x="1762" y="626"/>
                  </a:lnTo>
                  <a:lnTo>
                    <a:pt x="1764" y="628"/>
                  </a:lnTo>
                  <a:lnTo>
                    <a:pt x="1764" y="632"/>
                  </a:lnTo>
                  <a:lnTo>
                    <a:pt x="1760" y="638"/>
                  </a:lnTo>
                  <a:lnTo>
                    <a:pt x="1758" y="644"/>
                  </a:lnTo>
                  <a:lnTo>
                    <a:pt x="1754" y="648"/>
                  </a:lnTo>
                  <a:lnTo>
                    <a:pt x="1754" y="652"/>
                  </a:lnTo>
                  <a:lnTo>
                    <a:pt x="1754" y="654"/>
                  </a:lnTo>
                  <a:lnTo>
                    <a:pt x="1758" y="654"/>
                  </a:lnTo>
                  <a:lnTo>
                    <a:pt x="1760" y="654"/>
                  </a:lnTo>
                  <a:lnTo>
                    <a:pt x="1764" y="654"/>
                  </a:lnTo>
                  <a:lnTo>
                    <a:pt x="1768" y="652"/>
                  </a:lnTo>
                  <a:lnTo>
                    <a:pt x="1770" y="650"/>
                  </a:lnTo>
                  <a:lnTo>
                    <a:pt x="1776" y="644"/>
                  </a:lnTo>
                  <a:lnTo>
                    <a:pt x="1784" y="634"/>
                  </a:lnTo>
                  <a:lnTo>
                    <a:pt x="1790" y="624"/>
                  </a:lnTo>
                  <a:lnTo>
                    <a:pt x="1796" y="616"/>
                  </a:lnTo>
                  <a:lnTo>
                    <a:pt x="1798" y="614"/>
                  </a:lnTo>
                  <a:lnTo>
                    <a:pt x="1792" y="626"/>
                  </a:lnTo>
                  <a:lnTo>
                    <a:pt x="1792" y="638"/>
                  </a:lnTo>
                  <a:lnTo>
                    <a:pt x="1794" y="648"/>
                  </a:lnTo>
                  <a:lnTo>
                    <a:pt x="1796" y="652"/>
                  </a:lnTo>
                  <a:lnTo>
                    <a:pt x="1762" y="676"/>
                  </a:lnTo>
                  <a:lnTo>
                    <a:pt x="1752" y="706"/>
                  </a:lnTo>
                  <a:lnTo>
                    <a:pt x="1714" y="736"/>
                  </a:lnTo>
                  <a:lnTo>
                    <a:pt x="1698" y="776"/>
                  </a:lnTo>
                  <a:lnTo>
                    <a:pt x="1696" y="780"/>
                  </a:lnTo>
                  <a:lnTo>
                    <a:pt x="1696" y="784"/>
                  </a:lnTo>
                  <a:lnTo>
                    <a:pt x="1694" y="790"/>
                  </a:lnTo>
                  <a:lnTo>
                    <a:pt x="1696" y="798"/>
                  </a:lnTo>
                  <a:lnTo>
                    <a:pt x="1698" y="806"/>
                  </a:lnTo>
                  <a:lnTo>
                    <a:pt x="1702" y="820"/>
                  </a:lnTo>
                  <a:lnTo>
                    <a:pt x="1708" y="838"/>
                  </a:lnTo>
                  <a:lnTo>
                    <a:pt x="1712" y="854"/>
                  </a:lnTo>
                  <a:lnTo>
                    <a:pt x="1718" y="868"/>
                  </a:lnTo>
                  <a:lnTo>
                    <a:pt x="1718" y="874"/>
                  </a:lnTo>
                  <a:lnTo>
                    <a:pt x="1736" y="848"/>
                  </a:lnTo>
                  <a:lnTo>
                    <a:pt x="1766" y="802"/>
                  </a:lnTo>
                  <a:lnTo>
                    <a:pt x="1782" y="798"/>
                  </a:lnTo>
                  <a:lnTo>
                    <a:pt x="1780" y="794"/>
                  </a:lnTo>
                  <a:lnTo>
                    <a:pt x="1780" y="784"/>
                  </a:lnTo>
                  <a:lnTo>
                    <a:pt x="1782" y="772"/>
                  </a:lnTo>
                  <a:lnTo>
                    <a:pt x="1786" y="758"/>
                  </a:lnTo>
                  <a:lnTo>
                    <a:pt x="1790" y="750"/>
                  </a:lnTo>
                  <a:lnTo>
                    <a:pt x="1792" y="744"/>
                  </a:lnTo>
                  <a:lnTo>
                    <a:pt x="1792" y="740"/>
                  </a:lnTo>
                  <a:lnTo>
                    <a:pt x="1792" y="736"/>
                  </a:lnTo>
                  <a:lnTo>
                    <a:pt x="1792" y="732"/>
                  </a:lnTo>
                  <a:lnTo>
                    <a:pt x="1792" y="730"/>
                  </a:lnTo>
                  <a:lnTo>
                    <a:pt x="1790" y="730"/>
                  </a:lnTo>
                  <a:lnTo>
                    <a:pt x="1790" y="728"/>
                  </a:lnTo>
                  <a:lnTo>
                    <a:pt x="1790" y="726"/>
                  </a:lnTo>
                  <a:lnTo>
                    <a:pt x="1788" y="724"/>
                  </a:lnTo>
                  <a:lnTo>
                    <a:pt x="1786" y="720"/>
                  </a:lnTo>
                  <a:lnTo>
                    <a:pt x="1786" y="716"/>
                  </a:lnTo>
                  <a:lnTo>
                    <a:pt x="1786" y="712"/>
                  </a:lnTo>
                  <a:lnTo>
                    <a:pt x="1790" y="708"/>
                  </a:lnTo>
                  <a:lnTo>
                    <a:pt x="1792" y="704"/>
                  </a:lnTo>
                  <a:lnTo>
                    <a:pt x="1796" y="702"/>
                  </a:lnTo>
                  <a:lnTo>
                    <a:pt x="1802" y="702"/>
                  </a:lnTo>
                  <a:lnTo>
                    <a:pt x="1812" y="700"/>
                  </a:lnTo>
                  <a:lnTo>
                    <a:pt x="1816" y="698"/>
                  </a:lnTo>
                  <a:lnTo>
                    <a:pt x="1818" y="696"/>
                  </a:lnTo>
                  <a:lnTo>
                    <a:pt x="1820" y="692"/>
                  </a:lnTo>
                  <a:lnTo>
                    <a:pt x="1820" y="688"/>
                  </a:lnTo>
                  <a:lnTo>
                    <a:pt x="1820" y="684"/>
                  </a:lnTo>
                  <a:lnTo>
                    <a:pt x="1820" y="680"/>
                  </a:lnTo>
                  <a:lnTo>
                    <a:pt x="1820" y="678"/>
                  </a:lnTo>
                  <a:lnTo>
                    <a:pt x="1822" y="676"/>
                  </a:lnTo>
                  <a:lnTo>
                    <a:pt x="1824" y="676"/>
                  </a:lnTo>
                  <a:lnTo>
                    <a:pt x="1832" y="676"/>
                  </a:lnTo>
                  <a:lnTo>
                    <a:pt x="1838" y="674"/>
                  </a:lnTo>
                  <a:lnTo>
                    <a:pt x="1846" y="670"/>
                  </a:lnTo>
                  <a:lnTo>
                    <a:pt x="1858" y="660"/>
                  </a:lnTo>
                  <a:lnTo>
                    <a:pt x="1862" y="656"/>
                  </a:lnTo>
                  <a:lnTo>
                    <a:pt x="1868" y="654"/>
                  </a:lnTo>
                  <a:lnTo>
                    <a:pt x="1872" y="654"/>
                  </a:lnTo>
                  <a:lnTo>
                    <a:pt x="1876" y="654"/>
                  </a:lnTo>
                  <a:lnTo>
                    <a:pt x="1880" y="656"/>
                  </a:lnTo>
                  <a:lnTo>
                    <a:pt x="1882" y="660"/>
                  </a:lnTo>
                  <a:lnTo>
                    <a:pt x="1884" y="662"/>
                  </a:lnTo>
                  <a:lnTo>
                    <a:pt x="1884" y="664"/>
                  </a:lnTo>
                  <a:lnTo>
                    <a:pt x="1906" y="656"/>
                  </a:lnTo>
                  <a:lnTo>
                    <a:pt x="1914" y="642"/>
                  </a:lnTo>
                  <a:lnTo>
                    <a:pt x="1926" y="630"/>
                  </a:lnTo>
                  <a:lnTo>
                    <a:pt x="1944" y="622"/>
                  </a:lnTo>
                  <a:lnTo>
                    <a:pt x="1948" y="610"/>
                  </a:lnTo>
                  <a:lnTo>
                    <a:pt x="1964" y="610"/>
                  </a:lnTo>
                  <a:lnTo>
                    <a:pt x="1966" y="610"/>
                  </a:lnTo>
                  <a:lnTo>
                    <a:pt x="1970" y="610"/>
                  </a:lnTo>
                  <a:lnTo>
                    <a:pt x="1974" y="610"/>
                  </a:lnTo>
                  <a:lnTo>
                    <a:pt x="1978" y="610"/>
                  </a:lnTo>
                  <a:lnTo>
                    <a:pt x="1982" y="612"/>
                  </a:lnTo>
                  <a:lnTo>
                    <a:pt x="1986" y="612"/>
                  </a:lnTo>
                  <a:lnTo>
                    <a:pt x="1988" y="610"/>
                  </a:lnTo>
                  <a:lnTo>
                    <a:pt x="1992" y="608"/>
                  </a:lnTo>
                  <a:lnTo>
                    <a:pt x="1996" y="604"/>
                  </a:lnTo>
                  <a:lnTo>
                    <a:pt x="2000" y="602"/>
                  </a:lnTo>
                  <a:lnTo>
                    <a:pt x="2002" y="598"/>
                  </a:lnTo>
                  <a:lnTo>
                    <a:pt x="2004" y="596"/>
                  </a:lnTo>
                  <a:lnTo>
                    <a:pt x="2006" y="596"/>
                  </a:lnTo>
                  <a:lnTo>
                    <a:pt x="2004" y="592"/>
                  </a:lnTo>
                  <a:lnTo>
                    <a:pt x="1998" y="586"/>
                  </a:lnTo>
                  <a:lnTo>
                    <a:pt x="1990" y="576"/>
                  </a:lnTo>
                  <a:lnTo>
                    <a:pt x="1984" y="568"/>
                  </a:lnTo>
                  <a:lnTo>
                    <a:pt x="1978" y="562"/>
                  </a:lnTo>
                  <a:lnTo>
                    <a:pt x="1974" y="560"/>
                  </a:lnTo>
                  <a:lnTo>
                    <a:pt x="1972" y="556"/>
                  </a:lnTo>
                  <a:lnTo>
                    <a:pt x="1972" y="552"/>
                  </a:lnTo>
                  <a:lnTo>
                    <a:pt x="1972" y="550"/>
                  </a:lnTo>
                  <a:lnTo>
                    <a:pt x="1972" y="546"/>
                  </a:lnTo>
                  <a:lnTo>
                    <a:pt x="1974" y="546"/>
                  </a:lnTo>
                  <a:lnTo>
                    <a:pt x="1978" y="546"/>
                  </a:lnTo>
                  <a:lnTo>
                    <a:pt x="1982" y="546"/>
                  </a:lnTo>
                  <a:lnTo>
                    <a:pt x="1986" y="546"/>
                  </a:lnTo>
                  <a:lnTo>
                    <a:pt x="1988" y="544"/>
                  </a:lnTo>
                  <a:lnTo>
                    <a:pt x="1992" y="542"/>
                  </a:lnTo>
                  <a:lnTo>
                    <a:pt x="1994" y="540"/>
                  </a:lnTo>
                  <a:lnTo>
                    <a:pt x="2016" y="518"/>
                  </a:lnTo>
                  <a:lnTo>
                    <a:pt x="2014" y="502"/>
                  </a:lnTo>
                  <a:lnTo>
                    <a:pt x="2024" y="494"/>
                  </a:lnTo>
                  <a:lnTo>
                    <a:pt x="2032" y="512"/>
                  </a:lnTo>
                  <a:lnTo>
                    <a:pt x="2050" y="518"/>
                  </a:lnTo>
                  <a:lnTo>
                    <a:pt x="2054" y="520"/>
                  </a:lnTo>
                  <a:lnTo>
                    <a:pt x="2060" y="526"/>
                  </a:lnTo>
                  <a:lnTo>
                    <a:pt x="2068" y="534"/>
                  </a:lnTo>
                  <a:lnTo>
                    <a:pt x="2076" y="542"/>
                  </a:lnTo>
                  <a:lnTo>
                    <a:pt x="2084" y="548"/>
                  </a:lnTo>
                  <a:lnTo>
                    <a:pt x="2088" y="550"/>
                  </a:lnTo>
                  <a:lnTo>
                    <a:pt x="2090" y="552"/>
                  </a:lnTo>
                  <a:lnTo>
                    <a:pt x="2094" y="550"/>
                  </a:lnTo>
                  <a:lnTo>
                    <a:pt x="2096" y="550"/>
                  </a:lnTo>
                  <a:lnTo>
                    <a:pt x="2100" y="524"/>
                  </a:lnTo>
                  <a:lnTo>
                    <a:pt x="2100" y="518"/>
                  </a:lnTo>
                  <a:lnTo>
                    <a:pt x="2102" y="518"/>
                  </a:lnTo>
                  <a:lnTo>
                    <a:pt x="2106" y="518"/>
                  </a:lnTo>
                  <a:lnTo>
                    <a:pt x="2110" y="518"/>
                  </a:lnTo>
                  <a:lnTo>
                    <a:pt x="2116" y="518"/>
                  </a:lnTo>
                  <a:lnTo>
                    <a:pt x="2122" y="516"/>
                  </a:lnTo>
                  <a:lnTo>
                    <a:pt x="2126" y="512"/>
                  </a:lnTo>
                  <a:lnTo>
                    <a:pt x="2130" y="508"/>
                  </a:lnTo>
                  <a:lnTo>
                    <a:pt x="2132" y="500"/>
                  </a:lnTo>
                  <a:lnTo>
                    <a:pt x="2124" y="494"/>
                  </a:lnTo>
                  <a:lnTo>
                    <a:pt x="2114" y="488"/>
                  </a:lnTo>
                  <a:lnTo>
                    <a:pt x="2102" y="482"/>
                  </a:lnTo>
                  <a:lnTo>
                    <a:pt x="2092" y="476"/>
                  </a:lnTo>
                  <a:lnTo>
                    <a:pt x="2088" y="472"/>
                  </a:lnTo>
                  <a:lnTo>
                    <a:pt x="2084" y="472"/>
                  </a:lnTo>
                  <a:lnTo>
                    <a:pt x="2080" y="474"/>
                  </a:lnTo>
                  <a:lnTo>
                    <a:pt x="2078" y="474"/>
                  </a:lnTo>
                  <a:lnTo>
                    <a:pt x="2076" y="478"/>
                  </a:lnTo>
                  <a:lnTo>
                    <a:pt x="2074" y="478"/>
                  </a:lnTo>
                  <a:lnTo>
                    <a:pt x="2074" y="480"/>
                  </a:lnTo>
                  <a:lnTo>
                    <a:pt x="2066" y="464"/>
                  </a:lnTo>
                  <a:lnTo>
                    <a:pt x="2054" y="446"/>
                  </a:lnTo>
                  <a:lnTo>
                    <a:pt x="2040" y="432"/>
                  </a:lnTo>
                  <a:lnTo>
                    <a:pt x="2024" y="420"/>
                  </a:lnTo>
                  <a:lnTo>
                    <a:pt x="2010" y="412"/>
                  </a:lnTo>
                  <a:lnTo>
                    <a:pt x="1998" y="408"/>
                  </a:lnTo>
                  <a:lnTo>
                    <a:pt x="1994" y="406"/>
                  </a:lnTo>
                  <a:lnTo>
                    <a:pt x="1960" y="376"/>
                  </a:lnTo>
                  <a:lnTo>
                    <a:pt x="1954" y="376"/>
                  </a:lnTo>
                  <a:lnTo>
                    <a:pt x="1942" y="376"/>
                  </a:lnTo>
                  <a:lnTo>
                    <a:pt x="1930" y="374"/>
                  </a:lnTo>
                  <a:lnTo>
                    <a:pt x="1922" y="372"/>
                  </a:lnTo>
                  <a:lnTo>
                    <a:pt x="1920" y="370"/>
                  </a:lnTo>
                  <a:lnTo>
                    <a:pt x="1916" y="366"/>
                  </a:lnTo>
                  <a:lnTo>
                    <a:pt x="1910" y="366"/>
                  </a:lnTo>
                  <a:lnTo>
                    <a:pt x="1906" y="364"/>
                  </a:lnTo>
                  <a:lnTo>
                    <a:pt x="1902" y="364"/>
                  </a:lnTo>
                  <a:lnTo>
                    <a:pt x="1900" y="388"/>
                  </a:lnTo>
                  <a:lnTo>
                    <a:pt x="1900" y="406"/>
                  </a:lnTo>
                  <a:lnTo>
                    <a:pt x="1896" y="414"/>
                  </a:lnTo>
                  <a:lnTo>
                    <a:pt x="1884" y="416"/>
                  </a:lnTo>
                  <a:lnTo>
                    <a:pt x="1884" y="408"/>
                  </a:lnTo>
                  <a:lnTo>
                    <a:pt x="1866" y="386"/>
                  </a:lnTo>
                  <a:lnTo>
                    <a:pt x="1880" y="376"/>
                  </a:lnTo>
                  <a:lnTo>
                    <a:pt x="1880" y="370"/>
                  </a:lnTo>
                  <a:lnTo>
                    <a:pt x="1842" y="386"/>
                  </a:lnTo>
                  <a:lnTo>
                    <a:pt x="1834" y="382"/>
                  </a:lnTo>
                  <a:lnTo>
                    <a:pt x="1790" y="378"/>
                  </a:lnTo>
                  <a:lnTo>
                    <a:pt x="1774" y="398"/>
                  </a:lnTo>
                  <a:lnTo>
                    <a:pt x="1762" y="380"/>
                  </a:lnTo>
                  <a:lnTo>
                    <a:pt x="1762" y="378"/>
                  </a:lnTo>
                  <a:lnTo>
                    <a:pt x="1764" y="370"/>
                  </a:lnTo>
                  <a:lnTo>
                    <a:pt x="1762" y="358"/>
                  </a:lnTo>
                  <a:lnTo>
                    <a:pt x="1758" y="342"/>
                  </a:lnTo>
                  <a:lnTo>
                    <a:pt x="1748" y="332"/>
                  </a:lnTo>
                  <a:lnTo>
                    <a:pt x="1734" y="326"/>
                  </a:lnTo>
                  <a:lnTo>
                    <a:pt x="1722" y="326"/>
                  </a:lnTo>
                  <a:lnTo>
                    <a:pt x="1712" y="326"/>
                  </a:lnTo>
                  <a:lnTo>
                    <a:pt x="1710" y="328"/>
                  </a:lnTo>
                  <a:lnTo>
                    <a:pt x="1704" y="328"/>
                  </a:lnTo>
                  <a:lnTo>
                    <a:pt x="1690" y="330"/>
                  </a:lnTo>
                  <a:lnTo>
                    <a:pt x="1676" y="330"/>
                  </a:lnTo>
                  <a:lnTo>
                    <a:pt x="1664" y="328"/>
                  </a:lnTo>
                  <a:lnTo>
                    <a:pt x="1660" y="324"/>
                  </a:lnTo>
                  <a:lnTo>
                    <a:pt x="1654" y="322"/>
                  </a:lnTo>
                  <a:lnTo>
                    <a:pt x="1650" y="322"/>
                  </a:lnTo>
                  <a:lnTo>
                    <a:pt x="1648" y="324"/>
                  </a:lnTo>
                  <a:lnTo>
                    <a:pt x="1646" y="324"/>
                  </a:lnTo>
                  <a:lnTo>
                    <a:pt x="1646" y="314"/>
                  </a:lnTo>
                  <a:lnTo>
                    <a:pt x="1638" y="310"/>
                  </a:lnTo>
                  <a:lnTo>
                    <a:pt x="1640" y="308"/>
                  </a:lnTo>
                  <a:lnTo>
                    <a:pt x="1640" y="304"/>
                  </a:lnTo>
                  <a:lnTo>
                    <a:pt x="1638" y="298"/>
                  </a:lnTo>
                  <a:lnTo>
                    <a:pt x="1636" y="290"/>
                  </a:lnTo>
                  <a:lnTo>
                    <a:pt x="1634" y="282"/>
                  </a:lnTo>
                  <a:lnTo>
                    <a:pt x="1630" y="278"/>
                  </a:lnTo>
                  <a:lnTo>
                    <a:pt x="1626" y="276"/>
                  </a:lnTo>
                  <a:lnTo>
                    <a:pt x="1622" y="276"/>
                  </a:lnTo>
                  <a:lnTo>
                    <a:pt x="1618" y="278"/>
                  </a:lnTo>
                  <a:lnTo>
                    <a:pt x="1614" y="280"/>
                  </a:lnTo>
                  <a:lnTo>
                    <a:pt x="1610" y="282"/>
                  </a:lnTo>
                  <a:lnTo>
                    <a:pt x="1606" y="286"/>
                  </a:lnTo>
                  <a:lnTo>
                    <a:pt x="1604" y="288"/>
                  </a:lnTo>
                  <a:lnTo>
                    <a:pt x="1602" y="288"/>
                  </a:lnTo>
                  <a:lnTo>
                    <a:pt x="1600" y="288"/>
                  </a:lnTo>
                  <a:lnTo>
                    <a:pt x="1598" y="290"/>
                  </a:lnTo>
                  <a:lnTo>
                    <a:pt x="1596" y="288"/>
                  </a:lnTo>
                  <a:lnTo>
                    <a:pt x="1594" y="288"/>
                  </a:lnTo>
                  <a:lnTo>
                    <a:pt x="1592" y="286"/>
                  </a:lnTo>
                  <a:lnTo>
                    <a:pt x="1592" y="282"/>
                  </a:lnTo>
                  <a:lnTo>
                    <a:pt x="1592" y="280"/>
                  </a:lnTo>
                  <a:lnTo>
                    <a:pt x="1592" y="276"/>
                  </a:lnTo>
                  <a:lnTo>
                    <a:pt x="1590" y="272"/>
                  </a:lnTo>
                  <a:lnTo>
                    <a:pt x="1588" y="270"/>
                  </a:lnTo>
                  <a:lnTo>
                    <a:pt x="1584" y="268"/>
                  </a:lnTo>
                  <a:lnTo>
                    <a:pt x="1578" y="268"/>
                  </a:lnTo>
                  <a:lnTo>
                    <a:pt x="1566" y="266"/>
                  </a:lnTo>
                  <a:lnTo>
                    <a:pt x="1552" y="264"/>
                  </a:lnTo>
                  <a:lnTo>
                    <a:pt x="1538" y="260"/>
                  </a:lnTo>
                  <a:lnTo>
                    <a:pt x="1528" y="256"/>
                  </a:lnTo>
                  <a:lnTo>
                    <a:pt x="1524" y="256"/>
                  </a:lnTo>
                  <a:lnTo>
                    <a:pt x="1528" y="260"/>
                  </a:lnTo>
                  <a:lnTo>
                    <a:pt x="1526" y="264"/>
                  </a:lnTo>
                  <a:lnTo>
                    <a:pt x="1524" y="268"/>
                  </a:lnTo>
                  <a:lnTo>
                    <a:pt x="1518" y="270"/>
                  </a:lnTo>
                  <a:lnTo>
                    <a:pt x="1512" y="272"/>
                  </a:lnTo>
                  <a:lnTo>
                    <a:pt x="1504" y="276"/>
                  </a:lnTo>
                  <a:lnTo>
                    <a:pt x="1502" y="286"/>
                  </a:lnTo>
                  <a:lnTo>
                    <a:pt x="1502" y="296"/>
                  </a:lnTo>
                  <a:lnTo>
                    <a:pt x="1502" y="306"/>
                  </a:lnTo>
                  <a:lnTo>
                    <a:pt x="1502" y="310"/>
                  </a:lnTo>
                  <a:lnTo>
                    <a:pt x="1494" y="312"/>
                  </a:lnTo>
                  <a:lnTo>
                    <a:pt x="1482" y="318"/>
                  </a:lnTo>
                  <a:lnTo>
                    <a:pt x="1460" y="304"/>
                  </a:lnTo>
                  <a:lnTo>
                    <a:pt x="1452" y="310"/>
                  </a:lnTo>
                  <a:lnTo>
                    <a:pt x="1438" y="310"/>
                  </a:lnTo>
                  <a:lnTo>
                    <a:pt x="1422" y="294"/>
                  </a:lnTo>
                  <a:lnTo>
                    <a:pt x="1420" y="296"/>
                  </a:lnTo>
                  <a:lnTo>
                    <a:pt x="1418" y="300"/>
                  </a:lnTo>
                  <a:lnTo>
                    <a:pt x="1416" y="304"/>
                  </a:lnTo>
                  <a:lnTo>
                    <a:pt x="1412" y="308"/>
                  </a:lnTo>
                  <a:lnTo>
                    <a:pt x="1410" y="312"/>
                  </a:lnTo>
                  <a:lnTo>
                    <a:pt x="1410" y="316"/>
                  </a:lnTo>
                  <a:lnTo>
                    <a:pt x="1408" y="320"/>
                  </a:lnTo>
                  <a:lnTo>
                    <a:pt x="1404" y="324"/>
                  </a:lnTo>
                  <a:lnTo>
                    <a:pt x="1402" y="328"/>
                  </a:lnTo>
                  <a:lnTo>
                    <a:pt x="1398" y="330"/>
                  </a:lnTo>
                  <a:lnTo>
                    <a:pt x="1396" y="334"/>
                  </a:lnTo>
                  <a:lnTo>
                    <a:pt x="1392" y="320"/>
                  </a:lnTo>
                  <a:lnTo>
                    <a:pt x="1384" y="304"/>
                  </a:lnTo>
                  <a:lnTo>
                    <a:pt x="1384" y="274"/>
                  </a:lnTo>
                  <a:lnTo>
                    <a:pt x="1388" y="254"/>
                  </a:lnTo>
                  <a:lnTo>
                    <a:pt x="1386" y="248"/>
                  </a:lnTo>
                  <a:lnTo>
                    <a:pt x="1384" y="246"/>
                  </a:lnTo>
                  <a:lnTo>
                    <a:pt x="1382" y="244"/>
                  </a:lnTo>
                  <a:lnTo>
                    <a:pt x="1378" y="242"/>
                  </a:lnTo>
                  <a:lnTo>
                    <a:pt x="1374" y="242"/>
                  </a:lnTo>
                  <a:lnTo>
                    <a:pt x="1372" y="244"/>
                  </a:lnTo>
                  <a:lnTo>
                    <a:pt x="1370" y="244"/>
                  </a:lnTo>
                  <a:lnTo>
                    <a:pt x="1368" y="244"/>
                  </a:lnTo>
                  <a:lnTo>
                    <a:pt x="1366" y="240"/>
                  </a:lnTo>
                  <a:lnTo>
                    <a:pt x="1362" y="238"/>
                  </a:lnTo>
                  <a:lnTo>
                    <a:pt x="1356" y="234"/>
                  </a:lnTo>
                  <a:lnTo>
                    <a:pt x="1348" y="232"/>
                  </a:lnTo>
                  <a:lnTo>
                    <a:pt x="1338" y="230"/>
                  </a:lnTo>
                  <a:lnTo>
                    <a:pt x="1332" y="230"/>
                  </a:lnTo>
                  <a:lnTo>
                    <a:pt x="1326" y="228"/>
                  </a:lnTo>
                  <a:lnTo>
                    <a:pt x="1322" y="228"/>
                  </a:lnTo>
                  <a:lnTo>
                    <a:pt x="1320" y="230"/>
                  </a:lnTo>
                  <a:lnTo>
                    <a:pt x="1316" y="232"/>
                  </a:lnTo>
                  <a:lnTo>
                    <a:pt x="1312" y="234"/>
                  </a:lnTo>
                  <a:lnTo>
                    <a:pt x="1308" y="238"/>
                  </a:lnTo>
                  <a:lnTo>
                    <a:pt x="1296" y="242"/>
                  </a:lnTo>
                  <a:lnTo>
                    <a:pt x="1284" y="240"/>
                  </a:lnTo>
                  <a:lnTo>
                    <a:pt x="1272" y="238"/>
                  </a:lnTo>
                  <a:lnTo>
                    <a:pt x="1262" y="236"/>
                  </a:lnTo>
                  <a:lnTo>
                    <a:pt x="1258" y="234"/>
                  </a:lnTo>
                  <a:lnTo>
                    <a:pt x="1224" y="216"/>
                  </a:lnTo>
                  <a:lnTo>
                    <a:pt x="1210" y="216"/>
                  </a:lnTo>
                  <a:lnTo>
                    <a:pt x="1194" y="214"/>
                  </a:lnTo>
                  <a:lnTo>
                    <a:pt x="1182" y="208"/>
                  </a:lnTo>
                  <a:lnTo>
                    <a:pt x="1172" y="204"/>
                  </a:lnTo>
                  <a:lnTo>
                    <a:pt x="1168" y="202"/>
                  </a:lnTo>
                  <a:lnTo>
                    <a:pt x="1160" y="196"/>
                  </a:lnTo>
                  <a:lnTo>
                    <a:pt x="1156" y="190"/>
                  </a:lnTo>
                  <a:lnTo>
                    <a:pt x="1164" y="186"/>
                  </a:lnTo>
                  <a:lnTo>
                    <a:pt x="1166" y="184"/>
                  </a:lnTo>
                  <a:lnTo>
                    <a:pt x="1166" y="182"/>
                  </a:lnTo>
                  <a:lnTo>
                    <a:pt x="1166" y="178"/>
                  </a:lnTo>
                  <a:lnTo>
                    <a:pt x="1164" y="172"/>
                  </a:lnTo>
                  <a:lnTo>
                    <a:pt x="1160" y="170"/>
                  </a:lnTo>
                  <a:lnTo>
                    <a:pt x="1158" y="168"/>
                  </a:lnTo>
                  <a:lnTo>
                    <a:pt x="1156" y="168"/>
                  </a:lnTo>
                  <a:lnTo>
                    <a:pt x="1152" y="170"/>
                  </a:lnTo>
                  <a:lnTo>
                    <a:pt x="1150" y="170"/>
                  </a:lnTo>
                  <a:lnTo>
                    <a:pt x="1148" y="172"/>
                  </a:lnTo>
                  <a:lnTo>
                    <a:pt x="1146" y="174"/>
                  </a:lnTo>
                  <a:lnTo>
                    <a:pt x="1144" y="176"/>
                  </a:lnTo>
                  <a:lnTo>
                    <a:pt x="1142" y="180"/>
                  </a:lnTo>
                  <a:lnTo>
                    <a:pt x="1140" y="184"/>
                  </a:lnTo>
                  <a:lnTo>
                    <a:pt x="1136" y="190"/>
                  </a:lnTo>
                  <a:lnTo>
                    <a:pt x="1132" y="194"/>
                  </a:lnTo>
                  <a:lnTo>
                    <a:pt x="1128" y="198"/>
                  </a:lnTo>
                  <a:lnTo>
                    <a:pt x="1126" y="200"/>
                  </a:lnTo>
                  <a:lnTo>
                    <a:pt x="1120" y="202"/>
                  </a:lnTo>
                  <a:lnTo>
                    <a:pt x="1116" y="206"/>
                  </a:lnTo>
                  <a:lnTo>
                    <a:pt x="1112" y="210"/>
                  </a:lnTo>
                  <a:lnTo>
                    <a:pt x="1110" y="216"/>
                  </a:lnTo>
                  <a:lnTo>
                    <a:pt x="1108" y="220"/>
                  </a:lnTo>
                  <a:lnTo>
                    <a:pt x="1106" y="222"/>
                  </a:lnTo>
                  <a:lnTo>
                    <a:pt x="1104" y="224"/>
                  </a:lnTo>
                  <a:lnTo>
                    <a:pt x="1096" y="224"/>
                  </a:lnTo>
                  <a:lnTo>
                    <a:pt x="1092" y="204"/>
                  </a:lnTo>
                  <a:lnTo>
                    <a:pt x="1084" y="194"/>
                  </a:lnTo>
                  <a:lnTo>
                    <a:pt x="1108" y="192"/>
                  </a:lnTo>
                  <a:lnTo>
                    <a:pt x="1134" y="160"/>
                  </a:lnTo>
                  <a:lnTo>
                    <a:pt x="1150" y="144"/>
                  </a:lnTo>
                  <a:lnTo>
                    <a:pt x="1158" y="130"/>
                  </a:lnTo>
                  <a:lnTo>
                    <a:pt x="1162" y="122"/>
                  </a:lnTo>
                  <a:lnTo>
                    <a:pt x="1164" y="120"/>
                  </a:lnTo>
                  <a:lnTo>
                    <a:pt x="1164" y="96"/>
                  </a:lnTo>
                  <a:lnTo>
                    <a:pt x="1166" y="78"/>
                  </a:lnTo>
                  <a:lnTo>
                    <a:pt x="1160" y="64"/>
                  </a:lnTo>
                  <a:lnTo>
                    <a:pt x="1148" y="54"/>
                  </a:lnTo>
                  <a:lnTo>
                    <a:pt x="1134" y="52"/>
                  </a:lnTo>
                  <a:lnTo>
                    <a:pt x="1122" y="56"/>
                  </a:lnTo>
                  <a:lnTo>
                    <a:pt x="1108" y="64"/>
                  </a:lnTo>
                  <a:lnTo>
                    <a:pt x="1098" y="68"/>
                  </a:lnTo>
                  <a:lnTo>
                    <a:pt x="1090" y="70"/>
                  </a:lnTo>
                  <a:lnTo>
                    <a:pt x="1084" y="70"/>
                  </a:lnTo>
                  <a:lnTo>
                    <a:pt x="1080" y="70"/>
                  </a:lnTo>
                  <a:lnTo>
                    <a:pt x="1078" y="52"/>
                  </a:lnTo>
                  <a:lnTo>
                    <a:pt x="1070" y="46"/>
                  </a:lnTo>
                  <a:lnTo>
                    <a:pt x="1080" y="20"/>
                  </a:lnTo>
                  <a:lnTo>
                    <a:pt x="1082" y="20"/>
                  </a:lnTo>
                  <a:lnTo>
                    <a:pt x="1084" y="18"/>
                  </a:lnTo>
                  <a:lnTo>
                    <a:pt x="1086" y="18"/>
                  </a:lnTo>
                  <a:lnTo>
                    <a:pt x="1088" y="16"/>
                  </a:lnTo>
                  <a:lnTo>
                    <a:pt x="1088" y="14"/>
                  </a:lnTo>
                  <a:lnTo>
                    <a:pt x="1088" y="10"/>
                  </a:lnTo>
                  <a:lnTo>
                    <a:pt x="1086" y="8"/>
                  </a:lnTo>
                  <a:lnTo>
                    <a:pt x="1080" y="4"/>
                  </a:lnTo>
                  <a:lnTo>
                    <a:pt x="1068" y="0"/>
                  </a:lnTo>
                  <a:lnTo>
                    <a:pt x="1056" y="4"/>
                  </a:lnTo>
                  <a:lnTo>
                    <a:pt x="1048" y="10"/>
                  </a:lnTo>
                  <a:lnTo>
                    <a:pt x="1042" y="16"/>
                  </a:lnTo>
                  <a:lnTo>
                    <a:pt x="1038" y="22"/>
                  </a:lnTo>
                  <a:lnTo>
                    <a:pt x="1030" y="32"/>
                  </a:lnTo>
                  <a:lnTo>
                    <a:pt x="1022" y="42"/>
                  </a:lnTo>
                  <a:lnTo>
                    <a:pt x="1016" y="50"/>
                  </a:lnTo>
                  <a:lnTo>
                    <a:pt x="1012" y="54"/>
                  </a:lnTo>
                  <a:lnTo>
                    <a:pt x="1016" y="62"/>
                  </a:lnTo>
                  <a:lnTo>
                    <a:pt x="1008" y="76"/>
                  </a:lnTo>
                  <a:lnTo>
                    <a:pt x="990" y="68"/>
                  </a:lnTo>
                  <a:lnTo>
                    <a:pt x="988" y="68"/>
                  </a:lnTo>
                  <a:lnTo>
                    <a:pt x="986" y="68"/>
                  </a:lnTo>
                  <a:lnTo>
                    <a:pt x="986" y="70"/>
                  </a:lnTo>
                  <a:lnTo>
                    <a:pt x="988" y="72"/>
                  </a:lnTo>
                  <a:lnTo>
                    <a:pt x="990" y="74"/>
                  </a:lnTo>
                  <a:lnTo>
                    <a:pt x="992" y="76"/>
                  </a:lnTo>
                  <a:lnTo>
                    <a:pt x="992" y="78"/>
                  </a:lnTo>
                  <a:lnTo>
                    <a:pt x="994" y="78"/>
                  </a:lnTo>
                  <a:lnTo>
                    <a:pt x="1020" y="98"/>
                  </a:lnTo>
                  <a:lnTo>
                    <a:pt x="1020" y="100"/>
                  </a:lnTo>
                  <a:lnTo>
                    <a:pt x="1020" y="102"/>
                  </a:lnTo>
                  <a:lnTo>
                    <a:pt x="1020" y="108"/>
                  </a:lnTo>
                  <a:lnTo>
                    <a:pt x="1020" y="114"/>
                  </a:lnTo>
                  <a:lnTo>
                    <a:pt x="1020" y="122"/>
                  </a:lnTo>
                  <a:lnTo>
                    <a:pt x="1018" y="126"/>
                  </a:lnTo>
                  <a:lnTo>
                    <a:pt x="1014" y="130"/>
                  </a:lnTo>
                  <a:lnTo>
                    <a:pt x="1010" y="128"/>
                  </a:lnTo>
                  <a:lnTo>
                    <a:pt x="1006" y="126"/>
                  </a:lnTo>
                  <a:lnTo>
                    <a:pt x="1002" y="120"/>
                  </a:lnTo>
                  <a:lnTo>
                    <a:pt x="998" y="112"/>
                  </a:lnTo>
                  <a:lnTo>
                    <a:pt x="992" y="100"/>
                  </a:lnTo>
                  <a:lnTo>
                    <a:pt x="980" y="92"/>
                  </a:lnTo>
                  <a:lnTo>
                    <a:pt x="966" y="90"/>
                  </a:lnTo>
                  <a:lnTo>
                    <a:pt x="952" y="92"/>
                  </a:lnTo>
                  <a:lnTo>
                    <a:pt x="944" y="92"/>
                  </a:lnTo>
                  <a:lnTo>
                    <a:pt x="940" y="92"/>
                  </a:lnTo>
                  <a:lnTo>
                    <a:pt x="936" y="92"/>
                  </a:lnTo>
                  <a:lnTo>
                    <a:pt x="932" y="90"/>
                  </a:lnTo>
                  <a:lnTo>
                    <a:pt x="930" y="88"/>
                  </a:lnTo>
                  <a:lnTo>
                    <a:pt x="930" y="86"/>
                  </a:lnTo>
                  <a:lnTo>
                    <a:pt x="930" y="84"/>
                  </a:lnTo>
                  <a:lnTo>
                    <a:pt x="928" y="84"/>
                  </a:lnTo>
                  <a:lnTo>
                    <a:pt x="924" y="86"/>
                  </a:lnTo>
                  <a:lnTo>
                    <a:pt x="920" y="88"/>
                  </a:lnTo>
                  <a:lnTo>
                    <a:pt x="914" y="92"/>
                  </a:lnTo>
                  <a:lnTo>
                    <a:pt x="910" y="94"/>
                  </a:lnTo>
                  <a:lnTo>
                    <a:pt x="906" y="98"/>
                  </a:lnTo>
                  <a:lnTo>
                    <a:pt x="902" y="100"/>
                  </a:lnTo>
                  <a:lnTo>
                    <a:pt x="898" y="104"/>
                  </a:lnTo>
                  <a:lnTo>
                    <a:pt x="892" y="110"/>
                  </a:lnTo>
                  <a:lnTo>
                    <a:pt x="884" y="114"/>
                  </a:lnTo>
                  <a:lnTo>
                    <a:pt x="872" y="116"/>
                  </a:lnTo>
                  <a:lnTo>
                    <a:pt x="864" y="122"/>
                  </a:lnTo>
                  <a:lnTo>
                    <a:pt x="856" y="132"/>
                  </a:lnTo>
                  <a:lnTo>
                    <a:pt x="850" y="146"/>
                  </a:lnTo>
                  <a:lnTo>
                    <a:pt x="846" y="158"/>
                  </a:lnTo>
                  <a:lnTo>
                    <a:pt x="844" y="162"/>
                  </a:lnTo>
                  <a:lnTo>
                    <a:pt x="842" y="168"/>
                  </a:lnTo>
                  <a:lnTo>
                    <a:pt x="836" y="172"/>
                  </a:lnTo>
                  <a:lnTo>
                    <a:pt x="830" y="176"/>
                  </a:lnTo>
                  <a:lnTo>
                    <a:pt x="826" y="180"/>
                  </a:lnTo>
                  <a:lnTo>
                    <a:pt x="822" y="182"/>
                  </a:lnTo>
                  <a:lnTo>
                    <a:pt x="818" y="184"/>
                  </a:lnTo>
                  <a:lnTo>
                    <a:pt x="818" y="188"/>
                  </a:lnTo>
                  <a:lnTo>
                    <a:pt x="820" y="190"/>
                  </a:lnTo>
                  <a:lnTo>
                    <a:pt x="822" y="192"/>
                  </a:lnTo>
                  <a:lnTo>
                    <a:pt x="822" y="196"/>
                  </a:lnTo>
                  <a:lnTo>
                    <a:pt x="818" y="202"/>
                  </a:lnTo>
                  <a:lnTo>
                    <a:pt x="804" y="208"/>
                  </a:lnTo>
                  <a:lnTo>
                    <a:pt x="782" y="214"/>
                  </a:lnTo>
                  <a:lnTo>
                    <a:pt x="772" y="220"/>
                  </a:lnTo>
                  <a:lnTo>
                    <a:pt x="768" y="232"/>
                  </a:lnTo>
                  <a:lnTo>
                    <a:pt x="764" y="244"/>
                  </a:lnTo>
                  <a:lnTo>
                    <a:pt x="766" y="256"/>
                  </a:lnTo>
                  <a:lnTo>
                    <a:pt x="766" y="266"/>
                  </a:lnTo>
                  <a:lnTo>
                    <a:pt x="766" y="272"/>
                  </a:lnTo>
                  <a:lnTo>
                    <a:pt x="768" y="276"/>
                  </a:lnTo>
                  <a:lnTo>
                    <a:pt x="772" y="276"/>
                  </a:lnTo>
                  <a:lnTo>
                    <a:pt x="776" y="278"/>
                  </a:lnTo>
                  <a:lnTo>
                    <a:pt x="782" y="278"/>
                  </a:lnTo>
                  <a:lnTo>
                    <a:pt x="784" y="278"/>
                  </a:lnTo>
                  <a:lnTo>
                    <a:pt x="786" y="278"/>
                  </a:lnTo>
                  <a:lnTo>
                    <a:pt x="786" y="282"/>
                  </a:lnTo>
                  <a:lnTo>
                    <a:pt x="788" y="284"/>
                  </a:lnTo>
                  <a:lnTo>
                    <a:pt x="792" y="288"/>
                  </a:lnTo>
                  <a:lnTo>
                    <a:pt x="796" y="292"/>
                  </a:lnTo>
                  <a:lnTo>
                    <a:pt x="800" y="294"/>
                  </a:lnTo>
                  <a:lnTo>
                    <a:pt x="802" y="296"/>
                  </a:lnTo>
                  <a:lnTo>
                    <a:pt x="804" y="298"/>
                  </a:lnTo>
                  <a:lnTo>
                    <a:pt x="804" y="344"/>
                  </a:lnTo>
                  <a:lnTo>
                    <a:pt x="800" y="352"/>
                  </a:lnTo>
                  <a:lnTo>
                    <a:pt x="800" y="358"/>
                  </a:lnTo>
                  <a:lnTo>
                    <a:pt x="800" y="364"/>
                  </a:lnTo>
                  <a:lnTo>
                    <a:pt x="802" y="368"/>
                  </a:lnTo>
                  <a:lnTo>
                    <a:pt x="806" y="372"/>
                  </a:lnTo>
                  <a:lnTo>
                    <a:pt x="808" y="374"/>
                  </a:lnTo>
                  <a:lnTo>
                    <a:pt x="810" y="376"/>
                  </a:lnTo>
                  <a:lnTo>
                    <a:pt x="812" y="376"/>
                  </a:lnTo>
                  <a:lnTo>
                    <a:pt x="812" y="382"/>
                  </a:lnTo>
                  <a:lnTo>
                    <a:pt x="800" y="380"/>
                  </a:lnTo>
                  <a:lnTo>
                    <a:pt x="796" y="378"/>
                  </a:lnTo>
                  <a:lnTo>
                    <a:pt x="792" y="374"/>
                  </a:lnTo>
                  <a:lnTo>
                    <a:pt x="788" y="370"/>
                  </a:lnTo>
                  <a:lnTo>
                    <a:pt x="784" y="366"/>
                  </a:lnTo>
                  <a:lnTo>
                    <a:pt x="782" y="360"/>
                  </a:lnTo>
                  <a:lnTo>
                    <a:pt x="782" y="356"/>
                  </a:lnTo>
                  <a:lnTo>
                    <a:pt x="782" y="352"/>
                  </a:lnTo>
                  <a:lnTo>
                    <a:pt x="784" y="348"/>
                  </a:lnTo>
                  <a:lnTo>
                    <a:pt x="784" y="344"/>
                  </a:lnTo>
                  <a:lnTo>
                    <a:pt x="782" y="340"/>
                  </a:lnTo>
                  <a:lnTo>
                    <a:pt x="778" y="338"/>
                  </a:lnTo>
                  <a:lnTo>
                    <a:pt x="776" y="338"/>
                  </a:lnTo>
                  <a:lnTo>
                    <a:pt x="776" y="336"/>
                  </a:lnTo>
                  <a:lnTo>
                    <a:pt x="776" y="334"/>
                  </a:lnTo>
                  <a:lnTo>
                    <a:pt x="778" y="332"/>
                  </a:lnTo>
                  <a:lnTo>
                    <a:pt x="782" y="326"/>
                  </a:lnTo>
                  <a:lnTo>
                    <a:pt x="784" y="322"/>
                  </a:lnTo>
                  <a:lnTo>
                    <a:pt x="788" y="316"/>
                  </a:lnTo>
                  <a:lnTo>
                    <a:pt x="790" y="308"/>
                  </a:lnTo>
                  <a:lnTo>
                    <a:pt x="790" y="304"/>
                  </a:lnTo>
                  <a:lnTo>
                    <a:pt x="788" y="300"/>
                  </a:lnTo>
                  <a:lnTo>
                    <a:pt x="788" y="298"/>
                  </a:lnTo>
                  <a:lnTo>
                    <a:pt x="786" y="298"/>
                  </a:lnTo>
                  <a:lnTo>
                    <a:pt x="782" y="298"/>
                  </a:lnTo>
                  <a:lnTo>
                    <a:pt x="778" y="298"/>
                  </a:lnTo>
                  <a:lnTo>
                    <a:pt x="774" y="298"/>
                  </a:lnTo>
                  <a:lnTo>
                    <a:pt x="768" y="296"/>
                  </a:lnTo>
                  <a:lnTo>
                    <a:pt x="766" y="294"/>
                  </a:lnTo>
                  <a:lnTo>
                    <a:pt x="764" y="292"/>
                  </a:lnTo>
                  <a:lnTo>
                    <a:pt x="762" y="290"/>
                  </a:lnTo>
                  <a:lnTo>
                    <a:pt x="758" y="290"/>
                  </a:lnTo>
                  <a:lnTo>
                    <a:pt x="754" y="290"/>
                  </a:lnTo>
                  <a:lnTo>
                    <a:pt x="750" y="288"/>
                  </a:lnTo>
                  <a:lnTo>
                    <a:pt x="744" y="286"/>
                  </a:lnTo>
                  <a:lnTo>
                    <a:pt x="738" y="284"/>
                  </a:lnTo>
                  <a:lnTo>
                    <a:pt x="732" y="280"/>
                  </a:lnTo>
                  <a:lnTo>
                    <a:pt x="728" y="276"/>
                  </a:lnTo>
                  <a:lnTo>
                    <a:pt x="726" y="276"/>
                  </a:lnTo>
                  <a:lnTo>
                    <a:pt x="724" y="274"/>
                  </a:lnTo>
                  <a:lnTo>
                    <a:pt x="722" y="276"/>
                  </a:lnTo>
                  <a:lnTo>
                    <a:pt x="720" y="278"/>
                  </a:lnTo>
                  <a:lnTo>
                    <a:pt x="718" y="280"/>
                  </a:lnTo>
                  <a:lnTo>
                    <a:pt x="718" y="282"/>
                  </a:lnTo>
                  <a:lnTo>
                    <a:pt x="716" y="282"/>
                  </a:lnTo>
                  <a:lnTo>
                    <a:pt x="712" y="278"/>
                  </a:lnTo>
                  <a:lnTo>
                    <a:pt x="710" y="270"/>
                  </a:lnTo>
                  <a:lnTo>
                    <a:pt x="710" y="260"/>
                  </a:lnTo>
                  <a:lnTo>
                    <a:pt x="710" y="250"/>
                  </a:lnTo>
                  <a:lnTo>
                    <a:pt x="708" y="246"/>
                  </a:lnTo>
                  <a:lnTo>
                    <a:pt x="706" y="244"/>
                  </a:lnTo>
                  <a:lnTo>
                    <a:pt x="704" y="244"/>
                  </a:lnTo>
                  <a:lnTo>
                    <a:pt x="700" y="242"/>
                  </a:lnTo>
                  <a:lnTo>
                    <a:pt x="696" y="242"/>
                  </a:lnTo>
                  <a:lnTo>
                    <a:pt x="694" y="244"/>
                  </a:lnTo>
                  <a:lnTo>
                    <a:pt x="692" y="244"/>
                  </a:lnTo>
                  <a:lnTo>
                    <a:pt x="690" y="244"/>
                  </a:lnTo>
                  <a:lnTo>
                    <a:pt x="688" y="246"/>
                  </a:lnTo>
                  <a:lnTo>
                    <a:pt x="684" y="248"/>
                  </a:lnTo>
                  <a:lnTo>
                    <a:pt x="684" y="250"/>
                  </a:lnTo>
                  <a:lnTo>
                    <a:pt x="684" y="254"/>
                  </a:lnTo>
                  <a:lnTo>
                    <a:pt x="684" y="258"/>
                  </a:lnTo>
                  <a:lnTo>
                    <a:pt x="686" y="262"/>
                  </a:lnTo>
                  <a:lnTo>
                    <a:pt x="686" y="266"/>
                  </a:lnTo>
                  <a:lnTo>
                    <a:pt x="688" y="270"/>
                  </a:lnTo>
                  <a:lnTo>
                    <a:pt x="690" y="274"/>
                  </a:lnTo>
                  <a:lnTo>
                    <a:pt x="690" y="278"/>
                  </a:lnTo>
                  <a:lnTo>
                    <a:pt x="690" y="282"/>
                  </a:lnTo>
                  <a:lnTo>
                    <a:pt x="690" y="284"/>
                  </a:lnTo>
                  <a:lnTo>
                    <a:pt x="686" y="288"/>
                  </a:lnTo>
                  <a:lnTo>
                    <a:pt x="682" y="290"/>
                  </a:lnTo>
                  <a:lnTo>
                    <a:pt x="676" y="292"/>
                  </a:lnTo>
                  <a:lnTo>
                    <a:pt x="672" y="298"/>
                  </a:lnTo>
                  <a:lnTo>
                    <a:pt x="670" y="304"/>
                  </a:lnTo>
                  <a:lnTo>
                    <a:pt x="668" y="308"/>
                  </a:lnTo>
                  <a:lnTo>
                    <a:pt x="670" y="314"/>
                  </a:lnTo>
                  <a:lnTo>
                    <a:pt x="670" y="318"/>
                  </a:lnTo>
                  <a:lnTo>
                    <a:pt x="672" y="320"/>
                  </a:lnTo>
                  <a:lnTo>
                    <a:pt x="674" y="322"/>
                  </a:lnTo>
                  <a:lnTo>
                    <a:pt x="678" y="324"/>
                  </a:lnTo>
                  <a:lnTo>
                    <a:pt x="680" y="326"/>
                  </a:lnTo>
                  <a:lnTo>
                    <a:pt x="680" y="330"/>
                  </a:lnTo>
                  <a:lnTo>
                    <a:pt x="682" y="332"/>
                  </a:lnTo>
                  <a:lnTo>
                    <a:pt x="680" y="338"/>
                  </a:lnTo>
                  <a:lnTo>
                    <a:pt x="680" y="344"/>
                  </a:lnTo>
                  <a:lnTo>
                    <a:pt x="678" y="350"/>
                  </a:lnTo>
                  <a:lnTo>
                    <a:pt x="674" y="354"/>
                  </a:lnTo>
                  <a:lnTo>
                    <a:pt x="670" y="364"/>
                  </a:lnTo>
                  <a:lnTo>
                    <a:pt x="670" y="378"/>
                  </a:lnTo>
                  <a:lnTo>
                    <a:pt x="668" y="392"/>
                  </a:lnTo>
                  <a:lnTo>
                    <a:pt x="668" y="398"/>
                  </a:lnTo>
                  <a:lnTo>
                    <a:pt x="684" y="400"/>
                  </a:lnTo>
                  <a:lnTo>
                    <a:pt x="698" y="390"/>
                  </a:lnTo>
                  <a:lnTo>
                    <a:pt x="704" y="390"/>
                  </a:lnTo>
                  <a:lnTo>
                    <a:pt x="710" y="390"/>
                  </a:lnTo>
                  <a:lnTo>
                    <a:pt x="714" y="392"/>
                  </a:lnTo>
                  <a:lnTo>
                    <a:pt x="716" y="394"/>
                  </a:lnTo>
                  <a:lnTo>
                    <a:pt x="718" y="398"/>
                  </a:lnTo>
                  <a:lnTo>
                    <a:pt x="720" y="400"/>
                  </a:lnTo>
                  <a:lnTo>
                    <a:pt x="722" y="402"/>
                  </a:lnTo>
                  <a:lnTo>
                    <a:pt x="722" y="404"/>
                  </a:lnTo>
                  <a:lnTo>
                    <a:pt x="724" y="406"/>
                  </a:lnTo>
                  <a:lnTo>
                    <a:pt x="726" y="416"/>
                  </a:lnTo>
                  <a:lnTo>
                    <a:pt x="730" y="428"/>
                  </a:lnTo>
                  <a:lnTo>
                    <a:pt x="732" y="438"/>
                  </a:lnTo>
                  <a:lnTo>
                    <a:pt x="732" y="444"/>
                  </a:lnTo>
                  <a:lnTo>
                    <a:pt x="734" y="446"/>
                  </a:lnTo>
                  <a:lnTo>
                    <a:pt x="736" y="448"/>
                  </a:lnTo>
                  <a:lnTo>
                    <a:pt x="738" y="450"/>
                  </a:lnTo>
                  <a:lnTo>
                    <a:pt x="740" y="450"/>
                  </a:lnTo>
                  <a:lnTo>
                    <a:pt x="742" y="450"/>
                  </a:lnTo>
                  <a:lnTo>
                    <a:pt x="746" y="448"/>
                  </a:lnTo>
                  <a:lnTo>
                    <a:pt x="748" y="448"/>
                  </a:lnTo>
                  <a:lnTo>
                    <a:pt x="752" y="448"/>
                  </a:lnTo>
                  <a:lnTo>
                    <a:pt x="754" y="450"/>
                  </a:lnTo>
                  <a:lnTo>
                    <a:pt x="758" y="452"/>
                  </a:lnTo>
                  <a:lnTo>
                    <a:pt x="760" y="454"/>
                  </a:lnTo>
                  <a:lnTo>
                    <a:pt x="766" y="456"/>
                  </a:lnTo>
                  <a:lnTo>
                    <a:pt x="770" y="458"/>
                  </a:lnTo>
                  <a:lnTo>
                    <a:pt x="774" y="458"/>
                  </a:lnTo>
                  <a:lnTo>
                    <a:pt x="772" y="462"/>
                  </a:lnTo>
                  <a:lnTo>
                    <a:pt x="768" y="466"/>
                  </a:lnTo>
                  <a:lnTo>
                    <a:pt x="764" y="468"/>
                  </a:lnTo>
                  <a:lnTo>
                    <a:pt x="760" y="468"/>
                  </a:lnTo>
                  <a:lnTo>
                    <a:pt x="758" y="470"/>
                  </a:lnTo>
                  <a:lnTo>
                    <a:pt x="756" y="470"/>
                  </a:lnTo>
                  <a:lnTo>
                    <a:pt x="752" y="470"/>
                  </a:lnTo>
                  <a:lnTo>
                    <a:pt x="750" y="472"/>
                  </a:lnTo>
                  <a:lnTo>
                    <a:pt x="748" y="476"/>
                  </a:lnTo>
                  <a:lnTo>
                    <a:pt x="746" y="480"/>
                  </a:lnTo>
                  <a:lnTo>
                    <a:pt x="746" y="484"/>
                  </a:lnTo>
                  <a:lnTo>
                    <a:pt x="748" y="486"/>
                  </a:lnTo>
                  <a:lnTo>
                    <a:pt x="752" y="496"/>
                  </a:lnTo>
                  <a:lnTo>
                    <a:pt x="752" y="510"/>
                  </a:lnTo>
                  <a:lnTo>
                    <a:pt x="752" y="520"/>
                  </a:lnTo>
                  <a:lnTo>
                    <a:pt x="750" y="522"/>
                  </a:lnTo>
                  <a:lnTo>
                    <a:pt x="746" y="524"/>
                  </a:lnTo>
                  <a:lnTo>
                    <a:pt x="744" y="522"/>
                  </a:lnTo>
                  <a:lnTo>
                    <a:pt x="740" y="520"/>
                  </a:lnTo>
                  <a:lnTo>
                    <a:pt x="738" y="516"/>
                  </a:lnTo>
                  <a:lnTo>
                    <a:pt x="738" y="510"/>
                  </a:lnTo>
                  <a:lnTo>
                    <a:pt x="736" y="498"/>
                  </a:lnTo>
                  <a:lnTo>
                    <a:pt x="730" y="484"/>
                  </a:lnTo>
                  <a:lnTo>
                    <a:pt x="726" y="476"/>
                  </a:lnTo>
                  <a:lnTo>
                    <a:pt x="724" y="474"/>
                  </a:lnTo>
                  <a:lnTo>
                    <a:pt x="722" y="474"/>
                  </a:lnTo>
                  <a:lnTo>
                    <a:pt x="720" y="476"/>
                  </a:lnTo>
                  <a:lnTo>
                    <a:pt x="718" y="480"/>
                  </a:lnTo>
                  <a:lnTo>
                    <a:pt x="716" y="482"/>
                  </a:lnTo>
                  <a:lnTo>
                    <a:pt x="716" y="484"/>
                  </a:lnTo>
                  <a:lnTo>
                    <a:pt x="714" y="488"/>
                  </a:lnTo>
                  <a:lnTo>
                    <a:pt x="712" y="492"/>
                  </a:lnTo>
                  <a:lnTo>
                    <a:pt x="710" y="494"/>
                  </a:lnTo>
                  <a:lnTo>
                    <a:pt x="706" y="494"/>
                  </a:lnTo>
                  <a:lnTo>
                    <a:pt x="704" y="494"/>
                  </a:lnTo>
                  <a:lnTo>
                    <a:pt x="704" y="492"/>
                  </a:lnTo>
                  <a:lnTo>
                    <a:pt x="704" y="490"/>
                  </a:lnTo>
                  <a:lnTo>
                    <a:pt x="704" y="488"/>
                  </a:lnTo>
                  <a:lnTo>
                    <a:pt x="706" y="486"/>
                  </a:lnTo>
                  <a:lnTo>
                    <a:pt x="708" y="476"/>
                  </a:lnTo>
                  <a:lnTo>
                    <a:pt x="710" y="460"/>
                  </a:lnTo>
                  <a:lnTo>
                    <a:pt x="712" y="442"/>
                  </a:lnTo>
                  <a:lnTo>
                    <a:pt x="712" y="424"/>
                  </a:lnTo>
                  <a:lnTo>
                    <a:pt x="712" y="412"/>
                  </a:lnTo>
                  <a:lnTo>
                    <a:pt x="710" y="408"/>
                  </a:lnTo>
                  <a:lnTo>
                    <a:pt x="706" y="398"/>
                  </a:lnTo>
                  <a:lnTo>
                    <a:pt x="698" y="408"/>
                  </a:lnTo>
                  <a:lnTo>
                    <a:pt x="696" y="410"/>
                  </a:lnTo>
                  <a:lnTo>
                    <a:pt x="692" y="410"/>
                  </a:lnTo>
                  <a:lnTo>
                    <a:pt x="686" y="410"/>
                  </a:lnTo>
                  <a:lnTo>
                    <a:pt x="682" y="412"/>
                  </a:lnTo>
                  <a:lnTo>
                    <a:pt x="680" y="414"/>
                  </a:lnTo>
                  <a:lnTo>
                    <a:pt x="678" y="416"/>
                  </a:lnTo>
                  <a:lnTo>
                    <a:pt x="678" y="418"/>
                  </a:lnTo>
                  <a:lnTo>
                    <a:pt x="676" y="424"/>
                  </a:lnTo>
                  <a:lnTo>
                    <a:pt x="676" y="440"/>
                  </a:lnTo>
                  <a:lnTo>
                    <a:pt x="676" y="456"/>
                  </a:lnTo>
                  <a:lnTo>
                    <a:pt x="676" y="468"/>
                  </a:lnTo>
                  <a:lnTo>
                    <a:pt x="674" y="474"/>
                  </a:lnTo>
                  <a:lnTo>
                    <a:pt x="674" y="478"/>
                  </a:lnTo>
                  <a:lnTo>
                    <a:pt x="670" y="482"/>
                  </a:lnTo>
                  <a:lnTo>
                    <a:pt x="666" y="486"/>
                  </a:lnTo>
                  <a:lnTo>
                    <a:pt x="662" y="486"/>
                  </a:lnTo>
                  <a:lnTo>
                    <a:pt x="658" y="486"/>
                  </a:lnTo>
                  <a:lnTo>
                    <a:pt x="652" y="488"/>
                  </a:lnTo>
                  <a:lnTo>
                    <a:pt x="648" y="490"/>
                  </a:lnTo>
                  <a:lnTo>
                    <a:pt x="646" y="492"/>
                  </a:lnTo>
                  <a:lnTo>
                    <a:pt x="632" y="494"/>
                  </a:lnTo>
                  <a:lnTo>
                    <a:pt x="618" y="490"/>
                  </a:lnTo>
                  <a:lnTo>
                    <a:pt x="606" y="486"/>
                  </a:lnTo>
                  <a:lnTo>
                    <a:pt x="602" y="484"/>
                  </a:lnTo>
                  <a:lnTo>
                    <a:pt x="610" y="480"/>
                  </a:lnTo>
                  <a:lnTo>
                    <a:pt x="622" y="478"/>
                  </a:lnTo>
                  <a:lnTo>
                    <a:pt x="636" y="476"/>
                  </a:lnTo>
                  <a:lnTo>
                    <a:pt x="642" y="476"/>
                  </a:lnTo>
                  <a:lnTo>
                    <a:pt x="646" y="474"/>
                  </a:lnTo>
                  <a:lnTo>
                    <a:pt x="648" y="472"/>
                  </a:lnTo>
                  <a:lnTo>
                    <a:pt x="648" y="468"/>
                  </a:lnTo>
                  <a:lnTo>
                    <a:pt x="648" y="466"/>
                  </a:lnTo>
                  <a:lnTo>
                    <a:pt x="646" y="462"/>
                  </a:lnTo>
                  <a:lnTo>
                    <a:pt x="646" y="458"/>
                  </a:lnTo>
                  <a:lnTo>
                    <a:pt x="646" y="456"/>
                  </a:lnTo>
                  <a:lnTo>
                    <a:pt x="646" y="454"/>
                  </a:lnTo>
                  <a:lnTo>
                    <a:pt x="648" y="452"/>
                  </a:lnTo>
                  <a:lnTo>
                    <a:pt x="650" y="448"/>
                  </a:lnTo>
                  <a:lnTo>
                    <a:pt x="652" y="444"/>
                  </a:lnTo>
                  <a:lnTo>
                    <a:pt x="656" y="440"/>
                  </a:lnTo>
                  <a:lnTo>
                    <a:pt x="660" y="434"/>
                  </a:lnTo>
                  <a:lnTo>
                    <a:pt x="662" y="430"/>
                  </a:lnTo>
                  <a:lnTo>
                    <a:pt x="664" y="428"/>
                  </a:lnTo>
                  <a:lnTo>
                    <a:pt x="664" y="426"/>
                  </a:lnTo>
                  <a:lnTo>
                    <a:pt x="668" y="422"/>
                  </a:lnTo>
                  <a:lnTo>
                    <a:pt x="668" y="418"/>
                  </a:lnTo>
                  <a:lnTo>
                    <a:pt x="668" y="416"/>
                  </a:lnTo>
                  <a:lnTo>
                    <a:pt x="666" y="416"/>
                  </a:lnTo>
                  <a:lnTo>
                    <a:pt x="666" y="414"/>
                  </a:lnTo>
                  <a:lnTo>
                    <a:pt x="664" y="414"/>
                  </a:lnTo>
                  <a:lnTo>
                    <a:pt x="662" y="414"/>
                  </a:lnTo>
                  <a:lnTo>
                    <a:pt x="660" y="412"/>
                  </a:lnTo>
                  <a:lnTo>
                    <a:pt x="658" y="412"/>
                  </a:lnTo>
                  <a:lnTo>
                    <a:pt x="656" y="410"/>
                  </a:lnTo>
                  <a:lnTo>
                    <a:pt x="656" y="408"/>
                  </a:lnTo>
                  <a:lnTo>
                    <a:pt x="656" y="400"/>
                  </a:lnTo>
                  <a:lnTo>
                    <a:pt x="656" y="384"/>
                  </a:lnTo>
                  <a:lnTo>
                    <a:pt x="656" y="368"/>
                  </a:lnTo>
                  <a:lnTo>
                    <a:pt x="656" y="354"/>
                  </a:lnTo>
                  <a:lnTo>
                    <a:pt x="656" y="348"/>
                  </a:lnTo>
                  <a:lnTo>
                    <a:pt x="658" y="342"/>
                  </a:lnTo>
                  <a:lnTo>
                    <a:pt x="658" y="336"/>
                  </a:lnTo>
                  <a:lnTo>
                    <a:pt x="656" y="330"/>
                  </a:lnTo>
                  <a:lnTo>
                    <a:pt x="654" y="324"/>
                  </a:lnTo>
                  <a:lnTo>
                    <a:pt x="652" y="320"/>
                  </a:lnTo>
                  <a:lnTo>
                    <a:pt x="650" y="318"/>
                  </a:lnTo>
                  <a:lnTo>
                    <a:pt x="650" y="292"/>
                  </a:lnTo>
                  <a:lnTo>
                    <a:pt x="656" y="286"/>
                  </a:lnTo>
                  <a:lnTo>
                    <a:pt x="658" y="274"/>
                  </a:lnTo>
                  <a:lnTo>
                    <a:pt x="670" y="262"/>
                  </a:lnTo>
                  <a:lnTo>
                    <a:pt x="672" y="258"/>
                  </a:lnTo>
                  <a:lnTo>
                    <a:pt x="670" y="256"/>
                  </a:lnTo>
                  <a:lnTo>
                    <a:pt x="666" y="252"/>
                  </a:lnTo>
                  <a:lnTo>
                    <a:pt x="664" y="250"/>
                  </a:lnTo>
                  <a:lnTo>
                    <a:pt x="660" y="250"/>
                  </a:lnTo>
                  <a:lnTo>
                    <a:pt x="660" y="248"/>
                  </a:lnTo>
                  <a:lnTo>
                    <a:pt x="634" y="252"/>
                  </a:lnTo>
                  <a:lnTo>
                    <a:pt x="630" y="246"/>
                  </a:lnTo>
                  <a:lnTo>
                    <a:pt x="620" y="250"/>
                  </a:lnTo>
                  <a:lnTo>
                    <a:pt x="614" y="258"/>
                  </a:lnTo>
                  <a:lnTo>
                    <a:pt x="610" y="268"/>
                  </a:lnTo>
                  <a:lnTo>
                    <a:pt x="610" y="278"/>
                  </a:lnTo>
                  <a:lnTo>
                    <a:pt x="610" y="280"/>
                  </a:lnTo>
                  <a:lnTo>
                    <a:pt x="608" y="286"/>
                  </a:lnTo>
                  <a:lnTo>
                    <a:pt x="604" y="292"/>
                  </a:lnTo>
                  <a:lnTo>
                    <a:pt x="602" y="296"/>
                  </a:lnTo>
                  <a:lnTo>
                    <a:pt x="598" y="300"/>
                  </a:lnTo>
                  <a:lnTo>
                    <a:pt x="594" y="302"/>
                  </a:lnTo>
                  <a:lnTo>
                    <a:pt x="592" y="304"/>
                  </a:lnTo>
                  <a:lnTo>
                    <a:pt x="584" y="316"/>
                  </a:lnTo>
                  <a:lnTo>
                    <a:pt x="580" y="332"/>
                  </a:lnTo>
                  <a:lnTo>
                    <a:pt x="580" y="350"/>
                  </a:lnTo>
                  <a:lnTo>
                    <a:pt x="582" y="364"/>
                  </a:lnTo>
                  <a:lnTo>
                    <a:pt x="582" y="370"/>
                  </a:lnTo>
                  <a:lnTo>
                    <a:pt x="584" y="374"/>
                  </a:lnTo>
                  <a:lnTo>
                    <a:pt x="586" y="376"/>
                  </a:lnTo>
                  <a:lnTo>
                    <a:pt x="586" y="382"/>
                  </a:lnTo>
                  <a:lnTo>
                    <a:pt x="588" y="386"/>
                  </a:lnTo>
                  <a:lnTo>
                    <a:pt x="590" y="392"/>
                  </a:lnTo>
                  <a:lnTo>
                    <a:pt x="590" y="396"/>
                  </a:lnTo>
                  <a:lnTo>
                    <a:pt x="590" y="400"/>
                  </a:lnTo>
                  <a:lnTo>
                    <a:pt x="588" y="402"/>
                  </a:lnTo>
                  <a:lnTo>
                    <a:pt x="586" y="404"/>
                  </a:lnTo>
                  <a:lnTo>
                    <a:pt x="584" y="404"/>
                  </a:lnTo>
                  <a:lnTo>
                    <a:pt x="552" y="374"/>
                  </a:lnTo>
                  <a:lnTo>
                    <a:pt x="516" y="370"/>
                  </a:lnTo>
                  <a:lnTo>
                    <a:pt x="512" y="380"/>
                  </a:lnTo>
                  <a:lnTo>
                    <a:pt x="516" y="388"/>
                  </a:lnTo>
                  <a:lnTo>
                    <a:pt x="516" y="404"/>
                  </a:lnTo>
                  <a:lnTo>
                    <a:pt x="494" y="420"/>
                  </a:lnTo>
                  <a:lnTo>
                    <a:pt x="496" y="410"/>
                  </a:lnTo>
                  <a:lnTo>
                    <a:pt x="496" y="402"/>
                  </a:lnTo>
                  <a:lnTo>
                    <a:pt x="498" y="398"/>
                  </a:lnTo>
                  <a:lnTo>
                    <a:pt x="498" y="396"/>
                  </a:lnTo>
                  <a:lnTo>
                    <a:pt x="490" y="396"/>
                  </a:lnTo>
                  <a:lnTo>
                    <a:pt x="482" y="404"/>
                  </a:lnTo>
                  <a:lnTo>
                    <a:pt x="478" y="414"/>
                  </a:lnTo>
                  <a:lnTo>
                    <a:pt x="456" y="412"/>
                  </a:lnTo>
                  <a:lnTo>
                    <a:pt x="448" y="412"/>
                  </a:lnTo>
                  <a:lnTo>
                    <a:pt x="442" y="414"/>
                  </a:lnTo>
                  <a:lnTo>
                    <a:pt x="438" y="416"/>
                  </a:lnTo>
                  <a:lnTo>
                    <a:pt x="434" y="418"/>
                  </a:lnTo>
                  <a:lnTo>
                    <a:pt x="432" y="420"/>
                  </a:lnTo>
                  <a:lnTo>
                    <a:pt x="432" y="400"/>
                  </a:lnTo>
                  <a:lnTo>
                    <a:pt x="426" y="400"/>
                  </a:lnTo>
                  <a:lnTo>
                    <a:pt x="420" y="404"/>
                  </a:lnTo>
                  <a:lnTo>
                    <a:pt x="410" y="410"/>
                  </a:lnTo>
                  <a:lnTo>
                    <a:pt x="400" y="416"/>
                  </a:lnTo>
                  <a:lnTo>
                    <a:pt x="392" y="420"/>
                  </a:lnTo>
                  <a:lnTo>
                    <a:pt x="390" y="422"/>
                  </a:lnTo>
                  <a:lnTo>
                    <a:pt x="372" y="428"/>
                  </a:lnTo>
                  <a:lnTo>
                    <a:pt x="360" y="436"/>
                  </a:lnTo>
                  <a:lnTo>
                    <a:pt x="352" y="448"/>
                  </a:lnTo>
                  <a:lnTo>
                    <a:pt x="350" y="456"/>
                  </a:lnTo>
                  <a:lnTo>
                    <a:pt x="350" y="458"/>
                  </a:lnTo>
                  <a:lnTo>
                    <a:pt x="348" y="466"/>
                  </a:lnTo>
                  <a:lnTo>
                    <a:pt x="348" y="470"/>
                  </a:lnTo>
                  <a:lnTo>
                    <a:pt x="346" y="470"/>
                  </a:lnTo>
                  <a:lnTo>
                    <a:pt x="344" y="472"/>
                  </a:lnTo>
                  <a:lnTo>
                    <a:pt x="342" y="470"/>
                  </a:lnTo>
                  <a:lnTo>
                    <a:pt x="340" y="470"/>
                  </a:lnTo>
                  <a:lnTo>
                    <a:pt x="340" y="468"/>
                  </a:lnTo>
                  <a:lnTo>
                    <a:pt x="338" y="466"/>
                  </a:lnTo>
                  <a:lnTo>
                    <a:pt x="324" y="460"/>
                  </a:lnTo>
                  <a:lnTo>
                    <a:pt x="324" y="446"/>
                  </a:lnTo>
                  <a:lnTo>
                    <a:pt x="330" y="440"/>
                  </a:lnTo>
                  <a:lnTo>
                    <a:pt x="334" y="436"/>
                  </a:lnTo>
                  <a:lnTo>
                    <a:pt x="336" y="432"/>
                  </a:lnTo>
                  <a:lnTo>
                    <a:pt x="336" y="428"/>
                  </a:lnTo>
                  <a:lnTo>
                    <a:pt x="336" y="426"/>
                  </a:lnTo>
                  <a:lnTo>
                    <a:pt x="336" y="424"/>
                  </a:lnTo>
                  <a:lnTo>
                    <a:pt x="334" y="424"/>
                  </a:lnTo>
                  <a:lnTo>
                    <a:pt x="334" y="418"/>
                  </a:lnTo>
                  <a:lnTo>
                    <a:pt x="330" y="414"/>
                  </a:lnTo>
                  <a:lnTo>
                    <a:pt x="328" y="410"/>
                  </a:lnTo>
                  <a:lnTo>
                    <a:pt x="322" y="408"/>
                  </a:lnTo>
                  <a:lnTo>
                    <a:pt x="318" y="406"/>
                  </a:lnTo>
                  <a:lnTo>
                    <a:pt x="314" y="404"/>
                  </a:lnTo>
                  <a:lnTo>
                    <a:pt x="310" y="404"/>
                  </a:lnTo>
                  <a:lnTo>
                    <a:pt x="308" y="404"/>
                  </a:lnTo>
                  <a:lnTo>
                    <a:pt x="306" y="404"/>
                  </a:lnTo>
                  <a:lnTo>
                    <a:pt x="304" y="406"/>
                  </a:lnTo>
                  <a:lnTo>
                    <a:pt x="300" y="406"/>
                  </a:lnTo>
                  <a:lnTo>
                    <a:pt x="296" y="408"/>
                  </a:lnTo>
                  <a:lnTo>
                    <a:pt x="292" y="408"/>
                  </a:lnTo>
                  <a:lnTo>
                    <a:pt x="290" y="408"/>
                  </a:lnTo>
                  <a:lnTo>
                    <a:pt x="288" y="408"/>
                  </a:lnTo>
                  <a:lnTo>
                    <a:pt x="300" y="416"/>
                  </a:lnTo>
                  <a:lnTo>
                    <a:pt x="300" y="440"/>
                  </a:lnTo>
                  <a:lnTo>
                    <a:pt x="300" y="454"/>
                  </a:lnTo>
                  <a:lnTo>
                    <a:pt x="302" y="454"/>
                  </a:lnTo>
                  <a:lnTo>
                    <a:pt x="302" y="456"/>
                  </a:lnTo>
                  <a:lnTo>
                    <a:pt x="304" y="460"/>
                  </a:lnTo>
                  <a:lnTo>
                    <a:pt x="306" y="462"/>
                  </a:lnTo>
                  <a:lnTo>
                    <a:pt x="306" y="464"/>
                  </a:lnTo>
                  <a:lnTo>
                    <a:pt x="308" y="466"/>
                  </a:lnTo>
                  <a:lnTo>
                    <a:pt x="306" y="476"/>
                  </a:lnTo>
                  <a:lnTo>
                    <a:pt x="306" y="482"/>
                  </a:lnTo>
                  <a:lnTo>
                    <a:pt x="304" y="486"/>
                  </a:lnTo>
                  <a:lnTo>
                    <a:pt x="302" y="490"/>
                  </a:lnTo>
                  <a:lnTo>
                    <a:pt x="292" y="486"/>
                  </a:lnTo>
                  <a:lnTo>
                    <a:pt x="284" y="480"/>
                  </a:lnTo>
                  <a:lnTo>
                    <a:pt x="278" y="480"/>
                  </a:lnTo>
                  <a:lnTo>
                    <a:pt x="262" y="498"/>
                  </a:lnTo>
                  <a:lnTo>
                    <a:pt x="246" y="510"/>
                  </a:lnTo>
                  <a:lnTo>
                    <a:pt x="244" y="514"/>
                  </a:lnTo>
                  <a:lnTo>
                    <a:pt x="244" y="518"/>
                  </a:lnTo>
                  <a:lnTo>
                    <a:pt x="248" y="522"/>
                  </a:lnTo>
                  <a:lnTo>
                    <a:pt x="250" y="524"/>
                  </a:lnTo>
                  <a:lnTo>
                    <a:pt x="254" y="528"/>
                  </a:lnTo>
                  <a:lnTo>
                    <a:pt x="256" y="530"/>
                  </a:lnTo>
                  <a:lnTo>
                    <a:pt x="258" y="530"/>
                  </a:lnTo>
                  <a:lnTo>
                    <a:pt x="256" y="538"/>
                  </a:lnTo>
                  <a:lnTo>
                    <a:pt x="232" y="540"/>
                  </a:lnTo>
                  <a:lnTo>
                    <a:pt x="220" y="526"/>
                  </a:lnTo>
                  <a:lnTo>
                    <a:pt x="216" y="514"/>
                  </a:lnTo>
                  <a:lnTo>
                    <a:pt x="206" y="508"/>
                  </a:lnTo>
                  <a:lnTo>
                    <a:pt x="202" y="518"/>
                  </a:lnTo>
                  <a:lnTo>
                    <a:pt x="208" y="534"/>
                  </a:lnTo>
                  <a:lnTo>
                    <a:pt x="218" y="554"/>
                  </a:lnTo>
                  <a:lnTo>
                    <a:pt x="218" y="558"/>
                  </a:lnTo>
                  <a:lnTo>
                    <a:pt x="216" y="560"/>
                  </a:lnTo>
                  <a:lnTo>
                    <a:pt x="216" y="562"/>
                  </a:lnTo>
                  <a:lnTo>
                    <a:pt x="212" y="562"/>
                  </a:lnTo>
                  <a:lnTo>
                    <a:pt x="210" y="560"/>
                  </a:lnTo>
                  <a:lnTo>
                    <a:pt x="208" y="560"/>
                  </a:lnTo>
                  <a:lnTo>
                    <a:pt x="198" y="548"/>
                  </a:lnTo>
                  <a:lnTo>
                    <a:pt x="182" y="540"/>
                  </a:lnTo>
                  <a:lnTo>
                    <a:pt x="182" y="536"/>
                  </a:lnTo>
                  <a:lnTo>
                    <a:pt x="182" y="532"/>
                  </a:lnTo>
                  <a:lnTo>
                    <a:pt x="182" y="528"/>
                  </a:lnTo>
                  <a:lnTo>
                    <a:pt x="182" y="524"/>
                  </a:lnTo>
                  <a:lnTo>
                    <a:pt x="184" y="520"/>
                  </a:lnTo>
                  <a:lnTo>
                    <a:pt x="186" y="518"/>
                  </a:lnTo>
                  <a:lnTo>
                    <a:pt x="186" y="514"/>
                  </a:lnTo>
                  <a:lnTo>
                    <a:pt x="186" y="510"/>
                  </a:lnTo>
                  <a:lnTo>
                    <a:pt x="186" y="508"/>
                  </a:lnTo>
                  <a:lnTo>
                    <a:pt x="186" y="504"/>
                  </a:lnTo>
                  <a:lnTo>
                    <a:pt x="162" y="484"/>
                  </a:lnTo>
                  <a:lnTo>
                    <a:pt x="156" y="468"/>
                  </a:lnTo>
                  <a:lnTo>
                    <a:pt x="176" y="476"/>
                  </a:lnTo>
                  <a:lnTo>
                    <a:pt x="182" y="482"/>
                  </a:lnTo>
                  <a:lnTo>
                    <a:pt x="198" y="488"/>
                  </a:lnTo>
                  <a:lnTo>
                    <a:pt x="210" y="498"/>
                  </a:lnTo>
                  <a:lnTo>
                    <a:pt x="220" y="502"/>
                  </a:lnTo>
                  <a:lnTo>
                    <a:pt x="232" y="500"/>
                  </a:lnTo>
                  <a:lnTo>
                    <a:pt x="242" y="496"/>
                  </a:lnTo>
                  <a:lnTo>
                    <a:pt x="246" y="494"/>
                  </a:lnTo>
                  <a:lnTo>
                    <a:pt x="258" y="480"/>
                  </a:lnTo>
                  <a:lnTo>
                    <a:pt x="266" y="466"/>
                  </a:lnTo>
                  <a:lnTo>
                    <a:pt x="268" y="452"/>
                  </a:lnTo>
                  <a:lnTo>
                    <a:pt x="268" y="446"/>
                  </a:lnTo>
                  <a:lnTo>
                    <a:pt x="266" y="442"/>
                  </a:lnTo>
                  <a:lnTo>
                    <a:pt x="262" y="438"/>
                  </a:lnTo>
                  <a:lnTo>
                    <a:pt x="256" y="436"/>
                  </a:lnTo>
                  <a:lnTo>
                    <a:pt x="252" y="432"/>
                  </a:lnTo>
                  <a:lnTo>
                    <a:pt x="246" y="432"/>
                  </a:lnTo>
                  <a:lnTo>
                    <a:pt x="242" y="430"/>
                  </a:lnTo>
                  <a:lnTo>
                    <a:pt x="238" y="430"/>
                  </a:lnTo>
                  <a:lnTo>
                    <a:pt x="236" y="428"/>
                  </a:lnTo>
                  <a:lnTo>
                    <a:pt x="230" y="412"/>
                  </a:lnTo>
                  <a:lnTo>
                    <a:pt x="218" y="396"/>
                  </a:lnTo>
                  <a:lnTo>
                    <a:pt x="204" y="388"/>
                  </a:lnTo>
                  <a:lnTo>
                    <a:pt x="190" y="384"/>
                  </a:lnTo>
                  <a:lnTo>
                    <a:pt x="176" y="382"/>
                  </a:lnTo>
                  <a:lnTo>
                    <a:pt x="168" y="382"/>
                  </a:lnTo>
                  <a:lnTo>
                    <a:pt x="164" y="382"/>
                  </a:lnTo>
                  <a:lnTo>
                    <a:pt x="162" y="380"/>
                  </a:lnTo>
                  <a:lnTo>
                    <a:pt x="160" y="376"/>
                  </a:lnTo>
                  <a:lnTo>
                    <a:pt x="156" y="374"/>
                  </a:lnTo>
                  <a:lnTo>
                    <a:pt x="154" y="372"/>
                  </a:lnTo>
                  <a:lnTo>
                    <a:pt x="150" y="372"/>
                  </a:lnTo>
                  <a:lnTo>
                    <a:pt x="150" y="370"/>
                  </a:lnTo>
                  <a:lnTo>
                    <a:pt x="152" y="364"/>
                  </a:lnTo>
                  <a:lnTo>
                    <a:pt x="162" y="368"/>
                  </a:lnTo>
                  <a:lnTo>
                    <a:pt x="168" y="364"/>
                  </a:lnTo>
                  <a:lnTo>
                    <a:pt x="148" y="354"/>
                  </a:lnTo>
                  <a:lnTo>
                    <a:pt x="140" y="364"/>
                  </a:lnTo>
                  <a:lnTo>
                    <a:pt x="132" y="364"/>
                  </a:lnTo>
                  <a:lnTo>
                    <a:pt x="132" y="370"/>
                  </a:lnTo>
                  <a:lnTo>
                    <a:pt x="130" y="374"/>
                  </a:lnTo>
                  <a:lnTo>
                    <a:pt x="128" y="378"/>
                  </a:lnTo>
                  <a:lnTo>
                    <a:pt x="124" y="380"/>
                  </a:lnTo>
                  <a:lnTo>
                    <a:pt x="122" y="382"/>
                  </a:lnTo>
                  <a:lnTo>
                    <a:pt x="120" y="384"/>
                  </a:lnTo>
                  <a:lnTo>
                    <a:pt x="118" y="384"/>
                  </a:lnTo>
                  <a:lnTo>
                    <a:pt x="110" y="402"/>
                  </a:lnTo>
                  <a:lnTo>
                    <a:pt x="110" y="420"/>
                  </a:lnTo>
                  <a:lnTo>
                    <a:pt x="130" y="440"/>
                  </a:lnTo>
                  <a:lnTo>
                    <a:pt x="130" y="470"/>
                  </a:lnTo>
                  <a:lnTo>
                    <a:pt x="118" y="484"/>
                  </a:lnTo>
                  <a:lnTo>
                    <a:pt x="126" y="502"/>
                  </a:lnTo>
                  <a:lnTo>
                    <a:pt x="122" y="556"/>
                  </a:lnTo>
                  <a:lnTo>
                    <a:pt x="122" y="562"/>
                  </a:lnTo>
                  <a:lnTo>
                    <a:pt x="122" y="568"/>
                  </a:lnTo>
                  <a:lnTo>
                    <a:pt x="124" y="572"/>
                  </a:lnTo>
                  <a:lnTo>
                    <a:pt x="126" y="574"/>
                  </a:lnTo>
                  <a:lnTo>
                    <a:pt x="126" y="576"/>
                  </a:lnTo>
                  <a:lnTo>
                    <a:pt x="132" y="592"/>
                  </a:lnTo>
                  <a:lnTo>
                    <a:pt x="134" y="606"/>
                  </a:lnTo>
                  <a:lnTo>
                    <a:pt x="132" y="614"/>
                  </a:lnTo>
                  <a:lnTo>
                    <a:pt x="130" y="616"/>
                  </a:lnTo>
                  <a:lnTo>
                    <a:pt x="96" y="650"/>
                  </a:lnTo>
                  <a:lnTo>
                    <a:pt x="100" y="654"/>
                  </a:lnTo>
                  <a:lnTo>
                    <a:pt x="106" y="658"/>
                  </a:lnTo>
                  <a:lnTo>
                    <a:pt x="110" y="660"/>
                  </a:lnTo>
                  <a:lnTo>
                    <a:pt x="116" y="662"/>
                  </a:lnTo>
                  <a:lnTo>
                    <a:pt x="122" y="662"/>
                  </a:lnTo>
                  <a:lnTo>
                    <a:pt x="124" y="662"/>
                  </a:lnTo>
                  <a:lnTo>
                    <a:pt x="126" y="662"/>
                  </a:lnTo>
                  <a:lnTo>
                    <a:pt x="122" y="662"/>
                  </a:lnTo>
                  <a:lnTo>
                    <a:pt x="118" y="664"/>
                  </a:lnTo>
                  <a:lnTo>
                    <a:pt x="114" y="666"/>
                  </a:lnTo>
                  <a:lnTo>
                    <a:pt x="112" y="668"/>
                  </a:lnTo>
                  <a:lnTo>
                    <a:pt x="110" y="668"/>
                  </a:lnTo>
                  <a:lnTo>
                    <a:pt x="104" y="668"/>
                  </a:lnTo>
                  <a:lnTo>
                    <a:pt x="98" y="670"/>
                  </a:lnTo>
                  <a:lnTo>
                    <a:pt x="94" y="672"/>
                  </a:lnTo>
                  <a:lnTo>
                    <a:pt x="90" y="674"/>
                  </a:lnTo>
                  <a:lnTo>
                    <a:pt x="86" y="676"/>
                  </a:lnTo>
                  <a:lnTo>
                    <a:pt x="84" y="678"/>
                  </a:lnTo>
                  <a:lnTo>
                    <a:pt x="78" y="674"/>
                  </a:lnTo>
                  <a:lnTo>
                    <a:pt x="68" y="672"/>
                  </a:lnTo>
                  <a:lnTo>
                    <a:pt x="60" y="672"/>
                  </a:lnTo>
                  <a:lnTo>
                    <a:pt x="54" y="674"/>
                  </a:lnTo>
                  <a:lnTo>
                    <a:pt x="50" y="678"/>
                  </a:lnTo>
                  <a:lnTo>
                    <a:pt x="46" y="680"/>
                  </a:lnTo>
                  <a:lnTo>
                    <a:pt x="44" y="682"/>
                  </a:lnTo>
                  <a:lnTo>
                    <a:pt x="44" y="684"/>
                  </a:lnTo>
                  <a:lnTo>
                    <a:pt x="42" y="686"/>
                  </a:lnTo>
                  <a:lnTo>
                    <a:pt x="40" y="690"/>
                  </a:lnTo>
                  <a:lnTo>
                    <a:pt x="40" y="694"/>
                  </a:lnTo>
                  <a:lnTo>
                    <a:pt x="40" y="698"/>
                  </a:lnTo>
                  <a:lnTo>
                    <a:pt x="40" y="702"/>
                  </a:lnTo>
                  <a:lnTo>
                    <a:pt x="40" y="704"/>
                  </a:lnTo>
                  <a:lnTo>
                    <a:pt x="40" y="706"/>
                  </a:lnTo>
                  <a:lnTo>
                    <a:pt x="46" y="710"/>
                  </a:lnTo>
                  <a:lnTo>
                    <a:pt x="48" y="720"/>
                  </a:lnTo>
                  <a:lnTo>
                    <a:pt x="48" y="726"/>
                  </a:lnTo>
                  <a:lnTo>
                    <a:pt x="48" y="730"/>
                  </a:lnTo>
                  <a:lnTo>
                    <a:pt x="46" y="734"/>
                  </a:lnTo>
                  <a:lnTo>
                    <a:pt x="46" y="736"/>
                  </a:lnTo>
                  <a:lnTo>
                    <a:pt x="44" y="738"/>
                  </a:lnTo>
                  <a:lnTo>
                    <a:pt x="42" y="738"/>
                  </a:lnTo>
                  <a:lnTo>
                    <a:pt x="38" y="736"/>
                  </a:lnTo>
                  <a:lnTo>
                    <a:pt x="34" y="734"/>
                  </a:lnTo>
                  <a:lnTo>
                    <a:pt x="30" y="732"/>
                  </a:lnTo>
                  <a:lnTo>
                    <a:pt x="30" y="730"/>
                  </a:lnTo>
                  <a:lnTo>
                    <a:pt x="28" y="730"/>
                  </a:lnTo>
                  <a:lnTo>
                    <a:pt x="20" y="722"/>
                  </a:lnTo>
                  <a:lnTo>
                    <a:pt x="8" y="736"/>
                  </a:lnTo>
                  <a:lnTo>
                    <a:pt x="4" y="738"/>
                  </a:lnTo>
                  <a:lnTo>
                    <a:pt x="4" y="744"/>
                  </a:lnTo>
                  <a:lnTo>
                    <a:pt x="2" y="750"/>
                  </a:lnTo>
                  <a:lnTo>
                    <a:pt x="2" y="756"/>
                  </a:lnTo>
                  <a:lnTo>
                    <a:pt x="0" y="764"/>
                  </a:lnTo>
                  <a:lnTo>
                    <a:pt x="0" y="778"/>
                  </a:lnTo>
                  <a:lnTo>
                    <a:pt x="2" y="780"/>
                  </a:lnTo>
                  <a:lnTo>
                    <a:pt x="4" y="782"/>
                  </a:lnTo>
                  <a:lnTo>
                    <a:pt x="8" y="782"/>
                  </a:lnTo>
                  <a:lnTo>
                    <a:pt x="14" y="782"/>
                  </a:lnTo>
                  <a:lnTo>
                    <a:pt x="18" y="782"/>
                  </a:lnTo>
                  <a:lnTo>
                    <a:pt x="20" y="780"/>
                  </a:lnTo>
                  <a:lnTo>
                    <a:pt x="22" y="780"/>
                  </a:lnTo>
                  <a:lnTo>
                    <a:pt x="22" y="782"/>
                  </a:lnTo>
                  <a:lnTo>
                    <a:pt x="24" y="784"/>
                  </a:lnTo>
                  <a:lnTo>
                    <a:pt x="26" y="786"/>
                  </a:lnTo>
                  <a:lnTo>
                    <a:pt x="30" y="788"/>
                  </a:lnTo>
                  <a:lnTo>
                    <a:pt x="32" y="790"/>
                  </a:lnTo>
                  <a:lnTo>
                    <a:pt x="34" y="792"/>
                  </a:lnTo>
                  <a:lnTo>
                    <a:pt x="36" y="796"/>
                  </a:lnTo>
                  <a:lnTo>
                    <a:pt x="38" y="802"/>
                  </a:lnTo>
                  <a:lnTo>
                    <a:pt x="40" y="806"/>
                  </a:lnTo>
                  <a:lnTo>
                    <a:pt x="42" y="810"/>
                  </a:lnTo>
                  <a:lnTo>
                    <a:pt x="44" y="814"/>
                  </a:lnTo>
                  <a:lnTo>
                    <a:pt x="46" y="820"/>
                  </a:lnTo>
                  <a:lnTo>
                    <a:pt x="44" y="824"/>
                  </a:lnTo>
                  <a:lnTo>
                    <a:pt x="42" y="828"/>
                  </a:lnTo>
                  <a:lnTo>
                    <a:pt x="40" y="830"/>
                  </a:lnTo>
                  <a:lnTo>
                    <a:pt x="38" y="832"/>
                  </a:lnTo>
                  <a:lnTo>
                    <a:pt x="36" y="832"/>
                  </a:lnTo>
                  <a:lnTo>
                    <a:pt x="40" y="834"/>
                  </a:lnTo>
                  <a:lnTo>
                    <a:pt x="42" y="838"/>
                  </a:lnTo>
                  <a:lnTo>
                    <a:pt x="46" y="842"/>
                  </a:lnTo>
                  <a:lnTo>
                    <a:pt x="50" y="846"/>
                  </a:lnTo>
                  <a:lnTo>
                    <a:pt x="52" y="852"/>
                  </a:lnTo>
                  <a:lnTo>
                    <a:pt x="54" y="856"/>
                  </a:lnTo>
                  <a:lnTo>
                    <a:pt x="56" y="858"/>
                  </a:lnTo>
                  <a:lnTo>
                    <a:pt x="56" y="860"/>
                  </a:lnTo>
                  <a:lnTo>
                    <a:pt x="58" y="866"/>
                  </a:lnTo>
                  <a:lnTo>
                    <a:pt x="60" y="872"/>
                  </a:lnTo>
                  <a:lnTo>
                    <a:pt x="62" y="874"/>
                  </a:lnTo>
                  <a:lnTo>
                    <a:pt x="62" y="876"/>
                  </a:lnTo>
                  <a:lnTo>
                    <a:pt x="60" y="878"/>
                  </a:lnTo>
                  <a:lnTo>
                    <a:pt x="38" y="892"/>
                  </a:lnTo>
                  <a:lnTo>
                    <a:pt x="38" y="894"/>
                  </a:lnTo>
                  <a:lnTo>
                    <a:pt x="36" y="894"/>
                  </a:lnTo>
                  <a:lnTo>
                    <a:pt x="34" y="894"/>
                  </a:lnTo>
                  <a:lnTo>
                    <a:pt x="32" y="892"/>
                  </a:lnTo>
                  <a:lnTo>
                    <a:pt x="32" y="894"/>
                  </a:lnTo>
                  <a:lnTo>
                    <a:pt x="30" y="898"/>
                  </a:lnTo>
                  <a:lnTo>
                    <a:pt x="28" y="902"/>
                  </a:lnTo>
                  <a:lnTo>
                    <a:pt x="30" y="906"/>
                  </a:lnTo>
                  <a:lnTo>
                    <a:pt x="30" y="908"/>
                  </a:lnTo>
                  <a:lnTo>
                    <a:pt x="32" y="908"/>
                  </a:lnTo>
                  <a:lnTo>
                    <a:pt x="28" y="908"/>
                  </a:lnTo>
                  <a:lnTo>
                    <a:pt x="26" y="910"/>
                  </a:lnTo>
                  <a:lnTo>
                    <a:pt x="24" y="910"/>
                  </a:lnTo>
                  <a:lnTo>
                    <a:pt x="22" y="912"/>
                  </a:lnTo>
                  <a:lnTo>
                    <a:pt x="28" y="918"/>
                  </a:lnTo>
                  <a:lnTo>
                    <a:pt x="30" y="916"/>
                  </a:lnTo>
                  <a:lnTo>
                    <a:pt x="34" y="914"/>
                  </a:lnTo>
                  <a:lnTo>
                    <a:pt x="40" y="914"/>
                  </a:lnTo>
                  <a:lnTo>
                    <a:pt x="46" y="914"/>
                  </a:lnTo>
                  <a:lnTo>
                    <a:pt x="50" y="914"/>
                  </a:lnTo>
                  <a:lnTo>
                    <a:pt x="56" y="916"/>
                  </a:lnTo>
                  <a:lnTo>
                    <a:pt x="58" y="916"/>
                  </a:lnTo>
                  <a:lnTo>
                    <a:pt x="60" y="918"/>
                  </a:lnTo>
                  <a:lnTo>
                    <a:pt x="64" y="918"/>
                  </a:lnTo>
                  <a:lnTo>
                    <a:pt x="68" y="918"/>
                  </a:lnTo>
                  <a:lnTo>
                    <a:pt x="74" y="918"/>
                  </a:lnTo>
                  <a:lnTo>
                    <a:pt x="76" y="916"/>
                  </a:lnTo>
                  <a:lnTo>
                    <a:pt x="78" y="916"/>
                  </a:lnTo>
                  <a:lnTo>
                    <a:pt x="80" y="912"/>
                  </a:lnTo>
                  <a:lnTo>
                    <a:pt x="84" y="914"/>
                  </a:lnTo>
                  <a:lnTo>
                    <a:pt x="88" y="916"/>
                  </a:lnTo>
                  <a:lnTo>
                    <a:pt x="92" y="918"/>
                  </a:lnTo>
                  <a:lnTo>
                    <a:pt x="96" y="922"/>
                  </a:lnTo>
                  <a:lnTo>
                    <a:pt x="100" y="926"/>
                  </a:lnTo>
                  <a:lnTo>
                    <a:pt x="100" y="928"/>
                  </a:lnTo>
                  <a:lnTo>
                    <a:pt x="102" y="930"/>
                  </a:lnTo>
                  <a:lnTo>
                    <a:pt x="104" y="934"/>
                  </a:lnTo>
                  <a:lnTo>
                    <a:pt x="106" y="940"/>
                  </a:lnTo>
                  <a:lnTo>
                    <a:pt x="106" y="946"/>
                  </a:lnTo>
                  <a:lnTo>
                    <a:pt x="106" y="952"/>
                  </a:lnTo>
                  <a:lnTo>
                    <a:pt x="104" y="960"/>
                  </a:lnTo>
                  <a:lnTo>
                    <a:pt x="104" y="966"/>
                  </a:lnTo>
                  <a:lnTo>
                    <a:pt x="104" y="970"/>
                  </a:lnTo>
                  <a:lnTo>
                    <a:pt x="106" y="972"/>
                  </a:lnTo>
                  <a:lnTo>
                    <a:pt x="108" y="974"/>
                  </a:lnTo>
                  <a:lnTo>
                    <a:pt x="110" y="976"/>
                  </a:lnTo>
                  <a:lnTo>
                    <a:pt x="112" y="972"/>
                  </a:lnTo>
                  <a:lnTo>
                    <a:pt x="114" y="970"/>
                  </a:lnTo>
                  <a:lnTo>
                    <a:pt x="116" y="970"/>
                  </a:lnTo>
                  <a:lnTo>
                    <a:pt x="120" y="968"/>
                  </a:lnTo>
                  <a:lnTo>
                    <a:pt x="124" y="966"/>
                  </a:lnTo>
                  <a:lnTo>
                    <a:pt x="128" y="966"/>
                  </a:lnTo>
                  <a:lnTo>
                    <a:pt x="130" y="966"/>
                  </a:lnTo>
                  <a:lnTo>
                    <a:pt x="140" y="964"/>
                  </a:lnTo>
                  <a:lnTo>
                    <a:pt x="150" y="968"/>
                  </a:lnTo>
                  <a:lnTo>
                    <a:pt x="158" y="972"/>
                  </a:lnTo>
                  <a:lnTo>
                    <a:pt x="162" y="974"/>
                  </a:lnTo>
                  <a:lnTo>
                    <a:pt x="158" y="976"/>
                  </a:lnTo>
                  <a:lnTo>
                    <a:pt x="164" y="976"/>
                  </a:lnTo>
                  <a:lnTo>
                    <a:pt x="170" y="974"/>
                  </a:lnTo>
                  <a:lnTo>
                    <a:pt x="174" y="974"/>
                  </a:lnTo>
                  <a:lnTo>
                    <a:pt x="176" y="976"/>
                  </a:lnTo>
                  <a:lnTo>
                    <a:pt x="180" y="976"/>
                  </a:lnTo>
                  <a:lnTo>
                    <a:pt x="180" y="978"/>
                  </a:lnTo>
                  <a:lnTo>
                    <a:pt x="182" y="978"/>
                  </a:lnTo>
                  <a:lnTo>
                    <a:pt x="180" y="978"/>
                  </a:lnTo>
                  <a:lnTo>
                    <a:pt x="178" y="980"/>
                  </a:lnTo>
                  <a:lnTo>
                    <a:pt x="176" y="984"/>
                  </a:lnTo>
                  <a:lnTo>
                    <a:pt x="174" y="986"/>
                  </a:lnTo>
                  <a:lnTo>
                    <a:pt x="174" y="988"/>
                  </a:lnTo>
                  <a:lnTo>
                    <a:pt x="174" y="990"/>
                  </a:lnTo>
                  <a:lnTo>
                    <a:pt x="174" y="992"/>
                  </a:lnTo>
                  <a:lnTo>
                    <a:pt x="174" y="998"/>
                  </a:lnTo>
                  <a:lnTo>
                    <a:pt x="178" y="1000"/>
                  </a:lnTo>
                  <a:lnTo>
                    <a:pt x="182" y="998"/>
                  </a:lnTo>
                  <a:lnTo>
                    <a:pt x="186" y="996"/>
                  </a:lnTo>
                  <a:lnTo>
                    <a:pt x="190" y="992"/>
                  </a:lnTo>
                  <a:lnTo>
                    <a:pt x="192" y="988"/>
                  </a:lnTo>
                  <a:lnTo>
                    <a:pt x="194" y="986"/>
                  </a:lnTo>
                  <a:lnTo>
                    <a:pt x="194" y="984"/>
                  </a:lnTo>
                  <a:lnTo>
                    <a:pt x="192" y="984"/>
                  </a:lnTo>
                  <a:lnTo>
                    <a:pt x="190" y="982"/>
                  </a:lnTo>
                  <a:lnTo>
                    <a:pt x="188" y="980"/>
                  </a:lnTo>
                  <a:lnTo>
                    <a:pt x="186" y="978"/>
                  </a:lnTo>
                  <a:lnTo>
                    <a:pt x="186" y="974"/>
                  </a:lnTo>
                  <a:lnTo>
                    <a:pt x="186" y="972"/>
                  </a:lnTo>
                  <a:lnTo>
                    <a:pt x="186" y="970"/>
                  </a:lnTo>
                  <a:lnTo>
                    <a:pt x="188" y="966"/>
                  </a:lnTo>
                  <a:lnTo>
                    <a:pt x="192" y="964"/>
                  </a:lnTo>
                  <a:lnTo>
                    <a:pt x="196" y="962"/>
                  </a:lnTo>
                  <a:lnTo>
                    <a:pt x="200" y="960"/>
                  </a:lnTo>
                  <a:lnTo>
                    <a:pt x="202" y="960"/>
                  </a:lnTo>
                  <a:lnTo>
                    <a:pt x="206" y="958"/>
                  </a:lnTo>
                  <a:lnTo>
                    <a:pt x="210" y="960"/>
                  </a:lnTo>
                  <a:lnTo>
                    <a:pt x="214" y="962"/>
                  </a:lnTo>
                  <a:lnTo>
                    <a:pt x="216" y="968"/>
                  </a:lnTo>
                  <a:lnTo>
                    <a:pt x="216" y="972"/>
                  </a:lnTo>
                  <a:lnTo>
                    <a:pt x="214" y="974"/>
                  </a:lnTo>
                  <a:lnTo>
                    <a:pt x="212" y="974"/>
                  </a:lnTo>
                  <a:lnTo>
                    <a:pt x="210" y="976"/>
                  </a:lnTo>
                  <a:lnTo>
                    <a:pt x="206" y="976"/>
                  </a:lnTo>
                  <a:lnTo>
                    <a:pt x="202" y="976"/>
                  </a:lnTo>
                  <a:lnTo>
                    <a:pt x="200" y="978"/>
                  </a:lnTo>
                  <a:lnTo>
                    <a:pt x="200" y="980"/>
                  </a:lnTo>
                  <a:lnTo>
                    <a:pt x="198" y="984"/>
                  </a:lnTo>
                  <a:lnTo>
                    <a:pt x="200" y="988"/>
                  </a:lnTo>
                  <a:lnTo>
                    <a:pt x="200" y="990"/>
                  </a:lnTo>
                  <a:lnTo>
                    <a:pt x="202" y="992"/>
                  </a:lnTo>
                  <a:lnTo>
                    <a:pt x="204" y="994"/>
                  </a:lnTo>
                  <a:lnTo>
                    <a:pt x="208" y="996"/>
                  </a:lnTo>
                  <a:lnTo>
                    <a:pt x="210" y="998"/>
                  </a:lnTo>
                  <a:lnTo>
                    <a:pt x="214" y="1000"/>
                  </a:lnTo>
                  <a:lnTo>
                    <a:pt x="216" y="1002"/>
                  </a:lnTo>
                  <a:lnTo>
                    <a:pt x="218" y="1002"/>
                  </a:lnTo>
                  <a:lnTo>
                    <a:pt x="218" y="1004"/>
                  </a:lnTo>
                  <a:lnTo>
                    <a:pt x="220" y="1008"/>
                  </a:lnTo>
                  <a:lnTo>
                    <a:pt x="222" y="1010"/>
                  </a:lnTo>
                  <a:lnTo>
                    <a:pt x="224" y="1012"/>
                  </a:lnTo>
                  <a:lnTo>
                    <a:pt x="226" y="1014"/>
                  </a:lnTo>
                  <a:lnTo>
                    <a:pt x="228" y="1014"/>
                  </a:lnTo>
                  <a:lnTo>
                    <a:pt x="228" y="1016"/>
                  </a:lnTo>
                  <a:lnTo>
                    <a:pt x="232" y="1018"/>
                  </a:lnTo>
                  <a:lnTo>
                    <a:pt x="236" y="1020"/>
                  </a:lnTo>
                  <a:lnTo>
                    <a:pt x="242" y="1024"/>
                  </a:lnTo>
                  <a:lnTo>
                    <a:pt x="246" y="1028"/>
                  </a:lnTo>
                  <a:lnTo>
                    <a:pt x="250" y="1030"/>
                  </a:lnTo>
                  <a:lnTo>
                    <a:pt x="254" y="1032"/>
                  </a:lnTo>
                  <a:lnTo>
                    <a:pt x="256" y="1040"/>
                  </a:lnTo>
                  <a:lnTo>
                    <a:pt x="256" y="1046"/>
                  </a:lnTo>
                  <a:lnTo>
                    <a:pt x="256" y="1052"/>
                  </a:lnTo>
                  <a:lnTo>
                    <a:pt x="252" y="1058"/>
                  </a:lnTo>
                  <a:lnTo>
                    <a:pt x="250" y="1062"/>
                  </a:lnTo>
                  <a:lnTo>
                    <a:pt x="252" y="1064"/>
                  </a:lnTo>
                  <a:lnTo>
                    <a:pt x="256" y="1066"/>
                  </a:lnTo>
                  <a:lnTo>
                    <a:pt x="260" y="1068"/>
                  </a:lnTo>
                  <a:lnTo>
                    <a:pt x="264" y="1070"/>
                  </a:lnTo>
                  <a:lnTo>
                    <a:pt x="266" y="1072"/>
                  </a:lnTo>
                  <a:lnTo>
                    <a:pt x="268" y="1072"/>
                  </a:lnTo>
                  <a:lnTo>
                    <a:pt x="270" y="1074"/>
                  </a:lnTo>
                  <a:lnTo>
                    <a:pt x="274" y="1076"/>
                  </a:lnTo>
                  <a:lnTo>
                    <a:pt x="278" y="1080"/>
                  </a:lnTo>
                  <a:lnTo>
                    <a:pt x="282" y="1086"/>
                  </a:lnTo>
                  <a:lnTo>
                    <a:pt x="304" y="1090"/>
                  </a:lnTo>
                  <a:lnTo>
                    <a:pt x="306" y="1092"/>
                  </a:lnTo>
                  <a:lnTo>
                    <a:pt x="310" y="1094"/>
                  </a:lnTo>
                  <a:lnTo>
                    <a:pt x="312" y="1094"/>
                  </a:lnTo>
                  <a:lnTo>
                    <a:pt x="316" y="1092"/>
                  </a:lnTo>
                  <a:lnTo>
                    <a:pt x="318" y="1092"/>
                  </a:lnTo>
                  <a:lnTo>
                    <a:pt x="320" y="1092"/>
                  </a:lnTo>
                  <a:lnTo>
                    <a:pt x="334" y="1076"/>
                  </a:lnTo>
                  <a:lnTo>
                    <a:pt x="336" y="1080"/>
                  </a:lnTo>
                  <a:lnTo>
                    <a:pt x="338" y="1082"/>
                  </a:lnTo>
                  <a:lnTo>
                    <a:pt x="340" y="1086"/>
                  </a:lnTo>
                  <a:lnTo>
                    <a:pt x="344" y="1088"/>
                  </a:lnTo>
                  <a:lnTo>
                    <a:pt x="350" y="1098"/>
                  </a:lnTo>
                  <a:lnTo>
                    <a:pt x="350" y="1096"/>
                  </a:lnTo>
                  <a:lnTo>
                    <a:pt x="348" y="1088"/>
                  </a:lnTo>
                  <a:lnTo>
                    <a:pt x="346" y="1078"/>
                  </a:lnTo>
                  <a:lnTo>
                    <a:pt x="346" y="1070"/>
                  </a:lnTo>
                  <a:lnTo>
                    <a:pt x="346" y="1064"/>
                  </a:lnTo>
                  <a:lnTo>
                    <a:pt x="352" y="1062"/>
                  </a:lnTo>
                  <a:lnTo>
                    <a:pt x="350" y="1060"/>
                  </a:lnTo>
                  <a:lnTo>
                    <a:pt x="348" y="1056"/>
                  </a:lnTo>
                  <a:lnTo>
                    <a:pt x="346" y="1052"/>
                  </a:lnTo>
                  <a:lnTo>
                    <a:pt x="346" y="1048"/>
                  </a:lnTo>
                  <a:lnTo>
                    <a:pt x="344" y="1044"/>
                  </a:lnTo>
                  <a:lnTo>
                    <a:pt x="346" y="1040"/>
                  </a:lnTo>
                  <a:lnTo>
                    <a:pt x="348" y="1036"/>
                  </a:lnTo>
                  <a:lnTo>
                    <a:pt x="350" y="1034"/>
                  </a:lnTo>
                  <a:lnTo>
                    <a:pt x="348" y="1034"/>
                  </a:lnTo>
                  <a:lnTo>
                    <a:pt x="346" y="1032"/>
                  </a:lnTo>
                  <a:lnTo>
                    <a:pt x="342" y="1030"/>
                  </a:lnTo>
                  <a:lnTo>
                    <a:pt x="338" y="1028"/>
                  </a:lnTo>
                  <a:lnTo>
                    <a:pt x="334" y="1022"/>
                  </a:lnTo>
                  <a:lnTo>
                    <a:pt x="332" y="1016"/>
                  </a:lnTo>
                  <a:lnTo>
                    <a:pt x="330" y="1008"/>
                  </a:lnTo>
                  <a:lnTo>
                    <a:pt x="326" y="992"/>
                  </a:lnTo>
                  <a:lnTo>
                    <a:pt x="330" y="976"/>
                  </a:lnTo>
                  <a:lnTo>
                    <a:pt x="334" y="972"/>
                  </a:lnTo>
                  <a:lnTo>
                    <a:pt x="344" y="964"/>
                  </a:lnTo>
                  <a:lnTo>
                    <a:pt x="358" y="956"/>
                  </a:lnTo>
                  <a:lnTo>
                    <a:pt x="378" y="952"/>
                  </a:lnTo>
                  <a:lnTo>
                    <a:pt x="382" y="954"/>
                  </a:lnTo>
                  <a:lnTo>
                    <a:pt x="390" y="956"/>
                  </a:lnTo>
                  <a:lnTo>
                    <a:pt x="400" y="960"/>
                  </a:lnTo>
                  <a:lnTo>
                    <a:pt x="408" y="966"/>
                  </a:lnTo>
                  <a:lnTo>
                    <a:pt x="410" y="976"/>
                  </a:lnTo>
                  <a:lnTo>
                    <a:pt x="410" y="978"/>
                  </a:lnTo>
                  <a:lnTo>
                    <a:pt x="408" y="982"/>
                  </a:lnTo>
                  <a:lnTo>
                    <a:pt x="406" y="984"/>
                  </a:lnTo>
                  <a:lnTo>
                    <a:pt x="404" y="988"/>
                  </a:lnTo>
                  <a:lnTo>
                    <a:pt x="400" y="990"/>
                  </a:lnTo>
                  <a:lnTo>
                    <a:pt x="394" y="992"/>
                  </a:lnTo>
                  <a:lnTo>
                    <a:pt x="392" y="992"/>
                  </a:lnTo>
                  <a:lnTo>
                    <a:pt x="390" y="992"/>
                  </a:lnTo>
                  <a:lnTo>
                    <a:pt x="384" y="992"/>
                  </a:lnTo>
                  <a:lnTo>
                    <a:pt x="380" y="992"/>
                  </a:lnTo>
                  <a:lnTo>
                    <a:pt x="374" y="994"/>
                  </a:lnTo>
                  <a:lnTo>
                    <a:pt x="372" y="996"/>
                  </a:lnTo>
                  <a:lnTo>
                    <a:pt x="370" y="998"/>
                  </a:lnTo>
                  <a:lnTo>
                    <a:pt x="370" y="1000"/>
                  </a:lnTo>
                  <a:lnTo>
                    <a:pt x="368" y="1004"/>
                  </a:lnTo>
                  <a:lnTo>
                    <a:pt x="368" y="1008"/>
                  </a:lnTo>
                  <a:lnTo>
                    <a:pt x="378" y="1026"/>
                  </a:lnTo>
                  <a:lnTo>
                    <a:pt x="384" y="1028"/>
                  </a:lnTo>
                  <a:lnTo>
                    <a:pt x="386" y="1028"/>
                  </a:lnTo>
                  <a:lnTo>
                    <a:pt x="388" y="1030"/>
                  </a:lnTo>
                  <a:lnTo>
                    <a:pt x="390" y="1032"/>
                  </a:lnTo>
                  <a:lnTo>
                    <a:pt x="390" y="1036"/>
                  </a:lnTo>
                  <a:lnTo>
                    <a:pt x="390" y="1050"/>
                  </a:lnTo>
                  <a:lnTo>
                    <a:pt x="392" y="1052"/>
                  </a:lnTo>
                  <a:lnTo>
                    <a:pt x="394" y="1054"/>
                  </a:lnTo>
                  <a:lnTo>
                    <a:pt x="396" y="1054"/>
                  </a:lnTo>
                  <a:lnTo>
                    <a:pt x="398" y="1052"/>
                  </a:lnTo>
                  <a:lnTo>
                    <a:pt x="400" y="1050"/>
                  </a:lnTo>
                  <a:lnTo>
                    <a:pt x="402" y="1050"/>
                  </a:lnTo>
                  <a:lnTo>
                    <a:pt x="404" y="1050"/>
                  </a:lnTo>
                  <a:lnTo>
                    <a:pt x="406" y="1052"/>
                  </a:lnTo>
                  <a:lnTo>
                    <a:pt x="408" y="1054"/>
                  </a:lnTo>
                  <a:lnTo>
                    <a:pt x="410" y="1058"/>
                  </a:lnTo>
                  <a:lnTo>
                    <a:pt x="412" y="1060"/>
                  </a:lnTo>
                  <a:lnTo>
                    <a:pt x="412" y="1062"/>
                  </a:lnTo>
                  <a:lnTo>
                    <a:pt x="410" y="1070"/>
                  </a:lnTo>
                  <a:lnTo>
                    <a:pt x="406" y="1070"/>
                  </a:lnTo>
                  <a:lnTo>
                    <a:pt x="402" y="1070"/>
                  </a:lnTo>
                  <a:lnTo>
                    <a:pt x="400" y="1070"/>
                  </a:lnTo>
                  <a:lnTo>
                    <a:pt x="398" y="1072"/>
                  </a:lnTo>
                  <a:lnTo>
                    <a:pt x="396" y="1072"/>
                  </a:lnTo>
                  <a:lnTo>
                    <a:pt x="394" y="1076"/>
                  </a:lnTo>
                  <a:lnTo>
                    <a:pt x="394" y="1078"/>
                  </a:lnTo>
                  <a:lnTo>
                    <a:pt x="396" y="1084"/>
                  </a:lnTo>
                  <a:lnTo>
                    <a:pt x="398" y="1086"/>
                  </a:lnTo>
                  <a:lnTo>
                    <a:pt x="400" y="1088"/>
                  </a:lnTo>
                  <a:lnTo>
                    <a:pt x="402" y="1104"/>
                  </a:lnTo>
                  <a:lnTo>
                    <a:pt x="404" y="1106"/>
                  </a:lnTo>
                  <a:lnTo>
                    <a:pt x="406" y="1108"/>
                  </a:lnTo>
                  <a:lnTo>
                    <a:pt x="408" y="1110"/>
                  </a:lnTo>
                  <a:lnTo>
                    <a:pt x="408" y="1114"/>
                  </a:lnTo>
                  <a:lnTo>
                    <a:pt x="408" y="1130"/>
                  </a:lnTo>
                  <a:lnTo>
                    <a:pt x="426" y="1120"/>
                  </a:lnTo>
                  <a:lnTo>
                    <a:pt x="442" y="1120"/>
                  </a:lnTo>
                  <a:lnTo>
                    <a:pt x="452" y="1122"/>
                  </a:lnTo>
                  <a:lnTo>
                    <a:pt x="454" y="1124"/>
                  </a:lnTo>
                  <a:lnTo>
                    <a:pt x="458" y="1124"/>
                  </a:lnTo>
                  <a:lnTo>
                    <a:pt x="462" y="1126"/>
                  </a:lnTo>
                  <a:lnTo>
                    <a:pt x="464" y="1126"/>
                  </a:lnTo>
                  <a:lnTo>
                    <a:pt x="466" y="1128"/>
                  </a:lnTo>
                  <a:lnTo>
                    <a:pt x="478" y="1130"/>
                  </a:lnTo>
                  <a:lnTo>
                    <a:pt x="488" y="1138"/>
                  </a:lnTo>
                  <a:lnTo>
                    <a:pt x="494" y="1146"/>
                  </a:lnTo>
                  <a:lnTo>
                    <a:pt x="496" y="1152"/>
                  </a:lnTo>
                  <a:lnTo>
                    <a:pt x="498" y="1156"/>
                  </a:lnTo>
                  <a:lnTo>
                    <a:pt x="498" y="1160"/>
                  </a:lnTo>
                  <a:lnTo>
                    <a:pt x="508" y="1160"/>
                  </a:lnTo>
                  <a:lnTo>
                    <a:pt x="516" y="1158"/>
                  </a:lnTo>
                  <a:lnTo>
                    <a:pt x="520" y="1150"/>
                  </a:lnTo>
                  <a:lnTo>
                    <a:pt x="522" y="1148"/>
                  </a:lnTo>
                  <a:lnTo>
                    <a:pt x="524" y="1148"/>
                  </a:lnTo>
                  <a:lnTo>
                    <a:pt x="530" y="1144"/>
                  </a:lnTo>
                  <a:lnTo>
                    <a:pt x="534" y="1142"/>
                  </a:lnTo>
                  <a:lnTo>
                    <a:pt x="540" y="1138"/>
                  </a:lnTo>
                  <a:lnTo>
                    <a:pt x="542" y="1132"/>
                  </a:lnTo>
                  <a:lnTo>
                    <a:pt x="546" y="1126"/>
                  </a:lnTo>
                  <a:lnTo>
                    <a:pt x="550" y="1126"/>
                  </a:lnTo>
                  <a:lnTo>
                    <a:pt x="554" y="1128"/>
                  </a:lnTo>
                  <a:lnTo>
                    <a:pt x="556" y="1128"/>
                  </a:lnTo>
                  <a:lnTo>
                    <a:pt x="560" y="1128"/>
                  </a:lnTo>
                  <a:lnTo>
                    <a:pt x="566" y="1128"/>
                  </a:lnTo>
                  <a:lnTo>
                    <a:pt x="580" y="1130"/>
                  </a:lnTo>
                  <a:lnTo>
                    <a:pt x="594" y="1128"/>
                  </a:lnTo>
                  <a:lnTo>
                    <a:pt x="610" y="1118"/>
                  </a:lnTo>
                  <a:lnTo>
                    <a:pt x="618" y="1118"/>
                  </a:lnTo>
                  <a:lnTo>
                    <a:pt x="626" y="1126"/>
                  </a:lnTo>
                  <a:lnTo>
                    <a:pt x="628" y="1126"/>
                  </a:lnTo>
                  <a:lnTo>
                    <a:pt x="630" y="1128"/>
                  </a:lnTo>
                  <a:lnTo>
                    <a:pt x="632" y="1130"/>
                  </a:lnTo>
                  <a:lnTo>
                    <a:pt x="636" y="1134"/>
                  </a:lnTo>
                  <a:lnTo>
                    <a:pt x="640" y="1136"/>
                  </a:lnTo>
                  <a:lnTo>
                    <a:pt x="644" y="1138"/>
                  </a:lnTo>
                  <a:lnTo>
                    <a:pt x="650" y="1138"/>
                  </a:lnTo>
                  <a:lnTo>
                    <a:pt x="682" y="1138"/>
                  </a:lnTo>
                  <a:lnTo>
                    <a:pt x="680" y="1138"/>
                  </a:lnTo>
                  <a:lnTo>
                    <a:pt x="678" y="1136"/>
                  </a:lnTo>
                  <a:lnTo>
                    <a:pt x="676" y="1132"/>
                  </a:lnTo>
                  <a:lnTo>
                    <a:pt x="674" y="1128"/>
                  </a:lnTo>
                  <a:lnTo>
                    <a:pt x="672" y="1124"/>
                  </a:lnTo>
                  <a:lnTo>
                    <a:pt x="670" y="1118"/>
                  </a:lnTo>
                  <a:lnTo>
                    <a:pt x="672" y="1114"/>
                  </a:lnTo>
                  <a:lnTo>
                    <a:pt x="670" y="1114"/>
                  </a:lnTo>
                  <a:lnTo>
                    <a:pt x="670" y="1110"/>
                  </a:lnTo>
                  <a:lnTo>
                    <a:pt x="666" y="1108"/>
                  </a:lnTo>
                  <a:lnTo>
                    <a:pt x="664" y="1106"/>
                  </a:lnTo>
                  <a:lnTo>
                    <a:pt x="660" y="1104"/>
                  </a:lnTo>
                  <a:lnTo>
                    <a:pt x="658" y="1104"/>
                  </a:lnTo>
                  <a:lnTo>
                    <a:pt x="656" y="1102"/>
                  </a:lnTo>
                  <a:lnTo>
                    <a:pt x="654" y="1096"/>
                  </a:lnTo>
                  <a:lnTo>
                    <a:pt x="654" y="1094"/>
                  </a:lnTo>
                  <a:lnTo>
                    <a:pt x="654" y="1090"/>
                  </a:lnTo>
                  <a:lnTo>
                    <a:pt x="654" y="1088"/>
                  </a:lnTo>
                  <a:lnTo>
                    <a:pt x="656" y="1084"/>
                  </a:lnTo>
                  <a:lnTo>
                    <a:pt x="658" y="1080"/>
                  </a:lnTo>
                  <a:lnTo>
                    <a:pt x="662" y="1078"/>
                  </a:lnTo>
                  <a:lnTo>
                    <a:pt x="666" y="1076"/>
                  </a:lnTo>
                  <a:lnTo>
                    <a:pt x="672" y="1076"/>
                  </a:lnTo>
                  <a:lnTo>
                    <a:pt x="682" y="1078"/>
                  </a:lnTo>
                  <a:lnTo>
                    <a:pt x="694" y="1070"/>
                  </a:lnTo>
                  <a:lnTo>
                    <a:pt x="696" y="1068"/>
                  </a:lnTo>
                  <a:lnTo>
                    <a:pt x="700" y="1066"/>
                  </a:lnTo>
                  <a:lnTo>
                    <a:pt x="704" y="1064"/>
                  </a:lnTo>
                  <a:lnTo>
                    <a:pt x="708" y="1064"/>
                  </a:lnTo>
                  <a:lnTo>
                    <a:pt x="712" y="1064"/>
                  </a:lnTo>
                  <a:lnTo>
                    <a:pt x="714" y="1064"/>
                  </a:lnTo>
                  <a:lnTo>
                    <a:pt x="720" y="1062"/>
                  </a:lnTo>
                  <a:lnTo>
                    <a:pt x="724" y="1060"/>
                  </a:lnTo>
                  <a:lnTo>
                    <a:pt x="728" y="1056"/>
                  </a:lnTo>
                  <a:lnTo>
                    <a:pt x="732" y="1050"/>
                  </a:lnTo>
                  <a:lnTo>
                    <a:pt x="736" y="1044"/>
                  </a:lnTo>
                  <a:lnTo>
                    <a:pt x="736" y="1042"/>
                  </a:lnTo>
                  <a:lnTo>
                    <a:pt x="736" y="1040"/>
                  </a:lnTo>
                  <a:lnTo>
                    <a:pt x="738" y="1038"/>
                  </a:lnTo>
                  <a:lnTo>
                    <a:pt x="738" y="1034"/>
                  </a:lnTo>
                  <a:lnTo>
                    <a:pt x="740" y="1032"/>
                  </a:lnTo>
                  <a:lnTo>
                    <a:pt x="738" y="1028"/>
                  </a:lnTo>
                  <a:lnTo>
                    <a:pt x="738" y="1026"/>
                  </a:lnTo>
                  <a:lnTo>
                    <a:pt x="734" y="1026"/>
                  </a:lnTo>
                  <a:lnTo>
                    <a:pt x="732" y="1022"/>
                  </a:lnTo>
                  <a:lnTo>
                    <a:pt x="730" y="1020"/>
                  </a:lnTo>
                  <a:lnTo>
                    <a:pt x="728" y="1016"/>
                  </a:lnTo>
                  <a:lnTo>
                    <a:pt x="728" y="1012"/>
                  </a:lnTo>
                  <a:lnTo>
                    <a:pt x="728" y="1010"/>
                  </a:lnTo>
                  <a:lnTo>
                    <a:pt x="734" y="1006"/>
                  </a:lnTo>
                  <a:lnTo>
                    <a:pt x="738" y="1006"/>
                  </a:lnTo>
                  <a:lnTo>
                    <a:pt x="740" y="1006"/>
                  </a:lnTo>
                  <a:lnTo>
                    <a:pt x="742" y="1004"/>
                  </a:lnTo>
                  <a:lnTo>
                    <a:pt x="744" y="1002"/>
                  </a:lnTo>
                  <a:lnTo>
                    <a:pt x="744" y="1000"/>
                  </a:lnTo>
                  <a:lnTo>
                    <a:pt x="744" y="998"/>
                  </a:lnTo>
                  <a:lnTo>
                    <a:pt x="744" y="996"/>
                  </a:lnTo>
                  <a:lnTo>
                    <a:pt x="746" y="996"/>
                  </a:lnTo>
                  <a:lnTo>
                    <a:pt x="748" y="994"/>
                  </a:lnTo>
                  <a:lnTo>
                    <a:pt x="752" y="994"/>
                  </a:lnTo>
                  <a:lnTo>
                    <a:pt x="756" y="994"/>
                  </a:lnTo>
                  <a:lnTo>
                    <a:pt x="760" y="992"/>
                  </a:lnTo>
                  <a:lnTo>
                    <a:pt x="764" y="988"/>
                  </a:lnTo>
                  <a:lnTo>
                    <a:pt x="768" y="982"/>
                  </a:lnTo>
                  <a:lnTo>
                    <a:pt x="770" y="976"/>
                  </a:lnTo>
                  <a:lnTo>
                    <a:pt x="770" y="970"/>
                  </a:lnTo>
                  <a:lnTo>
                    <a:pt x="772" y="964"/>
                  </a:lnTo>
                  <a:lnTo>
                    <a:pt x="774" y="960"/>
                  </a:lnTo>
                  <a:lnTo>
                    <a:pt x="778" y="956"/>
                  </a:lnTo>
                  <a:lnTo>
                    <a:pt x="784" y="954"/>
                  </a:lnTo>
                  <a:lnTo>
                    <a:pt x="788" y="954"/>
                  </a:lnTo>
                  <a:lnTo>
                    <a:pt x="794" y="954"/>
                  </a:lnTo>
                  <a:lnTo>
                    <a:pt x="798" y="952"/>
                  </a:lnTo>
                  <a:lnTo>
                    <a:pt x="800" y="948"/>
                  </a:lnTo>
                  <a:lnTo>
                    <a:pt x="802" y="942"/>
                  </a:lnTo>
                  <a:lnTo>
                    <a:pt x="804" y="938"/>
                  </a:lnTo>
                  <a:lnTo>
                    <a:pt x="808" y="934"/>
                  </a:lnTo>
                  <a:lnTo>
                    <a:pt x="814" y="928"/>
                  </a:lnTo>
                  <a:lnTo>
                    <a:pt x="818" y="926"/>
                  </a:lnTo>
                  <a:lnTo>
                    <a:pt x="826" y="924"/>
                  </a:lnTo>
                  <a:lnTo>
                    <a:pt x="830" y="924"/>
                  </a:lnTo>
                  <a:lnTo>
                    <a:pt x="832" y="922"/>
                  </a:lnTo>
                  <a:lnTo>
                    <a:pt x="834" y="920"/>
                  </a:lnTo>
                  <a:lnTo>
                    <a:pt x="834" y="918"/>
                  </a:lnTo>
                  <a:lnTo>
                    <a:pt x="834" y="914"/>
                  </a:lnTo>
                  <a:lnTo>
                    <a:pt x="834" y="912"/>
                  </a:lnTo>
                  <a:lnTo>
                    <a:pt x="836" y="910"/>
                  </a:lnTo>
                  <a:lnTo>
                    <a:pt x="836" y="908"/>
                  </a:lnTo>
                  <a:lnTo>
                    <a:pt x="838" y="904"/>
                  </a:lnTo>
                  <a:lnTo>
                    <a:pt x="840" y="902"/>
                  </a:lnTo>
                  <a:lnTo>
                    <a:pt x="844" y="900"/>
                  </a:lnTo>
                  <a:lnTo>
                    <a:pt x="850" y="898"/>
                  </a:lnTo>
                  <a:lnTo>
                    <a:pt x="872" y="898"/>
                  </a:lnTo>
                  <a:lnTo>
                    <a:pt x="872" y="896"/>
                  </a:lnTo>
                  <a:lnTo>
                    <a:pt x="874" y="894"/>
                  </a:lnTo>
                  <a:lnTo>
                    <a:pt x="876" y="892"/>
                  </a:lnTo>
                  <a:lnTo>
                    <a:pt x="878" y="890"/>
                  </a:lnTo>
                  <a:lnTo>
                    <a:pt x="882" y="888"/>
                  </a:lnTo>
                  <a:lnTo>
                    <a:pt x="886" y="888"/>
                  </a:lnTo>
                  <a:lnTo>
                    <a:pt x="894" y="890"/>
                  </a:lnTo>
                  <a:lnTo>
                    <a:pt x="902" y="892"/>
                  </a:lnTo>
                  <a:lnTo>
                    <a:pt x="904" y="892"/>
                  </a:lnTo>
                  <a:lnTo>
                    <a:pt x="914" y="892"/>
                  </a:lnTo>
                  <a:lnTo>
                    <a:pt x="924" y="896"/>
                  </a:lnTo>
                  <a:lnTo>
                    <a:pt x="934" y="902"/>
                  </a:lnTo>
                  <a:lnTo>
                    <a:pt x="952" y="920"/>
                  </a:lnTo>
                  <a:lnTo>
                    <a:pt x="954" y="918"/>
                  </a:lnTo>
                  <a:lnTo>
                    <a:pt x="958" y="918"/>
                  </a:lnTo>
                  <a:lnTo>
                    <a:pt x="960" y="914"/>
                  </a:lnTo>
                  <a:lnTo>
                    <a:pt x="964" y="912"/>
                  </a:lnTo>
                  <a:lnTo>
                    <a:pt x="966" y="906"/>
                  </a:lnTo>
                  <a:lnTo>
                    <a:pt x="966" y="900"/>
                  </a:lnTo>
                  <a:lnTo>
                    <a:pt x="968" y="898"/>
                  </a:lnTo>
                  <a:lnTo>
                    <a:pt x="972" y="896"/>
                  </a:lnTo>
                  <a:lnTo>
                    <a:pt x="974" y="896"/>
                  </a:lnTo>
                  <a:lnTo>
                    <a:pt x="978" y="896"/>
                  </a:lnTo>
                  <a:lnTo>
                    <a:pt x="982" y="892"/>
                  </a:lnTo>
                  <a:lnTo>
                    <a:pt x="990" y="884"/>
                  </a:lnTo>
                  <a:lnTo>
                    <a:pt x="1000" y="878"/>
                  </a:lnTo>
                  <a:lnTo>
                    <a:pt x="1012" y="878"/>
                  </a:lnTo>
                  <a:lnTo>
                    <a:pt x="1024" y="882"/>
                  </a:lnTo>
                  <a:lnTo>
                    <a:pt x="1036" y="882"/>
                  </a:lnTo>
                  <a:lnTo>
                    <a:pt x="1046" y="880"/>
                  </a:lnTo>
                  <a:lnTo>
                    <a:pt x="1062" y="882"/>
                  </a:lnTo>
                  <a:lnTo>
                    <a:pt x="1080" y="890"/>
                  </a:lnTo>
                  <a:lnTo>
                    <a:pt x="1100" y="902"/>
                  </a:lnTo>
                  <a:lnTo>
                    <a:pt x="1102" y="902"/>
                  </a:lnTo>
                  <a:lnTo>
                    <a:pt x="1108" y="904"/>
                  </a:lnTo>
                  <a:lnTo>
                    <a:pt x="1120" y="904"/>
                  </a:lnTo>
                  <a:lnTo>
                    <a:pt x="1138" y="900"/>
                  </a:lnTo>
                  <a:lnTo>
                    <a:pt x="1150" y="896"/>
                  </a:lnTo>
                  <a:lnTo>
                    <a:pt x="1158" y="892"/>
                  </a:lnTo>
                  <a:lnTo>
                    <a:pt x="1164" y="888"/>
                  </a:lnTo>
                  <a:lnTo>
                    <a:pt x="1166" y="884"/>
                  </a:lnTo>
                  <a:lnTo>
                    <a:pt x="1168" y="882"/>
                  </a:lnTo>
                  <a:lnTo>
                    <a:pt x="1168" y="880"/>
                  </a:lnTo>
                  <a:lnTo>
                    <a:pt x="1176" y="880"/>
                  </a:lnTo>
                  <a:lnTo>
                    <a:pt x="1188" y="884"/>
                  </a:lnTo>
                  <a:lnTo>
                    <a:pt x="1202" y="892"/>
                  </a:lnTo>
                  <a:lnTo>
                    <a:pt x="1224" y="900"/>
                  </a:lnTo>
                  <a:lnTo>
                    <a:pt x="1244" y="884"/>
                  </a:lnTo>
                  <a:lnTo>
                    <a:pt x="1244" y="880"/>
                  </a:lnTo>
                  <a:lnTo>
                    <a:pt x="1244" y="870"/>
                  </a:lnTo>
                  <a:lnTo>
                    <a:pt x="1244" y="858"/>
                  </a:lnTo>
                  <a:lnTo>
                    <a:pt x="1250" y="844"/>
                  </a:lnTo>
                  <a:lnTo>
                    <a:pt x="1256" y="832"/>
                  </a:lnTo>
                  <a:lnTo>
                    <a:pt x="1270" y="826"/>
                  </a:lnTo>
                  <a:lnTo>
                    <a:pt x="1288" y="824"/>
                  </a:lnTo>
                  <a:lnTo>
                    <a:pt x="1304" y="826"/>
                  </a:lnTo>
                  <a:lnTo>
                    <a:pt x="1312" y="832"/>
                  </a:lnTo>
                  <a:lnTo>
                    <a:pt x="1320" y="844"/>
                  </a:lnTo>
                  <a:lnTo>
                    <a:pt x="1322" y="848"/>
                  </a:lnTo>
                  <a:lnTo>
                    <a:pt x="1324" y="852"/>
                  </a:lnTo>
                  <a:lnTo>
                    <a:pt x="1326" y="858"/>
                  </a:lnTo>
                  <a:lnTo>
                    <a:pt x="1328" y="866"/>
                  </a:lnTo>
                  <a:lnTo>
                    <a:pt x="1330" y="874"/>
                  </a:lnTo>
                  <a:lnTo>
                    <a:pt x="1332" y="876"/>
                  </a:lnTo>
                  <a:lnTo>
                    <a:pt x="1340" y="884"/>
                  </a:lnTo>
                  <a:lnTo>
                    <a:pt x="1348" y="894"/>
                  </a:lnTo>
                  <a:lnTo>
                    <a:pt x="1354" y="904"/>
                  </a:lnTo>
                  <a:lnTo>
                    <a:pt x="1358" y="916"/>
                  </a:lnTo>
                  <a:lnTo>
                    <a:pt x="1360" y="914"/>
                  </a:lnTo>
                  <a:lnTo>
                    <a:pt x="1364" y="914"/>
                  </a:lnTo>
                  <a:lnTo>
                    <a:pt x="1368" y="914"/>
                  </a:lnTo>
                  <a:lnTo>
                    <a:pt x="1372" y="914"/>
                  </a:lnTo>
                  <a:lnTo>
                    <a:pt x="1376" y="914"/>
                  </a:lnTo>
                  <a:lnTo>
                    <a:pt x="1380" y="918"/>
                  </a:lnTo>
                  <a:lnTo>
                    <a:pt x="1384" y="922"/>
                  </a:lnTo>
                  <a:lnTo>
                    <a:pt x="1388" y="928"/>
                  </a:lnTo>
                  <a:lnTo>
                    <a:pt x="1388" y="930"/>
                  </a:lnTo>
                  <a:lnTo>
                    <a:pt x="1388" y="932"/>
                  </a:lnTo>
                  <a:lnTo>
                    <a:pt x="1390" y="934"/>
                  </a:lnTo>
                  <a:lnTo>
                    <a:pt x="1392" y="936"/>
                  </a:lnTo>
                  <a:lnTo>
                    <a:pt x="1394" y="938"/>
                  </a:lnTo>
                  <a:lnTo>
                    <a:pt x="1398" y="938"/>
                  </a:lnTo>
                  <a:lnTo>
                    <a:pt x="1402" y="938"/>
                  </a:lnTo>
                  <a:lnTo>
                    <a:pt x="1408" y="936"/>
                  </a:lnTo>
                  <a:lnTo>
                    <a:pt x="1414" y="932"/>
                  </a:lnTo>
                  <a:lnTo>
                    <a:pt x="1414" y="930"/>
                  </a:lnTo>
                  <a:lnTo>
                    <a:pt x="1416" y="928"/>
                  </a:lnTo>
                  <a:lnTo>
                    <a:pt x="1418" y="924"/>
                  </a:lnTo>
                  <a:lnTo>
                    <a:pt x="1422" y="918"/>
                  </a:lnTo>
                  <a:lnTo>
                    <a:pt x="1428" y="914"/>
                  </a:lnTo>
                  <a:lnTo>
                    <a:pt x="1432" y="908"/>
                  </a:lnTo>
                  <a:lnTo>
                    <a:pt x="1438" y="904"/>
                  </a:lnTo>
                  <a:lnTo>
                    <a:pt x="1444" y="902"/>
                  </a:lnTo>
                  <a:lnTo>
                    <a:pt x="1444" y="904"/>
                  </a:lnTo>
                  <a:lnTo>
                    <a:pt x="1444" y="906"/>
                  </a:lnTo>
                  <a:lnTo>
                    <a:pt x="1444" y="908"/>
                  </a:lnTo>
                  <a:lnTo>
                    <a:pt x="1444" y="914"/>
                  </a:lnTo>
                  <a:lnTo>
                    <a:pt x="1442" y="920"/>
                  </a:lnTo>
                  <a:lnTo>
                    <a:pt x="1440" y="928"/>
                  </a:lnTo>
                  <a:lnTo>
                    <a:pt x="1438" y="932"/>
                  </a:lnTo>
                  <a:lnTo>
                    <a:pt x="1432" y="944"/>
                  </a:lnTo>
                  <a:lnTo>
                    <a:pt x="1426" y="956"/>
                  </a:lnTo>
                  <a:lnTo>
                    <a:pt x="1418" y="968"/>
                  </a:lnTo>
                  <a:lnTo>
                    <a:pt x="1400" y="988"/>
                  </a:lnTo>
                  <a:lnTo>
                    <a:pt x="1396" y="99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3" name="Freeform 198"/>
            <p:cNvSpPr>
              <a:spLocks noChangeArrowheads="1"/>
            </p:cNvSpPr>
            <p:nvPr/>
          </p:nvSpPr>
          <p:spPr bwMode="auto">
            <a:xfrm>
              <a:off x="1490" y="1448"/>
              <a:ext cx="86" cy="116"/>
            </a:xfrm>
            <a:custGeom>
              <a:avLst/>
              <a:gdLst>
                <a:gd name="T0" fmla="*/ 2 w 86"/>
                <a:gd name="T1" fmla="*/ 26 h 116"/>
                <a:gd name="T2" fmla="*/ 8 w 86"/>
                <a:gd name="T3" fmla="*/ 28 h 116"/>
                <a:gd name="T4" fmla="*/ 10 w 86"/>
                <a:gd name="T5" fmla="*/ 32 h 116"/>
                <a:gd name="T6" fmla="*/ 20 w 86"/>
                <a:gd name="T7" fmla="*/ 36 h 116"/>
                <a:gd name="T8" fmla="*/ 22 w 86"/>
                <a:gd name="T9" fmla="*/ 44 h 116"/>
                <a:gd name="T10" fmla="*/ 20 w 86"/>
                <a:gd name="T11" fmla="*/ 54 h 116"/>
                <a:gd name="T12" fmla="*/ 18 w 86"/>
                <a:gd name="T13" fmla="*/ 60 h 116"/>
                <a:gd name="T14" fmla="*/ 20 w 86"/>
                <a:gd name="T15" fmla="*/ 62 h 116"/>
                <a:gd name="T16" fmla="*/ 26 w 86"/>
                <a:gd name="T17" fmla="*/ 60 h 116"/>
                <a:gd name="T18" fmla="*/ 32 w 86"/>
                <a:gd name="T19" fmla="*/ 56 h 116"/>
                <a:gd name="T20" fmla="*/ 38 w 86"/>
                <a:gd name="T21" fmla="*/ 56 h 116"/>
                <a:gd name="T22" fmla="*/ 42 w 86"/>
                <a:gd name="T23" fmla="*/ 58 h 116"/>
                <a:gd name="T24" fmla="*/ 50 w 86"/>
                <a:gd name="T25" fmla="*/ 66 h 116"/>
                <a:gd name="T26" fmla="*/ 58 w 86"/>
                <a:gd name="T27" fmla="*/ 78 h 116"/>
                <a:gd name="T28" fmla="*/ 60 w 86"/>
                <a:gd name="T29" fmla="*/ 86 h 116"/>
                <a:gd name="T30" fmla="*/ 62 w 86"/>
                <a:gd name="T31" fmla="*/ 94 h 116"/>
                <a:gd name="T32" fmla="*/ 62 w 86"/>
                <a:gd name="T33" fmla="*/ 104 h 116"/>
                <a:gd name="T34" fmla="*/ 60 w 86"/>
                <a:gd name="T35" fmla="*/ 110 h 116"/>
                <a:gd name="T36" fmla="*/ 70 w 86"/>
                <a:gd name="T37" fmla="*/ 114 h 116"/>
                <a:gd name="T38" fmla="*/ 78 w 86"/>
                <a:gd name="T39" fmla="*/ 114 h 116"/>
                <a:gd name="T40" fmla="*/ 86 w 86"/>
                <a:gd name="T41" fmla="*/ 114 h 116"/>
                <a:gd name="T42" fmla="*/ 86 w 86"/>
                <a:gd name="T43" fmla="*/ 100 h 116"/>
                <a:gd name="T44" fmla="*/ 80 w 86"/>
                <a:gd name="T45" fmla="*/ 78 h 116"/>
                <a:gd name="T46" fmla="*/ 72 w 86"/>
                <a:gd name="T47" fmla="*/ 70 h 116"/>
                <a:gd name="T48" fmla="*/ 64 w 86"/>
                <a:gd name="T49" fmla="*/ 62 h 116"/>
                <a:gd name="T50" fmla="*/ 60 w 86"/>
                <a:gd name="T51" fmla="*/ 58 h 116"/>
                <a:gd name="T52" fmla="*/ 54 w 86"/>
                <a:gd name="T53" fmla="*/ 54 h 116"/>
                <a:gd name="T54" fmla="*/ 48 w 86"/>
                <a:gd name="T55" fmla="*/ 48 h 116"/>
                <a:gd name="T56" fmla="*/ 48 w 86"/>
                <a:gd name="T57" fmla="*/ 40 h 116"/>
                <a:gd name="T58" fmla="*/ 52 w 86"/>
                <a:gd name="T59" fmla="*/ 36 h 116"/>
                <a:gd name="T60" fmla="*/ 54 w 86"/>
                <a:gd name="T61" fmla="*/ 30 h 116"/>
                <a:gd name="T62" fmla="*/ 52 w 86"/>
                <a:gd name="T63" fmla="*/ 24 h 116"/>
                <a:gd name="T64" fmla="*/ 40 w 86"/>
                <a:gd name="T65" fmla="*/ 16 h 116"/>
                <a:gd name="T66" fmla="*/ 36 w 86"/>
                <a:gd name="T67" fmla="*/ 4 h 116"/>
                <a:gd name="T68" fmla="*/ 34 w 86"/>
                <a:gd name="T69" fmla="*/ 0 h 116"/>
                <a:gd name="T70" fmla="*/ 28 w 86"/>
                <a:gd name="T71" fmla="*/ 0 h 116"/>
                <a:gd name="T72" fmla="*/ 24 w 86"/>
                <a:gd name="T73" fmla="*/ 4 h 116"/>
                <a:gd name="T74" fmla="*/ 24 w 86"/>
                <a:gd name="T75" fmla="*/ 10 h 116"/>
                <a:gd name="T76" fmla="*/ 24 w 86"/>
                <a:gd name="T77" fmla="*/ 18 h 116"/>
                <a:gd name="T78" fmla="*/ 22 w 86"/>
                <a:gd name="T79" fmla="*/ 20 h 116"/>
                <a:gd name="T80" fmla="*/ 18 w 86"/>
                <a:gd name="T81" fmla="*/ 20 h 116"/>
                <a:gd name="T82" fmla="*/ 12 w 86"/>
                <a:gd name="T83" fmla="*/ 2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16">
                  <a:moveTo>
                    <a:pt x="0" y="26"/>
                  </a:moveTo>
                  <a:lnTo>
                    <a:pt x="2" y="26"/>
                  </a:lnTo>
                  <a:lnTo>
                    <a:pt x="4" y="26"/>
                  </a:lnTo>
                  <a:lnTo>
                    <a:pt x="8" y="28"/>
                  </a:lnTo>
                  <a:lnTo>
                    <a:pt x="8" y="30"/>
                  </a:lnTo>
                  <a:lnTo>
                    <a:pt x="10" y="32"/>
                  </a:lnTo>
                  <a:lnTo>
                    <a:pt x="10" y="36"/>
                  </a:lnTo>
                  <a:lnTo>
                    <a:pt x="20" y="36"/>
                  </a:lnTo>
                  <a:lnTo>
                    <a:pt x="22" y="40"/>
                  </a:lnTo>
                  <a:lnTo>
                    <a:pt x="22" y="44"/>
                  </a:lnTo>
                  <a:lnTo>
                    <a:pt x="22" y="48"/>
                  </a:lnTo>
                  <a:lnTo>
                    <a:pt x="20" y="54"/>
                  </a:lnTo>
                  <a:lnTo>
                    <a:pt x="20" y="58"/>
                  </a:lnTo>
                  <a:lnTo>
                    <a:pt x="18" y="60"/>
                  </a:lnTo>
                  <a:lnTo>
                    <a:pt x="18" y="62"/>
                  </a:lnTo>
                  <a:lnTo>
                    <a:pt x="20" y="62"/>
                  </a:lnTo>
                  <a:lnTo>
                    <a:pt x="24" y="62"/>
                  </a:lnTo>
                  <a:lnTo>
                    <a:pt x="26" y="60"/>
                  </a:lnTo>
                  <a:lnTo>
                    <a:pt x="30" y="58"/>
                  </a:lnTo>
                  <a:lnTo>
                    <a:pt x="32" y="56"/>
                  </a:lnTo>
                  <a:lnTo>
                    <a:pt x="34" y="56"/>
                  </a:lnTo>
                  <a:lnTo>
                    <a:pt x="38" y="56"/>
                  </a:lnTo>
                  <a:lnTo>
                    <a:pt x="40" y="58"/>
                  </a:lnTo>
                  <a:lnTo>
                    <a:pt x="42" y="58"/>
                  </a:lnTo>
                  <a:lnTo>
                    <a:pt x="44" y="60"/>
                  </a:lnTo>
                  <a:lnTo>
                    <a:pt x="50" y="66"/>
                  </a:lnTo>
                  <a:lnTo>
                    <a:pt x="54" y="72"/>
                  </a:lnTo>
                  <a:lnTo>
                    <a:pt x="58" y="78"/>
                  </a:lnTo>
                  <a:lnTo>
                    <a:pt x="60" y="84"/>
                  </a:lnTo>
                  <a:lnTo>
                    <a:pt x="60" y="86"/>
                  </a:lnTo>
                  <a:lnTo>
                    <a:pt x="60" y="88"/>
                  </a:lnTo>
                  <a:lnTo>
                    <a:pt x="62" y="94"/>
                  </a:lnTo>
                  <a:lnTo>
                    <a:pt x="62" y="100"/>
                  </a:lnTo>
                  <a:lnTo>
                    <a:pt x="62" y="104"/>
                  </a:lnTo>
                  <a:lnTo>
                    <a:pt x="62" y="108"/>
                  </a:lnTo>
                  <a:lnTo>
                    <a:pt x="60" y="110"/>
                  </a:lnTo>
                  <a:lnTo>
                    <a:pt x="68" y="116"/>
                  </a:lnTo>
                  <a:lnTo>
                    <a:pt x="70" y="114"/>
                  </a:lnTo>
                  <a:lnTo>
                    <a:pt x="72" y="114"/>
                  </a:lnTo>
                  <a:lnTo>
                    <a:pt x="78" y="114"/>
                  </a:lnTo>
                  <a:lnTo>
                    <a:pt x="82" y="114"/>
                  </a:lnTo>
                  <a:lnTo>
                    <a:pt x="86" y="114"/>
                  </a:lnTo>
                  <a:lnTo>
                    <a:pt x="86" y="110"/>
                  </a:lnTo>
                  <a:lnTo>
                    <a:pt x="86" y="100"/>
                  </a:lnTo>
                  <a:lnTo>
                    <a:pt x="84" y="88"/>
                  </a:lnTo>
                  <a:lnTo>
                    <a:pt x="80" y="78"/>
                  </a:lnTo>
                  <a:lnTo>
                    <a:pt x="76" y="74"/>
                  </a:lnTo>
                  <a:lnTo>
                    <a:pt x="72" y="70"/>
                  </a:lnTo>
                  <a:lnTo>
                    <a:pt x="68" y="66"/>
                  </a:lnTo>
                  <a:lnTo>
                    <a:pt x="64" y="62"/>
                  </a:lnTo>
                  <a:lnTo>
                    <a:pt x="62" y="60"/>
                  </a:lnTo>
                  <a:lnTo>
                    <a:pt x="60" y="58"/>
                  </a:lnTo>
                  <a:lnTo>
                    <a:pt x="58" y="56"/>
                  </a:lnTo>
                  <a:lnTo>
                    <a:pt x="54" y="54"/>
                  </a:lnTo>
                  <a:lnTo>
                    <a:pt x="52" y="50"/>
                  </a:lnTo>
                  <a:lnTo>
                    <a:pt x="48" y="48"/>
                  </a:lnTo>
                  <a:lnTo>
                    <a:pt x="46" y="44"/>
                  </a:lnTo>
                  <a:lnTo>
                    <a:pt x="48" y="40"/>
                  </a:lnTo>
                  <a:lnTo>
                    <a:pt x="50" y="38"/>
                  </a:lnTo>
                  <a:lnTo>
                    <a:pt x="52" y="36"/>
                  </a:lnTo>
                  <a:lnTo>
                    <a:pt x="52" y="34"/>
                  </a:lnTo>
                  <a:lnTo>
                    <a:pt x="54" y="30"/>
                  </a:lnTo>
                  <a:lnTo>
                    <a:pt x="54" y="26"/>
                  </a:lnTo>
                  <a:lnTo>
                    <a:pt x="52" y="24"/>
                  </a:lnTo>
                  <a:lnTo>
                    <a:pt x="50" y="20"/>
                  </a:lnTo>
                  <a:lnTo>
                    <a:pt x="40" y="16"/>
                  </a:lnTo>
                  <a:lnTo>
                    <a:pt x="38" y="4"/>
                  </a:lnTo>
                  <a:lnTo>
                    <a:pt x="36" y="4"/>
                  </a:lnTo>
                  <a:lnTo>
                    <a:pt x="36" y="2"/>
                  </a:lnTo>
                  <a:lnTo>
                    <a:pt x="34" y="0"/>
                  </a:lnTo>
                  <a:lnTo>
                    <a:pt x="30" y="0"/>
                  </a:lnTo>
                  <a:lnTo>
                    <a:pt x="28" y="0"/>
                  </a:lnTo>
                  <a:lnTo>
                    <a:pt x="24" y="2"/>
                  </a:lnTo>
                  <a:lnTo>
                    <a:pt x="24" y="4"/>
                  </a:lnTo>
                  <a:lnTo>
                    <a:pt x="24" y="6"/>
                  </a:lnTo>
                  <a:lnTo>
                    <a:pt x="24" y="10"/>
                  </a:lnTo>
                  <a:lnTo>
                    <a:pt x="24" y="14"/>
                  </a:lnTo>
                  <a:lnTo>
                    <a:pt x="24" y="18"/>
                  </a:lnTo>
                  <a:lnTo>
                    <a:pt x="24" y="20"/>
                  </a:lnTo>
                  <a:lnTo>
                    <a:pt x="22" y="20"/>
                  </a:lnTo>
                  <a:lnTo>
                    <a:pt x="20" y="20"/>
                  </a:lnTo>
                  <a:lnTo>
                    <a:pt x="18" y="20"/>
                  </a:lnTo>
                  <a:lnTo>
                    <a:pt x="14" y="22"/>
                  </a:lnTo>
                  <a:lnTo>
                    <a:pt x="12" y="22"/>
                  </a:lnTo>
                  <a:lnTo>
                    <a:pt x="0" y="2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4" name="Freeform 199"/>
            <p:cNvSpPr>
              <a:spLocks noChangeArrowheads="1"/>
            </p:cNvSpPr>
            <p:nvPr/>
          </p:nvSpPr>
          <p:spPr bwMode="auto">
            <a:xfrm>
              <a:off x="1004" y="1256"/>
              <a:ext cx="200" cy="174"/>
            </a:xfrm>
            <a:custGeom>
              <a:avLst/>
              <a:gdLst>
                <a:gd name="T0" fmla="*/ 154 w 200"/>
                <a:gd name="T1" fmla="*/ 2 h 174"/>
                <a:gd name="T2" fmla="*/ 148 w 200"/>
                <a:gd name="T3" fmla="*/ 4 h 174"/>
                <a:gd name="T4" fmla="*/ 142 w 200"/>
                <a:gd name="T5" fmla="*/ 10 h 174"/>
                <a:gd name="T6" fmla="*/ 126 w 200"/>
                <a:gd name="T7" fmla="*/ 18 h 174"/>
                <a:gd name="T8" fmla="*/ 120 w 200"/>
                <a:gd name="T9" fmla="*/ 28 h 174"/>
                <a:gd name="T10" fmla="*/ 116 w 200"/>
                <a:gd name="T11" fmla="*/ 30 h 174"/>
                <a:gd name="T12" fmla="*/ 110 w 200"/>
                <a:gd name="T13" fmla="*/ 36 h 174"/>
                <a:gd name="T14" fmla="*/ 110 w 200"/>
                <a:gd name="T15" fmla="*/ 46 h 174"/>
                <a:gd name="T16" fmla="*/ 90 w 200"/>
                <a:gd name="T17" fmla="*/ 66 h 174"/>
                <a:gd name="T18" fmla="*/ 82 w 200"/>
                <a:gd name="T19" fmla="*/ 66 h 174"/>
                <a:gd name="T20" fmla="*/ 72 w 200"/>
                <a:gd name="T21" fmla="*/ 68 h 174"/>
                <a:gd name="T22" fmla="*/ 62 w 200"/>
                <a:gd name="T23" fmla="*/ 74 h 174"/>
                <a:gd name="T24" fmla="*/ 56 w 200"/>
                <a:gd name="T25" fmla="*/ 82 h 174"/>
                <a:gd name="T26" fmla="*/ 48 w 200"/>
                <a:gd name="T27" fmla="*/ 88 h 174"/>
                <a:gd name="T28" fmla="*/ 44 w 200"/>
                <a:gd name="T29" fmla="*/ 92 h 174"/>
                <a:gd name="T30" fmla="*/ 40 w 200"/>
                <a:gd name="T31" fmla="*/ 94 h 174"/>
                <a:gd name="T32" fmla="*/ 20 w 200"/>
                <a:gd name="T33" fmla="*/ 98 h 174"/>
                <a:gd name="T34" fmla="*/ 0 w 200"/>
                <a:gd name="T35" fmla="*/ 96 h 174"/>
                <a:gd name="T36" fmla="*/ 14 w 200"/>
                <a:gd name="T37" fmla="*/ 120 h 174"/>
                <a:gd name="T38" fmla="*/ 12 w 200"/>
                <a:gd name="T39" fmla="*/ 132 h 174"/>
                <a:gd name="T40" fmla="*/ 6 w 200"/>
                <a:gd name="T41" fmla="*/ 138 h 174"/>
                <a:gd name="T42" fmla="*/ 4 w 200"/>
                <a:gd name="T43" fmla="*/ 146 h 174"/>
                <a:gd name="T44" fmla="*/ 4 w 200"/>
                <a:gd name="T45" fmla="*/ 154 h 174"/>
                <a:gd name="T46" fmla="*/ 8 w 200"/>
                <a:gd name="T47" fmla="*/ 162 h 174"/>
                <a:gd name="T48" fmla="*/ 14 w 200"/>
                <a:gd name="T49" fmla="*/ 160 h 174"/>
                <a:gd name="T50" fmla="*/ 22 w 200"/>
                <a:gd name="T51" fmla="*/ 158 h 174"/>
                <a:gd name="T52" fmla="*/ 30 w 200"/>
                <a:gd name="T53" fmla="*/ 156 h 174"/>
                <a:gd name="T54" fmla="*/ 40 w 200"/>
                <a:gd name="T55" fmla="*/ 158 h 174"/>
                <a:gd name="T56" fmla="*/ 46 w 200"/>
                <a:gd name="T57" fmla="*/ 158 h 174"/>
                <a:gd name="T58" fmla="*/ 52 w 200"/>
                <a:gd name="T59" fmla="*/ 158 h 174"/>
                <a:gd name="T60" fmla="*/ 60 w 200"/>
                <a:gd name="T61" fmla="*/ 160 h 174"/>
                <a:gd name="T62" fmla="*/ 66 w 200"/>
                <a:gd name="T63" fmla="*/ 166 h 174"/>
                <a:gd name="T64" fmla="*/ 92 w 200"/>
                <a:gd name="T65" fmla="*/ 156 h 174"/>
                <a:gd name="T66" fmla="*/ 96 w 200"/>
                <a:gd name="T67" fmla="*/ 154 h 174"/>
                <a:gd name="T68" fmla="*/ 114 w 200"/>
                <a:gd name="T69" fmla="*/ 154 h 174"/>
                <a:gd name="T70" fmla="*/ 122 w 200"/>
                <a:gd name="T71" fmla="*/ 134 h 174"/>
                <a:gd name="T72" fmla="*/ 114 w 200"/>
                <a:gd name="T73" fmla="*/ 128 h 174"/>
                <a:gd name="T74" fmla="*/ 116 w 200"/>
                <a:gd name="T75" fmla="*/ 112 h 174"/>
                <a:gd name="T76" fmla="*/ 132 w 200"/>
                <a:gd name="T77" fmla="*/ 92 h 174"/>
                <a:gd name="T78" fmla="*/ 154 w 200"/>
                <a:gd name="T79" fmla="*/ 80 h 174"/>
                <a:gd name="T80" fmla="*/ 160 w 200"/>
                <a:gd name="T81" fmla="*/ 72 h 174"/>
                <a:gd name="T82" fmla="*/ 164 w 200"/>
                <a:gd name="T83" fmla="*/ 66 h 174"/>
                <a:gd name="T84" fmla="*/ 172 w 200"/>
                <a:gd name="T85" fmla="*/ 62 h 174"/>
                <a:gd name="T86" fmla="*/ 170 w 200"/>
                <a:gd name="T87" fmla="*/ 58 h 174"/>
                <a:gd name="T88" fmla="*/ 172 w 200"/>
                <a:gd name="T89" fmla="*/ 52 h 174"/>
                <a:gd name="T90" fmla="*/ 176 w 200"/>
                <a:gd name="T91" fmla="*/ 46 h 174"/>
                <a:gd name="T92" fmla="*/ 180 w 200"/>
                <a:gd name="T93" fmla="*/ 46 h 174"/>
                <a:gd name="T94" fmla="*/ 188 w 200"/>
                <a:gd name="T95" fmla="*/ 44 h 174"/>
                <a:gd name="T96" fmla="*/ 196 w 200"/>
                <a:gd name="T97" fmla="*/ 46 h 174"/>
                <a:gd name="T98" fmla="*/ 200 w 200"/>
                <a:gd name="T99" fmla="*/ 44 h 174"/>
                <a:gd name="T100" fmla="*/ 196 w 200"/>
                <a:gd name="T101" fmla="*/ 40 h 174"/>
                <a:gd name="T102" fmla="*/ 190 w 200"/>
                <a:gd name="T103" fmla="*/ 38 h 174"/>
                <a:gd name="T104" fmla="*/ 184 w 200"/>
                <a:gd name="T105" fmla="*/ 36 h 174"/>
                <a:gd name="T106" fmla="*/ 182 w 200"/>
                <a:gd name="T107" fmla="*/ 32 h 174"/>
                <a:gd name="T108" fmla="*/ 178 w 200"/>
                <a:gd name="T109" fmla="*/ 30 h 174"/>
                <a:gd name="T110" fmla="*/ 172 w 200"/>
                <a:gd name="T111" fmla="*/ 26 h 174"/>
                <a:gd name="T112" fmla="*/ 160 w 200"/>
                <a:gd name="T113" fmla="*/ 28 h 174"/>
                <a:gd name="T114" fmla="*/ 156 w 200"/>
                <a:gd name="T115" fmla="*/ 22 h 174"/>
                <a:gd name="T116" fmla="*/ 156 w 200"/>
                <a:gd name="T117" fmla="*/ 14 h 174"/>
                <a:gd name="T118" fmla="*/ 154 w 200"/>
                <a:gd name="T119" fmla="*/ 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00" h="174">
                  <a:moveTo>
                    <a:pt x="154" y="0"/>
                  </a:moveTo>
                  <a:lnTo>
                    <a:pt x="154" y="2"/>
                  </a:lnTo>
                  <a:lnTo>
                    <a:pt x="150" y="2"/>
                  </a:lnTo>
                  <a:lnTo>
                    <a:pt x="148" y="4"/>
                  </a:lnTo>
                  <a:lnTo>
                    <a:pt x="144" y="8"/>
                  </a:lnTo>
                  <a:lnTo>
                    <a:pt x="142" y="10"/>
                  </a:lnTo>
                  <a:lnTo>
                    <a:pt x="142" y="14"/>
                  </a:lnTo>
                  <a:lnTo>
                    <a:pt x="126" y="18"/>
                  </a:lnTo>
                  <a:lnTo>
                    <a:pt x="122" y="28"/>
                  </a:lnTo>
                  <a:lnTo>
                    <a:pt x="120" y="28"/>
                  </a:lnTo>
                  <a:lnTo>
                    <a:pt x="118" y="30"/>
                  </a:lnTo>
                  <a:lnTo>
                    <a:pt x="116" y="30"/>
                  </a:lnTo>
                  <a:lnTo>
                    <a:pt x="112" y="32"/>
                  </a:lnTo>
                  <a:lnTo>
                    <a:pt x="110" y="36"/>
                  </a:lnTo>
                  <a:lnTo>
                    <a:pt x="110" y="40"/>
                  </a:lnTo>
                  <a:lnTo>
                    <a:pt x="110" y="46"/>
                  </a:lnTo>
                  <a:lnTo>
                    <a:pt x="92" y="66"/>
                  </a:lnTo>
                  <a:lnTo>
                    <a:pt x="90" y="66"/>
                  </a:lnTo>
                  <a:lnTo>
                    <a:pt x="86" y="66"/>
                  </a:lnTo>
                  <a:lnTo>
                    <a:pt x="82" y="66"/>
                  </a:lnTo>
                  <a:lnTo>
                    <a:pt x="76" y="66"/>
                  </a:lnTo>
                  <a:lnTo>
                    <a:pt x="72" y="68"/>
                  </a:lnTo>
                  <a:lnTo>
                    <a:pt x="66" y="70"/>
                  </a:lnTo>
                  <a:lnTo>
                    <a:pt x="62" y="74"/>
                  </a:lnTo>
                  <a:lnTo>
                    <a:pt x="60" y="78"/>
                  </a:lnTo>
                  <a:lnTo>
                    <a:pt x="56" y="82"/>
                  </a:lnTo>
                  <a:lnTo>
                    <a:pt x="52" y="86"/>
                  </a:lnTo>
                  <a:lnTo>
                    <a:pt x="48" y="88"/>
                  </a:lnTo>
                  <a:lnTo>
                    <a:pt x="46" y="90"/>
                  </a:lnTo>
                  <a:lnTo>
                    <a:pt x="44" y="92"/>
                  </a:lnTo>
                  <a:lnTo>
                    <a:pt x="42" y="92"/>
                  </a:lnTo>
                  <a:lnTo>
                    <a:pt x="40" y="94"/>
                  </a:lnTo>
                  <a:lnTo>
                    <a:pt x="32" y="96"/>
                  </a:lnTo>
                  <a:lnTo>
                    <a:pt x="20" y="98"/>
                  </a:lnTo>
                  <a:lnTo>
                    <a:pt x="8" y="98"/>
                  </a:lnTo>
                  <a:lnTo>
                    <a:pt x="0" y="96"/>
                  </a:lnTo>
                  <a:lnTo>
                    <a:pt x="12" y="116"/>
                  </a:lnTo>
                  <a:lnTo>
                    <a:pt x="14" y="120"/>
                  </a:lnTo>
                  <a:lnTo>
                    <a:pt x="14" y="130"/>
                  </a:lnTo>
                  <a:lnTo>
                    <a:pt x="12" y="132"/>
                  </a:lnTo>
                  <a:lnTo>
                    <a:pt x="8" y="134"/>
                  </a:lnTo>
                  <a:lnTo>
                    <a:pt x="6" y="138"/>
                  </a:lnTo>
                  <a:lnTo>
                    <a:pt x="4" y="144"/>
                  </a:lnTo>
                  <a:lnTo>
                    <a:pt x="4" y="146"/>
                  </a:lnTo>
                  <a:lnTo>
                    <a:pt x="4" y="150"/>
                  </a:lnTo>
                  <a:lnTo>
                    <a:pt x="4" y="154"/>
                  </a:lnTo>
                  <a:lnTo>
                    <a:pt x="6" y="158"/>
                  </a:lnTo>
                  <a:lnTo>
                    <a:pt x="8" y="162"/>
                  </a:lnTo>
                  <a:lnTo>
                    <a:pt x="10" y="160"/>
                  </a:lnTo>
                  <a:lnTo>
                    <a:pt x="14" y="160"/>
                  </a:lnTo>
                  <a:lnTo>
                    <a:pt x="18" y="158"/>
                  </a:lnTo>
                  <a:lnTo>
                    <a:pt x="22" y="158"/>
                  </a:lnTo>
                  <a:lnTo>
                    <a:pt x="24" y="156"/>
                  </a:lnTo>
                  <a:lnTo>
                    <a:pt x="30" y="156"/>
                  </a:lnTo>
                  <a:lnTo>
                    <a:pt x="34" y="158"/>
                  </a:lnTo>
                  <a:lnTo>
                    <a:pt x="40" y="158"/>
                  </a:lnTo>
                  <a:lnTo>
                    <a:pt x="44" y="158"/>
                  </a:lnTo>
                  <a:lnTo>
                    <a:pt x="46" y="158"/>
                  </a:lnTo>
                  <a:lnTo>
                    <a:pt x="48" y="158"/>
                  </a:lnTo>
                  <a:lnTo>
                    <a:pt x="52" y="158"/>
                  </a:lnTo>
                  <a:lnTo>
                    <a:pt x="56" y="160"/>
                  </a:lnTo>
                  <a:lnTo>
                    <a:pt x="60" y="160"/>
                  </a:lnTo>
                  <a:lnTo>
                    <a:pt x="64" y="162"/>
                  </a:lnTo>
                  <a:lnTo>
                    <a:pt x="66" y="166"/>
                  </a:lnTo>
                  <a:lnTo>
                    <a:pt x="76" y="174"/>
                  </a:lnTo>
                  <a:lnTo>
                    <a:pt x="92" y="156"/>
                  </a:lnTo>
                  <a:lnTo>
                    <a:pt x="94" y="156"/>
                  </a:lnTo>
                  <a:lnTo>
                    <a:pt x="96" y="154"/>
                  </a:lnTo>
                  <a:lnTo>
                    <a:pt x="100" y="154"/>
                  </a:lnTo>
                  <a:lnTo>
                    <a:pt x="114" y="154"/>
                  </a:lnTo>
                  <a:lnTo>
                    <a:pt x="120" y="154"/>
                  </a:lnTo>
                  <a:lnTo>
                    <a:pt x="122" y="134"/>
                  </a:lnTo>
                  <a:lnTo>
                    <a:pt x="114" y="130"/>
                  </a:lnTo>
                  <a:lnTo>
                    <a:pt x="114" y="128"/>
                  </a:lnTo>
                  <a:lnTo>
                    <a:pt x="114" y="122"/>
                  </a:lnTo>
                  <a:lnTo>
                    <a:pt x="116" y="112"/>
                  </a:lnTo>
                  <a:lnTo>
                    <a:pt x="120" y="102"/>
                  </a:lnTo>
                  <a:lnTo>
                    <a:pt x="132" y="92"/>
                  </a:lnTo>
                  <a:lnTo>
                    <a:pt x="152" y="82"/>
                  </a:lnTo>
                  <a:lnTo>
                    <a:pt x="154" y="80"/>
                  </a:lnTo>
                  <a:lnTo>
                    <a:pt x="156" y="76"/>
                  </a:lnTo>
                  <a:lnTo>
                    <a:pt x="160" y="72"/>
                  </a:lnTo>
                  <a:lnTo>
                    <a:pt x="162" y="70"/>
                  </a:lnTo>
                  <a:lnTo>
                    <a:pt x="164" y="66"/>
                  </a:lnTo>
                  <a:lnTo>
                    <a:pt x="164" y="62"/>
                  </a:lnTo>
                  <a:lnTo>
                    <a:pt x="172" y="62"/>
                  </a:lnTo>
                  <a:lnTo>
                    <a:pt x="172" y="60"/>
                  </a:lnTo>
                  <a:lnTo>
                    <a:pt x="170" y="58"/>
                  </a:lnTo>
                  <a:lnTo>
                    <a:pt x="170" y="56"/>
                  </a:lnTo>
                  <a:lnTo>
                    <a:pt x="172" y="52"/>
                  </a:lnTo>
                  <a:lnTo>
                    <a:pt x="174" y="50"/>
                  </a:lnTo>
                  <a:lnTo>
                    <a:pt x="176" y="46"/>
                  </a:lnTo>
                  <a:lnTo>
                    <a:pt x="178" y="46"/>
                  </a:lnTo>
                  <a:lnTo>
                    <a:pt x="180" y="46"/>
                  </a:lnTo>
                  <a:lnTo>
                    <a:pt x="184" y="44"/>
                  </a:lnTo>
                  <a:lnTo>
                    <a:pt x="188" y="44"/>
                  </a:lnTo>
                  <a:lnTo>
                    <a:pt x="192" y="44"/>
                  </a:lnTo>
                  <a:lnTo>
                    <a:pt x="196" y="46"/>
                  </a:lnTo>
                  <a:lnTo>
                    <a:pt x="200" y="46"/>
                  </a:lnTo>
                  <a:lnTo>
                    <a:pt x="200" y="44"/>
                  </a:lnTo>
                  <a:lnTo>
                    <a:pt x="198" y="42"/>
                  </a:lnTo>
                  <a:lnTo>
                    <a:pt x="196" y="40"/>
                  </a:lnTo>
                  <a:lnTo>
                    <a:pt x="192" y="38"/>
                  </a:lnTo>
                  <a:lnTo>
                    <a:pt x="190" y="38"/>
                  </a:lnTo>
                  <a:lnTo>
                    <a:pt x="186" y="36"/>
                  </a:lnTo>
                  <a:lnTo>
                    <a:pt x="184" y="36"/>
                  </a:lnTo>
                  <a:lnTo>
                    <a:pt x="182" y="34"/>
                  </a:lnTo>
                  <a:lnTo>
                    <a:pt x="182" y="32"/>
                  </a:lnTo>
                  <a:lnTo>
                    <a:pt x="180" y="32"/>
                  </a:lnTo>
                  <a:lnTo>
                    <a:pt x="178" y="30"/>
                  </a:lnTo>
                  <a:lnTo>
                    <a:pt x="176" y="28"/>
                  </a:lnTo>
                  <a:lnTo>
                    <a:pt x="172" y="26"/>
                  </a:lnTo>
                  <a:lnTo>
                    <a:pt x="166" y="26"/>
                  </a:lnTo>
                  <a:lnTo>
                    <a:pt x="160" y="28"/>
                  </a:lnTo>
                  <a:lnTo>
                    <a:pt x="158" y="26"/>
                  </a:lnTo>
                  <a:lnTo>
                    <a:pt x="156" y="22"/>
                  </a:lnTo>
                  <a:lnTo>
                    <a:pt x="156" y="18"/>
                  </a:lnTo>
                  <a:lnTo>
                    <a:pt x="156" y="14"/>
                  </a:lnTo>
                  <a:lnTo>
                    <a:pt x="172" y="0"/>
                  </a:lnTo>
                  <a:lnTo>
                    <a:pt x="154"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5" name="Freeform 200"/>
            <p:cNvSpPr>
              <a:spLocks noChangeArrowheads="1"/>
            </p:cNvSpPr>
            <p:nvPr/>
          </p:nvSpPr>
          <p:spPr bwMode="auto">
            <a:xfrm>
              <a:off x="1482" y="1668"/>
              <a:ext cx="68" cy="66"/>
            </a:xfrm>
            <a:custGeom>
              <a:avLst/>
              <a:gdLst>
                <a:gd name="T0" fmla="*/ 0 w 68"/>
                <a:gd name="T1" fmla="*/ 0 h 66"/>
                <a:gd name="T2" fmla="*/ 16 w 68"/>
                <a:gd name="T3" fmla="*/ 26 h 66"/>
                <a:gd name="T4" fmla="*/ 18 w 68"/>
                <a:gd name="T5" fmla="*/ 28 h 66"/>
                <a:gd name="T6" fmla="*/ 28 w 68"/>
                <a:gd name="T7" fmla="*/ 36 h 66"/>
                <a:gd name="T8" fmla="*/ 38 w 68"/>
                <a:gd name="T9" fmla="*/ 44 h 66"/>
                <a:gd name="T10" fmla="*/ 50 w 68"/>
                <a:gd name="T11" fmla="*/ 54 h 66"/>
                <a:gd name="T12" fmla="*/ 60 w 68"/>
                <a:gd name="T13" fmla="*/ 62 h 66"/>
                <a:gd name="T14" fmla="*/ 66 w 68"/>
                <a:gd name="T15" fmla="*/ 66 h 66"/>
                <a:gd name="T16" fmla="*/ 68 w 68"/>
                <a:gd name="T17" fmla="*/ 66 h 66"/>
                <a:gd name="T18" fmla="*/ 68 w 68"/>
                <a:gd name="T19" fmla="*/ 62 h 66"/>
                <a:gd name="T20" fmla="*/ 68 w 68"/>
                <a:gd name="T21" fmla="*/ 60 h 66"/>
                <a:gd name="T22" fmla="*/ 68 w 68"/>
                <a:gd name="T23" fmla="*/ 58 h 66"/>
                <a:gd name="T24" fmla="*/ 66 w 68"/>
                <a:gd name="T25" fmla="*/ 56 h 66"/>
                <a:gd name="T26" fmla="*/ 66 w 68"/>
                <a:gd name="T27" fmla="*/ 54 h 66"/>
                <a:gd name="T28" fmla="*/ 58 w 68"/>
                <a:gd name="T29" fmla="*/ 42 h 66"/>
                <a:gd name="T30" fmla="*/ 58 w 68"/>
                <a:gd name="T31" fmla="*/ 40 h 66"/>
                <a:gd name="T32" fmla="*/ 58 w 68"/>
                <a:gd name="T33" fmla="*/ 36 h 66"/>
                <a:gd name="T34" fmla="*/ 56 w 68"/>
                <a:gd name="T35" fmla="*/ 32 h 66"/>
                <a:gd name="T36" fmla="*/ 56 w 68"/>
                <a:gd name="T37" fmla="*/ 26 h 66"/>
                <a:gd name="T38" fmla="*/ 54 w 68"/>
                <a:gd name="T39" fmla="*/ 24 h 66"/>
                <a:gd name="T40" fmla="*/ 46 w 68"/>
                <a:gd name="T41" fmla="*/ 12 h 66"/>
                <a:gd name="T42" fmla="*/ 38 w 68"/>
                <a:gd name="T43" fmla="*/ 14 h 66"/>
                <a:gd name="T44" fmla="*/ 30 w 68"/>
                <a:gd name="T45" fmla="*/ 4 h 66"/>
                <a:gd name="T46" fmla="*/ 12 w 68"/>
                <a:gd name="T47" fmla="*/ 6 h 66"/>
                <a:gd name="T48" fmla="*/ 0 w 68"/>
                <a:gd name="T49"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8" h="66">
                  <a:moveTo>
                    <a:pt x="0" y="0"/>
                  </a:moveTo>
                  <a:lnTo>
                    <a:pt x="16" y="26"/>
                  </a:lnTo>
                  <a:lnTo>
                    <a:pt x="18" y="28"/>
                  </a:lnTo>
                  <a:lnTo>
                    <a:pt x="28" y="36"/>
                  </a:lnTo>
                  <a:lnTo>
                    <a:pt x="38" y="44"/>
                  </a:lnTo>
                  <a:lnTo>
                    <a:pt x="50" y="54"/>
                  </a:lnTo>
                  <a:lnTo>
                    <a:pt x="60" y="62"/>
                  </a:lnTo>
                  <a:lnTo>
                    <a:pt x="66" y="66"/>
                  </a:lnTo>
                  <a:lnTo>
                    <a:pt x="68" y="66"/>
                  </a:lnTo>
                  <a:lnTo>
                    <a:pt x="68" y="62"/>
                  </a:lnTo>
                  <a:lnTo>
                    <a:pt x="68" y="60"/>
                  </a:lnTo>
                  <a:lnTo>
                    <a:pt x="68" y="58"/>
                  </a:lnTo>
                  <a:lnTo>
                    <a:pt x="66" y="56"/>
                  </a:lnTo>
                  <a:lnTo>
                    <a:pt x="66" y="54"/>
                  </a:lnTo>
                  <a:lnTo>
                    <a:pt x="58" y="42"/>
                  </a:lnTo>
                  <a:lnTo>
                    <a:pt x="58" y="40"/>
                  </a:lnTo>
                  <a:lnTo>
                    <a:pt x="58" y="36"/>
                  </a:lnTo>
                  <a:lnTo>
                    <a:pt x="56" y="32"/>
                  </a:lnTo>
                  <a:lnTo>
                    <a:pt x="56" y="26"/>
                  </a:lnTo>
                  <a:lnTo>
                    <a:pt x="54" y="24"/>
                  </a:lnTo>
                  <a:lnTo>
                    <a:pt x="46" y="12"/>
                  </a:lnTo>
                  <a:lnTo>
                    <a:pt x="38" y="14"/>
                  </a:lnTo>
                  <a:lnTo>
                    <a:pt x="30" y="4"/>
                  </a:lnTo>
                  <a:lnTo>
                    <a:pt x="12" y="6"/>
                  </a:lnTo>
                  <a:lnTo>
                    <a:pt x="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6" name="Freeform 201"/>
            <p:cNvSpPr>
              <a:spLocks noChangeArrowheads="1"/>
            </p:cNvSpPr>
            <p:nvPr/>
          </p:nvSpPr>
          <p:spPr bwMode="auto">
            <a:xfrm>
              <a:off x="1344" y="1414"/>
              <a:ext cx="54" cy="56"/>
            </a:xfrm>
            <a:custGeom>
              <a:avLst/>
              <a:gdLst>
                <a:gd name="T0" fmla="*/ 54 w 54"/>
                <a:gd name="T1" fmla="*/ 56 h 56"/>
                <a:gd name="T2" fmla="*/ 48 w 54"/>
                <a:gd name="T3" fmla="*/ 44 h 56"/>
                <a:gd name="T4" fmla="*/ 48 w 54"/>
                <a:gd name="T5" fmla="*/ 42 h 56"/>
                <a:gd name="T6" fmla="*/ 44 w 54"/>
                <a:gd name="T7" fmla="*/ 40 h 56"/>
                <a:gd name="T8" fmla="*/ 40 w 54"/>
                <a:gd name="T9" fmla="*/ 38 h 56"/>
                <a:gd name="T10" fmla="*/ 38 w 54"/>
                <a:gd name="T11" fmla="*/ 36 h 56"/>
                <a:gd name="T12" fmla="*/ 34 w 54"/>
                <a:gd name="T13" fmla="*/ 36 h 56"/>
                <a:gd name="T14" fmla="*/ 28 w 54"/>
                <a:gd name="T15" fmla="*/ 36 h 56"/>
                <a:gd name="T16" fmla="*/ 24 w 54"/>
                <a:gd name="T17" fmla="*/ 38 h 56"/>
                <a:gd name="T18" fmla="*/ 20 w 54"/>
                <a:gd name="T19" fmla="*/ 40 h 56"/>
                <a:gd name="T20" fmla="*/ 20 w 54"/>
                <a:gd name="T21" fmla="*/ 42 h 56"/>
                <a:gd name="T22" fmla="*/ 18 w 54"/>
                <a:gd name="T23" fmla="*/ 42 h 56"/>
                <a:gd name="T24" fmla="*/ 18 w 54"/>
                <a:gd name="T25" fmla="*/ 44 h 56"/>
                <a:gd name="T26" fmla="*/ 16 w 54"/>
                <a:gd name="T27" fmla="*/ 44 h 56"/>
                <a:gd name="T28" fmla="*/ 12 w 54"/>
                <a:gd name="T29" fmla="*/ 46 h 56"/>
                <a:gd name="T30" fmla="*/ 6 w 54"/>
                <a:gd name="T31" fmla="*/ 46 h 56"/>
                <a:gd name="T32" fmla="*/ 6 w 54"/>
                <a:gd name="T33" fmla="*/ 32 h 56"/>
                <a:gd name="T34" fmla="*/ 6 w 54"/>
                <a:gd name="T35" fmla="*/ 30 h 56"/>
                <a:gd name="T36" fmla="*/ 4 w 54"/>
                <a:gd name="T37" fmla="*/ 26 h 56"/>
                <a:gd name="T38" fmla="*/ 2 w 54"/>
                <a:gd name="T39" fmla="*/ 26 h 56"/>
                <a:gd name="T40" fmla="*/ 2 w 54"/>
                <a:gd name="T41" fmla="*/ 24 h 56"/>
                <a:gd name="T42" fmla="*/ 0 w 54"/>
                <a:gd name="T43" fmla="*/ 22 h 56"/>
                <a:gd name="T44" fmla="*/ 0 w 54"/>
                <a:gd name="T45" fmla="*/ 18 h 56"/>
                <a:gd name="T46" fmla="*/ 0 w 54"/>
                <a:gd name="T47" fmla="*/ 14 h 56"/>
                <a:gd name="T48" fmla="*/ 2 w 54"/>
                <a:gd name="T49" fmla="*/ 12 h 56"/>
                <a:gd name="T50" fmla="*/ 2 w 54"/>
                <a:gd name="T51" fmla="*/ 10 h 56"/>
                <a:gd name="T52" fmla="*/ 2 w 54"/>
                <a:gd name="T53" fmla="*/ 8 h 56"/>
                <a:gd name="T54" fmla="*/ 4 w 54"/>
                <a:gd name="T55" fmla="*/ 4 h 56"/>
                <a:gd name="T56" fmla="*/ 4 w 54"/>
                <a:gd name="T57" fmla="*/ 2 h 56"/>
                <a:gd name="T58" fmla="*/ 6 w 54"/>
                <a:gd name="T59" fmla="*/ 0 h 56"/>
                <a:gd name="T60" fmla="*/ 10 w 54"/>
                <a:gd name="T61" fmla="*/ 0 h 56"/>
                <a:gd name="T62" fmla="*/ 18 w 54"/>
                <a:gd name="T63" fmla="*/ 0 h 56"/>
                <a:gd name="T64" fmla="*/ 24 w 54"/>
                <a:gd name="T65" fmla="*/ 0 h 56"/>
                <a:gd name="T66" fmla="*/ 26 w 54"/>
                <a:gd name="T67" fmla="*/ 0 h 56"/>
                <a:gd name="T68" fmla="*/ 28 w 54"/>
                <a:gd name="T69" fmla="*/ 2 h 56"/>
                <a:gd name="T70" fmla="*/ 30 w 54"/>
                <a:gd name="T71" fmla="*/ 6 h 56"/>
                <a:gd name="T72" fmla="*/ 30 w 54"/>
                <a:gd name="T73" fmla="*/ 14 h 56"/>
                <a:gd name="T74" fmla="*/ 34 w 54"/>
                <a:gd name="T75" fmla="*/ 28 h 56"/>
                <a:gd name="T76" fmla="*/ 36 w 54"/>
                <a:gd name="T77" fmla="*/ 26 h 56"/>
                <a:gd name="T78" fmla="*/ 38 w 54"/>
                <a:gd name="T79" fmla="*/ 24 h 56"/>
                <a:gd name="T80" fmla="*/ 40 w 54"/>
                <a:gd name="T81" fmla="*/ 20 h 56"/>
                <a:gd name="T82" fmla="*/ 40 w 54"/>
                <a:gd name="T83" fmla="*/ 18 h 56"/>
                <a:gd name="T84" fmla="*/ 42 w 54"/>
                <a:gd name="T85" fmla="*/ 14 h 56"/>
                <a:gd name="T86" fmla="*/ 44 w 54"/>
                <a:gd name="T87" fmla="*/ 12 h 56"/>
                <a:gd name="T88" fmla="*/ 46 w 54"/>
                <a:gd name="T89" fmla="*/ 12 h 56"/>
                <a:gd name="T90" fmla="*/ 48 w 54"/>
                <a:gd name="T91" fmla="*/ 14 h 56"/>
                <a:gd name="T92" fmla="*/ 48 w 54"/>
                <a:gd name="T93" fmla="*/ 18 h 56"/>
                <a:gd name="T94" fmla="*/ 52 w 54"/>
                <a:gd name="T95" fmla="*/ 34 h 56"/>
                <a:gd name="T96" fmla="*/ 54 w 54"/>
                <a:gd name="T97" fmla="*/ 46 h 56"/>
                <a:gd name="T98" fmla="*/ 54 w 54"/>
                <a:gd name="T99" fmla="*/ 5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4" h="56">
                  <a:moveTo>
                    <a:pt x="54" y="56"/>
                  </a:moveTo>
                  <a:lnTo>
                    <a:pt x="48" y="44"/>
                  </a:lnTo>
                  <a:lnTo>
                    <a:pt x="48" y="42"/>
                  </a:lnTo>
                  <a:lnTo>
                    <a:pt x="44" y="40"/>
                  </a:lnTo>
                  <a:lnTo>
                    <a:pt x="40" y="38"/>
                  </a:lnTo>
                  <a:lnTo>
                    <a:pt x="38" y="36"/>
                  </a:lnTo>
                  <a:lnTo>
                    <a:pt x="34" y="36"/>
                  </a:lnTo>
                  <a:lnTo>
                    <a:pt x="28" y="36"/>
                  </a:lnTo>
                  <a:lnTo>
                    <a:pt x="24" y="38"/>
                  </a:lnTo>
                  <a:lnTo>
                    <a:pt x="20" y="40"/>
                  </a:lnTo>
                  <a:lnTo>
                    <a:pt x="20" y="42"/>
                  </a:lnTo>
                  <a:lnTo>
                    <a:pt x="18" y="42"/>
                  </a:lnTo>
                  <a:lnTo>
                    <a:pt x="18" y="44"/>
                  </a:lnTo>
                  <a:lnTo>
                    <a:pt x="16" y="44"/>
                  </a:lnTo>
                  <a:lnTo>
                    <a:pt x="12" y="46"/>
                  </a:lnTo>
                  <a:lnTo>
                    <a:pt x="6" y="46"/>
                  </a:lnTo>
                  <a:lnTo>
                    <a:pt x="6" y="32"/>
                  </a:lnTo>
                  <a:lnTo>
                    <a:pt x="6" y="30"/>
                  </a:lnTo>
                  <a:lnTo>
                    <a:pt x="4" y="26"/>
                  </a:lnTo>
                  <a:lnTo>
                    <a:pt x="2" y="26"/>
                  </a:lnTo>
                  <a:lnTo>
                    <a:pt x="2" y="24"/>
                  </a:lnTo>
                  <a:lnTo>
                    <a:pt x="0" y="22"/>
                  </a:lnTo>
                  <a:lnTo>
                    <a:pt x="0" y="18"/>
                  </a:lnTo>
                  <a:lnTo>
                    <a:pt x="0" y="14"/>
                  </a:lnTo>
                  <a:lnTo>
                    <a:pt x="2" y="12"/>
                  </a:lnTo>
                  <a:lnTo>
                    <a:pt x="2" y="10"/>
                  </a:lnTo>
                  <a:lnTo>
                    <a:pt x="2" y="8"/>
                  </a:lnTo>
                  <a:lnTo>
                    <a:pt x="4" y="4"/>
                  </a:lnTo>
                  <a:lnTo>
                    <a:pt x="4" y="2"/>
                  </a:lnTo>
                  <a:lnTo>
                    <a:pt x="6" y="0"/>
                  </a:lnTo>
                  <a:lnTo>
                    <a:pt x="10" y="0"/>
                  </a:lnTo>
                  <a:lnTo>
                    <a:pt x="18" y="0"/>
                  </a:lnTo>
                  <a:lnTo>
                    <a:pt x="24" y="0"/>
                  </a:lnTo>
                  <a:lnTo>
                    <a:pt x="26" y="0"/>
                  </a:lnTo>
                  <a:lnTo>
                    <a:pt x="28" y="2"/>
                  </a:lnTo>
                  <a:lnTo>
                    <a:pt x="30" y="6"/>
                  </a:lnTo>
                  <a:lnTo>
                    <a:pt x="30" y="14"/>
                  </a:lnTo>
                  <a:lnTo>
                    <a:pt x="34" y="28"/>
                  </a:lnTo>
                  <a:lnTo>
                    <a:pt x="36" y="26"/>
                  </a:lnTo>
                  <a:lnTo>
                    <a:pt x="38" y="24"/>
                  </a:lnTo>
                  <a:lnTo>
                    <a:pt x="40" y="20"/>
                  </a:lnTo>
                  <a:lnTo>
                    <a:pt x="40" y="18"/>
                  </a:lnTo>
                  <a:lnTo>
                    <a:pt x="42" y="14"/>
                  </a:lnTo>
                  <a:lnTo>
                    <a:pt x="44" y="12"/>
                  </a:lnTo>
                  <a:lnTo>
                    <a:pt x="46" y="12"/>
                  </a:lnTo>
                  <a:lnTo>
                    <a:pt x="48" y="14"/>
                  </a:lnTo>
                  <a:lnTo>
                    <a:pt x="48" y="18"/>
                  </a:lnTo>
                  <a:lnTo>
                    <a:pt x="52" y="34"/>
                  </a:lnTo>
                  <a:lnTo>
                    <a:pt x="54" y="46"/>
                  </a:lnTo>
                  <a:lnTo>
                    <a:pt x="54" y="5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7" name="Freeform 202"/>
            <p:cNvSpPr>
              <a:spLocks noChangeArrowheads="1"/>
            </p:cNvSpPr>
            <p:nvPr/>
          </p:nvSpPr>
          <p:spPr bwMode="auto">
            <a:xfrm>
              <a:off x="1394" y="1376"/>
              <a:ext cx="100" cy="272"/>
            </a:xfrm>
            <a:custGeom>
              <a:avLst/>
              <a:gdLst>
                <a:gd name="T0" fmla="*/ 40 w 100"/>
                <a:gd name="T1" fmla="*/ 170 h 272"/>
                <a:gd name="T2" fmla="*/ 26 w 100"/>
                <a:gd name="T3" fmla="*/ 166 h 272"/>
                <a:gd name="T4" fmla="*/ 26 w 100"/>
                <a:gd name="T5" fmla="*/ 156 h 272"/>
                <a:gd name="T6" fmla="*/ 26 w 100"/>
                <a:gd name="T7" fmla="*/ 142 h 272"/>
                <a:gd name="T8" fmla="*/ 24 w 100"/>
                <a:gd name="T9" fmla="*/ 136 h 272"/>
                <a:gd name="T10" fmla="*/ 20 w 100"/>
                <a:gd name="T11" fmla="*/ 130 h 272"/>
                <a:gd name="T12" fmla="*/ 16 w 100"/>
                <a:gd name="T13" fmla="*/ 120 h 272"/>
                <a:gd name="T14" fmla="*/ 10 w 100"/>
                <a:gd name="T15" fmla="*/ 112 h 272"/>
                <a:gd name="T16" fmla="*/ 8 w 100"/>
                <a:gd name="T17" fmla="*/ 108 h 272"/>
                <a:gd name="T18" fmla="*/ 4 w 100"/>
                <a:gd name="T19" fmla="*/ 102 h 272"/>
                <a:gd name="T20" fmla="*/ 2 w 100"/>
                <a:gd name="T21" fmla="*/ 94 h 272"/>
                <a:gd name="T22" fmla="*/ 2 w 100"/>
                <a:gd name="T23" fmla="*/ 90 h 272"/>
                <a:gd name="T24" fmla="*/ 4 w 100"/>
                <a:gd name="T25" fmla="*/ 82 h 272"/>
                <a:gd name="T26" fmla="*/ 2 w 100"/>
                <a:gd name="T27" fmla="*/ 76 h 272"/>
                <a:gd name="T28" fmla="*/ 0 w 100"/>
                <a:gd name="T29" fmla="*/ 72 h 272"/>
                <a:gd name="T30" fmla="*/ 4 w 100"/>
                <a:gd name="T31" fmla="*/ 72 h 272"/>
                <a:gd name="T32" fmla="*/ 8 w 100"/>
                <a:gd name="T33" fmla="*/ 74 h 272"/>
                <a:gd name="T34" fmla="*/ 10 w 100"/>
                <a:gd name="T35" fmla="*/ 70 h 272"/>
                <a:gd name="T36" fmla="*/ 6 w 100"/>
                <a:gd name="T37" fmla="*/ 56 h 272"/>
                <a:gd name="T38" fmla="*/ 10 w 100"/>
                <a:gd name="T39" fmla="*/ 58 h 272"/>
                <a:gd name="T40" fmla="*/ 16 w 100"/>
                <a:gd name="T41" fmla="*/ 60 h 272"/>
                <a:gd name="T42" fmla="*/ 22 w 100"/>
                <a:gd name="T43" fmla="*/ 56 h 272"/>
                <a:gd name="T44" fmla="*/ 26 w 100"/>
                <a:gd name="T45" fmla="*/ 54 h 272"/>
                <a:gd name="T46" fmla="*/ 28 w 100"/>
                <a:gd name="T47" fmla="*/ 48 h 272"/>
                <a:gd name="T48" fmla="*/ 32 w 100"/>
                <a:gd name="T49" fmla="*/ 40 h 272"/>
                <a:gd name="T50" fmla="*/ 36 w 100"/>
                <a:gd name="T51" fmla="*/ 34 h 272"/>
                <a:gd name="T52" fmla="*/ 36 w 100"/>
                <a:gd name="T53" fmla="*/ 30 h 272"/>
                <a:gd name="T54" fmla="*/ 40 w 100"/>
                <a:gd name="T55" fmla="*/ 26 h 272"/>
                <a:gd name="T56" fmla="*/ 66 w 100"/>
                <a:gd name="T57" fmla="*/ 0 h 272"/>
                <a:gd name="T58" fmla="*/ 74 w 100"/>
                <a:gd name="T59" fmla="*/ 8 h 272"/>
                <a:gd name="T60" fmla="*/ 84 w 100"/>
                <a:gd name="T61" fmla="*/ 34 h 272"/>
                <a:gd name="T62" fmla="*/ 78 w 100"/>
                <a:gd name="T63" fmla="*/ 40 h 272"/>
                <a:gd name="T64" fmla="*/ 72 w 100"/>
                <a:gd name="T65" fmla="*/ 70 h 272"/>
                <a:gd name="T66" fmla="*/ 74 w 100"/>
                <a:gd name="T67" fmla="*/ 74 h 272"/>
                <a:gd name="T68" fmla="*/ 78 w 100"/>
                <a:gd name="T69" fmla="*/ 78 h 272"/>
                <a:gd name="T70" fmla="*/ 84 w 100"/>
                <a:gd name="T71" fmla="*/ 80 h 272"/>
                <a:gd name="T72" fmla="*/ 100 w 100"/>
                <a:gd name="T73" fmla="*/ 84 h 272"/>
                <a:gd name="T74" fmla="*/ 94 w 100"/>
                <a:gd name="T75" fmla="*/ 100 h 272"/>
                <a:gd name="T76" fmla="*/ 86 w 100"/>
                <a:gd name="T77" fmla="*/ 104 h 272"/>
                <a:gd name="T78" fmla="*/ 80 w 100"/>
                <a:gd name="T79" fmla="*/ 122 h 272"/>
                <a:gd name="T80" fmla="*/ 82 w 100"/>
                <a:gd name="T81" fmla="*/ 138 h 272"/>
                <a:gd name="T82" fmla="*/ 80 w 100"/>
                <a:gd name="T83" fmla="*/ 142 h 272"/>
                <a:gd name="T84" fmla="*/ 80 w 100"/>
                <a:gd name="T85" fmla="*/ 150 h 272"/>
                <a:gd name="T86" fmla="*/ 80 w 100"/>
                <a:gd name="T87" fmla="*/ 158 h 272"/>
                <a:gd name="T88" fmla="*/ 80 w 100"/>
                <a:gd name="T89" fmla="*/ 168 h 272"/>
                <a:gd name="T90" fmla="*/ 84 w 100"/>
                <a:gd name="T91" fmla="*/ 182 h 272"/>
                <a:gd name="T92" fmla="*/ 84 w 100"/>
                <a:gd name="T93" fmla="*/ 210 h 272"/>
                <a:gd name="T94" fmla="*/ 84 w 100"/>
                <a:gd name="T95" fmla="*/ 224 h 272"/>
                <a:gd name="T96" fmla="*/ 82 w 100"/>
                <a:gd name="T97" fmla="*/ 244 h 272"/>
                <a:gd name="T98" fmla="*/ 76 w 100"/>
                <a:gd name="T99" fmla="*/ 272 h 272"/>
                <a:gd name="T100" fmla="*/ 72 w 100"/>
                <a:gd name="T101" fmla="*/ 262 h 272"/>
                <a:gd name="T102" fmla="*/ 74 w 100"/>
                <a:gd name="T103" fmla="*/ 226 h 272"/>
                <a:gd name="T104" fmla="*/ 74 w 100"/>
                <a:gd name="T105" fmla="*/ 206 h 272"/>
                <a:gd name="T106" fmla="*/ 70 w 100"/>
                <a:gd name="T107" fmla="*/ 168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0" h="272">
                  <a:moveTo>
                    <a:pt x="62" y="154"/>
                  </a:moveTo>
                  <a:lnTo>
                    <a:pt x="40" y="170"/>
                  </a:lnTo>
                  <a:lnTo>
                    <a:pt x="26" y="168"/>
                  </a:lnTo>
                  <a:lnTo>
                    <a:pt x="26" y="166"/>
                  </a:lnTo>
                  <a:lnTo>
                    <a:pt x="26" y="162"/>
                  </a:lnTo>
                  <a:lnTo>
                    <a:pt x="26" y="156"/>
                  </a:lnTo>
                  <a:lnTo>
                    <a:pt x="26" y="148"/>
                  </a:lnTo>
                  <a:lnTo>
                    <a:pt x="26" y="142"/>
                  </a:lnTo>
                  <a:lnTo>
                    <a:pt x="24" y="138"/>
                  </a:lnTo>
                  <a:lnTo>
                    <a:pt x="24" y="136"/>
                  </a:lnTo>
                  <a:lnTo>
                    <a:pt x="22" y="134"/>
                  </a:lnTo>
                  <a:lnTo>
                    <a:pt x="20" y="130"/>
                  </a:lnTo>
                  <a:lnTo>
                    <a:pt x="18" y="126"/>
                  </a:lnTo>
                  <a:lnTo>
                    <a:pt x="16" y="120"/>
                  </a:lnTo>
                  <a:lnTo>
                    <a:pt x="12" y="116"/>
                  </a:lnTo>
                  <a:lnTo>
                    <a:pt x="10" y="112"/>
                  </a:lnTo>
                  <a:lnTo>
                    <a:pt x="10" y="108"/>
                  </a:lnTo>
                  <a:lnTo>
                    <a:pt x="8" y="108"/>
                  </a:lnTo>
                  <a:lnTo>
                    <a:pt x="6" y="106"/>
                  </a:lnTo>
                  <a:lnTo>
                    <a:pt x="4" y="102"/>
                  </a:lnTo>
                  <a:lnTo>
                    <a:pt x="4" y="98"/>
                  </a:lnTo>
                  <a:lnTo>
                    <a:pt x="2" y="94"/>
                  </a:lnTo>
                  <a:lnTo>
                    <a:pt x="2" y="92"/>
                  </a:lnTo>
                  <a:lnTo>
                    <a:pt x="2" y="90"/>
                  </a:lnTo>
                  <a:lnTo>
                    <a:pt x="4" y="86"/>
                  </a:lnTo>
                  <a:lnTo>
                    <a:pt x="4" y="82"/>
                  </a:lnTo>
                  <a:lnTo>
                    <a:pt x="2" y="78"/>
                  </a:lnTo>
                  <a:lnTo>
                    <a:pt x="2" y="76"/>
                  </a:lnTo>
                  <a:lnTo>
                    <a:pt x="0" y="74"/>
                  </a:lnTo>
                  <a:lnTo>
                    <a:pt x="0" y="72"/>
                  </a:lnTo>
                  <a:lnTo>
                    <a:pt x="2" y="70"/>
                  </a:lnTo>
                  <a:lnTo>
                    <a:pt x="4" y="72"/>
                  </a:lnTo>
                  <a:lnTo>
                    <a:pt x="6" y="72"/>
                  </a:lnTo>
                  <a:lnTo>
                    <a:pt x="8" y="74"/>
                  </a:lnTo>
                  <a:lnTo>
                    <a:pt x="10" y="72"/>
                  </a:lnTo>
                  <a:lnTo>
                    <a:pt x="10" y="70"/>
                  </a:lnTo>
                  <a:lnTo>
                    <a:pt x="8" y="56"/>
                  </a:lnTo>
                  <a:lnTo>
                    <a:pt x="6" y="56"/>
                  </a:lnTo>
                  <a:lnTo>
                    <a:pt x="8" y="56"/>
                  </a:lnTo>
                  <a:lnTo>
                    <a:pt x="10" y="58"/>
                  </a:lnTo>
                  <a:lnTo>
                    <a:pt x="14" y="60"/>
                  </a:lnTo>
                  <a:lnTo>
                    <a:pt x="16" y="60"/>
                  </a:lnTo>
                  <a:lnTo>
                    <a:pt x="22" y="58"/>
                  </a:lnTo>
                  <a:lnTo>
                    <a:pt x="22" y="56"/>
                  </a:lnTo>
                  <a:lnTo>
                    <a:pt x="24" y="54"/>
                  </a:lnTo>
                  <a:lnTo>
                    <a:pt x="26" y="54"/>
                  </a:lnTo>
                  <a:lnTo>
                    <a:pt x="28" y="50"/>
                  </a:lnTo>
                  <a:lnTo>
                    <a:pt x="28" y="48"/>
                  </a:lnTo>
                  <a:lnTo>
                    <a:pt x="30" y="46"/>
                  </a:lnTo>
                  <a:lnTo>
                    <a:pt x="32" y="40"/>
                  </a:lnTo>
                  <a:lnTo>
                    <a:pt x="34" y="36"/>
                  </a:lnTo>
                  <a:lnTo>
                    <a:pt x="36" y="34"/>
                  </a:lnTo>
                  <a:lnTo>
                    <a:pt x="36" y="32"/>
                  </a:lnTo>
                  <a:lnTo>
                    <a:pt x="36" y="30"/>
                  </a:lnTo>
                  <a:lnTo>
                    <a:pt x="38" y="28"/>
                  </a:lnTo>
                  <a:lnTo>
                    <a:pt x="40" y="26"/>
                  </a:lnTo>
                  <a:lnTo>
                    <a:pt x="54" y="24"/>
                  </a:lnTo>
                  <a:lnTo>
                    <a:pt x="66" y="0"/>
                  </a:lnTo>
                  <a:lnTo>
                    <a:pt x="68" y="2"/>
                  </a:lnTo>
                  <a:lnTo>
                    <a:pt x="74" y="8"/>
                  </a:lnTo>
                  <a:lnTo>
                    <a:pt x="80" y="20"/>
                  </a:lnTo>
                  <a:lnTo>
                    <a:pt x="84" y="34"/>
                  </a:lnTo>
                  <a:lnTo>
                    <a:pt x="82" y="36"/>
                  </a:lnTo>
                  <a:lnTo>
                    <a:pt x="78" y="40"/>
                  </a:lnTo>
                  <a:lnTo>
                    <a:pt x="76" y="52"/>
                  </a:lnTo>
                  <a:lnTo>
                    <a:pt x="72" y="70"/>
                  </a:lnTo>
                  <a:lnTo>
                    <a:pt x="72" y="72"/>
                  </a:lnTo>
                  <a:lnTo>
                    <a:pt x="74" y="74"/>
                  </a:lnTo>
                  <a:lnTo>
                    <a:pt x="76" y="76"/>
                  </a:lnTo>
                  <a:lnTo>
                    <a:pt x="78" y="78"/>
                  </a:lnTo>
                  <a:lnTo>
                    <a:pt x="80" y="80"/>
                  </a:lnTo>
                  <a:lnTo>
                    <a:pt x="84" y="80"/>
                  </a:lnTo>
                  <a:lnTo>
                    <a:pt x="90" y="78"/>
                  </a:lnTo>
                  <a:lnTo>
                    <a:pt x="100" y="84"/>
                  </a:lnTo>
                  <a:lnTo>
                    <a:pt x="96" y="98"/>
                  </a:lnTo>
                  <a:lnTo>
                    <a:pt x="94" y="100"/>
                  </a:lnTo>
                  <a:lnTo>
                    <a:pt x="90" y="102"/>
                  </a:lnTo>
                  <a:lnTo>
                    <a:pt x="86" y="104"/>
                  </a:lnTo>
                  <a:lnTo>
                    <a:pt x="82" y="112"/>
                  </a:lnTo>
                  <a:lnTo>
                    <a:pt x="80" y="122"/>
                  </a:lnTo>
                  <a:lnTo>
                    <a:pt x="84" y="138"/>
                  </a:lnTo>
                  <a:lnTo>
                    <a:pt x="82" y="138"/>
                  </a:lnTo>
                  <a:lnTo>
                    <a:pt x="80" y="140"/>
                  </a:lnTo>
                  <a:lnTo>
                    <a:pt x="80" y="142"/>
                  </a:lnTo>
                  <a:lnTo>
                    <a:pt x="78" y="146"/>
                  </a:lnTo>
                  <a:lnTo>
                    <a:pt x="80" y="150"/>
                  </a:lnTo>
                  <a:lnTo>
                    <a:pt x="80" y="156"/>
                  </a:lnTo>
                  <a:lnTo>
                    <a:pt x="80" y="158"/>
                  </a:lnTo>
                  <a:lnTo>
                    <a:pt x="80" y="162"/>
                  </a:lnTo>
                  <a:lnTo>
                    <a:pt x="80" y="168"/>
                  </a:lnTo>
                  <a:lnTo>
                    <a:pt x="82" y="174"/>
                  </a:lnTo>
                  <a:lnTo>
                    <a:pt x="84" y="182"/>
                  </a:lnTo>
                  <a:lnTo>
                    <a:pt x="88" y="188"/>
                  </a:lnTo>
                  <a:lnTo>
                    <a:pt x="84" y="210"/>
                  </a:lnTo>
                  <a:lnTo>
                    <a:pt x="84" y="218"/>
                  </a:lnTo>
                  <a:lnTo>
                    <a:pt x="84" y="224"/>
                  </a:lnTo>
                  <a:lnTo>
                    <a:pt x="84" y="230"/>
                  </a:lnTo>
                  <a:lnTo>
                    <a:pt x="82" y="244"/>
                  </a:lnTo>
                  <a:lnTo>
                    <a:pt x="80" y="260"/>
                  </a:lnTo>
                  <a:lnTo>
                    <a:pt x="76" y="272"/>
                  </a:lnTo>
                  <a:lnTo>
                    <a:pt x="74" y="270"/>
                  </a:lnTo>
                  <a:lnTo>
                    <a:pt x="72" y="262"/>
                  </a:lnTo>
                  <a:lnTo>
                    <a:pt x="72" y="248"/>
                  </a:lnTo>
                  <a:lnTo>
                    <a:pt x="74" y="226"/>
                  </a:lnTo>
                  <a:lnTo>
                    <a:pt x="74" y="220"/>
                  </a:lnTo>
                  <a:lnTo>
                    <a:pt x="74" y="206"/>
                  </a:lnTo>
                  <a:lnTo>
                    <a:pt x="74" y="188"/>
                  </a:lnTo>
                  <a:lnTo>
                    <a:pt x="70" y="168"/>
                  </a:lnTo>
                  <a:lnTo>
                    <a:pt x="62" y="15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8" name="Freeform 203"/>
            <p:cNvSpPr>
              <a:spLocks noChangeArrowheads="1"/>
            </p:cNvSpPr>
            <p:nvPr/>
          </p:nvSpPr>
          <p:spPr bwMode="auto">
            <a:xfrm>
              <a:off x="1520" y="1438"/>
              <a:ext cx="90" cy="168"/>
            </a:xfrm>
            <a:custGeom>
              <a:avLst/>
              <a:gdLst>
                <a:gd name="T0" fmla="*/ 58 w 90"/>
                <a:gd name="T1" fmla="*/ 124 h 168"/>
                <a:gd name="T2" fmla="*/ 62 w 90"/>
                <a:gd name="T3" fmla="*/ 128 h 168"/>
                <a:gd name="T4" fmla="*/ 60 w 90"/>
                <a:gd name="T5" fmla="*/ 150 h 168"/>
                <a:gd name="T6" fmla="*/ 46 w 90"/>
                <a:gd name="T7" fmla="*/ 158 h 168"/>
                <a:gd name="T8" fmla="*/ 38 w 90"/>
                <a:gd name="T9" fmla="*/ 168 h 168"/>
                <a:gd name="T10" fmla="*/ 62 w 90"/>
                <a:gd name="T11" fmla="*/ 168 h 168"/>
                <a:gd name="T12" fmla="*/ 70 w 90"/>
                <a:gd name="T13" fmla="*/ 158 h 168"/>
                <a:gd name="T14" fmla="*/ 86 w 90"/>
                <a:gd name="T15" fmla="*/ 140 h 168"/>
                <a:gd name="T16" fmla="*/ 90 w 90"/>
                <a:gd name="T17" fmla="*/ 130 h 168"/>
                <a:gd name="T18" fmla="*/ 88 w 90"/>
                <a:gd name="T19" fmla="*/ 124 h 168"/>
                <a:gd name="T20" fmla="*/ 84 w 90"/>
                <a:gd name="T21" fmla="*/ 100 h 168"/>
                <a:gd name="T22" fmla="*/ 84 w 90"/>
                <a:gd name="T23" fmla="*/ 94 h 168"/>
                <a:gd name="T24" fmla="*/ 80 w 90"/>
                <a:gd name="T25" fmla="*/ 86 h 168"/>
                <a:gd name="T26" fmla="*/ 70 w 90"/>
                <a:gd name="T27" fmla="*/ 78 h 168"/>
                <a:gd name="T28" fmla="*/ 46 w 90"/>
                <a:gd name="T29" fmla="*/ 54 h 168"/>
                <a:gd name="T30" fmla="*/ 48 w 90"/>
                <a:gd name="T31" fmla="*/ 44 h 168"/>
                <a:gd name="T32" fmla="*/ 50 w 90"/>
                <a:gd name="T33" fmla="*/ 40 h 168"/>
                <a:gd name="T34" fmla="*/ 56 w 90"/>
                <a:gd name="T35" fmla="*/ 34 h 168"/>
                <a:gd name="T36" fmla="*/ 64 w 90"/>
                <a:gd name="T37" fmla="*/ 30 h 168"/>
                <a:gd name="T38" fmla="*/ 72 w 90"/>
                <a:gd name="T39" fmla="*/ 26 h 168"/>
                <a:gd name="T40" fmla="*/ 70 w 90"/>
                <a:gd name="T41" fmla="*/ 22 h 168"/>
                <a:gd name="T42" fmla="*/ 68 w 90"/>
                <a:gd name="T43" fmla="*/ 16 h 168"/>
                <a:gd name="T44" fmla="*/ 62 w 90"/>
                <a:gd name="T45" fmla="*/ 10 h 168"/>
                <a:gd name="T46" fmla="*/ 56 w 90"/>
                <a:gd name="T47" fmla="*/ 4 h 168"/>
                <a:gd name="T48" fmla="*/ 48 w 90"/>
                <a:gd name="T49" fmla="*/ 4 h 168"/>
                <a:gd name="T50" fmla="*/ 40 w 90"/>
                <a:gd name="T51" fmla="*/ 4 h 168"/>
                <a:gd name="T52" fmla="*/ 28 w 90"/>
                <a:gd name="T53" fmla="*/ 2 h 168"/>
                <a:gd name="T54" fmla="*/ 20 w 90"/>
                <a:gd name="T55" fmla="*/ 0 h 168"/>
                <a:gd name="T56" fmla="*/ 14 w 90"/>
                <a:gd name="T57" fmla="*/ 2 h 168"/>
                <a:gd name="T58" fmla="*/ 8 w 90"/>
                <a:gd name="T59" fmla="*/ 2 h 168"/>
                <a:gd name="T60" fmla="*/ 2 w 90"/>
                <a:gd name="T61" fmla="*/ 4 h 168"/>
                <a:gd name="T62" fmla="*/ 0 w 90"/>
                <a:gd name="T63" fmla="*/ 10 h 168"/>
                <a:gd name="T64" fmla="*/ 4 w 90"/>
                <a:gd name="T65" fmla="*/ 10 h 168"/>
                <a:gd name="T66" fmla="*/ 8 w 90"/>
                <a:gd name="T67" fmla="*/ 14 h 168"/>
                <a:gd name="T68" fmla="*/ 20 w 90"/>
                <a:gd name="T69" fmla="*/ 30 h 168"/>
                <a:gd name="T70" fmla="*/ 24 w 90"/>
                <a:gd name="T71" fmla="*/ 36 h 168"/>
                <a:gd name="T72" fmla="*/ 22 w 90"/>
                <a:gd name="T73" fmla="*/ 44 h 168"/>
                <a:gd name="T74" fmla="*/ 20 w 90"/>
                <a:gd name="T75" fmla="*/ 48 h 168"/>
                <a:gd name="T76" fmla="*/ 16 w 90"/>
                <a:gd name="T77" fmla="*/ 54 h 168"/>
                <a:gd name="T78" fmla="*/ 22 w 90"/>
                <a:gd name="T79" fmla="*/ 60 h 168"/>
                <a:gd name="T80" fmla="*/ 28 w 90"/>
                <a:gd name="T81" fmla="*/ 66 h 168"/>
                <a:gd name="T82" fmla="*/ 32 w 90"/>
                <a:gd name="T83" fmla="*/ 70 h 168"/>
                <a:gd name="T84" fmla="*/ 38 w 90"/>
                <a:gd name="T85" fmla="*/ 76 h 168"/>
                <a:gd name="T86" fmla="*/ 46 w 90"/>
                <a:gd name="T87" fmla="*/ 84 h 168"/>
                <a:gd name="T88" fmla="*/ 52 w 90"/>
                <a:gd name="T89" fmla="*/ 94 h 168"/>
                <a:gd name="T90" fmla="*/ 56 w 90"/>
                <a:gd name="T91" fmla="*/ 106 h 168"/>
                <a:gd name="T92" fmla="*/ 56 w 90"/>
                <a:gd name="T93" fmla="*/ 116 h 168"/>
                <a:gd name="T94" fmla="*/ 56 w 90"/>
                <a:gd name="T95" fmla="*/ 124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0" h="168">
                  <a:moveTo>
                    <a:pt x="56" y="124"/>
                  </a:moveTo>
                  <a:lnTo>
                    <a:pt x="58" y="124"/>
                  </a:lnTo>
                  <a:lnTo>
                    <a:pt x="60" y="126"/>
                  </a:lnTo>
                  <a:lnTo>
                    <a:pt x="62" y="128"/>
                  </a:lnTo>
                  <a:lnTo>
                    <a:pt x="64" y="132"/>
                  </a:lnTo>
                  <a:lnTo>
                    <a:pt x="60" y="150"/>
                  </a:lnTo>
                  <a:lnTo>
                    <a:pt x="50" y="154"/>
                  </a:lnTo>
                  <a:lnTo>
                    <a:pt x="46" y="158"/>
                  </a:lnTo>
                  <a:lnTo>
                    <a:pt x="42" y="158"/>
                  </a:lnTo>
                  <a:lnTo>
                    <a:pt x="38" y="168"/>
                  </a:lnTo>
                  <a:lnTo>
                    <a:pt x="46" y="166"/>
                  </a:lnTo>
                  <a:lnTo>
                    <a:pt x="62" y="168"/>
                  </a:lnTo>
                  <a:lnTo>
                    <a:pt x="64" y="164"/>
                  </a:lnTo>
                  <a:lnTo>
                    <a:pt x="70" y="158"/>
                  </a:lnTo>
                  <a:lnTo>
                    <a:pt x="78" y="150"/>
                  </a:lnTo>
                  <a:lnTo>
                    <a:pt x="86" y="140"/>
                  </a:lnTo>
                  <a:lnTo>
                    <a:pt x="88" y="134"/>
                  </a:lnTo>
                  <a:lnTo>
                    <a:pt x="90" y="130"/>
                  </a:lnTo>
                  <a:lnTo>
                    <a:pt x="90" y="126"/>
                  </a:lnTo>
                  <a:lnTo>
                    <a:pt x="88" y="124"/>
                  </a:lnTo>
                  <a:lnTo>
                    <a:pt x="84" y="102"/>
                  </a:lnTo>
                  <a:lnTo>
                    <a:pt x="84" y="100"/>
                  </a:lnTo>
                  <a:lnTo>
                    <a:pt x="84" y="98"/>
                  </a:lnTo>
                  <a:lnTo>
                    <a:pt x="84" y="94"/>
                  </a:lnTo>
                  <a:lnTo>
                    <a:pt x="82" y="90"/>
                  </a:lnTo>
                  <a:lnTo>
                    <a:pt x="80" y="86"/>
                  </a:lnTo>
                  <a:lnTo>
                    <a:pt x="76" y="82"/>
                  </a:lnTo>
                  <a:lnTo>
                    <a:pt x="70" y="78"/>
                  </a:lnTo>
                  <a:lnTo>
                    <a:pt x="60" y="74"/>
                  </a:lnTo>
                  <a:lnTo>
                    <a:pt x="46" y="54"/>
                  </a:lnTo>
                  <a:lnTo>
                    <a:pt x="46" y="46"/>
                  </a:lnTo>
                  <a:lnTo>
                    <a:pt x="48" y="44"/>
                  </a:lnTo>
                  <a:lnTo>
                    <a:pt x="48" y="42"/>
                  </a:lnTo>
                  <a:lnTo>
                    <a:pt x="50" y="40"/>
                  </a:lnTo>
                  <a:lnTo>
                    <a:pt x="52" y="36"/>
                  </a:lnTo>
                  <a:lnTo>
                    <a:pt x="56" y="34"/>
                  </a:lnTo>
                  <a:lnTo>
                    <a:pt x="60" y="32"/>
                  </a:lnTo>
                  <a:lnTo>
                    <a:pt x="64" y="30"/>
                  </a:lnTo>
                  <a:lnTo>
                    <a:pt x="68" y="28"/>
                  </a:lnTo>
                  <a:lnTo>
                    <a:pt x="72" y="26"/>
                  </a:lnTo>
                  <a:lnTo>
                    <a:pt x="70" y="24"/>
                  </a:lnTo>
                  <a:lnTo>
                    <a:pt x="70" y="22"/>
                  </a:lnTo>
                  <a:lnTo>
                    <a:pt x="68" y="18"/>
                  </a:lnTo>
                  <a:lnTo>
                    <a:pt x="68" y="16"/>
                  </a:lnTo>
                  <a:lnTo>
                    <a:pt x="64" y="12"/>
                  </a:lnTo>
                  <a:lnTo>
                    <a:pt x="62" y="10"/>
                  </a:lnTo>
                  <a:lnTo>
                    <a:pt x="60" y="6"/>
                  </a:lnTo>
                  <a:lnTo>
                    <a:pt x="56" y="4"/>
                  </a:lnTo>
                  <a:lnTo>
                    <a:pt x="50" y="2"/>
                  </a:lnTo>
                  <a:lnTo>
                    <a:pt x="48" y="4"/>
                  </a:lnTo>
                  <a:lnTo>
                    <a:pt x="46" y="4"/>
                  </a:lnTo>
                  <a:lnTo>
                    <a:pt x="40" y="4"/>
                  </a:lnTo>
                  <a:lnTo>
                    <a:pt x="34" y="4"/>
                  </a:lnTo>
                  <a:lnTo>
                    <a:pt x="28" y="2"/>
                  </a:lnTo>
                  <a:lnTo>
                    <a:pt x="22" y="2"/>
                  </a:lnTo>
                  <a:lnTo>
                    <a:pt x="20" y="0"/>
                  </a:lnTo>
                  <a:lnTo>
                    <a:pt x="16" y="2"/>
                  </a:lnTo>
                  <a:lnTo>
                    <a:pt x="14" y="2"/>
                  </a:lnTo>
                  <a:lnTo>
                    <a:pt x="10" y="2"/>
                  </a:lnTo>
                  <a:lnTo>
                    <a:pt x="8" y="2"/>
                  </a:lnTo>
                  <a:lnTo>
                    <a:pt x="4" y="4"/>
                  </a:lnTo>
                  <a:lnTo>
                    <a:pt x="2" y="4"/>
                  </a:lnTo>
                  <a:lnTo>
                    <a:pt x="0" y="6"/>
                  </a:lnTo>
                  <a:lnTo>
                    <a:pt x="0" y="10"/>
                  </a:lnTo>
                  <a:lnTo>
                    <a:pt x="2" y="10"/>
                  </a:lnTo>
                  <a:lnTo>
                    <a:pt x="4" y="10"/>
                  </a:lnTo>
                  <a:lnTo>
                    <a:pt x="6" y="12"/>
                  </a:lnTo>
                  <a:lnTo>
                    <a:pt x="8" y="14"/>
                  </a:lnTo>
                  <a:lnTo>
                    <a:pt x="10" y="26"/>
                  </a:lnTo>
                  <a:lnTo>
                    <a:pt x="20" y="30"/>
                  </a:lnTo>
                  <a:lnTo>
                    <a:pt x="22" y="34"/>
                  </a:lnTo>
                  <a:lnTo>
                    <a:pt x="24" y="36"/>
                  </a:lnTo>
                  <a:lnTo>
                    <a:pt x="24" y="40"/>
                  </a:lnTo>
                  <a:lnTo>
                    <a:pt x="22" y="44"/>
                  </a:lnTo>
                  <a:lnTo>
                    <a:pt x="22" y="46"/>
                  </a:lnTo>
                  <a:lnTo>
                    <a:pt x="20" y="48"/>
                  </a:lnTo>
                  <a:lnTo>
                    <a:pt x="18" y="50"/>
                  </a:lnTo>
                  <a:lnTo>
                    <a:pt x="16" y="54"/>
                  </a:lnTo>
                  <a:lnTo>
                    <a:pt x="18" y="58"/>
                  </a:lnTo>
                  <a:lnTo>
                    <a:pt x="22" y="60"/>
                  </a:lnTo>
                  <a:lnTo>
                    <a:pt x="24" y="64"/>
                  </a:lnTo>
                  <a:lnTo>
                    <a:pt x="28" y="66"/>
                  </a:lnTo>
                  <a:lnTo>
                    <a:pt x="30" y="68"/>
                  </a:lnTo>
                  <a:lnTo>
                    <a:pt x="32" y="70"/>
                  </a:lnTo>
                  <a:lnTo>
                    <a:pt x="34" y="72"/>
                  </a:lnTo>
                  <a:lnTo>
                    <a:pt x="38" y="76"/>
                  </a:lnTo>
                  <a:lnTo>
                    <a:pt x="42" y="80"/>
                  </a:lnTo>
                  <a:lnTo>
                    <a:pt x="46" y="84"/>
                  </a:lnTo>
                  <a:lnTo>
                    <a:pt x="50" y="88"/>
                  </a:lnTo>
                  <a:lnTo>
                    <a:pt x="52" y="94"/>
                  </a:lnTo>
                  <a:lnTo>
                    <a:pt x="54" y="100"/>
                  </a:lnTo>
                  <a:lnTo>
                    <a:pt x="56" y="106"/>
                  </a:lnTo>
                  <a:lnTo>
                    <a:pt x="56" y="112"/>
                  </a:lnTo>
                  <a:lnTo>
                    <a:pt x="56" y="116"/>
                  </a:lnTo>
                  <a:lnTo>
                    <a:pt x="56" y="118"/>
                  </a:lnTo>
                  <a:lnTo>
                    <a:pt x="56" y="12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19" name="Freeform 204"/>
            <p:cNvSpPr>
              <a:spLocks noChangeArrowheads="1"/>
            </p:cNvSpPr>
            <p:nvPr/>
          </p:nvSpPr>
          <p:spPr bwMode="auto">
            <a:xfrm>
              <a:off x="1470" y="1474"/>
              <a:ext cx="82" cy="208"/>
            </a:xfrm>
            <a:custGeom>
              <a:avLst/>
              <a:gdLst>
                <a:gd name="T0" fmla="*/ 18 w 82"/>
                <a:gd name="T1" fmla="*/ 2 h 208"/>
                <a:gd name="T2" fmla="*/ 10 w 82"/>
                <a:gd name="T3" fmla="*/ 6 h 208"/>
                <a:gd name="T4" fmla="*/ 4 w 82"/>
                <a:gd name="T5" fmla="*/ 24 h 208"/>
                <a:gd name="T6" fmla="*/ 6 w 82"/>
                <a:gd name="T7" fmla="*/ 40 h 208"/>
                <a:gd name="T8" fmla="*/ 4 w 82"/>
                <a:gd name="T9" fmla="*/ 44 h 208"/>
                <a:gd name="T10" fmla="*/ 4 w 82"/>
                <a:gd name="T11" fmla="*/ 52 h 208"/>
                <a:gd name="T12" fmla="*/ 4 w 82"/>
                <a:gd name="T13" fmla="*/ 60 h 208"/>
                <a:gd name="T14" fmla="*/ 4 w 82"/>
                <a:gd name="T15" fmla="*/ 70 h 208"/>
                <a:gd name="T16" fmla="*/ 8 w 82"/>
                <a:gd name="T17" fmla="*/ 84 h 208"/>
                <a:gd name="T18" fmla="*/ 8 w 82"/>
                <a:gd name="T19" fmla="*/ 112 h 208"/>
                <a:gd name="T20" fmla="*/ 8 w 82"/>
                <a:gd name="T21" fmla="*/ 126 h 208"/>
                <a:gd name="T22" fmla="*/ 6 w 82"/>
                <a:gd name="T23" fmla="*/ 146 h 208"/>
                <a:gd name="T24" fmla="*/ 0 w 82"/>
                <a:gd name="T25" fmla="*/ 174 h 208"/>
                <a:gd name="T26" fmla="*/ 2 w 82"/>
                <a:gd name="T27" fmla="*/ 178 h 208"/>
                <a:gd name="T28" fmla="*/ 8 w 82"/>
                <a:gd name="T29" fmla="*/ 186 h 208"/>
                <a:gd name="T30" fmla="*/ 24 w 82"/>
                <a:gd name="T31" fmla="*/ 200 h 208"/>
                <a:gd name="T32" fmla="*/ 50 w 82"/>
                <a:gd name="T33" fmla="*/ 208 h 208"/>
                <a:gd name="T34" fmla="*/ 46 w 82"/>
                <a:gd name="T35" fmla="*/ 192 h 208"/>
                <a:gd name="T36" fmla="*/ 20 w 82"/>
                <a:gd name="T37" fmla="*/ 166 h 208"/>
                <a:gd name="T38" fmla="*/ 14 w 82"/>
                <a:gd name="T39" fmla="*/ 148 h 208"/>
                <a:gd name="T40" fmla="*/ 18 w 82"/>
                <a:gd name="T41" fmla="*/ 128 h 208"/>
                <a:gd name="T42" fmla="*/ 22 w 82"/>
                <a:gd name="T43" fmla="*/ 108 h 208"/>
                <a:gd name="T44" fmla="*/ 24 w 82"/>
                <a:gd name="T45" fmla="*/ 90 h 208"/>
                <a:gd name="T46" fmla="*/ 26 w 82"/>
                <a:gd name="T47" fmla="*/ 86 h 208"/>
                <a:gd name="T48" fmla="*/ 28 w 82"/>
                <a:gd name="T49" fmla="*/ 82 h 208"/>
                <a:gd name="T50" fmla="*/ 32 w 82"/>
                <a:gd name="T51" fmla="*/ 84 h 208"/>
                <a:gd name="T52" fmla="*/ 34 w 82"/>
                <a:gd name="T53" fmla="*/ 90 h 208"/>
                <a:gd name="T54" fmla="*/ 42 w 82"/>
                <a:gd name="T55" fmla="*/ 110 h 208"/>
                <a:gd name="T56" fmla="*/ 48 w 82"/>
                <a:gd name="T57" fmla="*/ 112 h 208"/>
                <a:gd name="T58" fmla="*/ 48 w 82"/>
                <a:gd name="T59" fmla="*/ 92 h 208"/>
                <a:gd name="T60" fmla="*/ 56 w 82"/>
                <a:gd name="T61" fmla="*/ 82 h 208"/>
                <a:gd name="T62" fmla="*/ 64 w 82"/>
                <a:gd name="T63" fmla="*/ 80 h 208"/>
                <a:gd name="T64" fmla="*/ 74 w 82"/>
                <a:gd name="T65" fmla="*/ 82 h 208"/>
                <a:gd name="T66" fmla="*/ 82 w 82"/>
                <a:gd name="T67" fmla="*/ 82 h 208"/>
                <a:gd name="T68" fmla="*/ 82 w 82"/>
                <a:gd name="T69" fmla="*/ 74 h 208"/>
                <a:gd name="T70" fmla="*/ 80 w 82"/>
                <a:gd name="T71" fmla="*/ 62 h 208"/>
                <a:gd name="T72" fmla="*/ 80 w 82"/>
                <a:gd name="T73" fmla="*/ 58 h 208"/>
                <a:gd name="T74" fmla="*/ 74 w 82"/>
                <a:gd name="T75" fmla="*/ 46 h 208"/>
                <a:gd name="T76" fmla="*/ 64 w 82"/>
                <a:gd name="T77" fmla="*/ 34 h 208"/>
                <a:gd name="T78" fmla="*/ 60 w 82"/>
                <a:gd name="T79" fmla="*/ 32 h 208"/>
                <a:gd name="T80" fmla="*/ 54 w 82"/>
                <a:gd name="T81" fmla="*/ 30 h 208"/>
                <a:gd name="T82" fmla="*/ 50 w 82"/>
                <a:gd name="T83" fmla="*/ 32 h 208"/>
                <a:gd name="T84" fmla="*/ 44 w 82"/>
                <a:gd name="T85" fmla="*/ 36 h 208"/>
                <a:gd name="T86" fmla="*/ 38 w 82"/>
                <a:gd name="T87" fmla="*/ 36 h 208"/>
                <a:gd name="T88" fmla="*/ 40 w 82"/>
                <a:gd name="T89" fmla="*/ 32 h 208"/>
                <a:gd name="T90" fmla="*/ 42 w 82"/>
                <a:gd name="T91" fmla="*/ 22 h 208"/>
                <a:gd name="T92" fmla="*/ 42 w 82"/>
                <a:gd name="T93" fmla="*/ 14 h 208"/>
                <a:gd name="T94" fmla="*/ 30 w 82"/>
                <a:gd name="T95" fmla="*/ 10 h 208"/>
                <a:gd name="T96" fmla="*/ 28 w 82"/>
                <a:gd name="T97" fmla="*/ 4 h 208"/>
                <a:gd name="T98" fmla="*/ 24 w 82"/>
                <a:gd name="T99" fmla="*/ 0 h 208"/>
                <a:gd name="T100" fmla="*/ 20 w 82"/>
                <a:gd name="T101" fmla="*/ 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2" h="208">
                  <a:moveTo>
                    <a:pt x="20" y="0"/>
                  </a:moveTo>
                  <a:lnTo>
                    <a:pt x="18" y="2"/>
                  </a:lnTo>
                  <a:lnTo>
                    <a:pt x="14" y="4"/>
                  </a:lnTo>
                  <a:lnTo>
                    <a:pt x="10" y="6"/>
                  </a:lnTo>
                  <a:lnTo>
                    <a:pt x="6" y="14"/>
                  </a:lnTo>
                  <a:lnTo>
                    <a:pt x="4" y="24"/>
                  </a:lnTo>
                  <a:lnTo>
                    <a:pt x="8" y="40"/>
                  </a:lnTo>
                  <a:lnTo>
                    <a:pt x="6" y="40"/>
                  </a:lnTo>
                  <a:lnTo>
                    <a:pt x="4" y="42"/>
                  </a:lnTo>
                  <a:lnTo>
                    <a:pt x="4" y="44"/>
                  </a:lnTo>
                  <a:lnTo>
                    <a:pt x="2" y="48"/>
                  </a:lnTo>
                  <a:lnTo>
                    <a:pt x="4" y="52"/>
                  </a:lnTo>
                  <a:lnTo>
                    <a:pt x="4" y="58"/>
                  </a:lnTo>
                  <a:lnTo>
                    <a:pt x="4" y="60"/>
                  </a:lnTo>
                  <a:lnTo>
                    <a:pt x="4" y="64"/>
                  </a:lnTo>
                  <a:lnTo>
                    <a:pt x="4" y="70"/>
                  </a:lnTo>
                  <a:lnTo>
                    <a:pt x="6" y="76"/>
                  </a:lnTo>
                  <a:lnTo>
                    <a:pt x="8" y="84"/>
                  </a:lnTo>
                  <a:lnTo>
                    <a:pt x="12" y="90"/>
                  </a:lnTo>
                  <a:lnTo>
                    <a:pt x="8" y="112"/>
                  </a:lnTo>
                  <a:lnTo>
                    <a:pt x="8" y="120"/>
                  </a:lnTo>
                  <a:lnTo>
                    <a:pt x="8" y="126"/>
                  </a:lnTo>
                  <a:lnTo>
                    <a:pt x="8" y="132"/>
                  </a:lnTo>
                  <a:lnTo>
                    <a:pt x="6" y="146"/>
                  </a:lnTo>
                  <a:lnTo>
                    <a:pt x="4" y="162"/>
                  </a:lnTo>
                  <a:lnTo>
                    <a:pt x="0" y="174"/>
                  </a:lnTo>
                  <a:lnTo>
                    <a:pt x="0" y="176"/>
                  </a:lnTo>
                  <a:lnTo>
                    <a:pt x="2" y="178"/>
                  </a:lnTo>
                  <a:lnTo>
                    <a:pt x="4" y="182"/>
                  </a:lnTo>
                  <a:lnTo>
                    <a:pt x="8" y="186"/>
                  </a:lnTo>
                  <a:lnTo>
                    <a:pt x="12" y="192"/>
                  </a:lnTo>
                  <a:lnTo>
                    <a:pt x="24" y="200"/>
                  </a:lnTo>
                  <a:lnTo>
                    <a:pt x="42" y="198"/>
                  </a:lnTo>
                  <a:lnTo>
                    <a:pt x="50" y="208"/>
                  </a:lnTo>
                  <a:lnTo>
                    <a:pt x="58" y="206"/>
                  </a:lnTo>
                  <a:lnTo>
                    <a:pt x="46" y="192"/>
                  </a:lnTo>
                  <a:lnTo>
                    <a:pt x="22" y="168"/>
                  </a:lnTo>
                  <a:lnTo>
                    <a:pt x="20" y="166"/>
                  </a:lnTo>
                  <a:lnTo>
                    <a:pt x="16" y="158"/>
                  </a:lnTo>
                  <a:lnTo>
                    <a:pt x="14" y="148"/>
                  </a:lnTo>
                  <a:lnTo>
                    <a:pt x="16" y="132"/>
                  </a:lnTo>
                  <a:lnTo>
                    <a:pt x="18" y="128"/>
                  </a:lnTo>
                  <a:lnTo>
                    <a:pt x="20" y="120"/>
                  </a:lnTo>
                  <a:lnTo>
                    <a:pt x="22" y="108"/>
                  </a:lnTo>
                  <a:lnTo>
                    <a:pt x="24" y="98"/>
                  </a:lnTo>
                  <a:lnTo>
                    <a:pt x="24" y="90"/>
                  </a:lnTo>
                  <a:lnTo>
                    <a:pt x="26" y="88"/>
                  </a:lnTo>
                  <a:lnTo>
                    <a:pt x="26" y="86"/>
                  </a:lnTo>
                  <a:lnTo>
                    <a:pt x="26" y="84"/>
                  </a:lnTo>
                  <a:lnTo>
                    <a:pt x="28" y="82"/>
                  </a:lnTo>
                  <a:lnTo>
                    <a:pt x="32" y="82"/>
                  </a:lnTo>
                  <a:lnTo>
                    <a:pt x="32" y="84"/>
                  </a:lnTo>
                  <a:lnTo>
                    <a:pt x="32" y="86"/>
                  </a:lnTo>
                  <a:lnTo>
                    <a:pt x="34" y="90"/>
                  </a:lnTo>
                  <a:lnTo>
                    <a:pt x="34" y="94"/>
                  </a:lnTo>
                  <a:lnTo>
                    <a:pt x="42" y="110"/>
                  </a:lnTo>
                  <a:lnTo>
                    <a:pt x="48" y="116"/>
                  </a:lnTo>
                  <a:lnTo>
                    <a:pt x="48" y="112"/>
                  </a:lnTo>
                  <a:lnTo>
                    <a:pt x="46" y="102"/>
                  </a:lnTo>
                  <a:lnTo>
                    <a:pt x="48" y="92"/>
                  </a:lnTo>
                  <a:lnTo>
                    <a:pt x="56" y="84"/>
                  </a:lnTo>
                  <a:lnTo>
                    <a:pt x="56" y="82"/>
                  </a:lnTo>
                  <a:lnTo>
                    <a:pt x="60" y="82"/>
                  </a:lnTo>
                  <a:lnTo>
                    <a:pt x="64" y="80"/>
                  </a:lnTo>
                  <a:lnTo>
                    <a:pt x="68" y="80"/>
                  </a:lnTo>
                  <a:lnTo>
                    <a:pt x="74" y="82"/>
                  </a:lnTo>
                  <a:lnTo>
                    <a:pt x="80" y="84"/>
                  </a:lnTo>
                  <a:lnTo>
                    <a:pt x="82" y="82"/>
                  </a:lnTo>
                  <a:lnTo>
                    <a:pt x="82" y="78"/>
                  </a:lnTo>
                  <a:lnTo>
                    <a:pt x="82" y="74"/>
                  </a:lnTo>
                  <a:lnTo>
                    <a:pt x="82" y="68"/>
                  </a:lnTo>
                  <a:lnTo>
                    <a:pt x="80" y="62"/>
                  </a:lnTo>
                  <a:lnTo>
                    <a:pt x="80" y="60"/>
                  </a:lnTo>
                  <a:lnTo>
                    <a:pt x="80" y="58"/>
                  </a:lnTo>
                  <a:lnTo>
                    <a:pt x="78" y="52"/>
                  </a:lnTo>
                  <a:lnTo>
                    <a:pt x="74" y="46"/>
                  </a:lnTo>
                  <a:lnTo>
                    <a:pt x="70" y="40"/>
                  </a:lnTo>
                  <a:lnTo>
                    <a:pt x="64" y="34"/>
                  </a:lnTo>
                  <a:lnTo>
                    <a:pt x="62" y="32"/>
                  </a:lnTo>
                  <a:lnTo>
                    <a:pt x="60" y="32"/>
                  </a:lnTo>
                  <a:lnTo>
                    <a:pt x="58" y="30"/>
                  </a:lnTo>
                  <a:lnTo>
                    <a:pt x="54" y="30"/>
                  </a:lnTo>
                  <a:lnTo>
                    <a:pt x="52" y="30"/>
                  </a:lnTo>
                  <a:lnTo>
                    <a:pt x="50" y="32"/>
                  </a:lnTo>
                  <a:lnTo>
                    <a:pt x="46" y="34"/>
                  </a:lnTo>
                  <a:lnTo>
                    <a:pt x="44" y="36"/>
                  </a:lnTo>
                  <a:lnTo>
                    <a:pt x="40" y="36"/>
                  </a:lnTo>
                  <a:lnTo>
                    <a:pt x="38" y="36"/>
                  </a:lnTo>
                  <a:lnTo>
                    <a:pt x="38" y="34"/>
                  </a:lnTo>
                  <a:lnTo>
                    <a:pt x="40" y="32"/>
                  </a:lnTo>
                  <a:lnTo>
                    <a:pt x="40" y="28"/>
                  </a:lnTo>
                  <a:lnTo>
                    <a:pt x="42" y="22"/>
                  </a:lnTo>
                  <a:lnTo>
                    <a:pt x="42" y="18"/>
                  </a:lnTo>
                  <a:lnTo>
                    <a:pt x="42" y="14"/>
                  </a:lnTo>
                  <a:lnTo>
                    <a:pt x="40" y="10"/>
                  </a:lnTo>
                  <a:lnTo>
                    <a:pt x="30" y="10"/>
                  </a:lnTo>
                  <a:lnTo>
                    <a:pt x="30" y="6"/>
                  </a:lnTo>
                  <a:lnTo>
                    <a:pt x="28" y="4"/>
                  </a:lnTo>
                  <a:lnTo>
                    <a:pt x="28" y="2"/>
                  </a:lnTo>
                  <a:lnTo>
                    <a:pt x="24" y="0"/>
                  </a:lnTo>
                  <a:lnTo>
                    <a:pt x="22" y="0"/>
                  </a:lnTo>
                  <a:lnTo>
                    <a:pt x="2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0" name="Freeform 205"/>
            <p:cNvSpPr>
              <a:spLocks noChangeArrowheads="1"/>
            </p:cNvSpPr>
            <p:nvPr/>
          </p:nvSpPr>
          <p:spPr bwMode="auto">
            <a:xfrm>
              <a:off x="1340" y="1364"/>
              <a:ext cx="70" cy="38"/>
            </a:xfrm>
            <a:custGeom>
              <a:avLst/>
              <a:gdLst>
                <a:gd name="T0" fmla="*/ 58 w 70"/>
                <a:gd name="T1" fmla="*/ 38 h 38"/>
                <a:gd name="T2" fmla="*/ 34 w 70"/>
                <a:gd name="T3" fmla="*/ 36 h 38"/>
                <a:gd name="T4" fmla="*/ 30 w 70"/>
                <a:gd name="T5" fmla="*/ 36 h 38"/>
                <a:gd name="T6" fmla="*/ 26 w 70"/>
                <a:gd name="T7" fmla="*/ 36 h 38"/>
                <a:gd name="T8" fmla="*/ 18 w 70"/>
                <a:gd name="T9" fmla="*/ 36 h 38"/>
                <a:gd name="T10" fmla="*/ 10 w 70"/>
                <a:gd name="T11" fmla="*/ 38 h 38"/>
                <a:gd name="T12" fmla="*/ 8 w 70"/>
                <a:gd name="T13" fmla="*/ 38 h 38"/>
                <a:gd name="T14" fmla="*/ 4 w 70"/>
                <a:gd name="T15" fmla="*/ 38 h 38"/>
                <a:gd name="T16" fmla="*/ 2 w 70"/>
                <a:gd name="T17" fmla="*/ 38 h 38"/>
                <a:gd name="T18" fmla="*/ 0 w 70"/>
                <a:gd name="T19" fmla="*/ 36 h 38"/>
                <a:gd name="T20" fmla="*/ 0 w 70"/>
                <a:gd name="T21" fmla="*/ 34 h 38"/>
                <a:gd name="T22" fmla="*/ 0 w 70"/>
                <a:gd name="T23" fmla="*/ 32 h 38"/>
                <a:gd name="T24" fmla="*/ 4 w 70"/>
                <a:gd name="T25" fmla="*/ 16 h 38"/>
                <a:gd name="T26" fmla="*/ 8 w 70"/>
                <a:gd name="T27" fmla="*/ 14 h 38"/>
                <a:gd name="T28" fmla="*/ 10 w 70"/>
                <a:gd name="T29" fmla="*/ 10 h 38"/>
                <a:gd name="T30" fmla="*/ 16 w 70"/>
                <a:gd name="T31" fmla="*/ 6 h 38"/>
                <a:gd name="T32" fmla="*/ 20 w 70"/>
                <a:gd name="T33" fmla="*/ 4 h 38"/>
                <a:gd name="T34" fmla="*/ 26 w 70"/>
                <a:gd name="T35" fmla="*/ 2 h 38"/>
                <a:gd name="T36" fmla="*/ 32 w 70"/>
                <a:gd name="T37" fmla="*/ 0 h 38"/>
                <a:gd name="T38" fmla="*/ 50 w 70"/>
                <a:gd name="T39" fmla="*/ 2 h 38"/>
                <a:gd name="T40" fmla="*/ 64 w 70"/>
                <a:gd name="T41" fmla="*/ 4 h 38"/>
                <a:gd name="T42" fmla="*/ 70 w 70"/>
                <a:gd name="T43" fmla="*/ 12 h 38"/>
                <a:gd name="T44" fmla="*/ 58 w 70"/>
                <a:gd name="T45" fmla="*/ 3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0" h="38">
                  <a:moveTo>
                    <a:pt x="58" y="38"/>
                  </a:moveTo>
                  <a:lnTo>
                    <a:pt x="34" y="36"/>
                  </a:lnTo>
                  <a:lnTo>
                    <a:pt x="30" y="36"/>
                  </a:lnTo>
                  <a:lnTo>
                    <a:pt x="26" y="36"/>
                  </a:lnTo>
                  <a:lnTo>
                    <a:pt x="18" y="36"/>
                  </a:lnTo>
                  <a:lnTo>
                    <a:pt x="10" y="38"/>
                  </a:lnTo>
                  <a:lnTo>
                    <a:pt x="8" y="38"/>
                  </a:lnTo>
                  <a:lnTo>
                    <a:pt x="4" y="38"/>
                  </a:lnTo>
                  <a:lnTo>
                    <a:pt x="2" y="38"/>
                  </a:lnTo>
                  <a:lnTo>
                    <a:pt x="0" y="36"/>
                  </a:lnTo>
                  <a:lnTo>
                    <a:pt x="0" y="34"/>
                  </a:lnTo>
                  <a:lnTo>
                    <a:pt x="0" y="32"/>
                  </a:lnTo>
                  <a:lnTo>
                    <a:pt x="4" y="16"/>
                  </a:lnTo>
                  <a:lnTo>
                    <a:pt x="8" y="14"/>
                  </a:lnTo>
                  <a:lnTo>
                    <a:pt x="10" y="10"/>
                  </a:lnTo>
                  <a:lnTo>
                    <a:pt x="16" y="6"/>
                  </a:lnTo>
                  <a:lnTo>
                    <a:pt x="20" y="4"/>
                  </a:lnTo>
                  <a:lnTo>
                    <a:pt x="26" y="2"/>
                  </a:lnTo>
                  <a:lnTo>
                    <a:pt x="32" y="0"/>
                  </a:lnTo>
                  <a:lnTo>
                    <a:pt x="50" y="2"/>
                  </a:lnTo>
                  <a:lnTo>
                    <a:pt x="64" y="4"/>
                  </a:lnTo>
                  <a:lnTo>
                    <a:pt x="70" y="12"/>
                  </a:lnTo>
                  <a:lnTo>
                    <a:pt x="58" y="3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1" name="Freeform 206"/>
            <p:cNvSpPr>
              <a:spLocks noChangeArrowheads="1"/>
            </p:cNvSpPr>
            <p:nvPr/>
          </p:nvSpPr>
          <p:spPr bwMode="auto">
            <a:xfrm>
              <a:off x="1238" y="1342"/>
              <a:ext cx="98" cy="52"/>
            </a:xfrm>
            <a:custGeom>
              <a:avLst/>
              <a:gdLst>
                <a:gd name="T0" fmla="*/ 8 w 98"/>
                <a:gd name="T1" fmla="*/ 0 h 52"/>
                <a:gd name="T2" fmla="*/ 8 w 98"/>
                <a:gd name="T3" fmla="*/ 0 h 52"/>
                <a:gd name="T4" fmla="*/ 6 w 98"/>
                <a:gd name="T5" fmla="*/ 2 h 52"/>
                <a:gd name="T6" fmla="*/ 4 w 98"/>
                <a:gd name="T7" fmla="*/ 4 h 52"/>
                <a:gd name="T8" fmla="*/ 2 w 98"/>
                <a:gd name="T9" fmla="*/ 6 h 52"/>
                <a:gd name="T10" fmla="*/ 0 w 98"/>
                <a:gd name="T11" fmla="*/ 10 h 52"/>
                <a:gd name="T12" fmla="*/ 0 w 98"/>
                <a:gd name="T13" fmla="*/ 12 h 52"/>
                <a:gd name="T14" fmla="*/ 2 w 98"/>
                <a:gd name="T15" fmla="*/ 16 h 52"/>
                <a:gd name="T16" fmla="*/ 8 w 98"/>
                <a:gd name="T17" fmla="*/ 20 h 52"/>
                <a:gd name="T18" fmla="*/ 8 w 98"/>
                <a:gd name="T19" fmla="*/ 22 h 52"/>
                <a:gd name="T20" fmla="*/ 10 w 98"/>
                <a:gd name="T21" fmla="*/ 22 h 52"/>
                <a:gd name="T22" fmla="*/ 10 w 98"/>
                <a:gd name="T23" fmla="*/ 24 h 52"/>
                <a:gd name="T24" fmla="*/ 14 w 98"/>
                <a:gd name="T25" fmla="*/ 28 h 52"/>
                <a:gd name="T26" fmla="*/ 18 w 98"/>
                <a:gd name="T27" fmla="*/ 32 h 52"/>
                <a:gd name="T28" fmla="*/ 26 w 98"/>
                <a:gd name="T29" fmla="*/ 36 h 52"/>
                <a:gd name="T30" fmla="*/ 42 w 98"/>
                <a:gd name="T31" fmla="*/ 42 h 52"/>
                <a:gd name="T32" fmla="*/ 64 w 98"/>
                <a:gd name="T33" fmla="*/ 48 h 52"/>
                <a:gd name="T34" fmla="*/ 96 w 98"/>
                <a:gd name="T35" fmla="*/ 52 h 52"/>
                <a:gd name="T36" fmla="*/ 98 w 98"/>
                <a:gd name="T37" fmla="*/ 34 h 52"/>
                <a:gd name="T38" fmla="*/ 82 w 98"/>
                <a:gd name="T39" fmla="*/ 32 h 52"/>
                <a:gd name="T40" fmla="*/ 36 w 98"/>
                <a:gd name="T41" fmla="*/ 22 h 52"/>
                <a:gd name="T42" fmla="*/ 24 w 98"/>
                <a:gd name="T43" fmla="*/ 12 h 52"/>
                <a:gd name="T44" fmla="*/ 8 w 98"/>
                <a:gd name="T4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8" h="52">
                  <a:moveTo>
                    <a:pt x="8" y="0"/>
                  </a:moveTo>
                  <a:lnTo>
                    <a:pt x="8" y="0"/>
                  </a:lnTo>
                  <a:lnTo>
                    <a:pt x="6" y="2"/>
                  </a:lnTo>
                  <a:lnTo>
                    <a:pt x="4" y="4"/>
                  </a:lnTo>
                  <a:lnTo>
                    <a:pt x="2" y="6"/>
                  </a:lnTo>
                  <a:lnTo>
                    <a:pt x="0" y="10"/>
                  </a:lnTo>
                  <a:lnTo>
                    <a:pt x="0" y="12"/>
                  </a:lnTo>
                  <a:lnTo>
                    <a:pt x="2" y="16"/>
                  </a:lnTo>
                  <a:lnTo>
                    <a:pt x="8" y="20"/>
                  </a:lnTo>
                  <a:lnTo>
                    <a:pt x="8" y="22"/>
                  </a:lnTo>
                  <a:lnTo>
                    <a:pt x="10" y="22"/>
                  </a:lnTo>
                  <a:lnTo>
                    <a:pt x="10" y="24"/>
                  </a:lnTo>
                  <a:lnTo>
                    <a:pt x="14" y="28"/>
                  </a:lnTo>
                  <a:lnTo>
                    <a:pt x="18" y="32"/>
                  </a:lnTo>
                  <a:lnTo>
                    <a:pt x="26" y="36"/>
                  </a:lnTo>
                  <a:lnTo>
                    <a:pt x="42" y="42"/>
                  </a:lnTo>
                  <a:lnTo>
                    <a:pt x="64" y="48"/>
                  </a:lnTo>
                  <a:lnTo>
                    <a:pt x="96" y="52"/>
                  </a:lnTo>
                  <a:lnTo>
                    <a:pt x="98" y="34"/>
                  </a:lnTo>
                  <a:lnTo>
                    <a:pt x="82" y="32"/>
                  </a:lnTo>
                  <a:lnTo>
                    <a:pt x="36" y="22"/>
                  </a:lnTo>
                  <a:lnTo>
                    <a:pt x="24" y="12"/>
                  </a:lnTo>
                  <a:lnTo>
                    <a:pt x="8"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2" name="Freeform 207"/>
            <p:cNvSpPr>
              <a:spLocks noChangeArrowheads="1"/>
            </p:cNvSpPr>
            <p:nvPr/>
          </p:nvSpPr>
          <p:spPr bwMode="auto">
            <a:xfrm>
              <a:off x="1080" y="1264"/>
              <a:ext cx="378" cy="372"/>
            </a:xfrm>
            <a:custGeom>
              <a:avLst/>
              <a:gdLst>
                <a:gd name="T0" fmla="*/ 262 w 378"/>
                <a:gd name="T1" fmla="*/ 126 h 372"/>
                <a:gd name="T2" fmla="*/ 260 w 378"/>
                <a:gd name="T3" fmla="*/ 110 h 372"/>
                <a:gd name="T4" fmla="*/ 256 w 378"/>
                <a:gd name="T5" fmla="*/ 120 h 372"/>
                <a:gd name="T6" fmla="*/ 218 w 378"/>
                <a:gd name="T7" fmla="*/ 122 h 372"/>
                <a:gd name="T8" fmla="*/ 176 w 378"/>
                <a:gd name="T9" fmla="*/ 108 h 372"/>
                <a:gd name="T10" fmla="*/ 160 w 378"/>
                <a:gd name="T11" fmla="*/ 90 h 372"/>
                <a:gd name="T12" fmla="*/ 162 w 378"/>
                <a:gd name="T13" fmla="*/ 72 h 372"/>
                <a:gd name="T14" fmla="*/ 170 w 378"/>
                <a:gd name="T15" fmla="*/ 42 h 372"/>
                <a:gd name="T16" fmla="*/ 170 w 378"/>
                <a:gd name="T17" fmla="*/ 14 h 372"/>
                <a:gd name="T18" fmla="*/ 160 w 378"/>
                <a:gd name="T19" fmla="*/ 0 h 372"/>
                <a:gd name="T20" fmla="*/ 140 w 378"/>
                <a:gd name="T21" fmla="*/ 6 h 372"/>
                <a:gd name="T22" fmla="*/ 110 w 378"/>
                <a:gd name="T23" fmla="*/ 18 h 372"/>
                <a:gd name="T24" fmla="*/ 112 w 378"/>
                <a:gd name="T25" fmla="*/ 28 h 372"/>
                <a:gd name="T26" fmla="*/ 124 w 378"/>
                <a:gd name="T27" fmla="*/ 34 h 372"/>
                <a:gd name="T28" fmla="*/ 108 w 378"/>
                <a:gd name="T29" fmla="*/ 36 h 372"/>
                <a:gd name="T30" fmla="*/ 96 w 378"/>
                <a:gd name="T31" fmla="*/ 50 h 372"/>
                <a:gd name="T32" fmla="*/ 84 w 378"/>
                <a:gd name="T33" fmla="*/ 64 h 372"/>
                <a:gd name="T34" fmla="*/ 46 w 378"/>
                <a:gd name="T35" fmla="*/ 94 h 372"/>
                <a:gd name="T36" fmla="*/ 44 w 378"/>
                <a:gd name="T37" fmla="*/ 146 h 372"/>
                <a:gd name="T38" fmla="*/ 16 w 378"/>
                <a:gd name="T39" fmla="*/ 148 h 372"/>
                <a:gd name="T40" fmla="*/ 24 w 378"/>
                <a:gd name="T41" fmla="*/ 168 h 372"/>
                <a:gd name="T42" fmla="*/ 36 w 378"/>
                <a:gd name="T43" fmla="*/ 168 h 372"/>
                <a:gd name="T44" fmla="*/ 16 w 378"/>
                <a:gd name="T45" fmla="*/ 190 h 372"/>
                <a:gd name="T46" fmla="*/ 30 w 378"/>
                <a:gd name="T47" fmla="*/ 210 h 372"/>
                <a:gd name="T48" fmla="*/ 50 w 378"/>
                <a:gd name="T49" fmla="*/ 206 h 372"/>
                <a:gd name="T50" fmla="*/ 58 w 378"/>
                <a:gd name="T51" fmla="*/ 194 h 372"/>
                <a:gd name="T52" fmla="*/ 56 w 378"/>
                <a:gd name="T53" fmla="*/ 210 h 372"/>
                <a:gd name="T54" fmla="*/ 76 w 378"/>
                <a:gd name="T55" fmla="*/ 308 h 372"/>
                <a:gd name="T56" fmla="*/ 104 w 378"/>
                <a:gd name="T57" fmla="*/ 354 h 372"/>
                <a:gd name="T58" fmla="*/ 120 w 378"/>
                <a:gd name="T59" fmla="*/ 372 h 372"/>
                <a:gd name="T60" fmla="*/ 134 w 378"/>
                <a:gd name="T61" fmla="*/ 364 h 372"/>
                <a:gd name="T62" fmla="*/ 146 w 378"/>
                <a:gd name="T63" fmla="*/ 348 h 372"/>
                <a:gd name="T64" fmla="*/ 160 w 378"/>
                <a:gd name="T65" fmla="*/ 318 h 372"/>
                <a:gd name="T66" fmla="*/ 162 w 378"/>
                <a:gd name="T67" fmla="*/ 280 h 372"/>
                <a:gd name="T68" fmla="*/ 182 w 378"/>
                <a:gd name="T69" fmla="*/ 268 h 372"/>
                <a:gd name="T70" fmla="*/ 224 w 378"/>
                <a:gd name="T71" fmla="*/ 232 h 372"/>
                <a:gd name="T72" fmla="*/ 248 w 378"/>
                <a:gd name="T73" fmla="*/ 202 h 372"/>
                <a:gd name="T74" fmla="*/ 270 w 378"/>
                <a:gd name="T75" fmla="*/ 196 h 372"/>
                <a:gd name="T76" fmla="*/ 264 w 378"/>
                <a:gd name="T77" fmla="*/ 172 h 372"/>
                <a:gd name="T78" fmla="*/ 268 w 378"/>
                <a:gd name="T79" fmla="*/ 154 h 372"/>
                <a:gd name="T80" fmla="*/ 290 w 378"/>
                <a:gd name="T81" fmla="*/ 150 h 372"/>
                <a:gd name="T82" fmla="*/ 302 w 378"/>
                <a:gd name="T83" fmla="*/ 174 h 372"/>
                <a:gd name="T84" fmla="*/ 312 w 378"/>
                <a:gd name="T85" fmla="*/ 164 h 372"/>
                <a:gd name="T86" fmla="*/ 320 w 378"/>
                <a:gd name="T87" fmla="*/ 182 h 372"/>
                <a:gd name="T88" fmla="*/ 322 w 378"/>
                <a:gd name="T89" fmla="*/ 174 h 372"/>
                <a:gd name="T90" fmla="*/ 332 w 378"/>
                <a:gd name="T91" fmla="*/ 172 h 372"/>
                <a:gd name="T92" fmla="*/ 344 w 378"/>
                <a:gd name="T93" fmla="*/ 160 h 372"/>
                <a:gd name="T94" fmla="*/ 358 w 378"/>
                <a:gd name="T95" fmla="*/ 138 h 372"/>
                <a:gd name="T96" fmla="*/ 374 w 378"/>
                <a:gd name="T97" fmla="*/ 120 h 372"/>
                <a:gd name="T98" fmla="*/ 366 w 378"/>
                <a:gd name="T99" fmla="*/ 110 h 372"/>
                <a:gd name="T100" fmla="*/ 324 w 378"/>
                <a:gd name="T101" fmla="*/ 124 h 372"/>
                <a:gd name="T102" fmla="*/ 310 w 378"/>
                <a:gd name="T103" fmla="*/ 138 h 372"/>
                <a:gd name="T104" fmla="*/ 284 w 378"/>
                <a:gd name="T105" fmla="*/ 136 h 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78" h="372">
                  <a:moveTo>
                    <a:pt x="264" y="138"/>
                  </a:moveTo>
                  <a:lnTo>
                    <a:pt x="262" y="136"/>
                  </a:lnTo>
                  <a:lnTo>
                    <a:pt x="260" y="134"/>
                  </a:lnTo>
                  <a:lnTo>
                    <a:pt x="260" y="130"/>
                  </a:lnTo>
                  <a:lnTo>
                    <a:pt x="262" y="128"/>
                  </a:lnTo>
                  <a:lnTo>
                    <a:pt x="262" y="126"/>
                  </a:lnTo>
                  <a:lnTo>
                    <a:pt x="262" y="122"/>
                  </a:lnTo>
                  <a:lnTo>
                    <a:pt x="264" y="118"/>
                  </a:lnTo>
                  <a:lnTo>
                    <a:pt x="264" y="114"/>
                  </a:lnTo>
                  <a:lnTo>
                    <a:pt x="264" y="110"/>
                  </a:lnTo>
                  <a:lnTo>
                    <a:pt x="262" y="110"/>
                  </a:lnTo>
                  <a:lnTo>
                    <a:pt x="260" y="110"/>
                  </a:lnTo>
                  <a:lnTo>
                    <a:pt x="258" y="110"/>
                  </a:lnTo>
                  <a:lnTo>
                    <a:pt x="258" y="112"/>
                  </a:lnTo>
                  <a:lnTo>
                    <a:pt x="256" y="112"/>
                  </a:lnTo>
                  <a:lnTo>
                    <a:pt x="256" y="114"/>
                  </a:lnTo>
                  <a:lnTo>
                    <a:pt x="256" y="116"/>
                  </a:lnTo>
                  <a:lnTo>
                    <a:pt x="256" y="120"/>
                  </a:lnTo>
                  <a:lnTo>
                    <a:pt x="254" y="122"/>
                  </a:lnTo>
                  <a:lnTo>
                    <a:pt x="254" y="126"/>
                  </a:lnTo>
                  <a:lnTo>
                    <a:pt x="254" y="128"/>
                  </a:lnTo>
                  <a:lnTo>
                    <a:pt x="254" y="130"/>
                  </a:lnTo>
                  <a:lnTo>
                    <a:pt x="226" y="126"/>
                  </a:lnTo>
                  <a:lnTo>
                    <a:pt x="218" y="122"/>
                  </a:lnTo>
                  <a:lnTo>
                    <a:pt x="206" y="120"/>
                  </a:lnTo>
                  <a:lnTo>
                    <a:pt x="196" y="118"/>
                  </a:lnTo>
                  <a:lnTo>
                    <a:pt x="192" y="116"/>
                  </a:lnTo>
                  <a:lnTo>
                    <a:pt x="186" y="114"/>
                  </a:lnTo>
                  <a:lnTo>
                    <a:pt x="180" y="112"/>
                  </a:lnTo>
                  <a:lnTo>
                    <a:pt x="176" y="108"/>
                  </a:lnTo>
                  <a:lnTo>
                    <a:pt x="172" y="104"/>
                  </a:lnTo>
                  <a:lnTo>
                    <a:pt x="168" y="102"/>
                  </a:lnTo>
                  <a:lnTo>
                    <a:pt x="168" y="98"/>
                  </a:lnTo>
                  <a:lnTo>
                    <a:pt x="166" y="98"/>
                  </a:lnTo>
                  <a:lnTo>
                    <a:pt x="162" y="94"/>
                  </a:lnTo>
                  <a:lnTo>
                    <a:pt x="160" y="90"/>
                  </a:lnTo>
                  <a:lnTo>
                    <a:pt x="158" y="88"/>
                  </a:lnTo>
                  <a:lnTo>
                    <a:pt x="160" y="84"/>
                  </a:lnTo>
                  <a:lnTo>
                    <a:pt x="162" y="82"/>
                  </a:lnTo>
                  <a:lnTo>
                    <a:pt x="164" y="80"/>
                  </a:lnTo>
                  <a:lnTo>
                    <a:pt x="166" y="78"/>
                  </a:lnTo>
                  <a:lnTo>
                    <a:pt x="162" y="72"/>
                  </a:lnTo>
                  <a:lnTo>
                    <a:pt x="160" y="64"/>
                  </a:lnTo>
                  <a:lnTo>
                    <a:pt x="160" y="58"/>
                  </a:lnTo>
                  <a:lnTo>
                    <a:pt x="162" y="52"/>
                  </a:lnTo>
                  <a:lnTo>
                    <a:pt x="164" y="48"/>
                  </a:lnTo>
                  <a:lnTo>
                    <a:pt x="166" y="44"/>
                  </a:lnTo>
                  <a:lnTo>
                    <a:pt x="170" y="42"/>
                  </a:lnTo>
                  <a:lnTo>
                    <a:pt x="172" y="40"/>
                  </a:lnTo>
                  <a:lnTo>
                    <a:pt x="174" y="40"/>
                  </a:lnTo>
                  <a:lnTo>
                    <a:pt x="168" y="28"/>
                  </a:lnTo>
                  <a:lnTo>
                    <a:pt x="174" y="22"/>
                  </a:lnTo>
                  <a:lnTo>
                    <a:pt x="172" y="20"/>
                  </a:lnTo>
                  <a:lnTo>
                    <a:pt x="170" y="14"/>
                  </a:lnTo>
                  <a:lnTo>
                    <a:pt x="170" y="10"/>
                  </a:lnTo>
                  <a:lnTo>
                    <a:pt x="170" y="6"/>
                  </a:lnTo>
                  <a:lnTo>
                    <a:pt x="168" y="6"/>
                  </a:lnTo>
                  <a:lnTo>
                    <a:pt x="168" y="2"/>
                  </a:lnTo>
                  <a:lnTo>
                    <a:pt x="164" y="0"/>
                  </a:lnTo>
                  <a:lnTo>
                    <a:pt x="160" y="0"/>
                  </a:lnTo>
                  <a:lnTo>
                    <a:pt x="156" y="0"/>
                  </a:lnTo>
                  <a:lnTo>
                    <a:pt x="152" y="0"/>
                  </a:lnTo>
                  <a:lnTo>
                    <a:pt x="150" y="0"/>
                  </a:lnTo>
                  <a:lnTo>
                    <a:pt x="146" y="2"/>
                  </a:lnTo>
                  <a:lnTo>
                    <a:pt x="144" y="2"/>
                  </a:lnTo>
                  <a:lnTo>
                    <a:pt x="140" y="6"/>
                  </a:lnTo>
                  <a:lnTo>
                    <a:pt x="140" y="8"/>
                  </a:lnTo>
                  <a:lnTo>
                    <a:pt x="138" y="12"/>
                  </a:lnTo>
                  <a:lnTo>
                    <a:pt x="126" y="14"/>
                  </a:lnTo>
                  <a:lnTo>
                    <a:pt x="120" y="14"/>
                  </a:lnTo>
                  <a:lnTo>
                    <a:pt x="114" y="16"/>
                  </a:lnTo>
                  <a:lnTo>
                    <a:pt x="110" y="18"/>
                  </a:lnTo>
                  <a:lnTo>
                    <a:pt x="108" y="20"/>
                  </a:lnTo>
                  <a:lnTo>
                    <a:pt x="106" y="22"/>
                  </a:lnTo>
                  <a:lnTo>
                    <a:pt x="106" y="24"/>
                  </a:lnTo>
                  <a:lnTo>
                    <a:pt x="106" y="26"/>
                  </a:lnTo>
                  <a:lnTo>
                    <a:pt x="108" y="26"/>
                  </a:lnTo>
                  <a:lnTo>
                    <a:pt x="112" y="28"/>
                  </a:lnTo>
                  <a:lnTo>
                    <a:pt x="114" y="28"/>
                  </a:lnTo>
                  <a:lnTo>
                    <a:pt x="116" y="28"/>
                  </a:lnTo>
                  <a:lnTo>
                    <a:pt x="118" y="28"/>
                  </a:lnTo>
                  <a:lnTo>
                    <a:pt x="120" y="30"/>
                  </a:lnTo>
                  <a:lnTo>
                    <a:pt x="124" y="32"/>
                  </a:lnTo>
                  <a:lnTo>
                    <a:pt x="124" y="34"/>
                  </a:lnTo>
                  <a:lnTo>
                    <a:pt x="124" y="36"/>
                  </a:lnTo>
                  <a:lnTo>
                    <a:pt x="124" y="38"/>
                  </a:lnTo>
                  <a:lnTo>
                    <a:pt x="122" y="36"/>
                  </a:lnTo>
                  <a:lnTo>
                    <a:pt x="118" y="36"/>
                  </a:lnTo>
                  <a:lnTo>
                    <a:pt x="114" y="36"/>
                  </a:lnTo>
                  <a:lnTo>
                    <a:pt x="108" y="36"/>
                  </a:lnTo>
                  <a:lnTo>
                    <a:pt x="106" y="38"/>
                  </a:lnTo>
                  <a:lnTo>
                    <a:pt x="102" y="38"/>
                  </a:lnTo>
                  <a:lnTo>
                    <a:pt x="98" y="40"/>
                  </a:lnTo>
                  <a:lnTo>
                    <a:pt x="96" y="44"/>
                  </a:lnTo>
                  <a:lnTo>
                    <a:pt x="96" y="48"/>
                  </a:lnTo>
                  <a:lnTo>
                    <a:pt x="96" y="50"/>
                  </a:lnTo>
                  <a:lnTo>
                    <a:pt x="96" y="52"/>
                  </a:lnTo>
                  <a:lnTo>
                    <a:pt x="96" y="54"/>
                  </a:lnTo>
                  <a:lnTo>
                    <a:pt x="90" y="54"/>
                  </a:lnTo>
                  <a:lnTo>
                    <a:pt x="90" y="58"/>
                  </a:lnTo>
                  <a:lnTo>
                    <a:pt x="88" y="60"/>
                  </a:lnTo>
                  <a:lnTo>
                    <a:pt x="84" y="64"/>
                  </a:lnTo>
                  <a:lnTo>
                    <a:pt x="82" y="68"/>
                  </a:lnTo>
                  <a:lnTo>
                    <a:pt x="78" y="70"/>
                  </a:lnTo>
                  <a:lnTo>
                    <a:pt x="76" y="72"/>
                  </a:lnTo>
                  <a:lnTo>
                    <a:pt x="76" y="74"/>
                  </a:lnTo>
                  <a:lnTo>
                    <a:pt x="58" y="84"/>
                  </a:lnTo>
                  <a:lnTo>
                    <a:pt x="46" y="94"/>
                  </a:lnTo>
                  <a:lnTo>
                    <a:pt x="40" y="104"/>
                  </a:lnTo>
                  <a:lnTo>
                    <a:pt x="38" y="112"/>
                  </a:lnTo>
                  <a:lnTo>
                    <a:pt x="38" y="118"/>
                  </a:lnTo>
                  <a:lnTo>
                    <a:pt x="40" y="122"/>
                  </a:lnTo>
                  <a:lnTo>
                    <a:pt x="48" y="126"/>
                  </a:lnTo>
                  <a:lnTo>
                    <a:pt x="44" y="146"/>
                  </a:lnTo>
                  <a:lnTo>
                    <a:pt x="38" y="146"/>
                  </a:lnTo>
                  <a:lnTo>
                    <a:pt x="24" y="146"/>
                  </a:lnTo>
                  <a:lnTo>
                    <a:pt x="22" y="146"/>
                  </a:lnTo>
                  <a:lnTo>
                    <a:pt x="20" y="146"/>
                  </a:lnTo>
                  <a:lnTo>
                    <a:pt x="18" y="148"/>
                  </a:lnTo>
                  <a:lnTo>
                    <a:pt x="16" y="148"/>
                  </a:lnTo>
                  <a:lnTo>
                    <a:pt x="0" y="166"/>
                  </a:lnTo>
                  <a:lnTo>
                    <a:pt x="2" y="168"/>
                  </a:lnTo>
                  <a:lnTo>
                    <a:pt x="6" y="170"/>
                  </a:lnTo>
                  <a:lnTo>
                    <a:pt x="12" y="170"/>
                  </a:lnTo>
                  <a:lnTo>
                    <a:pt x="18" y="170"/>
                  </a:lnTo>
                  <a:lnTo>
                    <a:pt x="24" y="168"/>
                  </a:lnTo>
                  <a:lnTo>
                    <a:pt x="26" y="168"/>
                  </a:lnTo>
                  <a:lnTo>
                    <a:pt x="28" y="166"/>
                  </a:lnTo>
                  <a:lnTo>
                    <a:pt x="30" y="166"/>
                  </a:lnTo>
                  <a:lnTo>
                    <a:pt x="32" y="166"/>
                  </a:lnTo>
                  <a:lnTo>
                    <a:pt x="36" y="166"/>
                  </a:lnTo>
                  <a:lnTo>
                    <a:pt x="36" y="168"/>
                  </a:lnTo>
                  <a:lnTo>
                    <a:pt x="34" y="170"/>
                  </a:lnTo>
                  <a:lnTo>
                    <a:pt x="32" y="176"/>
                  </a:lnTo>
                  <a:lnTo>
                    <a:pt x="28" y="180"/>
                  </a:lnTo>
                  <a:lnTo>
                    <a:pt x="24" y="184"/>
                  </a:lnTo>
                  <a:lnTo>
                    <a:pt x="20" y="188"/>
                  </a:lnTo>
                  <a:lnTo>
                    <a:pt x="16" y="190"/>
                  </a:lnTo>
                  <a:lnTo>
                    <a:pt x="16" y="192"/>
                  </a:lnTo>
                  <a:lnTo>
                    <a:pt x="16" y="194"/>
                  </a:lnTo>
                  <a:lnTo>
                    <a:pt x="18" y="198"/>
                  </a:lnTo>
                  <a:lnTo>
                    <a:pt x="20" y="202"/>
                  </a:lnTo>
                  <a:lnTo>
                    <a:pt x="24" y="206"/>
                  </a:lnTo>
                  <a:lnTo>
                    <a:pt x="30" y="210"/>
                  </a:lnTo>
                  <a:lnTo>
                    <a:pt x="38" y="214"/>
                  </a:lnTo>
                  <a:lnTo>
                    <a:pt x="40" y="214"/>
                  </a:lnTo>
                  <a:lnTo>
                    <a:pt x="42" y="214"/>
                  </a:lnTo>
                  <a:lnTo>
                    <a:pt x="44" y="214"/>
                  </a:lnTo>
                  <a:lnTo>
                    <a:pt x="46" y="210"/>
                  </a:lnTo>
                  <a:lnTo>
                    <a:pt x="50" y="206"/>
                  </a:lnTo>
                  <a:lnTo>
                    <a:pt x="50" y="204"/>
                  </a:lnTo>
                  <a:lnTo>
                    <a:pt x="50" y="200"/>
                  </a:lnTo>
                  <a:lnTo>
                    <a:pt x="52" y="196"/>
                  </a:lnTo>
                  <a:lnTo>
                    <a:pt x="54" y="194"/>
                  </a:lnTo>
                  <a:lnTo>
                    <a:pt x="58" y="192"/>
                  </a:lnTo>
                  <a:lnTo>
                    <a:pt x="58" y="194"/>
                  </a:lnTo>
                  <a:lnTo>
                    <a:pt x="56" y="196"/>
                  </a:lnTo>
                  <a:lnTo>
                    <a:pt x="56" y="200"/>
                  </a:lnTo>
                  <a:lnTo>
                    <a:pt x="56" y="204"/>
                  </a:lnTo>
                  <a:lnTo>
                    <a:pt x="58" y="206"/>
                  </a:lnTo>
                  <a:lnTo>
                    <a:pt x="58" y="208"/>
                  </a:lnTo>
                  <a:lnTo>
                    <a:pt x="56" y="210"/>
                  </a:lnTo>
                  <a:lnTo>
                    <a:pt x="56" y="212"/>
                  </a:lnTo>
                  <a:lnTo>
                    <a:pt x="56" y="216"/>
                  </a:lnTo>
                  <a:lnTo>
                    <a:pt x="56" y="220"/>
                  </a:lnTo>
                  <a:lnTo>
                    <a:pt x="56" y="228"/>
                  </a:lnTo>
                  <a:lnTo>
                    <a:pt x="60" y="258"/>
                  </a:lnTo>
                  <a:lnTo>
                    <a:pt x="76" y="308"/>
                  </a:lnTo>
                  <a:lnTo>
                    <a:pt x="92" y="336"/>
                  </a:lnTo>
                  <a:lnTo>
                    <a:pt x="94" y="336"/>
                  </a:lnTo>
                  <a:lnTo>
                    <a:pt x="96" y="340"/>
                  </a:lnTo>
                  <a:lnTo>
                    <a:pt x="98" y="344"/>
                  </a:lnTo>
                  <a:lnTo>
                    <a:pt x="102" y="352"/>
                  </a:lnTo>
                  <a:lnTo>
                    <a:pt x="104" y="354"/>
                  </a:lnTo>
                  <a:lnTo>
                    <a:pt x="108" y="358"/>
                  </a:lnTo>
                  <a:lnTo>
                    <a:pt x="110" y="362"/>
                  </a:lnTo>
                  <a:lnTo>
                    <a:pt x="112" y="366"/>
                  </a:lnTo>
                  <a:lnTo>
                    <a:pt x="114" y="370"/>
                  </a:lnTo>
                  <a:lnTo>
                    <a:pt x="116" y="372"/>
                  </a:lnTo>
                  <a:lnTo>
                    <a:pt x="120" y="372"/>
                  </a:lnTo>
                  <a:lnTo>
                    <a:pt x="126" y="372"/>
                  </a:lnTo>
                  <a:lnTo>
                    <a:pt x="130" y="372"/>
                  </a:lnTo>
                  <a:lnTo>
                    <a:pt x="132" y="372"/>
                  </a:lnTo>
                  <a:lnTo>
                    <a:pt x="132" y="370"/>
                  </a:lnTo>
                  <a:lnTo>
                    <a:pt x="132" y="368"/>
                  </a:lnTo>
                  <a:lnTo>
                    <a:pt x="134" y="364"/>
                  </a:lnTo>
                  <a:lnTo>
                    <a:pt x="134" y="362"/>
                  </a:lnTo>
                  <a:lnTo>
                    <a:pt x="138" y="358"/>
                  </a:lnTo>
                  <a:lnTo>
                    <a:pt x="140" y="356"/>
                  </a:lnTo>
                  <a:lnTo>
                    <a:pt x="144" y="354"/>
                  </a:lnTo>
                  <a:lnTo>
                    <a:pt x="146" y="352"/>
                  </a:lnTo>
                  <a:lnTo>
                    <a:pt x="146" y="348"/>
                  </a:lnTo>
                  <a:lnTo>
                    <a:pt x="150" y="346"/>
                  </a:lnTo>
                  <a:lnTo>
                    <a:pt x="152" y="344"/>
                  </a:lnTo>
                  <a:lnTo>
                    <a:pt x="154" y="342"/>
                  </a:lnTo>
                  <a:lnTo>
                    <a:pt x="156" y="338"/>
                  </a:lnTo>
                  <a:lnTo>
                    <a:pt x="158" y="330"/>
                  </a:lnTo>
                  <a:lnTo>
                    <a:pt x="160" y="318"/>
                  </a:lnTo>
                  <a:lnTo>
                    <a:pt x="158" y="308"/>
                  </a:lnTo>
                  <a:lnTo>
                    <a:pt x="156" y="302"/>
                  </a:lnTo>
                  <a:lnTo>
                    <a:pt x="156" y="296"/>
                  </a:lnTo>
                  <a:lnTo>
                    <a:pt x="156" y="290"/>
                  </a:lnTo>
                  <a:lnTo>
                    <a:pt x="158" y="284"/>
                  </a:lnTo>
                  <a:lnTo>
                    <a:pt x="162" y="280"/>
                  </a:lnTo>
                  <a:lnTo>
                    <a:pt x="166" y="278"/>
                  </a:lnTo>
                  <a:lnTo>
                    <a:pt x="168" y="276"/>
                  </a:lnTo>
                  <a:lnTo>
                    <a:pt x="170" y="276"/>
                  </a:lnTo>
                  <a:lnTo>
                    <a:pt x="174" y="274"/>
                  </a:lnTo>
                  <a:lnTo>
                    <a:pt x="178" y="270"/>
                  </a:lnTo>
                  <a:lnTo>
                    <a:pt x="182" y="268"/>
                  </a:lnTo>
                  <a:lnTo>
                    <a:pt x="184" y="266"/>
                  </a:lnTo>
                  <a:lnTo>
                    <a:pt x="190" y="260"/>
                  </a:lnTo>
                  <a:lnTo>
                    <a:pt x="198" y="252"/>
                  </a:lnTo>
                  <a:lnTo>
                    <a:pt x="208" y="244"/>
                  </a:lnTo>
                  <a:lnTo>
                    <a:pt x="218" y="236"/>
                  </a:lnTo>
                  <a:lnTo>
                    <a:pt x="224" y="232"/>
                  </a:lnTo>
                  <a:lnTo>
                    <a:pt x="226" y="230"/>
                  </a:lnTo>
                  <a:lnTo>
                    <a:pt x="232" y="228"/>
                  </a:lnTo>
                  <a:lnTo>
                    <a:pt x="236" y="222"/>
                  </a:lnTo>
                  <a:lnTo>
                    <a:pt x="242" y="216"/>
                  </a:lnTo>
                  <a:lnTo>
                    <a:pt x="246" y="210"/>
                  </a:lnTo>
                  <a:lnTo>
                    <a:pt x="248" y="202"/>
                  </a:lnTo>
                  <a:lnTo>
                    <a:pt x="250" y="200"/>
                  </a:lnTo>
                  <a:lnTo>
                    <a:pt x="250" y="198"/>
                  </a:lnTo>
                  <a:lnTo>
                    <a:pt x="254" y="196"/>
                  </a:lnTo>
                  <a:lnTo>
                    <a:pt x="258" y="194"/>
                  </a:lnTo>
                  <a:lnTo>
                    <a:pt x="262" y="194"/>
                  </a:lnTo>
                  <a:lnTo>
                    <a:pt x="270" y="196"/>
                  </a:lnTo>
                  <a:lnTo>
                    <a:pt x="270" y="182"/>
                  </a:lnTo>
                  <a:lnTo>
                    <a:pt x="270" y="180"/>
                  </a:lnTo>
                  <a:lnTo>
                    <a:pt x="268" y="176"/>
                  </a:lnTo>
                  <a:lnTo>
                    <a:pt x="266" y="176"/>
                  </a:lnTo>
                  <a:lnTo>
                    <a:pt x="266" y="174"/>
                  </a:lnTo>
                  <a:lnTo>
                    <a:pt x="264" y="172"/>
                  </a:lnTo>
                  <a:lnTo>
                    <a:pt x="264" y="168"/>
                  </a:lnTo>
                  <a:lnTo>
                    <a:pt x="264" y="164"/>
                  </a:lnTo>
                  <a:lnTo>
                    <a:pt x="266" y="162"/>
                  </a:lnTo>
                  <a:lnTo>
                    <a:pt x="266" y="160"/>
                  </a:lnTo>
                  <a:lnTo>
                    <a:pt x="266" y="158"/>
                  </a:lnTo>
                  <a:lnTo>
                    <a:pt x="268" y="154"/>
                  </a:lnTo>
                  <a:lnTo>
                    <a:pt x="268" y="152"/>
                  </a:lnTo>
                  <a:lnTo>
                    <a:pt x="270" y="150"/>
                  </a:lnTo>
                  <a:lnTo>
                    <a:pt x="274" y="150"/>
                  </a:lnTo>
                  <a:lnTo>
                    <a:pt x="282" y="150"/>
                  </a:lnTo>
                  <a:lnTo>
                    <a:pt x="288" y="150"/>
                  </a:lnTo>
                  <a:lnTo>
                    <a:pt x="290" y="150"/>
                  </a:lnTo>
                  <a:lnTo>
                    <a:pt x="292" y="152"/>
                  </a:lnTo>
                  <a:lnTo>
                    <a:pt x="294" y="156"/>
                  </a:lnTo>
                  <a:lnTo>
                    <a:pt x="294" y="164"/>
                  </a:lnTo>
                  <a:lnTo>
                    <a:pt x="298" y="178"/>
                  </a:lnTo>
                  <a:lnTo>
                    <a:pt x="300" y="176"/>
                  </a:lnTo>
                  <a:lnTo>
                    <a:pt x="302" y="174"/>
                  </a:lnTo>
                  <a:lnTo>
                    <a:pt x="304" y="170"/>
                  </a:lnTo>
                  <a:lnTo>
                    <a:pt x="304" y="168"/>
                  </a:lnTo>
                  <a:lnTo>
                    <a:pt x="306" y="164"/>
                  </a:lnTo>
                  <a:lnTo>
                    <a:pt x="308" y="162"/>
                  </a:lnTo>
                  <a:lnTo>
                    <a:pt x="310" y="162"/>
                  </a:lnTo>
                  <a:lnTo>
                    <a:pt x="312" y="164"/>
                  </a:lnTo>
                  <a:lnTo>
                    <a:pt x="312" y="168"/>
                  </a:lnTo>
                  <a:lnTo>
                    <a:pt x="314" y="176"/>
                  </a:lnTo>
                  <a:lnTo>
                    <a:pt x="316" y="184"/>
                  </a:lnTo>
                  <a:lnTo>
                    <a:pt x="316" y="182"/>
                  </a:lnTo>
                  <a:lnTo>
                    <a:pt x="318" y="182"/>
                  </a:lnTo>
                  <a:lnTo>
                    <a:pt x="320" y="182"/>
                  </a:lnTo>
                  <a:lnTo>
                    <a:pt x="320" y="184"/>
                  </a:lnTo>
                  <a:lnTo>
                    <a:pt x="322" y="184"/>
                  </a:lnTo>
                  <a:lnTo>
                    <a:pt x="324" y="184"/>
                  </a:lnTo>
                  <a:lnTo>
                    <a:pt x="324" y="182"/>
                  </a:lnTo>
                  <a:lnTo>
                    <a:pt x="324" y="178"/>
                  </a:lnTo>
                  <a:lnTo>
                    <a:pt x="322" y="174"/>
                  </a:lnTo>
                  <a:lnTo>
                    <a:pt x="322" y="170"/>
                  </a:lnTo>
                  <a:lnTo>
                    <a:pt x="322" y="168"/>
                  </a:lnTo>
                  <a:lnTo>
                    <a:pt x="324" y="168"/>
                  </a:lnTo>
                  <a:lnTo>
                    <a:pt x="328" y="170"/>
                  </a:lnTo>
                  <a:lnTo>
                    <a:pt x="330" y="172"/>
                  </a:lnTo>
                  <a:lnTo>
                    <a:pt x="332" y="172"/>
                  </a:lnTo>
                  <a:lnTo>
                    <a:pt x="334" y="170"/>
                  </a:lnTo>
                  <a:lnTo>
                    <a:pt x="336" y="168"/>
                  </a:lnTo>
                  <a:lnTo>
                    <a:pt x="338" y="166"/>
                  </a:lnTo>
                  <a:lnTo>
                    <a:pt x="340" y="164"/>
                  </a:lnTo>
                  <a:lnTo>
                    <a:pt x="342" y="164"/>
                  </a:lnTo>
                  <a:lnTo>
                    <a:pt x="344" y="160"/>
                  </a:lnTo>
                  <a:lnTo>
                    <a:pt x="344" y="156"/>
                  </a:lnTo>
                  <a:lnTo>
                    <a:pt x="346" y="152"/>
                  </a:lnTo>
                  <a:lnTo>
                    <a:pt x="348" y="146"/>
                  </a:lnTo>
                  <a:lnTo>
                    <a:pt x="350" y="142"/>
                  </a:lnTo>
                  <a:lnTo>
                    <a:pt x="354" y="140"/>
                  </a:lnTo>
                  <a:lnTo>
                    <a:pt x="358" y="138"/>
                  </a:lnTo>
                  <a:lnTo>
                    <a:pt x="368" y="134"/>
                  </a:lnTo>
                  <a:lnTo>
                    <a:pt x="370" y="130"/>
                  </a:lnTo>
                  <a:lnTo>
                    <a:pt x="370" y="128"/>
                  </a:lnTo>
                  <a:lnTo>
                    <a:pt x="372" y="126"/>
                  </a:lnTo>
                  <a:lnTo>
                    <a:pt x="374" y="124"/>
                  </a:lnTo>
                  <a:lnTo>
                    <a:pt x="374" y="120"/>
                  </a:lnTo>
                  <a:lnTo>
                    <a:pt x="376" y="116"/>
                  </a:lnTo>
                  <a:lnTo>
                    <a:pt x="378" y="114"/>
                  </a:lnTo>
                  <a:lnTo>
                    <a:pt x="378" y="110"/>
                  </a:lnTo>
                  <a:lnTo>
                    <a:pt x="378" y="108"/>
                  </a:lnTo>
                  <a:lnTo>
                    <a:pt x="376" y="108"/>
                  </a:lnTo>
                  <a:lnTo>
                    <a:pt x="366" y="110"/>
                  </a:lnTo>
                  <a:lnTo>
                    <a:pt x="354" y="112"/>
                  </a:lnTo>
                  <a:lnTo>
                    <a:pt x="344" y="114"/>
                  </a:lnTo>
                  <a:lnTo>
                    <a:pt x="330" y="112"/>
                  </a:lnTo>
                  <a:lnTo>
                    <a:pt x="328" y="116"/>
                  </a:lnTo>
                  <a:lnTo>
                    <a:pt x="326" y="120"/>
                  </a:lnTo>
                  <a:lnTo>
                    <a:pt x="324" y="124"/>
                  </a:lnTo>
                  <a:lnTo>
                    <a:pt x="322" y="130"/>
                  </a:lnTo>
                  <a:lnTo>
                    <a:pt x="320" y="134"/>
                  </a:lnTo>
                  <a:lnTo>
                    <a:pt x="318" y="136"/>
                  </a:lnTo>
                  <a:lnTo>
                    <a:pt x="316" y="138"/>
                  </a:lnTo>
                  <a:lnTo>
                    <a:pt x="314" y="138"/>
                  </a:lnTo>
                  <a:lnTo>
                    <a:pt x="310" y="138"/>
                  </a:lnTo>
                  <a:lnTo>
                    <a:pt x="306" y="136"/>
                  </a:lnTo>
                  <a:lnTo>
                    <a:pt x="302" y="136"/>
                  </a:lnTo>
                  <a:lnTo>
                    <a:pt x="298" y="136"/>
                  </a:lnTo>
                  <a:lnTo>
                    <a:pt x="294" y="138"/>
                  </a:lnTo>
                  <a:lnTo>
                    <a:pt x="290" y="136"/>
                  </a:lnTo>
                  <a:lnTo>
                    <a:pt x="284" y="136"/>
                  </a:lnTo>
                  <a:lnTo>
                    <a:pt x="282" y="136"/>
                  </a:lnTo>
                  <a:lnTo>
                    <a:pt x="280" y="136"/>
                  </a:lnTo>
                  <a:lnTo>
                    <a:pt x="264" y="13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3" name="Freeform 208"/>
            <p:cNvSpPr>
              <a:spLocks noChangeArrowheads="1"/>
            </p:cNvSpPr>
            <p:nvPr/>
          </p:nvSpPr>
          <p:spPr bwMode="auto">
            <a:xfrm>
              <a:off x="992" y="1220"/>
              <a:ext cx="196" cy="136"/>
            </a:xfrm>
            <a:custGeom>
              <a:avLst/>
              <a:gdLst>
                <a:gd name="T0" fmla="*/ 194 w 196"/>
                <a:gd name="T1" fmla="*/ 36 h 136"/>
                <a:gd name="T2" fmla="*/ 184 w 196"/>
                <a:gd name="T3" fmla="*/ 36 h 136"/>
                <a:gd name="T4" fmla="*/ 166 w 196"/>
                <a:gd name="T5" fmla="*/ 38 h 136"/>
                <a:gd name="T6" fmla="*/ 160 w 196"/>
                <a:gd name="T7" fmla="*/ 42 h 136"/>
                <a:gd name="T8" fmla="*/ 154 w 196"/>
                <a:gd name="T9" fmla="*/ 46 h 136"/>
                <a:gd name="T10" fmla="*/ 138 w 196"/>
                <a:gd name="T11" fmla="*/ 56 h 136"/>
                <a:gd name="T12" fmla="*/ 132 w 196"/>
                <a:gd name="T13" fmla="*/ 66 h 136"/>
                <a:gd name="T14" fmla="*/ 128 w 196"/>
                <a:gd name="T15" fmla="*/ 66 h 136"/>
                <a:gd name="T16" fmla="*/ 122 w 196"/>
                <a:gd name="T17" fmla="*/ 72 h 136"/>
                <a:gd name="T18" fmla="*/ 122 w 196"/>
                <a:gd name="T19" fmla="*/ 84 h 136"/>
                <a:gd name="T20" fmla="*/ 102 w 196"/>
                <a:gd name="T21" fmla="*/ 102 h 136"/>
                <a:gd name="T22" fmla="*/ 94 w 196"/>
                <a:gd name="T23" fmla="*/ 102 h 136"/>
                <a:gd name="T24" fmla="*/ 84 w 196"/>
                <a:gd name="T25" fmla="*/ 104 h 136"/>
                <a:gd name="T26" fmla="*/ 74 w 196"/>
                <a:gd name="T27" fmla="*/ 110 h 136"/>
                <a:gd name="T28" fmla="*/ 68 w 196"/>
                <a:gd name="T29" fmla="*/ 118 h 136"/>
                <a:gd name="T30" fmla="*/ 60 w 196"/>
                <a:gd name="T31" fmla="*/ 124 h 136"/>
                <a:gd name="T32" fmla="*/ 56 w 196"/>
                <a:gd name="T33" fmla="*/ 128 h 136"/>
                <a:gd name="T34" fmla="*/ 52 w 196"/>
                <a:gd name="T35" fmla="*/ 130 h 136"/>
                <a:gd name="T36" fmla="*/ 32 w 196"/>
                <a:gd name="T37" fmla="*/ 136 h 136"/>
                <a:gd name="T38" fmla="*/ 12 w 196"/>
                <a:gd name="T39" fmla="*/ 132 h 136"/>
                <a:gd name="T40" fmla="*/ 0 w 196"/>
                <a:gd name="T41" fmla="*/ 80 h 136"/>
                <a:gd name="T42" fmla="*/ 12 w 196"/>
                <a:gd name="T43" fmla="*/ 42 h 136"/>
                <a:gd name="T44" fmla="*/ 32 w 196"/>
                <a:gd name="T45" fmla="*/ 32 h 136"/>
                <a:gd name="T46" fmla="*/ 38 w 196"/>
                <a:gd name="T47" fmla="*/ 30 h 136"/>
                <a:gd name="T48" fmla="*/ 48 w 196"/>
                <a:gd name="T49" fmla="*/ 24 h 136"/>
                <a:gd name="T50" fmla="*/ 56 w 196"/>
                <a:gd name="T51" fmla="*/ 14 h 136"/>
                <a:gd name="T52" fmla="*/ 60 w 196"/>
                <a:gd name="T53" fmla="*/ 8 h 136"/>
                <a:gd name="T54" fmla="*/ 66 w 196"/>
                <a:gd name="T55" fmla="*/ 10 h 136"/>
                <a:gd name="T56" fmla="*/ 74 w 196"/>
                <a:gd name="T57" fmla="*/ 10 h 136"/>
                <a:gd name="T58" fmla="*/ 92 w 196"/>
                <a:gd name="T59" fmla="*/ 12 h 136"/>
                <a:gd name="T60" fmla="*/ 122 w 196"/>
                <a:gd name="T61" fmla="*/ 2 h 136"/>
                <a:gd name="T62" fmla="*/ 140 w 196"/>
                <a:gd name="T63" fmla="*/ 8 h 136"/>
                <a:gd name="T64" fmla="*/ 142 w 196"/>
                <a:gd name="T65" fmla="*/ 12 h 136"/>
                <a:gd name="T66" fmla="*/ 150 w 196"/>
                <a:gd name="T67" fmla="*/ 16 h 136"/>
                <a:gd name="T68" fmla="*/ 158 w 196"/>
                <a:gd name="T69" fmla="*/ 20 h 136"/>
                <a:gd name="T70" fmla="*/ 194 w 196"/>
                <a:gd name="T71" fmla="*/ 20 h 136"/>
                <a:gd name="T72" fmla="*/ 194 w 196"/>
                <a:gd name="T73" fmla="*/ 24 h 136"/>
                <a:gd name="T74" fmla="*/ 196 w 196"/>
                <a:gd name="T75" fmla="*/ 3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96" h="136">
                  <a:moveTo>
                    <a:pt x="196" y="36"/>
                  </a:moveTo>
                  <a:lnTo>
                    <a:pt x="194" y="36"/>
                  </a:lnTo>
                  <a:lnTo>
                    <a:pt x="190" y="36"/>
                  </a:lnTo>
                  <a:lnTo>
                    <a:pt x="184" y="36"/>
                  </a:lnTo>
                  <a:lnTo>
                    <a:pt x="176" y="36"/>
                  </a:lnTo>
                  <a:lnTo>
                    <a:pt x="166" y="38"/>
                  </a:lnTo>
                  <a:lnTo>
                    <a:pt x="162" y="40"/>
                  </a:lnTo>
                  <a:lnTo>
                    <a:pt x="160" y="42"/>
                  </a:lnTo>
                  <a:lnTo>
                    <a:pt x="156" y="44"/>
                  </a:lnTo>
                  <a:lnTo>
                    <a:pt x="154" y="46"/>
                  </a:lnTo>
                  <a:lnTo>
                    <a:pt x="154" y="50"/>
                  </a:lnTo>
                  <a:lnTo>
                    <a:pt x="138" y="56"/>
                  </a:lnTo>
                  <a:lnTo>
                    <a:pt x="134" y="66"/>
                  </a:lnTo>
                  <a:lnTo>
                    <a:pt x="132" y="66"/>
                  </a:lnTo>
                  <a:lnTo>
                    <a:pt x="130" y="66"/>
                  </a:lnTo>
                  <a:lnTo>
                    <a:pt x="128" y="66"/>
                  </a:lnTo>
                  <a:lnTo>
                    <a:pt x="124" y="68"/>
                  </a:lnTo>
                  <a:lnTo>
                    <a:pt x="122" y="72"/>
                  </a:lnTo>
                  <a:lnTo>
                    <a:pt x="122" y="76"/>
                  </a:lnTo>
                  <a:lnTo>
                    <a:pt x="122" y="84"/>
                  </a:lnTo>
                  <a:lnTo>
                    <a:pt x="104" y="102"/>
                  </a:lnTo>
                  <a:lnTo>
                    <a:pt x="102" y="102"/>
                  </a:lnTo>
                  <a:lnTo>
                    <a:pt x="98" y="102"/>
                  </a:lnTo>
                  <a:lnTo>
                    <a:pt x="94" y="102"/>
                  </a:lnTo>
                  <a:lnTo>
                    <a:pt x="88" y="104"/>
                  </a:lnTo>
                  <a:lnTo>
                    <a:pt x="84" y="104"/>
                  </a:lnTo>
                  <a:lnTo>
                    <a:pt x="78" y="108"/>
                  </a:lnTo>
                  <a:lnTo>
                    <a:pt x="74" y="110"/>
                  </a:lnTo>
                  <a:lnTo>
                    <a:pt x="72" y="114"/>
                  </a:lnTo>
                  <a:lnTo>
                    <a:pt x="68" y="118"/>
                  </a:lnTo>
                  <a:lnTo>
                    <a:pt x="64" y="122"/>
                  </a:lnTo>
                  <a:lnTo>
                    <a:pt x="60" y="124"/>
                  </a:lnTo>
                  <a:lnTo>
                    <a:pt x="58" y="128"/>
                  </a:lnTo>
                  <a:lnTo>
                    <a:pt x="56" y="128"/>
                  </a:lnTo>
                  <a:lnTo>
                    <a:pt x="54" y="130"/>
                  </a:lnTo>
                  <a:lnTo>
                    <a:pt x="52" y="130"/>
                  </a:lnTo>
                  <a:lnTo>
                    <a:pt x="44" y="134"/>
                  </a:lnTo>
                  <a:lnTo>
                    <a:pt x="32" y="136"/>
                  </a:lnTo>
                  <a:lnTo>
                    <a:pt x="20" y="134"/>
                  </a:lnTo>
                  <a:lnTo>
                    <a:pt x="12" y="132"/>
                  </a:lnTo>
                  <a:lnTo>
                    <a:pt x="2" y="110"/>
                  </a:lnTo>
                  <a:lnTo>
                    <a:pt x="0" y="80"/>
                  </a:lnTo>
                  <a:lnTo>
                    <a:pt x="10" y="64"/>
                  </a:lnTo>
                  <a:lnTo>
                    <a:pt x="12" y="42"/>
                  </a:lnTo>
                  <a:lnTo>
                    <a:pt x="28" y="42"/>
                  </a:lnTo>
                  <a:lnTo>
                    <a:pt x="32" y="32"/>
                  </a:lnTo>
                  <a:lnTo>
                    <a:pt x="34" y="32"/>
                  </a:lnTo>
                  <a:lnTo>
                    <a:pt x="38" y="30"/>
                  </a:lnTo>
                  <a:lnTo>
                    <a:pt x="42" y="28"/>
                  </a:lnTo>
                  <a:lnTo>
                    <a:pt x="48" y="24"/>
                  </a:lnTo>
                  <a:lnTo>
                    <a:pt x="52" y="20"/>
                  </a:lnTo>
                  <a:lnTo>
                    <a:pt x="56" y="14"/>
                  </a:lnTo>
                  <a:lnTo>
                    <a:pt x="58" y="8"/>
                  </a:lnTo>
                  <a:lnTo>
                    <a:pt x="60" y="8"/>
                  </a:lnTo>
                  <a:lnTo>
                    <a:pt x="62" y="10"/>
                  </a:lnTo>
                  <a:lnTo>
                    <a:pt x="66" y="10"/>
                  </a:lnTo>
                  <a:lnTo>
                    <a:pt x="70" y="10"/>
                  </a:lnTo>
                  <a:lnTo>
                    <a:pt x="74" y="10"/>
                  </a:lnTo>
                  <a:lnTo>
                    <a:pt x="80" y="10"/>
                  </a:lnTo>
                  <a:lnTo>
                    <a:pt x="92" y="12"/>
                  </a:lnTo>
                  <a:lnTo>
                    <a:pt x="108" y="10"/>
                  </a:lnTo>
                  <a:lnTo>
                    <a:pt x="122" y="2"/>
                  </a:lnTo>
                  <a:lnTo>
                    <a:pt x="132" y="0"/>
                  </a:lnTo>
                  <a:lnTo>
                    <a:pt x="140" y="8"/>
                  </a:lnTo>
                  <a:lnTo>
                    <a:pt x="140" y="10"/>
                  </a:lnTo>
                  <a:lnTo>
                    <a:pt x="142" y="12"/>
                  </a:lnTo>
                  <a:lnTo>
                    <a:pt x="146" y="14"/>
                  </a:lnTo>
                  <a:lnTo>
                    <a:pt x="150" y="16"/>
                  </a:lnTo>
                  <a:lnTo>
                    <a:pt x="154" y="18"/>
                  </a:lnTo>
                  <a:lnTo>
                    <a:pt x="158" y="20"/>
                  </a:lnTo>
                  <a:lnTo>
                    <a:pt x="162" y="20"/>
                  </a:lnTo>
                  <a:lnTo>
                    <a:pt x="194" y="20"/>
                  </a:lnTo>
                  <a:lnTo>
                    <a:pt x="194" y="22"/>
                  </a:lnTo>
                  <a:lnTo>
                    <a:pt x="194" y="24"/>
                  </a:lnTo>
                  <a:lnTo>
                    <a:pt x="194" y="30"/>
                  </a:lnTo>
                  <a:lnTo>
                    <a:pt x="196" y="34"/>
                  </a:lnTo>
                  <a:lnTo>
                    <a:pt x="196" y="3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4" name="Freeform 209"/>
            <p:cNvSpPr>
              <a:spLocks noChangeArrowheads="1"/>
            </p:cNvSpPr>
            <p:nvPr/>
          </p:nvSpPr>
          <p:spPr bwMode="auto">
            <a:xfrm>
              <a:off x="1784" y="1094"/>
              <a:ext cx="116" cy="172"/>
            </a:xfrm>
            <a:custGeom>
              <a:avLst/>
              <a:gdLst>
                <a:gd name="T0" fmla="*/ 112 w 116"/>
                <a:gd name="T1" fmla="*/ 4 h 172"/>
                <a:gd name="T2" fmla="*/ 94 w 116"/>
                <a:gd name="T3" fmla="*/ 20 h 172"/>
                <a:gd name="T4" fmla="*/ 76 w 116"/>
                <a:gd name="T5" fmla="*/ 34 h 172"/>
                <a:gd name="T6" fmla="*/ 66 w 116"/>
                <a:gd name="T7" fmla="*/ 42 h 172"/>
                <a:gd name="T8" fmla="*/ 58 w 116"/>
                <a:gd name="T9" fmla="*/ 48 h 172"/>
                <a:gd name="T10" fmla="*/ 54 w 116"/>
                <a:gd name="T11" fmla="*/ 50 h 172"/>
                <a:gd name="T12" fmla="*/ 18 w 116"/>
                <a:gd name="T13" fmla="*/ 46 h 172"/>
                <a:gd name="T14" fmla="*/ 16 w 116"/>
                <a:gd name="T15" fmla="*/ 52 h 172"/>
                <a:gd name="T16" fmla="*/ 18 w 116"/>
                <a:gd name="T17" fmla="*/ 60 h 172"/>
                <a:gd name="T18" fmla="*/ 18 w 116"/>
                <a:gd name="T19" fmla="*/ 64 h 172"/>
                <a:gd name="T20" fmla="*/ 18 w 116"/>
                <a:gd name="T21" fmla="*/ 70 h 172"/>
                <a:gd name="T22" fmla="*/ 10 w 116"/>
                <a:gd name="T23" fmla="*/ 72 h 172"/>
                <a:gd name="T24" fmla="*/ 4 w 116"/>
                <a:gd name="T25" fmla="*/ 70 h 172"/>
                <a:gd name="T26" fmla="*/ 0 w 116"/>
                <a:gd name="T27" fmla="*/ 70 h 172"/>
                <a:gd name="T28" fmla="*/ 12 w 116"/>
                <a:gd name="T29" fmla="*/ 90 h 172"/>
                <a:gd name="T30" fmla="*/ 16 w 116"/>
                <a:gd name="T31" fmla="*/ 112 h 172"/>
                <a:gd name="T32" fmla="*/ 20 w 116"/>
                <a:gd name="T33" fmla="*/ 114 h 172"/>
                <a:gd name="T34" fmla="*/ 26 w 116"/>
                <a:gd name="T35" fmla="*/ 120 h 172"/>
                <a:gd name="T36" fmla="*/ 34 w 116"/>
                <a:gd name="T37" fmla="*/ 124 h 172"/>
                <a:gd name="T38" fmla="*/ 40 w 116"/>
                <a:gd name="T39" fmla="*/ 128 h 172"/>
                <a:gd name="T40" fmla="*/ 42 w 116"/>
                <a:gd name="T41" fmla="*/ 132 h 172"/>
                <a:gd name="T42" fmla="*/ 42 w 116"/>
                <a:gd name="T43" fmla="*/ 136 h 172"/>
                <a:gd name="T44" fmla="*/ 42 w 116"/>
                <a:gd name="T45" fmla="*/ 148 h 172"/>
                <a:gd name="T46" fmla="*/ 40 w 116"/>
                <a:gd name="T47" fmla="*/ 160 h 172"/>
                <a:gd name="T48" fmla="*/ 46 w 116"/>
                <a:gd name="T49" fmla="*/ 168 h 172"/>
                <a:gd name="T50" fmla="*/ 52 w 116"/>
                <a:gd name="T51" fmla="*/ 170 h 172"/>
                <a:gd name="T52" fmla="*/ 60 w 116"/>
                <a:gd name="T53" fmla="*/ 172 h 172"/>
                <a:gd name="T54" fmla="*/ 68 w 116"/>
                <a:gd name="T55" fmla="*/ 168 h 172"/>
                <a:gd name="T56" fmla="*/ 74 w 116"/>
                <a:gd name="T57" fmla="*/ 162 h 172"/>
                <a:gd name="T58" fmla="*/ 78 w 116"/>
                <a:gd name="T59" fmla="*/ 136 h 172"/>
                <a:gd name="T60" fmla="*/ 76 w 116"/>
                <a:gd name="T61" fmla="*/ 120 h 172"/>
                <a:gd name="T62" fmla="*/ 70 w 116"/>
                <a:gd name="T63" fmla="*/ 112 h 172"/>
                <a:gd name="T64" fmla="*/ 66 w 116"/>
                <a:gd name="T65" fmla="*/ 108 h 172"/>
                <a:gd name="T66" fmla="*/ 62 w 116"/>
                <a:gd name="T67" fmla="*/ 106 h 172"/>
                <a:gd name="T68" fmla="*/ 54 w 116"/>
                <a:gd name="T69" fmla="*/ 96 h 172"/>
                <a:gd name="T70" fmla="*/ 54 w 116"/>
                <a:gd name="T71" fmla="*/ 90 h 172"/>
                <a:gd name="T72" fmla="*/ 56 w 116"/>
                <a:gd name="T73" fmla="*/ 86 h 172"/>
                <a:gd name="T74" fmla="*/ 58 w 116"/>
                <a:gd name="T75" fmla="*/ 84 h 172"/>
                <a:gd name="T76" fmla="*/ 74 w 116"/>
                <a:gd name="T77" fmla="*/ 70 h 172"/>
                <a:gd name="T78" fmla="*/ 94 w 116"/>
                <a:gd name="T79" fmla="*/ 46 h 172"/>
                <a:gd name="T80" fmla="*/ 104 w 116"/>
                <a:gd name="T81" fmla="*/ 32 h 172"/>
                <a:gd name="T82" fmla="*/ 114 w 116"/>
                <a:gd name="T83" fmla="*/ 12 h 172"/>
                <a:gd name="T84" fmla="*/ 116 w 116"/>
                <a:gd name="T85"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6" h="172">
                  <a:moveTo>
                    <a:pt x="116" y="0"/>
                  </a:moveTo>
                  <a:lnTo>
                    <a:pt x="112" y="4"/>
                  </a:lnTo>
                  <a:lnTo>
                    <a:pt x="104" y="10"/>
                  </a:lnTo>
                  <a:lnTo>
                    <a:pt x="94" y="20"/>
                  </a:lnTo>
                  <a:lnTo>
                    <a:pt x="84" y="28"/>
                  </a:lnTo>
                  <a:lnTo>
                    <a:pt x="76" y="34"/>
                  </a:lnTo>
                  <a:lnTo>
                    <a:pt x="70" y="38"/>
                  </a:lnTo>
                  <a:lnTo>
                    <a:pt x="66" y="42"/>
                  </a:lnTo>
                  <a:lnTo>
                    <a:pt x="62" y="46"/>
                  </a:lnTo>
                  <a:lnTo>
                    <a:pt x="58" y="48"/>
                  </a:lnTo>
                  <a:lnTo>
                    <a:pt x="54" y="48"/>
                  </a:lnTo>
                  <a:lnTo>
                    <a:pt x="54" y="50"/>
                  </a:lnTo>
                  <a:lnTo>
                    <a:pt x="22" y="46"/>
                  </a:lnTo>
                  <a:lnTo>
                    <a:pt x="18" y="46"/>
                  </a:lnTo>
                  <a:lnTo>
                    <a:pt x="18" y="48"/>
                  </a:lnTo>
                  <a:lnTo>
                    <a:pt x="16" y="52"/>
                  </a:lnTo>
                  <a:lnTo>
                    <a:pt x="16" y="56"/>
                  </a:lnTo>
                  <a:lnTo>
                    <a:pt x="18" y="60"/>
                  </a:lnTo>
                  <a:lnTo>
                    <a:pt x="18" y="62"/>
                  </a:lnTo>
                  <a:lnTo>
                    <a:pt x="18" y="64"/>
                  </a:lnTo>
                  <a:lnTo>
                    <a:pt x="20" y="66"/>
                  </a:lnTo>
                  <a:lnTo>
                    <a:pt x="18" y="70"/>
                  </a:lnTo>
                  <a:lnTo>
                    <a:pt x="14" y="72"/>
                  </a:lnTo>
                  <a:lnTo>
                    <a:pt x="10" y="72"/>
                  </a:lnTo>
                  <a:lnTo>
                    <a:pt x="8" y="72"/>
                  </a:lnTo>
                  <a:lnTo>
                    <a:pt x="4" y="70"/>
                  </a:lnTo>
                  <a:lnTo>
                    <a:pt x="2" y="70"/>
                  </a:lnTo>
                  <a:lnTo>
                    <a:pt x="0" y="70"/>
                  </a:lnTo>
                  <a:lnTo>
                    <a:pt x="0" y="92"/>
                  </a:lnTo>
                  <a:lnTo>
                    <a:pt x="12" y="90"/>
                  </a:lnTo>
                  <a:lnTo>
                    <a:pt x="22" y="98"/>
                  </a:lnTo>
                  <a:lnTo>
                    <a:pt x="16" y="112"/>
                  </a:lnTo>
                  <a:lnTo>
                    <a:pt x="18" y="112"/>
                  </a:lnTo>
                  <a:lnTo>
                    <a:pt x="20" y="114"/>
                  </a:lnTo>
                  <a:lnTo>
                    <a:pt x="22" y="116"/>
                  </a:lnTo>
                  <a:lnTo>
                    <a:pt x="26" y="120"/>
                  </a:lnTo>
                  <a:lnTo>
                    <a:pt x="30" y="122"/>
                  </a:lnTo>
                  <a:lnTo>
                    <a:pt x="34" y="124"/>
                  </a:lnTo>
                  <a:lnTo>
                    <a:pt x="36" y="126"/>
                  </a:lnTo>
                  <a:lnTo>
                    <a:pt x="40" y="128"/>
                  </a:lnTo>
                  <a:lnTo>
                    <a:pt x="42" y="130"/>
                  </a:lnTo>
                  <a:lnTo>
                    <a:pt x="42" y="132"/>
                  </a:lnTo>
                  <a:lnTo>
                    <a:pt x="42" y="134"/>
                  </a:lnTo>
                  <a:lnTo>
                    <a:pt x="42" y="136"/>
                  </a:lnTo>
                  <a:lnTo>
                    <a:pt x="42" y="140"/>
                  </a:lnTo>
                  <a:lnTo>
                    <a:pt x="42" y="148"/>
                  </a:lnTo>
                  <a:lnTo>
                    <a:pt x="40" y="156"/>
                  </a:lnTo>
                  <a:lnTo>
                    <a:pt x="40" y="160"/>
                  </a:lnTo>
                  <a:lnTo>
                    <a:pt x="42" y="164"/>
                  </a:lnTo>
                  <a:lnTo>
                    <a:pt x="46" y="168"/>
                  </a:lnTo>
                  <a:lnTo>
                    <a:pt x="48" y="170"/>
                  </a:lnTo>
                  <a:lnTo>
                    <a:pt x="52" y="170"/>
                  </a:lnTo>
                  <a:lnTo>
                    <a:pt x="56" y="172"/>
                  </a:lnTo>
                  <a:lnTo>
                    <a:pt x="60" y="172"/>
                  </a:lnTo>
                  <a:lnTo>
                    <a:pt x="64" y="172"/>
                  </a:lnTo>
                  <a:lnTo>
                    <a:pt x="68" y="168"/>
                  </a:lnTo>
                  <a:lnTo>
                    <a:pt x="72" y="166"/>
                  </a:lnTo>
                  <a:lnTo>
                    <a:pt x="74" y="162"/>
                  </a:lnTo>
                  <a:lnTo>
                    <a:pt x="76" y="160"/>
                  </a:lnTo>
                  <a:lnTo>
                    <a:pt x="78" y="136"/>
                  </a:lnTo>
                  <a:lnTo>
                    <a:pt x="78" y="128"/>
                  </a:lnTo>
                  <a:lnTo>
                    <a:pt x="76" y="120"/>
                  </a:lnTo>
                  <a:lnTo>
                    <a:pt x="74" y="116"/>
                  </a:lnTo>
                  <a:lnTo>
                    <a:pt x="70" y="112"/>
                  </a:lnTo>
                  <a:lnTo>
                    <a:pt x="68" y="108"/>
                  </a:lnTo>
                  <a:lnTo>
                    <a:pt x="66" y="108"/>
                  </a:lnTo>
                  <a:lnTo>
                    <a:pt x="64" y="106"/>
                  </a:lnTo>
                  <a:lnTo>
                    <a:pt x="62" y="106"/>
                  </a:lnTo>
                  <a:lnTo>
                    <a:pt x="58" y="100"/>
                  </a:lnTo>
                  <a:lnTo>
                    <a:pt x="54" y="96"/>
                  </a:lnTo>
                  <a:lnTo>
                    <a:pt x="54" y="92"/>
                  </a:lnTo>
                  <a:lnTo>
                    <a:pt x="54" y="90"/>
                  </a:lnTo>
                  <a:lnTo>
                    <a:pt x="54" y="88"/>
                  </a:lnTo>
                  <a:lnTo>
                    <a:pt x="56" y="86"/>
                  </a:lnTo>
                  <a:lnTo>
                    <a:pt x="58" y="86"/>
                  </a:lnTo>
                  <a:lnTo>
                    <a:pt x="58" y="84"/>
                  </a:lnTo>
                  <a:lnTo>
                    <a:pt x="60" y="84"/>
                  </a:lnTo>
                  <a:lnTo>
                    <a:pt x="74" y="70"/>
                  </a:lnTo>
                  <a:lnTo>
                    <a:pt x="86" y="56"/>
                  </a:lnTo>
                  <a:lnTo>
                    <a:pt x="94" y="46"/>
                  </a:lnTo>
                  <a:lnTo>
                    <a:pt x="98" y="42"/>
                  </a:lnTo>
                  <a:lnTo>
                    <a:pt x="104" y="32"/>
                  </a:lnTo>
                  <a:lnTo>
                    <a:pt x="110" y="20"/>
                  </a:lnTo>
                  <a:lnTo>
                    <a:pt x="114" y="12"/>
                  </a:lnTo>
                  <a:lnTo>
                    <a:pt x="114" y="8"/>
                  </a:lnTo>
                  <a:lnTo>
                    <a:pt x="11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5" name="Freeform 210"/>
            <p:cNvSpPr>
              <a:spLocks noChangeArrowheads="1"/>
            </p:cNvSpPr>
            <p:nvPr/>
          </p:nvSpPr>
          <p:spPr bwMode="auto">
            <a:xfrm>
              <a:off x="1350" y="980"/>
              <a:ext cx="420" cy="174"/>
            </a:xfrm>
            <a:custGeom>
              <a:avLst/>
              <a:gdLst>
                <a:gd name="T0" fmla="*/ 26 w 420"/>
                <a:gd name="T1" fmla="*/ 20 h 174"/>
                <a:gd name="T2" fmla="*/ 28 w 420"/>
                <a:gd name="T3" fmla="*/ 16 h 174"/>
                <a:gd name="T4" fmla="*/ 32 w 420"/>
                <a:gd name="T5" fmla="*/ 12 h 174"/>
                <a:gd name="T6" fmla="*/ 40 w 420"/>
                <a:gd name="T7" fmla="*/ 10 h 174"/>
                <a:gd name="T8" fmla="*/ 56 w 420"/>
                <a:gd name="T9" fmla="*/ 14 h 174"/>
                <a:gd name="T10" fmla="*/ 68 w 420"/>
                <a:gd name="T11" fmla="*/ 14 h 174"/>
                <a:gd name="T12" fmla="*/ 88 w 420"/>
                <a:gd name="T13" fmla="*/ 24 h 174"/>
                <a:gd name="T14" fmla="*/ 108 w 420"/>
                <a:gd name="T15" fmla="*/ 40 h 174"/>
                <a:gd name="T16" fmla="*/ 114 w 420"/>
                <a:gd name="T17" fmla="*/ 36 h 174"/>
                <a:gd name="T18" fmla="*/ 120 w 420"/>
                <a:gd name="T19" fmla="*/ 28 h 174"/>
                <a:gd name="T20" fmla="*/ 122 w 420"/>
                <a:gd name="T21" fmla="*/ 20 h 174"/>
                <a:gd name="T22" fmla="*/ 128 w 420"/>
                <a:gd name="T23" fmla="*/ 18 h 174"/>
                <a:gd name="T24" fmla="*/ 136 w 420"/>
                <a:gd name="T25" fmla="*/ 14 h 174"/>
                <a:gd name="T26" fmla="*/ 154 w 420"/>
                <a:gd name="T27" fmla="*/ 0 h 174"/>
                <a:gd name="T28" fmla="*/ 178 w 420"/>
                <a:gd name="T29" fmla="*/ 4 h 174"/>
                <a:gd name="T30" fmla="*/ 200 w 420"/>
                <a:gd name="T31" fmla="*/ 2 h 174"/>
                <a:gd name="T32" fmla="*/ 234 w 420"/>
                <a:gd name="T33" fmla="*/ 12 h 174"/>
                <a:gd name="T34" fmla="*/ 256 w 420"/>
                <a:gd name="T35" fmla="*/ 24 h 174"/>
                <a:gd name="T36" fmla="*/ 274 w 420"/>
                <a:gd name="T37" fmla="*/ 26 h 174"/>
                <a:gd name="T38" fmla="*/ 304 w 420"/>
                <a:gd name="T39" fmla="*/ 18 h 174"/>
                <a:gd name="T40" fmla="*/ 318 w 420"/>
                <a:gd name="T41" fmla="*/ 10 h 174"/>
                <a:gd name="T42" fmla="*/ 322 w 420"/>
                <a:gd name="T43" fmla="*/ 4 h 174"/>
                <a:gd name="T44" fmla="*/ 330 w 420"/>
                <a:gd name="T45" fmla="*/ 2 h 174"/>
                <a:gd name="T46" fmla="*/ 356 w 420"/>
                <a:gd name="T47" fmla="*/ 14 h 174"/>
                <a:gd name="T48" fmla="*/ 372 w 420"/>
                <a:gd name="T49" fmla="*/ 60 h 174"/>
                <a:gd name="T50" fmla="*/ 382 w 420"/>
                <a:gd name="T51" fmla="*/ 60 h 174"/>
                <a:gd name="T52" fmla="*/ 394 w 420"/>
                <a:gd name="T53" fmla="*/ 60 h 174"/>
                <a:gd name="T54" fmla="*/ 404 w 420"/>
                <a:gd name="T55" fmla="*/ 60 h 174"/>
                <a:gd name="T56" fmla="*/ 412 w 420"/>
                <a:gd name="T57" fmla="*/ 64 h 174"/>
                <a:gd name="T58" fmla="*/ 418 w 420"/>
                <a:gd name="T59" fmla="*/ 68 h 174"/>
                <a:gd name="T60" fmla="*/ 420 w 420"/>
                <a:gd name="T61" fmla="*/ 74 h 174"/>
                <a:gd name="T62" fmla="*/ 414 w 420"/>
                <a:gd name="T63" fmla="*/ 78 h 174"/>
                <a:gd name="T64" fmla="*/ 404 w 420"/>
                <a:gd name="T65" fmla="*/ 84 h 174"/>
                <a:gd name="T66" fmla="*/ 390 w 420"/>
                <a:gd name="T67" fmla="*/ 88 h 174"/>
                <a:gd name="T68" fmla="*/ 374 w 420"/>
                <a:gd name="T69" fmla="*/ 92 h 174"/>
                <a:gd name="T70" fmla="*/ 360 w 420"/>
                <a:gd name="T71" fmla="*/ 100 h 174"/>
                <a:gd name="T72" fmla="*/ 360 w 420"/>
                <a:gd name="T73" fmla="*/ 106 h 174"/>
                <a:gd name="T74" fmla="*/ 358 w 420"/>
                <a:gd name="T75" fmla="*/ 116 h 174"/>
                <a:gd name="T76" fmla="*/ 350 w 420"/>
                <a:gd name="T77" fmla="*/ 126 h 174"/>
                <a:gd name="T78" fmla="*/ 338 w 420"/>
                <a:gd name="T79" fmla="*/ 132 h 174"/>
                <a:gd name="T80" fmla="*/ 302 w 420"/>
                <a:gd name="T81" fmla="*/ 140 h 174"/>
                <a:gd name="T82" fmla="*/ 262 w 420"/>
                <a:gd name="T83" fmla="*/ 148 h 174"/>
                <a:gd name="T84" fmla="*/ 238 w 420"/>
                <a:gd name="T85" fmla="*/ 154 h 174"/>
                <a:gd name="T86" fmla="*/ 218 w 420"/>
                <a:gd name="T87" fmla="*/ 166 h 174"/>
                <a:gd name="T88" fmla="*/ 186 w 420"/>
                <a:gd name="T89" fmla="*/ 174 h 174"/>
                <a:gd name="T90" fmla="*/ 170 w 420"/>
                <a:gd name="T91" fmla="*/ 166 h 174"/>
                <a:gd name="T92" fmla="*/ 156 w 420"/>
                <a:gd name="T93" fmla="*/ 160 h 174"/>
                <a:gd name="T94" fmla="*/ 132 w 420"/>
                <a:gd name="T95" fmla="*/ 162 h 174"/>
                <a:gd name="T96" fmla="*/ 102 w 420"/>
                <a:gd name="T97" fmla="*/ 162 h 174"/>
                <a:gd name="T98" fmla="*/ 80 w 420"/>
                <a:gd name="T99" fmla="*/ 156 h 174"/>
                <a:gd name="T100" fmla="*/ 76 w 420"/>
                <a:gd name="T101" fmla="*/ 144 h 174"/>
                <a:gd name="T102" fmla="*/ 72 w 420"/>
                <a:gd name="T103" fmla="*/ 120 h 174"/>
                <a:gd name="T104" fmla="*/ 56 w 420"/>
                <a:gd name="T105" fmla="*/ 100 h 174"/>
                <a:gd name="T106" fmla="*/ 30 w 420"/>
                <a:gd name="T107" fmla="*/ 88 h 174"/>
                <a:gd name="T108" fmla="*/ 6 w 420"/>
                <a:gd name="T109" fmla="*/ 66 h 174"/>
                <a:gd name="T110" fmla="*/ 4 w 420"/>
                <a:gd name="T111" fmla="*/ 32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20" h="174">
                  <a:moveTo>
                    <a:pt x="4" y="32"/>
                  </a:moveTo>
                  <a:lnTo>
                    <a:pt x="26" y="20"/>
                  </a:lnTo>
                  <a:lnTo>
                    <a:pt x="26" y="18"/>
                  </a:lnTo>
                  <a:lnTo>
                    <a:pt x="28" y="16"/>
                  </a:lnTo>
                  <a:lnTo>
                    <a:pt x="30" y="14"/>
                  </a:lnTo>
                  <a:lnTo>
                    <a:pt x="32" y="12"/>
                  </a:lnTo>
                  <a:lnTo>
                    <a:pt x="36" y="10"/>
                  </a:lnTo>
                  <a:lnTo>
                    <a:pt x="40" y="10"/>
                  </a:lnTo>
                  <a:lnTo>
                    <a:pt x="48" y="12"/>
                  </a:lnTo>
                  <a:lnTo>
                    <a:pt x="56" y="14"/>
                  </a:lnTo>
                  <a:lnTo>
                    <a:pt x="58" y="14"/>
                  </a:lnTo>
                  <a:lnTo>
                    <a:pt x="68" y="14"/>
                  </a:lnTo>
                  <a:lnTo>
                    <a:pt x="78" y="18"/>
                  </a:lnTo>
                  <a:lnTo>
                    <a:pt x="88" y="24"/>
                  </a:lnTo>
                  <a:lnTo>
                    <a:pt x="106" y="42"/>
                  </a:lnTo>
                  <a:lnTo>
                    <a:pt x="108" y="40"/>
                  </a:lnTo>
                  <a:lnTo>
                    <a:pt x="112" y="40"/>
                  </a:lnTo>
                  <a:lnTo>
                    <a:pt x="114" y="36"/>
                  </a:lnTo>
                  <a:lnTo>
                    <a:pt x="118" y="34"/>
                  </a:lnTo>
                  <a:lnTo>
                    <a:pt x="120" y="28"/>
                  </a:lnTo>
                  <a:lnTo>
                    <a:pt x="120" y="22"/>
                  </a:lnTo>
                  <a:lnTo>
                    <a:pt x="122" y="20"/>
                  </a:lnTo>
                  <a:lnTo>
                    <a:pt x="126" y="18"/>
                  </a:lnTo>
                  <a:lnTo>
                    <a:pt x="128" y="18"/>
                  </a:lnTo>
                  <a:lnTo>
                    <a:pt x="132" y="18"/>
                  </a:lnTo>
                  <a:lnTo>
                    <a:pt x="136" y="14"/>
                  </a:lnTo>
                  <a:lnTo>
                    <a:pt x="144" y="6"/>
                  </a:lnTo>
                  <a:lnTo>
                    <a:pt x="154" y="0"/>
                  </a:lnTo>
                  <a:lnTo>
                    <a:pt x="166" y="0"/>
                  </a:lnTo>
                  <a:lnTo>
                    <a:pt x="178" y="4"/>
                  </a:lnTo>
                  <a:lnTo>
                    <a:pt x="190" y="4"/>
                  </a:lnTo>
                  <a:lnTo>
                    <a:pt x="200" y="2"/>
                  </a:lnTo>
                  <a:lnTo>
                    <a:pt x="216" y="4"/>
                  </a:lnTo>
                  <a:lnTo>
                    <a:pt x="234" y="12"/>
                  </a:lnTo>
                  <a:lnTo>
                    <a:pt x="254" y="24"/>
                  </a:lnTo>
                  <a:lnTo>
                    <a:pt x="256" y="24"/>
                  </a:lnTo>
                  <a:lnTo>
                    <a:pt x="262" y="26"/>
                  </a:lnTo>
                  <a:lnTo>
                    <a:pt x="274" y="26"/>
                  </a:lnTo>
                  <a:lnTo>
                    <a:pt x="292" y="22"/>
                  </a:lnTo>
                  <a:lnTo>
                    <a:pt x="304" y="18"/>
                  </a:lnTo>
                  <a:lnTo>
                    <a:pt x="312" y="14"/>
                  </a:lnTo>
                  <a:lnTo>
                    <a:pt x="318" y="10"/>
                  </a:lnTo>
                  <a:lnTo>
                    <a:pt x="320" y="6"/>
                  </a:lnTo>
                  <a:lnTo>
                    <a:pt x="322" y="4"/>
                  </a:lnTo>
                  <a:lnTo>
                    <a:pt x="322" y="2"/>
                  </a:lnTo>
                  <a:lnTo>
                    <a:pt x="330" y="2"/>
                  </a:lnTo>
                  <a:lnTo>
                    <a:pt x="342" y="6"/>
                  </a:lnTo>
                  <a:lnTo>
                    <a:pt x="356" y="14"/>
                  </a:lnTo>
                  <a:lnTo>
                    <a:pt x="378" y="22"/>
                  </a:lnTo>
                  <a:lnTo>
                    <a:pt x="372" y="60"/>
                  </a:lnTo>
                  <a:lnTo>
                    <a:pt x="376" y="60"/>
                  </a:lnTo>
                  <a:lnTo>
                    <a:pt x="382" y="60"/>
                  </a:lnTo>
                  <a:lnTo>
                    <a:pt x="388" y="60"/>
                  </a:lnTo>
                  <a:lnTo>
                    <a:pt x="394" y="60"/>
                  </a:lnTo>
                  <a:lnTo>
                    <a:pt x="398" y="60"/>
                  </a:lnTo>
                  <a:lnTo>
                    <a:pt x="404" y="60"/>
                  </a:lnTo>
                  <a:lnTo>
                    <a:pt x="408" y="62"/>
                  </a:lnTo>
                  <a:lnTo>
                    <a:pt x="412" y="64"/>
                  </a:lnTo>
                  <a:lnTo>
                    <a:pt x="416" y="66"/>
                  </a:lnTo>
                  <a:lnTo>
                    <a:pt x="418" y="68"/>
                  </a:lnTo>
                  <a:lnTo>
                    <a:pt x="420" y="72"/>
                  </a:lnTo>
                  <a:lnTo>
                    <a:pt x="420" y="74"/>
                  </a:lnTo>
                  <a:lnTo>
                    <a:pt x="420" y="76"/>
                  </a:lnTo>
                  <a:lnTo>
                    <a:pt x="414" y="78"/>
                  </a:lnTo>
                  <a:lnTo>
                    <a:pt x="410" y="82"/>
                  </a:lnTo>
                  <a:lnTo>
                    <a:pt x="404" y="84"/>
                  </a:lnTo>
                  <a:lnTo>
                    <a:pt x="398" y="86"/>
                  </a:lnTo>
                  <a:lnTo>
                    <a:pt x="390" y="88"/>
                  </a:lnTo>
                  <a:lnTo>
                    <a:pt x="382" y="88"/>
                  </a:lnTo>
                  <a:lnTo>
                    <a:pt x="374" y="92"/>
                  </a:lnTo>
                  <a:lnTo>
                    <a:pt x="366" y="96"/>
                  </a:lnTo>
                  <a:lnTo>
                    <a:pt x="360" y="100"/>
                  </a:lnTo>
                  <a:lnTo>
                    <a:pt x="360" y="104"/>
                  </a:lnTo>
                  <a:lnTo>
                    <a:pt x="360" y="106"/>
                  </a:lnTo>
                  <a:lnTo>
                    <a:pt x="358" y="112"/>
                  </a:lnTo>
                  <a:lnTo>
                    <a:pt x="358" y="116"/>
                  </a:lnTo>
                  <a:lnTo>
                    <a:pt x="354" y="120"/>
                  </a:lnTo>
                  <a:lnTo>
                    <a:pt x="350" y="126"/>
                  </a:lnTo>
                  <a:lnTo>
                    <a:pt x="344" y="128"/>
                  </a:lnTo>
                  <a:lnTo>
                    <a:pt x="338" y="132"/>
                  </a:lnTo>
                  <a:lnTo>
                    <a:pt x="322" y="136"/>
                  </a:lnTo>
                  <a:lnTo>
                    <a:pt x="302" y="140"/>
                  </a:lnTo>
                  <a:lnTo>
                    <a:pt x="280" y="144"/>
                  </a:lnTo>
                  <a:lnTo>
                    <a:pt x="262" y="148"/>
                  </a:lnTo>
                  <a:lnTo>
                    <a:pt x="246" y="152"/>
                  </a:lnTo>
                  <a:lnTo>
                    <a:pt x="238" y="154"/>
                  </a:lnTo>
                  <a:lnTo>
                    <a:pt x="232" y="158"/>
                  </a:lnTo>
                  <a:lnTo>
                    <a:pt x="218" y="166"/>
                  </a:lnTo>
                  <a:lnTo>
                    <a:pt x="204" y="172"/>
                  </a:lnTo>
                  <a:lnTo>
                    <a:pt x="186" y="174"/>
                  </a:lnTo>
                  <a:lnTo>
                    <a:pt x="176" y="172"/>
                  </a:lnTo>
                  <a:lnTo>
                    <a:pt x="170" y="166"/>
                  </a:lnTo>
                  <a:lnTo>
                    <a:pt x="162" y="162"/>
                  </a:lnTo>
                  <a:lnTo>
                    <a:pt x="156" y="160"/>
                  </a:lnTo>
                  <a:lnTo>
                    <a:pt x="144" y="160"/>
                  </a:lnTo>
                  <a:lnTo>
                    <a:pt x="132" y="162"/>
                  </a:lnTo>
                  <a:lnTo>
                    <a:pt x="116" y="162"/>
                  </a:lnTo>
                  <a:lnTo>
                    <a:pt x="102" y="162"/>
                  </a:lnTo>
                  <a:lnTo>
                    <a:pt x="88" y="160"/>
                  </a:lnTo>
                  <a:lnTo>
                    <a:pt x="80" y="156"/>
                  </a:lnTo>
                  <a:lnTo>
                    <a:pt x="76" y="148"/>
                  </a:lnTo>
                  <a:lnTo>
                    <a:pt x="76" y="144"/>
                  </a:lnTo>
                  <a:lnTo>
                    <a:pt x="76" y="134"/>
                  </a:lnTo>
                  <a:lnTo>
                    <a:pt x="72" y="120"/>
                  </a:lnTo>
                  <a:lnTo>
                    <a:pt x="66" y="108"/>
                  </a:lnTo>
                  <a:lnTo>
                    <a:pt x="56" y="100"/>
                  </a:lnTo>
                  <a:lnTo>
                    <a:pt x="44" y="94"/>
                  </a:lnTo>
                  <a:lnTo>
                    <a:pt x="30" y="88"/>
                  </a:lnTo>
                  <a:lnTo>
                    <a:pt x="16" y="78"/>
                  </a:lnTo>
                  <a:lnTo>
                    <a:pt x="6" y="66"/>
                  </a:lnTo>
                  <a:lnTo>
                    <a:pt x="0" y="50"/>
                  </a:lnTo>
                  <a:lnTo>
                    <a:pt x="4" y="3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6" name="Freeform 211"/>
            <p:cNvSpPr>
              <a:spLocks noChangeArrowheads="1"/>
            </p:cNvSpPr>
            <p:nvPr/>
          </p:nvSpPr>
          <p:spPr bwMode="auto">
            <a:xfrm>
              <a:off x="1158" y="926"/>
              <a:ext cx="790" cy="574"/>
            </a:xfrm>
            <a:custGeom>
              <a:avLst/>
              <a:gdLst>
                <a:gd name="T0" fmla="*/ 258 w 790"/>
                <a:gd name="T1" fmla="*/ 162 h 574"/>
                <a:gd name="T2" fmla="*/ 310 w 790"/>
                <a:gd name="T3" fmla="*/ 218 h 574"/>
                <a:gd name="T4" fmla="*/ 396 w 790"/>
                <a:gd name="T5" fmla="*/ 226 h 574"/>
                <a:gd name="T6" fmla="*/ 514 w 790"/>
                <a:gd name="T7" fmla="*/ 190 h 574"/>
                <a:gd name="T8" fmla="*/ 584 w 790"/>
                <a:gd name="T9" fmla="*/ 142 h 574"/>
                <a:gd name="T10" fmla="*/ 606 w 790"/>
                <a:gd name="T11" fmla="*/ 118 h 574"/>
                <a:gd name="T12" fmla="*/ 588 w 790"/>
                <a:gd name="T13" fmla="*/ 56 h 574"/>
                <a:gd name="T14" fmla="*/ 658 w 790"/>
                <a:gd name="T15" fmla="*/ 8 h 574"/>
                <a:gd name="T16" fmla="*/ 678 w 790"/>
                <a:gd name="T17" fmla="*/ 52 h 574"/>
                <a:gd name="T18" fmla="*/ 712 w 790"/>
                <a:gd name="T19" fmla="*/ 90 h 574"/>
                <a:gd name="T20" fmla="*/ 736 w 790"/>
                <a:gd name="T21" fmla="*/ 112 h 574"/>
                <a:gd name="T22" fmla="*/ 764 w 790"/>
                <a:gd name="T23" fmla="*/ 100 h 574"/>
                <a:gd name="T24" fmla="*/ 790 w 790"/>
                <a:gd name="T25" fmla="*/ 86 h 574"/>
                <a:gd name="T26" fmla="*/ 752 w 790"/>
                <a:gd name="T27" fmla="*/ 156 h 574"/>
                <a:gd name="T28" fmla="*/ 686 w 790"/>
                <a:gd name="T29" fmla="*/ 216 h 574"/>
                <a:gd name="T30" fmla="*/ 648 w 790"/>
                <a:gd name="T31" fmla="*/ 216 h 574"/>
                <a:gd name="T32" fmla="*/ 644 w 790"/>
                <a:gd name="T33" fmla="*/ 240 h 574"/>
                <a:gd name="T34" fmla="*/ 626 w 790"/>
                <a:gd name="T35" fmla="*/ 264 h 574"/>
                <a:gd name="T36" fmla="*/ 600 w 790"/>
                <a:gd name="T37" fmla="*/ 274 h 574"/>
                <a:gd name="T38" fmla="*/ 604 w 790"/>
                <a:gd name="T39" fmla="*/ 252 h 574"/>
                <a:gd name="T40" fmla="*/ 562 w 790"/>
                <a:gd name="T41" fmla="*/ 266 h 574"/>
                <a:gd name="T42" fmla="*/ 554 w 790"/>
                <a:gd name="T43" fmla="*/ 278 h 574"/>
                <a:gd name="T44" fmla="*/ 590 w 790"/>
                <a:gd name="T45" fmla="*/ 294 h 574"/>
                <a:gd name="T46" fmla="*/ 624 w 790"/>
                <a:gd name="T47" fmla="*/ 298 h 574"/>
                <a:gd name="T48" fmla="*/ 592 w 790"/>
                <a:gd name="T49" fmla="*/ 316 h 574"/>
                <a:gd name="T50" fmla="*/ 586 w 790"/>
                <a:gd name="T51" fmla="*/ 342 h 574"/>
                <a:gd name="T52" fmla="*/ 610 w 790"/>
                <a:gd name="T53" fmla="*/ 390 h 574"/>
                <a:gd name="T54" fmla="*/ 612 w 790"/>
                <a:gd name="T55" fmla="*/ 426 h 574"/>
                <a:gd name="T56" fmla="*/ 544 w 790"/>
                <a:gd name="T57" fmla="*/ 512 h 574"/>
                <a:gd name="T58" fmla="*/ 480 w 790"/>
                <a:gd name="T59" fmla="*/ 534 h 574"/>
                <a:gd name="T60" fmla="*/ 470 w 790"/>
                <a:gd name="T61" fmla="*/ 558 h 574"/>
                <a:gd name="T62" fmla="*/ 450 w 790"/>
                <a:gd name="T63" fmla="*/ 570 h 574"/>
                <a:gd name="T64" fmla="*/ 458 w 790"/>
                <a:gd name="T65" fmla="*/ 540 h 574"/>
                <a:gd name="T66" fmla="*/ 434 w 790"/>
                <a:gd name="T67" fmla="*/ 538 h 574"/>
                <a:gd name="T68" fmla="*/ 390 w 790"/>
                <a:gd name="T69" fmla="*/ 516 h 574"/>
                <a:gd name="T70" fmla="*/ 362 w 790"/>
                <a:gd name="T71" fmla="*/ 518 h 574"/>
                <a:gd name="T72" fmla="*/ 356 w 790"/>
                <a:gd name="T73" fmla="*/ 542 h 574"/>
                <a:gd name="T74" fmla="*/ 334 w 790"/>
                <a:gd name="T75" fmla="*/ 548 h 574"/>
                <a:gd name="T76" fmla="*/ 320 w 790"/>
                <a:gd name="T77" fmla="*/ 530 h 574"/>
                <a:gd name="T78" fmla="*/ 316 w 790"/>
                <a:gd name="T79" fmla="*/ 488 h 574"/>
                <a:gd name="T80" fmla="*/ 264 w 790"/>
                <a:gd name="T81" fmla="*/ 452 h 574"/>
                <a:gd name="T82" fmla="*/ 200 w 790"/>
                <a:gd name="T83" fmla="*/ 444 h 574"/>
                <a:gd name="T84" fmla="*/ 182 w 790"/>
                <a:gd name="T85" fmla="*/ 450 h 574"/>
                <a:gd name="T86" fmla="*/ 88 w 790"/>
                <a:gd name="T87" fmla="*/ 384 h 574"/>
                <a:gd name="T88" fmla="*/ 90 w 790"/>
                <a:gd name="T89" fmla="*/ 348 h 574"/>
                <a:gd name="T90" fmla="*/ 62 w 790"/>
                <a:gd name="T91" fmla="*/ 332 h 574"/>
                <a:gd name="T92" fmla="*/ 22 w 790"/>
                <a:gd name="T93" fmla="*/ 308 h 574"/>
                <a:gd name="T94" fmla="*/ 6 w 790"/>
                <a:gd name="T95" fmla="*/ 282 h 574"/>
                <a:gd name="T96" fmla="*/ 2 w 790"/>
                <a:gd name="T97" fmla="*/ 260 h 574"/>
                <a:gd name="T98" fmla="*/ 44 w 790"/>
                <a:gd name="T99" fmla="*/ 242 h 574"/>
                <a:gd name="T100" fmla="*/ 78 w 790"/>
                <a:gd name="T101" fmla="*/ 226 h 574"/>
                <a:gd name="T102" fmla="*/ 80 w 790"/>
                <a:gd name="T103" fmla="*/ 202 h 574"/>
                <a:gd name="T104" fmla="*/ 86 w 790"/>
                <a:gd name="T105" fmla="*/ 182 h 574"/>
                <a:gd name="T106" fmla="*/ 102 w 790"/>
                <a:gd name="T107" fmla="*/ 170 h 574"/>
                <a:gd name="T108" fmla="*/ 124 w 790"/>
                <a:gd name="T109" fmla="*/ 134 h 574"/>
                <a:gd name="T110" fmla="*/ 154 w 790"/>
                <a:gd name="T111" fmla="*/ 110 h 574"/>
                <a:gd name="T112" fmla="*/ 180 w 790"/>
                <a:gd name="T113" fmla="*/ 92 h 574"/>
                <a:gd name="T114" fmla="*/ 194 w 790"/>
                <a:gd name="T115" fmla="*/ 86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90" h="574">
                  <a:moveTo>
                    <a:pt x="194" y="86"/>
                  </a:moveTo>
                  <a:lnTo>
                    <a:pt x="192" y="104"/>
                  </a:lnTo>
                  <a:lnTo>
                    <a:pt x="198" y="120"/>
                  </a:lnTo>
                  <a:lnTo>
                    <a:pt x="208" y="132"/>
                  </a:lnTo>
                  <a:lnTo>
                    <a:pt x="222" y="142"/>
                  </a:lnTo>
                  <a:lnTo>
                    <a:pt x="236" y="148"/>
                  </a:lnTo>
                  <a:lnTo>
                    <a:pt x="248" y="154"/>
                  </a:lnTo>
                  <a:lnTo>
                    <a:pt x="258" y="162"/>
                  </a:lnTo>
                  <a:lnTo>
                    <a:pt x="264" y="174"/>
                  </a:lnTo>
                  <a:lnTo>
                    <a:pt x="268" y="188"/>
                  </a:lnTo>
                  <a:lnTo>
                    <a:pt x="270" y="198"/>
                  </a:lnTo>
                  <a:lnTo>
                    <a:pt x="270" y="202"/>
                  </a:lnTo>
                  <a:lnTo>
                    <a:pt x="272" y="210"/>
                  </a:lnTo>
                  <a:lnTo>
                    <a:pt x="280" y="214"/>
                  </a:lnTo>
                  <a:lnTo>
                    <a:pt x="294" y="216"/>
                  </a:lnTo>
                  <a:lnTo>
                    <a:pt x="310" y="218"/>
                  </a:lnTo>
                  <a:lnTo>
                    <a:pt x="324" y="216"/>
                  </a:lnTo>
                  <a:lnTo>
                    <a:pt x="338" y="214"/>
                  </a:lnTo>
                  <a:lnTo>
                    <a:pt x="348" y="214"/>
                  </a:lnTo>
                  <a:lnTo>
                    <a:pt x="356" y="216"/>
                  </a:lnTo>
                  <a:lnTo>
                    <a:pt x="362" y="222"/>
                  </a:lnTo>
                  <a:lnTo>
                    <a:pt x="368" y="226"/>
                  </a:lnTo>
                  <a:lnTo>
                    <a:pt x="380" y="228"/>
                  </a:lnTo>
                  <a:lnTo>
                    <a:pt x="396" y="226"/>
                  </a:lnTo>
                  <a:lnTo>
                    <a:pt x="412" y="220"/>
                  </a:lnTo>
                  <a:lnTo>
                    <a:pt x="424" y="212"/>
                  </a:lnTo>
                  <a:lnTo>
                    <a:pt x="432" y="208"/>
                  </a:lnTo>
                  <a:lnTo>
                    <a:pt x="440" y="206"/>
                  </a:lnTo>
                  <a:lnTo>
                    <a:pt x="454" y="202"/>
                  </a:lnTo>
                  <a:lnTo>
                    <a:pt x="474" y="198"/>
                  </a:lnTo>
                  <a:lnTo>
                    <a:pt x="494" y="194"/>
                  </a:lnTo>
                  <a:lnTo>
                    <a:pt x="514" y="190"/>
                  </a:lnTo>
                  <a:lnTo>
                    <a:pt x="530" y="186"/>
                  </a:lnTo>
                  <a:lnTo>
                    <a:pt x="542" y="180"/>
                  </a:lnTo>
                  <a:lnTo>
                    <a:pt x="548" y="172"/>
                  </a:lnTo>
                  <a:lnTo>
                    <a:pt x="552" y="164"/>
                  </a:lnTo>
                  <a:lnTo>
                    <a:pt x="552" y="156"/>
                  </a:lnTo>
                  <a:lnTo>
                    <a:pt x="552" y="154"/>
                  </a:lnTo>
                  <a:lnTo>
                    <a:pt x="568" y="146"/>
                  </a:lnTo>
                  <a:lnTo>
                    <a:pt x="584" y="142"/>
                  </a:lnTo>
                  <a:lnTo>
                    <a:pt x="590" y="142"/>
                  </a:lnTo>
                  <a:lnTo>
                    <a:pt x="596" y="140"/>
                  </a:lnTo>
                  <a:lnTo>
                    <a:pt x="604" y="138"/>
                  </a:lnTo>
                  <a:lnTo>
                    <a:pt x="608" y="134"/>
                  </a:lnTo>
                  <a:lnTo>
                    <a:pt x="612" y="130"/>
                  </a:lnTo>
                  <a:lnTo>
                    <a:pt x="612" y="126"/>
                  </a:lnTo>
                  <a:lnTo>
                    <a:pt x="610" y="122"/>
                  </a:lnTo>
                  <a:lnTo>
                    <a:pt x="606" y="118"/>
                  </a:lnTo>
                  <a:lnTo>
                    <a:pt x="600" y="116"/>
                  </a:lnTo>
                  <a:lnTo>
                    <a:pt x="596" y="114"/>
                  </a:lnTo>
                  <a:lnTo>
                    <a:pt x="592" y="114"/>
                  </a:lnTo>
                  <a:lnTo>
                    <a:pt x="590" y="114"/>
                  </a:lnTo>
                  <a:lnTo>
                    <a:pt x="562" y="114"/>
                  </a:lnTo>
                  <a:lnTo>
                    <a:pt x="570" y="76"/>
                  </a:lnTo>
                  <a:lnTo>
                    <a:pt x="588" y="60"/>
                  </a:lnTo>
                  <a:lnTo>
                    <a:pt x="588" y="56"/>
                  </a:lnTo>
                  <a:lnTo>
                    <a:pt x="588" y="46"/>
                  </a:lnTo>
                  <a:lnTo>
                    <a:pt x="590" y="34"/>
                  </a:lnTo>
                  <a:lnTo>
                    <a:pt x="594" y="20"/>
                  </a:lnTo>
                  <a:lnTo>
                    <a:pt x="602" y="8"/>
                  </a:lnTo>
                  <a:lnTo>
                    <a:pt x="614" y="2"/>
                  </a:lnTo>
                  <a:lnTo>
                    <a:pt x="634" y="0"/>
                  </a:lnTo>
                  <a:lnTo>
                    <a:pt x="648" y="2"/>
                  </a:lnTo>
                  <a:lnTo>
                    <a:pt x="658" y="8"/>
                  </a:lnTo>
                  <a:lnTo>
                    <a:pt x="664" y="20"/>
                  </a:lnTo>
                  <a:lnTo>
                    <a:pt x="666" y="22"/>
                  </a:lnTo>
                  <a:lnTo>
                    <a:pt x="666" y="24"/>
                  </a:lnTo>
                  <a:lnTo>
                    <a:pt x="668" y="30"/>
                  </a:lnTo>
                  <a:lnTo>
                    <a:pt x="672" y="36"/>
                  </a:lnTo>
                  <a:lnTo>
                    <a:pt x="674" y="42"/>
                  </a:lnTo>
                  <a:lnTo>
                    <a:pt x="676" y="50"/>
                  </a:lnTo>
                  <a:lnTo>
                    <a:pt x="678" y="52"/>
                  </a:lnTo>
                  <a:lnTo>
                    <a:pt x="686" y="60"/>
                  </a:lnTo>
                  <a:lnTo>
                    <a:pt x="694" y="70"/>
                  </a:lnTo>
                  <a:lnTo>
                    <a:pt x="700" y="80"/>
                  </a:lnTo>
                  <a:lnTo>
                    <a:pt x="702" y="92"/>
                  </a:lnTo>
                  <a:lnTo>
                    <a:pt x="704" y="92"/>
                  </a:lnTo>
                  <a:lnTo>
                    <a:pt x="706" y="92"/>
                  </a:lnTo>
                  <a:lnTo>
                    <a:pt x="708" y="90"/>
                  </a:lnTo>
                  <a:lnTo>
                    <a:pt x="712" y="90"/>
                  </a:lnTo>
                  <a:lnTo>
                    <a:pt x="716" y="90"/>
                  </a:lnTo>
                  <a:lnTo>
                    <a:pt x="722" y="92"/>
                  </a:lnTo>
                  <a:lnTo>
                    <a:pt x="726" y="94"/>
                  </a:lnTo>
                  <a:lnTo>
                    <a:pt x="730" y="98"/>
                  </a:lnTo>
                  <a:lnTo>
                    <a:pt x="732" y="104"/>
                  </a:lnTo>
                  <a:lnTo>
                    <a:pt x="734" y="106"/>
                  </a:lnTo>
                  <a:lnTo>
                    <a:pt x="734" y="108"/>
                  </a:lnTo>
                  <a:lnTo>
                    <a:pt x="736" y="112"/>
                  </a:lnTo>
                  <a:lnTo>
                    <a:pt x="738" y="114"/>
                  </a:lnTo>
                  <a:lnTo>
                    <a:pt x="742" y="114"/>
                  </a:lnTo>
                  <a:lnTo>
                    <a:pt x="746" y="114"/>
                  </a:lnTo>
                  <a:lnTo>
                    <a:pt x="752" y="112"/>
                  </a:lnTo>
                  <a:lnTo>
                    <a:pt x="758" y="108"/>
                  </a:lnTo>
                  <a:lnTo>
                    <a:pt x="760" y="108"/>
                  </a:lnTo>
                  <a:lnTo>
                    <a:pt x="762" y="104"/>
                  </a:lnTo>
                  <a:lnTo>
                    <a:pt x="764" y="100"/>
                  </a:lnTo>
                  <a:lnTo>
                    <a:pt x="768" y="94"/>
                  </a:lnTo>
                  <a:lnTo>
                    <a:pt x="774" y="90"/>
                  </a:lnTo>
                  <a:lnTo>
                    <a:pt x="778" y="84"/>
                  </a:lnTo>
                  <a:lnTo>
                    <a:pt x="784" y="80"/>
                  </a:lnTo>
                  <a:lnTo>
                    <a:pt x="790" y="78"/>
                  </a:lnTo>
                  <a:lnTo>
                    <a:pt x="790" y="80"/>
                  </a:lnTo>
                  <a:lnTo>
                    <a:pt x="790" y="82"/>
                  </a:lnTo>
                  <a:lnTo>
                    <a:pt x="790" y="86"/>
                  </a:lnTo>
                  <a:lnTo>
                    <a:pt x="790" y="90"/>
                  </a:lnTo>
                  <a:lnTo>
                    <a:pt x="788" y="96"/>
                  </a:lnTo>
                  <a:lnTo>
                    <a:pt x="786" y="104"/>
                  </a:lnTo>
                  <a:lnTo>
                    <a:pt x="784" y="108"/>
                  </a:lnTo>
                  <a:lnTo>
                    <a:pt x="778" y="120"/>
                  </a:lnTo>
                  <a:lnTo>
                    <a:pt x="772" y="132"/>
                  </a:lnTo>
                  <a:lnTo>
                    <a:pt x="762" y="144"/>
                  </a:lnTo>
                  <a:lnTo>
                    <a:pt x="752" y="156"/>
                  </a:lnTo>
                  <a:lnTo>
                    <a:pt x="744" y="164"/>
                  </a:lnTo>
                  <a:lnTo>
                    <a:pt x="740" y="174"/>
                  </a:lnTo>
                  <a:lnTo>
                    <a:pt x="720" y="190"/>
                  </a:lnTo>
                  <a:lnTo>
                    <a:pt x="698" y="208"/>
                  </a:lnTo>
                  <a:lnTo>
                    <a:pt x="696" y="210"/>
                  </a:lnTo>
                  <a:lnTo>
                    <a:pt x="694" y="212"/>
                  </a:lnTo>
                  <a:lnTo>
                    <a:pt x="690" y="214"/>
                  </a:lnTo>
                  <a:lnTo>
                    <a:pt x="686" y="216"/>
                  </a:lnTo>
                  <a:lnTo>
                    <a:pt x="680" y="218"/>
                  </a:lnTo>
                  <a:lnTo>
                    <a:pt x="672" y="218"/>
                  </a:lnTo>
                  <a:lnTo>
                    <a:pt x="666" y="218"/>
                  </a:lnTo>
                  <a:lnTo>
                    <a:pt x="660" y="216"/>
                  </a:lnTo>
                  <a:lnTo>
                    <a:pt x="656" y="216"/>
                  </a:lnTo>
                  <a:lnTo>
                    <a:pt x="654" y="216"/>
                  </a:lnTo>
                  <a:lnTo>
                    <a:pt x="652" y="216"/>
                  </a:lnTo>
                  <a:lnTo>
                    <a:pt x="648" y="216"/>
                  </a:lnTo>
                  <a:lnTo>
                    <a:pt x="646" y="218"/>
                  </a:lnTo>
                  <a:lnTo>
                    <a:pt x="644" y="220"/>
                  </a:lnTo>
                  <a:lnTo>
                    <a:pt x="644" y="224"/>
                  </a:lnTo>
                  <a:lnTo>
                    <a:pt x="646" y="228"/>
                  </a:lnTo>
                  <a:lnTo>
                    <a:pt x="646" y="232"/>
                  </a:lnTo>
                  <a:lnTo>
                    <a:pt x="646" y="236"/>
                  </a:lnTo>
                  <a:lnTo>
                    <a:pt x="646" y="238"/>
                  </a:lnTo>
                  <a:lnTo>
                    <a:pt x="644" y="240"/>
                  </a:lnTo>
                  <a:lnTo>
                    <a:pt x="642" y="242"/>
                  </a:lnTo>
                  <a:lnTo>
                    <a:pt x="638" y="242"/>
                  </a:lnTo>
                  <a:lnTo>
                    <a:pt x="636" y="242"/>
                  </a:lnTo>
                  <a:lnTo>
                    <a:pt x="632" y="240"/>
                  </a:lnTo>
                  <a:lnTo>
                    <a:pt x="630" y="240"/>
                  </a:lnTo>
                  <a:lnTo>
                    <a:pt x="628" y="240"/>
                  </a:lnTo>
                  <a:lnTo>
                    <a:pt x="628" y="262"/>
                  </a:lnTo>
                  <a:lnTo>
                    <a:pt x="626" y="264"/>
                  </a:lnTo>
                  <a:lnTo>
                    <a:pt x="622" y="268"/>
                  </a:lnTo>
                  <a:lnTo>
                    <a:pt x="618" y="270"/>
                  </a:lnTo>
                  <a:lnTo>
                    <a:pt x="612" y="274"/>
                  </a:lnTo>
                  <a:lnTo>
                    <a:pt x="608" y="276"/>
                  </a:lnTo>
                  <a:lnTo>
                    <a:pt x="606" y="276"/>
                  </a:lnTo>
                  <a:lnTo>
                    <a:pt x="604" y="276"/>
                  </a:lnTo>
                  <a:lnTo>
                    <a:pt x="602" y="274"/>
                  </a:lnTo>
                  <a:lnTo>
                    <a:pt x="600" y="274"/>
                  </a:lnTo>
                  <a:lnTo>
                    <a:pt x="600" y="272"/>
                  </a:lnTo>
                  <a:lnTo>
                    <a:pt x="600" y="268"/>
                  </a:lnTo>
                  <a:lnTo>
                    <a:pt x="602" y="264"/>
                  </a:lnTo>
                  <a:lnTo>
                    <a:pt x="606" y="262"/>
                  </a:lnTo>
                  <a:lnTo>
                    <a:pt x="608" y="258"/>
                  </a:lnTo>
                  <a:lnTo>
                    <a:pt x="608" y="256"/>
                  </a:lnTo>
                  <a:lnTo>
                    <a:pt x="608" y="254"/>
                  </a:lnTo>
                  <a:lnTo>
                    <a:pt x="604" y="252"/>
                  </a:lnTo>
                  <a:lnTo>
                    <a:pt x="600" y="252"/>
                  </a:lnTo>
                  <a:lnTo>
                    <a:pt x="596" y="254"/>
                  </a:lnTo>
                  <a:lnTo>
                    <a:pt x="592" y="256"/>
                  </a:lnTo>
                  <a:lnTo>
                    <a:pt x="586" y="260"/>
                  </a:lnTo>
                  <a:lnTo>
                    <a:pt x="582" y="264"/>
                  </a:lnTo>
                  <a:lnTo>
                    <a:pt x="574" y="266"/>
                  </a:lnTo>
                  <a:lnTo>
                    <a:pt x="568" y="266"/>
                  </a:lnTo>
                  <a:lnTo>
                    <a:pt x="562" y="266"/>
                  </a:lnTo>
                  <a:lnTo>
                    <a:pt x="558" y="266"/>
                  </a:lnTo>
                  <a:lnTo>
                    <a:pt x="556" y="264"/>
                  </a:lnTo>
                  <a:lnTo>
                    <a:pt x="554" y="264"/>
                  </a:lnTo>
                  <a:lnTo>
                    <a:pt x="552" y="266"/>
                  </a:lnTo>
                  <a:lnTo>
                    <a:pt x="550" y="268"/>
                  </a:lnTo>
                  <a:lnTo>
                    <a:pt x="550" y="270"/>
                  </a:lnTo>
                  <a:lnTo>
                    <a:pt x="552" y="274"/>
                  </a:lnTo>
                  <a:lnTo>
                    <a:pt x="554" y="278"/>
                  </a:lnTo>
                  <a:lnTo>
                    <a:pt x="560" y="282"/>
                  </a:lnTo>
                  <a:lnTo>
                    <a:pt x="566" y="286"/>
                  </a:lnTo>
                  <a:lnTo>
                    <a:pt x="570" y="290"/>
                  </a:lnTo>
                  <a:lnTo>
                    <a:pt x="574" y="294"/>
                  </a:lnTo>
                  <a:lnTo>
                    <a:pt x="578" y="296"/>
                  </a:lnTo>
                  <a:lnTo>
                    <a:pt x="580" y="296"/>
                  </a:lnTo>
                  <a:lnTo>
                    <a:pt x="584" y="294"/>
                  </a:lnTo>
                  <a:lnTo>
                    <a:pt x="590" y="294"/>
                  </a:lnTo>
                  <a:lnTo>
                    <a:pt x="594" y="292"/>
                  </a:lnTo>
                  <a:lnTo>
                    <a:pt x="600" y="292"/>
                  </a:lnTo>
                  <a:lnTo>
                    <a:pt x="604" y="290"/>
                  </a:lnTo>
                  <a:lnTo>
                    <a:pt x="610" y="290"/>
                  </a:lnTo>
                  <a:lnTo>
                    <a:pt x="616" y="292"/>
                  </a:lnTo>
                  <a:lnTo>
                    <a:pt x="620" y="294"/>
                  </a:lnTo>
                  <a:lnTo>
                    <a:pt x="622" y="296"/>
                  </a:lnTo>
                  <a:lnTo>
                    <a:pt x="624" y="298"/>
                  </a:lnTo>
                  <a:lnTo>
                    <a:pt x="624" y="300"/>
                  </a:lnTo>
                  <a:lnTo>
                    <a:pt x="620" y="302"/>
                  </a:lnTo>
                  <a:lnTo>
                    <a:pt x="616" y="304"/>
                  </a:lnTo>
                  <a:lnTo>
                    <a:pt x="610" y="306"/>
                  </a:lnTo>
                  <a:lnTo>
                    <a:pt x="604" y="308"/>
                  </a:lnTo>
                  <a:lnTo>
                    <a:pt x="600" y="312"/>
                  </a:lnTo>
                  <a:lnTo>
                    <a:pt x="596" y="314"/>
                  </a:lnTo>
                  <a:lnTo>
                    <a:pt x="592" y="316"/>
                  </a:lnTo>
                  <a:lnTo>
                    <a:pt x="590" y="316"/>
                  </a:lnTo>
                  <a:lnTo>
                    <a:pt x="588" y="318"/>
                  </a:lnTo>
                  <a:lnTo>
                    <a:pt x="584" y="320"/>
                  </a:lnTo>
                  <a:lnTo>
                    <a:pt x="582" y="324"/>
                  </a:lnTo>
                  <a:lnTo>
                    <a:pt x="580" y="326"/>
                  </a:lnTo>
                  <a:lnTo>
                    <a:pt x="580" y="332"/>
                  </a:lnTo>
                  <a:lnTo>
                    <a:pt x="582" y="336"/>
                  </a:lnTo>
                  <a:lnTo>
                    <a:pt x="586" y="342"/>
                  </a:lnTo>
                  <a:lnTo>
                    <a:pt x="590" y="348"/>
                  </a:lnTo>
                  <a:lnTo>
                    <a:pt x="594" y="352"/>
                  </a:lnTo>
                  <a:lnTo>
                    <a:pt x="596" y="358"/>
                  </a:lnTo>
                  <a:lnTo>
                    <a:pt x="598" y="362"/>
                  </a:lnTo>
                  <a:lnTo>
                    <a:pt x="600" y="364"/>
                  </a:lnTo>
                  <a:lnTo>
                    <a:pt x="600" y="366"/>
                  </a:lnTo>
                  <a:lnTo>
                    <a:pt x="608" y="390"/>
                  </a:lnTo>
                  <a:lnTo>
                    <a:pt x="610" y="390"/>
                  </a:lnTo>
                  <a:lnTo>
                    <a:pt x="610" y="394"/>
                  </a:lnTo>
                  <a:lnTo>
                    <a:pt x="612" y="398"/>
                  </a:lnTo>
                  <a:lnTo>
                    <a:pt x="614" y="402"/>
                  </a:lnTo>
                  <a:lnTo>
                    <a:pt x="614" y="406"/>
                  </a:lnTo>
                  <a:lnTo>
                    <a:pt x="614" y="412"/>
                  </a:lnTo>
                  <a:lnTo>
                    <a:pt x="614" y="416"/>
                  </a:lnTo>
                  <a:lnTo>
                    <a:pt x="614" y="422"/>
                  </a:lnTo>
                  <a:lnTo>
                    <a:pt x="612" y="426"/>
                  </a:lnTo>
                  <a:lnTo>
                    <a:pt x="610" y="430"/>
                  </a:lnTo>
                  <a:lnTo>
                    <a:pt x="606" y="434"/>
                  </a:lnTo>
                  <a:lnTo>
                    <a:pt x="606" y="436"/>
                  </a:lnTo>
                  <a:lnTo>
                    <a:pt x="604" y="438"/>
                  </a:lnTo>
                  <a:lnTo>
                    <a:pt x="592" y="458"/>
                  </a:lnTo>
                  <a:lnTo>
                    <a:pt x="582" y="482"/>
                  </a:lnTo>
                  <a:lnTo>
                    <a:pt x="560" y="502"/>
                  </a:lnTo>
                  <a:lnTo>
                    <a:pt x="544" y="512"/>
                  </a:lnTo>
                  <a:lnTo>
                    <a:pt x="540" y="520"/>
                  </a:lnTo>
                  <a:lnTo>
                    <a:pt x="536" y="520"/>
                  </a:lnTo>
                  <a:lnTo>
                    <a:pt x="526" y="522"/>
                  </a:lnTo>
                  <a:lnTo>
                    <a:pt x="514" y="522"/>
                  </a:lnTo>
                  <a:lnTo>
                    <a:pt x="502" y="520"/>
                  </a:lnTo>
                  <a:lnTo>
                    <a:pt x="494" y="532"/>
                  </a:lnTo>
                  <a:lnTo>
                    <a:pt x="482" y="534"/>
                  </a:lnTo>
                  <a:lnTo>
                    <a:pt x="480" y="534"/>
                  </a:lnTo>
                  <a:lnTo>
                    <a:pt x="478" y="534"/>
                  </a:lnTo>
                  <a:lnTo>
                    <a:pt x="474" y="536"/>
                  </a:lnTo>
                  <a:lnTo>
                    <a:pt x="472" y="536"/>
                  </a:lnTo>
                  <a:lnTo>
                    <a:pt x="470" y="540"/>
                  </a:lnTo>
                  <a:lnTo>
                    <a:pt x="468" y="542"/>
                  </a:lnTo>
                  <a:lnTo>
                    <a:pt x="468" y="546"/>
                  </a:lnTo>
                  <a:lnTo>
                    <a:pt x="470" y="552"/>
                  </a:lnTo>
                  <a:lnTo>
                    <a:pt x="470" y="558"/>
                  </a:lnTo>
                  <a:lnTo>
                    <a:pt x="470" y="564"/>
                  </a:lnTo>
                  <a:lnTo>
                    <a:pt x="470" y="568"/>
                  </a:lnTo>
                  <a:lnTo>
                    <a:pt x="470" y="570"/>
                  </a:lnTo>
                  <a:lnTo>
                    <a:pt x="468" y="572"/>
                  </a:lnTo>
                  <a:lnTo>
                    <a:pt x="456" y="574"/>
                  </a:lnTo>
                  <a:lnTo>
                    <a:pt x="454" y="574"/>
                  </a:lnTo>
                  <a:lnTo>
                    <a:pt x="452" y="572"/>
                  </a:lnTo>
                  <a:lnTo>
                    <a:pt x="450" y="570"/>
                  </a:lnTo>
                  <a:lnTo>
                    <a:pt x="450" y="566"/>
                  </a:lnTo>
                  <a:lnTo>
                    <a:pt x="450" y="564"/>
                  </a:lnTo>
                  <a:lnTo>
                    <a:pt x="452" y="560"/>
                  </a:lnTo>
                  <a:lnTo>
                    <a:pt x="456" y="556"/>
                  </a:lnTo>
                  <a:lnTo>
                    <a:pt x="458" y="552"/>
                  </a:lnTo>
                  <a:lnTo>
                    <a:pt x="460" y="548"/>
                  </a:lnTo>
                  <a:lnTo>
                    <a:pt x="460" y="544"/>
                  </a:lnTo>
                  <a:lnTo>
                    <a:pt x="458" y="540"/>
                  </a:lnTo>
                  <a:lnTo>
                    <a:pt x="456" y="538"/>
                  </a:lnTo>
                  <a:lnTo>
                    <a:pt x="452" y="536"/>
                  </a:lnTo>
                  <a:lnTo>
                    <a:pt x="448" y="536"/>
                  </a:lnTo>
                  <a:lnTo>
                    <a:pt x="444" y="534"/>
                  </a:lnTo>
                  <a:lnTo>
                    <a:pt x="442" y="532"/>
                  </a:lnTo>
                  <a:lnTo>
                    <a:pt x="438" y="534"/>
                  </a:lnTo>
                  <a:lnTo>
                    <a:pt x="434" y="536"/>
                  </a:lnTo>
                  <a:lnTo>
                    <a:pt x="434" y="538"/>
                  </a:lnTo>
                  <a:lnTo>
                    <a:pt x="432" y="538"/>
                  </a:lnTo>
                  <a:lnTo>
                    <a:pt x="430" y="528"/>
                  </a:lnTo>
                  <a:lnTo>
                    <a:pt x="418" y="516"/>
                  </a:lnTo>
                  <a:lnTo>
                    <a:pt x="412" y="514"/>
                  </a:lnTo>
                  <a:lnTo>
                    <a:pt x="408" y="516"/>
                  </a:lnTo>
                  <a:lnTo>
                    <a:pt x="402" y="516"/>
                  </a:lnTo>
                  <a:lnTo>
                    <a:pt x="396" y="516"/>
                  </a:lnTo>
                  <a:lnTo>
                    <a:pt x="390" y="516"/>
                  </a:lnTo>
                  <a:lnTo>
                    <a:pt x="386" y="514"/>
                  </a:lnTo>
                  <a:lnTo>
                    <a:pt x="382" y="514"/>
                  </a:lnTo>
                  <a:lnTo>
                    <a:pt x="378" y="514"/>
                  </a:lnTo>
                  <a:lnTo>
                    <a:pt x="372" y="514"/>
                  </a:lnTo>
                  <a:lnTo>
                    <a:pt x="370" y="516"/>
                  </a:lnTo>
                  <a:lnTo>
                    <a:pt x="368" y="516"/>
                  </a:lnTo>
                  <a:lnTo>
                    <a:pt x="364" y="516"/>
                  </a:lnTo>
                  <a:lnTo>
                    <a:pt x="362" y="518"/>
                  </a:lnTo>
                  <a:lnTo>
                    <a:pt x="362" y="520"/>
                  </a:lnTo>
                  <a:lnTo>
                    <a:pt x="362" y="522"/>
                  </a:lnTo>
                  <a:lnTo>
                    <a:pt x="358" y="524"/>
                  </a:lnTo>
                  <a:lnTo>
                    <a:pt x="356" y="526"/>
                  </a:lnTo>
                  <a:lnTo>
                    <a:pt x="356" y="528"/>
                  </a:lnTo>
                  <a:lnTo>
                    <a:pt x="356" y="532"/>
                  </a:lnTo>
                  <a:lnTo>
                    <a:pt x="358" y="538"/>
                  </a:lnTo>
                  <a:lnTo>
                    <a:pt x="356" y="542"/>
                  </a:lnTo>
                  <a:lnTo>
                    <a:pt x="356" y="544"/>
                  </a:lnTo>
                  <a:lnTo>
                    <a:pt x="354" y="544"/>
                  </a:lnTo>
                  <a:lnTo>
                    <a:pt x="352" y="544"/>
                  </a:lnTo>
                  <a:lnTo>
                    <a:pt x="350" y="544"/>
                  </a:lnTo>
                  <a:lnTo>
                    <a:pt x="348" y="544"/>
                  </a:lnTo>
                  <a:lnTo>
                    <a:pt x="342" y="546"/>
                  </a:lnTo>
                  <a:lnTo>
                    <a:pt x="338" y="548"/>
                  </a:lnTo>
                  <a:lnTo>
                    <a:pt x="334" y="548"/>
                  </a:lnTo>
                  <a:lnTo>
                    <a:pt x="332" y="548"/>
                  </a:lnTo>
                  <a:lnTo>
                    <a:pt x="332" y="546"/>
                  </a:lnTo>
                  <a:lnTo>
                    <a:pt x="332" y="542"/>
                  </a:lnTo>
                  <a:lnTo>
                    <a:pt x="334" y="538"/>
                  </a:lnTo>
                  <a:lnTo>
                    <a:pt x="334" y="536"/>
                  </a:lnTo>
                  <a:lnTo>
                    <a:pt x="334" y="534"/>
                  </a:lnTo>
                  <a:lnTo>
                    <a:pt x="326" y="528"/>
                  </a:lnTo>
                  <a:lnTo>
                    <a:pt x="320" y="530"/>
                  </a:lnTo>
                  <a:lnTo>
                    <a:pt x="316" y="530"/>
                  </a:lnTo>
                  <a:lnTo>
                    <a:pt x="312" y="528"/>
                  </a:lnTo>
                  <a:lnTo>
                    <a:pt x="310" y="526"/>
                  </a:lnTo>
                  <a:lnTo>
                    <a:pt x="308" y="524"/>
                  </a:lnTo>
                  <a:lnTo>
                    <a:pt x="308" y="522"/>
                  </a:lnTo>
                  <a:lnTo>
                    <a:pt x="308" y="520"/>
                  </a:lnTo>
                  <a:lnTo>
                    <a:pt x="312" y="498"/>
                  </a:lnTo>
                  <a:lnTo>
                    <a:pt x="316" y="488"/>
                  </a:lnTo>
                  <a:lnTo>
                    <a:pt x="320" y="484"/>
                  </a:lnTo>
                  <a:lnTo>
                    <a:pt x="316" y="470"/>
                  </a:lnTo>
                  <a:lnTo>
                    <a:pt x="310" y="458"/>
                  </a:lnTo>
                  <a:lnTo>
                    <a:pt x="304" y="452"/>
                  </a:lnTo>
                  <a:lnTo>
                    <a:pt x="300" y="450"/>
                  </a:lnTo>
                  <a:lnTo>
                    <a:pt x="300" y="448"/>
                  </a:lnTo>
                  <a:lnTo>
                    <a:pt x="298" y="448"/>
                  </a:lnTo>
                  <a:lnTo>
                    <a:pt x="264" y="452"/>
                  </a:lnTo>
                  <a:lnTo>
                    <a:pt x="252" y="450"/>
                  </a:lnTo>
                  <a:lnTo>
                    <a:pt x="248" y="446"/>
                  </a:lnTo>
                  <a:lnTo>
                    <a:pt x="242" y="442"/>
                  </a:lnTo>
                  <a:lnTo>
                    <a:pt x="232" y="440"/>
                  </a:lnTo>
                  <a:lnTo>
                    <a:pt x="222" y="440"/>
                  </a:lnTo>
                  <a:lnTo>
                    <a:pt x="216" y="438"/>
                  </a:lnTo>
                  <a:lnTo>
                    <a:pt x="208" y="440"/>
                  </a:lnTo>
                  <a:lnTo>
                    <a:pt x="200" y="444"/>
                  </a:lnTo>
                  <a:lnTo>
                    <a:pt x="196" y="446"/>
                  </a:lnTo>
                  <a:lnTo>
                    <a:pt x="192" y="450"/>
                  </a:lnTo>
                  <a:lnTo>
                    <a:pt x="188" y="452"/>
                  </a:lnTo>
                  <a:lnTo>
                    <a:pt x="186" y="454"/>
                  </a:lnTo>
                  <a:lnTo>
                    <a:pt x="186" y="452"/>
                  </a:lnTo>
                  <a:lnTo>
                    <a:pt x="184" y="450"/>
                  </a:lnTo>
                  <a:lnTo>
                    <a:pt x="184" y="448"/>
                  </a:lnTo>
                  <a:lnTo>
                    <a:pt x="182" y="450"/>
                  </a:lnTo>
                  <a:lnTo>
                    <a:pt x="180" y="450"/>
                  </a:lnTo>
                  <a:lnTo>
                    <a:pt x="178" y="450"/>
                  </a:lnTo>
                  <a:lnTo>
                    <a:pt x="178" y="452"/>
                  </a:lnTo>
                  <a:lnTo>
                    <a:pt x="114" y="438"/>
                  </a:lnTo>
                  <a:lnTo>
                    <a:pt x="88" y="416"/>
                  </a:lnTo>
                  <a:lnTo>
                    <a:pt x="82" y="402"/>
                  </a:lnTo>
                  <a:lnTo>
                    <a:pt x="82" y="392"/>
                  </a:lnTo>
                  <a:lnTo>
                    <a:pt x="88" y="384"/>
                  </a:lnTo>
                  <a:lnTo>
                    <a:pt x="92" y="380"/>
                  </a:lnTo>
                  <a:lnTo>
                    <a:pt x="94" y="380"/>
                  </a:lnTo>
                  <a:lnTo>
                    <a:pt x="88" y="366"/>
                  </a:lnTo>
                  <a:lnTo>
                    <a:pt x="96" y="362"/>
                  </a:lnTo>
                  <a:lnTo>
                    <a:pt x="94" y="358"/>
                  </a:lnTo>
                  <a:lnTo>
                    <a:pt x="92" y="354"/>
                  </a:lnTo>
                  <a:lnTo>
                    <a:pt x="92" y="350"/>
                  </a:lnTo>
                  <a:lnTo>
                    <a:pt x="90" y="348"/>
                  </a:lnTo>
                  <a:lnTo>
                    <a:pt x="90" y="346"/>
                  </a:lnTo>
                  <a:lnTo>
                    <a:pt x="88" y="342"/>
                  </a:lnTo>
                  <a:lnTo>
                    <a:pt x="86" y="340"/>
                  </a:lnTo>
                  <a:lnTo>
                    <a:pt x="82" y="338"/>
                  </a:lnTo>
                  <a:lnTo>
                    <a:pt x="76" y="336"/>
                  </a:lnTo>
                  <a:lnTo>
                    <a:pt x="72" y="336"/>
                  </a:lnTo>
                  <a:lnTo>
                    <a:pt x="66" y="334"/>
                  </a:lnTo>
                  <a:lnTo>
                    <a:pt x="62" y="332"/>
                  </a:lnTo>
                  <a:lnTo>
                    <a:pt x="60" y="330"/>
                  </a:lnTo>
                  <a:lnTo>
                    <a:pt x="58" y="328"/>
                  </a:lnTo>
                  <a:lnTo>
                    <a:pt x="50" y="330"/>
                  </a:lnTo>
                  <a:lnTo>
                    <a:pt x="30" y="332"/>
                  </a:lnTo>
                  <a:lnTo>
                    <a:pt x="28" y="314"/>
                  </a:lnTo>
                  <a:lnTo>
                    <a:pt x="26" y="312"/>
                  </a:lnTo>
                  <a:lnTo>
                    <a:pt x="24" y="310"/>
                  </a:lnTo>
                  <a:lnTo>
                    <a:pt x="22" y="308"/>
                  </a:lnTo>
                  <a:lnTo>
                    <a:pt x="20" y="304"/>
                  </a:lnTo>
                  <a:lnTo>
                    <a:pt x="18" y="300"/>
                  </a:lnTo>
                  <a:lnTo>
                    <a:pt x="16" y="294"/>
                  </a:lnTo>
                  <a:lnTo>
                    <a:pt x="16" y="290"/>
                  </a:lnTo>
                  <a:lnTo>
                    <a:pt x="14" y="286"/>
                  </a:lnTo>
                  <a:lnTo>
                    <a:pt x="12" y="284"/>
                  </a:lnTo>
                  <a:lnTo>
                    <a:pt x="10" y="282"/>
                  </a:lnTo>
                  <a:lnTo>
                    <a:pt x="6" y="282"/>
                  </a:lnTo>
                  <a:lnTo>
                    <a:pt x="4" y="280"/>
                  </a:lnTo>
                  <a:lnTo>
                    <a:pt x="2" y="280"/>
                  </a:lnTo>
                  <a:lnTo>
                    <a:pt x="0" y="276"/>
                  </a:lnTo>
                  <a:lnTo>
                    <a:pt x="0" y="272"/>
                  </a:lnTo>
                  <a:lnTo>
                    <a:pt x="0" y="270"/>
                  </a:lnTo>
                  <a:lnTo>
                    <a:pt x="0" y="266"/>
                  </a:lnTo>
                  <a:lnTo>
                    <a:pt x="0" y="264"/>
                  </a:lnTo>
                  <a:lnTo>
                    <a:pt x="2" y="260"/>
                  </a:lnTo>
                  <a:lnTo>
                    <a:pt x="4" y="256"/>
                  </a:lnTo>
                  <a:lnTo>
                    <a:pt x="8" y="254"/>
                  </a:lnTo>
                  <a:lnTo>
                    <a:pt x="12" y="252"/>
                  </a:lnTo>
                  <a:lnTo>
                    <a:pt x="18" y="252"/>
                  </a:lnTo>
                  <a:lnTo>
                    <a:pt x="28" y="254"/>
                  </a:lnTo>
                  <a:lnTo>
                    <a:pt x="40" y="246"/>
                  </a:lnTo>
                  <a:lnTo>
                    <a:pt x="42" y="244"/>
                  </a:lnTo>
                  <a:lnTo>
                    <a:pt x="44" y="242"/>
                  </a:lnTo>
                  <a:lnTo>
                    <a:pt x="48" y="242"/>
                  </a:lnTo>
                  <a:lnTo>
                    <a:pt x="54" y="240"/>
                  </a:lnTo>
                  <a:lnTo>
                    <a:pt x="56" y="240"/>
                  </a:lnTo>
                  <a:lnTo>
                    <a:pt x="60" y="240"/>
                  </a:lnTo>
                  <a:lnTo>
                    <a:pt x="64" y="238"/>
                  </a:lnTo>
                  <a:lnTo>
                    <a:pt x="70" y="236"/>
                  </a:lnTo>
                  <a:lnTo>
                    <a:pt x="74" y="232"/>
                  </a:lnTo>
                  <a:lnTo>
                    <a:pt x="78" y="226"/>
                  </a:lnTo>
                  <a:lnTo>
                    <a:pt x="80" y="220"/>
                  </a:lnTo>
                  <a:lnTo>
                    <a:pt x="82" y="218"/>
                  </a:lnTo>
                  <a:lnTo>
                    <a:pt x="82" y="216"/>
                  </a:lnTo>
                  <a:lnTo>
                    <a:pt x="84" y="212"/>
                  </a:lnTo>
                  <a:lnTo>
                    <a:pt x="84" y="208"/>
                  </a:lnTo>
                  <a:lnTo>
                    <a:pt x="84" y="206"/>
                  </a:lnTo>
                  <a:lnTo>
                    <a:pt x="84" y="202"/>
                  </a:lnTo>
                  <a:lnTo>
                    <a:pt x="80" y="202"/>
                  </a:lnTo>
                  <a:lnTo>
                    <a:pt x="78" y="198"/>
                  </a:lnTo>
                  <a:lnTo>
                    <a:pt x="76" y="196"/>
                  </a:lnTo>
                  <a:lnTo>
                    <a:pt x="74" y="192"/>
                  </a:lnTo>
                  <a:lnTo>
                    <a:pt x="74" y="188"/>
                  </a:lnTo>
                  <a:lnTo>
                    <a:pt x="74" y="186"/>
                  </a:lnTo>
                  <a:lnTo>
                    <a:pt x="80" y="184"/>
                  </a:lnTo>
                  <a:lnTo>
                    <a:pt x="84" y="182"/>
                  </a:lnTo>
                  <a:lnTo>
                    <a:pt x="86" y="182"/>
                  </a:lnTo>
                  <a:lnTo>
                    <a:pt x="88" y="180"/>
                  </a:lnTo>
                  <a:lnTo>
                    <a:pt x="90" y="178"/>
                  </a:lnTo>
                  <a:lnTo>
                    <a:pt x="90" y="176"/>
                  </a:lnTo>
                  <a:lnTo>
                    <a:pt x="90" y="174"/>
                  </a:lnTo>
                  <a:lnTo>
                    <a:pt x="90" y="172"/>
                  </a:lnTo>
                  <a:lnTo>
                    <a:pt x="94" y="172"/>
                  </a:lnTo>
                  <a:lnTo>
                    <a:pt x="98" y="170"/>
                  </a:lnTo>
                  <a:lnTo>
                    <a:pt x="102" y="170"/>
                  </a:lnTo>
                  <a:lnTo>
                    <a:pt x="106" y="168"/>
                  </a:lnTo>
                  <a:lnTo>
                    <a:pt x="110" y="164"/>
                  </a:lnTo>
                  <a:lnTo>
                    <a:pt x="112" y="158"/>
                  </a:lnTo>
                  <a:lnTo>
                    <a:pt x="116" y="152"/>
                  </a:lnTo>
                  <a:lnTo>
                    <a:pt x="116" y="146"/>
                  </a:lnTo>
                  <a:lnTo>
                    <a:pt x="116" y="142"/>
                  </a:lnTo>
                  <a:lnTo>
                    <a:pt x="120" y="136"/>
                  </a:lnTo>
                  <a:lnTo>
                    <a:pt x="124" y="134"/>
                  </a:lnTo>
                  <a:lnTo>
                    <a:pt x="128" y="132"/>
                  </a:lnTo>
                  <a:lnTo>
                    <a:pt x="134" y="130"/>
                  </a:lnTo>
                  <a:lnTo>
                    <a:pt x="140" y="130"/>
                  </a:lnTo>
                  <a:lnTo>
                    <a:pt x="144" y="128"/>
                  </a:lnTo>
                  <a:lnTo>
                    <a:pt x="146" y="124"/>
                  </a:lnTo>
                  <a:lnTo>
                    <a:pt x="148" y="120"/>
                  </a:lnTo>
                  <a:lnTo>
                    <a:pt x="150" y="114"/>
                  </a:lnTo>
                  <a:lnTo>
                    <a:pt x="154" y="110"/>
                  </a:lnTo>
                  <a:lnTo>
                    <a:pt x="158" y="104"/>
                  </a:lnTo>
                  <a:lnTo>
                    <a:pt x="164" y="102"/>
                  </a:lnTo>
                  <a:lnTo>
                    <a:pt x="172" y="100"/>
                  </a:lnTo>
                  <a:lnTo>
                    <a:pt x="176" y="100"/>
                  </a:lnTo>
                  <a:lnTo>
                    <a:pt x="178" y="98"/>
                  </a:lnTo>
                  <a:lnTo>
                    <a:pt x="180" y="96"/>
                  </a:lnTo>
                  <a:lnTo>
                    <a:pt x="180" y="94"/>
                  </a:lnTo>
                  <a:lnTo>
                    <a:pt x="180" y="92"/>
                  </a:lnTo>
                  <a:lnTo>
                    <a:pt x="180" y="90"/>
                  </a:lnTo>
                  <a:lnTo>
                    <a:pt x="180" y="86"/>
                  </a:lnTo>
                  <a:lnTo>
                    <a:pt x="182" y="82"/>
                  </a:lnTo>
                  <a:lnTo>
                    <a:pt x="186" y="80"/>
                  </a:lnTo>
                  <a:lnTo>
                    <a:pt x="190" y="76"/>
                  </a:lnTo>
                  <a:lnTo>
                    <a:pt x="194" y="74"/>
                  </a:lnTo>
                  <a:lnTo>
                    <a:pt x="216" y="74"/>
                  </a:lnTo>
                  <a:lnTo>
                    <a:pt x="194" y="8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7" name="Freeform 212"/>
            <p:cNvSpPr>
              <a:spLocks noChangeArrowheads="1"/>
            </p:cNvSpPr>
            <p:nvPr/>
          </p:nvSpPr>
          <p:spPr bwMode="auto">
            <a:xfrm>
              <a:off x="1516" y="1554"/>
              <a:ext cx="68" cy="56"/>
            </a:xfrm>
            <a:custGeom>
              <a:avLst/>
              <a:gdLst>
                <a:gd name="T0" fmla="*/ 2 w 68"/>
                <a:gd name="T1" fmla="*/ 36 h 56"/>
                <a:gd name="T2" fmla="*/ 2 w 68"/>
                <a:gd name="T3" fmla="*/ 32 h 56"/>
                <a:gd name="T4" fmla="*/ 0 w 68"/>
                <a:gd name="T5" fmla="*/ 22 h 56"/>
                <a:gd name="T6" fmla="*/ 2 w 68"/>
                <a:gd name="T7" fmla="*/ 10 h 56"/>
                <a:gd name="T8" fmla="*/ 10 w 68"/>
                <a:gd name="T9" fmla="*/ 4 h 56"/>
                <a:gd name="T10" fmla="*/ 10 w 68"/>
                <a:gd name="T11" fmla="*/ 2 h 56"/>
                <a:gd name="T12" fmla="*/ 12 w 68"/>
                <a:gd name="T13" fmla="*/ 2 h 56"/>
                <a:gd name="T14" fmla="*/ 14 w 68"/>
                <a:gd name="T15" fmla="*/ 2 h 56"/>
                <a:gd name="T16" fmla="*/ 16 w 68"/>
                <a:gd name="T17" fmla="*/ 0 h 56"/>
                <a:gd name="T18" fmla="*/ 22 w 68"/>
                <a:gd name="T19" fmla="*/ 0 h 56"/>
                <a:gd name="T20" fmla="*/ 28 w 68"/>
                <a:gd name="T21" fmla="*/ 2 h 56"/>
                <a:gd name="T22" fmla="*/ 34 w 68"/>
                <a:gd name="T23" fmla="*/ 4 h 56"/>
                <a:gd name="T24" fmla="*/ 42 w 68"/>
                <a:gd name="T25" fmla="*/ 10 h 56"/>
                <a:gd name="T26" fmla="*/ 44 w 68"/>
                <a:gd name="T27" fmla="*/ 8 h 56"/>
                <a:gd name="T28" fmla="*/ 46 w 68"/>
                <a:gd name="T29" fmla="*/ 8 h 56"/>
                <a:gd name="T30" fmla="*/ 50 w 68"/>
                <a:gd name="T31" fmla="*/ 8 h 56"/>
                <a:gd name="T32" fmla="*/ 54 w 68"/>
                <a:gd name="T33" fmla="*/ 8 h 56"/>
                <a:gd name="T34" fmla="*/ 58 w 68"/>
                <a:gd name="T35" fmla="*/ 8 h 56"/>
                <a:gd name="T36" fmla="*/ 60 w 68"/>
                <a:gd name="T37" fmla="*/ 8 h 56"/>
                <a:gd name="T38" fmla="*/ 64 w 68"/>
                <a:gd name="T39" fmla="*/ 10 h 56"/>
                <a:gd name="T40" fmla="*/ 66 w 68"/>
                <a:gd name="T41" fmla="*/ 12 h 56"/>
                <a:gd name="T42" fmla="*/ 68 w 68"/>
                <a:gd name="T43" fmla="*/ 16 h 56"/>
                <a:gd name="T44" fmla="*/ 68 w 68"/>
                <a:gd name="T45" fmla="*/ 18 h 56"/>
                <a:gd name="T46" fmla="*/ 66 w 68"/>
                <a:gd name="T47" fmla="*/ 22 h 56"/>
                <a:gd name="T48" fmla="*/ 66 w 68"/>
                <a:gd name="T49" fmla="*/ 26 h 56"/>
                <a:gd name="T50" fmla="*/ 64 w 68"/>
                <a:gd name="T51" fmla="*/ 30 h 56"/>
                <a:gd name="T52" fmla="*/ 64 w 68"/>
                <a:gd name="T53" fmla="*/ 32 h 56"/>
                <a:gd name="T54" fmla="*/ 64 w 68"/>
                <a:gd name="T55" fmla="*/ 34 h 56"/>
                <a:gd name="T56" fmla="*/ 54 w 68"/>
                <a:gd name="T57" fmla="*/ 38 h 56"/>
                <a:gd name="T58" fmla="*/ 50 w 68"/>
                <a:gd name="T59" fmla="*/ 42 h 56"/>
                <a:gd name="T60" fmla="*/ 46 w 68"/>
                <a:gd name="T61" fmla="*/ 42 h 56"/>
                <a:gd name="T62" fmla="*/ 42 w 68"/>
                <a:gd name="T63" fmla="*/ 52 h 56"/>
                <a:gd name="T64" fmla="*/ 24 w 68"/>
                <a:gd name="T65" fmla="*/ 56 h 56"/>
                <a:gd name="T66" fmla="*/ 2 w 68"/>
                <a:gd name="T67" fmla="*/ 36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8" h="56">
                  <a:moveTo>
                    <a:pt x="2" y="36"/>
                  </a:moveTo>
                  <a:lnTo>
                    <a:pt x="2" y="32"/>
                  </a:lnTo>
                  <a:lnTo>
                    <a:pt x="0" y="22"/>
                  </a:lnTo>
                  <a:lnTo>
                    <a:pt x="2" y="10"/>
                  </a:lnTo>
                  <a:lnTo>
                    <a:pt x="10" y="4"/>
                  </a:lnTo>
                  <a:lnTo>
                    <a:pt x="10" y="2"/>
                  </a:lnTo>
                  <a:lnTo>
                    <a:pt x="12" y="2"/>
                  </a:lnTo>
                  <a:lnTo>
                    <a:pt x="14" y="2"/>
                  </a:lnTo>
                  <a:lnTo>
                    <a:pt x="16" y="0"/>
                  </a:lnTo>
                  <a:lnTo>
                    <a:pt x="22" y="0"/>
                  </a:lnTo>
                  <a:lnTo>
                    <a:pt x="28" y="2"/>
                  </a:lnTo>
                  <a:lnTo>
                    <a:pt x="34" y="4"/>
                  </a:lnTo>
                  <a:lnTo>
                    <a:pt x="42" y="10"/>
                  </a:lnTo>
                  <a:lnTo>
                    <a:pt x="44" y="8"/>
                  </a:lnTo>
                  <a:lnTo>
                    <a:pt x="46" y="8"/>
                  </a:lnTo>
                  <a:lnTo>
                    <a:pt x="50" y="8"/>
                  </a:lnTo>
                  <a:lnTo>
                    <a:pt x="54" y="8"/>
                  </a:lnTo>
                  <a:lnTo>
                    <a:pt x="58" y="8"/>
                  </a:lnTo>
                  <a:lnTo>
                    <a:pt x="60" y="8"/>
                  </a:lnTo>
                  <a:lnTo>
                    <a:pt x="64" y="10"/>
                  </a:lnTo>
                  <a:lnTo>
                    <a:pt x="66" y="12"/>
                  </a:lnTo>
                  <a:lnTo>
                    <a:pt x="68" y="16"/>
                  </a:lnTo>
                  <a:lnTo>
                    <a:pt x="68" y="18"/>
                  </a:lnTo>
                  <a:lnTo>
                    <a:pt x="66" y="22"/>
                  </a:lnTo>
                  <a:lnTo>
                    <a:pt x="66" y="26"/>
                  </a:lnTo>
                  <a:lnTo>
                    <a:pt x="64" y="30"/>
                  </a:lnTo>
                  <a:lnTo>
                    <a:pt x="64" y="32"/>
                  </a:lnTo>
                  <a:lnTo>
                    <a:pt x="64" y="34"/>
                  </a:lnTo>
                  <a:lnTo>
                    <a:pt x="54" y="38"/>
                  </a:lnTo>
                  <a:lnTo>
                    <a:pt x="50" y="42"/>
                  </a:lnTo>
                  <a:lnTo>
                    <a:pt x="46" y="42"/>
                  </a:lnTo>
                  <a:lnTo>
                    <a:pt x="42" y="52"/>
                  </a:lnTo>
                  <a:lnTo>
                    <a:pt x="24" y="56"/>
                  </a:lnTo>
                  <a:lnTo>
                    <a:pt x="2" y="3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8" name="Freeform 213"/>
            <p:cNvSpPr>
              <a:spLocks noChangeArrowheads="1"/>
            </p:cNvSpPr>
            <p:nvPr/>
          </p:nvSpPr>
          <p:spPr bwMode="auto">
            <a:xfrm>
              <a:off x="1870" y="1280"/>
              <a:ext cx="36" cy="44"/>
            </a:xfrm>
            <a:custGeom>
              <a:avLst/>
              <a:gdLst>
                <a:gd name="T0" fmla="*/ 6 w 36"/>
                <a:gd name="T1" fmla="*/ 0 h 44"/>
                <a:gd name="T2" fmla="*/ 6 w 36"/>
                <a:gd name="T3" fmla="*/ 2 h 44"/>
                <a:gd name="T4" fmla="*/ 2 w 36"/>
                <a:gd name="T5" fmla="*/ 4 h 44"/>
                <a:gd name="T6" fmla="*/ 0 w 36"/>
                <a:gd name="T7" fmla="*/ 6 h 44"/>
                <a:gd name="T8" fmla="*/ 0 w 36"/>
                <a:gd name="T9" fmla="*/ 10 h 44"/>
                <a:gd name="T10" fmla="*/ 2 w 36"/>
                <a:gd name="T11" fmla="*/ 12 h 44"/>
                <a:gd name="T12" fmla="*/ 4 w 36"/>
                <a:gd name="T13" fmla="*/ 16 h 44"/>
                <a:gd name="T14" fmla="*/ 8 w 36"/>
                <a:gd name="T15" fmla="*/ 20 h 44"/>
                <a:gd name="T16" fmla="*/ 10 w 36"/>
                <a:gd name="T17" fmla="*/ 24 h 44"/>
                <a:gd name="T18" fmla="*/ 14 w 36"/>
                <a:gd name="T19" fmla="*/ 28 h 44"/>
                <a:gd name="T20" fmla="*/ 16 w 36"/>
                <a:gd name="T21" fmla="*/ 32 h 44"/>
                <a:gd name="T22" fmla="*/ 16 w 36"/>
                <a:gd name="T23" fmla="*/ 34 h 44"/>
                <a:gd name="T24" fmla="*/ 16 w 36"/>
                <a:gd name="T25" fmla="*/ 36 h 44"/>
                <a:gd name="T26" fmla="*/ 16 w 36"/>
                <a:gd name="T27" fmla="*/ 38 h 44"/>
                <a:gd name="T28" fmla="*/ 18 w 36"/>
                <a:gd name="T29" fmla="*/ 40 h 44"/>
                <a:gd name="T30" fmla="*/ 18 w 36"/>
                <a:gd name="T31" fmla="*/ 42 h 44"/>
                <a:gd name="T32" fmla="*/ 22 w 36"/>
                <a:gd name="T33" fmla="*/ 44 h 44"/>
                <a:gd name="T34" fmla="*/ 26 w 36"/>
                <a:gd name="T35" fmla="*/ 44 h 44"/>
                <a:gd name="T36" fmla="*/ 30 w 36"/>
                <a:gd name="T37" fmla="*/ 42 h 44"/>
                <a:gd name="T38" fmla="*/ 34 w 36"/>
                <a:gd name="T39" fmla="*/ 38 h 44"/>
                <a:gd name="T40" fmla="*/ 34 w 36"/>
                <a:gd name="T41" fmla="*/ 34 h 44"/>
                <a:gd name="T42" fmla="*/ 34 w 36"/>
                <a:gd name="T43" fmla="*/ 30 h 44"/>
                <a:gd name="T44" fmla="*/ 34 w 36"/>
                <a:gd name="T45" fmla="*/ 26 h 44"/>
                <a:gd name="T46" fmla="*/ 34 w 36"/>
                <a:gd name="T47" fmla="*/ 22 h 44"/>
                <a:gd name="T48" fmla="*/ 34 w 36"/>
                <a:gd name="T49" fmla="*/ 18 h 44"/>
                <a:gd name="T50" fmla="*/ 34 w 36"/>
                <a:gd name="T51" fmla="*/ 16 h 44"/>
                <a:gd name="T52" fmla="*/ 36 w 36"/>
                <a:gd name="T53" fmla="*/ 14 h 44"/>
                <a:gd name="T54" fmla="*/ 34 w 36"/>
                <a:gd name="T55" fmla="*/ 14 h 44"/>
                <a:gd name="T56" fmla="*/ 32 w 36"/>
                <a:gd name="T57" fmla="*/ 12 h 44"/>
                <a:gd name="T58" fmla="*/ 28 w 36"/>
                <a:gd name="T59" fmla="*/ 10 h 44"/>
                <a:gd name="T60" fmla="*/ 24 w 36"/>
                <a:gd name="T61" fmla="*/ 6 h 44"/>
                <a:gd name="T62" fmla="*/ 20 w 36"/>
                <a:gd name="T63" fmla="*/ 4 h 44"/>
                <a:gd name="T64" fmla="*/ 18 w 36"/>
                <a:gd name="T65" fmla="*/ 4 h 44"/>
                <a:gd name="T66" fmla="*/ 12 w 36"/>
                <a:gd name="T67" fmla="*/ 4 h 44"/>
                <a:gd name="T68" fmla="*/ 10 w 36"/>
                <a:gd name="T69" fmla="*/ 2 h 44"/>
                <a:gd name="T70" fmla="*/ 8 w 36"/>
                <a:gd name="T71" fmla="*/ 2 h 44"/>
                <a:gd name="T72" fmla="*/ 6 w 36"/>
                <a:gd name="T73"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 h="44">
                  <a:moveTo>
                    <a:pt x="6" y="0"/>
                  </a:moveTo>
                  <a:lnTo>
                    <a:pt x="6" y="2"/>
                  </a:lnTo>
                  <a:lnTo>
                    <a:pt x="2" y="4"/>
                  </a:lnTo>
                  <a:lnTo>
                    <a:pt x="0" y="6"/>
                  </a:lnTo>
                  <a:lnTo>
                    <a:pt x="0" y="10"/>
                  </a:lnTo>
                  <a:lnTo>
                    <a:pt x="2" y="12"/>
                  </a:lnTo>
                  <a:lnTo>
                    <a:pt x="4" y="16"/>
                  </a:lnTo>
                  <a:lnTo>
                    <a:pt x="8" y="20"/>
                  </a:lnTo>
                  <a:lnTo>
                    <a:pt x="10" y="24"/>
                  </a:lnTo>
                  <a:lnTo>
                    <a:pt x="14" y="28"/>
                  </a:lnTo>
                  <a:lnTo>
                    <a:pt x="16" y="32"/>
                  </a:lnTo>
                  <a:lnTo>
                    <a:pt x="16" y="34"/>
                  </a:lnTo>
                  <a:lnTo>
                    <a:pt x="16" y="36"/>
                  </a:lnTo>
                  <a:lnTo>
                    <a:pt x="16" y="38"/>
                  </a:lnTo>
                  <a:lnTo>
                    <a:pt x="18" y="40"/>
                  </a:lnTo>
                  <a:lnTo>
                    <a:pt x="18" y="42"/>
                  </a:lnTo>
                  <a:lnTo>
                    <a:pt x="22" y="44"/>
                  </a:lnTo>
                  <a:lnTo>
                    <a:pt x="26" y="44"/>
                  </a:lnTo>
                  <a:lnTo>
                    <a:pt x="30" y="42"/>
                  </a:lnTo>
                  <a:lnTo>
                    <a:pt x="34" y="38"/>
                  </a:lnTo>
                  <a:lnTo>
                    <a:pt x="34" y="34"/>
                  </a:lnTo>
                  <a:lnTo>
                    <a:pt x="34" y="30"/>
                  </a:lnTo>
                  <a:lnTo>
                    <a:pt x="34" y="26"/>
                  </a:lnTo>
                  <a:lnTo>
                    <a:pt x="34" y="22"/>
                  </a:lnTo>
                  <a:lnTo>
                    <a:pt x="34" y="18"/>
                  </a:lnTo>
                  <a:lnTo>
                    <a:pt x="34" y="16"/>
                  </a:lnTo>
                  <a:lnTo>
                    <a:pt x="36" y="14"/>
                  </a:lnTo>
                  <a:lnTo>
                    <a:pt x="34" y="14"/>
                  </a:lnTo>
                  <a:lnTo>
                    <a:pt x="32" y="12"/>
                  </a:lnTo>
                  <a:lnTo>
                    <a:pt x="28" y="10"/>
                  </a:lnTo>
                  <a:lnTo>
                    <a:pt x="24" y="6"/>
                  </a:lnTo>
                  <a:lnTo>
                    <a:pt x="20" y="4"/>
                  </a:lnTo>
                  <a:lnTo>
                    <a:pt x="18" y="4"/>
                  </a:lnTo>
                  <a:lnTo>
                    <a:pt x="12" y="4"/>
                  </a:lnTo>
                  <a:lnTo>
                    <a:pt x="10" y="2"/>
                  </a:lnTo>
                  <a:lnTo>
                    <a:pt x="8" y="2"/>
                  </a:lnTo>
                  <a:lnTo>
                    <a:pt x="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29" name="Freeform 214"/>
            <p:cNvSpPr>
              <a:spLocks noChangeArrowheads="1"/>
            </p:cNvSpPr>
            <p:nvPr/>
          </p:nvSpPr>
          <p:spPr bwMode="auto">
            <a:xfrm>
              <a:off x="1882" y="1158"/>
              <a:ext cx="144" cy="122"/>
            </a:xfrm>
            <a:custGeom>
              <a:avLst/>
              <a:gdLst>
                <a:gd name="T0" fmla="*/ 0 w 144"/>
                <a:gd name="T1" fmla="*/ 114 h 122"/>
                <a:gd name="T2" fmla="*/ 22 w 144"/>
                <a:gd name="T3" fmla="*/ 114 h 122"/>
                <a:gd name="T4" fmla="*/ 58 w 144"/>
                <a:gd name="T5" fmla="*/ 106 h 122"/>
                <a:gd name="T6" fmla="*/ 62 w 144"/>
                <a:gd name="T7" fmla="*/ 120 h 122"/>
                <a:gd name="T8" fmla="*/ 68 w 144"/>
                <a:gd name="T9" fmla="*/ 122 h 122"/>
                <a:gd name="T10" fmla="*/ 78 w 144"/>
                <a:gd name="T11" fmla="*/ 116 h 122"/>
                <a:gd name="T12" fmla="*/ 84 w 144"/>
                <a:gd name="T13" fmla="*/ 110 h 122"/>
                <a:gd name="T14" fmla="*/ 100 w 144"/>
                <a:gd name="T15" fmla="*/ 106 h 122"/>
                <a:gd name="T16" fmla="*/ 104 w 144"/>
                <a:gd name="T17" fmla="*/ 104 h 122"/>
                <a:gd name="T18" fmla="*/ 112 w 144"/>
                <a:gd name="T19" fmla="*/ 98 h 122"/>
                <a:gd name="T20" fmla="*/ 120 w 144"/>
                <a:gd name="T21" fmla="*/ 90 h 122"/>
                <a:gd name="T22" fmla="*/ 126 w 144"/>
                <a:gd name="T23" fmla="*/ 84 h 122"/>
                <a:gd name="T24" fmla="*/ 130 w 144"/>
                <a:gd name="T25" fmla="*/ 80 h 122"/>
                <a:gd name="T26" fmla="*/ 134 w 144"/>
                <a:gd name="T27" fmla="*/ 72 h 122"/>
                <a:gd name="T28" fmla="*/ 138 w 144"/>
                <a:gd name="T29" fmla="*/ 64 h 122"/>
                <a:gd name="T30" fmla="*/ 138 w 144"/>
                <a:gd name="T31" fmla="*/ 58 h 122"/>
                <a:gd name="T32" fmla="*/ 136 w 144"/>
                <a:gd name="T33" fmla="*/ 48 h 122"/>
                <a:gd name="T34" fmla="*/ 136 w 144"/>
                <a:gd name="T35" fmla="*/ 42 h 122"/>
                <a:gd name="T36" fmla="*/ 140 w 144"/>
                <a:gd name="T37" fmla="*/ 38 h 122"/>
                <a:gd name="T38" fmla="*/ 144 w 144"/>
                <a:gd name="T39" fmla="*/ 30 h 122"/>
                <a:gd name="T40" fmla="*/ 144 w 144"/>
                <a:gd name="T41" fmla="*/ 20 h 122"/>
                <a:gd name="T42" fmla="*/ 142 w 144"/>
                <a:gd name="T43" fmla="*/ 8 h 122"/>
                <a:gd name="T44" fmla="*/ 140 w 144"/>
                <a:gd name="T45" fmla="*/ 0 h 122"/>
                <a:gd name="T46" fmla="*/ 136 w 144"/>
                <a:gd name="T47" fmla="*/ 0 h 122"/>
                <a:gd name="T48" fmla="*/ 126 w 144"/>
                <a:gd name="T49" fmla="*/ 4 h 122"/>
                <a:gd name="T50" fmla="*/ 118 w 144"/>
                <a:gd name="T51" fmla="*/ 12 h 122"/>
                <a:gd name="T52" fmla="*/ 114 w 144"/>
                <a:gd name="T53" fmla="*/ 26 h 122"/>
                <a:gd name="T54" fmla="*/ 112 w 144"/>
                <a:gd name="T55" fmla="*/ 38 h 122"/>
                <a:gd name="T56" fmla="*/ 110 w 144"/>
                <a:gd name="T57" fmla="*/ 46 h 122"/>
                <a:gd name="T58" fmla="*/ 106 w 144"/>
                <a:gd name="T59" fmla="*/ 52 h 122"/>
                <a:gd name="T60" fmla="*/ 98 w 144"/>
                <a:gd name="T61" fmla="*/ 62 h 122"/>
                <a:gd name="T62" fmla="*/ 88 w 144"/>
                <a:gd name="T63" fmla="*/ 72 h 122"/>
                <a:gd name="T64" fmla="*/ 76 w 144"/>
                <a:gd name="T65" fmla="*/ 80 h 122"/>
                <a:gd name="T66" fmla="*/ 68 w 144"/>
                <a:gd name="T67" fmla="*/ 88 h 122"/>
                <a:gd name="T68" fmla="*/ 40 w 144"/>
                <a:gd name="T69" fmla="*/ 90 h 122"/>
                <a:gd name="T70" fmla="*/ 6 w 144"/>
                <a:gd name="T71"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4" h="122">
                  <a:moveTo>
                    <a:pt x="6" y="106"/>
                  </a:moveTo>
                  <a:lnTo>
                    <a:pt x="0" y="114"/>
                  </a:lnTo>
                  <a:lnTo>
                    <a:pt x="14" y="118"/>
                  </a:lnTo>
                  <a:lnTo>
                    <a:pt x="22" y="114"/>
                  </a:lnTo>
                  <a:lnTo>
                    <a:pt x="38" y="110"/>
                  </a:lnTo>
                  <a:lnTo>
                    <a:pt x="58" y="106"/>
                  </a:lnTo>
                  <a:lnTo>
                    <a:pt x="62" y="118"/>
                  </a:lnTo>
                  <a:lnTo>
                    <a:pt x="62" y="120"/>
                  </a:lnTo>
                  <a:lnTo>
                    <a:pt x="66" y="120"/>
                  </a:lnTo>
                  <a:lnTo>
                    <a:pt x="68" y="122"/>
                  </a:lnTo>
                  <a:lnTo>
                    <a:pt x="74" y="120"/>
                  </a:lnTo>
                  <a:lnTo>
                    <a:pt x="78" y="116"/>
                  </a:lnTo>
                  <a:lnTo>
                    <a:pt x="82" y="114"/>
                  </a:lnTo>
                  <a:lnTo>
                    <a:pt x="84" y="110"/>
                  </a:lnTo>
                  <a:lnTo>
                    <a:pt x="86" y="110"/>
                  </a:lnTo>
                  <a:lnTo>
                    <a:pt x="100" y="106"/>
                  </a:lnTo>
                  <a:lnTo>
                    <a:pt x="102" y="104"/>
                  </a:lnTo>
                  <a:lnTo>
                    <a:pt x="104" y="104"/>
                  </a:lnTo>
                  <a:lnTo>
                    <a:pt x="106" y="100"/>
                  </a:lnTo>
                  <a:lnTo>
                    <a:pt x="112" y="98"/>
                  </a:lnTo>
                  <a:lnTo>
                    <a:pt x="116" y="94"/>
                  </a:lnTo>
                  <a:lnTo>
                    <a:pt x="120" y="90"/>
                  </a:lnTo>
                  <a:lnTo>
                    <a:pt x="124" y="88"/>
                  </a:lnTo>
                  <a:lnTo>
                    <a:pt x="126" y="84"/>
                  </a:lnTo>
                  <a:lnTo>
                    <a:pt x="128" y="82"/>
                  </a:lnTo>
                  <a:lnTo>
                    <a:pt x="130" y="80"/>
                  </a:lnTo>
                  <a:lnTo>
                    <a:pt x="132" y="76"/>
                  </a:lnTo>
                  <a:lnTo>
                    <a:pt x="134" y="72"/>
                  </a:lnTo>
                  <a:lnTo>
                    <a:pt x="136" y="68"/>
                  </a:lnTo>
                  <a:lnTo>
                    <a:pt x="138" y="64"/>
                  </a:lnTo>
                  <a:lnTo>
                    <a:pt x="138" y="60"/>
                  </a:lnTo>
                  <a:lnTo>
                    <a:pt x="138" y="58"/>
                  </a:lnTo>
                  <a:lnTo>
                    <a:pt x="138" y="52"/>
                  </a:lnTo>
                  <a:lnTo>
                    <a:pt x="136" y="48"/>
                  </a:lnTo>
                  <a:lnTo>
                    <a:pt x="136" y="44"/>
                  </a:lnTo>
                  <a:lnTo>
                    <a:pt x="136" y="42"/>
                  </a:lnTo>
                  <a:lnTo>
                    <a:pt x="138" y="40"/>
                  </a:lnTo>
                  <a:lnTo>
                    <a:pt x="140" y="38"/>
                  </a:lnTo>
                  <a:lnTo>
                    <a:pt x="142" y="34"/>
                  </a:lnTo>
                  <a:lnTo>
                    <a:pt x="144" y="30"/>
                  </a:lnTo>
                  <a:lnTo>
                    <a:pt x="144" y="26"/>
                  </a:lnTo>
                  <a:lnTo>
                    <a:pt x="144" y="20"/>
                  </a:lnTo>
                  <a:lnTo>
                    <a:pt x="142" y="14"/>
                  </a:lnTo>
                  <a:lnTo>
                    <a:pt x="142" y="8"/>
                  </a:lnTo>
                  <a:lnTo>
                    <a:pt x="140" y="4"/>
                  </a:lnTo>
                  <a:lnTo>
                    <a:pt x="140" y="0"/>
                  </a:lnTo>
                  <a:lnTo>
                    <a:pt x="138" y="0"/>
                  </a:lnTo>
                  <a:lnTo>
                    <a:pt x="136" y="0"/>
                  </a:lnTo>
                  <a:lnTo>
                    <a:pt x="132" y="2"/>
                  </a:lnTo>
                  <a:lnTo>
                    <a:pt x="126" y="4"/>
                  </a:lnTo>
                  <a:lnTo>
                    <a:pt x="122" y="8"/>
                  </a:lnTo>
                  <a:lnTo>
                    <a:pt x="118" y="12"/>
                  </a:lnTo>
                  <a:lnTo>
                    <a:pt x="116" y="18"/>
                  </a:lnTo>
                  <a:lnTo>
                    <a:pt x="114" y="26"/>
                  </a:lnTo>
                  <a:lnTo>
                    <a:pt x="114" y="32"/>
                  </a:lnTo>
                  <a:lnTo>
                    <a:pt x="112" y="38"/>
                  </a:lnTo>
                  <a:lnTo>
                    <a:pt x="112" y="44"/>
                  </a:lnTo>
                  <a:lnTo>
                    <a:pt x="110" y="46"/>
                  </a:lnTo>
                  <a:lnTo>
                    <a:pt x="108" y="48"/>
                  </a:lnTo>
                  <a:lnTo>
                    <a:pt x="106" y="52"/>
                  </a:lnTo>
                  <a:lnTo>
                    <a:pt x="102" y="58"/>
                  </a:lnTo>
                  <a:lnTo>
                    <a:pt x="98" y="62"/>
                  </a:lnTo>
                  <a:lnTo>
                    <a:pt x="94" y="68"/>
                  </a:lnTo>
                  <a:lnTo>
                    <a:pt x="88" y="72"/>
                  </a:lnTo>
                  <a:lnTo>
                    <a:pt x="82" y="76"/>
                  </a:lnTo>
                  <a:lnTo>
                    <a:pt x="76" y="80"/>
                  </a:lnTo>
                  <a:lnTo>
                    <a:pt x="72" y="84"/>
                  </a:lnTo>
                  <a:lnTo>
                    <a:pt x="68" y="88"/>
                  </a:lnTo>
                  <a:lnTo>
                    <a:pt x="64" y="90"/>
                  </a:lnTo>
                  <a:lnTo>
                    <a:pt x="40" y="90"/>
                  </a:lnTo>
                  <a:lnTo>
                    <a:pt x="22" y="96"/>
                  </a:lnTo>
                  <a:lnTo>
                    <a:pt x="6" y="10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0" name="Freeform 215"/>
            <p:cNvSpPr>
              <a:spLocks noChangeArrowheads="1"/>
            </p:cNvSpPr>
            <p:nvPr/>
          </p:nvSpPr>
          <p:spPr bwMode="auto">
            <a:xfrm>
              <a:off x="1902" y="1274"/>
              <a:ext cx="24" cy="16"/>
            </a:xfrm>
            <a:custGeom>
              <a:avLst/>
              <a:gdLst>
                <a:gd name="T0" fmla="*/ 8 w 24"/>
                <a:gd name="T1" fmla="*/ 0 h 16"/>
                <a:gd name="T2" fmla="*/ 0 w 24"/>
                <a:gd name="T3" fmla="*/ 10 h 16"/>
                <a:gd name="T4" fmla="*/ 8 w 24"/>
                <a:gd name="T5" fmla="*/ 16 h 16"/>
                <a:gd name="T6" fmla="*/ 18 w 24"/>
                <a:gd name="T7" fmla="*/ 8 h 16"/>
                <a:gd name="T8" fmla="*/ 24 w 24"/>
                <a:gd name="T9" fmla="*/ 2 h 16"/>
                <a:gd name="T10" fmla="*/ 8 w 24"/>
                <a:gd name="T11" fmla="*/ 0 h 16"/>
              </a:gdLst>
              <a:ahLst/>
              <a:cxnLst>
                <a:cxn ang="0">
                  <a:pos x="T0" y="T1"/>
                </a:cxn>
                <a:cxn ang="0">
                  <a:pos x="T2" y="T3"/>
                </a:cxn>
                <a:cxn ang="0">
                  <a:pos x="T4" y="T5"/>
                </a:cxn>
                <a:cxn ang="0">
                  <a:pos x="T6" y="T7"/>
                </a:cxn>
                <a:cxn ang="0">
                  <a:pos x="T8" y="T9"/>
                </a:cxn>
                <a:cxn ang="0">
                  <a:pos x="T10" y="T11"/>
                </a:cxn>
              </a:cxnLst>
              <a:rect l="0" t="0" r="r" b="b"/>
              <a:pathLst>
                <a:path w="24" h="16">
                  <a:moveTo>
                    <a:pt x="8" y="0"/>
                  </a:moveTo>
                  <a:lnTo>
                    <a:pt x="0" y="10"/>
                  </a:lnTo>
                  <a:lnTo>
                    <a:pt x="8" y="16"/>
                  </a:lnTo>
                  <a:lnTo>
                    <a:pt x="18" y="8"/>
                  </a:lnTo>
                  <a:lnTo>
                    <a:pt x="24" y="2"/>
                  </a:lnTo>
                  <a:lnTo>
                    <a:pt x="8"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1" name="Freeform 216"/>
            <p:cNvSpPr>
              <a:spLocks noChangeArrowheads="1"/>
            </p:cNvSpPr>
            <p:nvPr/>
          </p:nvSpPr>
          <p:spPr bwMode="auto">
            <a:xfrm>
              <a:off x="2000" y="1084"/>
              <a:ext cx="78" cy="60"/>
            </a:xfrm>
            <a:custGeom>
              <a:avLst/>
              <a:gdLst>
                <a:gd name="T0" fmla="*/ 36 w 78"/>
                <a:gd name="T1" fmla="*/ 6 h 60"/>
                <a:gd name="T2" fmla="*/ 36 w 78"/>
                <a:gd name="T3" fmla="*/ 6 h 60"/>
                <a:gd name="T4" fmla="*/ 34 w 78"/>
                <a:gd name="T5" fmla="*/ 4 h 60"/>
                <a:gd name="T6" fmla="*/ 32 w 78"/>
                <a:gd name="T7" fmla="*/ 2 h 60"/>
                <a:gd name="T8" fmla="*/ 30 w 78"/>
                <a:gd name="T9" fmla="*/ 0 h 60"/>
                <a:gd name="T10" fmla="*/ 28 w 78"/>
                <a:gd name="T11" fmla="*/ 0 h 60"/>
                <a:gd name="T12" fmla="*/ 26 w 78"/>
                <a:gd name="T13" fmla="*/ 2 h 60"/>
                <a:gd name="T14" fmla="*/ 24 w 78"/>
                <a:gd name="T15" fmla="*/ 4 h 60"/>
                <a:gd name="T16" fmla="*/ 22 w 78"/>
                <a:gd name="T17" fmla="*/ 12 h 60"/>
                <a:gd name="T18" fmla="*/ 20 w 78"/>
                <a:gd name="T19" fmla="*/ 18 h 60"/>
                <a:gd name="T20" fmla="*/ 20 w 78"/>
                <a:gd name="T21" fmla="*/ 22 h 60"/>
                <a:gd name="T22" fmla="*/ 20 w 78"/>
                <a:gd name="T23" fmla="*/ 26 h 60"/>
                <a:gd name="T24" fmla="*/ 18 w 78"/>
                <a:gd name="T25" fmla="*/ 28 h 60"/>
                <a:gd name="T26" fmla="*/ 16 w 78"/>
                <a:gd name="T27" fmla="*/ 32 h 60"/>
                <a:gd name="T28" fmla="*/ 12 w 78"/>
                <a:gd name="T29" fmla="*/ 36 h 60"/>
                <a:gd name="T30" fmla="*/ 10 w 78"/>
                <a:gd name="T31" fmla="*/ 42 h 60"/>
                <a:gd name="T32" fmla="*/ 6 w 78"/>
                <a:gd name="T33" fmla="*/ 46 h 60"/>
                <a:gd name="T34" fmla="*/ 4 w 78"/>
                <a:gd name="T35" fmla="*/ 48 h 60"/>
                <a:gd name="T36" fmla="*/ 2 w 78"/>
                <a:gd name="T37" fmla="*/ 50 h 60"/>
                <a:gd name="T38" fmla="*/ 0 w 78"/>
                <a:gd name="T39" fmla="*/ 52 h 60"/>
                <a:gd name="T40" fmla="*/ 0 w 78"/>
                <a:gd name="T41" fmla="*/ 54 h 60"/>
                <a:gd name="T42" fmla="*/ 0 w 78"/>
                <a:gd name="T43" fmla="*/ 56 h 60"/>
                <a:gd name="T44" fmla="*/ 4 w 78"/>
                <a:gd name="T45" fmla="*/ 56 h 60"/>
                <a:gd name="T46" fmla="*/ 8 w 78"/>
                <a:gd name="T47" fmla="*/ 58 h 60"/>
                <a:gd name="T48" fmla="*/ 14 w 78"/>
                <a:gd name="T49" fmla="*/ 58 h 60"/>
                <a:gd name="T50" fmla="*/ 20 w 78"/>
                <a:gd name="T51" fmla="*/ 58 h 60"/>
                <a:gd name="T52" fmla="*/ 26 w 78"/>
                <a:gd name="T53" fmla="*/ 58 h 60"/>
                <a:gd name="T54" fmla="*/ 30 w 78"/>
                <a:gd name="T55" fmla="*/ 56 h 60"/>
                <a:gd name="T56" fmla="*/ 32 w 78"/>
                <a:gd name="T57" fmla="*/ 56 h 60"/>
                <a:gd name="T58" fmla="*/ 38 w 78"/>
                <a:gd name="T59" fmla="*/ 60 h 60"/>
                <a:gd name="T60" fmla="*/ 48 w 78"/>
                <a:gd name="T61" fmla="*/ 58 h 60"/>
                <a:gd name="T62" fmla="*/ 50 w 78"/>
                <a:gd name="T63" fmla="*/ 56 h 60"/>
                <a:gd name="T64" fmla="*/ 52 w 78"/>
                <a:gd name="T65" fmla="*/ 52 h 60"/>
                <a:gd name="T66" fmla="*/ 54 w 78"/>
                <a:gd name="T67" fmla="*/ 50 h 60"/>
                <a:gd name="T68" fmla="*/ 56 w 78"/>
                <a:gd name="T69" fmla="*/ 46 h 60"/>
                <a:gd name="T70" fmla="*/ 60 w 78"/>
                <a:gd name="T71" fmla="*/ 44 h 60"/>
                <a:gd name="T72" fmla="*/ 62 w 78"/>
                <a:gd name="T73" fmla="*/ 44 h 60"/>
                <a:gd name="T74" fmla="*/ 64 w 78"/>
                <a:gd name="T75" fmla="*/ 44 h 60"/>
                <a:gd name="T76" fmla="*/ 66 w 78"/>
                <a:gd name="T77" fmla="*/ 42 h 60"/>
                <a:gd name="T78" fmla="*/ 70 w 78"/>
                <a:gd name="T79" fmla="*/ 40 h 60"/>
                <a:gd name="T80" fmla="*/ 72 w 78"/>
                <a:gd name="T81" fmla="*/ 38 h 60"/>
                <a:gd name="T82" fmla="*/ 74 w 78"/>
                <a:gd name="T83" fmla="*/ 36 h 60"/>
                <a:gd name="T84" fmla="*/ 76 w 78"/>
                <a:gd name="T85" fmla="*/ 34 h 60"/>
                <a:gd name="T86" fmla="*/ 78 w 78"/>
                <a:gd name="T87" fmla="*/ 32 h 60"/>
                <a:gd name="T88" fmla="*/ 78 w 78"/>
                <a:gd name="T89" fmla="*/ 30 h 60"/>
                <a:gd name="T90" fmla="*/ 78 w 78"/>
                <a:gd name="T91" fmla="*/ 26 h 60"/>
                <a:gd name="T92" fmla="*/ 78 w 78"/>
                <a:gd name="T93" fmla="*/ 24 h 60"/>
                <a:gd name="T94" fmla="*/ 76 w 78"/>
                <a:gd name="T95" fmla="*/ 22 h 60"/>
                <a:gd name="T96" fmla="*/ 74 w 78"/>
                <a:gd name="T97" fmla="*/ 20 h 60"/>
                <a:gd name="T98" fmla="*/ 72 w 78"/>
                <a:gd name="T99" fmla="*/ 22 h 60"/>
                <a:gd name="T100" fmla="*/ 70 w 78"/>
                <a:gd name="T101" fmla="*/ 24 h 60"/>
                <a:gd name="T102" fmla="*/ 66 w 78"/>
                <a:gd name="T103" fmla="*/ 26 h 60"/>
                <a:gd name="T104" fmla="*/ 64 w 78"/>
                <a:gd name="T105" fmla="*/ 26 h 60"/>
                <a:gd name="T106" fmla="*/ 62 w 78"/>
                <a:gd name="T107" fmla="*/ 26 h 60"/>
                <a:gd name="T108" fmla="*/ 58 w 78"/>
                <a:gd name="T109" fmla="*/ 24 h 60"/>
                <a:gd name="T110" fmla="*/ 52 w 78"/>
                <a:gd name="T111" fmla="*/ 22 h 60"/>
                <a:gd name="T112" fmla="*/ 46 w 78"/>
                <a:gd name="T113" fmla="*/ 20 h 60"/>
                <a:gd name="T114" fmla="*/ 42 w 78"/>
                <a:gd name="T115" fmla="*/ 16 h 60"/>
                <a:gd name="T116" fmla="*/ 38 w 78"/>
                <a:gd name="T117" fmla="*/ 12 h 60"/>
                <a:gd name="T118" fmla="*/ 36 w 78"/>
                <a:gd name="T119" fmla="*/ 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60">
                  <a:moveTo>
                    <a:pt x="36" y="6"/>
                  </a:moveTo>
                  <a:lnTo>
                    <a:pt x="36" y="6"/>
                  </a:lnTo>
                  <a:lnTo>
                    <a:pt x="34" y="4"/>
                  </a:lnTo>
                  <a:lnTo>
                    <a:pt x="32" y="2"/>
                  </a:lnTo>
                  <a:lnTo>
                    <a:pt x="30" y="0"/>
                  </a:lnTo>
                  <a:lnTo>
                    <a:pt x="28" y="0"/>
                  </a:lnTo>
                  <a:lnTo>
                    <a:pt x="26" y="2"/>
                  </a:lnTo>
                  <a:lnTo>
                    <a:pt x="24" y="4"/>
                  </a:lnTo>
                  <a:lnTo>
                    <a:pt x="22" y="12"/>
                  </a:lnTo>
                  <a:lnTo>
                    <a:pt x="20" y="18"/>
                  </a:lnTo>
                  <a:lnTo>
                    <a:pt x="20" y="22"/>
                  </a:lnTo>
                  <a:lnTo>
                    <a:pt x="20" y="26"/>
                  </a:lnTo>
                  <a:lnTo>
                    <a:pt x="18" y="28"/>
                  </a:lnTo>
                  <a:lnTo>
                    <a:pt x="16" y="32"/>
                  </a:lnTo>
                  <a:lnTo>
                    <a:pt x="12" y="36"/>
                  </a:lnTo>
                  <a:lnTo>
                    <a:pt x="10" y="42"/>
                  </a:lnTo>
                  <a:lnTo>
                    <a:pt x="6" y="46"/>
                  </a:lnTo>
                  <a:lnTo>
                    <a:pt x="4" y="48"/>
                  </a:lnTo>
                  <a:lnTo>
                    <a:pt x="2" y="50"/>
                  </a:lnTo>
                  <a:lnTo>
                    <a:pt x="0" y="52"/>
                  </a:lnTo>
                  <a:lnTo>
                    <a:pt x="0" y="54"/>
                  </a:lnTo>
                  <a:lnTo>
                    <a:pt x="0" y="56"/>
                  </a:lnTo>
                  <a:lnTo>
                    <a:pt x="4" y="56"/>
                  </a:lnTo>
                  <a:lnTo>
                    <a:pt x="8" y="58"/>
                  </a:lnTo>
                  <a:lnTo>
                    <a:pt x="14" y="58"/>
                  </a:lnTo>
                  <a:lnTo>
                    <a:pt x="20" y="58"/>
                  </a:lnTo>
                  <a:lnTo>
                    <a:pt x="26" y="58"/>
                  </a:lnTo>
                  <a:lnTo>
                    <a:pt x="30" y="56"/>
                  </a:lnTo>
                  <a:lnTo>
                    <a:pt x="32" y="56"/>
                  </a:lnTo>
                  <a:lnTo>
                    <a:pt x="38" y="60"/>
                  </a:lnTo>
                  <a:lnTo>
                    <a:pt x="48" y="58"/>
                  </a:lnTo>
                  <a:lnTo>
                    <a:pt x="50" y="56"/>
                  </a:lnTo>
                  <a:lnTo>
                    <a:pt x="52" y="52"/>
                  </a:lnTo>
                  <a:lnTo>
                    <a:pt x="54" y="50"/>
                  </a:lnTo>
                  <a:lnTo>
                    <a:pt x="56" y="46"/>
                  </a:lnTo>
                  <a:lnTo>
                    <a:pt x="60" y="44"/>
                  </a:lnTo>
                  <a:lnTo>
                    <a:pt x="62" y="44"/>
                  </a:lnTo>
                  <a:lnTo>
                    <a:pt x="64" y="44"/>
                  </a:lnTo>
                  <a:lnTo>
                    <a:pt x="66" y="42"/>
                  </a:lnTo>
                  <a:lnTo>
                    <a:pt x="70" y="40"/>
                  </a:lnTo>
                  <a:lnTo>
                    <a:pt x="72" y="38"/>
                  </a:lnTo>
                  <a:lnTo>
                    <a:pt x="74" y="36"/>
                  </a:lnTo>
                  <a:lnTo>
                    <a:pt x="76" y="34"/>
                  </a:lnTo>
                  <a:lnTo>
                    <a:pt x="78" y="32"/>
                  </a:lnTo>
                  <a:lnTo>
                    <a:pt x="78" y="30"/>
                  </a:lnTo>
                  <a:lnTo>
                    <a:pt x="78" y="26"/>
                  </a:lnTo>
                  <a:lnTo>
                    <a:pt x="78" y="24"/>
                  </a:lnTo>
                  <a:lnTo>
                    <a:pt x="76" y="22"/>
                  </a:lnTo>
                  <a:lnTo>
                    <a:pt x="74" y="20"/>
                  </a:lnTo>
                  <a:lnTo>
                    <a:pt x="72" y="22"/>
                  </a:lnTo>
                  <a:lnTo>
                    <a:pt x="70" y="24"/>
                  </a:lnTo>
                  <a:lnTo>
                    <a:pt x="66" y="26"/>
                  </a:lnTo>
                  <a:lnTo>
                    <a:pt x="64" y="26"/>
                  </a:lnTo>
                  <a:lnTo>
                    <a:pt x="62" y="26"/>
                  </a:lnTo>
                  <a:lnTo>
                    <a:pt x="58" y="24"/>
                  </a:lnTo>
                  <a:lnTo>
                    <a:pt x="52" y="22"/>
                  </a:lnTo>
                  <a:lnTo>
                    <a:pt x="46" y="20"/>
                  </a:lnTo>
                  <a:lnTo>
                    <a:pt x="42" y="16"/>
                  </a:lnTo>
                  <a:lnTo>
                    <a:pt x="38" y="12"/>
                  </a:lnTo>
                  <a:lnTo>
                    <a:pt x="36" y="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2" name="Freeform 217"/>
            <p:cNvSpPr>
              <a:spLocks noChangeArrowheads="1"/>
            </p:cNvSpPr>
            <p:nvPr/>
          </p:nvSpPr>
          <p:spPr bwMode="auto">
            <a:xfrm>
              <a:off x="1160" y="1254"/>
              <a:ext cx="80" cy="34"/>
            </a:xfrm>
            <a:custGeom>
              <a:avLst/>
              <a:gdLst>
                <a:gd name="T0" fmla="*/ 58 w 80"/>
                <a:gd name="T1" fmla="*/ 0 h 34"/>
                <a:gd name="T2" fmla="*/ 52 w 80"/>
                <a:gd name="T3" fmla="*/ 2 h 34"/>
                <a:gd name="T4" fmla="*/ 38 w 80"/>
                <a:gd name="T5" fmla="*/ 2 h 34"/>
                <a:gd name="T6" fmla="*/ 24 w 80"/>
                <a:gd name="T7" fmla="*/ 2 h 34"/>
                <a:gd name="T8" fmla="*/ 16 w 80"/>
                <a:gd name="T9" fmla="*/ 2 h 34"/>
                <a:gd name="T10" fmla="*/ 0 w 80"/>
                <a:gd name="T11" fmla="*/ 16 h 34"/>
                <a:gd name="T12" fmla="*/ 0 w 80"/>
                <a:gd name="T13" fmla="*/ 22 h 34"/>
                <a:gd name="T14" fmla="*/ 2 w 80"/>
                <a:gd name="T15" fmla="*/ 24 h 34"/>
                <a:gd name="T16" fmla="*/ 2 w 80"/>
                <a:gd name="T17" fmla="*/ 28 h 34"/>
                <a:gd name="T18" fmla="*/ 4 w 80"/>
                <a:gd name="T19" fmla="*/ 30 h 34"/>
                <a:gd name="T20" fmla="*/ 6 w 80"/>
                <a:gd name="T21" fmla="*/ 30 h 34"/>
                <a:gd name="T22" fmla="*/ 8 w 80"/>
                <a:gd name="T23" fmla="*/ 30 h 34"/>
                <a:gd name="T24" fmla="*/ 12 w 80"/>
                <a:gd name="T25" fmla="*/ 28 h 34"/>
                <a:gd name="T26" fmla="*/ 16 w 80"/>
                <a:gd name="T27" fmla="*/ 28 h 34"/>
                <a:gd name="T28" fmla="*/ 20 w 80"/>
                <a:gd name="T29" fmla="*/ 30 h 34"/>
                <a:gd name="T30" fmla="*/ 26 w 80"/>
                <a:gd name="T31" fmla="*/ 34 h 34"/>
                <a:gd name="T32" fmla="*/ 26 w 80"/>
                <a:gd name="T33" fmla="*/ 32 h 34"/>
                <a:gd name="T34" fmla="*/ 30 w 80"/>
                <a:gd name="T35" fmla="*/ 28 h 34"/>
                <a:gd name="T36" fmla="*/ 40 w 80"/>
                <a:gd name="T37" fmla="*/ 26 h 34"/>
                <a:gd name="T38" fmla="*/ 58 w 80"/>
                <a:gd name="T39" fmla="*/ 24 h 34"/>
                <a:gd name="T40" fmla="*/ 58 w 80"/>
                <a:gd name="T41" fmla="*/ 22 h 34"/>
                <a:gd name="T42" fmla="*/ 58 w 80"/>
                <a:gd name="T43" fmla="*/ 20 h 34"/>
                <a:gd name="T44" fmla="*/ 60 w 80"/>
                <a:gd name="T45" fmla="*/ 16 h 34"/>
                <a:gd name="T46" fmla="*/ 62 w 80"/>
                <a:gd name="T47" fmla="*/ 14 h 34"/>
                <a:gd name="T48" fmla="*/ 66 w 80"/>
                <a:gd name="T49" fmla="*/ 12 h 34"/>
                <a:gd name="T50" fmla="*/ 72 w 80"/>
                <a:gd name="T51" fmla="*/ 10 h 34"/>
                <a:gd name="T52" fmla="*/ 80 w 80"/>
                <a:gd name="T53" fmla="*/ 10 h 34"/>
                <a:gd name="T54" fmla="*/ 78 w 80"/>
                <a:gd name="T55" fmla="*/ 8 h 34"/>
                <a:gd name="T56" fmla="*/ 76 w 80"/>
                <a:gd name="T57" fmla="*/ 8 h 34"/>
                <a:gd name="T58" fmla="*/ 70 w 80"/>
                <a:gd name="T59" fmla="*/ 8 h 34"/>
                <a:gd name="T60" fmla="*/ 64 w 80"/>
                <a:gd name="T61" fmla="*/ 6 h 34"/>
                <a:gd name="T62" fmla="*/ 60 w 80"/>
                <a:gd name="T63" fmla="*/ 4 h 34"/>
                <a:gd name="T64" fmla="*/ 58 w 80"/>
                <a:gd name="T6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 h="34">
                  <a:moveTo>
                    <a:pt x="58" y="0"/>
                  </a:moveTo>
                  <a:lnTo>
                    <a:pt x="52" y="2"/>
                  </a:lnTo>
                  <a:lnTo>
                    <a:pt x="38" y="2"/>
                  </a:lnTo>
                  <a:lnTo>
                    <a:pt x="24" y="2"/>
                  </a:lnTo>
                  <a:lnTo>
                    <a:pt x="16" y="2"/>
                  </a:lnTo>
                  <a:lnTo>
                    <a:pt x="0" y="16"/>
                  </a:lnTo>
                  <a:lnTo>
                    <a:pt x="0" y="22"/>
                  </a:lnTo>
                  <a:lnTo>
                    <a:pt x="2" y="24"/>
                  </a:lnTo>
                  <a:lnTo>
                    <a:pt x="2" y="28"/>
                  </a:lnTo>
                  <a:lnTo>
                    <a:pt x="4" y="30"/>
                  </a:lnTo>
                  <a:lnTo>
                    <a:pt x="6" y="30"/>
                  </a:lnTo>
                  <a:lnTo>
                    <a:pt x="8" y="30"/>
                  </a:lnTo>
                  <a:lnTo>
                    <a:pt x="12" y="28"/>
                  </a:lnTo>
                  <a:lnTo>
                    <a:pt x="16" y="28"/>
                  </a:lnTo>
                  <a:lnTo>
                    <a:pt x="20" y="30"/>
                  </a:lnTo>
                  <a:lnTo>
                    <a:pt x="26" y="34"/>
                  </a:lnTo>
                  <a:lnTo>
                    <a:pt x="26" y="32"/>
                  </a:lnTo>
                  <a:lnTo>
                    <a:pt x="30" y="28"/>
                  </a:lnTo>
                  <a:lnTo>
                    <a:pt x="40" y="26"/>
                  </a:lnTo>
                  <a:lnTo>
                    <a:pt x="58" y="24"/>
                  </a:lnTo>
                  <a:lnTo>
                    <a:pt x="58" y="22"/>
                  </a:lnTo>
                  <a:lnTo>
                    <a:pt x="58" y="20"/>
                  </a:lnTo>
                  <a:lnTo>
                    <a:pt x="60" y="16"/>
                  </a:lnTo>
                  <a:lnTo>
                    <a:pt x="62" y="14"/>
                  </a:lnTo>
                  <a:lnTo>
                    <a:pt x="66" y="12"/>
                  </a:lnTo>
                  <a:lnTo>
                    <a:pt x="72" y="10"/>
                  </a:lnTo>
                  <a:lnTo>
                    <a:pt x="80" y="10"/>
                  </a:lnTo>
                  <a:lnTo>
                    <a:pt x="78" y="8"/>
                  </a:lnTo>
                  <a:lnTo>
                    <a:pt x="76" y="8"/>
                  </a:lnTo>
                  <a:lnTo>
                    <a:pt x="70" y="8"/>
                  </a:lnTo>
                  <a:lnTo>
                    <a:pt x="64" y="6"/>
                  </a:lnTo>
                  <a:lnTo>
                    <a:pt x="60" y="4"/>
                  </a:lnTo>
                  <a:lnTo>
                    <a:pt x="58"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3" name="Freeform 218"/>
            <p:cNvSpPr>
              <a:spLocks noChangeArrowheads="1"/>
            </p:cNvSpPr>
            <p:nvPr/>
          </p:nvSpPr>
          <p:spPr bwMode="auto">
            <a:xfrm>
              <a:off x="1160" y="1254"/>
              <a:ext cx="80" cy="34"/>
            </a:xfrm>
            <a:custGeom>
              <a:avLst/>
              <a:gdLst>
                <a:gd name="T0" fmla="*/ 56 w 80"/>
                <a:gd name="T1" fmla="*/ 0 h 34"/>
                <a:gd name="T2" fmla="*/ 50 w 80"/>
                <a:gd name="T3" fmla="*/ 2 h 34"/>
                <a:gd name="T4" fmla="*/ 38 w 80"/>
                <a:gd name="T5" fmla="*/ 2 h 34"/>
                <a:gd name="T6" fmla="*/ 24 w 80"/>
                <a:gd name="T7" fmla="*/ 2 h 34"/>
                <a:gd name="T8" fmla="*/ 16 w 80"/>
                <a:gd name="T9" fmla="*/ 2 h 34"/>
                <a:gd name="T10" fmla="*/ 0 w 80"/>
                <a:gd name="T11" fmla="*/ 16 h 34"/>
                <a:gd name="T12" fmla="*/ 0 w 80"/>
                <a:gd name="T13" fmla="*/ 22 h 34"/>
                <a:gd name="T14" fmla="*/ 2 w 80"/>
                <a:gd name="T15" fmla="*/ 24 h 34"/>
                <a:gd name="T16" fmla="*/ 2 w 80"/>
                <a:gd name="T17" fmla="*/ 28 h 34"/>
                <a:gd name="T18" fmla="*/ 4 w 80"/>
                <a:gd name="T19" fmla="*/ 30 h 34"/>
                <a:gd name="T20" fmla="*/ 6 w 80"/>
                <a:gd name="T21" fmla="*/ 30 h 34"/>
                <a:gd name="T22" fmla="*/ 8 w 80"/>
                <a:gd name="T23" fmla="*/ 30 h 34"/>
                <a:gd name="T24" fmla="*/ 12 w 80"/>
                <a:gd name="T25" fmla="*/ 28 h 34"/>
                <a:gd name="T26" fmla="*/ 16 w 80"/>
                <a:gd name="T27" fmla="*/ 28 h 34"/>
                <a:gd name="T28" fmla="*/ 20 w 80"/>
                <a:gd name="T29" fmla="*/ 30 h 34"/>
                <a:gd name="T30" fmla="*/ 26 w 80"/>
                <a:gd name="T31" fmla="*/ 34 h 34"/>
                <a:gd name="T32" fmla="*/ 26 w 80"/>
                <a:gd name="T33" fmla="*/ 32 h 34"/>
                <a:gd name="T34" fmla="*/ 30 w 80"/>
                <a:gd name="T35" fmla="*/ 28 h 34"/>
                <a:gd name="T36" fmla="*/ 40 w 80"/>
                <a:gd name="T37" fmla="*/ 26 h 34"/>
                <a:gd name="T38" fmla="*/ 58 w 80"/>
                <a:gd name="T39" fmla="*/ 24 h 34"/>
                <a:gd name="T40" fmla="*/ 58 w 80"/>
                <a:gd name="T41" fmla="*/ 22 h 34"/>
                <a:gd name="T42" fmla="*/ 58 w 80"/>
                <a:gd name="T43" fmla="*/ 20 h 34"/>
                <a:gd name="T44" fmla="*/ 60 w 80"/>
                <a:gd name="T45" fmla="*/ 16 h 34"/>
                <a:gd name="T46" fmla="*/ 62 w 80"/>
                <a:gd name="T47" fmla="*/ 14 h 34"/>
                <a:gd name="T48" fmla="*/ 66 w 80"/>
                <a:gd name="T49" fmla="*/ 12 h 34"/>
                <a:gd name="T50" fmla="*/ 72 w 80"/>
                <a:gd name="T51" fmla="*/ 10 h 34"/>
                <a:gd name="T52" fmla="*/ 80 w 80"/>
                <a:gd name="T53" fmla="*/ 10 h 34"/>
                <a:gd name="T54" fmla="*/ 78 w 80"/>
                <a:gd name="T55" fmla="*/ 8 h 34"/>
                <a:gd name="T56" fmla="*/ 74 w 80"/>
                <a:gd name="T57" fmla="*/ 8 h 34"/>
                <a:gd name="T58" fmla="*/ 70 w 80"/>
                <a:gd name="T59" fmla="*/ 8 h 34"/>
                <a:gd name="T60" fmla="*/ 64 w 80"/>
                <a:gd name="T61" fmla="*/ 6 h 34"/>
                <a:gd name="T62" fmla="*/ 60 w 80"/>
                <a:gd name="T63" fmla="*/ 4 h 34"/>
                <a:gd name="T64" fmla="*/ 56 w 80"/>
                <a:gd name="T65"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 h="34">
                  <a:moveTo>
                    <a:pt x="56" y="0"/>
                  </a:moveTo>
                  <a:lnTo>
                    <a:pt x="50" y="2"/>
                  </a:lnTo>
                  <a:lnTo>
                    <a:pt x="38" y="2"/>
                  </a:lnTo>
                  <a:lnTo>
                    <a:pt x="24" y="2"/>
                  </a:lnTo>
                  <a:lnTo>
                    <a:pt x="16" y="2"/>
                  </a:lnTo>
                  <a:lnTo>
                    <a:pt x="0" y="16"/>
                  </a:lnTo>
                  <a:lnTo>
                    <a:pt x="0" y="22"/>
                  </a:lnTo>
                  <a:lnTo>
                    <a:pt x="2" y="24"/>
                  </a:lnTo>
                  <a:lnTo>
                    <a:pt x="2" y="28"/>
                  </a:lnTo>
                  <a:lnTo>
                    <a:pt x="4" y="30"/>
                  </a:lnTo>
                  <a:lnTo>
                    <a:pt x="6" y="30"/>
                  </a:lnTo>
                  <a:lnTo>
                    <a:pt x="8" y="30"/>
                  </a:lnTo>
                  <a:lnTo>
                    <a:pt x="12" y="28"/>
                  </a:lnTo>
                  <a:lnTo>
                    <a:pt x="16" y="28"/>
                  </a:lnTo>
                  <a:lnTo>
                    <a:pt x="20" y="30"/>
                  </a:lnTo>
                  <a:lnTo>
                    <a:pt x="26" y="34"/>
                  </a:lnTo>
                  <a:lnTo>
                    <a:pt x="26" y="32"/>
                  </a:lnTo>
                  <a:lnTo>
                    <a:pt x="30" y="28"/>
                  </a:lnTo>
                  <a:lnTo>
                    <a:pt x="40" y="26"/>
                  </a:lnTo>
                  <a:lnTo>
                    <a:pt x="58" y="24"/>
                  </a:lnTo>
                  <a:lnTo>
                    <a:pt x="58" y="22"/>
                  </a:lnTo>
                  <a:lnTo>
                    <a:pt x="58" y="20"/>
                  </a:lnTo>
                  <a:lnTo>
                    <a:pt x="60" y="16"/>
                  </a:lnTo>
                  <a:lnTo>
                    <a:pt x="62" y="14"/>
                  </a:lnTo>
                  <a:lnTo>
                    <a:pt x="66" y="12"/>
                  </a:lnTo>
                  <a:lnTo>
                    <a:pt x="72" y="10"/>
                  </a:lnTo>
                  <a:lnTo>
                    <a:pt x="80" y="10"/>
                  </a:lnTo>
                  <a:lnTo>
                    <a:pt x="78" y="8"/>
                  </a:lnTo>
                  <a:lnTo>
                    <a:pt x="74" y="8"/>
                  </a:lnTo>
                  <a:lnTo>
                    <a:pt x="70" y="8"/>
                  </a:lnTo>
                  <a:lnTo>
                    <a:pt x="64" y="6"/>
                  </a:lnTo>
                  <a:lnTo>
                    <a:pt x="60" y="4"/>
                  </a:lnTo>
                  <a:lnTo>
                    <a:pt x="5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4" name="Freeform 219"/>
            <p:cNvSpPr>
              <a:spLocks noChangeArrowheads="1"/>
            </p:cNvSpPr>
            <p:nvPr/>
          </p:nvSpPr>
          <p:spPr bwMode="auto">
            <a:xfrm>
              <a:off x="308" y="410"/>
              <a:ext cx="336" cy="412"/>
            </a:xfrm>
            <a:custGeom>
              <a:avLst/>
              <a:gdLst>
                <a:gd name="T0" fmla="*/ 308 w 336"/>
                <a:gd name="T1" fmla="*/ 46 h 412"/>
                <a:gd name="T2" fmla="*/ 298 w 336"/>
                <a:gd name="T3" fmla="*/ 44 h 412"/>
                <a:gd name="T4" fmla="*/ 314 w 336"/>
                <a:gd name="T5" fmla="*/ 42 h 412"/>
                <a:gd name="T6" fmla="*/ 326 w 336"/>
                <a:gd name="T7" fmla="*/ 38 h 412"/>
                <a:gd name="T8" fmla="*/ 330 w 336"/>
                <a:gd name="T9" fmla="*/ 26 h 412"/>
                <a:gd name="T10" fmla="*/ 310 w 336"/>
                <a:gd name="T11" fmla="*/ 10 h 412"/>
                <a:gd name="T12" fmla="*/ 258 w 336"/>
                <a:gd name="T13" fmla="*/ 0 h 412"/>
                <a:gd name="T14" fmla="*/ 246 w 336"/>
                <a:gd name="T15" fmla="*/ 12 h 412"/>
                <a:gd name="T16" fmla="*/ 230 w 336"/>
                <a:gd name="T17" fmla="*/ 14 h 412"/>
                <a:gd name="T18" fmla="*/ 218 w 336"/>
                <a:gd name="T19" fmla="*/ 20 h 412"/>
                <a:gd name="T20" fmla="*/ 214 w 336"/>
                <a:gd name="T21" fmla="*/ 28 h 412"/>
                <a:gd name="T22" fmla="*/ 204 w 336"/>
                <a:gd name="T23" fmla="*/ 36 h 412"/>
                <a:gd name="T24" fmla="*/ 196 w 336"/>
                <a:gd name="T25" fmla="*/ 34 h 412"/>
                <a:gd name="T26" fmla="*/ 190 w 336"/>
                <a:gd name="T27" fmla="*/ 32 h 412"/>
                <a:gd name="T28" fmla="*/ 178 w 336"/>
                <a:gd name="T29" fmla="*/ 42 h 412"/>
                <a:gd name="T30" fmla="*/ 174 w 336"/>
                <a:gd name="T31" fmla="*/ 48 h 412"/>
                <a:gd name="T32" fmla="*/ 158 w 336"/>
                <a:gd name="T33" fmla="*/ 58 h 412"/>
                <a:gd name="T34" fmla="*/ 150 w 336"/>
                <a:gd name="T35" fmla="*/ 70 h 412"/>
                <a:gd name="T36" fmla="*/ 148 w 336"/>
                <a:gd name="T37" fmla="*/ 82 h 412"/>
                <a:gd name="T38" fmla="*/ 114 w 336"/>
                <a:gd name="T39" fmla="*/ 152 h 412"/>
                <a:gd name="T40" fmla="*/ 102 w 336"/>
                <a:gd name="T41" fmla="*/ 180 h 412"/>
                <a:gd name="T42" fmla="*/ 94 w 336"/>
                <a:gd name="T43" fmla="*/ 200 h 412"/>
                <a:gd name="T44" fmla="*/ 82 w 336"/>
                <a:gd name="T45" fmla="*/ 224 h 412"/>
                <a:gd name="T46" fmla="*/ 32 w 336"/>
                <a:gd name="T47" fmla="*/ 268 h 412"/>
                <a:gd name="T48" fmla="*/ 22 w 336"/>
                <a:gd name="T49" fmla="*/ 280 h 412"/>
                <a:gd name="T50" fmla="*/ 14 w 336"/>
                <a:gd name="T51" fmla="*/ 290 h 412"/>
                <a:gd name="T52" fmla="*/ 8 w 336"/>
                <a:gd name="T53" fmla="*/ 300 h 412"/>
                <a:gd name="T54" fmla="*/ 4 w 336"/>
                <a:gd name="T55" fmla="*/ 334 h 412"/>
                <a:gd name="T56" fmla="*/ 10 w 336"/>
                <a:gd name="T57" fmla="*/ 342 h 412"/>
                <a:gd name="T58" fmla="*/ 8 w 336"/>
                <a:gd name="T59" fmla="*/ 346 h 412"/>
                <a:gd name="T60" fmla="*/ 6 w 336"/>
                <a:gd name="T61" fmla="*/ 356 h 412"/>
                <a:gd name="T62" fmla="*/ 2 w 336"/>
                <a:gd name="T63" fmla="*/ 370 h 412"/>
                <a:gd name="T64" fmla="*/ 4 w 336"/>
                <a:gd name="T65" fmla="*/ 384 h 412"/>
                <a:gd name="T66" fmla="*/ 8 w 336"/>
                <a:gd name="T67" fmla="*/ 394 h 412"/>
                <a:gd name="T68" fmla="*/ 20 w 336"/>
                <a:gd name="T69" fmla="*/ 408 h 412"/>
                <a:gd name="T70" fmla="*/ 30 w 336"/>
                <a:gd name="T71" fmla="*/ 412 h 412"/>
                <a:gd name="T72" fmla="*/ 46 w 336"/>
                <a:gd name="T73" fmla="*/ 402 h 412"/>
                <a:gd name="T74" fmla="*/ 54 w 336"/>
                <a:gd name="T75" fmla="*/ 392 h 412"/>
                <a:gd name="T76" fmla="*/ 56 w 336"/>
                <a:gd name="T77" fmla="*/ 380 h 412"/>
                <a:gd name="T78" fmla="*/ 58 w 336"/>
                <a:gd name="T79" fmla="*/ 374 h 412"/>
                <a:gd name="T80" fmla="*/ 68 w 336"/>
                <a:gd name="T81" fmla="*/ 370 h 412"/>
                <a:gd name="T82" fmla="*/ 72 w 336"/>
                <a:gd name="T83" fmla="*/ 364 h 412"/>
                <a:gd name="T84" fmla="*/ 80 w 336"/>
                <a:gd name="T85" fmla="*/ 346 h 412"/>
                <a:gd name="T86" fmla="*/ 80 w 336"/>
                <a:gd name="T87" fmla="*/ 340 h 412"/>
                <a:gd name="T88" fmla="*/ 92 w 336"/>
                <a:gd name="T89" fmla="*/ 354 h 412"/>
                <a:gd name="T90" fmla="*/ 100 w 336"/>
                <a:gd name="T91" fmla="*/ 324 h 412"/>
                <a:gd name="T92" fmla="*/ 102 w 336"/>
                <a:gd name="T93" fmla="*/ 290 h 412"/>
                <a:gd name="T94" fmla="*/ 98 w 336"/>
                <a:gd name="T95" fmla="*/ 254 h 412"/>
                <a:gd name="T96" fmla="*/ 132 w 336"/>
                <a:gd name="T97" fmla="*/ 198 h 412"/>
                <a:gd name="T98" fmla="*/ 138 w 336"/>
                <a:gd name="T99" fmla="*/ 182 h 412"/>
                <a:gd name="T100" fmla="*/ 148 w 336"/>
                <a:gd name="T101" fmla="*/ 170 h 412"/>
                <a:gd name="T102" fmla="*/ 158 w 336"/>
                <a:gd name="T103" fmla="*/ 158 h 412"/>
                <a:gd name="T104" fmla="*/ 162 w 336"/>
                <a:gd name="T105" fmla="*/ 134 h 412"/>
                <a:gd name="T106" fmla="*/ 166 w 336"/>
                <a:gd name="T107" fmla="*/ 122 h 412"/>
                <a:gd name="T108" fmla="*/ 196 w 336"/>
                <a:gd name="T109" fmla="*/ 82 h 412"/>
                <a:gd name="T110" fmla="*/ 230 w 336"/>
                <a:gd name="T111" fmla="*/ 64 h 412"/>
                <a:gd name="T112" fmla="*/ 242 w 336"/>
                <a:gd name="T113" fmla="*/ 70 h 412"/>
                <a:gd name="T114" fmla="*/ 266 w 336"/>
                <a:gd name="T115" fmla="*/ 70 h 412"/>
                <a:gd name="T116" fmla="*/ 276 w 336"/>
                <a:gd name="T117" fmla="*/ 64 h 412"/>
                <a:gd name="T118" fmla="*/ 278 w 336"/>
                <a:gd name="T119" fmla="*/ 56 h 412"/>
                <a:gd name="T120" fmla="*/ 288 w 336"/>
                <a:gd name="T121" fmla="*/ 50 h 412"/>
                <a:gd name="T122" fmla="*/ 328 w 336"/>
                <a:gd name="T123" fmla="*/ 64 h 412"/>
                <a:gd name="T124" fmla="*/ 336 w 336"/>
                <a:gd name="T125" fmla="*/ 56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 h="412">
                  <a:moveTo>
                    <a:pt x="326" y="52"/>
                  </a:moveTo>
                  <a:lnTo>
                    <a:pt x="314" y="48"/>
                  </a:lnTo>
                  <a:lnTo>
                    <a:pt x="308" y="46"/>
                  </a:lnTo>
                  <a:lnTo>
                    <a:pt x="302" y="44"/>
                  </a:lnTo>
                  <a:lnTo>
                    <a:pt x="300" y="44"/>
                  </a:lnTo>
                  <a:lnTo>
                    <a:pt x="298" y="44"/>
                  </a:lnTo>
                  <a:lnTo>
                    <a:pt x="314" y="42"/>
                  </a:lnTo>
                  <a:lnTo>
                    <a:pt x="312" y="42"/>
                  </a:lnTo>
                  <a:lnTo>
                    <a:pt x="314" y="42"/>
                  </a:lnTo>
                  <a:lnTo>
                    <a:pt x="318" y="42"/>
                  </a:lnTo>
                  <a:lnTo>
                    <a:pt x="322" y="40"/>
                  </a:lnTo>
                  <a:lnTo>
                    <a:pt x="326" y="38"/>
                  </a:lnTo>
                  <a:lnTo>
                    <a:pt x="328" y="34"/>
                  </a:lnTo>
                  <a:lnTo>
                    <a:pt x="328" y="30"/>
                  </a:lnTo>
                  <a:lnTo>
                    <a:pt x="330" y="26"/>
                  </a:lnTo>
                  <a:lnTo>
                    <a:pt x="330" y="22"/>
                  </a:lnTo>
                  <a:lnTo>
                    <a:pt x="314" y="20"/>
                  </a:lnTo>
                  <a:lnTo>
                    <a:pt x="310" y="10"/>
                  </a:lnTo>
                  <a:lnTo>
                    <a:pt x="302" y="4"/>
                  </a:lnTo>
                  <a:lnTo>
                    <a:pt x="282" y="6"/>
                  </a:lnTo>
                  <a:lnTo>
                    <a:pt x="258" y="0"/>
                  </a:lnTo>
                  <a:lnTo>
                    <a:pt x="256" y="4"/>
                  </a:lnTo>
                  <a:lnTo>
                    <a:pt x="250" y="8"/>
                  </a:lnTo>
                  <a:lnTo>
                    <a:pt x="246" y="12"/>
                  </a:lnTo>
                  <a:lnTo>
                    <a:pt x="240" y="12"/>
                  </a:lnTo>
                  <a:lnTo>
                    <a:pt x="234" y="14"/>
                  </a:lnTo>
                  <a:lnTo>
                    <a:pt x="230" y="14"/>
                  </a:lnTo>
                  <a:lnTo>
                    <a:pt x="224" y="16"/>
                  </a:lnTo>
                  <a:lnTo>
                    <a:pt x="220" y="18"/>
                  </a:lnTo>
                  <a:lnTo>
                    <a:pt x="218" y="20"/>
                  </a:lnTo>
                  <a:lnTo>
                    <a:pt x="216" y="22"/>
                  </a:lnTo>
                  <a:lnTo>
                    <a:pt x="214" y="26"/>
                  </a:lnTo>
                  <a:lnTo>
                    <a:pt x="214" y="28"/>
                  </a:lnTo>
                  <a:lnTo>
                    <a:pt x="212" y="32"/>
                  </a:lnTo>
                  <a:lnTo>
                    <a:pt x="208" y="36"/>
                  </a:lnTo>
                  <a:lnTo>
                    <a:pt x="204" y="36"/>
                  </a:lnTo>
                  <a:lnTo>
                    <a:pt x="200" y="36"/>
                  </a:lnTo>
                  <a:lnTo>
                    <a:pt x="196" y="36"/>
                  </a:lnTo>
                  <a:lnTo>
                    <a:pt x="196" y="34"/>
                  </a:lnTo>
                  <a:lnTo>
                    <a:pt x="194" y="34"/>
                  </a:lnTo>
                  <a:lnTo>
                    <a:pt x="194" y="32"/>
                  </a:lnTo>
                  <a:lnTo>
                    <a:pt x="190" y="32"/>
                  </a:lnTo>
                  <a:lnTo>
                    <a:pt x="186" y="34"/>
                  </a:lnTo>
                  <a:lnTo>
                    <a:pt x="182" y="38"/>
                  </a:lnTo>
                  <a:lnTo>
                    <a:pt x="178" y="42"/>
                  </a:lnTo>
                  <a:lnTo>
                    <a:pt x="176" y="46"/>
                  </a:lnTo>
                  <a:lnTo>
                    <a:pt x="176" y="48"/>
                  </a:lnTo>
                  <a:lnTo>
                    <a:pt x="174" y="48"/>
                  </a:lnTo>
                  <a:lnTo>
                    <a:pt x="168" y="54"/>
                  </a:lnTo>
                  <a:lnTo>
                    <a:pt x="162" y="56"/>
                  </a:lnTo>
                  <a:lnTo>
                    <a:pt x="158" y="58"/>
                  </a:lnTo>
                  <a:lnTo>
                    <a:pt x="154" y="62"/>
                  </a:lnTo>
                  <a:lnTo>
                    <a:pt x="152" y="66"/>
                  </a:lnTo>
                  <a:lnTo>
                    <a:pt x="150" y="70"/>
                  </a:lnTo>
                  <a:lnTo>
                    <a:pt x="148" y="76"/>
                  </a:lnTo>
                  <a:lnTo>
                    <a:pt x="148" y="80"/>
                  </a:lnTo>
                  <a:lnTo>
                    <a:pt x="148" y="82"/>
                  </a:lnTo>
                  <a:lnTo>
                    <a:pt x="136" y="114"/>
                  </a:lnTo>
                  <a:lnTo>
                    <a:pt x="116" y="150"/>
                  </a:lnTo>
                  <a:lnTo>
                    <a:pt x="114" y="152"/>
                  </a:lnTo>
                  <a:lnTo>
                    <a:pt x="110" y="160"/>
                  </a:lnTo>
                  <a:lnTo>
                    <a:pt x="106" y="170"/>
                  </a:lnTo>
                  <a:lnTo>
                    <a:pt x="102" y="180"/>
                  </a:lnTo>
                  <a:lnTo>
                    <a:pt x="100" y="184"/>
                  </a:lnTo>
                  <a:lnTo>
                    <a:pt x="98" y="190"/>
                  </a:lnTo>
                  <a:lnTo>
                    <a:pt x="94" y="200"/>
                  </a:lnTo>
                  <a:lnTo>
                    <a:pt x="88" y="212"/>
                  </a:lnTo>
                  <a:lnTo>
                    <a:pt x="84" y="220"/>
                  </a:lnTo>
                  <a:lnTo>
                    <a:pt x="82" y="224"/>
                  </a:lnTo>
                  <a:lnTo>
                    <a:pt x="72" y="230"/>
                  </a:lnTo>
                  <a:lnTo>
                    <a:pt x="54" y="254"/>
                  </a:lnTo>
                  <a:lnTo>
                    <a:pt x="32" y="268"/>
                  </a:lnTo>
                  <a:lnTo>
                    <a:pt x="30" y="274"/>
                  </a:lnTo>
                  <a:lnTo>
                    <a:pt x="26" y="278"/>
                  </a:lnTo>
                  <a:lnTo>
                    <a:pt x="22" y="280"/>
                  </a:lnTo>
                  <a:lnTo>
                    <a:pt x="20" y="282"/>
                  </a:lnTo>
                  <a:lnTo>
                    <a:pt x="16" y="284"/>
                  </a:lnTo>
                  <a:lnTo>
                    <a:pt x="14" y="290"/>
                  </a:lnTo>
                  <a:lnTo>
                    <a:pt x="12" y="294"/>
                  </a:lnTo>
                  <a:lnTo>
                    <a:pt x="10" y="298"/>
                  </a:lnTo>
                  <a:lnTo>
                    <a:pt x="8" y="300"/>
                  </a:lnTo>
                  <a:lnTo>
                    <a:pt x="2" y="312"/>
                  </a:lnTo>
                  <a:lnTo>
                    <a:pt x="0" y="324"/>
                  </a:lnTo>
                  <a:lnTo>
                    <a:pt x="4" y="334"/>
                  </a:lnTo>
                  <a:lnTo>
                    <a:pt x="8" y="338"/>
                  </a:lnTo>
                  <a:lnTo>
                    <a:pt x="10" y="340"/>
                  </a:lnTo>
                  <a:lnTo>
                    <a:pt x="10" y="342"/>
                  </a:lnTo>
                  <a:lnTo>
                    <a:pt x="10" y="344"/>
                  </a:lnTo>
                  <a:lnTo>
                    <a:pt x="8" y="344"/>
                  </a:lnTo>
                  <a:lnTo>
                    <a:pt x="8" y="346"/>
                  </a:lnTo>
                  <a:lnTo>
                    <a:pt x="6" y="348"/>
                  </a:lnTo>
                  <a:lnTo>
                    <a:pt x="6" y="352"/>
                  </a:lnTo>
                  <a:lnTo>
                    <a:pt x="6" y="356"/>
                  </a:lnTo>
                  <a:lnTo>
                    <a:pt x="6" y="358"/>
                  </a:lnTo>
                  <a:lnTo>
                    <a:pt x="2" y="364"/>
                  </a:lnTo>
                  <a:lnTo>
                    <a:pt x="2" y="370"/>
                  </a:lnTo>
                  <a:lnTo>
                    <a:pt x="2" y="376"/>
                  </a:lnTo>
                  <a:lnTo>
                    <a:pt x="2" y="380"/>
                  </a:lnTo>
                  <a:lnTo>
                    <a:pt x="4" y="384"/>
                  </a:lnTo>
                  <a:lnTo>
                    <a:pt x="4" y="386"/>
                  </a:lnTo>
                  <a:lnTo>
                    <a:pt x="4" y="388"/>
                  </a:lnTo>
                  <a:lnTo>
                    <a:pt x="8" y="394"/>
                  </a:lnTo>
                  <a:lnTo>
                    <a:pt x="10" y="400"/>
                  </a:lnTo>
                  <a:lnTo>
                    <a:pt x="16" y="404"/>
                  </a:lnTo>
                  <a:lnTo>
                    <a:pt x="20" y="408"/>
                  </a:lnTo>
                  <a:lnTo>
                    <a:pt x="24" y="410"/>
                  </a:lnTo>
                  <a:lnTo>
                    <a:pt x="28" y="412"/>
                  </a:lnTo>
                  <a:lnTo>
                    <a:pt x="30" y="412"/>
                  </a:lnTo>
                  <a:lnTo>
                    <a:pt x="36" y="410"/>
                  </a:lnTo>
                  <a:lnTo>
                    <a:pt x="42" y="406"/>
                  </a:lnTo>
                  <a:lnTo>
                    <a:pt x="46" y="402"/>
                  </a:lnTo>
                  <a:lnTo>
                    <a:pt x="50" y="398"/>
                  </a:lnTo>
                  <a:lnTo>
                    <a:pt x="52" y="394"/>
                  </a:lnTo>
                  <a:lnTo>
                    <a:pt x="54" y="392"/>
                  </a:lnTo>
                  <a:lnTo>
                    <a:pt x="54" y="390"/>
                  </a:lnTo>
                  <a:lnTo>
                    <a:pt x="54" y="384"/>
                  </a:lnTo>
                  <a:lnTo>
                    <a:pt x="56" y="380"/>
                  </a:lnTo>
                  <a:lnTo>
                    <a:pt x="56" y="376"/>
                  </a:lnTo>
                  <a:lnTo>
                    <a:pt x="58" y="376"/>
                  </a:lnTo>
                  <a:lnTo>
                    <a:pt x="58" y="374"/>
                  </a:lnTo>
                  <a:lnTo>
                    <a:pt x="62" y="374"/>
                  </a:lnTo>
                  <a:lnTo>
                    <a:pt x="64" y="372"/>
                  </a:lnTo>
                  <a:lnTo>
                    <a:pt x="68" y="370"/>
                  </a:lnTo>
                  <a:lnTo>
                    <a:pt x="70" y="368"/>
                  </a:lnTo>
                  <a:lnTo>
                    <a:pt x="70" y="366"/>
                  </a:lnTo>
                  <a:lnTo>
                    <a:pt x="72" y="364"/>
                  </a:lnTo>
                  <a:lnTo>
                    <a:pt x="76" y="358"/>
                  </a:lnTo>
                  <a:lnTo>
                    <a:pt x="78" y="352"/>
                  </a:lnTo>
                  <a:lnTo>
                    <a:pt x="80" y="346"/>
                  </a:lnTo>
                  <a:lnTo>
                    <a:pt x="80" y="344"/>
                  </a:lnTo>
                  <a:lnTo>
                    <a:pt x="80" y="342"/>
                  </a:lnTo>
                  <a:lnTo>
                    <a:pt x="80" y="340"/>
                  </a:lnTo>
                  <a:lnTo>
                    <a:pt x="86" y="356"/>
                  </a:lnTo>
                  <a:lnTo>
                    <a:pt x="88" y="356"/>
                  </a:lnTo>
                  <a:lnTo>
                    <a:pt x="92" y="354"/>
                  </a:lnTo>
                  <a:lnTo>
                    <a:pt x="96" y="350"/>
                  </a:lnTo>
                  <a:lnTo>
                    <a:pt x="100" y="340"/>
                  </a:lnTo>
                  <a:lnTo>
                    <a:pt x="100" y="324"/>
                  </a:lnTo>
                  <a:lnTo>
                    <a:pt x="100" y="318"/>
                  </a:lnTo>
                  <a:lnTo>
                    <a:pt x="100" y="306"/>
                  </a:lnTo>
                  <a:lnTo>
                    <a:pt x="102" y="290"/>
                  </a:lnTo>
                  <a:lnTo>
                    <a:pt x="102" y="274"/>
                  </a:lnTo>
                  <a:lnTo>
                    <a:pt x="102" y="260"/>
                  </a:lnTo>
                  <a:lnTo>
                    <a:pt x="98" y="254"/>
                  </a:lnTo>
                  <a:lnTo>
                    <a:pt x="120" y="240"/>
                  </a:lnTo>
                  <a:lnTo>
                    <a:pt x="122" y="216"/>
                  </a:lnTo>
                  <a:lnTo>
                    <a:pt x="132" y="198"/>
                  </a:lnTo>
                  <a:lnTo>
                    <a:pt x="134" y="182"/>
                  </a:lnTo>
                  <a:lnTo>
                    <a:pt x="136" y="182"/>
                  </a:lnTo>
                  <a:lnTo>
                    <a:pt x="138" y="182"/>
                  </a:lnTo>
                  <a:lnTo>
                    <a:pt x="140" y="178"/>
                  </a:lnTo>
                  <a:lnTo>
                    <a:pt x="144" y="174"/>
                  </a:lnTo>
                  <a:lnTo>
                    <a:pt x="148" y="170"/>
                  </a:lnTo>
                  <a:lnTo>
                    <a:pt x="152" y="166"/>
                  </a:lnTo>
                  <a:lnTo>
                    <a:pt x="154" y="162"/>
                  </a:lnTo>
                  <a:lnTo>
                    <a:pt x="158" y="158"/>
                  </a:lnTo>
                  <a:lnTo>
                    <a:pt x="158" y="136"/>
                  </a:lnTo>
                  <a:lnTo>
                    <a:pt x="160" y="134"/>
                  </a:lnTo>
                  <a:lnTo>
                    <a:pt x="162" y="134"/>
                  </a:lnTo>
                  <a:lnTo>
                    <a:pt x="164" y="130"/>
                  </a:lnTo>
                  <a:lnTo>
                    <a:pt x="166" y="124"/>
                  </a:lnTo>
                  <a:lnTo>
                    <a:pt x="166" y="122"/>
                  </a:lnTo>
                  <a:lnTo>
                    <a:pt x="170" y="112"/>
                  </a:lnTo>
                  <a:lnTo>
                    <a:pt x="178" y="98"/>
                  </a:lnTo>
                  <a:lnTo>
                    <a:pt x="196" y="82"/>
                  </a:lnTo>
                  <a:lnTo>
                    <a:pt x="224" y="64"/>
                  </a:lnTo>
                  <a:lnTo>
                    <a:pt x="226" y="64"/>
                  </a:lnTo>
                  <a:lnTo>
                    <a:pt x="230" y="64"/>
                  </a:lnTo>
                  <a:lnTo>
                    <a:pt x="234" y="64"/>
                  </a:lnTo>
                  <a:lnTo>
                    <a:pt x="238" y="66"/>
                  </a:lnTo>
                  <a:lnTo>
                    <a:pt x="242" y="70"/>
                  </a:lnTo>
                  <a:lnTo>
                    <a:pt x="260" y="72"/>
                  </a:lnTo>
                  <a:lnTo>
                    <a:pt x="264" y="70"/>
                  </a:lnTo>
                  <a:lnTo>
                    <a:pt x="266" y="70"/>
                  </a:lnTo>
                  <a:lnTo>
                    <a:pt x="270" y="68"/>
                  </a:lnTo>
                  <a:lnTo>
                    <a:pt x="272" y="66"/>
                  </a:lnTo>
                  <a:lnTo>
                    <a:pt x="276" y="64"/>
                  </a:lnTo>
                  <a:lnTo>
                    <a:pt x="276" y="60"/>
                  </a:lnTo>
                  <a:lnTo>
                    <a:pt x="276" y="58"/>
                  </a:lnTo>
                  <a:lnTo>
                    <a:pt x="278" y="56"/>
                  </a:lnTo>
                  <a:lnTo>
                    <a:pt x="280" y="52"/>
                  </a:lnTo>
                  <a:lnTo>
                    <a:pt x="284" y="50"/>
                  </a:lnTo>
                  <a:lnTo>
                    <a:pt x="288" y="50"/>
                  </a:lnTo>
                  <a:lnTo>
                    <a:pt x="294" y="50"/>
                  </a:lnTo>
                  <a:lnTo>
                    <a:pt x="326" y="66"/>
                  </a:lnTo>
                  <a:lnTo>
                    <a:pt x="328" y="64"/>
                  </a:lnTo>
                  <a:lnTo>
                    <a:pt x="328" y="62"/>
                  </a:lnTo>
                  <a:lnTo>
                    <a:pt x="328" y="56"/>
                  </a:lnTo>
                  <a:lnTo>
                    <a:pt x="336" y="56"/>
                  </a:lnTo>
                  <a:lnTo>
                    <a:pt x="326" y="5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5" name="Freeform 220"/>
            <p:cNvSpPr>
              <a:spLocks noChangeArrowheads="1"/>
            </p:cNvSpPr>
            <p:nvPr/>
          </p:nvSpPr>
          <p:spPr bwMode="auto">
            <a:xfrm>
              <a:off x="122" y="1108"/>
              <a:ext cx="158" cy="132"/>
            </a:xfrm>
            <a:custGeom>
              <a:avLst/>
              <a:gdLst>
                <a:gd name="T0" fmla="*/ 154 w 158"/>
                <a:gd name="T1" fmla="*/ 46 h 132"/>
                <a:gd name="T2" fmla="*/ 146 w 158"/>
                <a:gd name="T3" fmla="*/ 46 h 132"/>
                <a:gd name="T4" fmla="*/ 136 w 158"/>
                <a:gd name="T5" fmla="*/ 48 h 132"/>
                <a:gd name="T6" fmla="*/ 132 w 158"/>
                <a:gd name="T7" fmla="*/ 54 h 132"/>
                <a:gd name="T8" fmla="*/ 126 w 158"/>
                <a:gd name="T9" fmla="*/ 58 h 132"/>
                <a:gd name="T10" fmla="*/ 120 w 158"/>
                <a:gd name="T11" fmla="*/ 66 h 132"/>
                <a:gd name="T12" fmla="*/ 120 w 158"/>
                <a:gd name="T13" fmla="*/ 74 h 132"/>
                <a:gd name="T14" fmla="*/ 120 w 158"/>
                <a:gd name="T15" fmla="*/ 78 h 132"/>
                <a:gd name="T16" fmla="*/ 116 w 158"/>
                <a:gd name="T17" fmla="*/ 84 h 132"/>
                <a:gd name="T18" fmla="*/ 110 w 158"/>
                <a:gd name="T19" fmla="*/ 92 h 132"/>
                <a:gd name="T20" fmla="*/ 96 w 158"/>
                <a:gd name="T21" fmla="*/ 118 h 132"/>
                <a:gd name="T22" fmla="*/ 92 w 158"/>
                <a:gd name="T23" fmla="*/ 118 h 132"/>
                <a:gd name="T24" fmla="*/ 78 w 158"/>
                <a:gd name="T25" fmla="*/ 118 h 132"/>
                <a:gd name="T26" fmla="*/ 64 w 158"/>
                <a:gd name="T27" fmla="*/ 116 h 132"/>
                <a:gd name="T28" fmla="*/ 56 w 158"/>
                <a:gd name="T29" fmla="*/ 118 h 132"/>
                <a:gd name="T30" fmla="*/ 50 w 158"/>
                <a:gd name="T31" fmla="*/ 122 h 132"/>
                <a:gd name="T32" fmla="*/ 44 w 158"/>
                <a:gd name="T33" fmla="*/ 120 h 132"/>
                <a:gd name="T34" fmla="*/ 38 w 158"/>
                <a:gd name="T35" fmla="*/ 120 h 132"/>
                <a:gd name="T36" fmla="*/ 32 w 158"/>
                <a:gd name="T37" fmla="*/ 124 h 132"/>
                <a:gd name="T38" fmla="*/ 30 w 158"/>
                <a:gd name="T39" fmla="*/ 132 h 132"/>
                <a:gd name="T40" fmla="*/ 26 w 158"/>
                <a:gd name="T41" fmla="*/ 132 h 132"/>
                <a:gd name="T42" fmla="*/ 20 w 158"/>
                <a:gd name="T43" fmla="*/ 128 h 132"/>
                <a:gd name="T44" fmla="*/ 18 w 158"/>
                <a:gd name="T45" fmla="*/ 122 h 132"/>
                <a:gd name="T46" fmla="*/ 16 w 158"/>
                <a:gd name="T47" fmla="*/ 120 h 132"/>
                <a:gd name="T48" fmla="*/ 16 w 158"/>
                <a:gd name="T49" fmla="*/ 116 h 132"/>
                <a:gd name="T50" fmla="*/ 18 w 158"/>
                <a:gd name="T51" fmla="*/ 108 h 132"/>
                <a:gd name="T52" fmla="*/ 22 w 158"/>
                <a:gd name="T53" fmla="*/ 102 h 132"/>
                <a:gd name="T54" fmla="*/ 26 w 158"/>
                <a:gd name="T55" fmla="*/ 102 h 132"/>
                <a:gd name="T56" fmla="*/ 24 w 158"/>
                <a:gd name="T57" fmla="*/ 92 h 132"/>
                <a:gd name="T58" fmla="*/ 30 w 158"/>
                <a:gd name="T59" fmla="*/ 80 h 132"/>
                <a:gd name="T60" fmla="*/ 26 w 158"/>
                <a:gd name="T61" fmla="*/ 60 h 132"/>
                <a:gd name="T62" fmla="*/ 32 w 158"/>
                <a:gd name="T63" fmla="*/ 42 h 132"/>
                <a:gd name="T64" fmla="*/ 38 w 158"/>
                <a:gd name="T65" fmla="*/ 38 h 132"/>
                <a:gd name="T66" fmla="*/ 38 w 158"/>
                <a:gd name="T67" fmla="*/ 34 h 132"/>
                <a:gd name="T68" fmla="*/ 28 w 158"/>
                <a:gd name="T69" fmla="*/ 28 h 132"/>
                <a:gd name="T70" fmla="*/ 24 w 158"/>
                <a:gd name="T71" fmla="*/ 28 h 132"/>
                <a:gd name="T72" fmla="*/ 10 w 158"/>
                <a:gd name="T73" fmla="*/ 30 h 132"/>
                <a:gd name="T74" fmla="*/ 4 w 158"/>
                <a:gd name="T75" fmla="*/ 24 h 132"/>
                <a:gd name="T76" fmla="*/ 4 w 158"/>
                <a:gd name="T77" fmla="*/ 20 h 132"/>
                <a:gd name="T78" fmla="*/ 0 w 158"/>
                <a:gd name="T79" fmla="*/ 14 h 132"/>
                <a:gd name="T80" fmla="*/ 2 w 158"/>
                <a:gd name="T81" fmla="*/ 12 h 132"/>
                <a:gd name="T82" fmla="*/ 4 w 158"/>
                <a:gd name="T83" fmla="*/ 10 h 132"/>
                <a:gd name="T84" fmla="*/ 18 w 158"/>
                <a:gd name="T85" fmla="*/ 0 h 132"/>
                <a:gd name="T86" fmla="*/ 22 w 158"/>
                <a:gd name="T87" fmla="*/ 0 h 132"/>
                <a:gd name="T88" fmla="*/ 26 w 158"/>
                <a:gd name="T89" fmla="*/ 2 h 132"/>
                <a:gd name="T90" fmla="*/ 58 w 158"/>
                <a:gd name="T91" fmla="*/ 6 h 132"/>
                <a:gd name="T92" fmla="*/ 84 w 158"/>
                <a:gd name="T93" fmla="*/ 8 h 132"/>
                <a:gd name="T94" fmla="*/ 98 w 158"/>
                <a:gd name="T95" fmla="*/ 6 h 132"/>
                <a:gd name="T96" fmla="*/ 102 w 158"/>
                <a:gd name="T97" fmla="*/ 8 h 132"/>
                <a:gd name="T98" fmla="*/ 102 w 158"/>
                <a:gd name="T99" fmla="*/ 12 h 132"/>
                <a:gd name="T100" fmla="*/ 106 w 158"/>
                <a:gd name="T101" fmla="*/ 14 h 132"/>
                <a:gd name="T102" fmla="*/ 112 w 158"/>
                <a:gd name="T103" fmla="*/ 18 h 132"/>
                <a:gd name="T104" fmla="*/ 116 w 158"/>
                <a:gd name="T105" fmla="*/ 20 h 132"/>
                <a:gd name="T106" fmla="*/ 122 w 158"/>
                <a:gd name="T107" fmla="*/ 24 h 132"/>
                <a:gd name="T108" fmla="*/ 126 w 158"/>
                <a:gd name="T109" fmla="*/ 26 h 132"/>
                <a:gd name="T110" fmla="*/ 152 w 158"/>
                <a:gd name="T111" fmla="*/ 42 h 132"/>
                <a:gd name="T112" fmla="*/ 154 w 158"/>
                <a:gd name="T113" fmla="*/ 46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8" h="132">
                  <a:moveTo>
                    <a:pt x="154" y="46"/>
                  </a:moveTo>
                  <a:lnTo>
                    <a:pt x="154" y="46"/>
                  </a:lnTo>
                  <a:lnTo>
                    <a:pt x="150" y="46"/>
                  </a:lnTo>
                  <a:lnTo>
                    <a:pt x="146" y="46"/>
                  </a:lnTo>
                  <a:lnTo>
                    <a:pt x="142" y="46"/>
                  </a:lnTo>
                  <a:lnTo>
                    <a:pt x="136" y="48"/>
                  </a:lnTo>
                  <a:lnTo>
                    <a:pt x="132" y="52"/>
                  </a:lnTo>
                  <a:lnTo>
                    <a:pt x="132" y="54"/>
                  </a:lnTo>
                  <a:lnTo>
                    <a:pt x="130" y="54"/>
                  </a:lnTo>
                  <a:lnTo>
                    <a:pt x="126" y="58"/>
                  </a:lnTo>
                  <a:lnTo>
                    <a:pt x="122" y="62"/>
                  </a:lnTo>
                  <a:lnTo>
                    <a:pt x="120" y="66"/>
                  </a:lnTo>
                  <a:lnTo>
                    <a:pt x="118" y="70"/>
                  </a:lnTo>
                  <a:lnTo>
                    <a:pt x="120" y="74"/>
                  </a:lnTo>
                  <a:lnTo>
                    <a:pt x="122" y="78"/>
                  </a:lnTo>
                  <a:lnTo>
                    <a:pt x="120" y="78"/>
                  </a:lnTo>
                  <a:lnTo>
                    <a:pt x="118" y="80"/>
                  </a:lnTo>
                  <a:lnTo>
                    <a:pt x="116" y="84"/>
                  </a:lnTo>
                  <a:lnTo>
                    <a:pt x="112" y="88"/>
                  </a:lnTo>
                  <a:lnTo>
                    <a:pt x="110" y="92"/>
                  </a:lnTo>
                  <a:lnTo>
                    <a:pt x="106" y="96"/>
                  </a:lnTo>
                  <a:lnTo>
                    <a:pt x="96" y="118"/>
                  </a:lnTo>
                  <a:lnTo>
                    <a:pt x="94" y="118"/>
                  </a:lnTo>
                  <a:lnTo>
                    <a:pt x="92" y="118"/>
                  </a:lnTo>
                  <a:lnTo>
                    <a:pt x="86" y="118"/>
                  </a:lnTo>
                  <a:lnTo>
                    <a:pt x="78" y="118"/>
                  </a:lnTo>
                  <a:lnTo>
                    <a:pt x="68" y="116"/>
                  </a:lnTo>
                  <a:lnTo>
                    <a:pt x="64" y="116"/>
                  </a:lnTo>
                  <a:lnTo>
                    <a:pt x="60" y="118"/>
                  </a:lnTo>
                  <a:lnTo>
                    <a:pt x="56" y="118"/>
                  </a:lnTo>
                  <a:lnTo>
                    <a:pt x="52" y="120"/>
                  </a:lnTo>
                  <a:lnTo>
                    <a:pt x="50" y="122"/>
                  </a:lnTo>
                  <a:lnTo>
                    <a:pt x="48" y="120"/>
                  </a:lnTo>
                  <a:lnTo>
                    <a:pt x="44" y="120"/>
                  </a:lnTo>
                  <a:lnTo>
                    <a:pt x="40" y="120"/>
                  </a:lnTo>
                  <a:lnTo>
                    <a:pt x="38" y="120"/>
                  </a:lnTo>
                  <a:lnTo>
                    <a:pt x="34" y="122"/>
                  </a:lnTo>
                  <a:lnTo>
                    <a:pt x="32" y="124"/>
                  </a:lnTo>
                  <a:lnTo>
                    <a:pt x="30" y="128"/>
                  </a:lnTo>
                  <a:lnTo>
                    <a:pt x="30" y="132"/>
                  </a:lnTo>
                  <a:lnTo>
                    <a:pt x="28" y="132"/>
                  </a:lnTo>
                  <a:lnTo>
                    <a:pt x="26" y="132"/>
                  </a:lnTo>
                  <a:lnTo>
                    <a:pt x="24" y="130"/>
                  </a:lnTo>
                  <a:lnTo>
                    <a:pt x="20" y="128"/>
                  </a:lnTo>
                  <a:lnTo>
                    <a:pt x="18" y="126"/>
                  </a:lnTo>
                  <a:lnTo>
                    <a:pt x="18" y="122"/>
                  </a:lnTo>
                  <a:lnTo>
                    <a:pt x="16" y="122"/>
                  </a:lnTo>
                  <a:lnTo>
                    <a:pt x="16" y="120"/>
                  </a:lnTo>
                  <a:lnTo>
                    <a:pt x="16" y="118"/>
                  </a:lnTo>
                  <a:lnTo>
                    <a:pt x="16" y="116"/>
                  </a:lnTo>
                  <a:lnTo>
                    <a:pt x="16" y="114"/>
                  </a:lnTo>
                  <a:lnTo>
                    <a:pt x="18" y="108"/>
                  </a:lnTo>
                  <a:lnTo>
                    <a:pt x="20" y="104"/>
                  </a:lnTo>
                  <a:lnTo>
                    <a:pt x="22" y="102"/>
                  </a:lnTo>
                  <a:lnTo>
                    <a:pt x="24" y="102"/>
                  </a:lnTo>
                  <a:lnTo>
                    <a:pt x="26" y="102"/>
                  </a:lnTo>
                  <a:lnTo>
                    <a:pt x="30" y="98"/>
                  </a:lnTo>
                  <a:lnTo>
                    <a:pt x="24" y="92"/>
                  </a:lnTo>
                  <a:lnTo>
                    <a:pt x="28" y="88"/>
                  </a:lnTo>
                  <a:lnTo>
                    <a:pt x="30" y="80"/>
                  </a:lnTo>
                  <a:lnTo>
                    <a:pt x="30" y="70"/>
                  </a:lnTo>
                  <a:lnTo>
                    <a:pt x="26" y="60"/>
                  </a:lnTo>
                  <a:lnTo>
                    <a:pt x="30" y="50"/>
                  </a:lnTo>
                  <a:lnTo>
                    <a:pt x="32" y="42"/>
                  </a:lnTo>
                  <a:lnTo>
                    <a:pt x="36" y="40"/>
                  </a:lnTo>
                  <a:lnTo>
                    <a:pt x="38" y="38"/>
                  </a:lnTo>
                  <a:lnTo>
                    <a:pt x="38" y="36"/>
                  </a:lnTo>
                  <a:lnTo>
                    <a:pt x="38" y="34"/>
                  </a:lnTo>
                  <a:lnTo>
                    <a:pt x="36" y="32"/>
                  </a:lnTo>
                  <a:lnTo>
                    <a:pt x="28" y="28"/>
                  </a:lnTo>
                  <a:lnTo>
                    <a:pt x="26" y="28"/>
                  </a:lnTo>
                  <a:lnTo>
                    <a:pt x="24" y="28"/>
                  </a:lnTo>
                  <a:lnTo>
                    <a:pt x="26" y="28"/>
                  </a:lnTo>
                  <a:lnTo>
                    <a:pt x="10" y="30"/>
                  </a:lnTo>
                  <a:lnTo>
                    <a:pt x="4" y="28"/>
                  </a:lnTo>
                  <a:lnTo>
                    <a:pt x="4" y="24"/>
                  </a:lnTo>
                  <a:lnTo>
                    <a:pt x="4" y="22"/>
                  </a:lnTo>
                  <a:lnTo>
                    <a:pt x="4" y="20"/>
                  </a:lnTo>
                  <a:lnTo>
                    <a:pt x="2" y="16"/>
                  </a:lnTo>
                  <a:lnTo>
                    <a:pt x="0" y="14"/>
                  </a:lnTo>
                  <a:lnTo>
                    <a:pt x="2" y="14"/>
                  </a:lnTo>
                  <a:lnTo>
                    <a:pt x="2" y="12"/>
                  </a:lnTo>
                  <a:lnTo>
                    <a:pt x="2" y="10"/>
                  </a:lnTo>
                  <a:lnTo>
                    <a:pt x="4" y="10"/>
                  </a:lnTo>
                  <a:lnTo>
                    <a:pt x="8" y="10"/>
                  </a:lnTo>
                  <a:lnTo>
                    <a:pt x="18" y="0"/>
                  </a:lnTo>
                  <a:lnTo>
                    <a:pt x="20" y="0"/>
                  </a:lnTo>
                  <a:lnTo>
                    <a:pt x="22" y="0"/>
                  </a:lnTo>
                  <a:lnTo>
                    <a:pt x="24" y="0"/>
                  </a:lnTo>
                  <a:lnTo>
                    <a:pt x="26" y="2"/>
                  </a:lnTo>
                  <a:lnTo>
                    <a:pt x="54" y="6"/>
                  </a:lnTo>
                  <a:lnTo>
                    <a:pt x="58" y="6"/>
                  </a:lnTo>
                  <a:lnTo>
                    <a:pt x="72" y="6"/>
                  </a:lnTo>
                  <a:lnTo>
                    <a:pt x="84" y="8"/>
                  </a:lnTo>
                  <a:lnTo>
                    <a:pt x="98" y="4"/>
                  </a:lnTo>
                  <a:lnTo>
                    <a:pt x="98" y="6"/>
                  </a:lnTo>
                  <a:lnTo>
                    <a:pt x="100" y="6"/>
                  </a:lnTo>
                  <a:lnTo>
                    <a:pt x="102" y="8"/>
                  </a:lnTo>
                  <a:lnTo>
                    <a:pt x="102" y="10"/>
                  </a:lnTo>
                  <a:lnTo>
                    <a:pt x="102" y="12"/>
                  </a:lnTo>
                  <a:lnTo>
                    <a:pt x="104" y="12"/>
                  </a:lnTo>
                  <a:lnTo>
                    <a:pt x="106" y="14"/>
                  </a:lnTo>
                  <a:lnTo>
                    <a:pt x="108" y="16"/>
                  </a:lnTo>
                  <a:lnTo>
                    <a:pt x="112" y="18"/>
                  </a:lnTo>
                  <a:lnTo>
                    <a:pt x="114" y="18"/>
                  </a:lnTo>
                  <a:lnTo>
                    <a:pt x="116" y="20"/>
                  </a:lnTo>
                  <a:lnTo>
                    <a:pt x="120" y="22"/>
                  </a:lnTo>
                  <a:lnTo>
                    <a:pt x="122" y="24"/>
                  </a:lnTo>
                  <a:lnTo>
                    <a:pt x="126" y="28"/>
                  </a:lnTo>
                  <a:lnTo>
                    <a:pt x="126" y="26"/>
                  </a:lnTo>
                  <a:lnTo>
                    <a:pt x="134" y="36"/>
                  </a:lnTo>
                  <a:lnTo>
                    <a:pt x="152" y="42"/>
                  </a:lnTo>
                  <a:lnTo>
                    <a:pt x="158" y="44"/>
                  </a:lnTo>
                  <a:lnTo>
                    <a:pt x="154" y="4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6" name="Freeform 221"/>
            <p:cNvSpPr>
              <a:spLocks noChangeArrowheads="1"/>
            </p:cNvSpPr>
            <p:nvPr/>
          </p:nvSpPr>
          <p:spPr bwMode="auto">
            <a:xfrm>
              <a:off x="322" y="1070"/>
              <a:ext cx="156" cy="146"/>
            </a:xfrm>
            <a:custGeom>
              <a:avLst/>
              <a:gdLst>
                <a:gd name="T0" fmla="*/ 94 w 156"/>
                <a:gd name="T1" fmla="*/ 14 h 146"/>
                <a:gd name="T2" fmla="*/ 94 w 156"/>
                <a:gd name="T3" fmla="*/ 18 h 146"/>
                <a:gd name="T4" fmla="*/ 84 w 156"/>
                <a:gd name="T5" fmla="*/ 24 h 146"/>
                <a:gd name="T6" fmla="*/ 78 w 156"/>
                <a:gd name="T7" fmla="*/ 32 h 146"/>
                <a:gd name="T8" fmla="*/ 84 w 156"/>
                <a:gd name="T9" fmla="*/ 38 h 146"/>
                <a:gd name="T10" fmla="*/ 94 w 156"/>
                <a:gd name="T11" fmla="*/ 46 h 146"/>
                <a:gd name="T12" fmla="*/ 104 w 156"/>
                <a:gd name="T13" fmla="*/ 52 h 146"/>
                <a:gd name="T14" fmla="*/ 104 w 156"/>
                <a:gd name="T15" fmla="*/ 58 h 146"/>
                <a:gd name="T16" fmla="*/ 108 w 156"/>
                <a:gd name="T17" fmla="*/ 64 h 146"/>
                <a:gd name="T18" fmla="*/ 148 w 156"/>
                <a:gd name="T19" fmla="*/ 102 h 146"/>
                <a:gd name="T20" fmla="*/ 152 w 156"/>
                <a:gd name="T21" fmla="*/ 126 h 146"/>
                <a:gd name="T22" fmla="*/ 138 w 156"/>
                <a:gd name="T23" fmla="*/ 118 h 146"/>
                <a:gd name="T24" fmla="*/ 138 w 156"/>
                <a:gd name="T25" fmla="*/ 132 h 146"/>
                <a:gd name="T26" fmla="*/ 130 w 156"/>
                <a:gd name="T27" fmla="*/ 142 h 146"/>
                <a:gd name="T28" fmla="*/ 118 w 156"/>
                <a:gd name="T29" fmla="*/ 142 h 146"/>
                <a:gd name="T30" fmla="*/ 118 w 156"/>
                <a:gd name="T31" fmla="*/ 132 h 146"/>
                <a:gd name="T32" fmla="*/ 116 w 156"/>
                <a:gd name="T33" fmla="*/ 128 h 146"/>
                <a:gd name="T34" fmla="*/ 122 w 156"/>
                <a:gd name="T35" fmla="*/ 128 h 146"/>
                <a:gd name="T36" fmla="*/ 114 w 156"/>
                <a:gd name="T37" fmla="*/ 110 h 146"/>
                <a:gd name="T38" fmla="*/ 88 w 156"/>
                <a:gd name="T39" fmla="*/ 92 h 146"/>
                <a:gd name="T40" fmla="*/ 74 w 156"/>
                <a:gd name="T41" fmla="*/ 74 h 146"/>
                <a:gd name="T42" fmla="*/ 50 w 156"/>
                <a:gd name="T43" fmla="*/ 52 h 146"/>
                <a:gd name="T44" fmla="*/ 50 w 156"/>
                <a:gd name="T45" fmla="*/ 48 h 146"/>
                <a:gd name="T46" fmla="*/ 46 w 156"/>
                <a:gd name="T47" fmla="*/ 42 h 146"/>
                <a:gd name="T48" fmla="*/ 38 w 156"/>
                <a:gd name="T49" fmla="*/ 38 h 146"/>
                <a:gd name="T50" fmla="*/ 12 w 156"/>
                <a:gd name="T51" fmla="*/ 48 h 146"/>
                <a:gd name="T52" fmla="*/ 4 w 156"/>
                <a:gd name="T53" fmla="*/ 34 h 146"/>
                <a:gd name="T54" fmla="*/ 0 w 156"/>
                <a:gd name="T55" fmla="*/ 28 h 146"/>
                <a:gd name="T56" fmla="*/ 10 w 156"/>
                <a:gd name="T57" fmla="*/ 22 h 146"/>
                <a:gd name="T58" fmla="*/ 14 w 156"/>
                <a:gd name="T59" fmla="*/ 24 h 146"/>
                <a:gd name="T60" fmla="*/ 28 w 156"/>
                <a:gd name="T61" fmla="*/ 16 h 146"/>
                <a:gd name="T62" fmla="*/ 30 w 156"/>
                <a:gd name="T63" fmla="*/ 10 h 146"/>
                <a:gd name="T64" fmla="*/ 30 w 156"/>
                <a:gd name="T65" fmla="*/ 14 h 146"/>
                <a:gd name="T66" fmla="*/ 34 w 156"/>
                <a:gd name="T67" fmla="*/ 14 h 146"/>
                <a:gd name="T68" fmla="*/ 40 w 156"/>
                <a:gd name="T69" fmla="*/ 12 h 146"/>
                <a:gd name="T70" fmla="*/ 42 w 156"/>
                <a:gd name="T71" fmla="*/ 10 h 146"/>
                <a:gd name="T72" fmla="*/ 44 w 156"/>
                <a:gd name="T73" fmla="*/ 8 h 146"/>
                <a:gd name="T74" fmla="*/ 46 w 156"/>
                <a:gd name="T75" fmla="*/ 12 h 146"/>
                <a:gd name="T76" fmla="*/ 48 w 156"/>
                <a:gd name="T77" fmla="*/ 10 h 146"/>
                <a:gd name="T78" fmla="*/ 48 w 156"/>
                <a:gd name="T79" fmla="*/ 6 h 146"/>
                <a:gd name="T80" fmla="*/ 48 w 156"/>
                <a:gd name="T81" fmla="*/ 4 h 146"/>
                <a:gd name="T82" fmla="*/ 50 w 156"/>
                <a:gd name="T83" fmla="*/ 2 h 146"/>
                <a:gd name="T84" fmla="*/ 54 w 156"/>
                <a:gd name="T85" fmla="*/ 0 h 146"/>
                <a:gd name="T86" fmla="*/ 62 w 156"/>
                <a:gd name="T87" fmla="*/ 0 h 146"/>
                <a:gd name="T88" fmla="*/ 66 w 156"/>
                <a:gd name="T89" fmla="*/ 0 h 146"/>
                <a:gd name="T90" fmla="*/ 72 w 156"/>
                <a:gd name="T91" fmla="*/ 0 h 146"/>
                <a:gd name="T92" fmla="*/ 76 w 156"/>
                <a:gd name="T93" fmla="*/ 6 h 146"/>
                <a:gd name="T94" fmla="*/ 84 w 156"/>
                <a:gd name="T95" fmla="*/ 10 h 146"/>
                <a:gd name="T96" fmla="*/ 92 w 156"/>
                <a:gd name="T97" fmla="*/ 1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6" h="146">
                  <a:moveTo>
                    <a:pt x="94" y="14"/>
                  </a:moveTo>
                  <a:lnTo>
                    <a:pt x="94" y="14"/>
                  </a:lnTo>
                  <a:lnTo>
                    <a:pt x="92" y="16"/>
                  </a:lnTo>
                  <a:lnTo>
                    <a:pt x="94" y="18"/>
                  </a:lnTo>
                  <a:lnTo>
                    <a:pt x="94" y="20"/>
                  </a:lnTo>
                  <a:lnTo>
                    <a:pt x="84" y="24"/>
                  </a:lnTo>
                  <a:lnTo>
                    <a:pt x="76" y="28"/>
                  </a:lnTo>
                  <a:lnTo>
                    <a:pt x="78" y="32"/>
                  </a:lnTo>
                  <a:lnTo>
                    <a:pt x="82" y="34"/>
                  </a:lnTo>
                  <a:lnTo>
                    <a:pt x="84" y="38"/>
                  </a:lnTo>
                  <a:lnTo>
                    <a:pt x="88" y="42"/>
                  </a:lnTo>
                  <a:lnTo>
                    <a:pt x="94" y="46"/>
                  </a:lnTo>
                  <a:lnTo>
                    <a:pt x="98" y="50"/>
                  </a:lnTo>
                  <a:lnTo>
                    <a:pt x="104" y="52"/>
                  </a:lnTo>
                  <a:lnTo>
                    <a:pt x="102" y="56"/>
                  </a:lnTo>
                  <a:lnTo>
                    <a:pt x="104" y="58"/>
                  </a:lnTo>
                  <a:lnTo>
                    <a:pt x="104" y="62"/>
                  </a:lnTo>
                  <a:lnTo>
                    <a:pt x="108" y="64"/>
                  </a:lnTo>
                  <a:lnTo>
                    <a:pt x="138" y="90"/>
                  </a:lnTo>
                  <a:lnTo>
                    <a:pt x="148" y="102"/>
                  </a:lnTo>
                  <a:lnTo>
                    <a:pt x="156" y="120"/>
                  </a:lnTo>
                  <a:lnTo>
                    <a:pt x="152" y="126"/>
                  </a:lnTo>
                  <a:lnTo>
                    <a:pt x="144" y="118"/>
                  </a:lnTo>
                  <a:lnTo>
                    <a:pt x="138" y="118"/>
                  </a:lnTo>
                  <a:lnTo>
                    <a:pt x="134" y="122"/>
                  </a:lnTo>
                  <a:lnTo>
                    <a:pt x="138" y="132"/>
                  </a:lnTo>
                  <a:lnTo>
                    <a:pt x="130" y="134"/>
                  </a:lnTo>
                  <a:lnTo>
                    <a:pt x="130" y="142"/>
                  </a:lnTo>
                  <a:lnTo>
                    <a:pt x="124" y="146"/>
                  </a:lnTo>
                  <a:lnTo>
                    <a:pt x="118" y="142"/>
                  </a:lnTo>
                  <a:lnTo>
                    <a:pt x="120" y="134"/>
                  </a:lnTo>
                  <a:lnTo>
                    <a:pt x="118" y="132"/>
                  </a:lnTo>
                  <a:lnTo>
                    <a:pt x="116" y="130"/>
                  </a:lnTo>
                  <a:lnTo>
                    <a:pt x="116" y="128"/>
                  </a:lnTo>
                  <a:lnTo>
                    <a:pt x="118" y="128"/>
                  </a:lnTo>
                  <a:lnTo>
                    <a:pt x="122" y="128"/>
                  </a:lnTo>
                  <a:lnTo>
                    <a:pt x="122" y="112"/>
                  </a:lnTo>
                  <a:lnTo>
                    <a:pt x="114" y="110"/>
                  </a:lnTo>
                  <a:lnTo>
                    <a:pt x="110" y="106"/>
                  </a:lnTo>
                  <a:lnTo>
                    <a:pt x="88" y="92"/>
                  </a:lnTo>
                  <a:lnTo>
                    <a:pt x="80" y="84"/>
                  </a:lnTo>
                  <a:lnTo>
                    <a:pt x="74" y="74"/>
                  </a:lnTo>
                  <a:lnTo>
                    <a:pt x="50" y="54"/>
                  </a:lnTo>
                  <a:lnTo>
                    <a:pt x="50" y="52"/>
                  </a:lnTo>
                  <a:lnTo>
                    <a:pt x="50" y="50"/>
                  </a:lnTo>
                  <a:lnTo>
                    <a:pt x="50" y="48"/>
                  </a:lnTo>
                  <a:lnTo>
                    <a:pt x="48" y="44"/>
                  </a:lnTo>
                  <a:lnTo>
                    <a:pt x="46" y="42"/>
                  </a:lnTo>
                  <a:lnTo>
                    <a:pt x="44" y="40"/>
                  </a:lnTo>
                  <a:lnTo>
                    <a:pt x="38" y="38"/>
                  </a:lnTo>
                  <a:lnTo>
                    <a:pt x="18" y="48"/>
                  </a:lnTo>
                  <a:lnTo>
                    <a:pt x="12" y="48"/>
                  </a:lnTo>
                  <a:lnTo>
                    <a:pt x="12" y="42"/>
                  </a:lnTo>
                  <a:lnTo>
                    <a:pt x="4" y="34"/>
                  </a:lnTo>
                  <a:lnTo>
                    <a:pt x="2" y="32"/>
                  </a:lnTo>
                  <a:lnTo>
                    <a:pt x="0" y="28"/>
                  </a:lnTo>
                  <a:lnTo>
                    <a:pt x="0" y="22"/>
                  </a:lnTo>
                  <a:lnTo>
                    <a:pt x="10" y="22"/>
                  </a:lnTo>
                  <a:lnTo>
                    <a:pt x="12" y="22"/>
                  </a:lnTo>
                  <a:lnTo>
                    <a:pt x="14" y="24"/>
                  </a:lnTo>
                  <a:lnTo>
                    <a:pt x="16" y="24"/>
                  </a:lnTo>
                  <a:lnTo>
                    <a:pt x="28" y="16"/>
                  </a:lnTo>
                  <a:lnTo>
                    <a:pt x="24" y="12"/>
                  </a:lnTo>
                  <a:lnTo>
                    <a:pt x="30" y="10"/>
                  </a:lnTo>
                  <a:lnTo>
                    <a:pt x="30" y="12"/>
                  </a:lnTo>
                  <a:lnTo>
                    <a:pt x="30" y="14"/>
                  </a:lnTo>
                  <a:lnTo>
                    <a:pt x="32" y="16"/>
                  </a:lnTo>
                  <a:lnTo>
                    <a:pt x="34" y="14"/>
                  </a:lnTo>
                  <a:lnTo>
                    <a:pt x="36" y="14"/>
                  </a:lnTo>
                  <a:lnTo>
                    <a:pt x="40" y="12"/>
                  </a:lnTo>
                  <a:lnTo>
                    <a:pt x="40" y="10"/>
                  </a:lnTo>
                  <a:lnTo>
                    <a:pt x="42" y="10"/>
                  </a:lnTo>
                  <a:lnTo>
                    <a:pt x="46" y="6"/>
                  </a:lnTo>
                  <a:lnTo>
                    <a:pt x="44" y="8"/>
                  </a:lnTo>
                  <a:lnTo>
                    <a:pt x="44" y="10"/>
                  </a:lnTo>
                  <a:lnTo>
                    <a:pt x="46" y="12"/>
                  </a:lnTo>
                  <a:lnTo>
                    <a:pt x="48" y="12"/>
                  </a:lnTo>
                  <a:lnTo>
                    <a:pt x="48" y="10"/>
                  </a:lnTo>
                  <a:lnTo>
                    <a:pt x="48" y="8"/>
                  </a:lnTo>
                  <a:lnTo>
                    <a:pt x="48" y="6"/>
                  </a:lnTo>
                  <a:lnTo>
                    <a:pt x="46" y="4"/>
                  </a:lnTo>
                  <a:lnTo>
                    <a:pt x="48" y="4"/>
                  </a:lnTo>
                  <a:lnTo>
                    <a:pt x="50" y="4"/>
                  </a:lnTo>
                  <a:lnTo>
                    <a:pt x="50" y="2"/>
                  </a:lnTo>
                  <a:lnTo>
                    <a:pt x="52" y="2"/>
                  </a:lnTo>
                  <a:lnTo>
                    <a:pt x="54" y="0"/>
                  </a:lnTo>
                  <a:lnTo>
                    <a:pt x="58" y="0"/>
                  </a:lnTo>
                  <a:lnTo>
                    <a:pt x="62" y="0"/>
                  </a:lnTo>
                  <a:lnTo>
                    <a:pt x="64" y="0"/>
                  </a:lnTo>
                  <a:lnTo>
                    <a:pt x="66" y="0"/>
                  </a:lnTo>
                  <a:lnTo>
                    <a:pt x="70" y="0"/>
                  </a:lnTo>
                  <a:lnTo>
                    <a:pt x="72" y="0"/>
                  </a:lnTo>
                  <a:lnTo>
                    <a:pt x="74" y="4"/>
                  </a:lnTo>
                  <a:lnTo>
                    <a:pt x="76" y="6"/>
                  </a:lnTo>
                  <a:lnTo>
                    <a:pt x="80" y="8"/>
                  </a:lnTo>
                  <a:lnTo>
                    <a:pt x="84" y="10"/>
                  </a:lnTo>
                  <a:lnTo>
                    <a:pt x="88" y="12"/>
                  </a:lnTo>
                  <a:lnTo>
                    <a:pt x="92" y="12"/>
                  </a:lnTo>
                  <a:lnTo>
                    <a:pt x="94" y="1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7" name="Freeform 222"/>
            <p:cNvSpPr>
              <a:spLocks noChangeArrowheads="1"/>
            </p:cNvSpPr>
            <p:nvPr/>
          </p:nvSpPr>
          <p:spPr bwMode="auto">
            <a:xfrm>
              <a:off x="396" y="1206"/>
              <a:ext cx="42" cy="24"/>
            </a:xfrm>
            <a:custGeom>
              <a:avLst/>
              <a:gdLst>
                <a:gd name="T0" fmla="*/ 6 w 42"/>
                <a:gd name="T1" fmla="*/ 4 h 24"/>
                <a:gd name="T2" fmla="*/ 0 w 42"/>
                <a:gd name="T3" fmla="*/ 6 h 24"/>
                <a:gd name="T4" fmla="*/ 0 w 42"/>
                <a:gd name="T5" fmla="*/ 8 h 24"/>
                <a:gd name="T6" fmla="*/ 2 w 42"/>
                <a:gd name="T7" fmla="*/ 10 h 24"/>
                <a:gd name="T8" fmla="*/ 22 w 42"/>
                <a:gd name="T9" fmla="*/ 16 h 24"/>
                <a:gd name="T10" fmla="*/ 24 w 42"/>
                <a:gd name="T11" fmla="*/ 20 h 24"/>
                <a:gd name="T12" fmla="*/ 26 w 42"/>
                <a:gd name="T13" fmla="*/ 22 h 24"/>
                <a:gd name="T14" fmla="*/ 28 w 42"/>
                <a:gd name="T15" fmla="*/ 24 h 24"/>
                <a:gd name="T16" fmla="*/ 30 w 42"/>
                <a:gd name="T17" fmla="*/ 22 h 24"/>
                <a:gd name="T18" fmla="*/ 34 w 42"/>
                <a:gd name="T19" fmla="*/ 20 h 24"/>
                <a:gd name="T20" fmla="*/ 38 w 42"/>
                <a:gd name="T21" fmla="*/ 18 h 24"/>
                <a:gd name="T22" fmla="*/ 38 w 42"/>
                <a:gd name="T23" fmla="*/ 16 h 24"/>
                <a:gd name="T24" fmla="*/ 38 w 42"/>
                <a:gd name="T25" fmla="*/ 14 h 24"/>
                <a:gd name="T26" fmla="*/ 38 w 42"/>
                <a:gd name="T27" fmla="*/ 12 h 24"/>
                <a:gd name="T28" fmla="*/ 36 w 42"/>
                <a:gd name="T29" fmla="*/ 12 h 24"/>
                <a:gd name="T30" fmla="*/ 40 w 42"/>
                <a:gd name="T31" fmla="*/ 4 h 24"/>
                <a:gd name="T32" fmla="*/ 42 w 42"/>
                <a:gd name="T33" fmla="*/ 2 h 24"/>
                <a:gd name="T34" fmla="*/ 40 w 42"/>
                <a:gd name="T35" fmla="*/ 0 h 24"/>
                <a:gd name="T36" fmla="*/ 38 w 42"/>
                <a:gd name="T37" fmla="*/ 0 h 24"/>
                <a:gd name="T38" fmla="*/ 36 w 42"/>
                <a:gd name="T39" fmla="*/ 0 h 24"/>
                <a:gd name="T40" fmla="*/ 34 w 42"/>
                <a:gd name="T41" fmla="*/ 2 h 24"/>
                <a:gd name="T42" fmla="*/ 32 w 42"/>
                <a:gd name="T43" fmla="*/ 2 h 24"/>
                <a:gd name="T44" fmla="*/ 28 w 42"/>
                <a:gd name="T45" fmla="*/ 4 h 24"/>
                <a:gd name="T46" fmla="*/ 26 w 42"/>
                <a:gd name="T47" fmla="*/ 4 h 24"/>
                <a:gd name="T48" fmla="*/ 22 w 42"/>
                <a:gd name="T49" fmla="*/ 4 h 24"/>
                <a:gd name="T50" fmla="*/ 18 w 42"/>
                <a:gd name="T51" fmla="*/ 4 h 24"/>
                <a:gd name="T52" fmla="*/ 12 w 42"/>
                <a:gd name="T53" fmla="*/ 4 h 24"/>
                <a:gd name="T54" fmla="*/ 8 w 42"/>
                <a:gd name="T55" fmla="*/ 4 h 24"/>
                <a:gd name="T56" fmla="*/ 6 w 42"/>
                <a:gd name="T57" fmla="*/ 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2" h="24">
                  <a:moveTo>
                    <a:pt x="6" y="4"/>
                  </a:moveTo>
                  <a:lnTo>
                    <a:pt x="0" y="6"/>
                  </a:lnTo>
                  <a:lnTo>
                    <a:pt x="0" y="8"/>
                  </a:lnTo>
                  <a:lnTo>
                    <a:pt x="2" y="10"/>
                  </a:lnTo>
                  <a:lnTo>
                    <a:pt x="22" y="16"/>
                  </a:lnTo>
                  <a:lnTo>
                    <a:pt x="24" y="20"/>
                  </a:lnTo>
                  <a:lnTo>
                    <a:pt x="26" y="22"/>
                  </a:lnTo>
                  <a:lnTo>
                    <a:pt x="28" y="24"/>
                  </a:lnTo>
                  <a:lnTo>
                    <a:pt x="30" y="22"/>
                  </a:lnTo>
                  <a:lnTo>
                    <a:pt x="34" y="20"/>
                  </a:lnTo>
                  <a:lnTo>
                    <a:pt x="38" y="18"/>
                  </a:lnTo>
                  <a:lnTo>
                    <a:pt x="38" y="16"/>
                  </a:lnTo>
                  <a:lnTo>
                    <a:pt x="38" y="14"/>
                  </a:lnTo>
                  <a:lnTo>
                    <a:pt x="38" y="12"/>
                  </a:lnTo>
                  <a:lnTo>
                    <a:pt x="36" y="12"/>
                  </a:lnTo>
                  <a:lnTo>
                    <a:pt x="40" y="4"/>
                  </a:lnTo>
                  <a:lnTo>
                    <a:pt x="42" y="2"/>
                  </a:lnTo>
                  <a:lnTo>
                    <a:pt x="40" y="0"/>
                  </a:lnTo>
                  <a:lnTo>
                    <a:pt x="38" y="0"/>
                  </a:lnTo>
                  <a:lnTo>
                    <a:pt x="36" y="0"/>
                  </a:lnTo>
                  <a:lnTo>
                    <a:pt x="34" y="2"/>
                  </a:lnTo>
                  <a:lnTo>
                    <a:pt x="32" y="2"/>
                  </a:lnTo>
                  <a:lnTo>
                    <a:pt x="28" y="4"/>
                  </a:lnTo>
                  <a:lnTo>
                    <a:pt x="26" y="4"/>
                  </a:lnTo>
                  <a:lnTo>
                    <a:pt x="22" y="4"/>
                  </a:lnTo>
                  <a:lnTo>
                    <a:pt x="18" y="4"/>
                  </a:lnTo>
                  <a:lnTo>
                    <a:pt x="12" y="4"/>
                  </a:lnTo>
                  <a:lnTo>
                    <a:pt x="8" y="4"/>
                  </a:lnTo>
                  <a:lnTo>
                    <a:pt x="6" y="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8" name="Freeform 223"/>
            <p:cNvSpPr>
              <a:spLocks noChangeArrowheads="1"/>
            </p:cNvSpPr>
            <p:nvPr/>
          </p:nvSpPr>
          <p:spPr bwMode="auto">
            <a:xfrm>
              <a:off x="346" y="1154"/>
              <a:ext cx="20" cy="42"/>
            </a:xfrm>
            <a:custGeom>
              <a:avLst/>
              <a:gdLst>
                <a:gd name="T0" fmla="*/ 14 w 20"/>
                <a:gd name="T1" fmla="*/ 0 h 42"/>
                <a:gd name="T2" fmla="*/ 14 w 20"/>
                <a:gd name="T3" fmla="*/ 2 h 42"/>
                <a:gd name="T4" fmla="*/ 12 w 20"/>
                <a:gd name="T5" fmla="*/ 2 h 42"/>
                <a:gd name="T6" fmla="*/ 10 w 20"/>
                <a:gd name="T7" fmla="*/ 4 h 42"/>
                <a:gd name="T8" fmla="*/ 8 w 20"/>
                <a:gd name="T9" fmla="*/ 6 h 42"/>
                <a:gd name="T10" fmla="*/ 4 w 20"/>
                <a:gd name="T11" fmla="*/ 6 h 42"/>
                <a:gd name="T12" fmla="*/ 2 w 20"/>
                <a:gd name="T13" fmla="*/ 6 h 42"/>
                <a:gd name="T14" fmla="*/ 2 w 20"/>
                <a:gd name="T15" fmla="*/ 4 h 42"/>
                <a:gd name="T16" fmla="*/ 0 w 20"/>
                <a:gd name="T17" fmla="*/ 4 h 42"/>
                <a:gd name="T18" fmla="*/ 2 w 20"/>
                <a:gd name="T19" fmla="*/ 8 h 42"/>
                <a:gd name="T20" fmla="*/ 2 w 20"/>
                <a:gd name="T21" fmla="*/ 12 h 42"/>
                <a:gd name="T22" fmla="*/ 2 w 20"/>
                <a:gd name="T23" fmla="*/ 16 h 42"/>
                <a:gd name="T24" fmla="*/ 0 w 20"/>
                <a:gd name="T25" fmla="*/ 20 h 42"/>
                <a:gd name="T26" fmla="*/ 0 w 20"/>
                <a:gd name="T27" fmla="*/ 38 h 42"/>
                <a:gd name="T28" fmla="*/ 4 w 20"/>
                <a:gd name="T29" fmla="*/ 40 h 42"/>
                <a:gd name="T30" fmla="*/ 8 w 20"/>
                <a:gd name="T31" fmla="*/ 40 h 42"/>
                <a:gd name="T32" fmla="*/ 12 w 20"/>
                <a:gd name="T33" fmla="*/ 42 h 42"/>
                <a:gd name="T34" fmla="*/ 12 w 20"/>
                <a:gd name="T35" fmla="*/ 38 h 42"/>
                <a:gd name="T36" fmla="*/ 12 w 20"/>
                <a:gd name="T37" fmla="*/ 36 h 42"/>
                <a:gd name="T38" fmla="*/ 14 w 20"/>
                <a:gd name="T39" fmla="*/ 36 h 42"/>
                <a:gd name="T40" fmla="*/ 16 w 20"/>
                <a:gd name="T41" fmla="*/ 34 h 42"/>
                <a:gd name="T42" fmla="*/ 18 w 20"/>
                <a:gd name="T43" fmla="*/ 34 h 42"/>
                <a:gd name="T44" fmla="*/ 18 w 20"/>
                <a:gd name="T45" fmla="*/ 20 h 42"/>
                <a:gd name="T46" fmla="*/ 18 w 20"/>
                <a:gd name="T47" fmla="*/ 18 h 42"/>
                <a:gd name="T48" fmla="*/ 20 w 20"/>
                <a:gd name="T49" fmla="*/ 16 h 42"/>
                <a:gd name="T50" fmla="*/ 20 w 20"/>
                <a:gd name="T51" fmla="*/ 14 h 42"/>
                <a:gd name="T52" fmla="*/ 20 w 20"/>
                <a:gd name="T53" fmla="*/ 10 h 42"/>
                <a:gd name="T54" fmla="*/ 20 w 20"/>
                <a:gd name="T55" fmla="*/ 6 h 42"/>
                <a:gd name="T56" fmla="*/ 18 w 20"/>
                <a:gd name="T57" fmla="*/ 4 h 42"/>
                <a:gd name="T58" fmla="*/ 14 w 20"/>
                <a:gd name="T59"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 h="42">
                  <a:moveTo>
                    <a:pt x="14" y="0"/>
                  </a:moveTo>
                  <a:lnTo>
                    <a:pt x="14" y="2"/>
                  </a:lnTo>
                  <a:lnTo>
                    <a:pt x="12" y="2"/>
                  </a:lnTo>
                  <a:lnTo>
                    <a:pt x="10" y="4"/>
                  </a:lnTo>
                  <a:lnTo>
                    <a:pt x="8" y="6"/>
                  </a:lnTo>
                  <a:lnTo>
                    <a:pt x="4" y="6"/>
                  </a:lnTo>
                  <a:lnTo>
                    <a:pt x="2" y="6"/>
                  </a:lnTo>
                  <a:lnTo>
                    <a:pt x="2" y="4"/>
                  </a:lnTo>
                  <a:lnTo>
                    <a:pt x="0" y="4"/>
                  </a:lnTo>
                  <a:lnTo>
                    <a:pt x="2" y="8"/>
                  </a:lnTo>
                  <a:lnTo>
                    <a:pt x="2" y="12"/>
                  </a:lnTo>
                  <a:lnTo>
                    <a:pt x="2" y="16"/>
                  </a:lnTo>
                  <a:lnTo>
                    <a:pt x="0" y="20"/>
                  </a:lnTo>
                  <a:lnTo>
                    <a:pt x="0" y="38"/>
                  </a:lnTo>
                  <a:lnTo>
                    <a:pt x="4" y="40"/>
                  </a:lnTo>
                  <a:lnTo>
                    <a:pt x="8" y="40"/>
                  </a:lnTo>
                  <a:lnTo>
                    <a:pt x="12" y="42"/>
                  </a:lnTo>
                  <a:lnTo>
                    <a:pt x="12" y="38"/>
                  </a:lnTo>
                  <a:lnTo>
                    <a:pt x="12" y="36"/>
                  </a:lnTo>
                  <a:lnTo>
                    <a:pt x="14" y="36"/>
                  </a:lnTo>
                  <a:lnTo>
                    <a:pt x="16" y="34"/>
                  </a:lnTo>
                  <a:lnTo>
                    <a:pt x="18" y="34"/>
                  </a:lnTo>
                  <a:lnTo>
                    <a:pt x="18" y="20"/>
                  </a:lnTo>
                  <a:lnTo>
                    <a:pt x="18" y="18"/>
                  </a:lnTo>
                  <a:lnTo>
                    <a:pt x="20" y="16"/>
                  </a:lnTo>
                  <a:lnTo>
                    <a:pt x="20" y="14"/>
                  </a:lnTo>
                  <a:lnTo>
                    <a:pt x="20" y="10"/>
                  </a:lnTo>
                  <a:lnTo>
                    <a:pt x="20" y="6"/>
                  </a:lnTo>
                  <a:lnTo>
                    <a:pt x="18" y="4"/>
                  </a:lnTo>
                  <a:lnTo>
                    <a:pt x="14"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39" name="Freeform 224"/>
            <p:cNvSpPr>
              <a:spLocks noChangeArrowheads="1"/>
            </p:cNvSpPr>
            <p:nvPr/>
          </p:nvSpPr>
          <p:spPr bwMode="auto">
            <a:xfrm>
              <a:off x="350" y="1122"/>
              <a:ext cx="18" cy="28"/>
            </a:xfrm>
            <a:custGeom>
              <a:avLst/>
              <a:gdLst>
                <a:gd name="T0" fmla="*/ 8 w 18"/>
                <a:gd name="T1" fmla="*/ 4 h 28"/>
                <a:gd name="T2" fmla="*/ 6 w 18"/>
                <a:gd name="T3" fmla="*/ 4 h 28"/>
                <a:gd name="T4" fmla="*/ 4 w 18"/>
                <a:gd name="T5" fmla="*/ 4 h 28"/>
                <a:gd name="T6" fmla="*/ 2 w 18"/>
                <a:gd name="T7" fmla="*/ 6 h 28"/>
                <a:gd name="T8" fmla="*/ 0 w 18"/>
                <a:gd name="T9" fmla="*/ 8 h 28"/>
                <a:gd name="T10" fmla="*/ 2 w 18"/>
                <a:gd name="T11" fmla="*/ 10 h 28"/>
                <a:gd name="T12" fmla="*/ 2 w 18"/>
                <a:gd name="T13" fmla="*/ 12 h 28"/>
                <a:gd name="T14" fmla="*/ 2 w 18"/>
                <a:gd name="T15" fmla="*/ 16 h 28"/>
                <a:gd name="T16" fmla="*/ 4 w 18"/>
                <a:gd name="T17" fmla="*/ 20 h 28"/>
                <a:gd name="T18" fmla="*/ 6 w 18"/>
                <a:gd name="T19" fmla="*/ 22 h 28"/>
                <a:gd name="T20" fmla="*/ 12 w 18"/>
                <a:gd name="T21" fmla="*/ 28 h 28"/>
                <a:gd name="T22" fmla="*/ 14 w 18"/>
                <a:gd name="T23" fmla="*/ 24 h 28"/>
                <a:gd name="T24" fmla="*/ 14 w 18"/>
                <a:gd name="T25" fmla="*/ 22 h 28"/>
                <a:gd name="T26" fmla="*/ 16 w 18"/>
                <a:gd name="T27" fmla="*/ 18 h 28"/>
                <a:gd name="T28" fmla="*/ 18 w 18"/>
                <a:gd name="T29" fmla="*/ 18 h 28"/>
                <a:gd name="T30" fmla="*/ 18 w 18"/>
                <a:gd name="T31" fmla="*/ 16 h 28"/>
                <a:gd name="T32" fmla="*/ 18 w 18"/>
                <a:gd name="T33" fmla="*/ 14 h 28"/>
                <a:gd name="T34" fmla="*/ 16 w 18"/>
                <a:gd name="T35" fmla="*/ 10 h 28"/>
                <a:gd name="T36" fmla="*/ 16 w 18"/>
                <a:gd name="T37" fmla="*/ 6 h 28"/>
                <a:gd name="T38" fmla="*/ 14 w 18"/>
                <a:gd name="T39" fmla="*/ 4 h 28"/>
                <a:gd name="T40" fmla="*/ 10 w 18"/>
                <a:gd name="T41" fmla="*/ 0 h 28"/>
                <a:gd name="T42" fmla="*/ 8 w 18"/>
                <a:gd name="T4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 h="28">
                  <a:moveTo>
                    <a:pt x="8" y="4"/>
                  </a:moveTo>
                  <a:lnTo>
                    <a:pt x="6" y="4"/>
                  </a:lnTo>
                  <a:lnTo>
                    <a:pt x="4" y="4"/>
                  </a:lnTo>
                  <a:lnTo>
                    <a:pt x="2" y="6"/>
                  </a:lnTo>
                  <a:lnTo>
                    <a:pt x="0" y="8"/>
                  </a:lnTo>
                  <a:lnTo>
                    <a:pt x="2" y="10"/>
                  </a:lnTo>
                  <a:lnTo>
                    <a:pt x="2" y="12"/>
                  </a:lnTo>
                  <a:lnTo>
                    <a:pt x="2" y="16"/>
                  </a:lnTo>
                  <a:lnTo>
                    <a:pt x="4" y="20"/>
                  </a:lnTo>
                  <a:lnTo>
                    <a:pt x="6" y="22"/>
                  </a:lnTo>
                  <a:lnTo>
                    <a:pt x="12" y="28"/>
                  </a:lnTo>
                  <a:lnTo>
                    <a:pt x="14" y="24"/>
                  </a:lnTo>
                  <a:lnTo>
                    <a:pt x="14" y="22"/>
                  </a:lnTo>
                  <a:lnTo>
                    <a:pt x="16" y="18"/>
                  </a:lnTo>
                  <a:lnTo>
                    <a:pt x="18" y="18"/>
                  </a:lnTo>
                  <a:lnTo>
                    <a:pt x="18" y="16"/>
                  </a:lnTo>
                  <a:lnTo>
                    <a:pt x="18" y="14"/>
                  </a:lnTo>
                  <a:lnTo>
                    <a:pt x="16" y="10"/>
                  </a:lnTo>
                  <a:lnTo>
                    <a:pt x="16" y="6"/>
                  </a:lnTo>
                  <a:lnTo>
                    <a:pt x="14" y="4"/>
                  </a:lnTo>
                  <a:lnTo>
                    <a:pt x="10" y="0"/>
                  </a:lnTo>
                  <a:lnTo>
                    <a:pt x="8" y="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0" name="Freeform 225"/>
            <p:cNvSpPr>
              <a:spLocks noChangeArrowheads="1"/>
            </p:cNvSpPr>
            <p:nvPr/>
          </p:nvSpPr>
          <p:spPr bwMode="auto">
            <a:xfrm>
              <a:off x="360" y="1014"/>
              <a:ext cx="102" cy="60"/>
            </a:xfrm>
            <a:custGeom>
              <a:avLst/>
              <a:gdLst>
                <a:gd name="T0" fmla="*/ 36 w 102"/>
                <a:gd name="T1" fmla="*/ 60 h 60"/>
                <a:gd name="T2" fmla="*/ 34 w 102"/>
                <a:gd name="T3" fmla="*/ 58 h 60"/>
                <a:gd name="T4" fmla="*/ 34 w 102"/>
                <a:gd name="T5" fmla="*/ 56 h 60"/>
                <a:gd name="T6" fmla="*/ 32 w 102"/>
                <a:gd name="T7" fmla="*/ 56 h 60"/>
                <a:gd name="T8" fmla="*/ 28 w 102"/>
                <a:gd name="T9" fmla="*/ 56 h 60"/>
                <a:gd name="T10" fmla="*/ 24 w 102"/>
                <a:gd name="T11" fmla="*/ 56 h 60"/>
                <a:gd name="T12" fmla="*/ 20 w 102"/>
                <a:gd name="T13" fmla="*/ 56 h 60"/>
                <a:gd name="T14" fmla="*/ 16 w 102"/>
                <a:gd name="T15" fmla="*/ 56 h 60"/>
                <a:gd name="T16" fmla="*/ 14 w 102"/>
                <a:gd name="T17" fmla="*/ 58 h 60"/>
                <a:gd name="T18" fmla="*/ 12 w 102"/>
                <a:gd name="T19" fmla="*/ 58 h 60"/>
                <a:gd name="T20" fmla="*/ 12 w 102"/>
                <a:gd name="T21" fmla="*/ 60 h 60"/>
                <a:gd name="T22" fmla="*/ 10 w 102"/>
                <a:gd name="T23" fmla="*/ 60 h 60"/>
                <a:gd name="T24" fmla="*/ 10 w 102"/>
                <a:gd name="T25" fmla="*/ 58 h 60"/>
                <a:gd name="T26" fmla="*/ 10 w 102"/>
                <a:gd name="T27" fmla="*/ 56 h 60"/>
                <a:gd name="T28" fmla="*/ 8 w 102"/>
                <a:gd name="T29" fmla="*/ 56 h 60"/>
                <a:gd name="T30" fmla="*/ 6 w 102"/>
                <a:gd name="T31" fmla="*/ 56 h 60"/>
                <a:gd name="T32" fmla="*/ 8 w 102"/>
                <a:gd name="T33" fmla="*/ 52 h 60"/>
                <a:gd name="T34" fmla="*/ 0 w 102"/>
                <a:gd name="T35" fmla="*/ 38 h 60"/>
                <a:gd name="T36" fmla="*/ 8 w 102"/>
                <a:gd name="T37" fmla="*/ 38 h 60"/>
                <a:gd name="T38" fmla="*/ 20 w 102"/>
                <a:gd name="T39" fmla="*/ 30 h 60"/>
                <a:gd name="T40" fmla="*/ 28 w 102"/>
                <a:gd name="T41" fmla="*/ 34 h 60"/>
                <a:gd name="T42" fmla="*/ 30 w 102"/>
                <a:gd name="T43" fmla="*/ 30 h 60"/>
                <a:gd name="T44" fmla="*/ 28 w 102"/>
                <a:gd name="T45" fmla="*/ 26 h 60"/>
                <a:gd name="T46" fmla="*/ 28 w 102"/>
                <a:gd name="T47" fmla="*/ 16 h 60"/>
                <a:gd name="T48" fmla="*/ 38 w 102"/>
                <a:gd name="T49" fmla="*/ 12 h 60"/>
                <a:gd name="T50" fmla="*/ 44 w 102"/>
                <a:gd name="T51" fmla="*/ 8 h 60"/>
                <a:gd name="T52" fmla="*/ 50 w 102"/>
                <a:gd name="T53" fmla="*/ 4 h 60"/>
                <a:gd name="T54" fmla="*/ 52 w 102"/>
                <a:gd name="T55" fmla="*/ 2 h 60"/>
                <a:gd name="T56" fmla="*/ 52 w 102"/>
                <a:gd name="T57" fmla="*/ 0 h 60"/>
                <a:gd name="T58" fmla="*/ 54 w 102"/>
                <a:gd name="T59" fmla="*/ 0 h 60"/>
                <a:gd name="T60" fmla="*/ 56 w 102"/>
                <a:gd name="T61" fmla="*/ 0 h 60"/>
                <a:gd name="T62" fmla="*/ 58 w 102"/>
                <a:gd name="T63" fmla="*/ 4 h 60"/>
                <a:gd name="T64" fmla="*/ 60 w 102"/>
                <a:gd name="T65" fmla="*/ 4 h 60"/>
                <a:gd name="T66" fmla="*/ 64 w 102"/>
                <a:gd name="T67" fmla="*/ 4 h 60"/>
                <a:gd name="T68" fmla="*/ 68 w 102"/>
                <a:gd name="T69" fmla="*/ 4 h 60"/>
                <a:gd name="T70" fmla="*/ 70 w 102"/>
                <a:gd name="T71" fmla="*/ 4 h 60"/>
                <a:gd name="T72" fmla="*/ 72 w 102"/>
                <a:gd name="T73" fmla="*/ 0 h 60"/>
                <a:gd name="T74" fmla="*/ 80 w 102"/>
                <a:gd name="T75" fmla="*/ 0 h 60"/>
                <a:gd name="T76" fmla="*/ 80 w 102"/>
                <a:gd name="T77" fmla="*/ 2 h 60"/>
                <a:gd name="T78" fmla="*/ 80 w 102"/>
                <a:gd name="T79" fmla="*/ 4 h 60"/>
                <a:gd name="T80" fmla="*/ 82 w 102"/>
                <a:gd name="T81" fmla="*/ 6 h 60"/>
                <a:gd name="T82" fmla="*/ 86 w 102"/>
                <a:gd name="T83" fmla="*/ 8 h 60"/>
                <a:gd name="T84" fmla="*/ 88 w 102"/>
                <a:gd name="T85" fmla="*/ 8 h 60"/>
                <a:gd name="T86" fmla="*/ 92 w 102"/>
                <a:gd name="T87" fmla="*/ 8 h 60"/>
                <a:gd name="T88" fmla="*/ 96 w 102"/>
                <a:gd name="T89" fmla="*/ 8 h 60"/>
                <a:gd name="T90" fmla="*/ 102 w 102"/>
                <a:gd name="T91" fmla="*/ 16 h 60"/>
                <a:gd name="T92" fmla="*/ 102 w 102"/>
                <a:gd name="T93" fmla="*/ 18 h 60"/>
                <a:gd name="T94" fmla="*/ 100 w 102"/>
                <a:gd name="T95" fmla="*/ 18 h 60"/>
                <a:gd name="T96" fmla="*/ 98 w 102"/>
                <a:gd name="T97" fmla="*/ 20 h 60"/>
                <a:gd name="T98" fmla="*/ 96 w 102"/>
                <a:gd name="T99" fmla="*/ 24 h 60"/>
                <a:gd name="T100" fmla="*/ 96 w 102"/>
                <a:gd name="T101" fmla="*/ 28 h 60"/>
                <a:gd name="T102" fmla="*/ 96 w 102"/>
                <a:gd name="T103" fmla="*/ 32 h 60"/>
                <a:gd name="T104" fmla="*/ 96 w 102"/>
                <a:gd name="T105" fmla="*/ 34 h 60"/>
                <a:gd name="T106" fmla="*/ 94 w 102"/>
                <a:gd name="T107" fmla="*/ 36 h 60"/>
                <a:gd name="T108" fmla="*/ 92 w 102"/>
                <a:gd name="T109" fmla="*/ 38 h 60"/>
                <a:gd name="T110" fmla="*/ 90 w 102"/>
                <a:gd name="T111" fmla="*/ 40 h 60"/>
                <a:gd name="T112" fmla="*/ 92 w 102"/>
                <a:gd name="T113" fmla="*/ 44 h 60"/>
                <a:gd name="T114" fmla="*/ 68 w 102"/>
                <a:gd name="T115" fmla="*/ 46 h 60"/>
                <a:gd name="T116" fmla="*/ 44 w 102"/>
                <a:gd name="T117" fmla="*/ 56 h 60"/>
                <a:gd name="T118" fmla="*/ 40 w 102"/>
                <a:gd name="T119" fmla="*/ 58 h 60"/>
                <a:gd name="T120" fmla="*/ 36 w 102"/>
                <a:gd name="T121" fmla="*/ 6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2" h="60">
                  <a:moveTo>
                    <a:pt x="36" y="60"/>
                  </a:moveTo>
                  <a:lnTo>
                    <a:pt x="34" y="58"/>
                  </a:lnTo>
                  <a:lnTo>
                    <a:pt x="34" y="56"/>
                  </a:lnTo>
                  <a:lnTo>
                    <a:pt x="32" y="56"/>
                  </a:lnTo>
                  <a:lnTo>
                    <a:pt x="28" y="56"/>
                  </a:lnTo>
                  <a:lnTo>
                    <a:pt x="24" y="56"/>
                  </a:lnTo>
                  <a:lnTo>
                    <a:pt x="20" y="56"/>
                  </a:lnTo>
                  <a:lnTo>
                    <a:pt x="16" y="56"/>
                  </a:lnTo>
                  <a:lnTo>
                    <a:pt x="14" y="58"/>
                  </a:lnTo>
                  <a:lnTo>
                    <a:pt x="12" y="58"/>
                  </a:lnTo>
                  <a:lnTo>
                    <a:pt x="12" y="60"/>
                  </a:lnTo>
                  <a:lnTo>
                    <a:pt x="10" y="60"/>
                  </a:lnTo>
                  <a:lnTo>
                    <a:pt x="10" y="58"/>
                  </a:lnTo>
                  <a:lnTo>
                    <a:pt x="10" y="56"/>
                  </a:lnTo>
                  <a:lnTo>
                    <a:pt x="8" y="56"/>
                  </a:lnTo>
                  <a:lnTo>
                    <a:pt x="6" y="56"/>
                  </a:lnTo>
                  <a:lnTo>
                    <a:pt x="8" y="52"/>
                  </a:lnTo>
                  <a:lnTo>
                    <a:pt x="0" y="38"/>
                  </a:lnTo>
                  <a:lnTo>
                    <a:pt x="8" y="38"/>
                  </a:lnTo>
                  <a:lnTo>
                    <a:pt x="20" y="30"/>
                  </a:lnTo>
                  <a:lnTo>
                    <a:pt x="28" y="34"/>
                  </a:lnTo>
                  <a:lnTo>
                    <a:pt x="30" y="30"/>
                  </a:lnTo>
                  <a:lnTo>
                    <a:pt x="28" y="26"/>
                  </a:lnTo>
                  <a:lnTo>
                    <a:pt x="28" y="16"/>
                  </a:lnTo>
                  <a:lnTo>
                    <a:pt x="38" y="12"/>
                  </a:lnTo>
                  <a:lnTo>
                    <a:pt x="44" y="8"/>
                  </a:lnTo>
                  <a:lnTo>
                    <a:pt x="50" y="4"/>
                  </a:lnTo>
                  <a:lnTo>
                    <a:pt x="52" y="2"/>
                  </a:lnTo>
                  <a:lnTo>
                    <a:pt x="52" y="0"/>
                  </a:lnTo>
                  <a:lnTo>
                    <a:pt x="54" y="0"/>
                  </a:lnTo>
                  <a:lnTo>
                    <a:pt x="56" y="0"/>
                  </a:lnTo>
                  <a:lnTo>
                    <a:pt x="58" y="4"/>
                  </a:lnTo>
                  <a:lnTo>
                    <a:pt x="60" y="4"/>
                  </a:lnTo>
                  <a:lnTo>
                    <a:pt x="64" y="4"/>
                  </a:lnTo>
                  <a:lnTo>
                    <a:pt x="68" y="4"/>
                  </a:lnTo>
                  <a:lnTo>
                    <a:pt x="70" y="4"/>
                  </a:lnTo>
                  <a:lnTo>
                    <a:pt x="72" y="0"/>
                  </a:lnTo>
                  <a:lnTo>
                    <a:pt x="80" y="0"/>
                  </a:lnTo>
                  <a:lnTo>
                    <a:pt x="80" y="2"/>
                  </a:lnTo>
                  <a:lnTo>
                    <a:pt x="80" y="4"/>
                  </a:lnTo>
                  <a:lnTo>
                    <a:pt x="82" y="6"/>
                  </a:lnTo>
                  <a:lnTo>
                    <a:pt x="86" y="8"/>
                  </a:lnTo>
                  <a:lnTo>
                    <a:pt x="88" y="8"/>
                  </a:lnTo>
                  <a:lnTo>
                    <a:pt x="92" y="8"/>
                  </a:lnTo>
                  <a:lnTo>
                    <a:pt x="96" y="8"/>
                  </a:lnTo>
                  <a:lnTo>
                    <a:pt x="102" y="16"/>
                  </a:lnTo>
                  <a:lnTo>
                    <a:pt x="102" y="18"/>
                  </a:lnTo>
                  <a:lnTo>
                    <a:pt x="100" y="18"/>
                  </a:lnTo>
                  <a:lnTo>
                    <a:pt x="98" y="20"/>
                  </a:lnTo>
                  <a:lnTo>
                    <a:pt x="96" y="24"/>
                  </a:lnTo>
                  <a:lnTo>
                    <a:pt x="96" y="28"/>
                  </a:lnTo>
                  <a:lnTo>
                    <a:pt x="96" y="32"/>
                  </a:lnTo>
                  <a:lnTo>
                    <a:pt x="96" y="34"/>
                  </a:lnTo>
                  <a:lnTo>
                    <a:pt x="94" y="36"/>
                  </a:lnTo>
                  <a:lnTo>
                    <a:pt x="92" y="38"/>
                  </a:lnTo>
                  <a:lnTo>
                    <a:pt x="90" y="40"/>
                  </a:lnTo>
                  <a:lnTo>
                    <a:pt x="92" y="44"/>
                  </a:lnTo>
                  <a:lnTo>
                    <a:pt x="68" y="46"/>
                  </a:lnTo>
                  <a:lnTo>
                    <a:pt x="44" y="56"/>
                  </a:lnTo>
                  <a:lnTo>
                    <a:pt x="40" y="58"/>
                  </a:lnTo>
                  <a:lnTo>
                    <a:pt x="36" y="6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1" name="Freeform 226"/>
            <p:cNvSpPr>
              <a:spLocks noChangeArrowheads="1"/>
            </p:cNvSpPr>
            <p:nvPr/>
          </p:nvSpPr>
          <p:spPr bwMode="auto">
            <a:xfrm>
              <a:off x="316" y="1052"/>
              <a:ext cx="54" cy="42"/>
            </a:xfrm>
            <a:custGeom>
              <a:avLst/>
              <a:gdLst>
                <a:gd name="T0" fmla="*/ 30 w 54"/>
                <a:gd name="T1" fmla="*/ 6 h 42"/>
                <a:gd name="T2" fmla="*/ 20 w 54"/>
                <a:gd name="T3" fmla="*/ 8 h 42"/>
                <a:gd name="T4" fmla="*/ 8 w 54"/>
                <a:gd name="T5" fmla="*/ 16 h 42"/>
                <a:gd name="T6" fmla="*/ 0 w 54"/>
                <a:gd name="T7" fmla="*/ 30 h 42"/>
                <a:gd name="T8" fmla="*/ 2 w 54"/>
                <a:gd name="T9" fmla="*/ 30 h 42"/>
                <a:gd name="T10" fmla="*/ 2 w 54"/>
                <a:gd name="T11" fmla="*/ 28 h 42"/>
                <a:gd name="T12" fmla="*/ 4 w 54"/>
                <a:gd name="T13" fmla="*/ 28 h 42"/>
                <a:gd name="T14" fmla="*/ 6 w 54"/>
                <a:gd name="T15" fmla="*/ 28 h 42"/>
                <a:gd name="T16" fmla="*/ 8 w 54"/>
                <a:gd name="T17" fmla="*/ 30 h 42"/>
                <a:gd name="T18" fmla="*/ 8 w 54"/>
                <a:gd name="T19" fmla="*/ 34 h 42"/>
                <a:gd name="T20" fmla="*/ 6 w 54"/>
                <a:gd name="T21" fmla="*/ 40 h 42"/>
                <a:gd name="T22" fmla="*/ 8 w 54"/>
                <a:gd name="T23" fmla="*/ 40 h 42"/>
                <a:gd name="T24" fmla="*/ 12 w 54"/>
                <a:gd name="T25" fmla="*/ 40 h 42"/>
                <a:gd name="T26" fmla="*/ 16 w 54"/>
                <a:gd name="T27" fmla="*/ 40 h 42"/>
                <a:gd name="T28" fmla="*/ 20 w 54"/>
                <a:gd name="T29" fmla="*/ 42 h 42"/>
                <a:gd name="T30" fmla="*/ 22 w 54"/>
                <a:gd name="T31" fmla="*/ 42 h 42"/>
                <a:gd name="T32" fmla="*/ 34 w 54"/>
                <a:gd name="T33" fmla="*/ 34 h 42"/>
                <a:gd name="T34" fmla="*/ 30 w 54"/>
                <a:gd name="T35" fmla="*/ 30 h 42"/>
                <a:gd name="T36" fmla="*/ 36 w 54"/>
                <a:gd name="T37" fmla="*/ 28 h 42"/>
                <a:gd name="T38" fmla="*/ 36 w 54"/>
                <a:gd name="T39" fmla="*/ 30 h 42"/>
                <a:gd name="T40" fmla="*/ 36 w 54"/>
                <a:gd name="T41" fmla="*/ 32 h 42"/>
                <a:gd name="T42" fmla="*/ 38 w 54"/>
                <a:gd name="T43" fmla="*/ 34 h 42"/>
                <a:gd name="T44" fmla="*/ 40 w 54"/>
                <a:gd name="T45" fmla="*/ 32 h 42"/>
                <a:gd name="T46" fmla="*/ 42 w 54"/>
                <a:gd name="T47" fmla="*/ 32 h 42"/>
                <a:gd name="T48" fmla="*/ 44 w 54"/>
                <a:gd name="T49" fmla="*/ 32 h 42"/>
                <a:gd name="T50" fmla="*/ 46 w 54"/>
                <a:gd name="T51" fmla="*/ 30 h 42"/>
                <a:gd name="T52" fmla="*/ 48 w 54"/>
                <a:gd name="T53" fmla="*/ 28 h 42"/>
                <a:gd name="T54" fmla="*/ 52 w 54"/>
                <a:gd name="T55" fmla="*/ 24 h 42"/>
                <a:gd name="T56" fmla="*/ 50 w 54"/>
                <a:gd name="T57" fmla="*/ 26 h 42"/>
                <a:gd name="T58" fmla="*/ 50 w 54"/>
                <a:gd name="T59" fmla="*/ 28 h 42"/>
                <a:gd name="T60" fmla="*/ 52 w 54"/>
                <a:gd name="T61" fmla="*/ 30 h 42"/>
                <a:gd name="T62" fmla="*/ 54 w 54"/>
                <a:gd name="T63" fmla="*/ 30 h 42"/>
                <a:gd name="T64" fmla="*/ 54 w 54"/>
                <a:gd name="T65" fmla="*/ 26 h 42"/>
                <a:gd name="T66" fmla="*/ 54 w 54"/>
                <a:gd name="T67" fmla="*/ 24 h 42"/>
                <a:gd name="T68" fmla="*/ 52 w 54"/>
                <a:gd name="T69" fmla="*/ 24 h 42"/>
                <a:gd name="T70" fmla="*/ 54 w 54"/>
                <a:gd name="T71" fmla="*/ 22 h 42"/>
                <a:gd name="T72" fmla="*/ 54 w 54"/>
                <a:gd name="T73" fmla="*/ 20 h 42"/>
                <a:gd name="T74" fmla="*/ 54 w 54"/>
                <a:gd name="T75" fmla="*/ 18 h 42"/>
                <a:gd name="T76" fmla="*/ 52 w 54"/>
                <a:gd name="T77" fmla="*/ 18 h 42"/>
                <a:gd name="T78" fmla="*/ 50 w 54"/>
                <a:gd name="T79" fmla="*/ 18 h 42"/>
                <a:gd name="T80" fmla="*/ 52 w 54"/>
                <a:gd name="T81" fmla="*/ 14 h 42"/>
                <a:gd name="T82" fmla="*/ 44 w 54"/>
                <a:gd name="T83" fmla="*/ 0 h 42"/>
                <a:gd name="T84" fmla="*/ 38 w 54"/>
                <a:gd name="T85" fmla="*/ 4 h 42"/>
                <a:gd name="T86" fmla="*/ 30 w 54"/>
                <a:gd name="T87" fmla="*/ 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4" h="42">
                  <a:moveTo>
                    <a:pt x="30" y="6"/>
                  </a:moveTo>
                  <a:lnTo>
                    <a:pt x="20" y="8"/>
                  </a:lnTo>
                  <a:lnTo>
                    <a:pt x="8" y="16"/>
                  </a:lnTo>
                  <a:lnTo>
                    <a:pt x="0" y="30"/>
                  </a:lnTo>
                  <a:lnTo>
                    <a:pt x="2" y="30"/>
                  </a:lnTo>
                  <a:lnTo>
                    <a:pt x="2" y="28"/>
                  </a:lnTo>
                  <a:lnTo>
                    <a:pt x="4" y="28"/>
                  </a:lnTo>
                  <a:lnTo>
                    <a:pt x="6" y="28"/>
                  </a:lnTo>
                  <a:lnTo>
                    <a:pt x="8" y="30"/>
                  </a:lnTo>
                  <a:lnTo>
                    <a:pt x="8" y="34"/>
                  </a:lnTo>
                  <a:lnTo>
                    <a:pt x="6" y="40"/>
                  </a:lnTo>
                  <a:lnTo>
                    <a:pt x="8" y="40"/>
                  </a:lnTo>
                  <a:lnTo>
                    <a:pt x="12" y="40"/>
                  </a:lnTo>
                  <a:lnTo>
                    <a:pt x="16" y="40"/>
                  </a:lnTo>
                  <a:lnTo>
                    <a:pt x="20" y="42"/>
                  </a:lnTo>
                  <a:lnTo>
                    <a:pt x="22" y="42"/>
                  </a:lnTo>
                  <a:lnTo>
                    <a:pt x="34" y="34"/>
                  </a:lnTo>
                  <a:lnTo>
                    <a:pt x="30" y="30"/>
                  </a:lnTo>
                  <a:lnTo>
                    <a:pt x="36" y="28"/>
                  </a:lnTo>
                  <a:lnTo>
                    <a:pt x="36" y="30"/>
                  </a:lnTo>
                  <a:lnTo>
                    <a:pt x="36" y="32"/>
                  </a:lnTo>
                  <a:lnTo>
                    <a:pt x="38" y="34"/>
                  </a:lnTo>
                  <a:lnTo>
                    <a:pt x="40" y="32"/>
                  </a:lnTo>
                  <a:lnTo>
                    <a:pt x="42" y="32"/>
                  </a:lnTo>
                  <a:lnTo>
                    <a:pt x="44" y="32"/>
                  </a:lnTo>
                  <a:lnTo>
                    <a:pt x="46" y="30"/>
                  </a:lnTo>
                  <a:lnTo>
                    <a:pt x="48" y="28"/>
                  </a:lnTo>
                  <a:lnTo>
                    <a:pt x="52" y="24"/>
                  </a:lnTo>
                  <a:lnTo>
                    <a:pt x="50" y="26"/>
                  </a:lnTo>
                  <a:lnTo>
                    <a:pt x="50" y="28"/>
                  </a:lnTo>
                  <a:lnTo>
                    <a:pt x="52" y="30"/>
                  </a:lnTo>
                  <a:lnTo>
                    <a:pt x="54" y="30"/>
                  </a:lnTo>
                  <a:lnTo>
                    <a:pt x="54" y="26"/>
                  </a:lnTo>
                  <a:lnTo>
                    <a:pt x="54" y="24"/>
                  </a:lnTo>
                  <a:lnTo>
                    <a:pt x="52" y="24"/>
                  </a:lnTo>
                  <a:lnTo>
                    <a:pt x="54" y="22"/>
                  </a:lnTo>
                  <a:lnTo>
                    <a:pt x="54" y="20"/>
                  </a:lnTo>
                  <a:lnTo>
                    <a:pt x="54" y="18"/>
                  </a:lnTo>
                  <a:lnTo>
                    <a:pt x="52" y="18"/>
                  </a:lnTo>
                  <a:lnTo>
                    <a:pt x="50" y="18"/>
                  </a:lnTo>
                  <a:lnTo>
                    <a:pt x="52" y="14"/>
                  </a:lnTo>
                  <a:lnTo>
                    <a:pt x="44" y="0"/>
                  </a:lnTo>
                  <a:lnTo>
                    <a:pt x="38" y="4"/>
                  </a:lnTo>
                  <a:lnTo>
                    <a:pt x="30" y="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2" name="Freeform 227"/>
            <p:cNvSpPr>
              <a:spLocks noChangeArrowheads="1"/>
            </p:cNvSpPr>
            <p:nvPr/>
          </p:nvSpPr>
          <p:spPr bwMode="auto">
            <a:xfrm>
              <a:off x="184" y="970"/>
              <a:ext cx="158" cy="182"/>
            </a:xfrm>
            <a:custGeom>
              <a:avLst/>
              <a:gdLst>
                <a:gd name="T0" fmla="*/ 138 w 158"/>
                <a:gd name="T1" fmla="*/ 118 h 182"/>
                <a:gd name="T2" fmla="*/ 138 w 158"/>
                <a:gd name="T3" fmla="*/ 124 h 182"/>
                <a:gd name="T4" fmla="*/ 140 w 158"/>
                <a:gd name="T5" fmla="*/ 130 h 182"/>
                <a:gd name="T6" fmla="*/ 142 w 158"/>
                <a:gd name="T7" fmla="*/ 136 h 182"/>
                <a:gd name="T8" fmla="*/ 150 w 158"/>
                <a:gd name="T9" fmla="*/ 150 h 182"/>
                <a:gd name="T10" fmla="*/ 138 w 158"/>
                <a:gd name="T11" fmla="*/ 156 h 182"/>
                <a:gd name="T12" fmla="*/ 128 w 158"/>
                <a:gd name="T13" fmla="*/ 156 h 182"/>
                <a:gd name="T14" fmla="*/ 114 w 158"/>
                <a:gd name="T15" fmla="*/ 154 h 182"/>
                <a:gd name="T16" fmla="*/ 102 w 158"/>
                <a:gd name="T17" fmla="*/ 158 h 182"/>
                <a:gd name="T18" fmla="*/ 100 w 158"/>
                <a:gd name="T19" fmla="*/ 168 h 182"/>
                <a:gd name="T20" fmla="*/ 102 w 158"/>
                <a:gd name="T21" fmla="*/ 174 h 182"/>
                <a:gd name="T22" fmla="*/ 90 w 158"/>
                <a:gd name="T23" fmla="*/ 180 h 182"/>
                <a:gd name="T24" fmla="*/ 64 w 158"/>
                <a:gd name="T25" fmla="*/ 164 h 182"/>
                <a:gd name="T26" fmla="*/ 60 w 158"/>
                <a:gd name="T27" fmla="*/ 162 h 182"/>
                <a:gd name="T28" fmla="*/ 54 w 158"/>
                <a:gd name="T29" fmla="*/ 158 h 182"/>
                <a:gd name="T30" fmla="*/ 50 w 158"/>
                <a:gd name="T31" fmla="*/ 156 h 182"/>
                <a:gd name="T32" fmla="*/ 44 w 158"/>
                <a:gd name="T33" fmla="*/ 152 h 182"/>
                <a:gd name="T34" fmla="*/ 40 w 158"/>
                <a:gd name="T35" fmla="*/ 150 h 182"/>
                <a:gd name="T36" fmla="*/ 40 w 158"/>
                <a:gd name="T37" fmla="*/ 146 h 182"/>
                <a:gd name="T38" fmla="*/ 36 w 158"/>
                <a:gd name="T39" fmla="*/ 144 h 182"/>
                <a:gd name="T40" fmla="*/ 40 w 158"/>
                <a:gd name="T41" fmla="*/ 94 h 182"/>
                <a:gd name="T42" fmla="*/ 38 w 158"/>
                <a:gd name="T43" fmla="*/ 90 h 182"/>
                <a:gd name="T44" fmla="*/ 36 w 158"/>
                <a:gd name="T45" fmla="*/ 82 h 182"/>
                <a:gd name="T46" fmla="*/ 32 w 158"/>
                <a:gd name="T47" fmla="*/ 78 h 182"/>
                <a:gd name="T48" fmla="*/ 22 w 158"/>
                <a:gd name="T49" fmla="*/ 68 h 182"/>
                <a:gd name="T50" fmla="*/ 2 w 158"/>
                <a:gd name="T51" fmla="*/ 58 h 182"/>
                <a:gd name="T52" fmla="*/ 0 w 158"/>
                <a:gd name="T53" fmla="*/ 54 h 182"/>
                <a:gd name="T54" fmla="*/ 4 w 158"/>
                <a:gd name="T55" fmla="*/ 48 h 182"/>
                <a:gd name="T56" fmla="*/ 14 w 158"/>
                <a:gd name="T57" fmla="*/ 38 h 182"/>
                <a:gd name="T58" fmla="*/ 26 w 158"/>
                <a:gd name="T59" fmla="*/ 36 h 182"/>
                <a:gd name="T60" fmla="*/ 36 w 158"/>
                <a:gd name="T61" fmla="*/ 34 h 182"/>
                <a:gd name="T62" fmla="*/ 46 w 158"/>
                <a:gd name="T63" fmla="*/ 30 h 182"/>
                <a:gd name="T64" fmla="*/ 54 w 158"/>
                <a:gd name="T65" fmla="*/ 28 h 182"/>
                <a:gd name="T66" fmla="*/ 64 w 158"/>
                <a:gd name="T67" fmla="*/ 28 h 182"/>
                <a:gd name="T68" fmla="*/ 78 w 158"/>
                <a:gd name="T69" fmla="*/ 14 h 182"/>
                <a:gd name="T70" fmla="*/ 80 w 158"/>
                <a:gd name="T71" fmla="*/ 12 h 182"/>
                <a:gd name="T72" fmla="*/ 88 w 158"/>
                <a:gd name="T73" fmla="*/ 6 h 182"/>
                <a:gd name="T74" fmla="*/ 94 w 158"/>
                <a:gd name="T75" fmla="*/ 0 h 182"/>
                <a:gd name="T76" fmla="*/ 98 w 158"/>
                <a:gd name="T77" fmla="*/ 4 h 182"/>
                <a:gd name="T78" fmla="*/ 104 w 158"/>
                <a:gd name="T79" fmla="*/ 10 h 182"/>
                <a:gd name="T80" fmla="*/ 108 w 158"/>
                <a:gd name="T81" fmla="*/ 16 h 182"/>
                <a:gd name="T82" fmla="*/ 110 w 158"/>
                <a:gd name="T83" fmla="*/ 18 h 182"/>
                <a:gd name="T84" fmla="*/ 108 w 158"/>
                <a:gd name="T85" fmla="*/ 24 h 182"/>
                <a:gd name="T86" fmla="*/ 110 w 158"/>
                <a:gd name="T87" fmla="*/ 30 h 182"/>
                <a:gd name="T88" fmla="*/ 118 w 158"/>
                <a:gd name="T89" fmla="*/ 32 h 182"/>
                <a:gd name="T90" fmla="*/ 122 w 158"/>
                <a:gd name="T91" fmla="*/ 38 h 182"/>
                <a:gd name="T92" fmla="*/ 124 w 158"/>
                <a:gd name="T93" fmla="*/ 44 h 182"/>
                <a:gd name="T94" fmla="*/ 128 w 158"/>
                <a:gd name="T95" fmla="*/ 50 h 182"/>
                <a:gd name="T96" fmla="*/ 134 w 158"/>
                <a:gd name="T97" fmla="*/ 52 h 182"/>
                <a:gd name="T98" fmla="*/ 138 w 158"/>
                <a:gd name="T99" fmla="*/ 54 h 182"/>
                <a:gd name="T100" fmla="*/ 146 w 158"/>
                <a:gd name="T101" fmla="*/ 58 h 182"/>
                <a:gd name="T102" fmla="*/ 156 w 158"/>
                <a:gd name="T103" fmla="*/ 62 h 182"/>
                <a:gd name="T104" fmla="*/ 158 w 158"/>
                <a:gd name="T105" fmla="*/ 64 h 182"/>
                <a:gd name="T106" fmla="*/ 156 w 158"/>
                <a:gd name="T107" fmla="*/ 72 h 182"/>
                <a:gd name="T108" fmla="*/ 152 w 158"/>
                <a:gd name="T109" fmla="*/ 90 h 182"/>
                <a:gd name="T110" fmla="*/ 132 w 158"/>
                <a:gd name="T111" fmla="*/ 112 h 182"/>
                <a:gd name="T112" fmla="*/ 136 w 158"/>
                <a:gd name="T113" fmla="*/ 110 h 182"/>
                <a:gd name="T114" fmla="*/ 140 w 158"/>
                <a:gd name="T115" fmla="*/ 112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58" h="182">
                  <a:moveTo>
                    <a:pt x="140" y="116"/>
                  </a:moveTo>
                  <a:lnTo>
                    <a:pt x="138" y="118"/>
                  </a:lnTo>
                  <a:lnTo>
                    <a:pt x="138" y="120"/>
                  </a:lnTo>
                  <a:lnTo>
                    <a:pt x="138" y="124"/>
                  </a:lnTo>
                  <a:lnTo>
                    <a:pt x="138" y="130"/>
                  </a:lnTo>
                  <a:lnTo>
                    <a:pt x="140" y="130"/>
                  </a:lnTo>
                  <a:lnTo>
                    <a:pt x="140" y="134"/>
                  </a:lnTo>
                  <a:lnTo>
                    <a:pt x="142" y="136"/>
                  </a:lnTo>
                  <a:lnTo>
                    <a:pt x="150" y="144"/>
                  </a:lnTo>
                  <a:lnTo>
                    <a:pt x="150" y="150"/>
                  </a:lnTo>
                  <a:lnTo>
                    <a:pt x="140" y="156"/>
                  </a:lnTo>
                  <a:lnTo>
                    <a:pt x="138" y="156"/>
                  </a:lnTo>
                  <a:lnTo>
                    <a:pt x="134" y="156"/>
                  </a:lnTo>
                  <a:lnTo>
                    <a:pt x="128" y="156"/>
                  </a:lnTo>
                  <a:lnTo>
                    <a:pt x="122" y="156"/>
                  </a:lnTo>
                  <a:lnTo>
                    <a:pt x="114" y="154"/>
                  </a:lnTo>
                  <a:lnTo>
                    <a:pt x="110" y="154"/>
                  </a:lnTo>
                  <a:lnTo>
                    <a:pt x="102" y="158"/>
                  </a:lnTo>
                  <a:lnTo>
                    <a:pt x="100" y="166"/>
                  </a:lnTo>
                  <a:lnTo>
                    <a:pt x="100" y="168"/>
                  </a:lnTo>
                  <a:lnTo>
                    <a:pt x="100" y="170"/>
                  </a:lnTo>
                  <a:lnTo>
                    <a:pt x="102" y="174"/>
                  </a:lnTo>
                  <a:lnTo>
                    <a:pt x="96" y="182"/>
                  </a:lnTo>
                  <a:lnTo>
                    <a:pt x="90" y="180"/>
                  </a:lnTo>
                  <a:lnTo>
                    <a:pt x="72" y="174"/>
                  </a:lnTo>
                  <a:lnTo>
                    <a:pt x="64" y="164"/>
                  </a:lnTo>
                  <a:lnTo>
                    <a:pt x="64" y="166"/>
                  </a:lnTo>
                  <a:lnTo>
                    <a:pt x="60" y="162"/>
                  </a:lnTo>
                  <a:lnTo>
                    <a:pt x="58" y="160"/>
                  </a:lnTo>
                  <a:lnTo>
                    <a:pt x="54" y="158"/>
                  </a:lnTo>
                  <a:lnTo>
                    <a:pt x="52" y="158"/>
                  </a:lnTo>
                  <a:lnTo>
                    <a:pt x="50" y="156"/>
                  </a:lnTo>
                  <a:lnTo>
                    <a:pt x="46" y="154"/>
                  </a:lnTo>
                  <a:lnTo>
                    <a:pt x="44" y="152"/>
                  </a:lnTo>
                  <a:lnTo>
                    <a:pt x="42" y="150"/>
                  </a:lnTo>
                  <a:lnTo>
                    <a:pt x="40" y="150"/>
                  </a:lnTo>
                  <a:lnTo>
                    <a:pt x="40" y="148"/>
                  </a:lnTo>
                  <a:lnTo>
                    <a:pt x="40" y="146"/>
                  </a:lnTo>
                  <a:lnTo>
                    <a:pt x="38" y="144"/>
                  </a:lnTo>
                  <a:lnTo>
                    <a:pt x="36" y="144"/>
                  </a:lnTo>
                  <a:lnTo>
                    <a:pt x="40" y="140"/>
                  </a:lnTo>
                  <a:lnTo>
                    <a:pt x="40" y="94"/>
                  </a:lnTo>
                  <a:lnTo>
                    <a:pt x="40" y="92"/>
                  </a:lnTo>
                  <a:lnTo>
                    <a:pt x="38" y="90"/>
                  </a:lnTo>
                  <a:lnTo>
                    <a:pt x="38" y="86"/>
                  </a:lnTo>
                  <a:lnTo>
                    <a:pt x="36" y="82"/>
                  </a:lnTo>
                  <a:lnTo>
                    <a:pt x="34" y="80"/>
                  </a:lnTo>
                  <a:lnTo>
                    <a:pt x="32" y="78"/>
                  </a:lnTo>
                  <a:lnTo>
                    <a:pt x="22" y="72"/>
                  </a:lnTo>
                  <a:lnTo>
                    <a:pt x="22" y="68"/>
                  </a:lnTo>
                  <a:lnTo>
                    <a:pt x="2" y="60"/>
                  </a:lnTo>
                  <a:lnTo>
                    <a:pt x="2" y="58"/>
                  </a:lnTo>
                  <a:lnTo>
                    <a:pt x="0" y="56"/>
                  </a:lnTo>
                  <a:lnTo>
                    <a:pt x="0" y="54"/>
                  </a:lnTo>
                  <a:lnTo>
                    <a:pt x="2" y="50"/>
                  </a:lnTo>
                  <a:lnTo>
                    <a:pt x="4" y="48"/>
                  </a:lnTo>
                  <a:lnTo>
                    <a:pt x="14" y="50"/>
                  </a:lnTo>
                  <a:lnTo>
                    <a:pt x="14" y="38"/>
                  </a:lnTo>
                  <a:lnTo>
                    <a:pt x="22" y="36"/>
                  </a:lnTo>
                  <a:lnTo>
                    <a:pt x="26" y="36"/>
                  </a:lnTo>
                  <a:lnTo>
                    <a:pt x="30" y="36"/>
                  </a:lnTo>
                  <a:lnTo>
                    <a:pt x="36" y="34"/>
                  </a:lnTo>
                  <a:lnTo>
                    <a:pt x="44" y="32"/>
                  </a:lnTo>
                  <a:lnTo>
                    <a:pt x="46" y="30"/>
                  </a:lnTo>
                  <a:lnTo>
                    <a:pt x="50" y="28"/>
                  </a:lnTo>
                  <a:lnTo>
                    <a:pt x="54" y="28"/>
                  </a:lnTo>
                  <a:lnTo>
                    <a:pt x="58" y="26"/>
                  </a:lnTo>
                  <a:lnTo>
                    <a:pt x="64" y="28"/>
                  </a:lnTo>
                  <a:lnTo>
                    <a:pt x="70" y="16"/>
                  </a:lnTo>
                  <a:lnTo>
                    <a:pt x="78" y="14"/>
                  </a:lnTo>
                  <a:lnTo>
                    <a:pt x="78" y="12"/>
                  </a:lnTo>
                  <a:lnTo>
                    <a:pt x="80" y="12"/>
                  </a:lnTo>
                  <a:lnTo>
                    <a:pt x="84" y="8"/>
                  </a:lnTo>
                  <a:lnTo>
                    <a:pt x="88" y="6"/>
                  </a:lnTo>
                  <a:lnTo>
                    <a:pt x="92" y="4"/>
                  </a:lnTo>
                  <a:lnTo>
                    <a:pt x="94" y="0"/>
                  </a:lnTo>
                  <a:lnTo>
                    <a:pt x="96" y="2"/>
                  </a:lnTo>
                  <a:lnTo>
                    <a:pt x="98" y="4"/>
                  </a:lnTo>
                  <a:lnTo>
                    <a:pt x="100" y="8"/>
                  </a:lnTo>
                  <a:lnTo>
                    <a:pt x="104" y="10"/>
                  </a:lnTo>
                  <a:lnTo>
                    <a:pt x="106" y="14"/>
                  </a:lnTo>
                  <a:lnTo>
                    <a:pt x="108" y="16"/>
                  </a:lnTo>
                  <a:lnTo>
                    <a:pt x="110" y="16"/>
                  </a:lnTo>
                  <a:lnTo>
                    <a:pt x="110" y="18"/>
                  </a:lnTo>
                  <a:lnTo>
                    <a:pt x="108" y="20"/>
                  </a:lnTo>
                  <a:lnTo>
                    <a:pt x="108" y="24"/>
                  </a:lnTo>
                  <a:lnTo>
                    <a:pt x="110" y="26"/>
                  </a:lnTo>
                  <a:lnTo>
                    <a:pt x="110" y="30"/>
                  </a:lnTo>
                  <a:lnTo>
                    <a:pt x="114" y="32"/>
                  </a:lnTo>
                  <a:lnTo>
                    <a:pt x="118" y="32"/>
                  </a:lnTo>
                  <a:lnTo>
                    <a:pt x="120" y="34"/>
                  </a:lnTo>
                  <a:lnTo>
                    <a:pt x="122" y="38"/>
                  </a:lnTo>
                  <a:lnTo>
                    <a:pt x="122" y="40"/>
                  </a:lnTo>
                  <a:lnTo>
                    <a:pt x="124" y="44"/>
                  </a:lnTo>
                  <a:lnTo>
                    <a:pt x="126" y="46"/>
                  </a:lnTo>
                  <a:lnTo>
                    <a:pt x="128" y="50"/>
                  </a:lnTo>
                  <a:lnTo>
                    <a:pt x="132" y="52"/>
                  </a:lnTo>
                  <a:lnTo>
                    <a:pt x="134" y="52"/>
                  </a:lnTo>
                  <a:lnTo>
                    <a:pt x="136" y="54"/>
                  </a:lnTo>
                  <a:lnTo>
                    <a:pt x="138" y="54"/>
                  </a:lnTo>
                  <a:lnTo>
                    <a:pt x="142" y="56"/>
                  </a:lnTo>
                  <a:lnTo>
                    <a:pt x="146" y="58"/>
                  </a:lnTo>
                  <a:lnTo>
                    <a:pt x="152" y="60"/>
                  </a:lnTo>
                  <a:lnTo>
                    <a:pt x="156" y="62"/>
                  </a:lnTo>
                  <a:lnTo>
                    <a:pt x="158" y="62"/>
                  </a:lnTo>
                  <a:lnTo>
                    <a:pt x="158" y="64"/>
                  </a:lnTo>
                  <a:lnTo>
                    <a:pt x="156" y="68"/>
                  </a:lnTo>
                  <a:lnTo>
                    <a:pt x="156" y="72"/>
                  </a:lnTo>
                  <a:lnTo>
                    <a:pt x="154" y="78"/>
                  </a:lnTo>
                  <a:lnTo>
                    <a:pt x="152" y="90"/>
                  </a:lnTo>
                  <a:lnTo>
                    <a:pt x="140" y="100"/>
                  </a:lnTo>
                  <a:lnTo>
                    <a:pt x="132" y="112"/>
                  </a:lnTo>
                  <a:lnTo>
                    <a:pt x="134" y="112"/>
                  </a:lnTo>
                  <a:lnTo>
                    <a:pt x="136" y="110"/>
                  </a:lnTo>
                  <a:lnTo>
                    <a:pt x="138" y="110"/>
                  </a:lnTo>
                  <a:lnTo>
                    <a:pt x="140" y="112"/>
                  </a:lnTo>
                  <a:lnTo>
                    <a:pt x="140" y="11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3" name="Freeform 228"/>
            <p:cNvSpPr>
              <a:spLocks noChangeArrowheads="1"/>
            </p:cNvSpPr>
            <p:nvPr/>
          </p:nvSpPr>
          <p:spPr bwMode="auto">
            <a:xfrm>
              <a:off x="120" y="1136"/>
              <a:ext cx="40" cy="90"/>
            </a:xfrm>
            <a:custGeom>
              <a:avLst/>
              <a:gdLst>
                <a:gd name="T0" fmla="*/ 6 w 40"/>
                <a:gd name="T1" fmla="*/ 0 h 90"/>
                <a:gd name="T2" fmla="*/ 6 w 40"/>
                <a:gd name="T3" fmla="*/ 32 h 90"/>
                <a:gd name="T4" fmla="*/ 4 w 40"/>
                <a:gd name="T5" fmla="*/ 40 h 90"/>
                <a:gd name="T6" fmla="*/ 4 w 40"/>
                <a:gd name="T7" fmla="*/ 46 h 90"/>
                <a:gd name="T8" fmla="*/ 2 w 40"/>
                <a:gd name="T9" fmla="*/ 52 h 90"/>
                <a:gd name="T10" fmla="*/ 0 w 40"/>
                <a:gd name="T11" fmla="*/ 54 h 90"/>
                <a:gd name="T12" fmla="*/ 0 w 40"/>
                <a:gd name="T13" fmla="*/ 56 h 90"/>
                <a:gd name="T14" fmla="*/ 0 w 40"/>
                <a:gd name="T15" fmla="*/ 60 h 90"/>
                <a:gd name="T16" fmla="*/ 0 w 40"/>
                <a:gd name="T17" fmla="*/ 64 h 90"/>
                <a:gd name="T18" fmla="*/ 2 w 40"/>
                <a:gd name="T19" fmla="*/ 66 h 90"/>
                <a:gd name="T20" fmla="*/ 4 w 40"/>
                <a:gd name="T21" fmla="*/ 68 h 90"/>
                <a:gd name="T22" fmla="*/ 4 w 40"/>
                <a:gd name="T23" fmla="*/ 84 h 90"/>
                <a:gd name="T24" fmla="*/ 10 w 40"/>
                <a:gd name="T25" fmla="*/ 88 h 90"/>
                <a:gd name="T26" fmla="*/ 12 w 40"/>
                <a:gd name="T27" fmla="*/ 88 h 90"/>
                <a:gd name="T28" fmla="*/ 14 w 40"/>
                <a:gd name="T29" fmla="*/ 86 h 90"/>
                <a:gd name="T30" fmla="*/ 16 w 40"/>
                <a:gd name="T31" fmla="*/ 86 h 90"/>
                <a:gd name="T32" fmla="*/ 16 w 40"/>
                <a:gd name="T33" fmla="*/ 88 h 90"/>
                <a:gd name="T34" fmla="*/ 18 w 40"/>
                <a:gd name="T35" fmla="*/ 90 h 90"/>
                <a:gd name="T36" fmla="*/ 18 w 40"/>
                <a:gd name="T37" fmla="*/ 88 h 90"/>
                <a:gd name="T38" fmla="*/ 18 w 40"/>
                <a:gd name="T39" fmla="*/ 86 h 90"/>
                <a:gd name="T40" fmla="*/ 20 w 40"/>
                <a:gd name="T41" fmla="*/ 82 h 90"/>
                <a:gd name="T42" fmla="*/ 22 w 40"/>
                <a:gd name="T43" fmla="*/ 78 h 90"/>
                <a:gd name="T44" fmla="*/ 24 w 40"/>
                <a:gd name="T45" fmla="*/ 74 h 90"/>
                <a:gd name="T46" fmla="*/ 28 w 40"/>
                <a:gd name="T47" fmla="*/ 74 h 90"/>
                <a:gd name="T48" fmla="*/ 32 w 40"/>
                <a:gd name="T49" fmla="*/ 70 h 90"/>
                <a:gd name="T50" fmla="*/ 26 w 40"/>
                <a:gd name="T51" fmla="*/ 64 h 90"/>
                <a:gd name="T52" fmla="*/ 30 w 40"/>
                <a:gd name="T53" fmla="*/ 60 h 90"/>
                <a:gd name="T54" fmla="*/ 32 w 40"/>
                <a:gd name="T55" fmla="*/ 52 h 90"/>
                <a:gd name="T56" fmla="*/ 32 w 40"/>
                <a:gd name="T57" fmla="*/ 42 h 90"/>
                <a:gd name="T58" fmla="*/ 28 w 40"/>
                <a:gd name="T59" fmla="*/ 32 h 90"/>
                <a:gd name="T60" fmla="*/ 32 w 40"/>
                <a:gd name="T61" fmla="*/ 22 h 90"/>
                <a:gd name="T62" fmla="*/ 34 w 40"/>
                <a:gd name="T63" fmla="*/ 14 h 90"/>
                <a:gd name="T64" fmla="*/ 36 w 40"/>
                <a:gd name="T65" fmla="*/ 12 h 90"/>
                <a:gd name="T66" fmla="*/ 38 w 40"/>
                <a:gd name="T67" fmla="*/ 10 h 90"/>
                <a:gd name="T68" fmla="*/ 40 w 40"/>
                <a:gd name="T69" fmla="*/ 8 h 90"/>
                <a:gd name="T70" fmla="*/ 40 w 40"/>
                <a:gd name="T71" fmla="*/ 6 h 90"/>
                <a:gd name="T72" fmla="*/ 40 w 40"/>
                <a:gd name="T73" fmla="*/ 4 h 90"/>
                <a:gd name="T74" fmla="*/ 34 w 40"/>
                <a:gd name="T75" fmla="*/ 2 h 90"/>
                <a:gd name="T76" fmla="*/ 30 w 40"/>
                <a:gd name="T77" fmla="*/ 0 h 90"/>
                <a:gd name="T78" fmla="*/ 28 w 40"/>
                <a:gd name="T79" fmla="*/ 0 h 90"/>
                <a:gd name="T80" fmla="*/ 12 w 40"/>
                <a:gd name="T81" fmla="*/ 2 h 90"/>
                <a:gd name="T82" fmla="*/ 6 w 40"/>
                <a:gd name="T83" fmla="*/ 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 h="90">
                  <a:moveTo>
                    <a:pt x="6" y="0"/>
                  </a:moveTo>
                  <a:lnTo>
                    <a:pt x="6" y="32"/>
                  </a:lnTo>
                  <a:lnTo>
                    <a:pt x="4" y="40"/>
                  </a:lnTo>
                  <a:lnTo>
                    <a:pt x="4" y="46"/>
                  </a:lnTo>
                  <a:lnTo>
                    <a:pt x="2" y="52"/>
                  </a:lnTo>
                  <a:lnTo>
                    <a:pt x="0" y="54"/>
                  </a:lnTo>
                  <a:lnTo>
                    <a:pt x="0" y="56"/>
                  </a:lnTo>
                  <a:lnTo>
                    <a:pt x="0" y="60"/>
                  </a:lnTo>
                  <a:lnTo>
                    <a:pt x="0" y="64"/>
                  </a:lnTo>
                  <a:lnTo>
                    <a:pt x="2" y="66"/>
                  </a:lnTo>
                  <a:lnTo>
                    <a:pt x="4" y="68"/>
                  </a:lnTo>
                  <a:lnTo>
                    <a:pt x="4" y="84"/>
                  </a:lnTo>
                  <a:lnTo>
                    <a:pt x="10" y="88"/>
                  </a:lnTo>
                  <a:lnTo>
                    <a:pt x="12" y="88"/>
                  </a:lnTo>
                  <a:lnTo>
                    <a:pt x="14" y="86"/>
                  </a:lnTo>
                  <a:lnTo>
                    <a:pt x="16" y="86"/>
                  </a:lnTo>
                  <a:lnTo>
                    <a:pt x="16" y="88"/>
                  </a:lnTo>
                  <a:lnTo>
                    <a:pt x="18" y="90"/>
                  </a:lnTo>
                  <a:lnTo>
                    <a:pt x="18" y="88"/>
                  </a:lnTo>
                  <a:lnTo>
                    <a:pt x="18" y="86"/>
                  </a:lnTo>
                  <a:lnTo>
                    <a:pt x="20" y="82"/>
                  </a:lnTo>
                  <a:lnTo>
                    <a:pt x="22" y="78"/>
                  </a:lnTo>
                  <a:lnTo>
                    <a:pt x="24" y="74"/>
                  </a:lnTo>
                  <a:lnTo>
                    <a:pt x="28" y="74"/>
                  </a:lnTo>
                  <a:lnTo>
                    <a:pt x="32" y="70"/>
                  </a:lnTo>
                  <a:lnTo>
                    <a:pt x="26" y="64"/>
                  </a:lnTo>
                  <a:lnTo>
                    <a:pt x="30" y="60"/>
                  </a:lnTo>
                  <a:lnTo>
                    <a:pt x="32" y="52"/>
                  </a:lnTo>
                  <a:lnTo>
                    <a:pt x="32" y="42"/>
                  </a:lnTo>
                  <a:lnTo>
                    <a:pt x="28" y="32"/>
                  </a:lnTo>
                  <a:lnTo>
                    <a:pt x="32" y="22"/>
                  </a:lnTo>
                  <a:lnTo>
                    <a:pt x="34" y="14"/>
                  </a:lnTo>
                  <a:lnTo>
                    <a:pt x="36" y="12"/>
                  </a:lnTo>
                  <a:lnTo>
                    <a:pt x="38" y="10"/>
                  </a:lnTo>
                  <a:lnTo>
                    <a:pt x="40" y="8"/>
                  </a:lnTo>
                  <a:lnTo>
                    <a:pt x="40" y="6"/>
                  </a:lnTo>
                  <a:lnTo>
                    <a:pt x="40" y="4"/>
                  </a:lnTo>
                  <a:lnTo>
                    <a:pt x="34" y="2"/>
                  </a:lnTo>
                  <a:lnTo>
                    <a:pt x="30" y="0"/>
                  </a:lnTo>
                  <a:lnTo>
                    <a:pt x="28" y="0"/>
                  </a:lnTo>
                  <a:lnTo>
                    <a:pt x="12" y="2"/>
                  </a:lnTo>
                  <a:lnTo>
                    <a:pt x="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4" name="Freeform 229"/>
            <p:cNvSpPr>
              <a:spLocks noChangeArrowheads="1"/>
            </p:cNvSpPr>
            <p:nvPr/>
          </p:nvSpPr>
          <p:spPr bwMode="auto">
            <a:xfrm>
              <a:off x="310" y="882"/>
              <a:ext cx="104" cy="178"/>
            </a:xfrm>
            <a:custGeom>
              <a:avLst/>
              <a:gdLst>
                <a:gd name="T0" fmla="*/ 30 w 104"/>
                <a:gd name="T1" fmla="*/ 150 h 178"/>
                <a:gd name="T2" fmla="*/ 24 w 104"/>
                <a:gd name="T3" fmla="*/ 148 h 178"/>
                <a:gd name="T4" fmla="*/ 16 w 104"/>
                <a:gd name="T5" fmla="*/ 144 h 178"/>
                <a:gd name="T6" fmla="*/ 12 w 104"/>
                <a:gd name="T7" fmla="*/ 142 h 178"/>
                <a:gd name="T8" fmla="*/ 8 w 104"/>
                <a:gd name="T9" fmla="*/ 114 h 178"/>
                <a:gd name="T10" fmla="*/ 4 w 104"/>
                <a:gd name="T11" fmla="*/ 108 h 178"/>
                <a:gd name="T12" fmla="*/ 0 w 104"/>
                <a:gd name="T13" fmla="*/ 102 h 178"/>
                <a:gd name="T14" fmla="*/ 10 w 104"/>
                <a:gd name="T15" fmla="*/ 88 h 178"/>
                <a:gd name="T16" fmla="*/ 8 w 104"/>
                <a:gd name="T17" fmla="*/ 86 h 178"/>
                <a:gd name="T18" fmla="*/ 6 w 104"/>
                <a:gd name="T19" fmla="*/ 84 h 178"/>
                <a:gd name="T20" fmla="*/ 16 w 104"/>
                <a:gd name="T21" fmla="*/ 76 h 178"/>
                <a:gd name="T22" fmla="*/ 18 w 104"/>
                <a:gd name="T23" fmla="*/ 74 h 178"/>
                <a:gd name="T24" fmla="*/ 18 w 104"/>
                <a:gd name="T25" fmla="*/ 66 h 178"/>
                <a:gd name="T26" fmla="*/ 16 w 104"/>
                <a:gd name="T27" fmla="*/ 62 h 178"/>
                <a:gd name="T28" fmla="*/ 16 w 104"/>
                <a:gd name="T29" fmla="*/ 58 h 178"/>
                <a:gd name="T30" fmla="*/ 18 w 104"/>
                <a:gd name="T31" fmla="*/ 56 h 178"/>
                <a:gd name="T32" fmla="*/ 20 w 104"/>
                <a:gd name="T33" fmla="*/ 54 h 178"/>
                <a:gd name="T34" fmla="*/ 22 w 104"/>
                <a:gd name="T35" fmla="*/ 48 h 178"/>
                <a:gd name="T36" fmla="*/ 18 w 104"/>
                <a:gd name="T37" fmla="*/ 38 h 178"/>
                <a:gd name="T38" fmla="*/ 30 w 104"/>
                <a:gd name="T39" fmla="*/ 32 h 178"/>
                <a:gd name="T40" fmla="*/ 40 w 104"/>
                <a:gd name="T41" fmla="*/ 32 h 178"/>
                <a:gd name="T42" fmla="*/ 44 w 104"/>
                <a:gd name="T43" fmla="*/ 4 h 178"/>
                <a:gd name="T44" fmla="*/ 62 w 104"/>
                <a:gd name="T45" fmla="*/ 6 h 178"/>
                <a:gd name="T46" fmla="*/ 74 w 104"/>
                <a:gd name="T47" fmla="*/ 14 h 178"/>
                <a:gd name="T48" fmla="*/ 74 w 104"/>
                <a:gd name="T49" fmla="*/ 22 h 178"/>
                <a:gd name="T50" fmla="*/ 72 w 104"/>
                <a:gd name="T51" fmla="*/ 26 h 178"/>
                <a:gd name="T52" fmla="*/ 72 w 104"/>
                <a:gd name="T53" fmla="*/ 30 h 178"/>
                <a:gd name="T54" fmla="*/ 72 w 104"/>
                <a:gd name="T55" fmla="*/ 36 h 178"/>
                <a:gd name="T56" fmla="*/ 74 w 104"/>
                <a:gd name="T57" fmla="*/ 40 h 178"/>
                <a:gd name="T58" fmla="*/ 78 w 104"/>
                <a:gd name="T59" fmla="*/ 40 h 178"/>
                <a:gd name="T60" fmla="*/ 84 w 104"/>
                <a:gd name="T61" fmla="*/ 42 h 178"/>
                <a:gd name="T62" fmla="*/ 80 w 104"/>
                <a:gd name="T63" fmla="*/ 42 h 178"/>
                <a:gd name="T64" fmla="*/ 74 w 104"/>
                <a:gd name="T65" fmla="*/ 42 h 178"/>
                <a:gd name="T66" fmla="*/ 78 w 104"/>
                <a:gd name="T67" fmla="*/ 50 h 178"/>
                <a:gd name="T68" fmla="*/ 78 w 104"/>
                <a:gd name="T69" fmla="*/ 54 h 178"/>
                <a:gd name="T70" fmla="*/ 74 w 104"/>
                <a:gd name="T71" fmla="*/ 58 h 178"/>
                <a:gd name="T72" fmla="*/ 72 w 104"/>
                <a:gd name="T73" fmla="*/ 60 h 178"/>
                <a:gd name="T74" fmla="*/ 72 w 104"/>
                <a:gd name="T75" fmla="*/ 66 h 178"/>
                <a:gd name="T76" fmla="*/ 74 w 104"/>
                <a:gd name="T77" fmla="*/ 68 h 178"/>
                <a:gd name="T78" fmla="*/ 70 w 104"/>
                <a:gd name="T79" fmla="*/ 72 h 178"/>
                <a:gd name="T80" fmla="*/ 66 w 104"/>
                <a:gd name="T81" fmla="*/ 78 h 178"/>
                <a:gd name="T82" fmla="*/ 64 w 104"/>
                <a:gd name="T83" fmla="*/ 88 h 178"/>
                <a:gd name="T84" fmla="*/ 62 w 104"/>
                <a:gd name="T85" fmla="*/ 92 h 178"/>
                <a:gd name="T86" fmla="*/ 66 w 104"/>
                <a:gd name="T87" fmla="*/ 96 h 178"/>
                <a:gd name="T88" fmla="*/ 80 w 104"/>
                <a:gd name="T89" fmla="*/ 94 h 178"/>
                <a:gd name="T90" fmla="*/ 88 w 104"/>
                <a:gd name="T91" fmla="*/ 108 h 178"/>
                <a:gd name="T92" fmla="*/ 100 w 104"/>
                <a:gd name="T93" fmla="*/ 116 h 178"/>
                <a:gd name="T94" fmla="*/ 102 w 104"/>
                <a:gd name="T95" fmla="*/ 132 h 178"/>
                <a:gd name="T96" fmla="*/ 100 w 104"/>
                <a:gd name="T97" fmla="*/ 138 h 178"/>
                <a:gd name="T98" fmla="*/ 88 w 104"/>
                <a:gd name="T99" fmla="*/ 144 h 178"/>
                <a:gd name="T100" fmla="*/ 78 w 104"/>
                <a:gd name="T101" fmla="*/ 158 h 178"/>
                <a:gd name="T102" fmla="*/ 80 w 104"/>
                <a:gd name="T103" fmla="*/ 160 h 178"/>
                <a:gd name="T104" fmla="*/ 80 w 104"/>
                <a:gd name="T105" fmla="*/ 164 h 178"/>
                <a:gd name="T106" fmla="*/ 76 w 104"/>
                <a:gd name="T107" fmla="*/ 164 h 178"/>
                <a:gd name="T108" fmla="*/ 58 w 104"/>
                <a:gd name="T109" fmla="*/ 170 h 178"/>
                <a:gd name="T110" fmla="*/ 36 w 104"/>
                <a:gd name="T111" fmla="*/ 176 h 178"/>
                <a:gd name="T112" fmla="*/ 26 w 104"/>
                <a:gd name="T113" fmla="*/ 176 h 178"/>
                <a:gd name="T114" fmla="*/ 28 w 104"/>
                <a:gd name="T115" fmla="*/ 168 h 178"/>
                <a:gd name="T116" fmla="*/ 30 w 104"/>
                <a:gd name="T117"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4" h="178">
                  <a:moveTo>
                    <a:pt x="32" y="150"/>
                  </a:moveTo>
                  <a:lnTo>
                    <a:pt x="30" y="150"/>
                  </a:lnTo>
                  <a:lnTo>
                    <a:pt x="28" y="148"/>
                  </a:lnTo>
                  <a:lnTo>
                    <a:pt x="24" y="148"/>
                  </a:lnTo>
                  <a:lnTo>
                    <a:pt x="20" y="146"/>
                  </a:lnTo>
                  <a:lnTo>
                    <a:pt x="16" y="144"/>
                  </a:lnTo>
                  <a:lnTo>
                    <a:pt x="12" y="144"/>
                  </a:lnTo>
                  <a:lnTo>
                    <a:pt x="12" y="142"/>
                  </a:lnTo>
                  <a:lnTo>
                    <a:pt x="6" y="116"/>
                  </a:lnTo>
                  <a:lnTo>
                    <a:pt x="8" y="114"/>
                  </a:lnTo>
                  <a:lnTo>
                    <a:pt x="6" y="112"/>
                  </a:lnTo>
                  <a:lnTo>
                    <a:pt x="4" y="108"/>
                  </a:lnTo>
                  <a:lnTo>
                    <a:pt x="2" y="106"/>
                  </a:lnTo>
                  <a:lnTo>
                    <a:pt x="0" y="102"/>
                  </a:lnTo>
                  <a:lnTo>
                    <a:pt x="0" y="98"/>
                  </a:lnTo>
                  <a:lnTo>
                    <a:pt x="10" y="88"/>
                  </a:lnTo>
                  <a:lnTo>
                    <a:pt x="8" y="88"/>
                  </a:lnTo>
                  <a:lnTo>
                    <a:pt x="8" y="86"/>
                  </a:lnTo>
                  <a:lnTo>
                    <a:pt x="6" y="86"/>
                  </a:lnTo>
                  <a:lnTo>
                    <a:pt x="6" y="84"/>
                  </a:lnTo>
                  <a:lnTo>
                    <a:pt x="12" y="76"/>
                  </a:lnTo>
                  <a:lnTo>
                    <a:pt x="16" y="76"/>
                  </a:lnTo>
                  <a:lnTo>
                    <a:pt x="18" y="76"/>
                  </a:lnTo>
                  <a:lnTo>
                    <a:pt x="18" y="74"/>
                  </a:lnTo>
                  <a:lnTo>
                    <a:pt x="18" y="70"/>
                  </a:lnTo>
                  <a:lnTo>
                    <a:pt x="18" y="66"/>
                  </a:lnTo>
                  <a:lnTo>
                    <a:pt x="18" y="62"/>
                  </a:lnTo>
                  <a:lnTo>
                    <a:pt x="16" y="62"/>
                  </a:lnTo>
                  <a:lnTo>
                    <a:pt x="16" y="60"/>
                  </a:lnTo>
                  <a:lnTo>
                    <a:pt x="16" y="58"/>
                  </a:lnTo>
                  <a:lnTo>
                    <a:pt x="18" y="58"/>
                  </a:lnTo>
                  <a:lnTo>
                    <a:pt x="18" y="56"/>
                  </a:lnTo>
                  <a:lnTo>
                    <a:pt x="20" y="56"/>
                  </a:lnTo>
                  <a:lnTo>
                    <a:pt x="20" y="54"/>
                  </a:lnTo>
                  <a:lnTo>
                    <a:pt x="22" y="52"/>
                  </a:lnTo>
                  <a:lnTo>
                    <a:pt x="22" y="48"/>
                  </a:lnTo>
                  <a:lnTo>
                    <a:pt x="20" y="44"/>
                  </a:lnTo>
                  <a:lnTo>
                    <a:pt x="18" y="38"/>
                  </a:lnTo>
                  <a:lnTo>
                    <a:pt x="24" y="34"/>
                  </a:lnTo>
                  <a:lnTo>
                    <a:pt x="30" y="32"/>
                  </a:lnTo>
                  <a:lnTo>
                    <a:pt x="36" y="28"/>
                  </a:lnTo>
                  <a:lnTo>
                    <a:pt x="40" y="32"/>
                  </a:lnTo>
                  <a:lnTo>
                    <a:pt x="44" y="26"/>
                  </a:lnTo>
                  <a:lnTo>
                    <a:pt x="44" y="4"/>
                  </a:lnTo>
                  <a:lnTo>
                    <a:pt x="64" y="0"/>
                  </a:lnTo>
                  <a:lnTo>
                    <a:pt x="62" y="6"/>
                  </a:lnTo>
                  <a:lnTo>
                    <a:pt x="66" y="12"/>
                  </a:lnTo>
                  <a:lnTo>
                    <a:pt x="74" y="14"/>
                  </a:lnTo>
                  <a:lnTo>
                    <a:pt x="76" y="20"/>
                  </a:lnTo>
                  <a:lnTo>
                    <a:pt x="74" y="22"/>
                  </a:lnTo>
                  <a:lnTo>
                    <a:pt x="72" y="24"/>
                  </a:lnTo>
                  <a:lnTo>
                    <a:pt x="72" y="26"/>
                  </a:lnTo>
                  <a:lnTo>
                    <a:pt x="72" y="28"/>
                  </a:lnTo>
                  <a:lnTo>
                    <a:pt x="72" y="30"/>
                  </a:lnTo>
                  <a:lnTo>
                    <a:pt x="72" y="32"/>
                  </a:lnTo>
                  <a:lnTo>
                    <a:pt x="72" y="36"/>
                  </a:lnTo>
                  <a:lnTo>
                    <a:pt x="72" y="40"/>
                  </a:lnTo>
                  <a:lnTo>
                    <a:pt x="74" y="40"/>
                  </a:lnTo>
                  <a:lnTo>
                    <a:pt x="76" y="40"/>
                  </a:lnTo>
                  <a:lnTo>
                    <a:pt x="78" y="40"/>
                  </a:lnTo>
                  <a:lnTo>
                    <a:pt x="82" y="42"/>
                  </a:lnTo>
                  <a:lnTo>
                    <a:pt x="84" y="42"/>
                  </a:lnTo>
                  <a:lnTo>
                    <a:pt x="82" y="42"/>
                  </a:lnTo>
                  <a:lnTo>
                    <a:pt x="80" y="42"/>
                  </a:lnTo>
                  <a:lnTo>
                    <a:pt x="78" y="42"/>
                  </a:lnTo>
                  <a:lnTo>
                    <a:pt x="74" y="42"/>
                  </a:lnTo>
                  <a:lnTo>
                    <a:pt x="74" y="44"/>
                  </a:lnTo>
                  <a:lnTo>
                    <a:pt x="78" y="50"/>
                  </a:lnTo>
                  <a:lnTo>
                    <a:pt x="78" y="52"/>
                  </a:lnTo>
                  <a:lnTo>
                    <a:pt x="78" y="54"/>
                  </a:lnTo>
                  <a:lnTo>
                    <a:pt x="76" y="56"/>
                  </a:lnTo>
                  <a:lnTo>
                    <a:pt x="74" y="58"/>
                  </a:lnTo>
                  <a:lnTo>
                    <a:pt x="72" y="58"/>
                  </a:lnTo>
                  <a:lnTo>
                    <a:pt x="72" y="60"/>
                  </a:lnTo>
                  <a:lnTo>
                    <a:pt x="72" y="62"/>
                  </a:lnTo>
                  <a:lnTo>
                    <a:pt x="72" y="66"/>
                  </a:lnTo>
                  <a:lnTo>
                    <a:pt x="76" y="68"/>
                  </a:lnTo>
                  <a:lnTo>
                    <a:pt x="74" y="68"/>
                  </a:lnTo>
                  <a:lnTo>
                    <a:pt x="72" y="70"/>
                  </a:lnTo>
                  <a:lnTo>
                    <a:pt x="70" y="72"/>
                  </a:lnTo>
                  <a:lnTo>
                    <a:pt x="66" y="76"/>
                  </a:lnTo>
                  <a:lnTo>
                    <a:pt x="66" y="78"/>
                  </a:lnTo>
                  <a:lnTo>
                    <a:pt x="66" y="86"/>
                  </a:lnTo>
                  <a:lnTo>
                    <a:pt x="64" y="88"/>
                  </a:lnTo>
                  <a:lnTo>
                    <a:pt x="64" y="90"/>
                  </a:lnTo>
                  <a:lnTo>
                    <a:pt x="62" y="92"/>
                  </a:lnTo>
                  <a:lnTo>
                    <a:pt x="64" y="94"/>
                  </a:lnTo>
                  <a:lnTo>
                    <a:pt x="66" y="96"/>
                  </a:lnTo>
                  <a:lnTo>
                    <a:pt x="74" y="94"/>
                  </a:lnTo>
                  <a:lnTo>
                    <a:pt x="80" y="94"/>
                  </a:lnTo>
                  <a:lnTo>
                    <a:pt x="88" y="98"/>
                  </a:lnTo>
                  <a:lnTo>
                    <a:pt x="88" y="108"/>
                  </a:lnTo>
                  <a:lnTo>
                    <a:pt x="96" y="110"/>
                  </a:lnTo>
                  <a:lnTo>
                    <a:pt x="100" y="116"/>
                  </a:lnTo>
                  <a:lnTo>
                    <a:pt x="104" y="132"/>
                  </a:lnTo>
                  <a:lnTo>
                    <a:pt x="102" y="132"/>
                  </a:lnTo>
                  <a:lnTo>
                    <a:pt x="102" y="134"/>
                  </a:lnTo>
                  <a:lnTo>
                    <a:pt x="100" y="138"/>
                  </a:lnTo>
                  <a:lnTo>
                    <a:pt x="96" y="138"/>
                  </a:lnTo>
                  <a:lnTo>
                    <a:pt x="88" y="144"/>
                  </a:lnTo>
                  <a:lnTo>
                    <a:pt x="78" y="148"/>
                  </a:lnTo>
                  <a:lnTo>
                    <a:pt x="78" y="158"/>
                  </a:lnTo>
                  <a:lnTo>
                    <a:pt x="80" y="158"/>
                  </a:lnTo>
                  <a:lnTo>
                    <a:pt x="80" y="160"/>
                  </a:lnTo>
                  <a:lnTo>
                    <a:pt x="80" y="162"/>
                  </a:lnTo>
                  <a:lnTo>
                    <a:pt x="80" y="164"/>
                  </a:lnTo>
                  <a:lnTo>
                    <a:pt x="78" y="164"/>
                  </a:lnTo>
                  <a:lnTo>
                    <a:pt x="76" y="164"/>
                  </a:lnTo>
                  <a:lnTo>
                    <a:pt x="70" y="162"/>
                  </a:lnTo>
                  <a:lnTo>
                    <a:pt x="58" y="170"/>
                  </a:lnTo>
                  <a:lnTo>
                    <a:pt x="48" y="172"/>
                  </a:lnTo>
                  <a:lnTo>
                    <a:pt x="36" y="176"/>
                  </a:lnTo>
                  <a:lnTo>
                    <a:pt x="26" y="178"/>
                  </a:lnTo>
                  <a:lnTo>
                    <a:pt x="26" y="176"/>
                  </a:lnTo>
                  <a:lnTo>
                    <a:pt x="26" y="174"/>
                  </a:lnTo>
                  <a:lnTo>
                    <a:pt x="28" y="168"/>
                  </a:lnTo>
                  <a:lnTo>
                    <a:pt x="30" y="162"/>
                  </a:lnTo>
                  <a:lnTo>
                    <a:pt x="30" y="156"/>
                  </a:lnTo>
                  <a:lnTo>
                    <a:pt x="32" y="15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5" name="Freeform 230"/>
            <p:cNvSpPr>
              <a:spLocks noChangeArrowheads="1"/>
            </p:cNvSpPr>
            <p:nvPr/>
          </p:nvSpPr>
          <p:spPr bwMode="auto">
            <a:xfrm>
              <a:off x="286" y="918"/>
              <a:ext cx="46" cy="62"/>
            </a:xfrm>
            <a:custGeom>
              <a:avLst/>
              <a:gdLst>
                <a:gd name="T0" fmla="*/ 24 w 46"/>
                <a:gd name="T1" fmla="*/ 62 h 62"/>
                <a:gd name="T2" fmla="*/ 22 w 46"/>
                <a:gd name="T3" fmla="*/ 60 h 62"/>
                <a:gd name="T4" fmla="*/ 20 w 46"/>
                <a:gd name="T5" fmla="*/ 60 h 62"/>
                <a:gd name="T6" fmla="*/ 16 w 46"/>
                <a:gd name="T7" fmla="*/ 58 h 62"/>
                <a:gd name="T8" fmla="*/ 14 w 46"/>
                <a:gd name="T9" fmla="*/ 56 h 62"/>
                <a:gd name="T10" fmla="*/ 14 w 46"/>
                <a:gd name="T11" fmla="*/ 54 h 62"/>
                <a:gd name="T12" fmla="*/ 0 w 46"/>
                <a:gd name="T13" fmla="*/ 46 h 62"/>
                <a:gd name="T14" fmla="*/ 6 w 46"/>
                <a:gd name="T15" fmla="*/ 40 h 62"/>
                <a:gd name="T16" fmla="*/ 6 w 46"/>
                <a:gd name="T17" fmla="*/ 38 h 62"/>
                <a:gd name="T18" fmla="*/ 8 w 46"/>
                <a:gd name="T19" fmla="*/ 36 h 62"/>
                <a:gd name="T20" fmla="*/ 8 w 46"/>
                <a:gd name="T21" fmla="*/ 34 h 62"/>
                <a:gd name="T22" fmla="*/ 10 w 46"/>
                <a:gd name="T23" fmla="*/ 30 h 62"/>
                <a:gd name="T24" fmla="*/ 12 w 46"/>
                <a:gd name="T25" fmla="*/ 28 h 62"/>
                <a:gd name="T26" fmla="*/ 12 w 46"/>
                <a:gd name="T27" fmla="*/ 24 h 62"/>
                <a:gd name="T28" fmla="*/ 12 w 46"/>
                <a:gd name="T29" fmla="*/ 22 h 62"/>
                <a:gd name="T30" fmla="*/ 14 w 46"/>
                <a:gd name="T31" fmla="*/ 20 h 62"/>
                <a:gd name="T32" fmla="*/ 16 w 46"/>
                <a:gd name="T33" fmla="*/ 16 h 62"/>
                <a:gd name="T34" fmla="*/ 20 w 46"/>
                <a:gd name="T35" fmla="*/ 10 h 62"/>
                <a:gd name="T36" fmla="*/ 22 w 46"/>
                <a:gd name="T37" fmla="*/ 6 h 62"/>
                <a:gd name="T38" fmla="*/ 28 w 46"/>
                <a:gd name="T39" fmla="*/ 2 h 62"/>
                <a:gd name="T40" fmla="*/ 32 w 46"/>
                <a:gd name="T41" fmla="*/ 0 h 62"/>
                <a:gd name="T42" fmla="*/ 34 w 46"/>
                <a:gd name="T43" fmla="*/ 0 h 62"/>
                <a:gd name="T44" fmla="*/ 36 w 46"/>
                <a:gd name="T45" fmla="*/ 0 h 62"/>
                <a:gd name="T46" fmla="*/ 40 w 46"/>
                <a:gd name="T47" fmla="*/ 0 h 62"/>
                <a:gd name="T48" fmla="*/ 42 w 46"/>
                <a:gd name="T49" fmla="*/ 2 h 62"/>
                <a:gd name="T50" fmla="*/ 44 w 46"/>
                <a:gd name="T51" fmla="*/ 6 h 62"/>
                <a:gd name="T52" fmla="*/ 44 w 46"/>
                <a:gd name="T53" fmla="*/ 8 h 62"/>
                <a:gd name="T54" fmla="*/ 46 w 46"/>
                <a:gd name="T55" fmla="*/ 12 h 62"/>
                <a:gd name="T56" fmla="*/ 44 w 46"/>
                <a:gd name="T57" fmla="*/ 18 h 62"/>
                <a:gd name="T58" fmla="*/ 42 w 46"/>
                <a:gd name="T59" fmla="*/ 22 h 62"/>
                <a:gd name="T60" fmla="*/ 40 w 46"/>
                <a:gd name="T61" fmla="*/ 22 h 62"/>
                <a:gd name="T62" fmla="*/ 40 w 46"/>
                <a:gd name="T63" fmla="*/ 24 h 62"/>
                <a:gd name="T64" fmla="*/ 42 w 46"/>
                <a:gd name="T65" fmla="*/ 26 h 62"/>
                <a:gd name="T66" fmla="*/ 42 w 46"/>
                <a:gd name="T67" fmla="*/ 28 h 62"/>
                <a:gd name="T68" fmla="*/ 42 w 46"/>
                <a:gd name="T69" fmla="*/ 30 h 62"/>
                <a:gd name="T70" fmla="*/ 42 w 46"/>
                <a:gd name="T71" fmla="*/ 34 h 62"/>
                <a:gd name="T72" fmla="*/ 42 w 46"/>
                <a:gd name="T73" fmla="*/ 38 h 62"/>
                <a:gd name="T74" fmla="*/ 42 w 46"/>
                <a:gd name="T75" fmla="*/ 40 h 62"/>
                <a:gd name="T76" fmla="*/ 36 w 46"/>
                <a:gd name="T77" fmla="*/ 40 h 62"/>
                <a:gd name="T78" fmla="*/ 32 w 46"/>
                <a:gd name="T79" fmla="*/ 46 h 62"/>
                <a:gd name="T80" fmla="*/ 30 w 46"/>
                <a:gd name="T81" fmla="*/ 48 h 62"/>
                <a:gd name="T82" fmla="*/ 30 w 46"/>
                <a:gd name="T83" fmla="*/ 50 h 62"/>
                <a:gd name="T84" fmla="*/ 34 w 46"/>
                <a:gd name="T85" fmla="*/ 52 h 62"/>
                <a:gd name="T86" fmla="*/ 24 w 46"/>
                <a:gd name="T87"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 h="62">
                  <a:moveTo>
                    <a:pt x="24" y="62"/>
                  </a:moveTo>
                  <a:lnTo>
                    <a:pt x="22" y="60"/>
                  </a:lnTo>
                  <a:lnTo>
                    <a:pt x="20" y="60"/>
                  </a:lnTo>
                  <a:lnTo>
                    <a:pt x="16" y="58"/>
                  </a:lnTo>
                  <a:lnTo>
                    <a:pt x="14" y="56"/>
                  </a:lnTo>
                  <a:lnTo>
                    <a:pt x="14" y="54"/>
                  </a:lnTo>
                  <a:lnTo>
                    <a:pt x="0" y="46"/>
                  </a:lnTo>
                  <a:lnTo>
                    <a:pt x="6" y="40"/>
                  </a:lnTo>
                  <a:lnTo>
                    <a:pt x="6" y="38"/>
                  </a:lnTo>
                  <a:lnTo>
                    <a:pt x="8" y="36"/>
                  </a:lnTo>
                  <a:lnTo>
                    <a:pt x="8" y="34"/>
                  </a:lnTo>
                  <a:lnTo>
                    <a:pt x="10" y="30"/>
                  </a:lnTo>
                  <a:lnTo>
                    <a:pt x="12" y="28"/>
                  </a:lnTo>
                  <a:lnTo>
                    <a:pt x="12" y="24"/>
                  </a:lnTo>
                  <a:lnTo>
                    <a:pt x="12" y="22"/>
                  </a:lnTo>
                  <a:lnTo>
                    <a:pt x="14" y="20"/>
                  </a:lnTo>
                  <a:lnTo>
                    <a:pt x="16" y="16"/>
                  </a:lnTo>
                  <a:lnTo>
                    <a:pt x="20" y="10"/>
                  </a:lnTo>
                  <a:lnTo>
                    <a:pt x="22" y="6"/>
                  </a:lnTo>
                  <a:lnTo>
                    <a:pt x="28" y="2"/>
                  </a:lnTo>
                  <a:lnTo>
                    <a:pt x="32" y="0"/>
                  </a:lnTo>
                  <a:lnTo>
                    <a:pt x="34" y="0"/>
                  </a:lnTo>
                  <a:lnTo>
                    <a:pt x="36" y="0"/>
                  </a:lnTo>
                  <a:lnTo>
                    <a:pt x="40" y="0"/>
                  </a:lnTo>
                  <a:lnTo>
                    <a:pt x="42" y="2"/>
                  </a:lnTo>
                  <a:lnTo>
                    <a:pt x="44" y="6"/>
                  </a:lnTo>
                  <a:lnTo>
                    <a:pt x="44" y="8"/>
                  </a:lnTo>
                  <a:lnTo>
                    <a:pt x="46" y="12"/>
                  </a:lnTo>
                  <a:lnTo>
                    <a:pt x="44" y="18"/>
                  </a:lnTo>
                  <a:lnTo>
                    <a:pt x="42" y="22"/>
                  </a:lnTo>
                  <a:lnTo>
                    <a:pt x="40" y="22"/>
                  </a:lnTo>
                  <a:lnTo>
                    <a:pt x="40" y="24"/>
                  </a:lnTo>
                  <a:lnTo>
                    <a:pt x="42" y="26"/>
                  </a:lnTo>
                  <a:lnTo>
                    <a:pt x="42" y="28"/>
                  </a:lnTo>
                  <a:lnTo>
                    <a:pt x="42" y="30"/>
                  </a:lnTo>
                  <a:lnTo>
                    <a:pt x="42" y="34"/>
                  </a:lnTo>
                  <a:lnTo>
                    <a:pt x="42" y="38"/>
                  </a:lnTo>
                  <a:lnTo>
                    <a:pt x="42" y="40"/>
                  </a:lnTo>
                  <a:lnTo>
                    <a:pt x="36" y="40"/>
                  </a:lnTo>
                  <a:lnTo>
                    <a:pt x="32" y="46"/>
                  </a:lnTo>
                  <a:lnTo>
                    <a:pt x="30" y="48"/>
                  </a:lnTo>
                  <a:lnTo>
                    <a:pt x="30" y="50"/>
                  </a:lnTo>
                  <a:lnTo>
                    <a:pt x="34" y="52"/>
                  </a:lnTo>
                  <a:lnTo>
                    <a:pt x="24" y="6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6" name="Freeform 231"/>
            <p:cNvSpPr>
              <a:spLocks noChangeArrowheads="1"/>
            </p:cNvSpPr>
            <p:nvPr/>
          </p:nvSpPr>
          <p:spPr bwMode="auto">
            <a:xfrm>
              <a:off x="278" y="964"/>
              <a:ext cx="40" cy="46"/>
            </a:xfrm>
            <a:custGeom>
              <a:avLst/>
              <a:gdLst>
                <a:gd name="T0" fmla="*/ 8 w 40"/>
                <a:gd name="T1" fmla="*/ 0 h 46"/>
                <a:gd name="T2" fmla="*/ 22 w 40"/>
                <a:gd name="T3" fmla="*/ 8 h 46"/>
                <a:gd name="T4" fmla="*/ 22 w 40"/>
                <a:gd name="T5" fmla="*/ 10 h 46"/>
                <a:gd name="T6" fmla="*/ 24 w 40"/>
                <a:gd name="T7" fmla="*/ 12 h 46"/>
                <a:gd name="T8" fmla="*/ 28 w 40"/>
                <a:gd name="T9" fmla="*/ 14 h 46"/>
                <a:gd name="T10" fmla="*/ 30 w 40"/>
                <a:gd name="T11" fmla="*/ 14 h 46"/>
                <a:gd name="T12" fmla="*/ 32 w 40"/>
                <a:gd name="T13" fmla="*/ 16 h 46"/>
                <a:gd name="T14" fmla="*/ 32 w 40"/>
                <a:gd name="T15" fmla="*/ 18 h 46"/>
                <a:gd name="T16" fmla="*/ 32 w 40"/>
                <a:gd name="T17" fmla="*/ 22 h 46"/>
                <a:gd name="T18" fmla="*/ 34 w 40"/>
                <a:gd name="T19" fmla="*/ 24 h 46"/>
                <a:gd name="T20" fmla="*/ 36 w 40"/>
                <a:gd name="T21" fmla="*/ 28 h 46"/>
                <a:gd name="T22" fmla="*/ 38 w 40"/>
                <a:gd name="T23" fmla="*/ 30 h 46"/>
                <a:gd name="T24" fmla="*/ 40 w 40"/>
                <a:gd name="T25" fmla="*/ 32 h 46"/>
                <a:gd name="T26" fmla="*/ 38 w 40"/>
                <a:gd name="T27" fmla="*/ 34 h 46"/>
                <a:gd name="T28" fmla="*/ 36 w 40"/>
                <a:gd name="T29" fmla="*/ 36 h 46"/>
                <a:gd name="T30" fmla="*/ 32 w 40"/>
                <a:gd name="T31" fmla="*/ 38 h 46"/>
                <a:gd name="T32" fmla="*/ 30 w 40"/>
                <a:gd name="T33" fmla="*/ 40 h 46"/>
                <a:gd name="T34" fmla="*/ 30 w 40"/>
                <a:gd name="T35" fmla="*/ 42 h 46"/>
                <a:gd name="T36" fmla="*/ 28 w 40"/>
                <a:gd name="T37" fmla="*/ 44 h 46"/>
                <a:gd name="T38" fmla="*/ 28 w 40"/>
                <a:gd name="T39" fmla="*/ 46 h 46"/>
                <a:gd name="T40" fmla="*/ 26 w 40"/>
                <a:gd name="T41" fmla="*/ 42 h 46"/>
                <a:gd name="T42" fmla="*/ 24 w 40"/>
                <a:gd name="T43" fmla="*/ 38 h 46"/>
                <a:gd name="T44" fmla="*/ 22 w 40"/>
                <a:gd name="T45" fmla="*/ 38 h 46"/>
                <a:gd name="T46" fmla="*/ 20 w 40"/>
                <a:gd name="T47" fmla="*/ 38 h 46"/>
                <a:gd name="T48" fmla="*/ 20 w 40"/>
                <a:gd name="T49" fmla="*/ 36 h 46"/>
                <a:gd name="T50" fmla="*/ 18 w 40"/>
                <a:gd name="T51" fmla="*/ 36 h 46"/>
                <a:gd name="T52" fmla="*/ 16 w 40"/>
                <a:gd name="T53" fmla="*/ 32 h 46"/>
                <a:gd name="T54" fmla="*/ 14 w 40"/>
                <a:gd name="T55" fmla="*/ 28 h 46"/>
                <a:gd name="T56" fmla="*/ 14 w 40"/>
                <a:gd name="T57" fmla="*/ 26 h 46"/>
                <a:gd name="T58" fmla="*/ 16 w 40"/>
                <a:gd name="T59" fmla="*/ 24 h 46"/>
                <a:gd name="T60" fmla="*/ 16 w 40"/>
                <a:gd name="T61" fmla="*/ 22 h 46"/>
                <a:gd name="T62" fmla="*/ 0 w 40"/>
                <a:gd name="T63" fmla="*/ 6 h 46"/>
                <a:gd name="T64" fmla="*/ 2 w 40"/>
                <a:gd name="T65" fmla="*/ 6 h 46"/>
                <a:gd name="T66" fmla="*/ 4 w 40"/>
                <a:gd name="T67" fmla="*/ 4 h 46"/>
                <a:gd name="T68" fmla="*/ 6 w 40"/>
                <a:gd name="T69" fmla="*/ 2 h 46"/>
                <a:gd name="T70" fmla="*/ 8 w 40"/>
                <a:gd name="T71"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 h="46">
                  <a:moveTo>
                    <a:pt x="8" y="0"/>
                  </a:moveTo>
                  <a:lnTo>
                    <a:pt x="22" y="8"/>
                  </a:lnTo>
                  <a:lnTo>
                    <a:pt x="22" y="10"/>
                  </a:lnTo>
                  <a:lnTo>
                    <a:pt x="24" y="12"/>
                  </a:lnTo>
                  <a:lnTo>
                    <a:pt x="28" y="14"/>
                  </a:lnTo>
                  <a:lnTo>
                    <a:pt x="30" y="14"/>
                  </a:lnTo>
                  <a:lnTo>
                    <a:pt x="32" y="16"/>
                  </a:lnTo>
                  <a:lnTo>
                    <a:pt x="32" y="18"/>
                  </a:lnTo>
                  <a:lnTo>
                    <a:pt x="32" y="22"/>
                  </a:lnTo>
                  <a:lnTo>
                    <a:pt x="34" y="24"/>
                  </a:lnTo>
                  <a:lnTo>
                    <a:pt x="36" y="28"/>
                  </a:lnTo>
                  <a:lnTo>
                    <a:pt x="38" y="30"/>
                  </a:lnTo>
                  <a:lnTo>
                    <a:pt x="40" y="32"/>
                  </a:lnTo>
                  <a:lnTo>
                    <a:pt x="38" y="34"/>
                  </a:lnTo>
                  <a:lnTo>
                    <a:pt x="36" y="36"/>
                  </a:lnTo>
                  <a:lnTo>
                    <a:pt x="32" y="38"/>
                  </a:lnTo>
                  <a:lnTo>
                    <a:pt x="30" y="40"/>
                  </a:lnTo>
                  <a:lnTo>
                    <a:pt x="30" y="42"/>
                  </a:lnTo>
                  <a:lnTo>
                    <a:pt x="28" y="44"/>
                  </a:lnTo>
                  <a:lnTo>
                    <a:pt x="28" y="46"/>
                  </a:lnTo>
                  <a:lnTo>
                    <a:pt x="26" y="42"/>
                  </a:lnTo>
                  <a:lnTo>
                    <a:pt x="24" y="38"/>
                  </a:lnTo>
                  <a:lnTo>
                    <a:pt x="22" y="38"/>
                  </a:lnTo>
                  <a:lnTo>
                    <a:pt x="20" y="38"/>
                  </a:lnTo>
                  <a:lnTo>
                    <a:pt x="20" y="36"/>
                  </a:lnTo>
                  <a:lnTo>
                    <a:pt x="18" y="36"/>
                  </a:lnTo>
                  <a:lnTo>
                    <a:pt x="16" y="32"/>
                  </a:lnTo>
                  <a:lnTo>
                    <a:pt x="14" y="28"/>
                  </a:lnTo>
                  <a:lnTo>
                    <a:pt x="14" y="26"/>
                  </a:lnTo>
                  <a:lnTo>
                    <a:pt x="16" y="24"/>
                  </a:lnTo>
                  <a:lnTo>
                    <a:pt x="16" y="22"/>
                  </a:lnTo>
                  <a:lnTo>
                    <a:pt x="0" y="6"/>
                  </a:lnTo>
                  <a:lnTo>
                    <a:pt x="2" y="6"/>
                  </a:lnTo>
                  <a:lnTo>
                    <a:pt x="4" y="4"/>
                  </a:lnTo>
                  <a:lnTo>
                    <a:pt x="6" y="2"/>
                  </a:lnTo>
                  <a:lnTo>
                    <a:pt x="8"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7" name="Freeform 232"/>
            <p:cNvSpPr>
              <a:spLocks noChangeArrowheads="1"/>
            </p:cNvSpPr>
            <p:nvPr/>
          </p:nvSpPr>
          <p:spPr bwMode="auto">
            <a:xfrm>
              <a:off x="306" y="998"/>
              <a:ext cx="16" cy="26"/>
            </a:xfrm>
            <a:custGeom>
              <a:avLst/>
              <a:gdLst>
                <a:gd name="T0" fmla="*/ 10 w 16"/>
                <a:gd name="T1" fmla="*/ 0 h 26"/>
                <a:gd name="T2" fmla="*/ 10 w 16"/>
                <a:gd name="T3" fmla="*/ 0 h 26"/>
                <a:gd name="T4" fmla="*/ 8 w 16"/>
                <a:gd name="T5" fmla="*/ 0 h 26"/>
                <a:gd name="T6" fmla="*/ 6 w 16"/>
                <a:gd name="T7" fmla="*/ 2 h 26"/>
                <a:gd name="T8" fmla="*/ 4 w 16"/>
                <a:gd name="T9" fmla="*/ 4 h 26"/>
                <a:gd name="T10" fmla="*/ 2 w 16"/>
                <a:gd name="T11" fmla="*/ 6 h 26"/>
                <a:gd name="T12" fmla="*/ 0 w 16"/>
                <a:gd name="T13" fmla="*/ 12 h 26"/>
                <a:gd name="T14" fmla="*/ 2 w 16"/>
                <a:gd name="T15" fmla="*/ 14 h 26"/>
                <a:gd name="T16" fmla="*/ 2 w 16"/>
                <a:gd name="T17" fmla="*/ 16 h 26"/>
                <a:gd name="T18" fmla="*/ 6 w 16"/>
                <a:gd name="T19" fmla="*/ 20 h 26"/>
                <a:gd name="T20" fmla="*/ 10 w 16"/>
                <a:gd name="T21" fmla="*/ 24 h 26"/>
                <a:gd name="T22" fmla="*/ 16 w 16"/>
                <a:gd name="T23" fmla="*/ 26 h 26"/>
                <a:gd name="T24" fmla="*/ 10 w 16"/>
                <a:gd name="T25"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6">
                  <a:moveTo>
                    <a:pt x="10" y="0"/>
                  </a:moveTo>
                  <a:lnTo>
                    <a:pt x="10" y="0"/>
                  </a:lnTo>
                  <a:lnTo>
                    <a:pt x="8" y="0"/>
                  </a:lnTo>
                  <a:lnTo>
                    <a:pt x="6" y="2"/>
                  </a:lnTo>
                  <a:lnTo>
                    <a:pt x="4" y="4"/>
                  </a:lnTo>
                  <a:lnTo>
                    <a:pt x="2" y="6"/>
                  </a:lnTo>
                  <a:lnTo>
                    <a:pt x="0" y="12"/>
                  </a:lnTo>
                  <a:lnTo>
                    <a:pt x="2" y="14"/>
                  </a:lnTo>
                  <a:lnTo>
                    <a:pt x="2" y="16"/>
                  </a:lnTo>
                  <a:lnTo>
                    <a:pt x="6" y="20"/>
                  </a:lnTo>
                  <a:lnTo>
                    <a:pt x="10" y="24"/>
                  </a:lnTo>
                  <a:lnTo>
                    <a:pt x="16" y="26"/>
                  </a:lnTo>
                  <a:lnTo>
                    <a:pt x="1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8" name="Freeform 233"/>
            <p:cNvSpPr>
              <a:spLocks noChangeArrowheads="1"/>
            </p:cNvSpPr>
            <p:nvPr/>
          </p:nvSpPr>
          <p:spPr bwMode="auto">
            <a:xfrm>
              <a:off x="102" y="876"/>
              <a:ext cx="70" cy="84"/>
            </a:xfrm>
            <a:custGeom>
              <a:avLst/>
              <a:gdLst>
                <a:gd name="T0" fmla="*/ 58 w 70"/>
                <a:gd name="T1" fmla="*/ 30 h 84"/>
                <a:gd name="T2" fmla="*/ 54 w 70"/>
                <a:gd name="T3" fmla="*/ 26 h 84"/>
                <a:gd name="T4" fmla="*/ 54 w 70"/>
                <a:gd name="T5" fmla="*/ 20 h 84"/>
                <a:gd name="T6" fmla="*/ 50 w 70"/>
                <a:gd name="T7" fmla="*/ 20 h 84"/>
                <a:gd name="T8" fmla="*/ 46 w 70"/>
                <a:gd name="T9" fmla="*/ 22 h 84"/>
                <a:gd name="T10" fmla="*/ 42 w 70"/>
                <a:gd name="T11" fmla="*/ 18 h 84"/>
                <a:gd name="T12" fmla="*/ 38 w 70"/>
                <a:gd name="T13" fmla="*/ 14 h 84"/>
                <a:gd name="T14" fmla="*/ 40 w 70"/>
                <a:gd name="T15" fmla="*/ 8 h 84"/>
                <a:gd name="T16" fmla="*/ 38 w 70"/>
                <a:gd name="T17" fmla="*/ 0 h 84"/>
                <a:gd name="T18" fmla="*/ 30 w 70"/>
                <a:gd name="T19" fmla="*/ 14 h 84"/>
                <a:gd name="T20" fmla="*/ 32 w 70"/>
                <a:gd name="T21" fmla="*/ 16 h 84"/>
                <a:gd name="T22" fmla="*/ 28 w 70"/>
                <a:gd name="T23" fmla="*/ 22 h 84"/>
                <a:gd name="T24" fmla="*/ 20 w 70"/>
                <a:gd name="T25" fmla="*/ 26 h 84"/>
                <a:gd name="T26" fmla="*/ 2 w 70"/>
                <a:gd name="T27" fmla="*/ 24 h 84"/>
                <a:gd name="T28" fmla="*/ 0 w 70"/>
                <a:gd name="T29" fmla="*/ 30 h 84"/>
                <a:gd name="T30" fmla="*/ 2 w 70"/>
                <a:gd name="T31" fmla="*/ 36 h 84"/>
                <a:gd name="T32" fmla="*/ 6 w 70"/>
                <a:gd name="T33" fmla="*/ 36 h 84"/>
                <a:gd name="T34" fmla="*/ 12 w 70"/>
                <a:gd name="T35" fmla="*/ 42 h 84"/>
                <a:gd name="T36" fmla="*/ 16 w 70"/>
                <a:gd name="T37" fmla="*/ 54 h 84"/>
                <a:gd name="T38" fmla="*/ 16 w 70"/>
                <a:gd name="T39" fmla="*/ 62 h 84"/>
                <a:gd name="T40" fmla="*/ 16 w 70"/>
                <a:gd name="T41" fmla="*/ 70 h 84"/>
                <a:gd name="T42" fmla="*/ 14 w 70"/>
                <a:gd name="T43" fmla="*/ 74 h 84"/>
                <a:gd name="T44" fmla="*/ 14 w 70"/>
                <a:gd name="T45" fmla="*/ 78 h 84"/>
                <a:gd name="T46" fmla="*/ 16 w 70"/>
                <a:gd name="T47" fmla="*/ 82 h 84"/>
                <a:gd name="T48" fmla="*/ 26 w 70"/>
                <a:gd name="T49" fmla="*/ 84 h 84"/>
                <a:gd name="T50" fmla="*/ 42 w 70"/>
                <a:gd name="T51" fmla="*/ 78 h 84"/>
                <a:gd name="T52" fmla="*/ 62 w 70"/>
                <a:gd name="T53" fmla="*/ 66 h 84"/>
                <a:gd name="T54" fmla="*/ 68 w 70"/>
                <a:gd name="T55" fmla="*/ 56 h 84"/>
                <a:gd name="T56" fmla="*/ 70 w 70"/>
                <a:gd name="T57" fmla="*/ 50 h 84"/>
                <a:gd name="T58" fmla="*/ 68 w 70"/>
                <a:gd name="T59" fmla="*/ 46 h 84"/>
                <a:gd name="T60" fmla="*/ 64 w 70"/>
                <a:gd name="T61" fmla="*/ 38 h 84"/>
                <a:gd name="T62" fmla="*/ 62 w 70"/>
                <a:gd name="T63" fmla="*/ 3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0" h="84">
                  <a:moveTo>
                    <a:pt x="62" y="30"/>
                  </a:moveTo>
                  <a:lnTo>
                    <a:pt x="58" y="30"/>
                  </a:lnTo>
                  <a:lnTo>
                    <a:pt x="56" y="28"/>
                  </a:lnTo>
                  <a:lnTo>
                    <a:pt x="54" y="26"/>
                  </a:lnTo>
                  <a:lnTo>
                    <a:pt x="54" y="24"/>
                  </a:lnTo>
                  <a:lnTo>
                    <a:pt x="54" y="20"/>
                  </a:lnTo>
                  <a:lnTo>
                    <a:pt x="52" y="18"/>
                  </a:lnTo>
                  <a:lnTo>
                    <a:pt x="50" y="20"/>
                  </a:lnTo>
                  <a:lnTo>
                    <a:pt x="48" y="22"/>
                  </a:lnTo>
                  <a:lnTo>
                    <a:pt x="46" y="22"/>
                  </a:lnTo>
                  <a:lnTo>
                    <a:pt x="44" y="20"/>
                  </a:lnTo>
                  <a:lnTo>
                    <a:pt x="42" y="18"/>
                  </a:lnTo>
                  <a:lnTo>
                    <a:pt x="40" y="18"/>
                  </a:lnTo>
                  <a:lnTo>
                    <a:pt x="38" y="14"/>
                  </a:lnTo>
                  <a:lnTo>
                    <a:pt x="38" y="12"/>
                  </a:lnTo>
                  <a:lnTo>
                    <a:pt x="40" y="8"/>
                  </a:lnTo>
                  <a:lnTo>
                    <a:pt x="50" y="2"/>
                  </a:lnTo>
                  <a:lnTo>
                    <a:pt x="38" y="0"/>
                  </a:lnTo>
                  <a:lnTo>
                    <a:pt x="30" y="6"/>
                  </a:lnTo>
                  <a:lnTo>
                    <a:pt x="30" y="14"/>
                  </a:lnTo>
                  <a:lnTo>
                    <a:pt x="32" y="14"/>
                  </a:lnTo>
                  <a:lnTo>
                    <a:pt x="32" y="16"/>
                  </a:lnTo>
                  <a:lnTo>
                    <a:pt x="30" y="18"/>
                  </a:lnTo>
                  <a:lnTo>
                    <a:pt x="28" y="22"/>
                  </a:lnTo>
                  <a:lnTo>
                    <a:pt x="24" y="24"/>
                  </a:lnTo>
                  <a:lnTo>
                    <a:pt x="20" y="26"/>
                  </a:lnTo>
                  <a:lnTo>
                    <a:pt x="8" y="22"/>
                  </a:lnTo>
                  <a:lnTo>
                    <a:pt x="2" y="24"/>
                  </a:lnTo>
                  <a:lnTo>
                    <a:pt x="0" y="26"/>
                  </a:lnTo>
                  <a:lnTo>
                    <a:pt x="0" y="30"/>
                  </a:lnTo>
                  <a:lnTo>
                    <a:pt x="0" y="32"/>
                  </a:lnTo>
                  <a:lnTo>
                    <a:pt x="2" y="36"/>
                  </a:lnTo>
                  <a:lnTo>
                    <a:pt x="4" y="36"/>
                  </a:lnTo>
                  <a:lnTo>
                    <a:pt x="6" y="36"/>
                  </a:lnTo>
                  <a:lnTo>
                    <a:pt x="10" y="38"/>
                  </a:lnTo>
                  <a:lnTo>
                    <a:pt x="12" y="42"/>
                  </a:lnTo>
                  <a:lnTo>
                    <a:pt x="14" y="46"/>
                  </a:lnTo>
                  <a:lnTo>
                    <a:pt x="16" y="54"/>
                  </a:lnTo>
                  <a:lnTo>
                    <a:pt x="16" y="58"/>
                  </a:lnTo>
                  <a:lnTo>
                    <a:pt x="16" y="62"/>
                  </a:lnTo>
                  <a:lnTo>
                    <a:pt x="16" y="66"/>
                  </a:lnTo>
                  <a:lnTo>
                    <a:pt x="16" y="70"/>
                  </a:lnTo>
                  <a:lnTo>
                    <a:pt x="16" y="72"/>
                  </a:lnTo>
                  <a:lnTo>
                    <a:pt x="14" y="74"/>
                  </a:lnTo>
                  <a:lnTo>
                    <a:pt x="14" y="76"/>
                  </a:lnTo>
                  <a:lnTo>
                    <a:pt x="14" y="78"/>
                  </a:lnTo>
                  <a:lnTo>
                    <a:pt x="14" y="80"/>
                  </a:lnTo>
                  <a:lnTo>
                    <a:pt x="16" y="82"/>
                  </a:lnTo>
                  <a:lnTo>
                    <a:pt x="20" y="84"/>
                  </a:lnTo>
                  <a:lnTo>
                    <a:pt x="26" y="84"/>
                  </a:lnTo>
                  <a:lnTo>
                    <a:pt x="30" y="82"/>
                  </a:lnTo>
                  <a:lnTo>
                    <a:pt x="42" y="78"/>
                  </a:lnTo>
                  <a:lnTo>
                    <a:pt x="54" y="72"/>
                  </a:lnTo>
                  <a:lnTo>
                    <a:pt x="62" y="66"/>
                  </a:lnTo>
                  <a:lnTo>
                    <a:pt x="66" y="62"/>
                  </a:lnTo>
                  <a:lnTo>
                    <a:pt x="68" y="56"/>
                  </a:lnTo>
                  <a:lnTo>
                    <a:pt x="70" y="52"/>
                  </a:lnTo>
                  <a:lnTo>
                    <a:pt x="70" y="50"/>
                  </a:lnTo>
                  <a:lnTo>
                    <a:pt x="68" y="48"/>
                  </a:lnTo>
                  <a:lnTo>
                    <a:pt x="68" y="46"/>
                  </a:lnTo>
                  <a:lnTo>
                    <a:pt x="66" y="42"/>
                  </a:lnTo>
                  <a:lnTo>
                    <a:pt x="64" y="38"/>
                  </a:lnTo>
                  <a:lnTo>
                    <a:pt x="64" y="34"/>
                  </a:lnTo>
                  <a:lnTo>
                    <a:pt x="62" y="32"/>
                  </a:lnTo>
                  <a:lnTo>
                    <a:pt x="62" y="3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49" name="Freeform 234"/>
            <p:cNvSpPr>
              <a:spLocks noChangeArrowheads="1"/>
            </p:cNvSpPr>
            <p:nvPr/>
          </p:nvSpPr>
          <p:spPr bwMode="auto">
            <a:xfrm>
              <a:off x="162" y="794"/>
              <a:ext cx="108" cy="200"/>
            </a:xfrm>
            <a:custGeom>
              <a:avLst/>
              <a:gdLst>
                <a:gd name="T0" fmla="*/ 38 w 108"/>
                <a:gd name="T1" fmla="*/ 2 h 200"/>
                <a:gd name="T2" fmla="*/ 32 w 108"/>
                <a:gd name="T3" fmla="*/ 0 h 200"/>
                <a:gd name="T4" fmla="*/ 24 w 108"/>
                <a:gd name="T5" fmla="*/ 2 h 200"/>
                <a:gd name="T6" fmla="*/ 16 w 108"/>
                <a:gd name="T7" fmla="*/ 18 h 200"/>
                <a:gd name="T8" fmla="*/ 16 w 108"/>
                <a:gd name="T9" fmla="*/ 26 h 200"/>
                <a:gd name="T10" fmla="*/ 10 w 108"/>
                <a:gd name="T11" fmla="*/ 36 h 200"/>
                <a:gd name="T12" fmla="*/ 6 w 108"/>
                <a:gd name="T13" fmla="*/ 44 h 200"/>
                <a:gd name="T14" fmla="*/ 4 w 108"/>
                <a:gd name="T15" fmla="*/ 52 h 200"/>
                <a:gd name="T16" fmla="*/ 14 w 108"/>
                <a:gd name="T17" fmla="*/ 54 h 200"/>
                <a:gd name="T18" fmla="*/ 12 w 108"/>
                <a:gd name="T19" fmla="*/ 58 h 200"/>
                <a:gd name="T20" fmla="*/ 12 w 108"/>
                <a:gd name="T21" fmla="*/ 64 h 200"/>
                <a:gd name="T22" fmla="*/ 14 w 108"/>
                <a:gd name="T23" fmla="*/ 70 h 200"/>
                <a:gd name="T24" fmla="*/ 24 w 108"/>
                <a:gd name="T25" fmla="*/ 76 h 200"/>
                <a:gd name="T26" fmla="*/ 24 w 108"/>
                <a:gd name="T27" fmla="*/ 82 h 200"/>
                <a:gd name="T28" fmla="*/ 22 w 108"/>
                <a:gd name="T29" fmla="*/ 86 h 200"/>
                <a:gd name="T30" fmla="*/ 18 w 108"/>
                <a:gd name="T31" fmla="*/ 94 h 200"/>
                <a:gd name="T32" fmla="*/ 20 w 108"/>
                <a:gd name="T33" fmla="*/ 98 h 200"/>
                <a:gd name="T34" fmla="*/ 32 w 108"/>
                <a:gd name="T35" fmla="*/ 92 h 200"/>
                <a:gd name="T36" fmla="*/ 36 w 108"/>
                <a:gd name="T37" fmla="*/ 102 h 200"/>
                <a:gd name="T38" fmla="*/ 40 w 108"/>
                <a:gd name="T39" fmla="*/ 114 h 200"/>
                <a:gd name="T40" fmla="*/ 22 w 108"/>
                <a:gd name="T41" fmla="*/ 128 h 200"/>
                <a:gd name="T42" fmla="*/ 28 w 108"/>
                <a:gd name="T43" fmla="*/ 140 h 200"/>
                <a:gd name="T44" fmla="*/ 20 w 108"/>
                <a:gd name="T45" fmla="*/ 154 h 200"/>
                <a:gd name="T46" fmla="*/ 18 w 108"/>
                <a:gd name="T47" fmla="*/ 156 h 200"/>
                <a:gd name="T48" fmla="*/ 18 w 108"/>
                <a:gd name="T49" fmla="*/ 160 h 200"/>
                <a:gd name="T50" fmla="*/ 38 w 108"/>
                <a:gd name="T51" fmla="*/ 164 h 200"/>
                <a:gd name="T52" fmla="*/ 52 w 108"/>
                <a:gd name="T53" fmla="*/ 158 h 200"/>
                <a:gd name="T54" fmla="*/ 52 w 108"/>
                <a:gd name="T55" fmla="*/ 162 h 200"/>
                <a:gd name="T56" fmla="*/ 44 w 108"/>
                <a:gd name="T57" fmla="*/ 166 h 200"/>
                <a:gd name="T58" fmla="*/ 0 w 108"/>
                <a:gd name="T59" fmla="*/ 196 h 200"/>
                <a:gd name="T60" fmla="*/ 28 w 108"/>
                <a:gd name="T61" fmla="*/ 190 h 200"/>
                <a:gd name="T62" fmla="*/ 58 w 108"/>
                <a:gd name="T63" fmla="*/ 188 h 200"/>
                <a:gd name="T64" fmla="*/ 108 w 108"/>
                <a:gd name="T65" fmla="*/ 174 h 200"/>
                <a:gd name="T66" fmla="*/ 98 w 108"/>
                <a:gd name="T67" fmla="*/ 164 h 200"/>
                <a:gd name="T68" fmla="*/ 102 w 108"/>
                <a:gd name="T69" fmla="*/ 158 h 200"/>
                <a:gd name="T70" fmla="*/ 102 w 108"/>
                <a:gd name="T71" fmla="*/ 150 h 200"/>
                <a:gd name="T72" fmla="*/ 100 w 108"/>
                <a:gd name="T73" fmla="*/ 146 h 200"/>
                <a:gd name="T74" fmla="*/ 94 w 108"/>
                <a:gd name="T75" fmla="*/ 140 h 200"/>
                <a:gd name="T76" fmla="*/ 88 w 108"/>
                <a:gd name="T77" fmla="*/ 136 h 200"/>
                <a:gd name="T78" fmla="*/ 84 w 108"/>
                <a:gd name="T79" fmla="*/ 120 h 200"/>
                <a:gd name="T80" fmla="*/ 66 w 108"/>
                <a:gd name="T81" fmla="*/ 100 h 200"/>
                <a:gd name="T82" fmla="*/ 64 w 108"/>
                <a:gd name="T83" fmla="*/ 84 h 200"/>
                <a:gd name="T84" fmla="*/ 56 w 108"/>
                <a:gd name="T85" fmla="*/ 68 h 200"/>
                <a:gd name="T86" fmla="*/ 56 w 108"/>
                <a:gd name="T87" fmla="*/ 44 h 200"/>
                <a:gd name="T88" fmla="*/ 54 w 108"/>
                <a:gd name="T89" fmla="*/ 38 h 200"/>
                <a:gd name="T90" fmla="*/ 52 w 108"/>
                <a:gd name="T91" fmla="*/ 34 h 200"/>
                <a:gd name="T92" fmla="*/ 46 w 108"/>
                <a:gd name="T93" fmla="*/ 32 h 200"/>
                <a:gd name="T94" fmla="*/ 44 w 108"/>
                <a:gd name="T95" fmla="*/ 30 h 200"/>
                <a:gd name="T96" fmla="*/ 34 w 108"/>
                <a:gd name="T97" fmla="*/ 28 h 200"/>
                <a:gd name="T98" fmla="*/ 34 w 108"/>
                <a:gd name="T99" fmla="*/ 22 h 200"/>
                <a:gd name="T100" fmla="*/ 36 w 108"/>
                <a:gd name="T101" fmla="*/ 16 h 200"/>
                <a:gd name="T102" fmla="*/ 40 w 108"/>
                <a:gd name="T103" fmla="*/ 12 h 200"/>
                <a:gd name="T104" fmla="*/ 42 w 108"/>
                <a:gd name="T105" fmla="*/ 6 h 200"/>
                <a:gd name="T106" fmla="*/ 40 w 108"/>
                <a:gd name="T107" fmla="*/ 2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200">
                  <a:moveTo>
                    <a:pt x="40" y="2"/>
                  </a:moveTo>
                  <a:lnTo>
                    <a:pt x="38" y="2"/>
                  </a:lnTo>
                  <a:lnTo>
                    <a:pt x="36" y="2"/>
                  </a:lnTo>
                  <a:lnTo>
                    <a:pt x="32" y="0"/>
                  </a:lnTo>
                  <a:lnTo>
                    <a:pt x="28" y="0"/>
                  </a:lnTo>
                  <a:lnTo>
                    <a:pt x="24" y="2"/>
                  </a:lnTo>
                  <a:lnTo>
                    <a:pt x="14" y="16"/>
                  </a:lnTo>
                  <a:lnTo>
                    <a:pt x="16" y="18"/>
                  </a:lnTo>
                  <a:lnTo>
                    <a:pt x="16" y="22"/>
                  </a:lnTo>
                  <a:lnTo>
                    <a:pt x="16" y="26"/>
                  </a:lnTo>
                  <a:lnTo>
                    <a:pt x="14" y="32"/>
                  </a:lnTo>
                  <a:lnTo>
                    <a:pt x="10" y="36"/>
                  </a:lnTo>
                  <a:lnTo>
                    <a:pt x="8" y="38"/>
                  </a:lnTo>
                  <a:lnTo>
                    <a:pt x="6" y="44"/>
                  </a:lnTo>
                  <a:lnTo>
                    <a:pt x="4" y="48"/>
                  </a:lnTo>
                  <a:lnTo>
                    <a:pt x="4" y="52"/>
                  </a:lnTo>
                  <a:lnTo>
                    <a:pt x="6" y="56"/>
                  </a:lnTo>
                  <a:lnTo>
                    <a:pt x="14" y="54"/>
                  </a:lnTo>
                  <a:lnTo>
                    <a:pt x="14" y="56"/>
                  </a:lnTo>
                  <a:lnTo>
                    <a:pt x="12" y="58"/>
                  </a:lnTo>
                  <a:lnTo>
                    <a:pt x="12" y="60"/>
                  </a:lnTo>
                  <a:lnTo>
                    <a:pt x="12" y="64"/>
                  </a:lnTo>
                  <a:lnTo>
                    <a:pt x="12" y="66"/>
                  </a:lnTo>
                  <a:lnTo>
                    <a:pt x="14" y="70"/>
                  </a:lnTo>
                  <a:lnTo>
                    <a:pt x="16" y="72"/>
                  </a:lnTo>
                  <a:lnTo>
                    <a:pt x="24" y="76"/>
                  </a:lnTo>
                  <a:lnTo>
                    <a:pt x="24" y="80"/>
                  </a:lnTo>
                  <a:lnTo>
                    <a:pt x="24" y="82"/>
                  </a:lnTo>
                  <a:lnTo>
                    <a:pt x="22" y="84"/>
                  </a:lnTo>
                  <a:lnTo>
                    <a:pt x="22" y="86"/>
                  </a:lnTo>
                  <a:lnTo>
                    <a:pt x="20" y="90"/>
                  </a:lnTo>
                  <a:lnTo>
                    <a:pt x="18" y="94"/>
                  </a:lnTo>
                  <a:lnTo>
                    <a:pt x="18" y="96"/>
                  </a:lnTo>
                  <a:lnTo>
                    <a:pt x="20" y="98"/>
                  </a:lnTo>
                  <a:lnTo>
                    <a:pt x="22" y="100"/>
                  </a:lnTo>
                  <a:lnTo>
                    <a:pt x="32" y="92"/>
                  </a:lnTo>
                  <a:lnTo>
                    <a:pt x="44" y="94"/>
                  </a:lnTo>
                  <a:lnTo>
                    <a:pt x="36" y="102"/>
                  </a:lnTo>
                  <a:lnTo>
                    <a:pt x="34" y="114"/>
                  </a:lnTo>
                  <a:lnTo>
                    <a:pt x="40" y="114"/>
                  </a:lnTo>
                  <a:lnTo>
                    <a:pt x="40" y="128"/>
                  </a:lnTo>
                  <a:lnTo>
                    <a:pt x="22" y="128"/>
                  </a:lnTo>
                  <a:lnTo>
                    <a:pt x="22" y="138"/>
                  </a:lnTo>
                  <a:lnTo>
                    <a:pt x="28" y="140"/>
                  </a:lnTo>
                  <a:lnTo>
                    <a:pt x="20" y="152"/>
                  </a:lnTo>
                  <a:lnTo>
                    <a:pt x="20" y="154"/>
                  </a:lnTo>
                  <a:lnTo>
                    <a:pt x="18" y="154"/>
                  </a:lnTo>
                  <a:lnTo>
                    <a:pt x="18" y="156"/>
                  </a:lnTo>
                  <a:lnTo>
                    <a:pt x="18" y="158"/>
                  </a:lnTo>
                  <a:lnTo>
                    <a:pt x="18" y="160"/>
                  </a:lnTo>
                  <a:lnTo>
                    <a:pt x="20" y="160"/>
                  </a:lnTo>
                  <a:lnTo>
                    <a:pt x="38" y="164"/>
                  </a:lnTo>
                  <a:lnTo>
                    <a:pt x="48" y="160"/>
                  </a:lnTo>
                  <a:lnTo>
                    <a:pt x="52" y="158"/>
                  </a:lnTo>
                  <a:lnTo>
                    <a:pt x="52" y="160"/>
                  </a:lnTo>
                  <a:lnTo>
                    <a:pt x="52" y="162"/>
                  </a:lnTo>
                  <a:lnTo>
                    <a:pt x="48" y="164"/>
                  </a:lnTo>
                  <a:lnTo>
                    <a:pt x="44" y="166"/>
                  </a:lnTo>
                  <a:lnTo>
                    <a:pt x="20" y="176"/>
                  </a:lnTo>
                  <a:lnTo>
                    <a:pt x="0" y="196"/>
                  </a:lnTo>
                  <a:lnTo>
                    <a:pt x="10" y="200"/>
                  </a:lnTo>
                  <a:lnTo>
                    <a:pt x="28" y="190"/>
                  </a:lnTo>
                  <a:lnTo>
                    <a:pt x="36" y="188"/>
                  </a:lnTo>
                  <a:lnTo>
                    <a:pt x="58" y="188"/>
                  </a:lnTo>
                  <a:lnTo>
                    <a:pt x="84" y="182"/>
                  </a:lnTo>
                  <a:lnTo>
                    <a:pt x="108" y="174"/>
                  </a:lnTo>
                  <a:lnTo>
                    <a:pt x="96" y="164"/>
                  </a:lnTo>
                  <a:lnTo>
                    <a:pt x="98" y="164"/>
                  </a:lnTo>
                  <a:lnTo>
                    <a:pt x="100" y="162"/>
                  </a:lnTo>
                  <a:lnTo>
                    <a:pt x="102" y="158"/>
                  </a:lnTo>
                  <a:lnTo>
                    <a:pt x="102" y="154"/>
                  </a:lnTo>
                  <a:lnTo>
                    <a:pt x="102" y="150"/>
                  </a:lnTo>
                  <a:lnTo>
                    <a:pt x="102" y="148"/>
                  </a:lnTo>
                  <a:lnTo>
                    <a:pt x="100" y="146"/>
                  </a:lnTo>
                  <a:lnTo>
                    <a:pt x="98" y="142"/>
                  </a:lnTo>
                  <a:lnTo>
                    <a:pt x="94" y="140"/>
                  </a:lnTo>
                  <a:lnTo>
                    <a:pt x="90" y="138"/>
                  </a:lnTo>
                  <a:lnTo>
                    <a:pt x="88" y="136"/>
                  </a:lnTo>
                  <a:lnTo>
                    <a:pt x="86" y="132"/>
                  </a:lnTo>
                  <a:lnTo>
                    <a:pt x="84" y="120"/>
                  </a:lnTo>
                  <a:lnTo>
                    <a:pt x="78" y="108"/>
                  </a:lnTo>
                  <a:lnTo>
                    <a:pt x="66" y="100"/>
                  </a:lnTo>
                  <a:lnTo>
                    <a:pt x="66" y="94"/>
                  </a:lnTo>
                  <a:lnTo>
                    <a:pt x="64" y="84"/>
                  </a:lnTo>
                  <a:lnTo>
                    <a:pt x="60" y="72"/>
                  </a:lnTo>
                  <a:lnTo>
                    <a:pt x="56" y="68"/>
                  </a:lnTo>
                  <a:lnTo>
                    <a:pt x="48" y="62"/>
                  </a:lnTo>
                  <a:lnTo>
                    <a:pt x="56" y="44"/>
                  </a:lnTo>
                  <a:lnTo>
                    <a:pt x="56" y="42"/>
                  </a:lnTo>
                  <a:lnTo>
                    <a:pt x="54" y="38"/>
                  </a:lnTo>
                  <a:lnTo>
                    <a:pt x="52" y="36"/>
                  </a:lnTo>
                  <a:lnTo>
                    <a:pt x="52" y="34"/>
                  </a:lnTo>
                  <a:lnTo>
                    <a:pt x="48" y="34"/>
                  </a:lnTo>
                  <a:lnTo>
                    <a:pt x="46" y="32"/>
                  </a:lnTo>
                  <a:lnTo>
                    <a:pt x="44" y="32"/>
                  </a:lnTo>
                  <a:lnTo>
                    <a:pt x="44" y="30"/>
                  </a:lnTo>
                  <a:lnTo>
                    <a:pt x="36" y="28"/>
                  </a:lnTo>
                  <a:lnTo>
                    <a:pt x="34" y="28"/>
                  </a:lnTo>
                  <a:lnTo>
                    <a:pt x="34" y="26"/>
                  </a:lnTo>
                  <a:lnTo>
                    <a:pt x="34" y="22"/>
                  </a:lnTo>
                  <a:lnTo>
                    <a:pt x="34" y="20"/>
                  </a:lnTo>
                  <a:lnTo>
                    <a:pt x="36" y="16"/>
                  </a:lnTo>
                  <a:lnTo>
                    <a:pt x="38" y="14"/>
                  </a:lnTo>
                  <a:lnTo>
                    <a:pt x="40" y="12"/>
                  </a:lnTo>
                  <a:lnTo>
                    <a:pt x="40" y="8"/>
                  </a:lnTo>
                  <a:lnTo>
                    <a:pt x="42" y="6"/>
                  </a:lnTo>
                  <a:lnTo>
                    <a:pt x="40" y="4"/>
                  </a:lnTo>
                  <a:lnTo>
                    <a:pt x="40"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0" name="Freeform 235"/>
            <p:cNvSpPr>
              <a:spLocks noChangeArrowheads="1"/>
            </p:cNvSpPr>
            <p:nvPr/>
          </p:nvSpPr>
          <p:spPr bwMode="auto">
            <a:xfrm>
              <a:off x="140" y="876"/>
              <a:ext cx="36" cy="32"/>
            </a:xfrm>
            <a:custGeom>
              <a:avLst/>
              <a:gdLst>
                <a:gd name="T0" fmla="*/ 16 w 36"/>
                <a:gd name="T1" fmla="*/ 0 h 32"/>
                <a:gd name="T2" fmla="*/ 16 w 36"/>
                <a:gd name="T3" fmla="*/ 0 h 32"/>
                <a:gd name="T4" fmla="*/ 18 w 36"/>
                <a:gd name="T5" fmla="*/ 0 h 32"/>
                <a:gd name="T6" fmla="*/ 20 w 36"/>
                <a:gd name="T7" fmla="*/ 0 h 32"/>
                <a:gd name="T8" fmla="*/ 24 w 36"/>
                <a:gd name="T9" fmla="*/ 0 h 32"/>
                <a:gd name="T10" fmla="*/ 28 w 36"/>
                <a:gd name="T11" fmla="*/ 0 h 32"/>
                <a:gd name="T12" fmla="*/ 30 w 36"/>
                <a:gd name="T13" fmla="*/ 2 h 32"/>
                <a:gd name="T14" fmla="*/ 32 w 36"/>
                <a:gd name="T15" fmla="*/ 6 h 32"/>
                <a:gd name="T16" fmla="*/ 34 w 36"/>
                <a:gd name="T17" fmla="*/ 8 h 32"/>
                <a:gd name="T18" fmla="*/ 36 w 36"/>
                <a:gd name="T19" fmla="*/ 12 h 32"/>
                <a:gd name="T20" fmla="*/ 36 w 36"/>
                <a:gd name="T21" fmla="*/ 16 h 32"/>
                <a:gd name="T22" fmla="*/ 36 w 36"/>
                <a:gd name="T23" fmla="*/ 22 h 32"/>
                <a:gd name="T24" fmla="*/ 32 w 36"/>
                <a:gd name="T25" fmla="*/ 28 h 32"/>
                <a:gd name="T26" fmla="*/ 30 w 36"/>
                <a:gd name="T27" fmla="*/ 30 h 32"/>
                <a:gd name="T28" fmla="*/ 28 w 36"/>
                <a:gd name="T29" fmla="*/ 32 h 32"/>
                <a:gd name="T30" fmla="*/ 26 w 36"/>
                <a:gd name="T31" fmla="*/ 30 h 32"/>
                <a:gd name="T32" fmla="*/ 24 w 36"/>
                <a:gd name="T33" fmla="*/ 30 h 32"/>
                <a:gd name="T34" fmla="*/ 20 w 36"/>
                <a:gd name="T35" fmla="*/ 30 h 32"/>
                <a:gd name="T36" fmla="*/ 18 w 36"/>
                <a:gd name="T37" fmla="*/ 28 h 32"/>
                <a:gd name="T38" fmla="*/ 16 w 36"/>
                <a:gd name="T39" fmla="*/ 26 h 32"/>
                <a:gd name="T40" fmla="*/ 16 w 36"/>
                <a:gd name="T41" fmla="*/ 24 h 32"/>
                <a:gd name="T42" fmla="*/ 16 w 36"/>
                <a:gd name="T43" fmla="*/ 20 h 32"/>
                <a:gd name="T44" fmla="*/ 14 w 36"/>
                <a:gd name="T45" fmla="*/ 18 h 32"/>
                <a:gd name="T46" fmla="*/ 12 w 36"/>
                <a:gd name="T47" fmla="*/ 20 h 32"/>
                <a:gd name="T48" fmla="*/ 10 w 36"/>
                <a:gd name="T49" fmla="*/ 22 h 32"/>
                <a:gd name="T50" fmla="*/ 8 w 36"/>
                <a:gd name="T51" fmla="*/ 22 h 32"/>
                <a:gd name="T52" fmla="*/ 6 w 36"/>
                <a:gd name="T53" fmla="*/ 20 h 32"/>
                <a:gd name="T54" fmla="*/ 4 w 36"/>
                <a:gd name="T55" fmla="*/ 18 h 32"/>
                <a:gd name="T56" fmla="*/ 2 w 36"/>
                <a:gd name="T57" fmla="*/ 18 h 32"/>
                <a:gd name="T58" fmla="*/ 0 w 36"/>
                <a:gd name="T59" fmla="*/ 14 h 32"/>
                <a:gd name="T60" fmla="*/ 0 w 36"/>
                <a:gd name="T61" fmla="*/ 12 h 32"/>
                <a:gd name="T62" fmla="*/ 2 w 36"/>
                <a:gd name="T63" fmla="*/ 8 h 32"/>
                <a:gd name="T64" fmla="*/ 16 w 36"/>
                <a:gd name="T65"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 h="32">
                  <a:moveTo>
                    <a:pt x="16" y="0"/>
                  </a:moveTo>
                  <a:lnTo>
                    <a:pt x="16" y="0"/>
                  </a:lnTo>
                  <a:lnTo>
                    <a:pt x="18" y="0"/>
                  </a:lnTo>
                  <a:lnTo>
                    <a:pt x="20" y="0"/>
                  </a:lnTo>
                  <a:lnTo>
                    <a:pt x="24" y="0"/>
                  </a:lnTo>
                  <a:lnTo>
                    <a:pt x="28" y="0"/>
                  </a:lnTo>
                  <a:lnTo>
                    <a:pt x="30" y="2"/>
                  </a:lnTo>
                  <a:lnTo>
                    <a:pt x="32" y="6"/>
                  </a:lnTo>
                  <a:lnTo>
                    <a:pt x="34" y="8"/>
                  </a:lnTo>
                  <a:lnTo>
                    <a:pt x="36" y="12"/>
                  </a:lnTo>
                  <a:lnTo>
                    <a:pt x="36" y="16"/>
                  </a:lnTo>
                  <a:lnTo>
                    <a:pt x="36" y="22"/>
                  </a:lnTo>
                  <a:lnTo>
                    <a:pt x="32" y="28"/>
                  </a:lnTo>
                  <a:lnTo>
                    <a:pt x="30" y="30"/>
                  </a:lnTo>
                  <a:lnTo>
                    <a:pt x="28" y="32"/>
                  </a:lnTo>
                  <a:lnTo>
                    <a:pt x="26" y="30"/>
                  </a:lnTo>
                  <a:lnTo>
                    <a:pt x="24" y="30"/>
                  </a:lnTo>
                  <a:lnTo>
                    <a:pt x="20" y="30"/>
                  </a:lnTo>
                  <a:lnTo>
                    <a:pt x="18" y="28"/>
                  </a:lnTo>
                  <a:lnTo>
                    <a:pt x="16" y="26"/>
                  </a:lnTo>
                  <a:lnTo>
                    <a:pt x="16" y="24"/>
                  </a:lnTo>
                  <a:lnTo>
                    <a:pt x="16" y="20"/>
                  </a:lnTo>
                  <a:lnTo>
                    <a:pt x="14" y="18"/>
                  </a:lnTo>
                  <a:lnTo>
                    <a:pt x="12" y="20"/>
                  </a:lnTo>
                  <a:lnTo>
                    <a:pt x="10" y="22"/>
                  </a:lnTo>
                  <a:lnTo>
                    <a:pt x="8" y="22"/>
                  </a:lnTo>
                  <a:lnTo>
                    <a:pt x="6" y="20"/>
                  </a:lnTo>
                  <a:lnTo>
                    <a:pt x="4" y="18"/>
                  </a:lnTo>
                  <a:lnTo>
                    <a:pt x="2" y="18"/>
                  </a:lnTo>
                  <a:lnTo>
                    <a:pt x="0" y="14"/>
                  </a:lnTo>
                  <a:lnTo>
                    <a:pt x="0" y="12"/>
                  </a:lnTo>
                  <a:lnTo>
                    <a:pt x="2" y="8"/>
                  </a:lnTo>
                  <a:lnTo>
                    <a:pt x="1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1" name="Freeform 236"/>
            <p:cNvSpPr>
              <a:spLocks noChangeArrowheads="1"/>
            </p:cNvSpPr>
            <p:nvPr/>
          </p:nvSpPr>
          <p:spPr bwMode="auto">
            <a:xfrm>
              <a:off x="344" y="824"/>
              <a:ext cx="36" cy="62"/>
            </a:xfrm>
            <a:custGeom>
              <a:avLst/>
              <a:gdLst>
                <a:gd name="T0" fmla="*/ 30 w 36"/>
                <a:gd name="T1" fmla="*/ 58 h 62"/>
                <a:gd name="T2" fmla="*/ 30 w 36"/>
                <a:gd name="T3" fmla="*/ 46 h 62"/>
                <a:gd name="T4" fmla="*/ 30 w 36"/>
                <a:gd name="T5" fmla="*/ 44 h 62"/>
                <a:gd name="T6" fmla="*/ 30 w 36"/>
                <a:gd name="T7" fmla="*/ 42 h 62"/>
                <a:gd name="T8" fmla="*/ 28 w 36"/>
                <a:gd name="T9" fmla="*/ 38 h 62"/>
                <a:gd name="T10" fmla="*/ 30 w 36"/>
                <a:gd name="T11" fmla="*/ 36 h 62"/>
                <a:gd name="T12" fmla="*/ 30 w 36"/>
                <a:gd name="T13" fmla="*/ 32 h 62"/>
                <a:gd name="T14" fmla="*/ 32 w 36"/>
                <a:gd name="T15" fmla="*/ 30 h 62"/>
                <a:gd name="T16" fmla="*/ 36 w 36"/>
                <a:gd name="T17" fmla="*/ 28 h 62"/>
                <a:gd name="T18" fmla="*/ 36 w 36"/>
                <a:gd name="T19" fmla="*/ 24 h 62"/>
                <a:gd name="T20" fmla="*/ 34 w 36"/>
                <a:gd name="T21" fmla="*/ 22 h 62"/>
                <a:gd name="T22" fmla="*/ 34 w 36"/>
                <a:gd name="T23" fmla="*/ 18 h 62"/>
                <a:gd name="T24" fmla="*/ 32 w 36"/>
                <a:gd name="T25" fmla="*/ 16 h 62"/>
                <a:gd name="T26" fmla="*/ 30 w 36"/>
                <a:gd name="T27" fmla="*/ 12 h 62"/>
                <a:gd name="T28" fmla="*/ 30 w 36"/>
                <a:gd name="T29" fmla="*/ 8 h 62"/>
                <a:gd name="T30" fmla="*/ 30 w 36"/>
                <a:gd name="T31" fmla="*/ 4 h 62"/>
                <a:gd name="T32" fmla="*/ 28 w 36"/>
                <a:gd name="T33" fmla="*/ 0 h 62"/>
                <a:gd name="T34" fmla="*/ 24 w 36"/>
                <a:gd name="T35" fmla="*/ 0 h 62"/>
                <a:gd name="T36" fmla="*/ 2 w 36"/>
                <a:gd name="T37" fmla="*/ 20 h 62"/>
                <a:gd name="T38" fmla="*/ 2 w 36"/>
                <a:gd name="T39" fmla="*/ 22 h 62"/>
                <a:gd name="T40" fmla="*/ 0 w 36"/>
                <a:gd name="T41" fmla="*/ 26 h 62"/>
                <a:gd name="T42" fmla="*/ 0 w 36"/>
                <a:gd name="T43" fmla="*/ 32 h 62"/>
                <a:gd name="T44" fmla="*/ 0 w 36"/>
                <a:gd name="T45" fmla="*/ 36 h 62"/>
                <a:gd name="T46" fmla="*/ 2 w 36"/>
                <a:gd name="T47" fmla="*/ 40 h 62"/>
                <a:gd name="T48" fmla="*/ 2 w 36"/>
                <a:gd name="T49" fmla="*/ 44 h 62"/>
                <a:gd name="T50" fmla="*/ 2 w 36"/>
                <a:gd name="T51" fmla="*/ 46 h 62"/>
                <a:gd name="T52" fmla="*/ 10 w 36"/>
                <a:gd name="T53" fmla="*/ 54 h 62"/>
                <a:gd name="T54" fmla="*/ 10 w 36"/>
                <a:gd name="T55" fmla="*/ 62 h 62"/>
                <a:gd name="T56" fmla="*/ 30 w 36"/>
                <a:gd name="T57" fmla="*/ 58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62">
                  <a:moveTo>
                    <a:pt x="30" y="58"/>
                  </a:moveTo>
                  <a:lnTo>
                    <a:pt x="30" y="46"/>
                  </a:lnTo>
                  <a:lnTo>
                    <a:pt x="30" y="44"/>
                  </a:lnTo>
                  <a:lnTo>
                    <a:pt x="30" y="42"/>
                  </a:lnTo>
                  <a:lnTo>
                    <a:pt x="28" y="38"/>
                  </a:lnTo>
                  <a:lnTo>
                    <a:pt x="30" y="36"/>
                  </a:lnTo>
                  <a:lnTo>
                    <a:pt x="30" y="32"/>
                  </a:lnTo>
                  <a:lnTo>
                    <a:pt x="32" y="30"/>
                  </a:lnTo>
                  <a:lnTo>
                    <a:pt x="36" y="28"/>
                  </a:lnTo>
                  <a:lnTo>
                    <a:pt x="36" y="24"/>
                  </a:lnTo>
                  <a:lnTo>
                    <a:pt x="34" y="22"/>
                  </a:lnTo>
                  <a:lnTo>
                    <a:pt x="34" y="18"/>
                  </a:lnTo>
                  <a:lnTo>
                    <a:pt x="32" y="16"/>
                  </a:lnTo>
                  <a:lnTo>
                    <a:pt x="30" y="12"/>
                  </a:lnTo>
                  <a:lnTo>
                    <a:pt x="30" y="8"/>
                  </a:lnTo>
                  <a:lnTo>
                    <a:pt x="30" y="4"/>
                  </a:lnTo>
                  <a:lnTo>
                    <a:pt x="28" y="0"/>
                  </a:lnTo>
                  <a:lnTo>
                    <a:pt x="24" y="0"/>
                  </a:lnTo>
                  <a:lnTo>
                    <a:pt x="2" y="20"/>
                  </a:lnTo>
                  <a:lnTo>
                    <a:pt x="2" y="22"/>
                  </a:lnTo>
                  <a:lnTo>
                    <a:pt x="0" y="26"/>
                  </a:lnTo>
                  <a:lnTo>
                    <a:pt x="0" y="32"/>
                  </a:lnTo>
                  <a:lnTo>
                    <a:pt x="0" y="36"/>
                  </a:lnTo>
                  <a:lnTo>
                    <a:pt x="2" y="40"/>
                  </a:lnTo>
                  <a:lnTo>
                    <a:pt x="2" y="44"/>
                  </a:lnTo>
                  <a:lnTo>
                    <a:pt x="2" y="46"/>
                  </a:lnTo>
                  <a:lnTo>
                    <a:pt x="10" y="54"/>
                  </a:lnTo>
                  <a:lnTo>
                    <a:pt x="10" y="62"/>
                  </a:lnTo>
                  <a:lnTo>
                    <a:pt x="30" y="5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2" name="Freeform 237"/>
            <p:cNvSpPr>
              <a:spLocks noChangeArrowheads="1"/>
            </p:cNvSpPr>
            <p:nvPr/>
          </p:nvSpPr>
          <p:spPr bwMode="auto">
            <a:xfrm>
              <a:off x="394" y="486"/>
              <a:ext cx="168" cy="390"/>
            </a:xfrm>
            <a:custGeom>
              <a:avLst/>
              <a:gdLst>
                <a:gd name="T0" fmla="*/ 0 w 168"/>
                <a:gd name="T1" fmla="*/ 286 h 390"/>
                <a:gd name="T2" fmla="*/ 0 w 168"/>
                <a:gd name="T3" fmla="*/ 300 h 390"/>
                <a:gd name="T4" fmla="*/ 0 w 168"/>
                <a:gd name="T5" fmla="*/ 312 h 390"/>
                <a:gd name="T6" fmla="*/ 0 w 168"/>
                <a:gd name="T7" fmla="*/ 350 h 390"/>
                <a:gd name="T8" fmla="*/ 24 w 168"/>
                <a:gd name="T9" fmla="*/ 390 h 390"/>
                <a:gd name="T10" fmla="*/ 42 w 168"/>
                <a:gd name="T11" fmla="*/ 378 h 390"/>
                <a:gd name="T12" fmla="*/ 54 w 168"/>
                <a:gd name="T13" fmla="*/ 372 h 390"/>
                <a:gd name="T14" fmla="*/ 64 w 168"/>
                <a:gd name="T15" fmla="*/ 346 h 390"/>
                <a:gd name="T16" fmla="*/ 66 w 168"/>
                <a:gd name="T17" fmla="*/ 320 h 390"/>
                <a:gd name="T18" fmla="*/ 92 w 168"/>
                <a:gd name="T19" fmla="*/ 290 h 390"/>
                <a:gd name="T20" fmla="*/ 94 w 168"/>
                <a:gd name="T21" fmla="*/ 278 h 390"/>
                <a:gd name="T22" fmla="*/ 90 w 168"/>
                <a:gd name="T23" fmla="*/ 268 h 390"/>
                <a:gd name="T24" fmla="*/ 80 w 168"/>
                <a:gd name="T25" fmla="*/ 264 h 390"/>
                <a:gd name="T26" fmla="*/ 78 w 168"/>
                <a:gd name="T27" fmla="*/ 228 h 390"/>
                <a:gd name="T28" fmla="*/ 78 w 168"/>
                <a:gd name="T29" fmla="*/ 230 h 390"/>
                <a:gd name="T30" fmla="*/ 82 w 168"/>
                <a:gd name="T31" fmla="*/ 212 h 390"/>
                <a:gd name="T32" fmla="*/ 88 w 168"/>
                <a:gd name="T33" fmla="*/ 200 h 390"/>
                <a:gd name="T34" fmla="*/ 98 w 168"/>
                <a:gd name="T35" fmla="*/ 190 h 390"/>
                <a:gd name="T36" fmla="*/ 110 w 168"/>
                <a:gd name="T37" fmla="*/ 184 h 390"/>
                <a:gd name="T38" fmla="*/ 120 w 168"/>
                <a:gd name="T39" fmla="*/ 170 h 390"/>
                <a:gd name="T40" fmla="*/ 122 w 168"/>
                <a:gd name="T41" fmla="*/ 156 h 390"/>
                <a:gd name="T42" fmla="*/ 134 w 168"/>
                <a:gd name="T43" fmla="*/ 130 h 390"/>
                <a:gd name="T44" fmla="*/ 166 w 168"/>
                <a:gd name="T45" fmla="*/ 120 h 390"/>
                <a:gd name="T46" fmla="*/ 166 w 168"/>
                <a:gd name="T47" fmla="*/ 114 h 390"/>
                <a:gd name="T48" fmla="*/ 154 w 168"/>
                <a:gd name="T49" fmla="*/ 86 h 390"/>
                <a:gd name="T50" fmla="*/ 152 w 168"/>
                <a:gd name="T51" fmla="*/ 76 h 390"/>
                <a:gd name="T52" fmla="*/ 156 w 168"/>
                <a:gd name="T53" fmla="*/ 68 h 390"/>
                <a:gd name="T54" fmla="*/ 156 w 168"/>
                <a:gd name="T55" fmla="*/ 56 h 390"/>
                <a:gd name="T56" fmla="*/ 140 w 168"/>
                <a:gd name="T57" fmla="*/ 38 h 390"/>
                <a:gd name="T58" fmla="*/ 130 w 168"/>
                <a:gd name="T59" fmla="*/ 24 h 390"/>
                <a:gd name="T60" fmla="*/ 122 w 168"/>
                <a:gd name="T61" fmla="*/ 20 h 390"/>
                <a:gd name="T62" fmla="*/ 114 w 168"/>
                <a:gd name="T63" fmla="*/ 4 h 390"/>
                <a:gd name="T64" fmla="*/ 102 w 168"/>
                <a:gd name="T65" fmla="*/ 14 h 390"/>
                <a:gd name="T66" fmla="*/ 92 w 168"/>
                <a:gd name="T67" fmla="*/ 24 h 390"/>
                <a:gd name="T68" fmla="*/ 86 w 168"/>
                <a:gd name="T69" fmla="*/ 32 h 390"/>
                <a:gd name="T70" fmla="*/ 80 w 168"/>
                <a:gd name="T71" fmla="*/ 44 h 390"/>
                <a:gd name="T72" fmla="*/ 76 w 168"/>
                <a:gd name="T73" fmla="*/ 56 h 390"/>
                <a:gd name="T74" fmla="*/ 70 w 168"/>
                <a:gd name="T75" fmla="*/ 82 h 390"/>
                <a:gd name="T76" fmla="*/ 64 w 168"/>
                <a:gd name="T77" fmla="*/ 92 h 390"/>
                <a:gd name="T78" fmla="*/ 54 w 168"/>
                <a:gd name="T79" fmla="*/ 104 h 390"/>
                <a:gd name="T80" fmla="*/ 46 w 168"/>
                <a:gd name="T81" fmla="*/ 122 h 390"/>
                <a:gd name="T82" fmla="*/ 12 w 168"/>
                <a:gd name="T83" fmla="*/ 178 h 390"/>
                <a:gd name="T84" fmla="*/ 14 w 168"/>
                <a:gd name="T85" fmla="*/ 260 h 390"/>
                <a:gd name="T86" fmla="*/ 14 w 168"/>
                <a:gd name="T87" fmla="*/ 266 h 390"/>
                <a:gd name="T88" fmla="*/ 8 w 168"/>
                <a:gd name="T89" fmla="*/ 278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8" h="390">
                  <a:moveTo>
                    <a:pt x="0" y="280"/>
                  </a:moveTo>
                  <a:lnTo>
                    <a:pt x="0" y="282"/>
                  </a:lnTo>
                  <a:lnTo>
                    <a:pt x="0" y="286"/>
                  </a:lnTo>
                  <a:lnTo>
                    <a:pt x="0" y="292"/>
                  </a:lnTo>
                  <a:lnTo>
                    <a:pt x="0" y="296"/>
                  </a:lnTo>
                  <a:lnTo>
                    <a:pt x="0" y="300"/>
                  </a:lnTo>
                  <a:lnTo>
                    <a:pt x="0" y="302"/>
                  </a:lnTo>
                  <a:lnTo>
                    <a:pt x="0" y="308"/>
                  </a:lnTo>
                  <a:lnTo>
                    <a:pt x="0" y="312"/>
                  </a:lnTo>
                  <a:lnTo>
                    <a:pt x="0" y="318"/>
                  </a:lnTo>
                  <a:lnTo>
                    <a:pt x="0" y="322"/>
                  </a:lnTo>
                  <a:lnTo>
                    <a:pt x="0" y="350"/>
                  </a:lnTo>
                  <a:lnTo>
                    <a:pt x="12" y="368"/>
                  </a:lnTo>
                  <a:lnTo>
                    <a:pt x="16" y="388"/>
                  </a:lnTo>
                  <a:lnTo>
                    <a:pt x="24" y="390"/>
                  </a:lnTo>
                  <a:lnTo>
                    <a:pt x="36" y="386"/>
                  </a:lnTo>
                  <a:lnTo>
                    <a:pt x="38" y="382"/>
                  </a:lnTo>
                  <a:lnTo>
                    <a:pt x="42" y="378"/>
                  </a:lnTo>
                  <a:lnTo>
                    <a:pt x="46" y="374"/>
                  </a:lnTo>
                  <a:lnTo>
                    <a:pt x="50" y="372"/>
                  </a:lnTo>
                  <a:lnTo>
                    <a:pt x="54" y="372"/>
                  </a:lnTo>
                  <a:lnTo>
                    <a:pt x="54" y="370"/>
                  </a:lnTo>
                  <a:lnTo>
                    <a:pt x="60" y="360"/>
                  </a:lnTo>
                  <a:lnTo>
                    <a:pt x="64" y="346"/>
                  </a:lnTo>
                  <a:lnTo>
                    <a:pt x="66" y="334"/>
                  </a:lnTo>
                  <a:lnTo>
                    <a:pt x="66" y="328"/>
                  </a:lnTo>
                  <a:lnTo>
                    <a:pt x="66" y="320"/>
                  </a:lnTo>
                  <a:lnTo>
                    <a:pt x="84" y="300"/>
                  </a:lnTo>
                  <a:lnTo>
                    <a:pt x="88" y="296"/>
                  </a:lnTo>
                  <a:lnTo>
                    <a:pt x="92" y="290"/>
                  </a:lnTo>
                  <a:lnTo>
                    <a:pt x="92" y="286"/>
                  </a:lnTo>
                  <a:lnTo>
                    <a:pt x="94" y="282"/>
                  </a:lnTo>
                  <a:lnTo>
                    <a:pt x="94" y="278"/>
                  </a:lnTo>
                  <a:lnTo>
                    <a:pt x="92" y="278"/>
                  </a:lnTo>
                  <a:lnTo>
                    <a:pt x="92" y="272"/>
                  </a:lnTo>
                  <a:lnTo>
                    <a:pt x="90" y="268"/>
                  </a:lnTo>
                  <a:lnTo>
                    <a:pt x="86" y="266"/>
                  </a:lnTo>
                  <a:lnTo>
                    <a:pt x="82" y="264"/>
                  </a:lnTo>
                  <a:lnTo>
                    <a:pt x="80" y="264"/>
                  </a:lnTo>
                  <a:lnTo>
                    <a:pt x="78" y="262"/>
                  </a:lnTo>
                  <a:lnTo>
                    <a:pt x="76" y="262"/>
                  </a:lnTo>
                  <a:lnTo>
                    <a:pt x="78" y="228"/>
                  </a:lnTo>
                  <a:lnTo>
                    <a:pt x="78" y="230"/>
                  </a:lnTo>
                  <a:lnTo>
                    <a:pt x="78" y="232"/>
                  </a:lnTo>
                  <a:lnTo>
                    <a:pt x="78" y="230"/>
                  </a:lnTo>
                  <a:lnTo>
                    <a:pt x="80" y="226"/>
                  </a:lnTo>
                  <a:lnTo>
                    <a:pt x="80" y="218"/>
                  </a:lnTo>
                  <a:lnTo>
                    <a:pt x="82" y="212"/>
                  </a:lnTo>
                  <a:lnTo>
                    <a:pt x="84" y="208"/>
                  </a:lnTo>
                  <a:lnTo>
                    <a:pt x="86" y="204"/>
                  </a:lnTo>
                  <a:lnTo>
                    <a:pt x="88" y="200"/>
                  </a:lnTo>
                  <a:lnTo>
                    <a:pt x="90" y="196"/>
                  </a:lnTo>
                  <a:lnTo>
                    <a:pt x="94" y="194"/>
                  </a:lnTo>
                  <a:lnTo>
                    <a:pt x="98" y="190"/>
                  </a:lnTo>
                  <a:lnTo>
                    <a:pt x="104" y="188"/>
                  </a:lnTo>
                  <a:lnTo>
                    <a:pt x="106" y="184"/>
                  </a:lnTo>
                  <a:lnTo>
                    <a:pt x="110" y="184"/>
                  </a:lnTo>
                  <a:lnTo>
                    <a:pt x="110" y="182"/>
                  </a:lnTo>
                  <a:lnTo>
                    <a:pt x="116" y="176"/>
                  </a:lnTo>
                  <a:lnTo>
                    <a:pt x="120" y="170"/>
                  </a:lnTo>
                  <a:lnTo>
                    <a:pt x="122" y="164"/>
                  </a:lnTo>
                  <a:lnTo>
                    <a:pt x="122" y="158"/>
                  </a:lnTo>
                  <a:lnTo>
                    <a:pt x="122" y="156"/>
                  </a:lnTo>
                  <a:lnTo>
                    <a:pt x="122" y="154"/>
                  </a:lnTo>
                  <a:lnTo>
                    <a:pt x="122" y="140"/>
                  </a:lnTo>
                  <a:lnTo>
                    <a:pt x="134" y="130"/>
                  </a:lnTo>
                  <a:lnTo>
                    <a:pt x="144" y="120"/>
                  </a:lnTo>
                  <a:lnTo>
                    <a:pt x="156" y="118"/>
                  </a:lnTo>
                  <a:lnTo>
                    <a:pt x="166" y="120"/>
                  </a:lnTo>
                  <a:lnTo>
                    <a:pt x="168" y="118"/>
                  </a:lnTo>
                  <a:lnTo>
                    <a:pt x="168" y="116"/>
                  </a:lnTo>
                  <a:lnTo>
                    <a:pt x="166" y="114"/>
                  </a:lnTo>
                  <a:lnTo>
                    <a:pt x="162" y="106"/>
                  </a:lnTo>
                  <a:lnTo>
                    <a:pt x="158" y="96"/>
                  </a:lnTo>
                  <a:lnTo>
                    <a:pt x="154" y="86"/>
                  </a:lnTo>
                  <a:lnTo>
                    <a:pt x="152" y="80"/>
                  </a:lnTo>
                  <a:lnTo>
                    <a:pt x="152" y="78"/>
                  </a:lnTo>
                  <a:lnTo>
                    <a:pt x="152" y="76"/>
                  </a:lnTo>
                  <a:lnTo>
                    <a:pt x="152" y="72"/>
                  </a:lnTo>
                  <a:lnTo>
                    <a:pt x="154" y="70"/>
                  </a:lnTo>
                  <a:lnTo>
                    <a:pt x="156" y="68"/>
                  </a:lnTo>
                  <a:lnTo>
                    <a:pt x="158" y="64"/>
                  </a:lnTo>
                  <a:lnTo>
                    <a:pt x="158" y="60"/>
                  </a:lnTo>
                  <a:lnTo>
                    <a:pt x="156" y="56"/>
                  </a:lnTo>
                  <a:lnTo>
                    <a:pt x="152" y="50"/>
                  </a:lnTo>
                  <a:lnTo>
                    <a:pt x="142" y="42"/>
                  </a:lnTo>
                  <a:lnTo>
                    <a:pt x="140" y="38"/>
                  </a:lnTo>
                  <a:lnTo>
                    <a:pt x="136" y="32"/>
                  </a:lnTo>
                  <a:lnTo>
                    <a:pt x="132" y="28"/>
                  </a:lnTo>
                  <a:lnTo>
                    <a:pt x="130" y="24"/>
                  </a:lnTo>
                  <a:lnTo>
                    <a:pt x="126" y="22"/>
                  </a:lnTo>
                  <a:lnTo>
                    <a:pt x="124" y="20"/>
                  </a:lnTo>
                  <a:lnTo>
                    <a:pt x="122" y="20"/>
                  </a:lnTo>
                  <a:lnTo>
                    <a:pt x="118" y="0"/>
                  </a:lnTo>
                  <a:lnTo>
                    <a:pt x="116" y="2"/>
                  </a:lnTo>
                  <a:lnTo>
                    <a:pt x="114" y="4"/>
                  </a:lnTo>
                  <a:lnTo>
                    <a:pt x="110" y="6"/>
                  </a:lnTo>
                  <a:lnTo>
                    <a:pt x="106" y="10"/>
                  </a:lnTo>
                  <a:lnTo>
                    <a:pt x="102" y="14"/>
                  </a:lnTo>
                  <a:lnTo>
                    <a:pt x="98" y="18"/>
                  </a:lnTo>
                  <a:lnTo>
                    <a:pt x="94" y="22"/>
                  </a:lnTo>
                  <a:lnTo>
                    <a:pt x="92" y="24"/>
                  </a:lnTo>
                  <a:lnTo>
                    <a:pt x="90" y="26"/>
                  </a:lnTo>
                  <a:lnTo>
                    <a:pt x="88" y="28"/>
                  </a:lnTo>
                  <a:lnTo>
                    <a:pt x="86" y="32"/>
                  </a:lnTo>
                  <a:lnTo>
                    <a:pt x="84" y="36"/>
                  </a:lnTo>
                  <a:lnTo>
                    <a:pt x="82" y="40"/>
                  </a:lnTo>
                  <a:lnTo>
                    <a:pt x="80" y="44"/>
                  </a:lnTo>
                  <a:lnTo>
                    <a:pt x="78" y="48"/>
                  </a:lnTo>
                  <a:lnTo>
                    <a:pt x="78" y="52"/>
                  </a:lnTo>
                  <a:lnTo>
                    <a:pt x="76" y="56"/>
                  </a:lnTo>
                  <a:lnTo>
                    <a:pt x="72" y="60"/>
                  </a:lnTo>
                  <a:lnTo>
                    <a:pt x="72" y="82"/>
                  </a:lnTo>
                  <a:lnTo>
                    <a:pt x="70" y="82"/>
                  </a:lnTo>
                  <a:lnTo>
                    <a:pt x="70" y="84"/>
                  </a:lnTo>
                  <a:lnTo>
                    <a:pt x="66" y="88"/>
                  </a:lnTo>
                  <a:lnTo>
                    <a:pt x="64" y="92"/>
                  </a:lnTo>
                  <a:lnTo>
                    <a:pt x="60" y="96"/>
                  </a:lnTo>
                  <a:lnTo>
                    <a:pt x="56" y="100"/>
                  </a:lnTo>
                  <a:lnTo>
                    <a:pt x="54" y="104"/>
                  </a:lnTo>
                  <a:lnTo>
                    <a:pt x="50" y="106"/>
                  </a:lnTo>
                  <a:lnTo>
                    <a:pt x="48" y="106"/>
                  </a:lnTo>
                  <a:lnTo>
                    <a:pt x="46" y="122"/>
                  </a:lnTo>
                  <a:lnTo>
                    <a:pt x="36" y="140"/>
                  </a:lnTo>
                  <a:lnTo>
                    <a:pt x="34" y="164"/>
                  </a:lnTo>
                  <a:lnTo>
                    <a:pt x="12" y="178"/>
                  </a:lnTo>
                  <a:lnTo>
                    <a:pt x="16" y="184"/>
                  </a:lnTo>
                  <a:lnTo>
                    <a:pt x="16" y="234"/>
                  </a:lnTo>
                  <a:lnTo>
                    <a:pt x="14" y="260"/>
                  </a:lnTo>
                  <a:lnTo>
                    <a:pt x="14" y="262"/>
                  </a:lnTo>
                  <a:lnTo>
                    <a:pt x="14" y="264"/>
                  </a:lnTo>
                  <a:lnTo>
                    <a:pt x="14" y="266"/>
                  </a:lnTo>
                  <a:lnTo>
                    <a:pt x="12" y="270"/>
                  </a:lnTo>
                  <a:lnTo>
                    <a:pt x="12" y="274"/>
                  </a:lnTo>
                  <a:lnTo>
                    <a:pt x="8" y="278"/>
                  </a:lnTo>
                  <a:lnTo>
                    <a:pt x="4" y="280"/>
                  </a:lnTo>
                  <a:lnTo>
                    <a:pt x="0" y="28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3" name="Freeform 238"/>
            <p:cNvSpPr>
              <a:spLocks noChangeArrowheads="1"/>
            </p:cNvSpPr>
            <p:nvPr/>
          </p:nvSpPr>
          <p:spPr bwMode="auto">
            <a:xfrm>
              <a:off x="512" y="458"/>
              <a:ext cx="124" cy="310"/>
            </a:xfrm>
            <a:custGeom>
              <a:avLst/>
              <a:gdLst>
                <a:gd name="T0" fmla="*/ 102 w 124"/>
                <a:gd name="T1" fmla="*/ 62 h 310"/>
                <a:gd name="T2" fmla="*/ 122 w 124"/>
                <a:gd name="T3" fmla="*/ 112 h 310"/>
                <a:gd name="T4" fmla="*/ 112 w 124"/>
                <a:gd name="T5" fmla="*/ 128 h 310"/>
                <a:gd name="T6" fmla="*/ 114 w 124"/>
                <a:gd name="T7" fmla="*/ 134 h 310"/>
                <a:gd name="T8" fmla="*/ 118 w 124"/>
                <a:gd name="T9" fmla="*/ 144 h 310"/>
                <a:gd name="T10" fmla="*/ 118 w 124"/>
                <a:gd name="T11" fmla="*/ 152 h 310"/>
                <a:gd name="T12" fmla="*/ 114 w 124"/>
                <a:gd name="T13" fmla="*/ 182 h 310"/>
                <a:gd name="T14" fmla="*/ 114 w 124"/>
                <a:gd name="T15" fmla="*/ 212 h 310"/>
                <a:gd name="T16" fmla="*/ 122 w 124"/>
                <a:gd name="T17" fmla="*/ 222 h 310"/>
                <a:gd name="T18" fmla="*/ 124 w 124"/>
                <a:gd name="T19" fmla="*/ 254 h 310"/>
                <a:gd name="T20" fmla="*/ 124 w 124"/>
                <a:gd name="T21" fmla="*/ 260 h 310"/>
                <a:gd name="T22" fmla="*/ 90 w 124"/>
                <a:gd name="T23" fmla="*/ 292 h 310"/>
                <a:gd name="T24" fmla="*/ 92 w 124"/>
                <a:gd name="T25" fmla="*/ 294 h 310"/>
                <a:gd name="T26" fmla="*/ 88 w 124"/>
                <a:gd name="T27" fmla="*/ 294 h 310"/>
                <a:gd name="T28" fmla="*/ 80 w 124"/>
                <a:gd name="T29" fmla="*/ 292 h 310"/>
                <a:gd name="T30" fmla="*/ 72 w 124"/>
                <a:gd name="T31" fmla="*/ 296 h 310"/>
                <a:gd name="T32" fmla="*/ 54 w 124"/>
                <a:gd name="T33" fmla="*/ 302 h 310"/>
                <a:gd name="T34" fmla="*/ 48 w 124"/>
                <a:gd name="T35" fmla="*/ 304 h 310"/>
                <a:gd name="T36" fmla="*/ 38 w 124"/>
                <a:gd name="T37" fmla="*/ 306 h 310"/>
                <a:gd name="T38" fmla="*/ 24 w 124"/>
                <a:gd name="T39" fmla="*/ 306 h 310"/>
                <a:gd name="T40" fmla="*/ 20 w 124"/>
                <a:gd name="T41" fmla="*/ 304 h 310"/>
                <a:gd name="T42" fmla="*/ 12 w 124"/>
                <a:gd name="T43" fmla="*/ 298 h 310"/>
                <a:gd name="T44" fmla="*/ 6 w 124"/>
                <a:gd name="T45" fmla="*/ 292 h 310"/>
                <a:gd name="T46" fmla="*/ 4 w 124"/>
                <a:gd name="T47" fmla="*/ 286 h 310"/>
                <a:gd name="T48" fmla="*/ 4 w 124"/>
                <a:gd name="T49" fmla="*/ 278 h 310"/>
                <a:gd name="T50" fmla="*/ 4 w 124"/>
                <a:gd name="T51" fmla="*/ 268 h 310"/>
                <a:gd name="T52" fmla="*/ 4 w 124"/>
                <a:gd name="T53" fmla="*/ 230 h 310"/>
                <a:gd name="T54" fmla="*/ 6 w 124"/>
                <a:gd name="T55" fmla="*/ 224 h 310"/>
                <a:gd name="T56" fmla="*/ 12 w 124"/>
                <a:gd name="T57" fmla="*/ 212 h 310"/>
                <a:gd name="T58" fmla="*/ 42 w 124"/>
                <a:gd name="T59" fmla="*/ 186 h 310"/>
                <a:gd name="T60" fmla="*/ 50 w 124"/>
                <a:gd name="T61" fmla="*/ 178 h 310"/>
                <a:gd name="T62" fmla="*/ 56 w 124"/>
                <a:gd name="T63" fmla="*/ 158 h 310"/>
                <a:gd name="T64" fmla="*/ 50 w 124"/>
                <a:gd name="T65" fmla="*/ 146 h 310"/>
                <a:gd name="T66" fmla="*/ 48 w 124"/>
                <a:gd name="T67" fmla="*/ 142 h 310"/>
                <a:gd name="T68" fmla="*/ 38 w 124"/>
                <a:gd name="T69" fmla="*/ 122 h 310"/>
                <a:gd name="T70" fmla="*/ 34 w 124"/>
                <a:gd name="T71" fmla="*/ 100 h 310"/>
                <a:gd name="T72" fmla="*/ 38 w 124"/>
                <a:gd name="T73" fmla="*/ 96 h 310"/>
                <a:gd name="T74" fmla="*/ 40 w 124"/>
                <a:gd name="T75" fmla="*/ 90 h 310"/>
                <a:gd name="T76" fmla="*/ 36 w 124"/>
                <a:gd name="T77" fmla="*/ 82 h 310"/>
                <a:gd name="T78" fmla="*/ 24 w 124"/>
                <a:gd name="T79" fmla="*/ 70 h 310"/>
                <a:gd name="T80" fmla="*/ 22 w 124"/>
                <a:gd name="T81" fmla="*/ 66 h 310"/>
                <a:gd name="T82" fmla="*/ 16 w 124"/>
                <a:gd name="T83" fmla="*/ 56 h 310"/>
                <a:gd name="T84" fmla="*/ 4 w 124"/>
                <a:gd name="T85" fmla="*/ 48 h 310"/>
                <a:gd name="T86" fmla="*/ 2 w 124"/>
                <a:gd name="T87" fmla="*/ 26 h 310"/>
                <a:gd name="T88" fmla="*/ 18 w 124"/>
                <a:gd name="T89" fmla="*/ 16 h 310"/>
                <a:gd name="T90" fmla="*/ 38 w 124"/>
                <a:gd name="T91" fmla="*/ 22 h 310"/>
                <a:gd name="T92" fmla="*/ 48 w 124"/>
                <a:gd name="T93" fmla="*/ 24 h 310"/>
                <a:gd name="T94" fmla="*/ 66 w 124"/>
                <a:gd name="T95" fmla="*/ 20 h 310"/>
                <a:gd name="T96" fmla="*/ 72 w 124"/>
                <a:gd name="T97" fmla="*/ 12 h 310"/>
                <a:gd name="T98" fmla="*/ 76 w 124"/>
                <a:gd name="T99" fmla="*/ 6 h 310"/>
                <a:gd name="T100" fmla="*/ 82 w 124"/>
                <a:gd name="T101" fmla="*/ 2 h 310"/>
                <a:gd name="T102" fmla="*/ 92 w 124"/>
                <a:gd name="T103" fmla="*/ 2 h 310"/>
                <a:gd name="T104" fmla="*/ 120 w 124"/>
                <a:gd name="T105" fmla="*/ 20 h 310"/>
                <a:gd name="T106" fmla="*/ 116 w 124"/>
                <a:gd name="T107" fmla="*/ 26 h 310"/>
                <a:gd name="T108" fmla="*/ 102 w 124"/>
                <a:gd name="T109" fmla="*/ 46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4" h="310">
                  <a:moveTo>
                    <a:pt x="102" y="46"/>
                  </a:moveTo>
                  <a:lnTo>
                    <a:pt x="102" y="62"/>
                  </a:lnTo>
                  <a:lnTo>
                    <a:pt x="122" y="82"/>
                  </a:lnTo>
                  <a:lnTo>
                    <a:pt x="122" y="112"/>
                  </a:lnTo>
                  <a:lnTo>
                    <a:pt x="110" y="126"/>
                  </a:lnTo>
                  <a:lnTo>
                    <a:pt x="112" y="128"/>
                  </a:lnTo>
                  <a:lnTo>
                    <a:pt x="112" y="130"/>
                  </a:lnTo>
                  <a:lnTo>
                    <a:pt x="114" y="134"/>
                  </a:lnTo>
                  <a:lnTo>
                    <a:pt x="116" y="140"/>
                  </a:lnTo>
                  <a:lnTo>
                    <a:pt x="118" y="144"/>
                  </a:lnTo>
                  <a:lnTo>
                    <a:pt x="118" y="146"/>
                  </a:lnTo>
                  <a:lnTo>
                    <a:pt x="118" y="152"/>
                  </a:lnTo>
                  <a:lnTo>
                    <a:pt x="116" y="164"/>
                  </a:lnTo>
                  <a:lnTo>
                    <a:pt x="114" y="182"/>
                  </a:lnTo>
                  <a:lnTo>
                    <a:pt x="114" y="200"/>
                  </a:lnTo>
                  <a:lnTo>
                    <a:pt x="114" y="212"/>
                  </a:lnTo>
                  <a:lnTo>
                    <a:pt x="118" y="218"/>
                  </a:lnTo>
                  <a:lnTo>
                    <a:pt x="122" y="222"/>
                  </a:lnTo>
                  <a:lnTo>
                    <a:pt x="124" y="234"/>
                  </a:lnTo>
                  <a:lnTo>
                    <a:pt x="124" y="254"/>
                  </a:lnTo>
                  <a:lnTo>
                    <a:pt x="124" y="258"/>
                  </a:lnTo>
                  <a:lnTo>
                    <a:pt x="124" y="260"/>
                  </a:lnTo>
                  <a:lnTo>
                    <a:pt x="122" y="260"/>
                  </a:lnTo>
                  <a:lnTo>
                    <a:pt x="90" y="292"/>
                  </a:lnTo>
                  <a:lnTo>
                    <a:pt x="90" y="294"/>
                  </a:lnTo>
                  <a:lnTo>
                    <a:pt x="92" y="294"/>
                  </a:lnTo>
                  <a:lnTo>
                    <a:pt x="90" y="294"/>
                  </a:lnTo>
                  <a:lnTo>
                    <a:pt x="88" y="294"/>
                  </a:lnTo>
                  <a:lnTo>
                    <a:pt x="84" y="292"/>
                  </a:lnTo>
                  <a:lnTo>
                    <a:pt x="80" y="292"/>
                  </a:lnTo>
                  <a:lnTo>
                    <a:pt x="76" y="294"/>
                  </a:lnTo>
                  <a:lnTo>
                    <a:pt x="72" y="296"/>
                  </a:lnTo>
                  <a:lnTo>
                    <a:pt x="68" y="298"/>
                  </a:lnTo>
                  <a:lnTo>
                    <a:pt x="54" y="302"/>
                  </a:lnTo>
                  <a:lnTo>
                    <a:pt x="52" y="302"/>
                  </a:lnTo>
                  <a:lnTo>
                    <a:pt x="48" y="304"/>
                  </a:lnTo>
                  <a:lnTo>
                    <a:pt x="44" y="304"/>
                  </a:lnTo>
                  <a:lnTo>
                    <a:pt x="38" y="306"/>
                  </a:lnTo>
                  <a:lnTo>
                    <a:pt x="34" y="310"/>
                  </a:lnTo>
                  <a:lnTo>
                    <a:pt x="24" y="306"/>
                  </a:lnTo>
                  <a:lnTo>
                    <a:pt x="22" y="304"/>
                  </a:lnTo>
                  <a:lnTo>
                    <a:pt x="20" y="304"/>
                  </a:lnTo>
                  <a:lnTo>
                    <a:pt x="16" y="300"/>
                  </a:lnTo>
                  <a:lnTo>
                    <a:pt x="12" y="298"/>
                  </a:lnTo>
                  <a:lnTo>
                    <a:pt x="8" y="294"/>
                  </a:lnTo>
                  <a:lnTo>
                    <a:pt x="6" y="292"/>
                  </a:lnTo>
                  <a:lnTo>
                    <a:pt x="4" y="288"/>
                  </a:lnTo>
                  <a:lnTo>
                    <a:pt x="4" y="286"/>
                  </a:lnTo>
                  <a:lnTo>
                    <a:pt x="4" y="284"/>
                  </a:lnTo>
                  <a:lnTo>
                    <a:pt x="4" y="278"/>
                  </a:lnTo>
                  <a:lnTo>
                    <a:pt x="4" y="272"/>
                  </a:lnTo>
                  <a:lnTo>
                    <a:pt x="4" y="268"/>
                  </a:lnTo>
                  <a:lnTo>
                    <a:pt x="4" y="262"/>
                  </a:lnTo>
                  <a:lnTo>
                    <a:pt x="4" y="230"/>
                  </a:lnTo>
                  <a:lnTo>
                    <a:pt x="4" y="228"/>
                  </a:lnTo>
                  <a:lnTo>
                    <a:pt x="6" y="224"/>
                  </a:lnTo>
                  <a:lnTo>
                    <a:pt x="8" y="218"/>
                  </a:lnTo>
                  <a:lnTo>
                    <a:pt x="12" y="212"/>
                  </a:lnTo>
                  <a:lnTo>
                    <a:pt x="20" y="206"/>
                  </a:lnTo>
                  <a:lnTo>
                    <a:pt x="42" y="186"/>
                  </a:lnTo>
                  <a:lnTo>
                    <a:pt x="46" y="184"/>
                  </a:lnTo>
                  <a:lnTo>
                    <a:pt x="50" y="178"/>
                  </a:lnTo>
                  <a:lnTo>
                    <a:pt x="56" y="170"/>
                  </a:lnTo>
                  <a:lnTo>
                    <a:pt x="56" y="158"/>
                  </a:lnTo>
                  <a:lnTo>
                    <a:pt x="48" y="148"/>
                  </a:lnTo>
                  <a:lnTo>
                    <a:pt x="50" y="146"/>
                  </a:lnTo>
                  <a:lnTo>
                    <a:pt x="50" y="144"/>
                  </a:lnTo>
                  <a:lnTo>
                    <a:pt x="48" y="142"/>
                  </a:lnTo>
                  <a:lnTo>
                    <a:pt x="42" y="132"/>
                  </a:lnTo>
                  <a:lnTo>
                    <a:pt x="38" y="122"/>
                  </a:lnTo>
                  <a:lnTo>
                    <a:pt x="34" y="110"/>
                  </a:lnTo>
                  <a:lnTo>
                    <a:pt x="34" y="100"/>
                  </a:lnTo>
                  <a:lnTo>
                    <a:pt x="36" y="98"/>
                  </a:lnTo>
                  <a:lnTo>
                    <a:pt x="38" y="96"/>
                  </a:lnTo>
                  <a:lnTo>
                    <a:pt x="40" y="94"/>
                  </a:lnTo>
                  <a:lnTo>
                    <a:pt x="40" y="90"/>
                  </a:lnTo>
                  <a:lnTo>
                    <a:pt x="38" y="86"/>
                  </a:lnTo>
                  <a:lnTo>
                    <a:pt x="36" y="82"/>
                  </a:lnTo>
                  <a:lnTo>
                    <a:pt x="32" y="76"/>
                  </a:lnTo>
                  <a:lnTo>
                    <a:pt x="24" y="70"/>
                  </a:lnTo>
                  <a:lnTo>
                    <a:pt x="22" y="68"/>
                  </a:lnTo>
                  <a:lnTo>
                    <a:pt x="22" y="66"/>
                  </a:lnTo>
                  <a:lnTo>
                    <a:pt x="18" y="62"/>
                  </a:lnTo>
                  <a:lnTo>
                    <a:pt x="16" y="56"/>
                  </a:lnTo>
                  <a:lnTo>
                    <a:pt x="10" y="52"/>
                  </a:lnTo>
                  <a:lnTo>
                    <a:pt x="4" y="48"/>
                  </a:lnTo>
                  <a:lnTo>
                    <a:pt x="0" y="28"/>
                  </a:lnTo>
                  <a:lnTo>
                    <a:pt x="2" y="26"/>
                  </a:lnTo>
                  <a:lnTo>
                    <a:pt x="10" y="20"/>
                  </a:lnTo>
                  <a:lnTo>
                    <a:pt x="18" y="16"/>
                  </a:lnTo>
                  <a:lnTo>
                    <a:pt x="28" y="16"/>
                  </a:lnTo>
                  <a:lnTo>
                    <a:pt x="38" y="22"/>
                  </a:lnTo>
                  <a:lnTo>
                    <a:pt x="40" y="24"/>
                  </a:lnTo>
                  <a:lnTo>
                    <a:pt x="48" y="24"/>
                  </a:lnTo>
                  <a:lnTo>
                    <a:pt x="58" y="22"/>
                  </a:lnTo>
                  <a:lnTo>
                    <a:pt x="66" y="20"/>
                  </a:lnTo>
                  <a:lnTo>
                    <a:pt x="72" y="14"/>
                  </a:lnTo>
                  <a:lnTo>
                    <a:pt x="72" y="12"/>
                  </a:lnTo>
                  <a:lnTo>
                    <a:pt x="74" y="8"/>
                  </a:lnTo>
                  <a:lnTo>
                    <a:pt x="76" y="6"/>
                  </a:lnTo>
                  <a:lnTo>
                    <a:pt x="78" y="2"/>
                  </a:lnTo>
                  <a:lnTo>
                    <a:pt x="82" y="2"/>
                  </a:lnTo>
                  <a:lnTo>
                    <a:pt x="86" y="0"/>
                  </a:lnTo>
                  <a:lnTo>
                    <a:pt x="92" y="2"/>
                  </a:lnTo>
                  <a:lnTo>
                    <a:pt x="122" y="18"/>
                  </a:lnTo>
                  <a:lnTo>
                    <a:pt x="120" y="20"/>
                  </a:lnTo>
                  <a:lnTo>
                    <a:pt x="120" y="22"/>
                  </a:lnTo>
                  <a:lnTo>
                    <a:pt x="116" y="26"/>
                  </a:lnTo>
                  <a:lnTo>
                    <a:pt x="110" y="28"/>
                  </a:lnTo>
                  <a:lnTo>
                    <a:pt x="102" y="4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4" name="Freeform 239"/>
            <p:cNvSpPr>
              <a:spLocks noChangeArrowheads="1"/>
            </p:cNvSpPr>
            <p:nvPr/>
          </p:nvSpPr>
          <p:spPr bwMode="auto">
            <a:xfrm>
              <a:off x="372" y="896"/>
              <a:ext cx="54" cy="84"/>
            </a:xfrm>
            <a:custGeom>
              <a:avLst/>
              <a:gdLst>
                <a:gd name="T0" fmla="*/ 18 w 54"/>
                <a:gd name="T1" fmla="*/ 80 h 84"/>
                <a:gd name="T2" fmla="*/ 4 w 54"/>
                <a:gd name="T3" fmla="*/ 82 h 84"/>
                <a:gd name="T4" fmla="*/ 0 w 54"/>
                <a:gd name="T5" fmla="*/ 78 h 84"/>
                <a:gd name="T6" fmla="*/ 2 w 54"/>
                <a:gd name="T7" fmla="*/ 74 h 84"/>
                <a:gd name="T8" fmla="*/ 4 w 54"/>
                <a:gd name="T9" fmla="*/ 64 h 84"/>
                <a:gd name="T10" fmla="*/ 8 w 54"/>
                <a:gd name="T11" fmla="*/ 58 h 84"/>
                <a:gd name="T12" fmla="*/ 12 w 54"/>
                <a:gd name="T13" fmla="*/ 54 h 84"/>
                <a:gd name="T14" fmla="*/ 10 w 54"/>
                <a:gd name="T15" fmla="*/ 52 h 84"/>
                <a:gd name="T16" fmla="*/ 10 w 54"/>
                <a:gd name="T17" fmla="*/ 46 h 84"/>
                <a:gd name="T18" fmla="*/ 12 w 54"/>
                <a:gd name="T19" fmla="*/ 44 h 84"/>
                <a:gd name="T20" fmla="*/ 16 w 54"/>
                <a:gd name="T21" fmla="*/ 40 h 84"/>
                <a:gd name="T22" fmla="*/ 16 w 54"/>
                <a:gd name="T23" fmla="*/ 36 h 84"/>
                <a:gd name="T24" fmla="*/ 12 w 54"/>
                <a:gd name="T25" fmla="*/ 28 h 84"/>
                <a:gd name="T26" fmla="*/ 18 w 54"/>
                <a:gd name="T27" fmla="*/ 28 h 84"/>
                <a:gd name="T28" fmla="*/ 22 w 54"/>
                <a:gd name="T29" fmla="*/ 28 h 84"/>
                <a:gd name="T30" fmla="*/ 16 w 54"/>
                <a:gd name="T31" fmla="*/ 26 h 84"/>
                <a:gd name="T32" fmla="*/ 12 w 54"/>
                <a:gd name="T33" fmla="*/ 26 h 84"/>
                <a:gd name="T34" fmla="*/ 10 w 54"/>
                <a:gd name="T35" fmla="*/ 24 h 84"/>
                <a:gd name="T36" fmla="*/ 10 w 54"/>
                <a:gd name="T37" fmla="*/ 14 h 84"/>
                <a:gd name="T38" fmla="*/ 14 w 54"/>
                <a:gd name="T39" fmla="*/ 14 h 84"/>
                <a:gd name="T40" fmla="*/ 20 w 54"/>
                <a:gd name="T41" fmla="*/ 10 h 84"/>
                <a:gd name="T42" fmla="*/ 38 w 54"/>
                <a:gd name="T43" fmla="*/ 2 h 84"/>
                <a:gd name="T44" fmla="*/ 46 w 54"/>
                <a:gd name="T45" fmla="*/ 16 h 84"/>
                <a:gd name="T46" fmla="*/ 46 w 54"/>
                <a:gd name="T47" fmla="*/ 24 h 84"/>
                <a:gd name="T48" fmla="*/ 46 w 54"/>
                <a:gd name="T49" fmla="*/ 30 h 84"/>
                <a:gd name="T50" fmla="*/ 46 w 54"/>
                <a:gd name="T51" fmla="*/ 34 h 84"/>
                <a:gd name="T52" fmla="*/ 42 w 54"/>
                <a:gd name="T53" fmla="*/ 36 h 84"/>
                <a:gd name="T54" fmla="*/ 46 w 54"/>
                <a:gd name="T55" fmla="*/ 40 h 84"/>
                <a:gd name="T56" fmla="*/ 50 w 54"/>
                <a:gd name="T57" fmla="*/ 42 h 84"/>
                <a:gd name="T58" fmla="*/ 52 w 54"/>
                <a:gd name="T59" fmla="*/ 46 h 84"/>
                <a:gd name="T60" fmla="*/ 54 w 54"/>
                <a:gd name="T61" fmla="*/ 50 h 84"/>
                <a:gd name="T62" fmla="*/ 50 w 54"/>
                <a:gd name="T63" fmla="*/ 54 h 84"/>
                <a:gd name="T64" fmla="*/ 48 w 54"/>
                <a:gd name="T65" fmla="*/ 58 h 84"/>
                <a:gd name="T66" fmla="*/ 50 w 54"/>
                <a:gd name="T67" fmla="*/ 62 h 84"/>
                <a:gd name="T68" fmla="*/ 48 w 54"/>
                <a:gd name="T69" fmla="*/ 66 h 84"/>
                <a:gd name="T70" fmla="*/ 50 w 54"/>
                <a:gd name="T71" fmla="*/ 70 h 84"/>
                <a:gd name="T72" fmla="*/ 48 w 54"/>
                <a:gd name="T73" fmla="*/ 72 h 84"/>
                <a:gd name="T74" fmla="*/ 50 w 54"/>
                <a:gd name="T75" fmla="*/ 76 h 84"/>
                <a:gd name="T76" fmla="*/ 48 w 54"/>
                <a:gd name="T77" fmla="*/ 80 h 84"/>
                <a:gd name="T78" fmla="*/ 44 w 54"/>
                <a:gd name="T79" fmla="*/ 76 h 84"/>
                <a:gd name="T80" fmla="*/ 44 w 54"/>
                <a:gd name="T81" fmla="*/ 80 h 84"/>
                <a:gd name="T82" fmla="*/ 40 w 54"/>
                <a:gd name="T83" fmla="*/ 82 h 84"/>
                <a:gd name="T84" fmla="*/ 34 w 54"/>
                <a:gd name="T85" fmla="*/ 82 h 84"/>
                <a:gd name="T86" fmla="*/ 32 w 54"/>
                <a:gd name="T87" fmla="*/ 84 h 84"/>
                <a:gd name="T88" fmla="*/ 28 w 54"/>
                <a:gd name="T89" fmla="*/ 8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4" h="84">
                  <a:moveTo>
                    <a:pt x="26" y="84"/>
                  </a:moveTo>
                  <a:lnTo>
                    <a:pt x="18" y="80"/>
                  </a:lnTo>
                  <a:lnTo>
                    <a:pt x="12" y="80"/>
                  </a:lnTo>
                  <a:lnTo>
                    <a:pt x="4" y="82"/>
                  </a:lnTo>
                  <a:lnTo>
                    <a:pt x="2" y="80"/>
                  </a:lnTo>
                  <a:lnTo>
                    <a:pt x="0" y="78"/>
                  </a:lnTo>
                  <a:lnTo>
                    <a:pt x="2" y="76"/>
                  </a:lnTo>
                  <a:lnTo>
                    <a:pt x="2" y="74"/>
                  </a:lnTo>
                  <a:lnTo>
                    <a:pt x="4" y="72"/>
                  </a:lnTo>
                  <a:lnTo>
                    <a:pt x="4" y="64"/>
                  </a:lnTo>
                  <a:lnTo>
                    <a:pt x="4" y="62"/>
                  </a:lnTo>
                  <a:lnTo>
                    <a:pt x="8" y="58"/>
                  </a:lnTo>
                  <a:lnTo>
                    <a:pt x="10" y="56"/>
                  </a:lnTo>
                  <a:lnTo>
                    <a:pt x="12" y="54"/>
                  </a:lnTo>
                  <a:lnTo>
                    <a:pt x="14" y="54"/>
                  </a:lnTo>
                  <a:lnTo>
                    <a:pt x="10" y="52"/>
                  </a:lnTo>
                  <a:lnTo>
                    <a:pt x="10" y="48"/>
                  </a:lnTo>
                  <a:lnTo>
                    <a:pt x="10" y="46"/>
                  </a:lnTo>
                  <a:lnTo>
                    <a:pt x="10" y="44"/>
                  </a:lnTo>
                  <a:lnTo>
                    <a:pt x="12" y="44"/>
                  </a:lnTo>
                  <a:lnTo>
                    <a:pt x="14" y="42"/>
                  </a:lnTo>
                  <a:lnTo>
                    <a:pt x="16" y="40"/>
                  </a:lnTo>
                  <a:lnTo>
                    <a:pt x="16" y="38"/>
                  </a:lnTo>
                  <a:lnTo>
                    <a:pt x="16" y="36"/>
                  </a:lnTo>
                  <a:lnTo>
                    <a:pt x="12" y="30"/>
                  </a:lnTo>
                  <a:lnTo>
                    <a:pt x="12" y="28"/>
                  </a:lnTo>
                  <a:lnTo>
                    <a:pt x="16" y="28"/>
                  </a:lnTo>
                  <a:lnTo>
                    <a:pt x="18" y="28"/>
                  </a:lnTo>
                  <a:lnTo>
                    <a:pt x="20" y="28"/>
                  </a:lnTo>
                  <a:lnTo>
                    <a:pt x="22" y="28"/>
                  </a:lnTo>
                  <a:lnTo>
                    <a:pt x="20" y="28"/>
                  </a:lnTo>
                  <a:lnTo>
                    <a:pt x="16" y="26"/>
                  </a:lnTo>
                  <a:lnTo>
                    <a:pt x="14" y="26"/>
                  </a:lnTo>
                  <a:lnTo>
                    <a:pt x="12" y="26"/>
                  </a:lnTo>
                  <a:lnTo>
                    <a:pt x="10" y="26"/>
                  </a:lnTo>
                  <a:lnTo>
                    <a:pt x="10" y="24"/>
                  </a:lnTo>
                  <a:lnTo>
                    <a:pt x="10" y="20"/>
                  </a:lnTo>
                  <a:lnTo>
                    <a:pt x="10" y="14"/>
                  </a:lnTo>
                  <a:lnTo>
                    <a:pt x="12" y="16"/>
                  </a:lnTo>
                  <a:lnTo>
                    <a:pt x="14" y="14"/>
                  </a:lnTo>
                  <a:lnTo>
                    <a:pt x="16" y="14"/>
                  </a:lnTo>
                  <a:lnTo>
                    <a:pt x="20" y="10"/>
                  </a:lnTo>
                  <a:lnTo>
                    <a:pt x="32" y="0"/>
                  </a:lnTo>
                  <a:lnTo>
                    <a:pt x="38" y="2"/>
                  </a:lnTo>
                  <a:lnTo>
                    <a:pt x="46" y="12"/>
                  </a:lnTo>
                  <a:lnTo>
                    <a:pt x="46" y="16"/>
                  </a:lnTo>
                  <a:lnTo>
                    <a:pt x="46" y="20"/>
                  </a:lnTo>
                  <a:lnTo>
                    <a:pt x="46" y="24"/>
                  </a:lnTo>
                  <a:lnTo>
                    <a:pt x="46" y="28"/>
                  </a:lnTo>
                  <a:lnTo>
                    <a:pt x="46" y="30"/>
                  </a:lnTo>
                  <a:lnTo>
                    <a:pt x="46" y="32"/>
                  </a:lnTo>
                  <a:lnTo>
                    <a:pt x="46" y="34"/>
                  </a:lnTo>
                  <a:lnTo>
                    <a:pt x="42" y="34"/>
                  </a:lnTo>
                  <a:lnTo>
                    <a:pt x="42" y="36"/>
                  </a:lnTo>
                  <a:lnTo>
                    <a:pt x="44" y="36"/>
                  </a:lnTo>
                  <a:lnTo>
                    <a:pt x="46" y="40"/>
                  </a:lnTo>
                  <a:lnTo>
                    <a:pt x="48" y="42"/>
                  </a:lnTo>
                  <a:lnTo>
                    <a:pt x="50" y="42"/>
                  </a:lnTo>
                  <a:lnTo>
                    <a:pt x="50" y="44"/>
                  </a:lnTo>
                  <a:lnTo>
                    <a:pt x="52" y="46"/>
                  </a:lnTo>
                  <a:lnTo>
                    <a:pt x="54" y="48"/>
                  </a:lnTo>
                  <a:lnTo>
                    <a:pt x="54" y="50"/>
                  </a:lnTo>
                  <a:lnTo>
                    <a:pt x="52" y="52"/>
                  </a:lnTo>
                  <a:lnTo>
                    <a:pt x="50" y="54"/>
                  </a:lnTo>
                  <a:lnTo>
                    <a:pt x="48" y="56"/>
                  </a:lnTo>
                  <a:lnTo>
                    <a:pt x="48" y="58"/>
                  </a:lnTo>
                  <a:lnTo>
                    <a:pt x="50" y="60"/>
                  </a:lnTo>
                  <a:lnTo>
                    <a:pt x="50" y="62"/>
                  </a:lnTo>
                  <a:lnTo>
                    <a:pt x="50" y="64"/>
                  </a:lnTo>
                  <a:lnTo>
                    <a:pt x="48" y="66"/>
                  </a:lnTo>
                  <a:lnTo>
                    <a:pt x="48" y="68"/>
                  </a:lnTo>
                  <a:lnTo>
                    <a:pt x="50" y="70"/>
                  </a:lnTo>
                  <a:lnTo>
                    <a:pt x="48" y="70"/>
                  </a:lnTo>
                  <a:lnTo>
                    <a:pt x="48" y="72"/>
                  </a:lnTo>
                  <a:lnTo>
                    <a:pt x="50" y="74"/>
                  </a:lnTo>
                  <a:lnTo>
                    <a:pt x="50" y="76"/>
                  </a:lnTo>
                  <a:lnTo>
                    <a:pt x="50" y="78"/>
                  </a:lnTo>
                  <a:lnTo>
                    <a:pt x="48" y="80"/>
                  </a:lnTo>
                  <a:lnTo>
                    <a:pt x="46" y="76"/>
                  </a:lnTo>
                  <a:lnTo>
                    <a:pt x="44" y="76"/>
                  </a:lnTo>
                  <a:lnTo>
                    <a:pt x="46" y="80"/>
                  </a:lnTo>
                  <a:lnTo>
                    <a:pt x="44" y="80"/>
                  </a:lnTo>
                  <a:lnTo>
                    <a:pt x="42" y="80"/>
                  </a:lnTo>
                  <a:lnTo>
                    <a:pt x="40" y="82"/>
                  </a:lnTo>
                  <a:lnTo>
                    <a:pt x="38" y="82"/>
                  </a:lnTo>
                  <a:lnTo>
                    <a:pt x="34" y="82"/>
                  </a:lnTo>
                  <a:lnTo>
                    <a:pt x="32" y="82"/>
                  </a:lnTo>
                  <a:lnTo>
                    <a:pt x="32" y="84"/>
                  </a:lnTo>
                  <a:lnTo>
                    <a:pt x="30" y="84"/>
                  </a:lnTo>
                  <a:lnTo>
                    <a:pt x="28" y="84"/>
                  </a:lnTo>
                  <a:lnTo>
                    <a:pt x="26" y="8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5" name="Freeform 240"/>
            <p:cNvSpPr>
              <a:spLocks noChangeArrowheads="1"/>
            </p:cNvSpPr>
            <p:nvPr/>
          </p:nvSpPr>
          <p:spPr bwMode="auto">
            <a:xfrm>
              <a:off x="574" y="1138"/>
              <a:ext cx="224" cy="110"/>
            </a:xfrm>
            <a:custGeom>
              <a:avLst/>
              <a:gdLst>
                <a:gd name="T0" fmla="*/ 194 w 224"/>
                <a:gd name="T1" fmla="*/ 34 h 110"/>
                <a:gd name="T2" fmla="*/ 204 w 224"/>
                <a:gd name="T3" fmla="*/ 40 h 110"/>
                <a:gd name="T4" fmla="*/ 220 w 224"/>
                <a:gd name="T5" fmla="*/ 70 h 110"/>
                <a:gd name="T6" fmla="*/ 222 w 224"/>
                <a:gd name="T7" fmla="*/ 82 h 110"/>
                <a:gd name="T8" fmla="*/ 208 w 224"/>
                <a:gd name="T9" fmla="*/ 80 h 110"/>
                <a:gd name="T10" fmla="*/ 194 w 224"/>
                <a:gd name="T11" fmla="*/ 82 h 110"/>
                <a:gd name="T12" fmla="*/ 182 w 224"/>
                <a:gd name="T13" fmla="*/ 88 h 110"/>
                <a:gd name="T14" fmla="*/ 174 w 224"/>
                <a:gd name="T15" fmla="*/ 92 h 110"/>
                <a:gd name="T16" fmla="*/ 168 w 224"/>
                <a:gd name="T17" fmla="*/ 92 h 110"/>
                <a:gd name="T18" fmla="*/ 162 w 224"/>
                <a:gd name="T19" fmla="*/ 98 h 110"/>
                <a:gd name="T20" fmla="*/ 146 w 224"/>
                <a:gd name="T21" fmla="*/ 102 h 110"/>
                <a:gd name="T22" fmla="*/ 132 w 224"/>
                <a:gd name="T23" fmla="*/ 100 h 110"/>
                <a:gd name="T24" fmla="*/ 124 w 224"/>
                <a:gd name="T25" fmla="*/ 100 h 110"/>
                <a:gd name="T26" fmla="*/ 118 w 224"/>
                <a:gd name="T27" fmla="*/ 110 h 110"/>
                <a:gd name="T28" fmla="*/ 112 w 224"/>
                <a:gd name="T29" fmla="*/ 108 h 110"/>
                <a:gd name="T30" fmla="*/ 116 w 224"/>
                <a:gd name="T31" fmla="*/ 102 h 110"/>
                <a:gd name="T32" fmla="*/ 102 w 224"/>
                <a:gd name="T33" fmla="*/ 106 h 110"/>
                <a:gd name="T34" fmla="*/ 94 w 224"/>
                <a:gd name="T35" fmla="*/ 104 h 110"/>
                <a:gd name="T36" fmla="*/ 84 w 224"/>
                <a:gd name="T37" fmla="*/ 108 h 110"/>
                <a:gd name="T38" fmla="*/ 76 w 224"/>
                <a:gd name="T39" fmla="*/ 104 h 110"/>
                <a:gd name="T40" fmla="*/ 60 w 224"/>
                <a:gd name="T41" fmla="*/ 102 h 110"/>
                <a:gd name="T42" fmla="*/ 54 w 224"/>
                <a:gd name="T43" fmla="*/ 108 h 110"/>
                <a:gd name="T44" fmla="*/ 46 w 224"/>
                <a:gd name="T45" fmla="*/ 110 h 110"/>
                <a:gd name="T46" fmla="*/ 34 w 224"/>
                <a:gd name="T47" fmla="*/ 106 h 110"/>
                <a:gd name="T48" fmla="*/ 26 w 224"/>
                <a:gd name="T49" fmla="*/ 102 h 110"/>
                <a:gd name="T50" fmla="*/ 14 w 224"/>
                <a:gd name="T51" fmla="*/ 94 h 110"/>
                <a:gd name="T52" fmla="*/ 10 w 224"/>
                <a:gd name="T53" fmla="*/ 82 h 110"/>
                <a:gd name="T54" fmla="*/ 2 w 224"/>
                <a:gd name="T55" fmla="*/ 70 h 110"/>
                <a:gd name="T56" fmla="*/ 0 w 224"/>
                <a:gd name="T57" fmla="*/ 62 h 110"/>
                <a:gd name="T58" fmla="*/ 2 w 224"/>
                <a:gd name="T59" fmla="*/ 54 h 110"/>
                <a:gd name="T60" fmla="*/ 6 w 224"/>
                <a:gd name="T61" fmla="*/ 48 h 110"/>
                <a:gd name="T62" fmla="*/ 18 w 224"/>
                <a:gd name="T63" fmla="*/ 44 h 110"/>
                <a:gd name="T64" fmla="*/ 30 w 224"/>
                <a:gd name="T65" fmla="*/ 44 h 110"/>
                <a:gd name="T66" fmla="*/ 38 w 224"/>
                <a:gd name="T67" fmla="*/ 40 h 110"/>
                <a:gd name="T68" fmla="*/ 46 w 224"/>
                <a:gd name="T69" fmla="*/ 38 h 110"/>
                <a:gd name="T70" fmla="*/ 38 w 224"/>
                <a:gd name="T71" fmla="*/ 34 h 110"/>
                <a:gd name="T72" fmla="*/ 40 w 224"/>
                <a:gd name="T73" fmla="*/ 24 h 110"/>
                <a:gd name="T74" fmla="*/ 50 w 224"/>
                <a:gd name="T75" fmla="*/ 16 h 110"/>
                <a:gd name="T76" fmla="*/ 60 w 224"/>
                <a:gd name="T77" fmla="*/ 16 h 110"/>
                <a:gd name="T78" fmla="*/ 66 w 224"/>
                <a:gd name="T79" fmla="*/ 16 h 110"/>
                <a:gd name="T80" fmla="*/ 82 w 224"/>
                <a:gd name="T81" fmla="*/ 8 h 110"/>
                <a:gd name="T82" fmla="*/ 88 w 224"/>
                <a:gd name="T83" fmla="*/ 2 h 110"/>
                <a:gd name="T84" fmla="*/ 98 w 224"/>
                <a:gd name="T85" fmla="*/ 0 h 110"/>
                <a:gd name="T86" fmla="*/ 114 w 224"/>
                <a:gd name="T87" fmla="*/ 6 h 110"/>
                <a:gd name="T88" fmla="*/ 128 w 224"/>
                <a:gd name="T89" fmla="*/ 16 h 110"/>
                <a:gd name="T90" fmla="*/ 136 w 224"/>
                <a:gd name="T91" fmla="*/ 14 h 110"/>
                <a:gd name="T92" fmla="*/ 142 w 224"/>
                <a:gd name="T93" fmla="*/ 12 h 110"/>
                <a:gd name="T94" fmla="*/ 156 w 224"/>
                <a:gd name="T95" fmla="*/ 14 h 110"/>
                <a:gd name="T96" fmla="*/ 166 w 224"/>
                <a:gd name="T97" fmla="*/ 22 h 110"/>
                <a:gd name="T98" fmla="*/ 182 w 224"/>
                <a:gd name="T99" fmla="*/ 28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4" h="110">
                  <a:moveTo>
                    <a:pt x="188" y="30"/>
                  </a:moveTo>
                  <a:lnTo>
                    <a:pt x="192" y="32"/>
                  </a:lnTo>
                  <a:lnTo>
                    <a:pt x="194" y="34"/>
                  </a:lnTo>
                  <a:lnTo>
                    <a:pt x="198" y="36"/>
                  </a:lnTo>
                  <a:lnTo>
                    <a:pt x="202" y="38"/>
                  </a:lnTo>
                  <a:lnTo>
                    <a:pt x="204" y="40"/>
                  </a:lnTo>
                  <a:lnTo>
                    <a:pt x="210" y="46"/>
                  </a:lnTo>
                  <a:lnTo>
                    <a:pt x="216" y="58"/>
                  </a:lnTo>
                  <a:lnTo>
                    <a:pt x="220" y="70"/>
                  </a:lnTo>
                  <a:lnTo>
                    <a:pt x="224" y="78"/>
                  </a:lnTo>
                  <a:lnTo>
                    <a:pt x="224" y="80"/>
                  </a:lnTo>
                  <a:lnTo>
                    <a:pt x="222" y="82"/>
                  </a:lnTo>
                  <a:lnTo>
                    <a:pt x="220" y="82"/>
                  </a:lnTo>
                  <a:lnTo>
                    <a:pt x="218" y="78"/>
                  </a:lnTo>
                  <a:lnTo>
                    <a:pt x="208" y="80"/>
                  </a:lnTo>
                  <a:lnTo>
                    <a:pt x="204" y="80"/>
                  </a:lnTo>
                  <a:lnTo>
                    <a:pt x="200" y="80"/>
                  </a:lnTo>
                  <a:lnTo>
                    <a:pt x="194" y="82"/>
                  </a:lnTo>
                  <a:lnTo>
                    <a:pt x="190" y="84"/>
                  </a:lnTo>
                  <a:lnTo>
                    <a:pt x="184" y="86"/>
                  </a:lnTo>
                  <a:lnTo>
                    <a:pt x="182" y="88"/>
                  </a:lnTo>
                  <a:lnTo>
                    <a:pt x="180" y="88"/>
                  </a:lnTo>
                  <a:lnTo>
                    <a:pt x="178" y="90"/>
                  </a:lnTo>
                  <a:lnTo>
                    <a:pt x="174" y="92"/>
                  </a:lnTo>
                  <a:lnTo>
                    <a:pt x="172" y="92"/>
                  </a:lnTo>
                  <a:lnTo>
                    <a:pt x="170" y="92"/>
                  </a:lnTo>
                  <a:lnTo>
                    <a:pt x="168" y="92"/>
                  </a:lnTo>
                  <a:lnTo>
                    <a:pt x="166" y="94"/>
                  </a:lnTo>
                  <a:lnTo>
                    <a:pt x="164" y="96"/>
                  </a:lnTo>
                  <a:lnTo>
                    <a:pt x="162" y="98"/>
                  </a:lnTo>
                  <a:lnTo>
                    <a:pt x="158" y="100"/>
                  </a:lnTo>
                  <a:lnTo>
                    <a:pt x="152" y="102"/>
                  </a:lnTo>
                  <a:lnTo>
                    <a:pt x="146" y="102"/>
                  </a:lnTo>
                  <a:lnTo>
                    <a:pt x="140" y="102"/>
                  </a:lnTo>
                  <a:lnTo>
                    <a:pt x="136" y="102"/>
                  </a:lnTo>
                  <a:lnTo>
                    <a:pt x="132" y="100"/>
                  </a:lnTo>
                  <a:lnTo>
                    <a:pt x="128" y="98"/>
                  </a:lnTo>
                  <a:lnTo>
                    <a:pt x="126" y="98"/>
                  </a:lnTo>
                  <a:lnTo>
                    <a:pt x="124" y="100"/>
                  </a:lnTo>
                  <a:lnTo>
                    <a:pt x="124" y="102"/>
                  </a:lnTo>
                  <a:lnTo>
                    <a:pt x="120" y="108"/>
                  </a:lnTo>
                  <a:lnTo>
                    <a:pt x="118" y="110"/>
                  </a:lnTo>
                  <a:lnTo>
                    <a:pt x="116" y="110"/>
                  </a:lnTo>
                  <a:lnTo>
                    <a:pt x="114" y="110"/>
                  </a:lnTo>
                  <a:lnTo>
                    <a:pt x="112" y="108"/>
                  </a:lnTo>
                  <a:lnTo>
                    <a:pt x="114" y="106"/>
                  </a:lnTo>
                  <a:lnTo>
                    <a:pt x="116" y="104"/>
                  </a:lnTo>
                  <a:lnTo>
                    <a:pt x="116" y="102"/>
                  </a:lnTo>
                  <a:lnTo>
                    <a:pt x="116" y="100"/>
                  </a:lnTo>
                  <a:lnTo>
                    <a:pt x="108" y="102"/>
                  </a:lnTo>
                  <a:lnTo>
                    <a:pt x="102" y="106"/>
                  </a:lnTo>
                  <a:lnTo>
                    <a:pt x="98" y="104"/>
                  </a:lnTo>
                  <a:lnTo>
                    <a:pt x="96" y="104"/>
                  </a:lnTo>
                  <a:lnTo>
                    <a:pt x="94" y="104"/>
                  </a:lnTo>
                  <a:lnTo>
                    <a:pt x="92" y="106"/>
                  </a:lnTo>
                  <a:lnTo>
                    <a:pt x="88" y="108"/>
                  </a:lnTo>
                  <a:lnTo>
                    <a:pt x="84" y="108"/>
                  </a:lnTo>
                  <a:lnTo>
                    <a:pt x="82" y="108"/>
                  </a:lnTo>
                  <a:lnTo>
                    <a:pt x="80" y="106"/>
                  </a:lnTo>
                  <a:lnTo>
                    <a:pt x="76" y="104"/>
                  </a:lnTo>
                  <a:lnTo>
                    <a:pt x="70" y="104"/>
                  </a:lnTo>
                  <a:lnTo>
                    <a:pt x="64" y="102"/>
                  </a:lnTo>
                  <a:lnTo>
                    <a:pt x="60" y="102"/>
                  </a:lnTo>
                  <a:lnTo>
                    <a:pt x="58" y="104"/>
                  </a:lnTo>
                  <a:lnTo>
                    <a:pt x="58" y="106"/>
                  </a:lnTo>
                  <a:lnTo>
                    <a:pt x="54" y="108"/>
                  </a:lnTo>
                  <a:lnTo>
                    <a:pt x="52" y="110"/>
                  </a:lnTo>
                  <a:lnTo>
                    <a:pt x="48" y="110"/>
                  </a:lnTo>
                  <a:lnTo>
                    <a:pt x="46" y="110"/>
                  </a:lnTo>
                  <a:lnTo>
                    <a:pt x="42" y="108"/>
                  </a:lnTo>
                  <a:lnTo>
                    <a:pt x="38" y="106"/>
                  </a:lnTo>
                  <a:lnTo>
                    <a:pt x="34" y="106"/>
                  </a:lnTo>
                  <a:lnTo>
                    <a:pt x="32" y="106"/>
                  </a:lnTo>
                  <a:lnTo>
                    <a:pt x="30" y="104"/>
                  </a:lnTo>
                  <a:lnTo>
                    <a:pt x="26" y="102"/>
                  </a:lnTo>
                  <a:lnTo>
                    <a:pt x="22" y="100"/>
                  </a:lnTo>
                  <a:lnTo>
                    <a:pt x="18" y="96"/>
                  </a:lnTo>
                  <a:lnTo>
                    <a:pt x="14" y="94"/>
                  </a:lnTo>
                  <a:lnTo>
                    <a:pt x="12" y="90"/>
                  </a:lnTo>
                  <a:lnTo>
                    <a:pt x="12" y="86"/>
                  </a:lnTo>
                  <a:lnTo>
                    <a:pt x="10" y="82"/>
                  </a:lnTo>
                  <a:lnTo>
                    <a:pt x="10" y="78"/>
                  </a:lnTo>
                  <a:lnTo>
                    <a:pt x="8" y="76"/>
                  </a:lnTo>
                  <a:lnTo>
                    <a:pt x="2" y="70"/>
                  </a:lnTo>
                  <a:lnTo>
                    <a:pt x="2" y="68"/>
                  </a:lnTo>
                  <a:lnTo>
                    <a:pt x="2" y="66"/>
                  </a:lnTo>
                  <a:lnTo>
                    <a:pt x="0" y="62"/>
                  </a:lnTo>
                  <a:lnTo>
                    <a:pt x="0" y="58"/>
                  </a:lnTo>
                  <a:lnTo>
                    <a:pt x="0" y="54"/>
                  </a:lnTo>
                  <a:lnTo>
                    <a:pt x="2" y="54"/>
                  </a:lnTo>
                  <a:lnTo>
                    <a:pt x="2" y="52"/>
                  </a:lnTo>
                  <a:lnTo>
                    <a:pt x="4" y="50"/>
                  </a:lnTo>
                  <a:lnTo>
                    <a:pt x="6" y="48"/>
                  </a:lnTo>
                  <a:lnTo>
                    <a:pt x="8" y="44"/>
                  </a:lnTo>
                  <a:lnTo>
                    <a:pt x="14" y="44"/>
                  </a:lnTo>
                  <a:lnTo>
                    <a:pt x="18" y="44"/>
                  </a:lnTo>
                  <a:lnTo>
                    <a:pt x="20" y="46"/>
                  </a:lnTo>
                  <a:lnTo>
                    <a:pt x="26" y="46"/>
                  </a:lnTo>
                  <a:lnTo>
                    <a:pt x="30" y="44"/>
                  </a:lnTo>
                  <a:lnTo>
                    <a:pt x="32" y="42"/>
                  </a:lnTo>
                  <a:lnTo>
                    <a:pt x="36" y="40"/>
                  </a:lnTo>
                  <a:lnTo>
                    <a:pt x="38" y="40"/>
                  </a:lnTo>
                  <a:lnTo>
                    <a:pt x="42" y="40"/>
                  </a:lnTo>
                  <a:lnTo>
                    <a:pt x="50" y="40"/>
                  </a:lnTo>
                  <a:lnTo>
                    <a:pt x="46" y="38"/>
                  </a:lnTo>
                  <a:lnTo>
                    <a:pt x="42" y="38"/>
                  </a:lnTo>
                  <a:lnTo>
                    <a:pt x="40" y="36"/>
                  </a:lnTo>
                  <a:lnTo>
                    <a:pt x="38" y="34"/>
                  </a:lnTo>
                  <a:lnTo>
                    <a:pt x="38" y="32"/>
                  </a:lnTo>
                  <a:lnTo>
                    <a:pt x="38" y="28"/>
                  </a:lnTo>
                  <a:lnTo>
                    <a:pt x="40" y="24"/>
                  </a:lnTo>
                  <a:lnTo>
                    <a:pt x="42" y="20"/>
                  </a:lnTo>
                  <a:lnTo>
                    <a:pt x="48" y="16"/>
                  </a:lnTo>
                  <a:lnTo>
                    <a:pt x="50" y="16"/>
                  </a:lnTo>
                  <a:lnTo>
                    <a:pt x="52" y="16"/>
                  </a:lnTo>
                  <a:lnTo>
                    <a:pt x="56" y="16"/>
                  </a:lnTo>
                  <a:lnTo>
                    <a:pt x="60" y="16"/>
                  </a:lnTo>
                  <a:lnTo>
                    <a:pt x="62" y="16"/>
                  </a:lnTo>
                  <a:lnTo>
                    <a:pt x="64" y="16"/>
                  </a:lnTo>
                  <a:lnTo>
                    <a:pt x="66" y="16"/>
                  </a:lnTo>
                  <a:lnTo>
                    <a:pt x="72" y="14"/>
                  </a:lnTo>
                  <a:lnTo>
                    <a:pt x="76" y="10"/>
                  </a:lnTo>
                  <a:lnTo>
                    <a:pt x="82" y="8"/>
                  </a:lnTo>
                  <a:lnTo>
                    <a:pt x="86" y="4"/>
                  </a:lnTo>
                  <a:lnTo>
                    <a:pt x="88" y="4"/>
                  </a:lnTo>
                  <a:lnTo>
                    <a:pt x="88" y="2"/>
                  </a:lnTo>
                  <a:lnTo>
                    <a:pt x="90" y="0"/>
                  </a:lnTo>
                  <a:lnTo>
                    <a:pt x="94" y="0"/>
                  </a:lnTo>
                  <a:lnTo>
                    <a:pt x="98" y="0"/>
                  </a:lnTo>
                  <a:lnTo>
                    <a:pt x="104" y="2"/>
                  </a:lnTo>
                  <a:lnTo>
                    <a:pt x="112" y="4"/>
                  </a:lnTo>
                  <a:lnTo>
                    <a:pt x="114" y="6"/>
                  </a:lnTo>
                  <a:lnTo>
                    <a:pt x="118" y="8"/>
                  </a:lnTo>
                  <a:lnTo>
                    <a:pt x="122" y="12"/>
                  </a:lnTo>
                  <a:lnTo>
                    <a:pt x="128" y="16"/>
                  </a:lnTo>
                  <a:lnTo>
                    <a:pt x="128" y="14"/>
                  </a:lnTo>
                  <a:lnTo>
                    <a:pt x="132" y="14"/>
                  </a:lnTo>
                  <a:lnTo>
                    <a:pt x="136" y="14"/>
                  </a:lnTo>
                  <a:lnTo>
                    <a:pt x="138" y="12"/>
                  </a:lnTo>
                  <a:lnTo>
                    <a:pt x="140" y="12"/>
                  </a:lnTo>
                  <a:lnTo>
                    <a:pt x="142" y="12"/>
                  </a:lnTo>
                  <a:lnTo>
                    <a:pt x="146" y="12"/>
                  </a:lnTo>
                  <a:lnTo>
                    <a:pt x="152" y="12"/>
                  </a:lnTo>
                  <a:lnTo>
                    <a:pt x="156" y="14"/>
                  </a:lnTo>
                  <a:lnTo>
                    <a:pt x="158" y="16"/>
                  </a:lnTo>
                  <a:lnTo>
                    <a:pt x="162" y="18"/>
                  </a:lnTo>
                  <a:lnTo>
                    <a:pt x="166" y="22"/>
                  </a:lnTo>
                  <a:lnTo>
                    <a:pt x="170" y="24"/>
                  </a:lnTo>
                  <a:lnTo>
                    <a:pt x="180" y="26"/>
                  </a:lnTo>
                  <a:lnTo>
                    <a:pt x="182" y="28"/>
                  </a:lnTo>
                  <a:lnTo>
                    <a:pt x="186" y="28"/>
                  </a:lnTo>
                  <a:lnTo>
                    <a:pt x="188" y="3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6" name="Freeform 241"/>
            <p:cNvSpPr>
              <a:spLocks noChangeArrowheads="1"/>
            </p:cNvSpPr>
            <p:nvPr/>
          </p:nvSpPr>
          <p:spPr bwMode="auto">
            <a:xfrm>
              <a:off x="502" y="1068"/>
              <a:ext cx="110" cy="90"/>
            </a:xfrm>
            <a:custGeom>
              <a:avLst/>
              <a:gdLst>
                <a:gd name="T0" fmla="*/ 28 w 110"/>
                <a:gd name="T1" fmla="*/ 74 h 90"/>
                <a:gd name="T2" fmla="*/ 30 w 110"/>
                <a:gd name="T3" fmla="*/ 60 h 90"/>
                <a:gd name="T4" fmla="*/ 32 w 110"/>
                <a:gd name="T5" fmla="*/ 56 h 90"/>
                <a:gd name="T6" fmla="*/ 30 w 110"/>
                <a:gd name="T7" fmla="*/ 50 h 90"/>
                <a:gd name="T8" fmla="*/ 26 w 110"/>
                <a:gd name="T9" fmla="*/ 44 h 90"/>
                <a:gd name="T10" fmla="*/ 22 w 110"/>
                <a:gd name="T11" fmla="*/ 36 h 90"/>
                <a:gd name="T12" fmla="*/ 18 w 110"/>
                <a:gd name="T13" fmla="*/ 24 h 90"/>
                <a:gd name="T14" fmla="*/ 14 w 110"/>
                <a:gd name="T15" fmla="*/ 22 h 90"/>
                <a:gd name="T16" fmla="*/ 4 w 110"/>
                <a:gd name="T17" fmla="*/ 12 h 90"/>
                <a:gd name="T18" fmla="*/ 4 w 110"/>
                <a:gd name="T19" fmla="*/ 6 h 90"/>
                <a:gd name="T20" fmla="*/ 0 w 110"/>
                <a:gd name="T21" fmla="*/ 0 h 90"/>
                <a:gd name="T22" fmla="*/ 4 w 110"/>
                <a:gd name="T23" fmla="*/ 0 h 90"/>
                <a:gd name="T24" fmla="*/ 18 w 110"/>
                <a:gd name="T25" fmla="*/ 2 h 90"/>
                <a:gd name="T26" fmla="*/ 20 w 110"/>
                <a:gd name="T27" fmla="*/ 6 h 90"/>
                <a:gd name="T28" fmla="*/ 28 w 110"/>
                <a:gd name="T29" fmla="*/ 12 h 90"/>
                <a:gd name="T30" fmla="*/ 38 w 110"/>
                <a:gd name="T31" fmla="*/ 18 h 90"/>
                <a:gd name="T32" fmla="*/ 48 w 110"/>
                <a:gd name="T33" fmla="*/ 16 h 90"/>
                <a:gd name="T34" fmla="*/ 70 w 110"/>
                <a:gd name="T35" fmla="*/ 12 h 90"/>
                <a:gd name="T36" fmla="*/ 98 w 110"/>
                <a:gd name="T37" fmla="*/ 22 h 90"/>
                <a:gd name="T38" fmla="*/ 102 w 110"/>
                <a:gd name="T39" fmla="*/ 24 h 90"/>
                <a:gd name="T40" fmla="*/ 108 w 110"/>
                <a:gd name="T41" fmla="*/ 28 h 90"/>
                <a:gd name="T42" fmla="*/ 110 w 110"/>
                <a:gd name="T43" fmla="*/ 32 h 90"/>
                <a:gd name="T44" fmla="*/ 108 w 110"/>
                <a:gd name="T45" fmla="*/ 36 h 90"/>
                <a:gd name="T46" fmla="*/ 106 w 110"/>
                <a:gd name="T47" fmla="*/ 46 h 90"/>
                <a:gd name="T48" fmla="*/ 104 w 110"/>
                <a:gd name="T49" fmla="*/ 52 h 90"/>
                <a:gd name="T50" fmla="*/ 100 w 110"/>
                <a:gd name="T51" fmla="*/ 56 h 90"/>
                <a:gd name="T52" fmla="*/ 98 w 110"/>
                <a:gd name="T53" fmla="*/ 58 h 90"/>
                <a:gd name="T54" fmla="*/ 94 w 110"/>
                <a:gd name="T55" fmla="*/ 66 h 90"/>
                <a:gd name="T56" fmla="*/ 94 w 110"/>
                <a:gd name="T57" fmla="*/ 68 h 90"/>
                <a:gd name="T58" fmla="*/ 90 w 110"/>
                <a:gd name="T59" fmla="*/ 70 h 90"/>
                <a:gd name="T60" fmla="*/ 82 w 110"/>
                <a:gd name="T61" fmla="*/ 72 h 90"/>
                <a:gd name="T62" fmla="*/ 74 w 110"/>
                <a:gd name="T63" fmla="*/ 82 h 90"/>
                <a:gd name="T64" fmla="*/ 70 w 110"/>
                <a:gd name="T65" fmla="*/ 88 h 90"/>
                <a:gd name="T66" fmla="*/ 62 w 110"/>
                <a:gd name="T67" fmla="*/ 88 h 90"/>
                <a:gd name="T68" fmla="*/ 56 w 110"/>
                <a:gd name="T69" fmla="*/ 88 h 90"/>
                <a:gd name="T70" fmla="*/ 36 w 110"/>
                <a:gd name="T71"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0" h="90">
                  <a:moveTo>
                    <a:pt x="36" y="90"/>
                  </a:moveTo>
                  <a:lnTo>
                    <a:pt x="28" y="74"/>
                  </a:lnTo>
                  <a:lnTo>
                    <a:pt x="24" y="66"/>
                  </a:lnTo>
                  <a:lnTo>
                    <a:pt x="30" y="60"/>
                  </a:lnTo>
                  <a:lnTo>
                    <a:pt x="32" y="58"/>
                  </a:lnTo>
                  <a:lnTo>
                    <a:pt x="32" y="56"/>
                  </a:lnTo>
                  <a:lnTo>
                    <a:pt x="32" y="54"/>
                  </a:lnTo>
                  <a:lnTo>
                    <a:pt x="30" y="50"/>
                  </a:lnTo>
                  <a:lnTo>
                    <a:pt x="28" y="48"/>
                  </a:lnTo>
                  <a:lnTo>
                    <a:pt x="26" y="44"/>
                  </a:lnTo>
                  <a:lnTo>
                    <a:pt x="24" y="40"/>
                  </a:lnTo>
                  <a:lnTo>
                    <a:pt x="22" y="36"/>
                  </a:lnTo>
                  <a:lnTo>
                    <a:pt x="22" y="30"/>
                  </a:lnTo>
                  <a:lnTo>
                    <a:pt x="18" y="24"/>
                  </a:lnTo>
                  <a:lnTo>
                    <a:pt x="18" y="20"/>
                  </a:lnTo>
                  <a:lnTo>
                    <a:pt x="14" y="22"/>
                  </a:lnTo>
                  <a:lnTo>
                    <a:pt x="4" y="14"/>
                  </a:lnTo>
                  <a:lnTo>
                    <a:pt x="4" y="12"/>
                  </a:lnTo>
                  <a:lnTo>
                    <a:pt x="4" y="10"/>
                  </a:lnTo>
                  <a:lnTo>
                    <a:pt x="4" y="6"/>
                  </a:lnTo>
                  <a:lnTo>
                    <a:pt x="2" y="2"/>
                  </a:lnTo>
                  <a:lnTo>
                    <a:pt x="0" y="0"/>
                  </a:lnTo>
                  <a:lnTo>
                    <a:pt x="2" y="0"/>
                  </a:lnTo>
                  <a:lnTo>
                    <a:pt x="4" y="0"/>
                  </a:lnTo>
                  <a:lnTo>
                    <a:pt x="10" y="0"/>
                  </a:lnTo>
                  <a:lnTo>
                    <a:pt x="18" y="2"/>
                  </a:lnTo>
                  <a:lnTo>
                    <a:pt x="18" y="4"/>
                  </a:lnTo>
                  <a:lnTo>
                    <a:pt x="20" y="6"/>
                  </a:lnTo>
                  <a:lnTo>
                    <a:pt x="24" y="10"/>
                  </a:lnTo>
                  <a:lnTo>
                    <a:pt x="28" y="12"/>
                  </a:lnTo>
                  <a:lnTo>
                    <a:pt x="32" y="16"/>
                  </a:lnTo>
                  <a:lnTo>
                    <a:pt x="38" y="18"/>
                  </a:lnTo>
                  <a:lnTo>
                    <a:pt x="44" y="18"/>
                  </a:lnTo>
                  <a:lnTo>
                    <a:pt x="48" y="16"/>
                  </a:lnTo>
                  <a:lnTo>
                    <a:pt x="58" y="12"/>
                  </a:lnTo>
                  <a:lnTo>
                    <a:pt x="70" y="12"/>
                  </a:lnTo>
                  <a:lnTo>
                    <a:pt x="84" y="18"/>
                  </a:lnTo>
                  <a:lnTo>
                    <a:pt x="98" y="22"/>
                  </a:lnTo>
                  <a:lnTo>
                    <a:pt x="100" y="24"/>
                  </a:lnTo>
                  <a:lnTo>
                    <a:pt x="102" y="24"/>
                  </a:lnTo>
                  <a:lnTo>
                    <a:pt x="104" y="26"/>
                  </a:lnTo>
                  <a:lnTo>
                    <a:pt x="108" y="28"/>
                  </a:lnTo>
                  <a:lnTo>
                    <a:pt x="110" y="30"/>
                  </a:lnTo>
                  <a:lnTo>
                    <a:pt x="110" y="32"/>
                  </a:lnTo>
                  <a:lnTo>
                    <a:pt x="110" y="34"/>
                  </a:lnTo>
                  <a:lnTo>
                    <a:pt x="108" y="36"/>
                  </a:lnTo>
                  <a:lnTo>
                    <a:pt x="108" y="42"/>
                  </a:lnTo>
                  <a:lnTo>
                    <a:pt x="106" y="46"/>
                  </a:lnTo>
                  <a:lnTo>
                    <a:pt x="104" y="48"/>
                  </a:lnTo>
                  <a:lnTo>
                    <a:pt x="104" y="52"/>
                  </a:lnTo>
                  <a:lnTo>
                    <a:pt x="102" y="54"/>
                  </a:lnTo>
                  <a:lnTo>
                    <a:pt x="100" y="56"/>
                  </a:lnTo>
                  <a:lnTo>
                    <a:pt x="98" y="56"/>
                  </a:lnTo>
                  <a:lnTo>
                    <a:pt x="98" y="58"/>
                  </a:lnTo>
                  <a:lnTo>
                    <a:pt x="96" y="62"/>
                  </a:lnTo>
                  <a:lnTo>
                    <a:pt x="94" y="66"/>
                  </a:lnTo>
                  <a:lnTo>
                    <a:pt x="96" y="68"/>
                  </a:lnTo>
                  <a:lnTo>
                    <a:pt x="94" y="68"/>
                  </a:lnTo>
                  <a:lnTo>
                    <a:pt x="92" y="68"/>
                  </a:lnTo>
                  <a:lnTo>
                    <a:pt x="90" y="70"/>
                  </a:lnTo>
                  <a:lnTo>
                    <a:pt x="86" y="70"/>
                  </a:lnTo>
                  <a:lnTo>
                    <a:pt x="82" y="72"/>
                  </a:lnTo>
                  <a:lnTo>
                    <a:pt x="78" y="76"/>
                  </a:lnTo>
                  <a:lnTo>
                    <a:pt x="74" y="82"/>
                  </a:lnTo>
                  <a:lnTo>
                    <a:pt x="72" y="88"/>
                  </a:lnTo>
                  <a:lnTo>
                    <a:pt x="70" y="88"/>
                  </a:lnTo>
                  <a:lnTo>
                    <a:pt x="68" y="88"/>
                  </a:lnTo>
                  <a:lnTo>
                    <a:pt x="62" y="88"/>
                  </a:lnTo>
                  <a:lnTo>
                    <a:pt x="58" y="88"/>
                  </a:lnTo>
                  <a:lnTo>
                    <a:pt x="56" y="88"/>
                  </a:lnTo>
                  <a:lnTo>
                    <a:pt x="54" y="86"/>
                  </a:lnTo>
                  <a:lnTo>
                    <a:pt x="36" y="9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7" name="Freeform 242"/>
            <p:cNvSpPr>
              <a:spLocks noChangeArrowheads="1"/>
            </p:cNvSpPr>
            <p:nvPr/>
          </p:nvSpPr>
          <p:spPr bwMode="auto">
            <a:xfrm>
              <a:off x="490" y="1154"/>
              <a:ext cx="84" cy="84"/>
            </a:xfrm>
            <a:custGeom>
              <a:avLst/>
              <a:gdLst>
                <a:gd name="T0" fmla="*/ 84 w 84"/>
                <a:gd name="T1" fmla="*/ 2 h 84"/>
                <a:gd name="T2" fmla="*/ 72 w 84"/>
                <a:gd name="T3" fmla="*/ 4 h 84"/>
                <a:gd name="T4" fmla="*/ 70 w 84"/>
                <a:gd name="T5" fmla="*/ 4 h 84"/>
                <a:gd name="T6" fmla="*/ 68 w 84"/>
                <a:gd name="T7" fmla="*/ 2 h 84"/>
                <a:gd name="T8" fmla="*/ 66 w 84"/>
                <a:gd name="T9" fmla="*/ 0 h 84"/>
                <a:gd name="T10" fmla="*/ 48 w 84"/>
                <a:gd name="T11" fmla="*/ 4 h 84"/>
                <a:gd name="T12" fmla="*/ 34 w 84"/>
                <a:gd name="T13" fmla="*/ 6 h 84"/>
                <a:gd name="T14" fmla="*/ 20 w 84"/>
                <a:gd name="T15" fmla="*/ 8 h 84"/>
                <a:gd name="T16" fmla="*/ 20 w 84"/>
                <a:gd name="T17" fmla="*/ 10 h 84"/>
                <a:gd name="T18" fmla="*/ 18 w 84"/>
                <a:gd name="T19" fmla="*/ 12 h 84"/>
                <a:gd name="T20" fmla="*/ 18 w 84"/>
                <a:gd name="T21" fmla="*/ 16 h 84"/>
                <a:gd name="T22" fmla="*/ 16 w 84"/>
                <a:gd name="T23" fmla="*/ 18 h 84"/>
                <a:gd name="T24" fmla="*/ 12 w 84"/>
                <a:gd name="T25" fmla="*/ 20 h 84"/>
                <a:gd name="T26" fmla="*/ 8 w 84"/>
                <a:gd name="T27" fmla="*/ 22 h 84"/>
                <a:gd name="T28" fmla="*/ 6 w 84"/>
                <a:gd name="T29" fmla="*/ 26 h 84"/>
                <a:gd name="T30" fmla="*/ 2 w 84"/>
                <a:gd name="T31" fmla="*/ 30 h 84"/>
                <a:gd name="T32" fmla="*/ 0 w 84"/>
                <a:gd name="T33" fmla="*/ 36 h 84"/>
                <a:gd name="T34" fmla="*/ 0 w 84"/>
                <a:gd name="T35" fmla="*/ 38 h 84"/>
                <a:gd name="T36" fmla="*/ 0 w 84"/>
                <a:gd name="T37" fmla="*/ 40 h 84"/>
                <a:gd name="T38" fmla="*/ 2 w 84"/>
                <a:gd name="T39" fmla="*/ 44 h 84"/>
                <a:gd name="T40" fmla="*/ 4 w 84"/>
                <a:gd name="T41" fmla="*/ 48 h 84"/>
                <a:gd name="T42" fmla="*/ 10 w 84"/>
                <a:gd name="T43" fmla="*/ 56 h 84"/>
                <a:gd name="T44" fmla="*/ 18 w 84"/>
                <a:gd name="T45" fmla="*/ 66 h 84"/>
                <a:gd name="T46" fmla="*/ 26 w 84"/>
                <a:gd name="T47" fmla="*/ 76 h 84"/>
                <a:gd name="T48" fmla="*/ 30 w 84"/>
                <a:gd name="T49" fmla="*/ 84 h 84"/>
                <a:gd name="T50" fmla="*/ 42 w 84"/>
                <a:gd name="T51" fmla="*/ 84 h 84"/>
                <a:gd name="T52" fmla="*/ 44 w 84"/>
                <a:gd name="T53" fmla="*/ 66 h 84"/>
                <a:gd name="T54" fmla="*/ 46 w 84"/>
                <a:gd name="T55" fmla="*/ 66 h 84"/>
                <a:gd name="T56" fmla="*/ 48 w 84"/>
                <a:gd name="T57" fmla="*/ 64 h 84"/>
                <a:gd name="T58" fmla="*/ 50 w 84"/>
                <a:gd name="T59" fmla="*/ 62 h 84"/>
                <a:gd name="T60" fmla="*/ 54 w 84"/>
                <a:gd name="T61" fmla="*/ 56 h 84"/>
                <a:gd name="T62" fmla="*/ 60 w 84"/>
                <a:gd name="T63" fmla="*/ 48 h 84"/>
                <a:gd name="T64" fmla="*/ 58 w 84"/>
                <a:gd name="T65" fmla="*/ 48 h 84"/>
                <a:gd name="T66" fmla="*/ 58 w 84"/>
                <a:gd name="T67" fmla="*/ 46 h 84"/>
                <a:gd name="T68" fmla="*/ 58 w 84"/>
                <a:gd name="T69" fmla="*/ 42 h 84"/>
                <a:gd name="T70" fmla="*/ 58 w 84"/>
                <a:gd name="T71" fmla="*/ 38 h 84"/>
                <a:gd name="T72" fmla="*/ 60 w 84"/>
                <a:gd name="T73" fmla="*/ 32 h 84"/>
                <a:gd name="T74" fmla="*/ 64 w 84"/>
                <a:gd name="T75" fmla="*/ 26 h 84"/>
                <a:gd name="T76" fmla="*/ 64 w 84"/>
                <a:gd name="T77" fmla="*/ 24 h 84"/>
                <a:gd name="T78" fmla="*/ 64 w 84"/>
                <a:gd name="T79" fmla="*/ 22 h 84"/>
                <a:gd name="T80" fmla="*/ 68 w 84"/>
                <a:gd name="T81" fmla="*/ 20 h 84"/>
                <a:gd name="T82" fmla="*/ 70 w 84"/>
                <a:gd name="T83" fmla="*/ 18 h 84"/>
                <a:gd name="T84" fmla="*/ 74 w 84"/>
                <a:gd name="T85" fmla="*/ 16 h 84"/>
                <a:gd name="T86" fmla="*/ 78 w 84"/>
                <a:gd name="T87" fmla="*/ 16 h 84"/>
                <a:gd name="T88" fmla="*/ 84 w 84"/>
                <a:gd name="T89" fmla="*/ 18 h 84"/>
                <a:gd name="T90" fmla="*/ 84 w 84"/>
                <a:gd name="T91"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4" h="84">
                  <a:moveTo>
                    <a:pt x="84" y="2"/>
                  </a:moveTo>
                  <a:lnTo>
                    <a:pt x="72" y="4"/>
                  </a:lnTo>
                  <a:lnTo>
                    <a:pt x="70" y="4"/>
                  </a:lnTo>
                  <a:lnTo>
                    <a:pt x="68" y="2"/>
                  </a:lnTo>
                  <a:lnTo>
                    <a:pt x="66" y="0"/>
                  </a:lnTo>
                  <a:lnTo>
                    <a:pt x="48" y="4"/>
                  </a:lnTo>
                  <a:lnTo>
                    <a:pt x="34" y="6"/>
                  </a:lnTo>
                  <a:lnTo>
                    <a:pt x="20" y="8"/>
                  </a:lnTo>
                  <a:lnTo>
                    <a:pt x="20" y="10"/>
                  </a:lnTo>
                  <a:lnTo>
                    <a:pt x="18" y="12"/>
                  </a:lnTo>
                  <a:lnTo>
                    <a:pt x="18" y="16"/>
                  </a:lnTo>
                  <a:lnTo>
                    <a:pt x="16" y="18"/>
                  </a:lnTo>
                  <a:lnTo>
                    <a:pt x="12" y="20"/>
                  </a:lnTo>
                  <a:lnTo>
                    <a:pt x="8" y="22"/>
                  </a:lnTo>
                  <a:lnTo>
                    <a:pt x="6" y="26"/>
                  </a:lnTo>
                  <a:lnTo>
                    <a:pt x="2" y="30"/>
                  </a:lnTo>
                  <a:lnTo>
                    <a:pt x="0" y="36"/>
                  </a:lnTo>
                  <a:lnTo>
                    <a:pt x="0" y="38"/>
                  </a:lnTo>
                  <a:lnTo>
                    <a:pt x="0" y="40"/>
                  </a:lnTo>
                  <a:lnTo>
                    <a:pt x="2" y="44"/>
                  </a:lnTo>
                  <a:lnTo>
                    <a:pt x="4" y="48"/>
                  </a:lnTo>
                  <a:lnTo>
                    <a:pt x="10" y="56"/>
                  </a:lnTo>
                  <a:lnTo>
                    <a:pt x="18" y="66"/>
                  </a:lnTo>
                  <a:lnTo>
                    <a:pt x="26" y="76"/>
                  </a:lnTo>
                  <a:lnTo>
                    <a:pt x="30" y="84"/>
                  </a:lnTo>
                  <a:lnTo>
                    <a:pt x="42" y="84"/>
                  </a:lnTo>
                  <a:lnTo>
                    <a:pt x="44" y="66"/>
                  </a:lnTo>
                  <a:lnTo>
                    <a:pt x="46" y="66"/>
                  </a:lnTo>
                  <a:lnTo>
                    <a:pt x="48" y="64"/>
                  </a:lnTo>
                  <a:lnTo>
                    <a:pt x="50" y="62"/>
                  </a:lnTo>
                  <a:lnTo>
                    <a:pt x="54" y="56"/>
                  </a:lnTo>
                  <a:lnTo>
                    <a:pt x="60" y="48"/>
                  </a:lnTo>
                  <a:lnTo>
                    <a:pt x="58" y="48"/>
                  </a:lnTo>
                  <a:lnTo>
                    <a:pt x="58" y="46"/>
                  </a:lnTo>
                  <a:lnTo>
                    <a:pt x="58" y="42"/>
                  </a:lnTo>
                  <a:lnTo>
                    <a:pt x="58" y="38"/>
                  </a:lnTo>
                  <a:lnTo>
                    <a:pt x="60" y="32"/>
                  </a:lnTo>
                  <a:lnTo>
                    <a:pt x="64" y="26"/>
                  </a:lnTo>
                  <a:lnTo>
                    <a:pt x="64" y="24"/>
                  </a:lnTo>
                  <a:lnTo>
                    <a:pt x="64" y="22"/>
                  </a:lnTo>
                  <a:lnTo>
                    <a:pt x="68" y="20"/>
                  </a:lnTo>
                  <a:lnTo>
                    <a:pt x="70" y="18"/>
                  </a:lnTo>
                  <a:lnTo>
                    <a:pt x="74" y="16"/>
                  </a:lnTo>
                  <a:lnTo>
                    <a:pt x="78" y="16"/>
                  </a:lnTo>
                  <a:lnTo>
                    <a:pt x="84" y="18"/>
                  </a:lnTo>
                  <a:lnTo>
                    <a:pt x="84"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8" name="Freeform 243"/>
            <p:cNvSpPr>
              <a:spLocks noChangeArrowheads="1"/>
            </p:cNvSpPr>
            <p:nvPr/>
          </p:nvSpPr>
          <p:spPr bwMode="auto">
            <a:xfrm>
              <a:off x="482" y="1126"/>
              <a:ext cx="28" cy="64"/>
            </a:xfrm>
            <a:custGeom>
              <a:avLst/>
              <a:gdLst>
                <a:gd name="T0" fmla="*/ 0 w 28"/>
                <a:gd name="T1" fmla="*/ 20 h 64"/>
                <a:gd name="T2" fmla="*/ 8 w 28"/>
                <a:gd name="T3" fmla="*/ 28 h 64"/>
                <a:gd name="T4" fmla="*/ 10 w 28"/>
                <a:gd name="T5" fmla="*/ 28 h 64"/>
                <a:gd name="T6" fmla="*/ 10 w 28"/>
                <a:gd name="T7" fmla="*/ 32 h 64"/>
                <a:gd name="T8" fmla="*/ 12 w 28"/>
                <a:gd name="T9" fmla="*/ 36 h 64"/>
                <a:gd name="T10" fmla="*/ 12 w 28"/>
                <a:gd name="T11" fmla="*/ 40 h 64"/>
                <a:gd name="T12" fmla="*/ 10 w 28"/>
                <a:gd name="T13" fmla="*/ 40 h 64"/>
                <a:gd name="T14" fmla="*/ 10 w 28"/>
                <a:gd name="T15" fmla="*/ 44 h 64"/>
                <a:gd name="T16" fmla="*/ 8 w 28"/>
                <a:gd name="T17" fmla="*/ 48 h 64"/>
                <a:gd name="T18" fmla="*/ 8 w 28"/>
                <a:gd name="T19" fmla="*/ 54 h 64"/>
                <a:gd name="T20" fmla="*/ 8 w 28"/>
                <a:gd name="T21" fmla="*/ 58 h 64"/>
                <a:gd name="T22" fmla="*/ 8 w 28"/>
                <a:gd name="T23" fmla="*/ 60 h 64"/>
                <a:gd name="T24" fmla="*/ 8 w 28"/>
                <a:gd name="T25" fmla="*/ 64 h 64"/>
                <a:gd name="T26" fmla="*/ 8 w 28"/>
                <a:gd name="T27" fmla="*/ 62 h 64"/>
                <a:gd name="T28" fmla="*/ 8 w 28"/>
                <a:gd name="T29" fmla="*/ 60 h 64"/>
                <a:gd name="T30" fmla="*/ 10 w 28"/>
                <a:gd name="T31" fmla="*/ 58 h 64"/>
                <a:gd name="T32" fmla="*/ 14 w 28"/>
                <a:gd name="T33" fmla="*/ 54 h 64"/>
                <a:gd name="T34" fmla="*/ 18 w 28"/>
                <a:gd name="T35" fmla="*/ 50 h 64"/>
                <a:gd name="T36" fmla="*/ 26 w 28"/>
                <a:gd name="T37" fmla="*/ 44 h 64"/>
                <a:gd name="T38" fmla="*/ 26 w 28"/>
                <a:gd name="T39" fmla="*/ 42 h 64"/>
                <a:gd name="T40" fmla="*/ 26 w 28"/>
                <a:gd name="T41" fmla="*/ 40 h 64"/>
                <a:gd name="T42" fmla="*/ 28 w 28"/>
                <a:gd name="T43" fmla="*/ 38 h 64"/>
                <a:gd name="T44" fmla="*/ 28 w 28"/>
                <a:gd name="T45" fmla="*/ 36 h 64"/>
                <a:gd name="T46" fmla="*/ 26 w 28"/>
                <a:gd name="T47" fmla="*/ 34 h 64"/>
                <a:gd name="T48" fmla="*/ 26 w 28"/>
                <a:gd name="T49" fmla="*/ 32 h 64"/>
                <a:gd name="T50" fmla="*/ 26 w 28"/>
                <a:gd name="T51" fmla="*/ 28 h 64"/>
                <a:gd name="T52" fmla="*/ 26 w 28"/>
                <a:gd name="T53" fmla="*/ 24 h 64"/>
                <a:gd name="T54" fmla="*/ 26 w 28"/>
                <a:gd name="T55" fmla="*/ 22 h 64"/>
                <a:gd name="T56" fmla="*/ 26 w 28"/>
                <a:gd name="T57" fmla="*/ 18 h 64"/>
                <a:gd name="T58" fmla="*/ 24 w 28"/>
                <a:gd name="T59" fmla="*/ 14 h 64"/>
                <a:gd name="T60" fmla="*/ 22 w 28"/>
                <a:gd name="T61" fmla="*/ 8 h 64"/>
                <a:gd name="T62" fmla="*/ 20 w 28"/>
                <a:gd name="T63" fmla="*/ 4 h 64"/>
                <a:gd name="T64" fmla="*/ 18 w 28"/>
                <a:gd name="T65" fmla="*/ 2 h 64"/>
                <a:gd name="T66" fmla="*/ 16 w 28"/>
                <a:gd name="T67" fmla="*/ 0 h 64"/>
                <a:gd name="T68" fmla="*/ 12 w 28"/>
                <a:gd name="T69" fmla="*/ 0 h 64"/>
                <a:gd name="T70" fmla="*/ 8 w 28"/>
                <a:gd name="T71" fmla="*/ 0 h 64"/>
                <a:gd name="T72" fmla="*/ 6 w 28"/>
                <a:gd name="T73" fmla="*/ 2 h 64"/>
                <a:gd name="T74" fmla="*/ 0 w 28"/>
                <a:gd name="T75" fmla="*/ 2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 h="64">
                  <a:moveTo>
                    <a:pt x="0" y="20"/>
                  </a:moveTo>
                  <a:lnTo>
                    <a:pt x="8" y="28"/>
                  </a:lnTo>
                  <a:lnTo>
                    <a:pt x="10" y="28"/>
                  </a:lnTo>
                  <a:lnTo>
                    <a:pt x="10" y="32"/>
                  </a:lnTo>
                  <a:lnTo>
                    <a:pt x="12" y="36"/>
                  </a:lnTo>
                  <a:lnTo>
                    <a:pt x="12" y="40"/>
                  </a:lnTo>
                  <a:lnTo>
                    <a:pt x="10" y="40"/>
                  </a:lnTo>
                  <a:lnTo>
                    <a:pt x="10" y="44"/>
                  </a:lnTo>
                  <a:lnTo>
                    <a:pt x="8" y="48"/>
                  </a:lnTo>
                  <a:lnTo>
                    <a:pt x="8" y="54"/>
                  </a:lnTo>
                  <a:lnTo>
                    <a:pt x="8" y="58"/>
                  </a:lnTo>
                  <a:lnTo>
                    <a:pt x="8" y="60"/>
                  </a:lnTo>
                  <a:lnTo>
                    <a:pt x="8" y="64"/>
                  </a:lnTo>
                  <a:lnTo>
                    <a:pt x="8" y="62"/>
                  </a:lnTo>
                  <a:lnTo>
                    <a:pt x="8" y="60"/>
                  </a:lnTo>
                  <a:lnTo>
                    <a:pt x="10" y="58"/>
                  </a:lnTo>
                  <a:lnTo>
                    <a:pt x="14" y="54"/>
                  </a:lnTo>
                  <a:lnTo>
                    <a:pt x="18" y="50"/>
                  </a:lnTo>
                  <a:lnTo>
                    <a:pt x="26" y="44"/>
                  </a:lnTo>
                  <a:lnTo>
                    <a:pt x="26" y="42"/>
                  </a:lnTo>
                  <a:lnTo>
                    <a:pt x="26" y="40"/>
                  </a:lnTo>
                  <a:lnTo>
                    <a:pt x="28" y="38"/>
                  </a:lnTo>
                  <a:lnTo>
                    <a:pt x="28" y="36"/>
                  </a:lnTo>
                  <a:lnTo>
                    <a:pt x="26" y="34"/>
                  </a:lnTo>
                  <a:lnTo>
                    <a:pt x="26" y="32"/>
                  </a:lnTo>
                  <a:lnTo>
                    <a:pt x="26" y="28"/>
                  </a:lnTo>
                  <a:lnTo>
                    <a:pt x="26" y="24"/>
                  </a:lnTo>
                  <a:lnTo>
                    <a:pt x="26" y="22"/>
                  </a:lnTo>
                  <a:lnTo>
                    <a:pt x="26" y="18"/>
                  </a:lnTo>
                  <a:lnTo>
                    <a:pt x="24" y="14"/>
                  </a:lnTo>
                  <a:lnTo>
                    <a:pt x="22" y="8"/>
                  </a:lnTo>
                  <a:lnTo>
                    <a:pt x="20" y="4"/>
                  </a:lnTo>
                  <a:lnTo>
                    <a:pt x="18" y="2"/>
                  </a:lnTo>
                  <a:lnTo>
                    <a:pt x="16" y="0"/>
                  </a:lnTo>
                  <a:lnTo>
                    <a:pt x="12" y="0"/>
                  </a:lnTo>
                  <a:lnTo>
                    <a:pt x="8" y="0"/>
                  </a:lnTo>
                  <a:lnTo>
                    <a:pt x="6" y="2"/>
                  </a:lnTo>
                  <a:lnTo>
                    <a:pt x="0" y="2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59" name="Freeform 244"/>
            <p:cNvSpPr>
              <a:spLocks noChangeArrowheads="1"/>
            </p:cNvSpPr>
            <p:nvPr/>
          </p:nvSpPr>
          <p:spPr bwMode="auto">
            <a:xfrm>
              <a:off x="396" y="1048"/>
              <a:ext cx="142" cy="114"/>
            </a:xfrm>
            <a:custGeom>
              <a:avLst/>
              <a:gdLst>
                <a:gd name="T0" fmla="*/ 20 w 142"/>
                <a:gd name="T1" fmla="*/ 42 h 114"/>
                <a:gd name="T2" fmla="*/ 18 w 142"/>
                <a:gd name="T3" fmla="*/ 38 h 114"/>
                <a:gd name="T4" fmla="*/ 18 w 142"/>
                <a:gd name="T5" fmla="*/ 34 h 114"/>
                <a:gd name="T6" fmla="*/ 10 w 142"/>
                <a:gd name="T7" fmla="*/ 32 h 114"/>
                <a:gd name="T8" fmla="*/ 2 w 142"/>
                <a:gd name="T9" fmla="*/ 28 h 114"/>
                <a:gd name="T10" fmla="*/ 2 w 142"/>
                <a:gd name="T11" fmla="*/ 24 h 114"/>
                <a:gd name="T12" fmla="*/ 20 w 142"/>
                <a:gd name="T13" fmla="*/ 16 h 114"/>
                <a:gd name="T14" fmla="*/ 32 w 142"/>
                <a:gd name="T15" fmla="*/ 12 h 114"/>
                <a:gd name="T16" fmla="*/ 54 w 142"/>
                <a:gd name="T17" fmla="*/ 6 h 114"/>
                <a:gd name="T18" fmla="*/ 58 w 142"/>
                <a:gd name="T19" fmla="*/ 2 h 114"/>
                <a:gd name="T20" fmla="*/ 60 w 142"/>
                <a:gd name="T21" fmla="*/ 0 h 114"/>
                <a:gd name="T22" fmla="*/ 68 w 142"/>
                <a:gd name="T23" fmla="*/ 24 h 114"/>
                <a:gd name="T24" fmla="*/ 86 w 142"/>
                <a:gd name="T25" fmla="*/ 24 h 114"/>
                <a:gd name="T26" fmla="*/ 92 w 142"/>
                <a:gd name="T27" fmla="*/ 22 h 114"/>
                <a:gd name="T28" fmla="*/ 102 w 142"/>
                <a:gd name="T29" fmla="*/ 18 h 114"/>
                <a:gd name="T30" fmla="*/ 108 w 142"/>
                <a:gd name="T31" fmla="*/ 20 h 114"/>
                <a:gd name="T32" fmla="*/ 110 w 142"/>
                <a:gd name="T33" fmla="*/ 26 h 114"/>
                <a:gd name="T34" fmla="*/ 110 w 142"/>
                <a:gd name="T35" fmla="*/ 32 h 114"/>
                <a:gd name="T36" fmla="*/ 120 w 142"/>
                <a:gd name="T37" fmla="*/ 42 h 114"/>
                <a:gd name="T38" fmla="*/ 124 w 142"/>
                <a:gd name="T39" fmla="*/ 44 h 114"/>
                <a:gd name="T40" fmla="*/ 128 w 142"/>
                <a:gd name="T41" fmla="*/ 56 h 114"/>
                <a:gd name="T42" fmla="*/ 132 w 142"/>
                <a:gd name="T43" fmla="*/ 64 h 114"/>
                <a:gd name="T44" fmla="*/ 136 w 142"/>
                <a:gd name="T45" fmla="*/ 70 h 114"/>
                <a:gd name="T46" fmla="*/ 138 w 142"/>
                <a:gd name="T47" fmla="*/ 76 h 114"/>
                <a:gd name="T48" fmla="*/ 136 w 142"/>
                <a:gd name="T49" fmla="*/ 80 h 114"/>
                <a:gd name="T50" fmla="*/ 134 w 142"/>
                <a:gd name="T51" fmla="*/ 94 h 114"/>
                <a:gd name="T52" fmla="*/ 128 w 142"/>
                <a:gd name="T53" fmla="*/ 112 h 114"/>
                <a:gd name="T54" fmla="*/ 112 w 142"/>
                <a:gd name="T55" fmla="*/ 110 h 114"/>
                <a:gd name="T56" fmla="*/ 112 w 142"/>
                <a:gd name="T57" fmla="*/ 104 h 114"/>
                <a:gd name="T58" fmla="*/ 112 w 142"/>
                <a:gd name="T59" fmla="*/ 98 h 114"/>
                <a:gd name="T60" fmla="*/ 110 w 142"/>
                <a:gd name="T61" fmla="*/ 88 h 114"/>
                <a:gd name="T62" fmla="*/ 106 w 142"/>
                <a:gd name="T63" fmla="*/ 82 h 114"/>
                <a:gd name="T64" fmla="*/ 98 w 142"/>
                <a:gd name="T65" fmla="*/ 78 h 114"/>
                <a:gd name="T66" fmla="*/ 94 w 142"/>
                <a:gd name="T67" fmla="*/ 80 h 114"/>
                <a:gd name="T68" fmla="*/ 86 w 142"/>
                <a:gd name="T69" fmla="*/ 98 h 114"/>
                <a:gd name="T70" fmla="*/ 58 w 142"/>
                <a:gd name="T71" fmla="*/ 76 h 114"/>
                <a:gd name="T72" fmla="*/ 54 w 142"/>
                <a:gd name="T73" fmla="*/ 72 h 114"/>
                <a:gd name="T74" fmla="*/ 48 w 142"/>
                <a:gd name="T75" fmla="*/ 66 h 114"/>
                <a:gd name="T76" fmla="*/ 44 w 142"/>
                <a:gd name="T77" fmla="*/ 56 h 114"/>
                <a:gd name="T78" fmla="*/ 26 w 142"/>
                <a:gd name="T79" fmla="*/ 5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2" h="114">
                  <a:moveTo>
                    <a:pt x="26" y="52"/>
                  </a:moveTo>
                  <a:lnTo>
                    <a:pt x="20" y="42"/>
                  </a:lnTo>
                  <a:lnTo>
                    <a:pt x="20" y="40"/>
                  </a:lnTo>
                  <a:lnTo>
                    <a:pt x="18" y="38"/>
                  </a:lnTo>
                  <a:lnTo>
                    <a:pt x="20" y="36"/>
                  </a:lnTo>
                  <a:lnTo>
                    <a:pt x="18" y="34"/>
                  </a:lnTo>
                  <a:lnTo>
                    <a:pt x="14" y="34"/>
                  </a:lnTo>
                  <a:lnTo>
                    <a:pt x="10" y="32"/>
                  </a:lnTo>
                  <a:lnTo>
                    <a:pt x="6" y="30"/>
                  </a:lnTo>
                  <a:lnTo>
                    <a:pt x="2" y="28"/>
                  </a:lnTo>
                  <a:lnTo>
                    <a:pt x="0" y="26"/>
                  </a:lnTo>
                  <a:lnTo>
                    <a:pt x="2" y="24"/>
                  </a:lnTo>
                  <a:lnTo>
                    <a:pt x="10" y="20"/>
                  </a:lnTo>
                  <a:lnTo>
                    <a:pt x="20" y="16"/>
                  </a:lnTo>
                  <a:lnTo>
                    <a:pt x="28" y="14"/>
                  </a:lnTo>
                  <a:lnTo>
                    <a:pt x="32" y="12"/>
                  </a:lnTo>
                  <a:lnTo>
                    <a:pt x="56" y="10"/>
                  </a:lnTo>
                  <a:lnTo>
                    <a:pt x="54" y="6"/>
                  </a:lnTo>
                  <a:lnTo>
                    <a:pt x="56" y="4"/>
                  </a:lnTo>
                  <a:lnTo>
                    <a:pt x="58" y="2"/>
                  </a:lnTo>
                  <a:lnTo>
                    <a:pt x="58" y="0"/>
                  </a:lnTo>
                  <a:lnTo>
                    <a:pt x="60" y="0"/>
                  </a:lnTo>
                  <a:lnTo>
                    <a:pt x="62" y="10"/>
                  </a:lnTo>
                  <a:lnTo>
                    <a:pt x="68" y="24"/>
                  </a:lnTo>
                  <a:lnTo>
                    <a:pt x="84" y="24"/>
                  </a:lnTo>
                  <a:lnTo>
                    <a:pt x="86" y="24"/>
                  </a:lnTo>
                  <a:lnTo>
                    <a:pt x="88" y="22"/>
                  </a:lnTo>
                  <a:lnTo>
                    <a:pt x="92" y="22"/>
                  </a:lnTo>
                  <a:lnTo>
                    <a:pt x="96" y="20"/>
                  </a:lnTo>
                  <a:lnTo>
                    <a:pt x="102" y="18"/>
                  </a:lnTo>
                  <a:lnTo>
                    <a:pt x="106" y="18"/>
                  </a:lnTo>
                  <a:lnTo>
                    <a:pt x="108" y="20"/>
                  </a:lnTo>
                  <a:lnTo>
                    <a:pt x="110" y="24"/>
                  </a:lnTo>
                  <a:lnTo>
                    <a:pt x="110" y="26"/>
                  </a:lnTo>
                  <a:lnTo>
                    <a:pt x="110" y="30"/>
                  </a:lnTo>
                  <a:lnTo>
                    <a:pt x="110" y="32"/>
                  </a:lnTo>
                  <a:lnTo>
                    <a:pt x="110" y="34"/>
                  </a:lnTo>
                  <a:lnTo>
                    <a:pt x="120" y="42"/>
                  </a:lnTo>
                  <a:lnTo>
                    <a:pt x="124" y="40"/>
                  </a:lnTo>
                  <a:lnTo>
                    <a:pt x="124" y="44"/>
                  </a:lnTo>
                  <a:lnTo>
                    <a:pt x="128" y="50"/>
                  </a:lnTo>
                  <a:lnTo>
                    <a:pt x="128" y="56"/>
                  </a:lnTo>
                  <a:lnTo>
                    <a:pt x="130" y="60"/>
                  </a:lnTo>
                  <a:lnTo>
                    <a:pt x="132" y="64"/>
                  </a:lnTo>
                  <a:lnTo>
                    <a:pt x="134" y="68"/>
                  </a:lnTo>
                  <a:lnTo>
                    <a:pt x="136" y="70"/>
                  </a:lnTo>
                  <a:lnTo>
                    <a:pt x="138" y="74"/>
                  </a:lnTo>
                  <a:lnTo>
                    <a:pt x="138" y="76"/>
                  </a:lnTo>
                  <a:lnTo>
                    <a:pt x="138" y="78"/>
                  </a:lnTo>
                  <a:lnTo>
                    <a:pt x="136" y="80"/>
                  </a:lnTo>
                  <a:lnTo>
                    <a:pt x="130" y="86"/>
                  </a:lnTo>
                  <a:lnTo>
                    <a:pt x="134" y="94"/>
                  </a:lnTo>
                  <a:lnTo>
                    <a:pt x="142" y="110"/>
                  </a:lnTo>
                  <a:lnTo>
                    <a:pt x="128" y="112"/>
                  </a:lnTo>
                  <a:lnTo>
                    <a:pt x="114" y="114"/>
                  </a:lnTo>
                  <a:lnTo>
                    <a:pt x="112" y="110"/>
                  </a:lnTo>
                  <a:lnTo>
                    <a:pt x="112" y="108"/>
                  </a:lnTo>
                  <a:lnTo>
                    <a:pt x="112" y="104"/>
                  </a:lnTo>
                  <a:lnTo>
                    <a:pt x="112" y="102"/>
                  </a:lnTo>
                  <a:lnTo>
                    <a:pt x="112" y="98"/>
                  </a:lnTo>
                  <a:lnTo>
                    <a:pt x="110" y="92"/>
                  </a:lnTo>
                  <a:lnTo>
                    <a:pt x="110" y="88"/>
                  </a:lnTo>
                  <a:lnTo>
                    <a:pt x="108" y="86"/>
                  </a:lnTo>
                  <a:lnTo>
                    <a:pt x="106" y="82"/>
                  </a:lnTo>
                  <a:lnTo>
                    <a:pt x="102" y="78"/>
                  </a:lnTo>
                  <a:lnTo>
                    <a:pt x="98" y="78"/>
                  </a:lnTo>
                  <a:lnTo>
                    <a:pt x="96" y="78"/>
                  </a:lnTo>
                  <a:lnTo>
                    <a:pt x="94" y="80"/>
                  </a:lnTo>
                  <a:lnTo>
                    <a:pt x="92" y="80"/>
                  </a:lnTo>
                  <a:lnTo>
                    <a:pt x="86" y="98"/>
                  </a:lnTo>
                  <a:lnTo>
                    <a:pt x="64" y="76"/>
                  </a:lnTo>
                  <a:lnTo>
                    <a:pt x="58" y="76"/>
                  </a:lnTo>
                  <a:lnTo>
                    <a:pt x="58" y="74"/>
                  </a:lnTo>
                  <a:lnTo>
                    <a:pt x="54" y="72"/>
                  </a:lnTo>
                  <a:lnTo>
                    <a:pt x="52" y="70"/>
                  </a:lnTo>
                  <a:lnTo>
                    <a:pt x="48" y="66"/>
                  </a:lnTo>
                  <a:lnTo>
                    <a:pt x="46" y="60"/>
                  </a:lnTo>
                  <a:lnTo>
                    <a:pt x="44" y="56"/>
                  </a:lnTo>
                  <a:lnTo>
                    <a:pt x="38" y="60"/>
                  </a:lnTo>
                  <a:lnTo>
                    <a:pt x="26" y="5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0" name="Freeform 245"/>
            <p:cNvSpPr>
              <a:spLocks noChangeArrowheads="1"/>
            </p:cNvSpPr>
            <p:nvPr/>
          </p:nvSpPr>
          <p:spPr bwMode="auto">
            <a:xfrm>
              <a:off x="456" y="1014"/>
              <a:ext cx="76" cy="58"/>
            </a:xfrm>
            <a:custGeom>
              <a:avLst/>
              <a:gdLst>
                <a:gd name="T0" fmla="*/ 40 w 76"/>
                <a:gd name="T1" fmla="*/ 18 h 58"/>
                <a:gd name="T2" fmla="*/ 34 w 76"/>
                <a:gd name="T3" fmla="*/ 20 h 58"/>
                <a:gd name="T4" fmla="*/ 28 w 76"/>
                <a:gd name="T5" fmla="*/ 22 h 58"/>
                <a:gd name="T6" fmla="*/ 20 w 76"/>
                <a:gd name="T7" fmla="*/ 24 h 58"/>
                <a:gd name="T8" fmla="*/ 10 w 76"/>
                <a:gd name="T9" fmla="*/ 20 h 58"/>
                <a:gd name="T10" fmla="*/ 6 w 76"/>
                <a:gd name="T11" fmla="*/ 16 h 58"/>
                <a:gd name="T12" fmla="*/ 4 w 76"/>
                <a:gd name="T13" fmla="*/ 18 h 58"/>
                <a:gd name="T14" fmla="*/ 0 w 76"/>
                <a:gd name="T15" fmla="*/ 24 h 58"/>
                <a:gd name="T16" fmla="*/ 0 w 76"/>
                <a:gd name="T17" fmla="*/ 32 h 58"/>
                <a:gd name="T18" fmla="*/ 0 w 76"/>
                <a:gd name="T19" fmla="*/ 38 h 58"/>
                <a:gd name="T20" fmla="*/ 4 w 76"/>
                <a:gd name="T21" fmla="*/ 48 h 58"/>
                <a:gd name="T22" fmla="*/ 6 w 76"/>
                <a:gd name="T23" fmla="*/ 56 h 58"/>
                <a:gd name="T24" fmla="*/ 24 w 76"/>
                <a:gd name="T25" fmla="*/ 58 h 58"/>
                <a:gd name="T26" fmla="*/ 28 w 76"/>
                <a:gd name="T27" fmla="*/ 58 h 58"/>
                <a:gd name="T28" fmla="*/ 36 w 76"/>
                <a:gd name="T29" fmla="*/ 54 h 58"/>
                <a:gd name="T30" fmla="*/ 46 w 76"/>
                <a:gd name="T31" fmla="*/ 52 h 58"/>
                <a:gd name="T32" fmla="*/ 52 w 76"/>
                <a:gd name="T33" fmla="*/ 54 h 58"/>
                <a:gd name="T34" fmla="*/ 56 w 76"/>
                <a:gd name="T35" fmla="*/ 54 h 58"/>
                <a:gd name="T36" fmla="*/ 58 w 76"/>
                <a:gd name="T37" fmla="*/ 52 h 58"/>
                <a:gd name="T38" fmla="*/ 62 w 76"/>
                <a:gd name="T39" fmla="*/ 48 h 58"/>
                <a:gd name="T40" fmla="*/ 68 w 76"/>
                <a:gd name="T41" fmla="*/ 42 h 58"/>
                <a:gd name="T42" fmla="*/ 72 w 76"/>
                <a:gd name="T43" fmla="*/ 30 h 58"/>
                <a:gd name="T44" fmla="*/ 72 w 76"/>
                <a:gd name="T45" fmla="*/ 24 h 58"/>
                <a:gd name="T46" fmla="*/ 74 w 76"/>
                <a:gd name="T47" fmla="*/ 16 h 58"/>
                <a:gd name="T48" fmla="*/ 76 w 76"/>
                <a:gd name="T49" fmla="*/ 10 h 58"/>
                <a:gd name="T50" fmla="*/ 68 w 76"/>
                <a:gd name="T51" fmla="*/ 2 h 58"/>
                <a:gd name="T52" fmla="*/ 62 w 76"/>
                <a:gd name="T53" fmla="*/ 2 h 58"/>
                <a:gd name="T54" fmla="*/ 54 w 76"/>
                <a:gd name="T55" fmla="*/ 4 h 58"/>
                <a:gd name="T56" fmla="*/ 46 w 76"/>
                <a:gd name="T57" fmla="*/ 8 h 58"/>
                <a:gd name="T58" fmla="*/ 46 w 76"/>
                <a:gd name="T59" fmla="*/ 12 h 58"/>
                <a:gd name="T60" fmla="*/ 44 w 76"/>
                <a:gd name="T61" fmla="*/ 16 h 58"/>
                <a:gd name="T62" fmla="*/ 42 w 76"/>
                <a:gd name="T63" fmla="*/ 18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6" h="58">
                  <a:moveTo>
                    <a:pt x="42" y="18"/>
                  </a:moveTo>
                  <a:lnTo>
                    <a:pt x="40" y="18"/>
                  </a:lnTo>
                  <a:lnTo>
                    <a:pt x="36" y="18"/>
                  </a:lnTo>
                  <a:lnTo>
                    <a:pt x="34" y="20"/>
                  </a:lnTo>
                  <a:lnTo>
                    <a:pt x="30" y="22"/>
                  </a:lnTo>
                  <a:lnTo>
                    <a:pt x="28" y="22"/>
                  </a:lnTo>
                  <a:lnTo>
                    <a:pt x="26" y="22"/>
                  </a:lnTo>
                  <a:lnTo>
                    <a:pt x="20" y="24"/>
                  </a:lnTo>
                  <a:lnTo>
                    <a:pt x="12" y="22"/>
                  </a:lnTo>
                  <a:lnTo>
                    <a:pt x="10" y="20"/>
                  </a:lnTo>
                  <a:lnTo>
                    <a:pt x="8" y="18"/>
                  </a:lnTo>
                  <a:lnTo>
                    <a:pt x="6" y="16"/>
                  </a:lnTo>
                  <a:lnTo>
                    <a:pt x="6" y="18"/>
                  </a:lnTo>
                  <a:lnTo>
                    <a:pt x="4" y="18"/>
                  </a:lnTo>
                  <a:lnTo>
                    <a:pt x="2" y="20"/>
                  </a:lnTo>
                  <a:lnTo>
                    <a:pt x="0" y="24"/>
                  </a:lnTo>
                  <a:lnTo>
                    <a:pt x="0" y="28"/>
                  </a:lnTo>
                  <a:lnTo>
                    <a:pt x="0" y="32"/>
                  </a:lnTo>
                  <a:lnTo>
                    <a:pt x="0" y="34"/>
                  </a:lnTo>
                  <a:lnTo>
                    <a:pt x="0" y="38"/>
                  </a:lnTo>
                  <a:lnTo>
                    <a:pt x="2" y="42"/>
                  </a:lnTo>
                  <a:lnTo>
                    <a:pt x="4" y="48"/>
                  </a:lnTo>
                  <a:lnTo>
                    <a:pt x="4" y="52"/>
                  </a:lnTo>
                  <a:lnTo>
                    <a:pt x="6" y="56"/>
                  </a:lnTo>
                  <a:lnTo>
                    <a:pt x="8" y="58"/>
                  </a:lnTo>
                  <a:lnTo>
                    <a:pt x="24" y="58"/>
                  </a:lnTo>
                  <a:lnTo>
                    <a:pt x="26" y="58"/>
                  </a:lnTo>
                  <a:lnTo>
                    <a:pt x="28" y="58"/>
                  </a:lnTo>
                  <a:lnTo>
                    <a:pt x="32" y="56"/>
                  </a:lnTo>
                  <a:lnTo>
                    <a:pt x="36" y="54"/>
                  </a:lnTo>
                  <a:lnTo>
                    <a:pt x="38" y="54"/>
                  </a:lnTo>
                  <a:lnTo>
                    <a:pt x="46" y="52"/>
                  </a:lnTo>
                  <a:lnTo>
                    <a:pt x="48" y="54"/>
                  </a:lnTo>
                  <a:lnTo>
                    <a:pt x="52" y="54"/>
                  </a:lnTo>
                  <a:lnTo>
                    <a:pt x="54" y="54"/>
                  </a:lnTo>
                  <a:lnTo>
                    <a:pt x="56" y="54"/>
                  </a:lnTo>
                  <a:lnTo>
                    <a:pt x="56" y="52"/>
                  </a:lnTo>
                  <a:lnTo>
                    <a:pt x="58" y="52"/>
                  </a:lnTo>
                  <a:lnTo>
                    <a:pt x="60" y="52"/>
                  </a:lnTo>
                  <a:lnTo>
                    <a:pt x="62" y="48"/>
                  </a:lnTo>
                  <a:lnTo>
                    <a:pt x="66" y="46"/>
                  </a:lnTo>
                  <a:lnTo>
                    <a:pt x="68" y="42"/>
                  </a:lnTo>
                  <a:lnTo>
                    <a:pt x="70" y="36"/>
                  </a:lnTo>
                  <a:lnTo>
                    <a:pt x="72" y="30"/>
                  </a:lnTo>
                  <a:lnTo>
                    <a:pt x="72" y="28"/>
                  </a:lnTo>
                  <a:lnTo>
                    <a:pt x="72" y="24"/>
                  </a:lnTo>
                  <a:lnTo>
                    <a:pt x="72" y="20"/>
                  </a:lnTo>
                  <a:lnTo>
                    <a:pt x="74" y="16"/>
                  </a:lnTo>
                  <a:lnTo>
                    <a:pt x="74" y="12"/>
                  </a:lnTo>
                  <a:lnTo>
                    <a:pt x="76" y="10"/>
                  </a:lnTo>
                  <a:lnTo>
                    <a:pt x="70" y="0"/>
                  </a:lnTo>
                  <a:lnTo>
                    <a:pt x="68" y="2"/>
                  </a:lnTo>
                  <a:lnTo>
                    <a:pt x="66" y="2"/>
                  </a:lnTo>
                  <a:lnTo>
                    <a:pt x="62" y="2"/>
                  </a:lnTo>
                  <a:lnTo>
                    <a:pt x="56" y="2"/>
                  </a:lnTo>
                  <a:lnTo>
                    <a:pt x="54" y="4"/>
                  </a:lnTo>
                  <a:lnTo>
                    <a:pt x="52" y="4"/>
                  </a:lnTo>
                  <a:lnTo>
                    <a:pt x="46" y="8"/>
                  </a:lnTo>
                  <a:lnTo>
                    <a:pt x="46" y="10"/>
                  </a:lnTo>
                  <a:lnTo>
                    <a:pt x="46" y="12"/>
                  </a:lnTo>
                  <a:lnTo>
                    <a:pt x="46" y="14"/>
                  </a:lnTo>
                  <a:lnTo>
                    <a:pt x="44" y="16"/>
                  </a:lnTo>
                  <a:lnTo>
                    <a:pt x="44" y="18"/>
                  </a:lnTo>
                  <a:lnTo>
                    <a:pt x="42" y="1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1" name="Freeform 246"/>
            <p:cNvSpPr>
              <a:spLocks noChangeArrowheads="1"/>
            </p:cNvSpPr>
            <p:nvPr/>
          </p:nvSpPr>
          <p:spPr bwMode="auto">
            <a:xfrm>
              <a:off x="398" y="972"/>
              <a:ext cx="138" cy="66"/>
            </a:xfrm>
            <a:custGeom>
              <a:avLst/>
              <a:gdLst>
                <a:gd name="T0" fmla="*/ 134 w 138"/>
                <a:gd name="T1" fmla="*/ 22 h 66"/>
                <a:gd name="T2" fmla="*/ 130 w 138"/>
                <a:gd name="T3" fmla="*/ 18 h 66"/>
                <a:gd name="T4" fmla="*/ 126 w 138"/>
                <a:gd name="T5" fmla="*/ 16 h 66"/>
                <a:gd name="T6" fmla="*/ 118 w 138"/>
                <a:gd name="T7" fmla="*/ 12 h 66"/>
                <a:gd name="T8" fmla="*/ 110 w 138"/>
                <a:gd name="T9" fmla="*/ 14 h 66"/>
                <a:gd name="T10" fmla="*/ 106 w 138"/>
                <a:gd name="T11" fmla="*/ 18 h 66"/>
                <a:gd name="T12" fmla="*/ 104 w 138"/>
                <a:gd name="T13" fmla="*/ 20 h 66"/>
                <a:gd name="T14" fmla="*/ 104 w 138"/>
                <a:gd name="T15" fmla="*/ 24 h 66"/>
                <a:gd name="T16" fmla="*/ 100 w 138"/>
                <a:gd name="T17" fmla="*/ 22 h 66"/>
                <a:gd name="T18" fmla="*/ 94 w 138"/>
                <a:gd name="T19" fmla="*/ 24 h 66"/>
                <a:gd name="T20" fmla="*/ 90 w 138"/>
                <a:gd name="T21" fmla="*/ 24 h 66"/>
                <a:gd name="T22" fmla="*/ 84 w 138"/>
                <a:gd name="T23" fmla="*/ 22 h 66"/>
                <a:gd name="T24" fmla="*/ 76 w 138"/>
                <a:gd name="T25" fmla="*/ 20 h 66"/>
                <a:gd name="T26" fmla="*/ 60 w 138"/>
                <a:gd name="T27" fmla="*/ 14 h 66"/>
                <a:gd name="T28" fmla="*/ 46 w 138"/>
                <a:gd name="T29" fmla="*/ 8 h 66"/>
                <a:gd name="T30" fmla="*/ 36 w 138"/>
                <a:gd name="T31" fmla="*/ 4 h 66"/>
                <a:gd name="T32" fmla="*/ 30 w 138"/>
                <a:gd name="T33" fmla="*/ 0 h 66"/>
                <a:gd name="T34" fmla="*/ 28 w 138"/>
                <a:gd name="T35" fmla="*/ 2 h 66"/>
                <a:gd name="T36" fmla="*/ 28 w 138"/>
                <a:gd name="T37" fmla="*/ 6 h 66"/>
                <a:gd name="T38" fmla="*/ 24 w 138"/>
                <a:gd name="T39" fmla="*/ 6 h 66"/>
                <a:gd name="T40" fmla="*/ 22 w 138"/>
                <a:gd name="T41" fmla="*/ 4 h 66"/>
                <a:gd name="T42" fmla="*/ 20 w 138"/>
                <a:gd name="T43" fmla="*/ 0 h 66"/>
                <a:gd name="T44" fmla="*/ 20 w 138"/>
                <a:gd name="T45" fmla="*/ 4 h 66"/>
                <a:gd name="T46" fmla="*/ 16 w 138"/>
                <a:gd name="T47" fmla="*/ 4 h 66"/>
                <a:gd name="T48" fmla="*/ 12 w 138"/>
                <a:gd name="T49" fmla="*/ 6 h 66"/>
                <a:gd name="T50" fmla="*/ 6 w 138"/>
                <a:gd name="T51" fmla="*/ 6 h 66"/>
                <a:gd name="T52" fmla="*/ 4 w 138"/>
                <a:gd name="T53" fmla="*/ 8 h 66"/>
                <a:gd name="T54" fmla="*/ 0 w 138"/>
                <a:gd name="T55" fmla="*/ 8 h 66"/>
                <a:gd name="T56" fmla="*/ 8 w 138"/>
                <a:gd name="T57" fmla="*/ 20 h 66"/>
                <a:gd name="T58" fmla="*/ 16 w 138"/>
                <a:gd name="T59" fmla="*/ 42 h 66"/>
                <a:gd name="T60" fmla="*/ 18 w 138"/>
                <a:gd name="T61" fmla="*/ 44 h 66"/>
                <a:gd name="T62" fmla="*/ 20 w 138"/>
                <a:gd name="T63" fmla="*/ 46 h 66"/>
                <a:gd name="T64" fmla="*/ 24 w 138"/>
                <a:gd name="T65" fmla="*/ 46 h 66"/>
                <a:gd name="T66" fmla="*/ 30 w 138"/>
                <a:gd name="T67" fmla="*/ 46 h 66"/>
                <a:gd name="T68" fmla="*/ 34 w 138"/>
                <a:gd name="T69" fmla="*/ 42 h 66"/>
                <a:gd name="T70" fmla="*/ 42 w 138"/>
                <a:gd name="T71" fmla="*/ 44 h 66"/>
                <a:gd name="T72" fmla="*/ 42 w 138"/>
                <a:gd name="T73" fmla="*/ 48 h 66"/>
                <a:gd name="T74" fmla="*/ 46 w 138"/>
                <a:gd name="T75" fmla="*/ 50 h 66"/>
                <a:gd name="T76" fmla="*/ 58 w 138"/>
                <a:gd name="T77" fmla="*/ 50 h 66"/>
                <a:gd name="T78" fmla="*/ 60 w 138"/>
                <a:gd name="T79" fmla="*/ 54 h 66"/>
                <a:gd name="T80" fmla="*/ 66 w 138"/>
                <a:gd name="T81" fmla="*/ 60 h 66"/>
                <a:gd name="T82" fmla="*/ 70 w 138"/>
                <a:gd name="T83" fmla="*/ 64 h 66"/>
                <a:gd name="T84" fmla="*/ 74 w 138"/>
                <a:gd name="T85" fmla="*/ 66 h 66"/>
                <a:gd name="T86" fmla="*/ 82 w 138"/>
                <a:gd name="T87" fmla="*/ 66 h 66"/>
                <a:gd name="T88" fmla="*/ 90 w 138"/>
                <a:gd name="T89" fmla="*/ 62 h 66"/>
                <a:gd name="T90" fmla="*/ 98 w 138"/>
                <a:gd name="T91" fmla="*/ 60 h 66"/>
                <a:gd name="T92" fmla="*/ 102 w 138"/>
                <a:gd name="T93" fmla="*/ 58 h 66"/>
                <a:gd name="T94" fmla="*/ 104 w 138"/>
                <a:gd name="T95" fmla="*/ 54 h 66"/>
                <a:gd name="T96" fmla="*/ 104 w 138"/>
                <a:gd name="T97" fmla="*/ 50 h 66"/>
                <a:gd name="T98" fmla="*/ 108 w 138"/>
                <a:gd name="T99" fmla="*/ 48 h 66"/>
                <a:gd name="T100" fmla="*/ 112 w 138"/>
                <a:gd name="T101" fmla="*/ 44 h 66"/>
                <a:gd name="T102" fmla="*/ 118 w 138"/>
                <a:gd name="T103" fmla="*/ 46 h 66"/>
                <a:gd name="T104" fmla="*/ 126 w 138"/>
                <a:gd name="T105" fmla="*/ 44 h 66"/>
                <a:gd name="T106" fmla="*/ 130 w 138"/>
                <a:gd name="T107" fmla="*/ 40 h 66"/>
                <a:gd name="T108" fmla="*/ 136 w 138"/>
                <a:gd name="T109" fmla="*/ 38 h 66"/>
                <a:gd name="T110" fmla="*/ 136 w 138"/>
                <a:gd name="T111" fmla="*/ 36 h 66"/>
                <a:gd name="T112" fmla="*/ 136 w 138"/>
                <a:gd name="T113" fmla="*/ 30 h 66"/>
                <a:gd name="T114" fmla="*/ 138 w 138"/>
                <a:gd name="T115" fmla="*/ 2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8" h="66">
                  <a:moveTo>
                    <a:pt x="138" y="24"/>
                  </a:moveTo>
                  <a:lnTo>
                    <a:pt x="134" y="22"/>
                  </a:lnTo>
                  <a:lnTo>
                    <a:pt x="132" y="20"/>
                  </a:lnTo>
                  <a:lnTo>
                    <a:pt x="130" y="18"/>
                  </a:lnTo>
                  <a:lnTo>
                    <a:pt x="128" y="16"/>
                  </a:lnTo>
                  <a:lnTo>
                    <a:pt x="126" y="16"/>
                  </a:lnTo>
                  <a:lnTo>
                    <a:pt x="122" y="12"/>
                  </a:lnTo>
                  <a:lnTo>
                    <a:pt x="118" y="12"/>
                  </a:lnTo>
                  <a:lnTo>
                    <a:pt x="114" y="14"/>
                  </a:lnTo>
                  <a:lnTo>
                    <a:pt x="110" y="14"/>
                  </a:lnTo>
                  <a:lnTo>
                    <a:pt x="108" y="16"/>
                  </a:lnTo>
                  <a:lnTo>
                    <a:pt x="106" y="18"/>
                  </a:lnTo>
                  <a:lnTo>
                    <a:pt x="104" y="18"/>
                  </a:lnTo>
                  <a:lnTo>
                    <a:pt x="104" y="20"/>
                  </a:lnTo>
                  <a:lnTo>
                    <a:pt x="104" y="22"/>
                  </a:lnTo>
                  <a:lnTo>
                    <a:pt x="104" y="24"/>
                  </a:lnTo>
                  <a:lnTo>
                    <a:pt x="102" y="24"/>
                  </a:lnTo>
                  <a:lnTo>
                    <a:pt x="100" y="22"/>
                  </a:lnTo>
                  <a:lnTo>
                    <a:pt x="96" y="22"/>
                  </a:lnTo>
                  <a:lnTo>
                    <a:pt x="94" y="24"/>
                  </a:lnTo>
                  <a:lnTo>
                    <a:pt x="92" y="24"/>
                  </a:lnTo>
                  <a:lnTo>
                    <a:pt x="90" y="24"/>
                  </a:lnTo>
                  <a:lnTo>
                    <a:pt x="84" y="26"/>
                  </a:lnTo>
                  <a:lnTo>
                    <a:pt x="84" y="22"/>
                  </a:lnTo>
                  <a:lnTo>
                    <a:pt x="80" y="22"/>
                  </a:lnTo>
                  <a:lnTo>
                    <a:pt x="76" y="20"/>
                  </a:lnTo>
                  <a:lnTo>
                    <a:pt x="68" y="14"/>
                  </a:lnTo>
                  <a:lnTo>
                    <a:pt x="60" y="14"/>
                  </a:lnTo>
                  <a:lnTo>
                    <a:pt x="58" y="8"/>
                  </a:lnTo>
                  <a:lnTo>
                    <a:pt x="46" y="8"/>
                  </a:lnTo>
                  <a:lnTo>
                    <a:pt x="42" y="4"/>
                  </a:lnTo>
                  <a:lnTo>
                    <a:pt x="36" y="4"/>
                  </a:lnTo>
                  <a:lnTo>
                    <a:pt x="34" y="0"/>
                  </a:lnTo>
                  <a:lnTo>
                    <a:pt x="30" y="0"/>
                  </a:lnTo>
                  <a:lnTo>
                    <a:pt x="30" y="2"/>
                  </a:lnTo>
                  <a:lnTo>
                    <a:pt x="28" y="2"/>
                  </a:lnTo>
                  <a:lnTo>
                    <a:pt x="28" y="4"/>
                  </a:lnTo>
                  <a:lnTo>
                    <a:pt x="28" y="6"/>
                  </a:lnTo>
                  <a:lnTo>
                    <a:pt x="26" y="6"/>
                  </a:lnTo>
                  <a:lnTo>
                    <a:pt x="24" y="6"/>
                  </a:lnTo>
                  <a:lnTo>
                    <a:pt x="24" y="4"/>
                  </a:lnTo>
                  <a:lnTo>
                    <a:pt x="22" y="4"/>
                  </a:lnTo>
                  <a:lnTo>
                    <a:pt x="22" y="2"/>
                  </a:lnTo>
                  <a:lnTo>
                    <a:pt x="20" y="0"/>
                  </a:lnTo>
                  <a:lnTo>
                    <a:pt x="18" y="0"/>
                  </a:lnTo>
                  <a:lnTo>
                    <a:pt x="20" y="4"/>
                  </a:lnTo>
                  <a:lnTo>
                    <a:pt x="18" y="4"/>
                  </a:lnTo>
                  <a:lnTo>
                    <a:pt x="16" y="4"/>
                  </a:lnTo>
                  <a:lnTo>
                    <a:pt x="14" y="6"/>
                  </a:lnTo>
                  <a:lnTo>
                    <a:pt x="12" y="6"/>
                  </a:lnTo>
                  <a:lnTo>
                    <a:pt x="8" y="6"/>
                  </a:lnTo>
                  <a:lnTo>
                    <a:pt x="6" y="6"/>
                  </a:lnTo>
                  <a:lnTo>
                    <a:pt x="6" y="8"/>
                  </a:lnTo>
                  <a:lnTo>
                    <a:pt x="4" y="8"/>
                  </a:lnTo>
                  <a:lnTo>
                    <a:pt x="2" y="8"/>
                  </a:lnTo>
                  <a:lnTo>
                    <a:pt x="0" y="8"/>
                  </a:lnTo>
                  <a:lnTo>
                    <a:pt x="0" y="18"/>
                  </a:lnTo>
                  <a:lnTo>
                    <a:pt x="8" y="20"/>
                  </a:lnTo>
                  <a:lnTo>
                    <a:pt x="12" y="26"/>
                  </a:lnTo>
                  <a:lnTo>
                    <a:pt x="16" y="42"/>
                  </a:lnTo>
                  <a:lnTo>
                    <a:pt x="18" y="42"/>
                  </a:lnTo>
                  <a:lnTo>
                    <a:pt x="18" y="44"/>
                  </a:lnTo>
                  <a:lnTo>
                    <a:pt x="18" y="46"/>
                  </a:lnTo>
                  <a:lnTo>
                    <a:pt x="20" y="46"/>
                  </a:lnTo>
                  <a:lnTo>
                    <a:pt x="22" y="46"/>
                  </a:lnTo>
                  <a:lnTo>
                    <a:pt x="24" y="46"/>
                  </a:lnTo>
                  <a:lnTo>
                    <a:pt x="26" y="48"/>
                  </a:lnTo>
                  <a:lnTo>
                    <a:pt x="30" y="46"/>
                  </a:lnTo>
                  <a:lnTo>
                    <a:pt x="32" y="46"/>
                  </a:lnTo>
                  <a:lnTo>
                    <a:pt x="34" y="42"/>
                  </a:lnTo>
                  <a:lnTo>
                    <a:pt x="42" y="42"/>
                  </a:lnTo>
                  <a:lnTo>
                    <a:pt x="42" y="44"/>
                  </a:lnTo>
                  <a:lnTo>
                    <a:pt x="42" y="46"/>
                  </a:lnTo>
                  <a:lnTo>
                    <a:pt x="42" y="48"/>
                  </a:lnTo>
                  <a:lnTo>
                    <a:pt x="44" y="48"/>
                  </a:lnTo>
                  <a:lnTo>
                    <a:pt x="46" y="50"/>
                  </a:lnTo>
                  <a:lnTo>
                    <a:pt x="52" y="50"/>
                  </a:lnTo>
                  <a:lnTo>
                    <a:pt x="58" y="50"/>
                  </a:lnTo>
                  <a:lnTo>
                    <a:pt x="60" y="52"/>
                  </a:lnTo>
                  <a:lnTo>
                    <a:pt x="60" y="54"/>
                  </a:lnTo>
                  <a:lnTo>
                    <a:pt x="62" y="58"/>
                  </a:lnTo>
                  <a:lnTo>
                    <a:pt x="66" y="60"/>
                  </a:lnTo>
                  <a:lnTo>
                    <a:pt x="68" y="64"/>
                  </a:lnTo>
                  <a:lnTo>
                    <a:pt x="70" y="64"/>
                  </a:lnTo>
                  <a:lnTo>
                    <a:pt x="72" y="64"/>
                  </a:lnTo>
                  <a:lnTo>
                    <a:pt x="74" y="66"/>
                  </a:lnTo>
                  <a:lnTo>
                    <a:pt x="78" y="66"/>
                  </a:lnTo>
                  <a:lnTo>
                    <a:pt x="82" y="66"/>
                  </a:lnTo>
                  <a:lnTo>
                    <a:pt x="86" y="64"/>
                  </a:lnTo>
                  <a:lnTo>
                    <a:pt x="90" y="62"/>
                  </a:lnTo>
                  <a:lnTo>
                    <a:pt x="94" y="60"/>
                  </a:lnTo>
                  <a:lnTo>
                    <a:pt x="98" y="60"/>
                  </a:lnTo>
                  <a:lnTo>
                    <a:pt x="102" y="60"/>
                  </a:lnTo>
                  <a:lnTo>
                    <a:pt x="102" y="58"/>
                  </a:lnTo>
                  <a:lnTo>
                    <a:pt x="104" y="56"/>
                  </a:lnTo>
                  <a:lnTo>
                    <a:pt x="104" y="54"/>
                  </a:lnTo>
                  <a:lnTo>
                    <a:pt x="104" y="52"/>
                  </a:lnTo>
                  <a:lnTo>
                    <a:pt x="104" y="50"/>
                  </a:lnTo>
                  <a:lnTo>
                    <a:pt x="106" y="50"/>
                  </a:lnTo>
                  <a:lnTo>
                    <a:pt x="108" y="48"/>
                  </a:lnTo>
                  <a:lnTo>
                    <a:pt x="110" y="46"/>
                  </a:lnTo>
                  <a:lnTo>
                    <a:pt x="112" y="44"/>
                  </a:lnTo>
                  <a:lnTo>
                    <a:pt x="114" y="44"/>
                  </a:lnTo>
                  <a:lnTo>
                    <a:pt x="118" y="46"/>
                  </a:lnTo>
                  <a:lnTo>
                    <a:pt x="122" y="44"/>
                  </a:lnTo>
                  <a:lnTo>
                    <a:pt x="126" y="44"/>
                  </a:lnTo>
                  <a:lnTo>
                    <a:pt x="128" y="42"/>
                  </a:lnTo>
                  <a:lnTo>
                    <a:pt x="130" y="40"/>
                  </a:lnTo>
                  <a:lnTo>
                    <a:pt x="132" y="38"/>
                  </a:lnTo>
                  <a:lnTo>
                    <a:pt x="136" y="38"/>
                  </a:lnTo>
                  <a:lnTo>
                    <a:pt x="138" y="38"/>
                  </a:lnTo>
                  <a:lnTo>
                    <a:pt x="136" y="36"/>
                  </a:lnTo>
                  <a:lnTo>
                    <a:pt x="136" y="34"/>
                  </a:lnTo>
                  <a:lnTo>
                    <a:pt x="136" y="30"/>
                  </a:lnTo>
                  <a:lnTo>
                    <a:pt x="138" y="26"/>
                  </a:lnTo>
                  <a:lnTo>
                    <a:pt x="138" y="2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2" name="Freeform 247"/>
            <p:cNvSpPr>
              <a:spLocks noChangeArrowheads="1"/>
            </p:cNvSpPr>
            <p:nvPr/>
          </p:nvSpPr>
          <p:spPr bwMode="auto">
            <a:xfrm>
              <a:off x="414" y="876"/>
              <a:ext cx="152" cy="122"/>
            </a:xfrm>
            <a:custGeom>
              <a:avLst/>
              <a:gdLst>
                <a:gd name="T0" fmla="*/ 84 w 152"/>
                <a:gd name="T1" fmla="*/ 2 h 122"/>
                <a:gd name="T2" fmla="*/ 80 w 152"/>
                <a:gd name="T3" fmla="*/ 10 h 122"/>
                <a:gd name="T4" fmla="*/ 56 w 152"/>
                <a:gd name="T5" fmla="*/ 18 h 122"/>
                <a:gd name="T6" fmla="*/ 48 w 152"/>
                <a:gd name="T7" fmla="*/ 16 h 122"/>
                <a:gd name="T8" fmla="*/ 38 w 152"/>
                <a:gd name="T9" fmla="*/ 20 h 122"/>
                <a:gd name="T10" fmla="*/ 30 w 152"/>
                <a:gd name="T11" fmla="*/ 26 h 122"/>
                <a:gd name="T12" fmla="*/ 4 w 152"/>
                <a:gd name="T13" fmla="*/ 36 h 122"/>
                <a:gd name="T14" fmla="*/ 4 w 152"/>
                <a:gd name="T15" fmla="*/ 48 h 122"/>
                <a:gd name="T16" fmla="*/ 4 w 152"/>
                <a:gd name="T17" fmla="*/ 54 h 122"/>
                <a:gd name="T18" fmla="*/ 2 w 152"/>
                <a:gd name="T19" fmla="*/ 56 h 122"/>
                <a:gd name="T20" fmla="*/ 8 w 152"/>
                <a:gd name="T21" fmla="*/ 62 h 122"/>
                <a:gd name="T22" fmla="*/ 12 w 152"/>
                <a:gd name="T23" fmla="*/ 68 h 122"/>
                <a:gd name="T24" fmla="*/ 8 w 152"/>
                <a:gd name="T25" fmla="*/ 74 h 122"/>
                <a:gd name="T26" fmla="*/ 8 w 152"/>
                <a:gd name="T27" fmla="*/ 80 h 122"/>
                <a:gd name="T28" fmla="*/ 6 w 152"/>
                <a:gd name="T29" fmla="*/ 86 h 122"/>
                <a:gd name="T30" fmla="*/ 6 w 152"/>
                <a:gd name="T31" fmla="*/ 90 h 122"/>
                <a:gd name="T32" fmla="*/ 8 w 152"/>
                <a:gd name="T33" fmla="*/ 96 h 122"/>
                <a:gd name="T34" fmla="*/ 8 w 152"/>
                <a:gd name="T35" fmla="*/ 100 h 122"/>
                <a:gd name="T36" fmla="*/ 12 w 152"/>
                <a:gd name="T37" fmla="*/ 102 h 122"/>
                <a:gd name="T38" fmla="*/ 14 w 152"/>
                <a:gd name="T39" fmla="*/ 98 h 122"/>
                <a:gd name="T40" fmla="*/ 20 w 152"/>
                <a:gd name="T41" fmla="*/ 100 h 122"/>
                <a:gd name="T42" fmla="*/ 42 w 152"/>
                <a:gd name="T43" fmla="*/ 104 h 122"/>
                <a:gd name="T44" fmla="*/ 60 w 152"/>
                <a:gd name="T45" fmla="*/ 116 h 122"/>
                <a:gd name="T46" fmla="*/ 68 w 152"/>
                <a:gd name="T47" fmla="*/ 122 h 122"/>
                <a:gd name="T48" fmla="*/ 78 w 152"/>
                <a:gd name="T49" fmla="*/ 120 h 122"/>
                <a:gd name="T50" fmla="*/ 86 w 152"/>
                <a:gd name="T51" fmla="*/ 120 h 122"/>
                <a:gd name="T52" fmla="*/ 88 w 152"/>
                <a:gd name="T53" fmla="*/ 116 h 122"/>
                <a:gd name="T54" fmla="*/ 92 w 152"/>
                <a:gd name="T55" fmla="*/ 112 h 122"/>
                <a:gd name="T56" fmla="*/ 102 w 152"/>
                <a:gd name="T57" fmla="*/ 108 h 122"/>
                <a:gd name="T58" fmla="*/ 112 w 152"/>
                <a:gd name="T59" fmla="*/ 112 h 122"/>
                <a:gd name="T60" fmla="*/ 118 w 152"/>
                <a:gd name="T61" fmla="*/ 118 h 122"/>
                <a:gd name="T62" fmla="*/ 126 w 152"/>
                <a:gd name="T63" fmla="*/ 120 h 122"/>
                <a:gd name="T64" fmla="*/ 150 w 152"/>
                <a:gd name="T65" fmla="*/ 104 h 122"/>
                <a:gd name="T66" fmla="*/ 150 w 152"/>
                <a:gd name="T67" fmla="*/ 98 h 122"/>
                <a:gd name="T68" fmla="*/ 146 w 152"/>
                <a:gd name="T69" fmla="*/ 84 h 122"/>
                <a:gd name="T70" fmla="*/ 140 w 152"/>
                <a:gd name="T71" fmla="*/ 72 h 122"/>
                <a:gd name="T72" fmla="*/ 130 w 152"/>
                <a:gd name="T73" fmla="*/ 60 h 122"/>
                <a:gd name="T74" fmla="*/ 130 w 152"/>
                <a:gd name="T75" fmla="*/ 56 h 122"/>
                <a:gd name="T76" fmla="*/ 136 w 152"/>
                <a:gd name="T77" fmla="*/ 46 h 122"/>
                <a:gd name="T78" fmla="*/ 130 w 152"/>
                <a:gd name="T79" fmla="*/ 32 h 122"/>
                <a:gd name="T80" fmla="*/ 124 w 152"/>
                <a:gd name="T81" fmla="*/ 18 h 122"/>
                <a:gd name="T82" fmla="*/ 116 w 152"/>
                <a:gd name="T83" fmla="*/ 12 h 122"/>
                <a:gd name="T84" fmla="*/ 112 w 152"/>
                <a:gd name="T85" fmla="*/ 6 h 122"/>
                <a:gd name="T86" fmla="*/ 104 w 152"/>
                <a:gd name="T87" fmla="*/ 8 h 122"/>
                <a:gd name="T88" fmla="*/ 92 w 152"/>
                <a:gd name="T89" fmla="*/ 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2" h="122">
                  <a:moveTo>
                    <a:pt x="90" y="4"/>
                  </a:moveTo>
                  <a:lnTo>
                    <a:pt x="84" y="0"/>
                  </a:lnTo>
                  <a:lnTo>
                    <a:pt x="84" y="2"/>
                  </a:lnTo>
                  <a:lnTo>
                    <a:pt x="82" y="4"/>
                  </a:lnTo>
                  <a:lnTo>
                    <a:pt x="82" y="8"/>
                  </a:lnTo>
                  <a:lnTo>
                    <a:pt x="80" y="10"/>
                  </a:lnTo>
                  <a:lnTo>
                    <a:pt x="78" y="12"/>
                  </a:lnTo>
                  <a:lnTo>
                    <a:pt x="60" y="18"/>
                  </a:lnTo>
                  <a:lnTo>
                    <a:pt x="56" y="18"/>
                  </a:lnTo>
                  <a:lnTo>
                    <a:pt x="52" y="18"/>
                  </a:lnTo>
                  <a:lnTo>
                    <a:pt x="52" y="16"/>
                  </a:lnTo>
                  <a:lnTo>
                    <a:pt x="48" y="16"/>
                  </a:lnTo>
                  <a:lnTo>
                    <a:pt x="46" y="16"/>
                  </a:lnTo>
                  <a:lnTo>
                    <a:pt x="42" y="16"/>
                  </a:lnTo>
                  <a:lnTo>
                    <a:pt x="38" y="20"/>
                  </a:lnTo>
                  <a:lnTo>
                    <a:pt x="36" y="22"/>
                  </a:lnTo>
                  <a:lnTo>
                    <a:pt x="32" y="24"/>
                  </a:lnTo>
                  <a:lnTo>
                    <a:pt x="30" y="26"/>
                  </a:lnTo>
                  <a:lnTo>
                    <a:pt x="30" y="28"/>
                  </a:lnTo>
                  <a:lnTo>
                    <a:pt x="4" y="32"/>
                  </a:lnTo>
                  <a:lnTo>
                    <a:pt x="4" y="36"/>
                  </a:lnTo>
                  <a:lnTo>
                    <a:pt x="4" y="40"/>
                  </a:lnTo>
                  <a:lnTo>
                    <a:pt x="4" y="44"/>
                  </a:lnTo>
                  <a:lnTo>
                    <a:pt x="4" y="48"/>
                  </a:lnTo>
                  <a:lnTo>
                    <a:pt x="4" y="50"/>
                  </a:lnTo>
                  <a:lnTo>
                    <a:pt x="4" y="52"/>
                  </a:lnTo>
                  <a:lnTo>
                    <a:pt x="4" y="54"/>
                  </a:lnTo>
                  <a:lnTo>
                    <a:pt x="0" y="54"/>
                  </a:lnTo>
                  <a:lnTo>
                    <a:pt x="0" y="56"/>
                  </a:lnTo>
                  <a:lnTo>
                    <a:pt x="2" y="56"/>
                  </a:lnTo>
                  <a:lnTo>
                    <a:pt x="4" y="60"/>
                  </a:lnTo>
                  <a:lnTo>
                    <a:pt x="6" y="62"/>
                  </a:lnTo>
                  <a:lnTo>
                    <a:pt x="8" y="62"/>
                  </a:lnTo>
                  <a:lnTo>
                    <a:pt x="8" y="64"/>
                  </a:lnTo>
                  <a:lnTo>
                    <a:pt x="10" y="66"/>
                  </a:lnTo>
                  <a:lnTo>
                    <a:pt x="12" y="68"/>
                  </a:lnTo>
                  <a:lnTo>
                    <a:pt x="12" y="70"/>
                  </a:lnTo>
                  <a:lnTo>
                    <a:pt x="10" y="72"/>
                  </a:lnTo>
                  <a:lnTo>
                    <a:pt x="8" y="74"/>
                  </a:lnTo>
                  <a:lnTo>
                    <a:pt x="6" y="76"/>
                  </a:lnTo>
                  <a:lnTo>
                    <a:pt x="6" y="78"/>
                  </a:lnTo>
                  <a:lnTo>
                    <a:pt x="8" y="80"/>
                  </a:lnTo>
                  <a:lnTo>
                    <a:pt x="8" y="82"/>
                  </a:lnTo>
                  <a:lnTo>
                    <a:pt x="8" y="84"/>
                  </a:lnTo>
                  <a:lnTo>
                    <a:pt x="6" y="86"/>
                  </a:lnTo>
                  <a:lnTo>
                    <a:pt x="6" y="88"/>
                  </a:lnTo>
                  <a:lnTo>
                    <a:pt x="8" y="90"/>
                  </a:lnTo>
                  <a:lnTo>
                    <a:pt x="6" y="90"/>
                  </a:lnTo>
                  <a:lnTo>
                    <a:pt x="6" y="92"/>
                  </a:lnTo>
                  <a:lnTo>
                    <a:pt x="8" y="94"/>
                  </a:lnTo>
                  <a:lnTo>
                    <a:pt x="8" y="96"/>
                  </a:lnTo>
                  <a:lnTo>
                    <a:pt x="8" y="98"/>
                  </a:lnTo>
                  <a:lnTo>
                    <a:pt x="6" y="100"/>
                  </a:lnTo>
                  <a:lnTo>
                    <a:pt x="8" y="100"/>
                  </a:lnTo>
                  <a:lnTo>
                    <a:pt x="8" y="102"/>
                  </a:lnTo>
                  <a:lnTo>
                    <a:pt x="10" y="102"/>
                  </a:lnTo>
                  <a:lnTo>
                    <a:pt x="12" y="102"/>
                  </a:lnTo>
                  <a:lnTo>
                    <a:pt x="12" y="100"/>
                  </a:lnTo>
                  <a:lnTo>
                    <a:pt x="12" y="98"/>
                  </a:lnTo>
                  <a:lnTo>
                    <a:pt x="14" y="98"/>
                  </a:lnTo>
                  <a:lnTo>
                    <a:pt x="14" y="96"/>
                  </a:lnTo>
                  <a:lnTo>
                    <a:pt x="18" y="96"/>
                  </a:lnTo>
                  <a:lnTo>
                    <a:pt x="20" y="100"/>
                  </a:lnTo>
                  <a:lnTo>
                    <a:pt x="26" y="100"/>
                  </a:lnTo>
                  <a:lnTo>
                    <a:pt x="30" y="104"/>
                  </a:lnTo>
                  <a:lnTo>
                    <a:pt x="42" y="104"/>
                  </a:lnTo>
                  <a:lnTo>
                    <a:pt x="44" y="110"/>
                  </a:lnTo>
                  <a:lnTo>
                    <a:pt x="52" y="110"/>
                  </a:lnTo>
                  <a:lnTo>
                    <a:pt x="60" y="116"/>
                  </a:lnTo>
                  <a:lnTo>
                    <a:pt x="64" y="118"/>
                  </a:lnTo>
                  <a:lnTo>
                    <a:pt x="68" y="118"/>
                  </a:lnTo>
                  <a:lnTo>
                    <a:pt x="68" y="122"/>
                  </a:lnTo>
                  <a:lnTo>
                    <a:pt x="74" y="120"/>
                  </a:lnTo>
                  <a:lnTo>
                    <a:pt x="76" y="120"/>
                  </a:lnTo>
                  <a:lnTo>
                    <a:pt x="78" y="120"/>
                  </a:lnTo>
                  <a:lnTo>
                    <a:pt x="80" y="118"/>
                  </a:lnTo>
                  <a:lnTo>
                    <a:pt x="84" y="118"/>
                  </a:lnTo>
                  <a:lnTo>
                    <a:pt x="86" y="120"/>
                  </a:lnTo>
                  <a:lnTo>
                    <a:pt x="88" y="120"/>
                  </a:lnTo>
                  <a:lnTo>
                    <a:pt x="88" y="118"/>
                  </a:lnTo>
                  <a:lnTo>
                    <a:pt x="88" y="116"/>
                  </a:lnTo>
                  <a:lnTo>
                    <a:pt x="88" y="114"/>
                  </a:lnTo>
                  <a:lnTo>
                    <a:pt x="90" y="114"/>
                  </a:lnTo>
                  <a:lnTo>
                    <a:pt x="92" y="112"/>
                  </a:lnTo>
                  <a:lnTo>
                    <a:pt x="94" y="110"/>
                  </a:lnTo>
                  <a:lnTo>
                    <a:pt x="98" y="110"/>
                  </a:lnTo>
                  <a:lnTo>
                    <a:pt x="102" y="108"/>
                  </a:lnTo>
                  <a:lnTo>
                    <a:pt x="106" y="108"/>
                  </a:lnTo>
                  <a:lnTo>
                    <a:pt x="110" y="112"/>
                  </a:lnTo>
                  <a:lnTo>
                    <a:pt x="112" y="112"/>
                  </a:lnTo>
                  <a:lnTo>
                    <a:pt x="114" y="114"/>
                  </a:lnTo>
                  <a:lnTo>
                    <a:pt x="116" y="116"/>
                  </a:lnTo>
                  <a:lnTo>
                    <a:pt x="118" y="118"/>
                  </a:lnTo>
                  <a:lnTo>
                    <a:pt x="122" y="120"/>
                  </a:lnTo>
                  <a:lnTo>
                    <a:pt x="124" y="120"/>
                  </a:lnTo>
                  <a:lnTo>
                    <a:pt x="126" y="120"/>
                  </a:lnTo>
                  <a:lnTo>
                    <a:pt x="128" y="120"/>
                  </a:lnTo>
                  <a:lnTo>
                    <a:pt x="128" y="118"/>
                  </a:lnTo>
                  <a:lnTo>
                    <a:pt x="150" y="104"/>
                  </a:lnTo>
                  <a:lnTo>
                    <a:pt x="152" y="102"/>
                  </a:lnTo>
                  <a:lnTo>
                    <a:pt x="152" y="100"/>
                  </a:lnTo>
                  <a:lnTo>
                    <a:pt x="150" y="98"/>
                  </a:lnTo>
                  <a:lnTo>
                    <a:pt x="148" y="92"/>
                  </a:lnTo>
                  <a:lnTo>
                    <a:pt x="146" y="86"/>
                  </a:lnTo>
                  <a:lnTo>
                    <a:pt x="146" y="84"/>
                  </a:lnTo>
                  <a:lnTo>
                    <a:pt x="144" y="82"/>
                  </a:lnTo>
                  <a:lnTo>
                    <a:pt x="142" y="78"/>
                  </a:lnTo>
                  <a:lnTo>
                    <a:pt x="140" y="72"/>
                  </a:lnTo>
                  <a:lnTo>
                    <a:pt x="136" y="68"/>
                  </a:lnTo>
                  <a:lnTo>
                    <a:pt x="132" y="64"/>
                  </a:lnTo>
                  <a:lnTo>
                    <a:pt x="130" y="60"/>
                  </a:lnTo>
                  <a:lnTo>
                    <a:pt x="126" y="58"/>
                  </a:lnTo>
                  <a:lnTo>
                    <a:pt x="128" y="58"/>
                  </a:lnTo>
                  <a:lnTo>
                    <a:pt x="130" y="56"/>
                  </a:lnTo>
                  <a:lnTo>
                    <a:pt x="132" y="54"/>
                  </a:lnTo>
                  <a:lnTo>
                    <a:pt x="134" y="50"/>
                  </a:lnTo>
                  <a:lnTo>
                    <a:pt x="136" y="46"/>
                  </a:lnTo>
                  <a:lnTo>
                    <a:pt x="134" y="40"/>
                  </a:lnTo>
                  <a:lnTo>
                    <a:pt x="132" y="36"/>
                  </a:lnTo>
                  <a:lnTo>
                    <a:pt x="130" y="32"/>
                  </a:lnTo>
                  <a:lnTo>
                    <a:pt x="128" y="28"/>
                  </a:lnTo>
                  <a:lnTo>
                    <a:pt x="126" y="22"/>
                  </a:lnTo>
                  <a:lnTo>
                    <a:pt x="124" y="18"/>
                  </a:lnTo>
                  <a:lnTo>
                    <a:pt x="122" y="16"/>
                  </a:lnTo>
                  <a:lnTo>
                    <a:pt x="120" y="14"/>
                  </a:lnTo>
                  <a:lnTo>
                    <a:pt x="116" y="12"/>
                  </a:lnTo>
                  <a:lnTo>
                    <a:pt x="114" y="10"/>
                  </a:lnTo>
                  <a:lnTo>
                    <a:pt x="112" y="8"/>
                  </a:lnTo>
                  <a:lnTo>
                    <a:pt x="112" y="6"/>
                  </a:lnTo>
                  <a:lnTo>
                    <a:pt x="110" y="6"/>
                  </a:lnTo>
                  <a:lnTo>
                    <a:pt x="108" y="8"/>
                  </a:lnTo>
                  <a:lnTo>
                    <a:pt x="104" y="8"/>
                  </a:lnTo>
                  <a:lnTo>
                    <a:pt x="98" y="8"/>
                  </a:lnTo>
                  <a:lnTo>
                    <a:pt x="94" y="8"/>
                  </a:lnTo>
                  <a:lnTo>
                    <a:pt x="92" y="6"/>
                  </a:lnTo>
                  <a:lnTo>
                    <a:pt x="90" y="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3" name="Freeform 248"/>
            <p:cNvSpPr>
              <a:spLocks noChangeArrowheads="1"/>
            </p:cNvSpPr>
            <p:nvPr/>
          </p:nvSpPr>
          <p:spPr bwMode="auto">
            <a:xfrm>
              <a:off x="512" y="1014"/>
              <a:ext cx="102" cy="84"/>
            </a:xfrm>
            <a:custGeom>
              <a:avLst/>
              <a:gdLst>
                <a:gd name="T0" fmla="*/ 20 w 102"/>
                <a:gd name="T1" fmla="*/ 6 h 84"/>
                <a:gd name="T2" fmla="*/ 26 w 102"/>
                <a:gd name="T3" fmla="*/ 2 h 84"/>
                <a:gd name="T4" fmla="*/ 38 w 102"/>
                <a:gd name="T5" fmla="*/ 2 h 84"/>
                <a:gd name="T6" fmla="*/ 48 w 102"/>
                <a:gd name="T7" fmla="*/ 4 h 84"/>
                <a:gd name="T8" fmla="*/ 52 w 102"/>
                <a:gd name="T9" fmla="*/ 6 h 84"/>
                <a:gd name="T10" fmla="*/ 60 w 102"/>
                <a:gd name="T11" fmla="*/ 6 h 84"/>
                <a:gd name="T12" fmla="*/ 68 w 102"/>
                <a:gd name="T13" fmla="*/ 4 h 84"/>
                <a:gd name="T14" fmla="*/ 72 w 102"/>
                <a:gd name="T15" fmla="*/ 0 h 84"/>
                <a:gd name="T16" fmla="*/ 80 w 102"/>
                <a:gd name="T17" fmla="*/ 4 h 84"/>
                <a:gd name="T18" fmla="*/ 88 w 102"/>
                <a:gd name="T19" fmla="*/ 10 h 84"/>
                <a:gd name="T20" fmla="*/ 92 w 102"/>
                <a:gd name="T21" fmla="*/ 16 h 84"/>
                <a:gd name="T22" fmla="*/ 96 w 102"/>
                <a:gd name="T23" fmla="*/ 24 h 84"/>
                <a:gd name="T24" fmla="*/ 98 w 102"/>
                <a:gd name="T25" fmla="*/ 34 h 84"/>
                <a:gd name="T26" fmla="*/ 96 w 102"/>
                <a:gd name="T27" fmla="*/ 48 h 84"/>
                <a:gd name="T28" fmla="*/ 96 w 102"/>
                <a:gd name="T29" fmla="*/ 58 h 84"/>
                <a:gd name="T30" fmla="*/ 100 w 102"/>
                <a:gd name="T31" fmla="*/ 62 h 84"/>
                <a:gd name="T32" fmla="*/ 100 w 102"/>
                <a:gd name="T33" fmla="*/ 66 h 84"/>
                <a:gd name="T34" fmla="*/ 100 w 102"/>
                <a:gd name="T35" fmla="*/ 70 h 84"/>
                <a:gd name="T36" fmla="*/ 100 w 102"/>
                <a:gd name="T37" fmla="*/ 74 h 84"/>
                <a:gd name="T38" fmla="*/ 100 w 102"/>
                <a:gd name="T39" fmla="*/ 82 h 84"/>
                <a:gd name="T40" fmla="*/ 98 w 102"/>
                <a:gd name="T41" fmla="*/ 82 h 84"/>
                <a:gd name="T42" fmla="*/ 92 w 102"/>
                <a:gd name="T43" fmla="*/ 78 h 84"/>
                <a:gd name="T44" fmla="*/ 84 w 102"/>
                <a:gd name="T45" fmla="*/ 76 h 84"/>
                <a:gd name="T46" fmla="*/ 74 w 102"/>
                <a:gd name="T47" fmla="*/ 70 h 84"/>
                <a:gd name="T48" fmla="*/ 68 w 102"/>
                <a:gd name="T49" fmla="*/ 68 h 84"/>
                <a:gd name="T50" fmla="*/ 60 w 102"/>
                <a:gd name="T51" fmla="*/ 66 h 84"/>
                <a:gd name="T52" fmla="*/ 48 w 102"/>
                <a:gd name="T53" fmla="*/ 66 h 84"/>
                <a:gd name="T54" fmla="*/ 34 w 102"/>
                <a:gd name="T55" fmla="*/ 72 h 84"/>
                <a:gd name="T56" fmla="*/ 30 w 102"/>
                <a:gd name="T57" fmla="*/ 72 h 84"/>
                <a:gd name="T58" fmla="*/ 22 w 102"/>
                <a:gd name="T59" fmla="*/ 68 h 84"/>
                <a:gd name="T60" fmla="*/ 8 w 102"/>
                <a:gd name="T61" fmla="*/ 58 h 84"/>
                <a:gd name="T62" fmla="*/ 0 w 102"/>
                <a:gd name="T63" fmla="*/ 54 h 84"/>
                <a:gd name="T64" fmla="*/ 4 w 102"/>
                <a:gd name="T65" fmla="*/ 52 h 84"/>
                <a:gd name="T66" fmla="*/ 10 w 102"/>
                <a:gd name="T67" fmla="*/ 44 h 84"/>
                <a:gd name="T68" fmla="*/ 16 w 102"/>
                <a:gd name="T69" fmla="*/ 36 h 84"/>
                <a:gd name="T70" fmla="*/ 16 w 102"/>
                <a:gd name="T71" fmla="*/ 32 h 84"/>
                <a:gd name="T72" fmla="*/ 18 w 102"/>
                <a:gd name="T73" fmla="*/ 20 h 84"/>
                <a:gd name="T74" fmla="*/ 18 w 102"/>
                <a:gd name="T75" fmla="*/ 12 h 84"/>
                <a:gd name="T76" fmla="*/ 20 w 102"/>
                <a:gd name="T77" fmla="*/ 6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02" h="84">
                  <a:moveTo>
                    <a:pt x="20" y="6"/>
                  </a:moveTo>
                  <a:lnTo>
                    <a:pt x="20" y="6"/>
                  </a:lnTo>
                  <a:lnTo>
                    <a:pt x="22" y="4"/>
                  </a:lnTo>
                  <a:lnTo>
                    <a:pt x="26" y="2"/>
                  </a:lnTo>
                  <a:lnTo>
                    <a:pt x="32" y="2"/>
                  </a:lnTo>
                  <a:lnTo>
                    <a:pt x="38" y="2"/>
                  </a:lnTo>
                  <a:lnTo>
                    <a:pt x="42" y="2"/>
                  </a:lnTo>
                  <a:lnTo>
                    <a:pt x="48" y="4"/>
                  </a:lnTo>
                  <a:lnTo>
                    <a:pt x="50" y="4"/>
                  </a:lnTo>
                  <a:lnTo>
                    <a:pt x="52" y="6"/>
                  </a:lnTo>
                  <a:lnTo>
                    <a:pt x="56" y="6"/>
                  </a:lnTo>
                  <a:lnTo>
                    <a:pt x="60" y="6"/>
                  </a:lnTo>
                  <a:lnTo>
                    <a:pt x="66" y="6"/>
                  </a:lnTo>
                  <a:lnTo>
                    <a:pt x="68" y="4"/>
                  </a:lnTo>
                  <a:lnTo>
                    <a:pt x="70" y="4"/>
                  </a:lnTo>
                  <a:lnTo>
                    <a:pt x="72" y="0"/>
                  </a:lnTo>
                  <a:lnTo>
                    <a:pt x="76" y="2"/>
                  </a:lnTo>
                  <a:lnTo>
                    <a:pt x="80" y="4"/>
                  </a:lnTo>
                  <a:lnTo>
                    <a:pt x="84" y="6"/>
                  </a:lnTo>
                  <a:lnTo>
                    <a:pt x="88" y="10"/>
                  </a:lnTo>
                  <a:lnTo>
                    <a:pt x="92" y="14"/>
                  </a:lnTo>
                  <a:lnTo>
                    <a:pt x="92" y="16"/>
                  </a:lnTo>
                  <a:lnTo>
                    <a:pt x="94" y="20"/>
                  </a:lnTo>
                  <a:lnTo>
                    <a:pt x="96" y="24"/>
                  </a:lnTo>
                  <a:lnTo>
                    <a:pt x="96" y="30"/>
                  </a:lnTo>
                  <a:lnTo>
                    <a:pt x="98" y="34"/>
                  </a:lnTo>
                  <a:lnTo>
                    <a:pt x="98" y="40"/>
                  </a:lnTo>
                  <a:lnTo>
                    <a:pt x="96" y="48"/>
                  </a:lnTo>
                  <a:lnTo>
                    <a:pt x="96" y="54"/>
                  </a:lnTo>
                  <a:lnTo>
                    <a:pt x="96" y="58"/>
                  </a:lnTo>
                  <a:lnTo>
                    <a:pt x="98" y="60"/>
                  </a:lnTo>
                  <a:lnTo>
                    <a:pt x="100" y="62"/>
                  </a:lnTo>
                  <a:lnTo>
                    <a:pt x="102" y="64"/>
                  </a:lnTo>
                  <a:lnTo>
                    <a:pt x="100" y="66"/>
                  </a:lnTo>
                  <a:lnTo>
                    <a:pt x="100" y="68"/>
                  </a:lnTo>
                  <a:lnTo>
                    <a:pt x="100" y="70"/>
                  </a:lnTo>
                  <a:lnTo>
                    <a:pt x="100" y="72"/>
                  </a:lnTo>
                  <a:lnTo>
                    <a:pt x="100" y="74"/>
                  </a:lnTo>
                  <a:lnTo>
                    <a:pt x="100" y="78"/>
                  </a:lnTo>
                  <a:lnTo>
                    <a:pt x="100" y="82"/>
                  </a:lnTo>
                  <a:lnTo>
                    <a:pt x="100" y="84"/>
                  </a:lnTo>
                  <a:lnTo>
                    <a:pt x="98" y="82"/>
                  </a:lnTo>
                  <a:lnTo>
                    <a:pt x="94" y="80"/>
                  </a:lnTo>
                  <a:lnTo>
                    <a:pt x="92" y="78"/>
                  </a:lnTo>
                  <a:lnTo>
                    <a:pt x="88" y="76"/>
                  </a:lnTo>
                  <a:lnTo>
                    <a:pt x="84" y="76"/>
                  </a:lnTo>
                  <a:lnTo>
                    <a:pt x="74" y="72"/>
                  </a:lnTo>
                  <a:lnTo>
                    <a:pt x="74" y="70"/>
                  </a:lnTo>
                  <a:lnTo>
                    <a:pt x="72" y="70"/>
                  </a:lnTo>
                  <a:lnTo>
                    <a:pt x="68" y="68"/>
                  </a:lnTo>
                  <a:lnTo>
                    <a:pt x="64" y="66"/>
                  </a:lnTo>
                  <a:lnTo>
                    <a:pt x="60" y="66"/>
                  </a:lnTo>
                  <a:lnTo>
                    <a:pt x="54" y="66"/>
                  </a:lnTo>
                  <a:lnTo>
                    <a:pt x="48" y="66"/>
                  </a:lnTo>
                  <a:lnTo>
                    <a:pt x="42" y="68"/>
                  </a:lnTo>
                  <a:lnTo>
                    <a:pt x="34" y="72"/>
                  </a:lnTo>
                  <a:lnTo>
                    <a:pt x="32" y="72"/>
                  </a:lnTo>
                  <a:lnTo>
                    <a:pt x="30" y="72"/>
                  </a:lnTo>
                  <a:lnTo>
                    <a:pt x="26" y="72"/>
                  </a:lnTo>
                  <a:lnTo>
                    <a:pt x="22" y="68"/>
                  </a:lnTo>
                  <a:lnTo>
                    <a:pt x="16" y="64"/>
                  </a:lnTo>
                  <a:lnTo>
                    <a:pt x="8" y="58"/>
                  </a:lnTo>
                  <a:lnTo>
                    <a:pt x="4" y="56"/>
                  </a:lnTo>
                  <a:lnTo>
                    <a:pt x="0" y="54"/>
                  </a:lnTo>
                  <a:lnTo>
                    <a:pt x="2" y="54"/>
                  </a:lnTo>
                  <a:lnTo>
                    <a:pt x="4" y="52"/>
                  </a:lnTo>
                  <a:lnTo>
                    <a:pt x="8" y="48"/>
                  </a:lnTo>
                  <a:lnTo>
                    <a:pt x="10" y="44"/>
                  </a:lnTo>
                  <a:lnTo>
                    <a:pt x="14" y="40"/>
                  </a:lnTo>
                  <a:lnTo>
                    <a:pt x="16" y="36"/>
                  </a:lnTo>
                  <a:lnTo>
                    <a:pt x="16" y="34"/>
                  </a:lnTo>
                  <a:lnTo>
                    <a:pt x="16" y="32"/>
                  </a:lnTo>
                  <a:lnTo>
                    <a:pt x="16" y="26"/>
                  </a:lnTo>
                  <a:lnTo>
                    <a:pt x="18" y="20"/>
                  </a:lnTo>
                  <a:lnTo>
                    <a:pt x="18" y="14"/>
                  </a:lnTo>
                  <a:lnTo>
                    <a:pt x="18" y="12"/>
                  </a:lnTo>
                  <a:lnTo>
                    <a:pt x="20" y="10"/>
                  </a:lnTo>
                  <a:lnTo>
                    <a:pt x="20" y="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4" name="Freeform 249"/>
            <p:cNvSpPr>
              <a:spLocks noChangeArrowheads="1"/>
            </p:cNvSpPr>
            <p:nvPr/>
          </p:nvSpPr>
          <p:spPr bwMode="auto">
            <a:xfrm>
              <a:off x="572" y="1136"/>
              <a:ext cx="42" cy="44"/>
            </a:xfrm>
            <a:custGeom>
              <a:avLst/>
              <a:gdLst>
                <a:gd name="T0" fmla="*/ 26 w 42"/>
                <a:gd name="T1" fmla="*/ 0 h 44"/>
                <a:gd name="T2" fmla="*/ 26 w 42"/>
                <a:gd name="T3" fmla="*/ 2 h 44"/>
                <a:gd name="T4" fmla="*/ 26 w 42"/>
                <a:gd name="T5" fmla="*/ 4 h 44"/>
                <a:gd name="T6" fmla="*/ 28 w 42"/>
                <a:gd name="T7" fmla="*/ 6 h 44"/>
                <a:gd name="T8" fmla="*/ 32 w 42"/>
                <a:gd name="T9" fmla="*/ 10 h 44"/>
                <a:gd name="T10" fmla="*/ 36 w 42"/>
                <a:gd name="T11" fmla="*/ 14 h 44"/>
                <a:gd name="T12" fmla="*/ 42 w 42"/>
                <a:gd name="T13" fmla="*/ 22 h 44"/>
                <a:gd name="T14" fmla="*/ 40 w 42"/>
                <a:gd name="T15" fmla="*/ 22 h 44"/>
                <a:gd name="T16" fmla="*/ 40 w 42"/>
                <a:gd name="T17" fmla="*/ 24 h 44"/>
                <a:gd name="T18" fmla="*/ 38 w 42"/>
                <a:gd name="T19" fmla="*/ 28 h 44"/>
                <a:gd name="T20" fmla="*/ 36 w 42"/>
                <a:gd name="T21" fmla="*/ 30 h 44"/>
                <a:gd name="T22" fmla="*/ 34 w 42"/>
                <a:gd name="T23" fmla="*/ 30 h 44"/>
                <a:gd name="T24" fmla="*/ 30 w 42"/>
                <a:gd name="T25" fmla="*/ 30 h 44"/>
                <a:gd name="T26" fmla="*/ 28 w 42"/>
                <a:gd name="T27" fmla="*/ 32 h 44"/>
                <a:gd name="T28" fmla="*/ 24 w 42"/>
                <a:gd name="T29" fmla="*/ 32 h 44"/>
                <a:gd name="T30" fmla="*/ 22 w 42"/>
                <a:gd name="T31" fmla="*/ 32 h 44"/>
                <a:gd name="T32" fmla="*/ 20 w 42"/>
                <a:gd name="T33" fmla="*/ 34 h 44"/>
                <a:gd name="T34" fmla="*/ 18 w 42"/>
                <a:gd name="T35" fmla="*/ 36 h 44"/>
                <a:gd name="T36" fmla="*/ 16 w 42"/>
                <a:gd name="T37" fmla="*/ 38 h 44"/>
                <a:gd name="T38" fmla="*/ 14 w 42"/>
                <a:gd name="T39" fmla="*/ 40 h 44"/>
                <a:gd name="T40" fmla="*/ 12 w 42"/>
                <a:gd name="T41" fmla="*/ 42 h 44"/>
                <a:gd name="T42" fmla="*/ 10 w 42"/>
                <a:gd name="T43" fmla="*/ 42 h 44"/>
                <a:gd name="T44" fmla="*/ 8 w 42"/>
                <a:gd name="T45" fmla="*/ 44 h 44"/>
                <a:gd name="T46" fmla="*/ 4 w 42"/>
                <a:gd name="T47" fmla="*/ 44 h 44"/>
                <a:gd name="T48" fmla="*/ 2 w 42"/>
                <a:gd name="T49" fmla="*/ 44 h 44"/>
                <a:gd name="T50" fmla="*/ 0 w 42"/>
                <a:gd name="T51" fmla="*/ 44 h 44"/>
                <a:gd name="T52" fmla="*/ 2 w 42"/>
                <a:gd name="T53" fmla="*/ 36 h 44"/>
                <a:gd name="T54" fmla="*/ 2 w 42"/>
                <a:gd name="T55" fmla="*/ 20 h 44"/>
                <a:gd name="T56" fmla="*/ 4 w 42"/>
                <a:gd name="T57" fmla="*/ 16 h 44"/>
                <a:gd name="T58" fmla="*/ 4 w 42"/>
                <a:gd name="T59" fmla="*/ 12 h 44"/>
                <a:gd name="T60" fmla="*/ 8 w 42"/>
                <a:gd name="T61" fmla="*/ 8 h 44"/>
                <a:gd name="T62" fmla="*/ 12 w 42"/>
                <a:gd name="T63" fmla="*/ 4 h 44"/>
                <a:gd name="T64" fmla="*/ 14 w 42"/>
                <a:gd name="T65" fmla="*/ 4 h 44"/>
                <a:gd name="T66" fmla="*/ 16 w 42"/>
                <a:gd name="T67" fmla="*/ 2 h 44"/>
                <a:gd name="T68" fmla="*/ 20 w 42"/>
                <a:gd name="T69" fmla="*/ 0 h 44"/>
                <a:gd name="T70" fmla="*/ 26 w 42"/>
                <a:gd name="T71"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2" h="44">
                  <a:moveTo>
                    <a:pt x="26" y="0"/>
                  </a:moveTo>
                  <a:lnTo>
                    <a:pt x="26" y="2"/>
                  </a:lnTo>
                  <a:lnTo>
                    <a:pt x="26" y="4"/>
                  </a:lnTo>
                  <a:lnTo>
                    <a:pt x="28" y="6"/>
                  </a:lnTo>
                  <a:lnTo>
                    <a:pt x="32" y="10"/>
                  </a:lnTo>
                  <a:lnTo>
                    <a:pt x="36" y="14"/>
                  </a:lnTo>
                  <a:lnTo>
                    <a:pt x="42" y="22"/>
                  </a:lnTo>
                  <a:lnTo>
                    <a:pt x="40" y="22"/>
                  </a:lnTo>
                  <a:lnTo>
                    <a:pt x="40" y="24"/>
                  </a:lnTo>
                  <a:lnTo>
                    <a:pt x="38" y="28"/>
                  </a:lnTo>
                  <a:lnTo>
                    <a:pt x="36" y="30"/>
                  </a:lnTo>
                  <a:lnTo>
                    <a:pt x="34" y="30"/>
                  </a:lnTo>
                  <a:lnTo>
                    <a:pt x="30" y="30"/>
                  </a:lnTo>
                  <a:lnTo>
                    <a:pt x="28" y="32"/>
                  </a:lnTo>
                  <a:lnTo>
                    <a:pt x="24" y="32"/>
                  </a:lnTo>
                  <a:lnTo>
                    <a:pt x="22" y="32"/>
                  </a:lnTo>
                  <a:lnTo>
                    <a:pt x="20" y="34"/>
                  </a:lnTo>
                  <a:lnTo>
                    <a:pt x="18" y="36"/>
                  </a:lnTo>
                  <a:lnTo>
                    <a:pt x="16" y="38"/>
                  </a:lnTo>
                  <a:lnTo>
                    <a:pt x="14" y="40"/>
                  </a:lnTo>
                  <a:lnTo>
                    <a:pt x="12" y="42"/>
                  </a:lnTo>
                  <a:lnTo>
                    <a:pt x="10" y="42"/>
                  </a:lnTo>
                  <a:lnTo>
                    <a:pt x="8" y="44"/>
                  </a:lnTo>
                  <a:lnTo>
                    <a:pt x="4" y="44"/>
                  </a:lnTo>
                  <a:lnTo>
                    <a:pt x="2" y="44"/>
                  </a:lnTo>
                  <a:lnTo>
                    <a:pt x="0" y="44"/>
                  </a:lnTo>
                  <a:lnTo>
                    <a:pt x="2" y="36"/>
                  </a:lnTo>
                  <a:lnTo>
                    <a:pt x="2" y="20"/>
                  </a:lnTo>
                  <a:lnTo>
                    <a:pt x="4" y="16"/>
                  </a:lnTo>
                  <a:lnTo>
                    <a:pt x="4" y="12"/>
                  </a:lnTo>
                  <a:lnTo>
                    <a:pt x="8" y="8"/>
                  </a:lnTo>
                  <a:lnTo>
                    <a:pt x="12" y="4"/>
                  </a:lnTo>
                  <a:lnTo>
                    <a:pt x="14" y="4"/>
                  </a:lnTo>
                  <a:lnTo>
                    <a:pt x="16" y="2"/>
                  </a:lnTo>
                  <a:lnTo>
                    <a:pt x="20" y="0"/>
                  </a:lnTo>
                  <a:lnTo>
                    <a:pt x="2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5" name="Freeform 250"/>
            <p:cNvSpPr>
              <a:spLocks noChangeArrowheads="1"/>
            </p:cNvSpPr>
            <p:nvPr/>
          </p:nvSpPr>
          <p:spPr bwMode="auto">
            <a:xfrm>
              <a:off x="678" y="1314"/>
              <a:ext cx="270" cy="232"/>
            </a:xfrm>
            <a:custGeom>
              <a:avLst/>
              <a:gdLst>
                <a:gd name="T0" fmla="*/ 34 w 270"/>
                <a:gd name="T1" fmla="*/ 8 h 232"/>
                <a:gd name="T2" fmla="*/ 42 w 270"/>
                <a:gd name="T3" fmla="*/ 24 h 232"/>
                <a:gd name="T4" fmla="*/ 36 w 270"/>
                <a:gd name="T5" fmla="*/ 30 h 232"/>
                <a:gd name="T6" fmla="*/ 30 w 270"/>
                <a:gd name="T7" fmla="*/ 36 h 232"/>
                <a:gd name="T8" fmla="*/ 26 w 270"/>
                <a:gd name="T9" fmla="*/ 40 h 232"/>
                <a:gd name="T10" fmla="*/ 0 w 270"/>
                <a:gd name="T11" fmla="*/ 40 h 232"/>
                <a:gd name="T12" fmla="*/ 6 w 270"/>
                <a:gd name="T13" fmla="*/ 56 h 232"/>
                <a:gd name="T14" fmla="*/ 8 w 270"/>
                <a:gd name="T15" fmla="*/ 60 h 232"/>
                <a:gd name="T16" fmla="*/ 12 w 270"/>
                <a:gd name="T17" fmla="*/ 68 h 232"/>
                <a:gd name="T18" fmla="*/ 18 w 270"/>
                <a:gd name="T19" fmla="*/ 78 h 232"/>
                <a:gd name="T20" fmla="*/ 26 w 270"/>
                <a:gd name="T21" fmla="*/ 90 h 232"/>
                <a:gd name="T22" fmla="*/ 38 w 270"/>
                <a:gd name="T23" fmla="*/ 110 h 232"/>
                <a:gd name="T24" fmla="*/ 42 w 270"/>
                <a:gd name="T25" fmla="*/ 118 h 232"/>
                <a:gd name="T26" fmla="*/ 52 w 270"/>
                <a:gd name="T27" fmla="*/ 140 h 232"/>
                <a:gd name="T28" fmla="*/ 68 w 270"/>
                <a:gd name="T29" fmla="*/ 170 h 232"/>
                <a:gd name="T30" fmla="*/ 80 w 270"/>
                <a:gd name="T31" fmla="*/ 188 h 232"/>
                <a:gd name="T32" fmla="*/ 92 w 270"/>
                <a:gd name="T33" fmla="*/ 212 h 232"/>
                <a:gd name="T34" fmla="*/ 96 w 270"/>
                <a:gd name="T35" fmla="*/ 212 h 232"/>
                <a:gd name="T36" fmla="*/ 100 w 270"/>
                <a:gd name="T37" fmla="*/ 210 h 232"/>
                <a:gd name="T38" fmla="*/ 104 w 270"/>
                <a:gd name="T39" fmla="*/ 206 h 232"/>
                <a:gd name="T40" fmla="*/ 106 w 270"/>
                <a:gd name="T41" fmla="*/ 204 h 232"/>
                <a:gd name="T42" fmla="*/ 110 w 270"/>
                <a:gd name="T43" fmla="*/ 204 h 232"/>
                <a:gd name="T44" fmla="*/ 136 w 270"/>
                <a:gd name="T45" fmla="*/ 232 h 232"/>
                <a:gd name="T46" fmla="*/ 142 w 270"/>
                <a:gd name="T47" fmla="*/ 224 h 232"/>
                <a:gd name="T48" fmla="*/ 148 w 270"/>
                <a:gd name="T49" fmla="*/ 216 h 232"/>
                <a:gd name="T50" fmla="*/ 156 w 270"/>
                <a:gd name="T51" fmla="*/ 206 h 232"/>
                <a:gd name="T52" fmla="*/ 160 w 270"/>
                <a:gd name="T53" fmla="*/ 202 h 232"/>
                <a:gd name="T54" fmla="*/ 178 w 270"/>
                <a:gd name="T55" fmla="*/ 194 h 232"/>
                <a:gd name="T56" fmla="*/ 208 w 270"/>
                <a:gd name="T57" fmla="*/ 184 h 232"/>
                <a:gd name="T58" fmla="*/ 220 w 270"/>
                <a:gd name="T59" fmla="*/ 182 h 232"/>
                <a:gd name="T60" fmla="*/ 236 w 270"/>
                <a:gd name="T61" fmla="*/ 178 h 232"/>
                <a:gd name="T62" fmla="*/ 260 w 270"/>
                <a:gd name="T63" fmla="*/ 160 h 232"/>
                <a:gd name="T64" fmla="*/ 270 w 270"/>
                <a:gd name="T65" fmla="*/ 132 h 232"/>
                <a:gd name="T66" fmla="*/ 268 w 270"/>
                <a:gd name="T67" fmla="*/ 130 h 232"/>
                <a:gd name="T68" fmla="*/ 268 w 270"/>
                <a:gd name="T69" fmla="*/ 124 h 232"/>
                <a:gd name="T70" fmla="*/ 254 w 270"/>
                <a:gd name="T71" fmla="*/ 124 h 232"/>
                <a:gd name="T72" fmla="*/ 232 w 270"/>
                <a:gd name="T73" fmla="*/ 122 h 232"/>
                <a:gd name="T74" fmla="*/ 228 w 270"/>
                <a:gd name="T75" fmla="*/ 120 h 232"/>
                <a:gd name="T76" fmla="*/ 228 w 270"/>
                <a:gd name="T77" fmla="*/ 116 h 232"/>
                <a:gd name="T78" fmla="*/ 220 w 270"/>
                <a:gd name="T79" fmla="*/ 108 h 232"/>
                <a:gd name="T80" fmla="*/ 216 w 270"/>
                <a:gd name="T81" fmla="*/ 110 h 232"/>
                <a:gd name="T82" fmla="*/ 210 w 270"/>
                <a:gd name="T83" fmla="*/ 110 h 232"/>
                <a:gd name="T84" fmla="*/ 206 w 270"/>
                <a:gd name="T85" fmla="*/ 106 h 232"/>
                <a:gd name="T86" fmla="*/ 202 w 270"/>
                <a:gd name="T87" fmla="*/ 98 h 232"/>
                <a:gd name="T88" fmla="*/ 196 w 270"/>
                <a:gd name="T89" fmla="*/ 88 h 232"/>
                <a:gd name="T90" fmla="*/ 192 w 270"/>
                <a:gd name="T91" fmla="*/ 80 h 232"/>
                <a:gd name="T92" fmla="*/ 154 w 270"/>
                <a:gd name="T93" fmla="*/ 54 h 232"/>
                <a:gd name="T94" fmla="*/ 152 w 270"/>
                <a:gd name="T95" fmla="*/ 50 h 232"/>
                <a:gd name="T96" fmla="*/ 144 w 270"/>
                <a:gd name="T97" fmla="*/ 46 h 232"/>
                <a:gd name="T98" fmla="*/ 138 w 270"/>
                <a:gd name="T99" fmla="*/ 40 h 232"/>
                <a:gd name="T100" fmla="*/ 130 w 270"/>
                <a:gd name="T101" fmla="*/ 34 h 232"/>
                <a:gd name="T102" fmla="*/ 120 w 270"/>
                <a:gd name="T103" fmla="*/ 28 h 232"/>
                <a:gd name="T104" fmla="*/ 102 w 270"/>
                <a:gd name="T105" fmla="*/ 16 h 232"/>
                <a:gd name="T106" fmla="*/ 68 w 270"/>
                <a:gd name="T107" fmla="*/ 4 h 232"/>
                <a:gd name="T108" fmla="*/ 60 w 270"/>
                <a:gd name="T109" fmla="*/ 2 h 232"/>
                <a:gd name="T110" fmla="*/ 54 w 270"/>
                <a:gd name="T111" fmla="*/ 4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0" h="232">
                  <a:moveTo>
                    <a:pt x="54" y="4"/>
                  </a:moveTo>
                  <a:lnTo>
                    <a:pt x="34" y="8"/>
                  </a:lnTo>
                  <a:lnTo>
                    <a:pt x="42" y="22"/>
                  </a:lnTo>
                  <a:lnTo>
                    <a:pt x="42" y="24"/>
                  </a:lnTo>
                  <a:lnTo>
                    <a:pt x="40" y="26"/>
                  </a:lnTo>
                  <a:lnTo>
                    <a:pt x="36" y="30"/>
                  </a:lnTo>
                  <a:lnTo>
                    <a:pt x="34" y="34"/>
                  </a:lnTo>
                  <a:lnTo>
                    <a:pt x="30" y="36"/>
                  </a:lnTo>
                  <a:lnTo>
                    <a:pt x="28" y="38"/>
                  </a:lnTo>
                  <a:lnTo>
                    <a:pt x="26" y="40"/>
                  </a:lnTo>
                  <a:lnTo>
                    <a:pt x="24" y="42"/>
                  </a:lnTo>
                  <a:lnTo>
                    <a:pt x="0" y="40"/>
                  </a:lnTo>
                  <a:lnTo>
                    <a:pt x="2" y="46"/>
                  </a:lnTo>
                  <a:lnTo>
                    <a:pt x="6" y="56"/>
                  </a:lnTo>
                  <a:lnTo>
                    <a:pt x="6" y="58"/>
                  </a:lnTo>
                  <a:lnTo>
                    <a:pt x="8" y="60"/>
                  </a:lnTo>
                  <a:lnTo>
                    <a:pt x="10" y="64"/>
                  </a:lnTo>
                  <a:lnTo>
                    <a:pt x="12" y="68"/>
                  </a:lnTo>
                  <a:lnTo>
                    <a:pt x="16" y="74"/>
                  </a:lnTo>
                  <a:lnTo>
                    <a:pt x="18" y="78"/>
                  </a:lnTo>
                  <a:lnTo>
                    <a:pt x="22" y="82"/>
                  </a:lnTo>
                  <a:lnTo>
                    <a:pt x="26" y="90"/>
                  </a:lnTo>
                  <a:lnTo>
                    <a:pt x="34" y="100"/>
                  </a:lnTo>
                  <a:lnTo>
                    <a:pt x="38" y="110"/>
                  </a:lnTo>
                  <a:lnTo>
                    <a:pt x="42" y="114"/>
                  </a:lnTo>
                  <a:lnTo>
                    <a:pt x="42" y="118"/>
                  </a:lnTo>
                  <a:lnTo>
                    <a:pt x="46" y="128"/>
                  </a:lnTo>
                  <a:lnTo>
                    <a:pt x="52" y="140"/>
                  </a:lnTo>
                  <a:lnTo>
                    <a:pt x="58" y="152"/>
                  </a:lnTo>
                  <a:lnTo>
                    <a:pt x="68" y="170"/>
                  </a:lnTo>
                  <a:lnTo>
                    <a:pt x="72" y="176"/>
                  </a:lnTo>
                  <a:lnTo>
                    <a:pt x="80" y="188"/>
                  </a:lnTo>
                  <a:lnTo>
                    <a:pt x="86" y="202"/>
                  </a:lnTo>
                  <a:lnTo>
                    <a:pt x="92" y="212"/>
                  </a:lnTo>
                  <a:lnTo>
                    <a:pt x="94" y="216"/>
                  </a:lnTo>
                  <a:lnTo>
                    <a:pt x="96" y="212"/>
                  </a:lnTo>
                  <a:lnTo>
                    <a:pt x="98" y="212"/>
                  </a:lnTo>
                  <a:lnTo>
                    <a:pt x="100" y="210"/>
                  </a:lnTo>
                  <a:lnTo>
                    <a:pt x="102" y="210"/>
                  </a:lnTo>
                  <a:lnTo>
                    <a:pt x="104" y="206"/>
                  </a:lnTo>
                  <a:lnTo>
                    <a:pt x="104" y="202"/>
                  </a:lnTo>
                  <a:lnTo>
                    <a:pt x="106" y="204"/>
                  </a:lnTo>
                  <a:lnTo>
                    <a:pt x="108" y="204"/>
                  </a:lnTo>
                  <a:lnTo>
                    <a:pt x="110" y="204"/>
                  </a:lnTo>
                  <a:lnTo>
                    <a:pt x="114" y="204"/>
                  </a:lnTo>
                  <a:lnTo>
                    <a:pt x="136" y="232"/>
                  </a:lnTo>
                  <a:lnTo>
                    <a:pt x="140" y="228"/>
                  </a:lnTo>
                  <a:lnTo>
                    <a:pt x="142" y="224"/>
                  </a:lnTo>
                  <a:lnTo>
                    <a:pt x="146" y="220"/>
                  </a:lnTo>
                  <a:lnTo>
                    <a:pt x="148" y="216"/>
                  </a:lnTo>
                  <a:lnTo>
                    <a:pt x="152" y="212"/>
                  </a:lnTo>
                  <a:lnTo>
                    <a:pt x="156" y="206"/>
                  </a:lnTo>
                  <a:lnTo>
                    <a:pt x="158" y="204"/>
                  </a:lnTo>
                  <a:lnTo>
                    <a:pt x="160" y="202"/>
                  </a:lnTo>
                  <a:lnTo>
                    <a:pt x="166" y="200"/>
                  </a:lnTo>
                  <a:lnTo>
                    <a:pt x="178" y="194"/>
                  </a:lnTo>
                  <a:lnTo>
                    <a:pt x="194" y="188"/>
                  </a:lnTo>
                  <a:lnTo>
                    <a:pt x="208" y="184"/>
                  </a:lnTo>
                  <a:lnTo>
                    <a:pt x="220" y="184"/>
                  </a:lnTo>
                  <a:lnTo>
                    <a:pt x="220" y="182"/>
                  </a:lnTo>
                  <a:lnTo>
                    <a:pt x="224" y="182"/>
                  </a:lnTo>
                  <a:lnTo>
                    <a:pt x="236" y="178"/>
                  </a:lnTo>
                  <a:lnTo>
                    <a:pt x="248" y="170"/>
                  </a:lnTo>
                  <a:lnTo>
                    <a:pt x="260" y="160"/>
                  </a:lnTo>
                  <a:lnTo>
                    <a:pt x="268" y="148"/>
                  </a:lnTo>
                  <a:lnTo>
                    <a:pt x="270" y="132"/>
                  </a:lnTo>
                  <a:lnTo>
                    <a:pt x="268" y="132"/>
                  </a:lnTo>
                  <a:lnTo>
                    <a:pt x="268" y="130"/>
                  </a:lnTo>
                  <a:lnTo>
                    <a:pt x="268" y="126"/>
                  </a:lnTo>
                  <a:lnTo>
                    <a:pt x="268" y="124"/>
                  </a:lnTo>
                  <a:lnTo>
                    <a:pt x="270" y="122"/>
                  </a:lnTo>
                  <a:lnTo>
                    <a:pt x="254" y="124"/>
                  </a:lnTo>
                  <a:lnTo>
                    <a:pt x="234" y="124"/>
                  </a:lnTo>
                  <a:lnTo>
                    <a:pt x="232" y="122"/>
                  </a:lnTo>
                  <a:lnTo>
                    <a:pt x="230" y="122"/>
                  </a:lnTo>
                  <a:lnTo>
                    <a:pt x="228" y="120"/>
                  </a:lnTo>
                  <a:lnTo>
                    <a:pt x="228" y="118"/>
                  </a:lnTo>
                  <a:lnTo>
                    <a:pt x="228" y="116"/>
                  </a:lnTo>
                  <a:lnTo>
                    <a:pt x="230" y="110"/>
                  </a:lnTo>
                  <a:lnTo>
                    <a:pt x="220" y="108"/>
                  </a:lnTo>
                  <a:lnTo>
                    <a:pt x="218" y="108"/>
                  </a:lnTo>
                  <a:lnTo>
                    <a:pt x="216" y="110"/>
                  </a:lnTo>
                  <a:lnTo>
                    <a:pt x="214" y="110"/>
                  </a:lnTo>
                  <a:lnTo>
                    <a:pt x="210" y="110"/>
                  </a:lnTo>
                  <a:lnTo>
                    <a:pt x="206" y="108"/>
                  </a:lnTo>
                  <a:lnTo>
                    <a:pt x="206" y="106"/>
                  </a:lnTo>
                  <a:lnTo>
                    <a:pt x="204" y="102"/>
                  </a:lnTo>
                  <a:lnTo>
                    <a:pt x="202" y="98"/>
                  </a:lnTo>
                  <a:lnTo>
                    <a:pt x="200" y="92"/>
                  </a:lnTo>
                  <a:lnTo>
                    <a:pt x="196" y="88"/>
                  </a:lnTo>
                  <a:lnTo>
                    <a:pt x="194" y="84"/>
                  </a:lnTo>
                  <a:lnTo>
                    <a:pt x="192" y="80"/>
                  </a:lnTo>
                  <a:lnTo>
                    <a:pt x="172" y="54"/>
                  </a:lnTo>
                  <a:lnTo>
                    <a:pt x="154" y="54"/>
                  </a:lnTo>
                  <a:lnTo>
                    <a:pt x="154" y="52"/>
                  </a:lnTo>
                  <a:lnTo>
                    <a:pt x="152" y="50"/>
                  </a:lnTo>
                  <a:lnTo>
                    <a:pt x="150" y="48"/>
                  </a:lnTo>
                  <a:lnTo>
                    <a:pt x="144" y="46"/>
                  </a:lnTo>
                  <a:lnTo>
                    <a:pt x="142" y="44"/>
                  </a:lnTo>
                  <a:lnTo>
                    <a:pt x="138" y="40"/>
                  </a:lnTo>
                  <a:lnTo>
                    <a:pt x="134" y="38"/>
                  </a:lnTo>
                  <a:lnTo>
                    <a:pt x="130" y="34"/>
                  </a:lnTo>
                  <a:lnTo>
                    <a:pt x="124" y="30"/>
                  </a:lnTo>
                  <a:lnTo>
                    <a:pt x="120" y="28"/>
                  </a:lnTo>
                  <a:lnTo>
                    <a:pt x="114" y="26"/>
                  </a:lnTo>
                  <a:lnTo>
                    <a:pt x="102" y="16"/>
                  </a:lnTo>
                  <a:lnTo>
                    <a:pt x="94" y="16"/>
                  </a:lnTo>
                  <a:lnTo>
                    <a:pt x="68" y="4"/>
                  </a:lnTo>
                  <a:lnTo>
                    <a:pt x="62" y="0"/>
                  </a:lnTo>
                  <a:lnTo>
                    <a:pt x="60" y="2"/>
                  </a:lnTo>
                  <a:lnTo>
                    <a:pt x="58" y="2"/>
                  </a:lnTo>
                  <a:lnTo>
                    <a:pt x="54" y="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6" name="Freeform 251"/>
            <p:cNvSpPr>
              <a:spLocks noChangeArrowheads="1"/>
            </p:cNvSpPr>
            <p:nvPr/>
          </p:nvSpPr>
          <p:spPr bwMode="auto">
            <a:xfrm>
              <a:off x="772" y="1516"/>
              <a:ext cx="42" cy="66"/>
            </a:xfrm>
            <a:custGeom>
              <a:avLst/>
              <a:gdLst>
                <a:gd name="T0" fmla="*/ 20 w 42"/>
                <a:gd name="T1" fmla="*/ 66 h 66"/>
                <a:gd name="T2" fmla="*/ 16 w 42"/>
                <a:gd name="T3" fmla="*/ 64 h 66"/>
                <a:gd name="T4" fmla="*/ 12 w 42"/>
                <a:gd name="T5" fmla="*/ 62 h 66"/>
                <a:gd name="T6" fmla="*/ 10 w 42"/>
                <a:gd name="T7" fmla="*/ 62 h 66"/>
                <a:gd name="T8" fmla="*/ 10 w 42"/>
                <a:gd name="T9" fmla="*/ 60 h 66"/>
                <a:gd name="T10" fmla="*/ 8 w 42"/>
                <a:gd name="T11" fmla="*/ 46 h 66"/>
                <a:gd name="T12" fmla="*/ 2 w 42"/>
                <a:gd name="T13" fmla="*/ 38 h 66"/>
                <a:gd name="T14" fmla="*/ 2 w 42"/>
                <a:gd name="T15" fmla="*/ 36 h 66"/>
                <a:gd name="T16" fmla="*/ 2 w 42"/>
                <a:gd name="T17" fmla="*/ 32 h 66"/>
                <a:gd name="T18" fmla="*/ 2 w 42"/>
                <a:gd name="T19" fmla="*/ 26 h 66"/>
                <a:gd name="T20" fmla="*/ 2 w 42"/>
                <a:gd name="T21" fmla="*/ 20 h 66"/>
                <a:gd name="T22" fmla="*/ 0 w 42"/>
                <a:gd name="T23" fmla="*/ 14 h 66"/>
                <a:gd name="T24" fmla="*/ 2 w 42"/>
                <a:gd name="T25" fmla="*/ 12 h 66"/>
                <a:gd name="T26" fmla="*/ 4 w 42"/>
                <a:gd name="T27" fmla="*/ 10 h 66"/>
                <a:gd name="T28" fmla="*/ 6 w 42"/>
                <a:gd name="T29" fmla="*/ 8 h 66"/>
                <a:gd name="T30" fmla="*/ 8 w 42"/>
                <a:gd name="T31" fmla="*/ 8 h 66"/>
                <a:gd name="T32" fmla="*/ 8 w 42"/>
                <a:gd name="T33" fmla="*/ 6 h 66"/>
                <a:gd name="T34" fmla="*/ 10 w 42"/>
                <a:gd name="T35" fmla="*/ 4 h 66"/>
                <a:gd name="T36" fmla="*/ 10 w 42"/>
                <a:gd name="T37" fmla="*/ 2 h 66"/>
                <a:gd name="T38" fmla="*/ 10 w 42"/>
                <a:gd name="T39" fmla="*/ 0 h 66"/>
                <a:gd name="T40" fmla="*/ 14 w 42"/>
                <a:gd name="T41" fmla="*/ 2 h 66"/>
                <a:gd name="T42" fmla="*/ 18 w 42"/>
                <a:gd name="T43" fmla="*/ 2 h 66"/>
                <a:gd name="T44" fmla="*/ 20 w 42"/>
                <a:gd name="T45" fmla="*/ 2 h 66"/>
                <a:gd name="T46" fmla="*/ 42 w 42"/>
                <a:gd name="T47" fmla="*/ 30 h 66"/>
                <a:gd name="T48" fmla="*/ 40 w 42"/>
                <a:gd name="T49" fmla="*/ 32 h 66"/>
                <a:gd name="T50" fmla="*/ 38 w 42"/>
                <a:gd name="T51" fmla="*/ 34 h 66"/>
                <a:gd name="T52" fmla="*/ 38 w 42"/>
                <a:gd name="T53" fmla="*/ 36 h 66"/>
                <a:gd name="T54" fmla="*/ 38 w 42"/>
                <a:gd name="T55" fmla="*/ 40 h 66"/>
                <a:gd name="T56" fmla="*/ 40 w 42"/>
                <a:gd name="T57" fmla="*/ 40 h 66"/>
                <a:gd name="T58" fmla="*/ 40 w 42"/>
                <a:gd name="T59" fmla="*/ 42 h 66"/>
                <a:gd name="T60" fmla="*/ 40 w 42"/>
                <a:gd name="T61" fmla="*/ 44 h 66"/>
                <a:gd name="T62" fmla="*/ 40 w 42"/>
                <a:gd name="T63" fmla="*/ 46 h 66"/>
                <a:gd name="T64" fmla="*/ 40 w 42"/>
                <a:gd name="T65" fmla="*/ 48 h 66"/>
                <a:gd name="T66" fmla="*/ 38 w 42"/>
                <a:gd name="T67" fmla="*/ 48 h 66"/>
                <a:gd name="T68" fmla="*/ 36 w 42"/>
                <a:gd name="T69" fmla="*/ 48 h 66"/>
                <a:gd name="T70" fmla="*/ 34 w 42"/>
                <a:gd name="T71" fmla="*/ 48 h 66"/>
                <a:gd name="T72" fmla="*/ 34 w 42"/>
                <a:gd name="T73" fmla="*/ 50 h 66"/>
                <a:gd name="T74" fmla="*/ 32 w 42"/>
                <a:gd name="T75" fmla="*/ 52 h 66"/>
                <a:gd name="T76" fmla="*/ 30 w 42"/>
                <a:gd name="T77" fmla="*/ 54 h 66"/>
                <a:gd name="T78" fmla="*/ 28 w 42"/>
                <a:gd name="T79" fmla="*/ 56 h 66"/>
                <a:gd name="T80" fmla="*/ 30 w 42"/>
                <a:gd name="T81" fmla="*/ 60 h 66"/>
                <a:gd name="T82" fmla="*/ 28 w 42"/>
                <a:gd name="T83" fmla="*/ 62 h 66"/>
                <a:gd name="T84" fmla="*/ 26 w 42"/>
                <a:gd name="T85" fmla="*/ 60 h 66"/>
                <a:gd name="T86" fmla="*/ 24 w 42"/>
                <a:gd name="T87" fmla="*/ 60 h 66"/>
                <a:gd name="T88" fmla="*/ 24 w 42"/>
                <a:gd name="T89" fmla="*/ 62 h 66"/>
                <a:gd name="T90" fmla="*/ 22 w 42"/>
                <a:gd name="T91" fmla="*/ 64 h 66"/>
                <a:gd name="T92" fmla="*/ 20 w 42"/>
                <a:gd name="T93"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 h="66">
                  <a:moveTo>
                    <a:pt x="20" y="66"/>
                  </a:moveTo>
                  <a:lnTo>
                    <a:pt x="16" y="64"/>
                  </a:lnTo>
                  <a:lnTo>
                    <a:pt x="12" y="62"/>
                  </a:lnTo>
                  <a:lnTo>
                    <a:pt x="10" y="62"/>
                  </a:lnTo>
                  <a:lnTo>
                    <a:pt x="10" y="60"/>
                  </a:lnTo>
                  <a:lnTo>
                    <a:pt x="8" y="46"/>
                  </a:lnTo>
                  <a:lnTo>
                    <a:pt x="2" y="38"/>
                  </a:lnTo>
                  <a:lnTo>
                    <a:pt x="2" y="36"/>
                  </a:lnTo>
                  <a:lnTo>
                    <a:pt x="2" y="32"/>
                  </a:lnTo>
                  <a:lnTo>
                    <a:pt x="2" y="26"/>
                  </a:lnTo>
                  <a:lnTo>
                    <a:pt x="2" y="20"/>
                  </a:lnTo>
                  <a:lnTo>
                    <a:pt x="0" y="14"/>
                  </a:lnTo>
                  <a:lnTo>
                    <a:pt x="2" y="12"/>
                  </a:lnTo>
                  <a:lnTo>
                    <a:pt x="4" y="10"/>
                  </a:lnTo>
                  <a:lnTo>
                    <a:pt x="6" y="8"/>
                  </a:lnTo>
                  <a:lnTo>
                    <a:pt x="8" y="8"/>
                  </a:lnTo>
                  <a:lnTo>
                    <a:pt x="8" y="6"/>
                  </a:lnTo>
                  <a:lnTo>
                    <a:pt x="10" y="4"/>
                  </a:lnTo>
                  <a:lnTo>
                    <a:pt x="10" y="2"/>
                  </a:lnTo>
                  <a:lnTo>
                    <a:pt x="10" y="0"/>
                  </a:lnTo>
                  <a:lnTo>
                    <a:pt x="14" y="2"/>
                  </a:lnTo>
                  <a:lnTo>
                    <a:pt x="18" y="2"/>
                  </a:lnTo>
                  <a:lnTo>
                    <a:pt x="20" y="2"/>
                  </a:lnTo>
                  <a:lnTo>
                    <a:pt x="42" y="30"/>
                  </a:lnTo>
                  <a:lnTo>
                    <a:pt x="40" y="32"/>
                  </a:lnTo>
                  <a:lnTo>
                    <a:pt x="38" y="34"/>
                  </a:lnTo>
                  <a:lnTo>
                    <a:pt x="38" y="36"/>
                  </a:lnTo>
                  <a:lnTo>
                    <a:pt x="38" y="40"/>
                  </a:lnTo>
                  <a:lnTo>
                    <a:pt x="40" y="40"/>
                  </a:lnTo>
                  <a:lnTo>
                    <a:pt x="40" y="42"/>
                  </a:lnTo>
                  <a:lnTo>
                    <a:pt x="40" y="44"/>
                  </a:lnTo>
                  <a:lnTo>
                    <a:pt x="40" y="46"/>
                  </a:lnTo>
                  <a:lnTo>
                    <a:pt x="40" y="48"/>
                  </a:lnTo>
                  <a:lnTo>
                    <a:pt x="38" y="48"/>
                  </a:lnTo>
                  <a:lnTo>
                    <a:pt x="36" y="48"/>
                  </a:lnTo>
                  <a:lnTo>
                    <a:pt x="34" y="48"/>
                  </a:lnTo>
                  <a:lnTo>
                    <a:pt x="34" y="50"/>
                  </a:lnTo>
                  <a:lnTo>
                    <a:pt x="32" y="52"/>
                  </a:lnTo>
                  <a:lnTo>
                    <a:pt x="30" y="54"/>
                  </a:lnTo>
                  <a:lnTo>
                    <a:pt x="28" y="56"/>
                  </a:lnTo>
                  <a:lnTo>
                    <a:pt x="30" y="60"/>
                  </a:lnTo>
                  <a:lnTo>
                    <a:pt x="28" y="62"/>
                  </a:lnTo>
                  <a:lnTo>
                    <a:pt x="26" y="60"/>
                  </a:lnTo>
                  <a:lnTo>
                    <a:pt x="24" y="60"/>
                  </a:lnTo>
                  <a:lnTo>
                    <a:pt x="24" y="62"/>
                  </a:lnTo>
                  <a:lnTo>
                    <a:pt x="22" y="64"/>
                  </a:lnTo>
                  <a:lnTo>
                    <a:pt x="20" y="6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7" name="Freeform 252"/>
            <p:cNvSpPr>
              <a:spLocks noChangeArrowheads="1"/>
            </p:cNvSpPr>
            <p:nvPr/>
          </p:nvSpPr>
          <p:spPr bwMode="auto">
            <a:xfrm>
              <a:off x="792" y="1498"/>
              <a:ext cx="118" cy="86"/>
            </a:xfrm>
            <a:custGeom>
              <a:avLst/>
              <a:gdLst>
                <a:gd name="T0" fmla="*/ 118 w 118"/>
                <a:gd name="T1" fmla="*/ 28 h 86"/>
                <a:gd name="T2" fmla="*/ 102 w 118"/>
                <a:gd name="T3" fmla="*/ 32 h 86"/>
                <a:gd name="T4" fmla="*/ 94 w 118"/>
                <a:gd name="T5" fmla="*/ 38 h 86"/>
                <a:gd name="T6" fmla="*/ 86 w 118"/>
                <a:gd name="T7" fmla="*/ 46 h 86"/>
                <a:gd name="T8" fmla="*/ 80 w 118"/>
                <a:gd name="T9" fmla="*/ 54 h 86"/>
                <a:gd name="T10" fmla="*/ 74 w 118"/>
                <a:gd name="T11" fmla="*/ 58 h 86"/>
                <a:gd name="T12" fmla="*/ 68 w 118"/>
                <a:gd name="T13" fmla="*/ 60 h 86"/>
                <a:gd name="T14" fmla="*/ 62 w 118"/>
                <a:gd name="T15" fmla="*/ 62 h 86"/>
                <a:gd name="T16" fmla="*/ 58 w 118"/>
                <a:gd name="T17" fmla="*/ 64 h 86"/>
                <a:gd name="T18" fmla="*/ 54 w 118"/>
                <a:gd name="T19" fmla="*/ 64 h 86"/>
                <a:gd name="T20" fmla="*/ 52 w 118"/>
                <a:gd name="T21" fmla="*/ 64 h 86"/>
                <a:gd name="T22" fmla="*/ 36 w 118"/>
                <a:gd name="T23" fmla="*/ 78 h 86"/>
                <a:gd name="T24" fmla="*/ 6 w 118"/>
                <a:gd name="T25" fmla="*/ 86 h 86"/>
                <a:gd name="T26" fmla="*/ 2 w 118"/>
                <a:gd name="T27" fmla="*/ 84 h 86"/>
                <a:gd name="T28" fmla="*/ 0 w 118"/>
                <a:gd name="T29" fmla="*/ 84 h 86"/>
                <a:gd name="T30" fmla="*/ 2 w 118"/>
                <a:gd name="T31" fmla="*/ 84 h 86"/>
                <a:gd name="T32" fmla="*/ 4 w 118"/>
                <a:gd name="T33" fmla="*/ 80 h 86"/>
                <a:gd name="T34" fmla="*/ 6 w 118"/>
                <a:gd name="T35" fmla="*/ 80 h 86"/>
                <a:gd name="T36" fmla="*/ 8 w 118"/>
                <a:gd name="T37" fmla="*/ 80 h 86"/>
                <a:gd name="T38" fmla="*/ 10 w 118"/>
                <a:gd name="T39" fmla="*/ 78 h 86"/>
                <a:gd name="T40" fmla="*/ 8 w 118"/>
                <a:gd name="T41" fmla="*/ 74 h 86"/>
                <a:gd name="T42" fmla="*/ 12 w 118"/>
                <a:gd name="T43" fmla="*/ 68 h 86"/>
                <a:gd name="T44" fmla="*/ 14 w 118"/>
                <a:gd name="T45" fmla="*/ 68 h 86"/>
                <a:gd name="T46" fmla="*/ 14 w 118"/>
                <a:gd name="T47" fmla="*/ 66 h 86"/>
                <a:gd name="T48" fmla="*/ 16 w 118"/>
                <a:gd name="T49" fmla="*/ 66 h 86"/>
                <a:gd name="T50" fmla="*/ 18 w 118"/>
                <a:gd name="T51" fmla="*/ 66 h 86"/>
                <a:gd name="T52" fmla="*/ 20 w 118"/>
                <a:gd name="T53" fmla="*/ 66 h 86"/>
                <a:gd name="T54" fmla="*/ 22 w 118"/>
                <a:gd name="T55" fmla="*/ 64 h 86"/>
                <a:gd name="T56" fmla="*/ 20 w 118"/>
                <a:gd name="T57" fmla="*/ 62 h 86"/>
                <a:gd name="T58" fmla="*/ 20 w 118"/>
                <a:gd name="T59" fmla="*/ 60 h 86"/>
                <a:gd name="T60" fmla="*/ 20 w 118"/>
                <a:gd name="T61" fmla="*/ 58 h 86"/>
                <a:gd name="T62" fmla="*/ 18 w 118"/>
                <a:gd name="T63" fmla="*/ 56 h 86"/>
                <a:gd name="T64" fmla="*/ 18 w 118"/>
                <a:gd name="T65" fmla="*/ 54 h 86"/>
                <a:gd name="T66" fmla="*/ 18 w 118"/>
                <a:gd name="T67" fmla="*/ 50 h 86"/>
                <a:gd name="T68" fmla="*/ 22 w 118"/>
                <a:gd name="T69" fmla="*/ 48 h 86"/>
                <a:gd name="T70" fmla="*/ 24 w 118"/>
                <a:gd name="T71" fmla="*/ 46 h 86"/>
                <a:gd name="T72" fmla="*/ 26 w 118"/>
                <a:gd name="T73" fmla="*/ 44 h 86"/>
                <a:gd name="T74" fmla="*/ 28 w 118"/>
                <a:gd name="T75" fmla="*/ 42 h 86"/>
                <a:gd name="T76" fmla="*/ 30 w 118"/>
                <a:gd name="T77" fmla="*/ 38 h 86"/>
                <a:gd name="T78" fmla="*/ 34 w 118"/>
                <a:gd name="T79" fmla="*/ 34 h 86"/>
                <a:gd name="T80" fmla="*/ 38 w 118"/>
                <a:gd name="T81" fmla="*/ 30 h 86"/>
                <a:gd name="T82" fmla="*/ 40 w 118"/>
                <a:gd name="T83" fmla="*/ 24 h 86"/>
                <a:gd name="T84" fmla="*/ 44 w 118"/>
                <a:gd name="T85" fmla="*/ 20 h 86"/>
                <a:gd name="T86" fmla="*/ 48 w 118"/>
                <a:gd name="T87" fmla="*/ 18 h 86"/>
                <a:gd name="T88" fmla="*/ 50 w 118"/>
                <a:gd name="T89" fmla="*/ 16 h 86"/>
                <a:gd name="T90" fmla="*/ 54 w 118"/>
                <a:gd name="T91" fmla="*/ 14 h 86"/>
                <a:gd name="T92" fmla="*/ 66 w 118"/>
                <a:gd name="T93" fmla="*/ 10 h 86"/>
                <a:gd name="T94" fmla="*/ 80 w 118"/>
                <a:gd name="T95" fmla="*/ 6 h 86"/>
                <a:gd name="T96" fmla="*/ 94 w 118"/>
                <a:gd name="T97" fmla="*/ 0 h 86"/>
                <a:gd name="T98" fmla="*/ 104 w 118"/>
                <a:gd name="T99" fmla="*/ 0 h 86"/>
                <a:gd name="T100" fmla="*/ 106 w 118"/>
                <a:gd name="T101" fmla="*/ 0 h 86"/>
                <a:gd name="T102" fmla="*/ 108 w 118"/>
                <a:gd name="T103" fmla="*/ 2 h 86"/>
                <a:gd name="T104" fmla="*/ 118 w 118"/>
                <a:gd name="T105" fmla="*/ 2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8" h="86">
                  <a:moveTo>
                    <a:pt x="118" y="28"/>
                  </a:moveTo>
                  <a:lnTo>
                    <a:pt x="102" y="32"/>
                  </a:lnTo>
                  <a:lnTo>
                    <a:pt x="94" y="38"/>
                  </a:lnTo>
                  <a:lnTo>
                    <a:pt x="86" y="46"/>
                  </a:lnTo>
                  <a:lnTo>
                    <a:pt x="80" y="54"/>
                  </a:lnTo>
                  <a:lnTo>
                    <a:pt x="74" y="58"/>
                  </a:lnTo>
                  <a:lnTo>
                    <a:pt x="68" y="60"/>
                  </a:lnTo>
                  <a:lnTo>
                    <a:pt x="62" y="62"/>
                  </a:lnTo>
                  <a:lnTo>
                    <a:pt x="58" y="64"/>
                  </a:lnTo>
                  <a:lnTo>
                    <a:pt x="54" y="64"/>
                  </a:lnTo>
                  <a:lnTo>
                    <a:pt x="52" y="64"/>
                  </a:lnTo>
                  <a:lnTo>
                    <a:pt x="36" y="78"/>
                  </a:lnTo>
                  <a:lnTo>
                    <a:pt x="6" y="86"/>
                  </a:lnTo>
                  <a:lnTo>
                    <a:pt x="2" y="84"/>
                  </a:lnTo>
                  <a:lnTo>
                    <a:pt x="0" y="84"/>
                  </a:lnTo>
                  <a:lnTo>
                    <a:pt x="2" y="84"/>
                  </a:lnTo>
                  <a:lnTo>
                    <a:pt x="4" y="80"/>
                  </a:lnTo>
                  <a:lnTo>
                    <a:pt x="6" y="80"/>
                  </a:lnTo>
                  <a:lnTo>
                    <a:pt x="8" y="80"/>
                  </a:lnTo>
                  <a:lnTo>
                    <a:pt x="10" y="78"/>
                  </a:lnTo>
                  <a:lnTo>
                    <a:pt x="8" y="74"/>
                  </a:lnTo>
                  <a:lnTo>
                    <a:pt x="12" y="68"/>
                  </a:lnTo>
                  <a:lnTo>
                    <a:pt x="14" y="68"/>
                  </a:lnTo>
                  <a:lnTo>
                    <a:pt x="14" y="66"/>
                  </a:lnTo>
                  <a:lnTo>
                    <a:pt x="16" y="66"/>
                  </a:lnTo>
                  <a:lnTo>
                    <a:pt x="18" y="66"/>
                  </a:lnTo>
                  <a:lnTo>
                    <a:pt x="20" y="66"/>
                  </a:lnTo>
                  <a:lnTo>
                    <a:pt x="22" y="64"/>
                  </a:lnTo>
                  <a:lnTo>
                    <a:pt x="20" y="62"/>
                  </a:lnTo>
                  <a:lnTo>
                    <a:pt x="20" y="60"/>
                  </a:lnTo>
                  <a:lnTo>
                    <a:pt x="20" y="58"/>
                  </a:lnTo>
                  <a:lnTo>
                    <a:pt x="18" y="56"/>
                  </a:lnTo>
                  <a:lnTo>
                    <a:pt x="18" y="54"/>
                  </a:lnTo>
                  <a:lnTo>
                    <a:pt x="18" y="50"/>
                  </a:lnTo>
                  <a:lnTo>
                    <a:pt x="22" y="48"/>
                  </a:lnTo>
                  <a:lnTo>
                    <a:pt x="24" y="46"/>
                  </a:lnTo>
                  <a:lnTo>
                    <a:pt x="26" y="44"/>
                  </a:lnTo>
                  <a:lnTo>
                    <a:pt x="28" y="42"/>
                  </a:lnTo>
                  <a:lnTo>
                    <a:pt x="30" y="38"/>
                  </a:lnTo>
                  <a:lnTo>
                    <a:pt x="34" y="34"/>
                  </a:lnTo>
                  <a:lnTo>
                    <a:pt x="38" y="30"/>
                  </a:lnTo>
                  <a:lnTo>
                    <a:pt x="40" y="24"/>
                  </a:lnTo>
                  <a:lnTo>
                    <a:pt x="44" y="20"/>
                  </a:lnTo>
                  <a:lnTo>
                    <a:pt x="48" y="18"/>
                  </a:lnTo>
                  <a:lnTo>
                    <a:pt x="50" y="16"/>
                  </a:lnTo>
                  <a:lnTo>
                    <a:pt x="54" y="14"/>
                  </a:lnTo>
                  <a:lnTo>
                    <a:pt x="66" y="10"/>
                  </a:lnTo>
                  <a:lnTo>
                    <a:pt x="80" y="6"/>
                  </a:lnTo>
                  <a:lnTo>
                    <a:pt x="94" y="0"/>
                  </a:lnTo>
                  <a:lnTo>
                    <a:pt x="104" y="0"/>
                  </a:lnTo>
                  <a:lnTo>
                    <a:pt x="106" y="0"/>
                  </a:lnTo>
                  <a:lnTo>
                    <a:pt x="108" y="2"/>
                  </a:lnTo>
                  <a:lnTo>
                    <a:pt x="118" y="2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8" name="Freeform 253"/>
            <p:cNvSpPr>
              <a:spLocks noChangeArrowheads="1"/>
            </p:cNvSpPr>
            <p:nvPr/>
          </p:nvSpPr>
          <p:spPr bwMode="auto">
            <a:xfrm>
              <a:off x="898" y="1424"/>
              <a:ext cx="92" cy="102"/>
            </a:xfrm>
            <a:custGeom>
              <a:avLst/>
              <a:gdLst>
                <a:gd name="T0" fmla="*/ 72 w 92"/>
                <a:gd name="T1" fmla="*/ 0 h 102"/>
                <a:gd name="T2" fmla="*/ 72 w 92"/>
                <a:gd name="T3" fmla="*/ 4 h 102"/>
                <a:gd name="T4" fmla="*/ 72 w 92"/>
                <a:gd name="T5" fmla="*/ 8 h 102"/>
                <a:gd name="T6" fmla="*/ 76 w 92"/>
                <a:gd name="T7" fmla="*/ 14 h 102"/>
                <a:gd name="T8" fmla="*/ 80 w 92"/>
                <a:gd name="T9" fmla="*/ 18 h 102"/>
                <a:gd name="T10" fmla="*/ 84 w 92"/>
                <a:gd name="T11" fmla="*/ 22 h 102"/>
                <a:gd name="T12" fmla="*/ 88 w 92"/>
                <a:gd name="T13" fmla="*/ 22 h 102"/>
                <a:gd name="T14" fmla="*/ 90 w 92"/>
                <a:gd name="T15" fmla="*/ 24 h 102"/>
                <a:gd name="T16" fmla="*/ 92 w 92"/>
                <a:gd name="T17" fmla="*/ 30 h 102"/>
                <a:gd name="T18" fmla="*/ 92 w 92"/>
                <a:gd name="T19" fmla="*/ 34 h 102"/>
                <a:gd name="T20" fmla="*/ 90 w 92"/>
                <a:gd name="T21" fmla="*/ 40 h 102"/>
                <a:gd name="T22" fmla="*/ 86 w 92"/>
                <a:gd name="T23" fmla="*/ 44 h 102"/>
                <a:gd name="T24" fmla="*/ 82 w 92"/>
                <a:gd name="T25" fmla="*/ 46 h 102"/>
                <a:gd name="T26" fmla="*/ 78 w 92"/>
                <a:gd name="T27" fmla="*/ 50 h 102"/>
                <a:gd name="T28" fmla="*/ 76 w 92"/>
                <a:gd name="T29" fmla="*/ 50 h 102"/>
                <a:gd name="T30" fmla="*/ 74 w 92"/>
                <a:gd name="T31" fmla="*/ 50 h 102"/>
                <a:gd name="T32" fmla="*/ 74 w 92"/>
                <a:gd name="T33" fmla="*/ 56 h 102"/>
                <a:gd name="T34" fmla="*/ 72 w 92"/>
                <a:gd name="T35" fmla="*/ 58 h 102"/>
                <a:gd name="T36" fmla="*/ 70 w 92"/>
                <a:gd name="T37" fmla="*/ 62 h 102"/>
                <a:gd name="T38" fmla="*/ 66 w 92"/>
                <a:gd name="T39" fmla="*/ 64 h 102"/>
                <a:gd name="T40" fmla="*/ 64 w 92"/>
                <a:gd name="T41" fmla="*/ 64 h 102"/>
                <a:gd name="T42" fmla="*/ 64 w 92"/>
                <a:gd name="T43" fmla="*/ 66 h 102"/>
                <a:gd name="T44" fmla="*/ 58 w 92"/>
                <a:gd name="T45" fmla="*/ 66 h 102"/>
                <a:gd name="T46" fmla="*/ 54 w 92"/>
                <a:gd name="T47" fmla="*/ 68 h 102"/>
                <a:gd name="T48" fmla="*/ 52 w 92"/>
                <a:gd name="T49" fmla="*/ 72 h 102"/>
                <a:gd name="T50" fmla="*/ 50 w 92"/>
                <a:gd name="T51" fmla="*/ 74 h 102"/>
                <a:gd name="T52" fmla="*/ 50 w 92"/>
                <a:gd name="T53" fmla="*/ 76 h 102"/>
                <a:gd name="T54" fmla="*/ 50 w 92"/>
                <a:gd name="T55" fmla="*/ 78 h 102"/>
                <a:gd name="T56" fmla="*/ 50 w 92"/>
                <a:gd name="T57" fmla="*/ 80 h 102"/>
                <a:gd name="T58" fmla="*/ 48 w 92"/>
                <a:gd name="T59" fmla="*/ 82 h 102"/>
                <a:gd name="T60" fmla="*/ 42 w 92"/>
                <a:gd name="T61" fmla="*/ 90 h 102"/>
                <a:gd name="T62" fmla="*/ 30 w 92"/>
                <a:gd name="T63" fmla="*/ 98 h 102"/>
                <a:gd name="T64" fmla="*/ 12 w 92"/>
                <a:gd name="T65" fmla="*/ 102 h 102"/>
                <a:gd name="T66" fmla="*/ 2 w 92"/>
                <a:gd name="T67" fmla="*/ 76 h 102"/>
                <a:gd name="T68" fmla="*/ 0 w 92"/>
                <a:gd name="T69" fmla="*/ 74 h 102"/>
                <a:gd name="T70" fmla="*/ 2 w 92"/>
                <a:gd name="T71" fmla="*/ 72 h 102"/>
                <a:gd name="T72" fmla="*/ 12 w 92"/>
                <a:gd name="T73" fmla="*/ 68 h 102"/>
                <a:gd name="T74" fmla="*/ 26 w 92"/>
                <a:gd name="T75" fmla="*/ 62 h 102"/>
                <a:gd name="T76" fmla="*/ 38 w 92"/>
                <a:gd name="T77" fmla="*/ 54 h 102"/>
                <a:gd name="T78" fmla="*/ 46 w 92"/>
                <a:gd name="T79" fmla="*/ 42 h 102"/>
                <a:gd name="T80" fmla="*/ 50 w 92"/>
                <a:gd name="T81" fmla="*/ 28 h 102"/>
                <a:gd name="T82" fmla="*/ 50 w 92"/>
                <a:gd name="T83" fmla="*/ 26 h 102"/>
                <a:gd name="T84" fmla="*/ 50 w 92"/>
                <a:gd name="T85" fmla="*/ 24 h 102"/>
                <a:gd name="T86" fmla="*/ 48 w 92"/>
                <a:gd name="T87" fmla="*/ 20 h 102"/>
                <a:gd name="T88" fmla="*/ 48 w 92"/>
                <a:gd name="T89" fmla="*/ 18 h 102"/>
                <a:gd name="T90" fmla="*/ 48 w 92"/>
                <a:gd name="T91" fmla="*/ 16 h 102"/>
                <a:gd name="T92" fmla="*/ 48 w 92"/>
                <a:gd name="T93" fmla="*/ 14 h 102"/>
                <a:gd name="T94" fmla="*/ 48 w 92"/>
                <a:gd name="T95" fmla="*/ 12 h 102"/>
                <a:gd name="T96" fmla="*/ 50 w 92"/>
                <a:gd name="T97" fmla="*/ 12 h 102"/>
                <a:gd name="T98" fmla="*/ 52 w 92"/>
                <a:gd name="T99" fmla="*/ 12 h 102"/>
                <a:gd name="T100" fmla="*/ 54 w 92"/>
                <a:gd name="T101" fmla="*/ 12 h 102"/>
                <a:gd name="T102" fmla="*/ 58 w 92"/>
                <a:gd name="T103" fmla="*/ 10 h 102"/>
                <a:gd name="T104" fmla="*/ 60 w 92"/>
                <a:gd name="T105" fmla="*/ 8 h 102"/>
                <a:gd name="T106" fmla="*/ 60 w 92"/>
                <a:gd name="T107" fmla="*/ 6 h 102"/>
                <a:gd name="T108" fmla="*/ 62 w 92"/>
                <a:gd name="T109" fmla="*/ 4 h 102"/>
                <a:gd name="T110" fmla="*/ 64 w 92"/>
                <a:gd name="T111" fmla="*/ 4 h 102"/>
                <a:gd name="T112" fmla="*/ 72 w 92"/>
                <a:gd name="T113"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2" h="102">
                  <a:moveTo>
                    <a:pt x="72" y="0"/>
                  </a:moveTo>
                  <a:lnTo>
                    <a:pt x="72" y="4"/>
                  </a:lnTo>
                  <a:lnTo>
                    <a:pt x="72" y="8"/>
                  </a:lnTo>
                  <a:lnTo>
                    <a:pt x="76" y="14"/>
                  </a:lnTo>
                  <a:lnTo>
                    <a:pt x="80" y="18"/>
                  </a:lnTo>
                  <a:lnTo>
                    <a:pt x="84" y="22"/>
                  </a:lnTo>
                  <a:lnTo>
                    <a:pt x="88" y="22"/>
                  </a:lnTo>
                  <a:lnTo>
                    <a:pt x="90" y="24"/>
                  </a:lnTo>
                  <a:lnTo>
                    <a:pt x="92" y="30"/>
                  </a:lnTo>
                  <a:lnTo>
                    <a:pt x="92" y="34"/>
                  </a:lnTo>
                  <a:lnTo>
                    <a:pt x="90" y="40"/>
                  </a:lnTo>
                  <a:lnTo>
                    <a:pt x="86" y="44"/>
                  </a:lnTo>
                  <a:lnTo>
                    <a:pt x="82" y="46"/>
                  </a:lnTo>
                  <a:lnTo>
                    <a:pt x="78" y="50"/>
                  </a:lnTo>
                  <a:lnTo>
                    <a:pt x="76" y="50"/>
                  </a:lnTo>
                  <a:lnTo>
                    <a:pt x="74" y="50"/>
                  </a:lnTo>
                  <a:lnTo>
                    <a:pt x="74" y="56"/>
                  </a:lnTo>
                  <a:lnTo>
                    <a:pt x="72" y="58"/>
                  </a:lnTo>
                  <a:lnTo>
                    <a:pt x="70" y="62"/>
                  </a:lnTo>
                  <a:lnTo>
                    <a:pt x="66" y="64"/>
                  </a:lnTo>
                  <a:lnTo>
                    <a:pt x="64" y="64"/>
                  </a:lnTo>
                  <a:lnTo>
                    <a:pt x="64" y="66"/>
                  </a:lnTo>
                  <a:lnTo>
                    <a:pt x="58" y="66"/>
                  </a:lnTo>
                  <a:lnTo>
                    <a:pt x="54" y="68"/>
                  </a:lnTo>
                  <a:lnTo>
                    <a:pt x="52" y="72"/>
                  </a:lnTo>
                  <a:lnTo>
                    <a:pt x="50" y="74"/>
                  </a:lnTo>
                  <a:lnTo>
                    <a:pt x="50" y="76"/>
                  </a:lnTo>
                  <a:lnTo>
                    <a:pt x="50" y="78"/>
                  </a:lnTo>
                  <a:lnTo>
                    <a:pt x="50" y="80"/>
                  </a:lnTo>
                  <a:lnTo>
                    <a:pt x="48" y="82"/>
                  </a:lnTo>
                  <a:lnTo>
                    <a:pt x="42" y="90"/>
                  </a:lnTo>
                  <a:lnTo>
                    <a:pt x="30" y="98"/>
                  </a:lnTo>
                  <a:lnTo>
                    <a:pt x="12" y="102"/>
                  </a:lnTo>
                  <a:lnTo>
                    <a:pt x="2" y="76"/>
                  </a:lnTo>
                  <a:lnTo>
                    <a:pt x="0" y="74"/>
                  </a:lnTo>
                  <a:lnTo>
                    <a:pt x="2" y="72"/>
                  </a:lnTo>
                  <a:lnTo>
                    <a:pt x="12" y="68"/>
                  </a:lnTo>
                  <a:lnTo>
                    <a:pt x="26" y="62"/>
                  </a:lnTo>
                  <a:lnTo>
                    <a:pt x="38" y="54"/>
                  </a:lnTo>
                  <a:lnTo>
                    <a:pt x="46" y="42"/>
                  </a:lnTo>
                  <a:lnTo>
                    <a:pt x="50" y="28"/>
                  </a:lnTo>
                  <a:lnTo>
                    <a:pt x="50" y="26"/>
                  </a:lnTo>
                  <a:lnTo>
                    <a:pt x="50" y="24"/>
                  </a:lnTo>
                  <a:lnTo>
                    <a:pt x="48" y="20"/>
                  </a:lnTo>
                  <a:lnTo>
                    <a:pt x="48" y="18"/>
                  </a:lnTo>
                  <a:lnTo>
                    <a:pt x="48" y="16"/>
                  </a:lnTo>
                  <a:lnTo>
                    <a:pt x="48" y="14"/>
                  </a:lnTo>
                  <a:lnTo>
                    <a:pt x="48" y="12"/>
                  </a:lnTo>
                  <a:lnTo>
                    <a:pt x="50" y="12"/>
                  </a:lnTo>
                  <a:lnTo>
                    <a:pt x="52" y="12"/>
                  </a:lnTo>
                  <a:lnTo>
                    <a:pt x="54" y="12"/>
                  </a:lnTo>
                  <a:lnTo>
                    <a:pt x="58" y="10"/>
                  </a:lnTo>
                  <a:lnTo>
                    <a:pt x="60" y="8"/>
                  </a:lnTo>
                  <a:lnTo>
                    <a:pt x="60" y="6"/>
                  </a:lnTo>
                  <a:lnTo>
                    <a:pt x="62" y="4"/>
                  </a:lnTo>
                  <a:lnTo>
                    <a:pt x="64" y="4"/>
                  </a:lnTo>
                  <a:lnTo>
                    <a:pt x="72"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69" name="Freeform 254"/>
            <p:cNvSpPr>
              <a:spLocks noChangeArrowheads="1"/>
            </p:cNvSpPr>
            <p:nvPr/>
          </p:nvSpPr>
          <p:spPr bwMode="auto">
            <a:xfrm>
              <a:off x="722" y="1216"/>
              <a:ext cx="116" cy="134"/>
            </a:xfrm>
            <a:custGeom>
              <a:avLst/>
              <a:gdLst>
                <a:gd name="T0" fmla="*/ 86 w 116"/>
                <a:gd name="T1" fmla="*/ 132 h 134"/>
                <a:gd name="T2" fmla="*/ 80 w 116"/>
                <a:gd name="T3" fmla="*/ 130 h 134"/>
                <a:gd name="T4" fmla="*/ 70 w 116"/>
                <a:gd name="T5" fmla="*/ 124 h 134"/>
                <a:gd name="T6" fmla="*/ 50 w 116"/>
                <a:gd name="T7" fmla="*/ 114 h 134"/>
                <a:gd name="T8" fmla="*/ 18 w 116"/>
                <a:gd name="T9" fmla="*/ 98 h 134"/>
                <a:gd name="T10" fmla="*/ 16 w 116"/>
                <a:gd name="T11" fmla="*/ 92 h 134"/>
                <a:gd name="T12" fmla="*/ 0 w 116"/>
                <a:gd name="T13" fmla="*/ 68 h 134"/>
                <a:gd name="T14" fmla="*/ 26 w 116"/>
                <a:gd name="T15" fmla="*/ 44 h 134"/>
                <a:gd name="T16" fmla="*/ 26 w 116"/>
                <a:gd name="T17" fmla="*/ 40 h 134"/>
                <a:gd name="T18" fmla="*/ 26 w 116"/>
                <a:gd name="T19" fmla="*/ 36 h 134"/>
                <a:gd name="T20" fmla="*/ 26 w 116"/>
                <a:gd name="T21" fmla="*/ 32 h 134"/>
                <a:gd name="T22" fmla="*/ 28 w 116"/>
                <a:gd name="T23" fmla="*/ 28 h 134"/>
                <a:gd name="T24" fmla="*/ 32 w 116"/>
                <a:gd name="T25" fmla="*/ 22 h 134"/>
                <a:gd name="T26" fmla="*/ 34 w 116"/>
                <a:gd name="T27" fmla="*/ 20 h 134"/>
                <a:gd name="T28" fmla="*/ 38 w 116"/>
                <a:gd name="T29" fmla="*/ 12 h 134"/>
                <a:gd name="T30" fmla="*/ 40 w 116"/>
                <a:gd name="T31" fmla="*/ 8 h 134"/>
                <a:gd name="T32" fmla="*/ 42 w 116"/>
                <a:gd name="T33" fmla="*/ 6 h 134"/>
                <a:gd name="T34" fmla="*/ 50 w 116"/>
                <a:gd name="T35" fmla="*/ 2 h 134"/>
                <a:gd name="T36" fmla="*/ 60 w 116"/>
                <a:gd name="T37" fmla="*/ 2 h 134"/>
                <a:gd name="T38" fmla="*/ 70 w 116"/>
                <a:gd name="T39" fmla="*/ 2 h 134"/>
                <a:gd name="T40" fmla="*/ 74 w 116"/>
                <a:gd name="T41" fmla="*/ 4 h 134"/>
                <a:gd name="T42" fmla="*/ 78 w 116"/>
                <a:gd name="T43" fmla="*/ 2 h 134"/>
                <a:gd name="T44" fmla="*/ 82 w 116"/>
                <a:gd name="T45" fmla="*/ 8 h 134"/>
                <a:gd name="T46" fmla="*/ 82 w 116"/>
                <a:gd name="T47" fmla="*/ 10 h 134"/>
                <a:gd name="T48" fmla="*/ 80 w 116"/>
                <a:gd name="T49" fmla="*/ 14 h 134"/>
                <a:gd name="T50" fmla="*/ 82 w 116"/>
                <a:gd name="T51" fmla="*/ 16 h 134"/>
                <a:gd name="T52" fmla="*/ 86 w 116"/>
                <a:gd name="T53" fmla="*/ 20 h 134"/>
                <a:gd name="T54" fmla="*/ 88 w 116"/>
                <a:gd name="T55" fmla="*/ 24 h 134"/>
                <a:gd name="T56" fmla="*/ 94 w 116"/>
                <a:gd name="T57" fmla="*/ 28 h 134"/>
                <a:gd name="T58" fmla="*/ 98 w 116"/>
                <a:gd name="T59" fmla="*/ 34 h 134"/>
                <a:gd name="T60" fmla="*/ 96 w 116"/>
                <a:gd name="T61" fmla="*/ 42 h 134"/>
                <a:gd name="T62" fmla="*/ 92 w 116"/>
                <a:gd name="T63" fmla="*/ 52 h 134"/>
                <a:gd name="T64" fmla="*/ 90 w 116"/>
                <a:gd name="T65" fmla="*/ 60 h 134"/>
                <a:gd name="T66" fmla="*/ 94 w 116"/>
                <a:gd name="T67" fmla="*/ 68 h 134"/>
                <a:gd name="T68" fmla="*/ 98 w 116"/>
                <a:gd name="T69" fmla="*/ 76 h 134"/>
                <a:gd name="T70" fmla="*/ 104 w 116"/>
                <a:gd name="T71" fmla="*/ 84 h 134"/>
                <a:gd name="T72" fmla="*/ 106 w 116"/>
                <a:gd name="T73" fmla="*/ 88 h 134"/>
                <a:gd name="T74" fmla="*/ 106 w 116"/>
                <a:gd name="T75" fmla="*/ 92 h 134"/>
                <a:gd name="T76" fmla="*/ 108 w 116"/>
                <a:gd name="T77" fmla="*/ 98 h 134"/>
                <a:gd name="T78" fmla="*/ 112 w 116"/>
                <a:gd name="T79" fmla="*/ 102 h 134"/>
                <a:gd name="T80" fmla="*/ 114 w 116"/>
                <a:gd name="T81" fmla="*/ 106 h 134"/>
                <a:gd name="T82" fmla="*/ 116 w 116"/>
                <a:gd name="T83" fmla="*/ 112 h 134"/>
                <a:gd name="T84" fmla="*/ 114 w 116"/>
                <a:gd name="T85" fmla="*/ 124 h 134"/>
                <a:gd name="T86" fmla="*/ 110 w 116"/>
                <a:gd name="T87" fmla="*/ 126 h 134"/>
                <a:gd name="T88" fmla="*/ 88 w 116"/>
                <a:gd name="T89"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134">
                  <a:moveTo>
                    <a:pt x="88" y="134"/>
                  </a:moveTo>
                  <a:lnTo>
                    <a:pt x="86" y="132"/>
                  </a:lnTo>
                  <a:lnTo>
                    <a:pt x="84" y="132"/>
                  </a:lnTo>
                  <a:lnTo>
                    <a:pt x="80" y="130"/>
                  </a:lnTo>
                  <a:lnTo>
                    <a:pt x="76" y="126"/>
                  </a:lnTo>
                  <a:lnTo>
                    <a:pt x="70" y="124"/>
                  </a:lnTo>
                  <a:lnTo>
                    <a:pt x="58" y="114"/>
                  </a:lnTo>
                  <a:lnTo>
                    <a:pt x="50" y="114"/>
                  </a:lnTo>
                  <a:lnTo>
                    <a:pt x="24" y="102"/>
                  </a:lnTo>
                  <a:lnTo>
                    <a:pt x="18" y="98"/>
                  </a:lnTo>
                  <a:lnTo>
                    <a:pt x="18" y="96"/>
                  </a:lnTo>
                  <a:lnTo>
                    <a:pt x="16" y="92"/>
                  </a:lnTo>
                  <a:lnTo>
                    <a:pt x="4" y="76"/>
                  </a:lnTo>
                  <a:lnTo>
                    <a:pt x="0" y="68"/>
                  </a:lnTo>
                  <a:lnTo>
                    <a:pt x="26" y="46"/>
                  </a:lnTo>
                  <a:lnTo>
                    <a:pt x="26" y="44"/>
                  </a:lnTo>
                  <a:lnTo>
                    <a:pt x="26" y="42"/>
                  </a:lnTo>
                  <a:lnTo>
                    <a:pt x="26" y="40"/>
                  </a:lnTo>
                  <a:lnTo>
                    <a:pt x="26" y="38"/>
                  </a:lnTo>
                  <a:lnTo>
                    <a:pt x="26" y="36"/>
                  </a:lnTo>
                  <a:lnTo>
                    <a:pt x="26" y="34"/>
                  </a:lnTo>
                  <a:lnTo>
                    <a:pt x="26" y="32"/>
                  </a:lnTo>
                  <a:lnTo>
                    <a:pt x="28" y="30"/>
                  </a:lnTo>
                  <a:lnTo>
                    <a:pt x="28" y="28"/>
                  </a:lnTo>
                  <a:lnTo>
                    <a:pt x="30" y="26"/>
                  </a:lnTo>
                  <a:lnTo>
                    <a:pt x="32" y="22"/>
                  </a:lnTo>
                  <a:lnTo>
                    <a:pt x="34" y="22"/>
                  </a:lnTo>
                  <a:lnTo>
                    <a:pt x="34" y="20"/>
                  </a:lnTo>
                  <a:lnTo>
                    <a:pt x="36" y="16"/>
                  </a:lnTo>
                  <a:lnTo>
                    <a:pt x="38" y="12"/>
                  </a:lnTo>
                  <a:lnTo>
                    <a:pt x="38" y="10"/>
                  </a:lnTo>
                  <a:lnTo>
                    <a:pt x="40" y="8"/>
                  </a:lnTo>
                  <a:lnTo>
                    <a:pt x="40" y="6"/>
                  </a:lnTo>
                  <a:lnTo>
                    <a:pt x="42" y="6"/>
                  </a:lnTo>
                  <a:lnTo>
                    <a:pt x="46" y="4"/>
                  </a:lnTo>
                  <a:lnTo>
                    <a:pt x="50" y="2"/>
                  </a:lnTo>
                  <a:lnTo>
                    <a:pt x="54" y="2"/>
                  </a:lnTo>
                  <a:lnTo>
                    <a:pt x="60" y="2"/>
                  </a:lnTo>
                  <a:lnTo>
                    <a:pt x="70" y="0"/>
                  </a:lnTo>
                  <a:lnTo>
                    <a:pt x="70" y="2"/>
                  </a:lnTo>
                  <a:lnTo>
                    <a:pt x="72" y="4"/>
                  </a:lnTo>
                  <a:lnTo>
                    <a:pt x="74" y="4"/>
                  </a:lnTo>
                  <a:lnTo>
                    <a:pt x="76" y="4"/>
                  </a:lnTo>
                  <a:lnTo>
                    <a:pt x="78" y="2"/>
                  </a:lnTo>
                  <a:lnTo>
                    <a:pt x="82" y="4"/>
                  </a:lnTo>
                  <a:lnTo>
                    <a:pt x="82" y="8"/>
                  </a:lnTo>
                  <a:lnTo>
                    <a:pt x="84" y="10"/>
                  </a:lnTo>
                  <a:lnTo>
                    <a:pt x="82" y="10"/>
                  </a:lnTo>
                  <a:lnTo>
                    <a:pt x="82" y="12"/>
                  </a:lnTo>
                  <a:lnTo>
                    <a:pt x="80" y="14"/>
                  </a:lnTo>
                  <a:lnTo>
                    <a:pt x="80" y="16"/>
                  </a:lnTo>
                  <a:lnTo>
                    <a:pt x="82" y="16"/>
                  </a:lnTo>
                  <a:lnTo>
                    <a:pt x="84" y="18"/>
                  </a:lnTo>
                  <a:lnTo>
                    <a:pt x="86" y="20"/>
                  </a:lnTo>
                  <a:lnTo>
                    <a:pt x="88" y="22"/>
                  </a:lnTo>
                  <a:lnTo>
                    <a:pt x="88" y="24"/>
                  </a:lnTo>
                  <a:lnTo>
                    <a:pt x="90" y="26"/>
                  </a:lnTo>
                  <a:lnTo>
                    <a:pt x="94" y="28"/>
                  </a:lnTo>
                  <a:lnTo>
                    <a:pt x="96" y="32"/>
                  </a:lnTo>
                  <a:lnTo>
                    <a:pt x="98" y="34"/>
                  </a:lnTo>
                  <a:lnTo>
                    <a:pt x="98" y="38"/>
                  </a:lnTo>
                  <a:lnTo>
                    <a:pt x="96" y="42"/>
                  </a:lnTo>
                  <a:lnTo>
                    <a:pt x="94" y="46"/>
                  </a:lnTo>
                  <a:lnTo>
                    <a:pt x="92" y="52"/>
                  </a:lnTo>
                  <a:lnTo>
                    <a:pt x="92" y="56"/>
                  </a:lnTo>
                  <a:lnTo>
                    <a:pt x="90" y="60"/>
                  </a:lnTo>
                  <a:lnTo>
                    <a:pt x="92" y="64"/>
                  </a:lnTo>
                  <a:lnTo>
                    <a:pt x="94" y="68"/>
                  </a:lnTo>
                  <a:lnTo>
                    <a:pt x="96" y="72"/>
                  </a:lnTo>
                  <a:lnTo>
                    <a:pt x="98" y="76"/>
                  </a:lnTo>
                  <a:lnTo>
                    <a:pt x="100" y="82"/>
                  </a:lnTo>
                  <a:lnTo>
                    <a:pt x="104" y="84"/>
                  </a:lnTo>
                  <a:lnTo>
                    <a:pt x="106" y="86"/>
                  </a:lnTo>
                  <a:lnTo>
                    <a:pt x="106" y="88"/>
                  </a:lnTo>
                  <a:lnTo>
                    <a:pt x="106" y="90"/>
                  </a:lnTo>
                  <a:lnTo>
                    <a:pt x="106" y="92"/>
                  </a:lnTo>
                  <a:lnTo>
                    <a:pt x="108" y="96"/>
                  </a:lnTo>
                  <a:lnTo>
                    <a:pt x="108" y="98"/>
                  </a:lnTo>
                  <a:lnTo>
                    <a:pt x="110" y="100"/>
                  </a:lnTo>
                  <a:lnTo>
                    <a:pt x="112" y="102"/>
                  </a:lnTo>
                  <a:lnTo>
                    <a:pt x="114" y="104"/>
                  </a:lnTo>
                  <a:lnTo>
                    <a:pt x="114" y="106"/>
                  </a:lnTo>
                  <a:lnTo>
                    <a:pt x="114" y="108"/>
                  </a:lnTo>
                  <a:lnTo>
                    <a:pt x="116" y="112"/>
                  </a:lnTo>
                  <a:lnTo>
                    <a:pt x="116" y="114"/>
                  </a:lnTo>
                  <a:lnTo>
                    <a:pt x="114" y="124"/>
                  </a:lnTo>
                  <a:lnTo>
                    <a:pt x="112" y="124"/>
                  </a:lnTo>
                  <a:lnTo>
                    <a:pt x="110" y="126"/>
                  </a:lnTo>
                  <a:lnTo>
                    <a:pt x="108" y="128"/>
                  </a:lnTo>
                  <a:lnTo>
                    <a:pt x="88" y="13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0" name="Freeform 255"/>
            <p:cNvSpPr>
              <a:spLocks noChangeArrowheads="1"/>
            </p:cNvSpPr>
            <p:nvPr/>
          </p:nvSpPr>
          <p:spPr bwMode="auto">
            <a:xfrm>
              <a:off x="678" y="1284"/>
              <a:ext cx="62" cy="72"/>
            </a:xfrm>
            <a:custGeom>
              <a:avLst/>
              <a:gdLst>
                <a:gd name="T0" fmla="*/ 4 w 62"/>
                <a:gd name="T1" fmla="*/ 40 h 72"/>
                <a:gd name="T2" fmla="*/ 4 w 62"/>
                <a:gd name="T3" fmla="*/ 8 h 72"/>
                <a:gd name="T4" fmla="*/ 6 w 62"/>
                <a:gd name="T5" fmla="*/ 10 h 72"/>
                <a:gd name="T6" fmla="*/ 8 w 62"/>
                <a:gd name="T7" fmla="*/ 10 h 72"/>
                <a:gd name="T8" fmla="*/ 8 w 62"/>
                <a:gd name="T9" fmla="*/ 12 h 72"/>
                <a:gd name="T10" fmla="*/ 10 w 62"/>
                <a:gd name="T11" fmla="*/ 14 h 72"/>
                <a:gd name="T12" fmla="*/ 12 w 62"/>
                <a:gd name="T13" fmla="*/ 16 h 72"/>
                <a:gd name="T14" fmla="*/ 16 w 62"/>
                <a:gd name="T15" fmla="*/ 16 h 72"/>
                <a:gd name="T16" fmla="*/ 20 w 62"/>
                <a:gd name="T17" fmla="*/ 16 h 72"/>
                <a:gd name="T18" fmla="*/ 26 w 62"/>
                <a:gd name="T19" fmla="*/ 14 h 72"/>
                <a:gd name="T20" fmla="*/ 44 w 62"/>
                <a:gd name="T21" fmla="*/ 0 h 72"/>
                <a:gd name="T22" fmla="*/ 46 w 62"/>
                <a:gd name="T23" fmla="*/ 4 h 72"/>
                <a:gd name="T24" fmla="*/ 48 w 62"/>
                <a:gd name="T25" fmla="*/ 8 h 72"/>
                <a:gd name="T26" fmla="*/ 50 w 62"/>
                <a:gd name="T27" fmla="*/ 10 h 72"/>
                <a:gd name="T28" fmla="*/ 54 w 62"/>
                <a:gd name="T29" fmla="*/ 14 h 72"/>
                <a:gd name="T30" fmla="*/ 56 w 62"/>
                <a:gd name="T31" fmla="*/ 18 h 72"/>
                <a:gd name="T32" fmla="*/ 58 w 62"/>
                <a:gd name="T33" fmla="*/ 22 h 72"/>
                <a:gd name="T34" fmla="*/ 60 w 62"/>
                <a:gd name="T35" fmla="*/ 26 h 72"/>
                <a:gd name="T36" fmla="*/ 62 w 62"/>
                <a:gd name="T37" fmla="*/ 28 h 72"/>
                <a:gd name="T38" fmla="*/ 62 w 62"/>
                <a:gd name="T39" fmla="*/ 30 h 72"/>
                <a:gd name="T40" fmla="*/ 60 w 62"/>
                <a:gd name="T41" fmla="*/ 32 h 72"/>
                <a:gd name="T42" fmla="*/ 56 w 62"/>
                <a:gd name="T43" fmla="*/ 34 h 72"/>
                <a:gd name="T44" fmla="*/ 48 w 62"/>
                <a:gd name="T45" fmla="*/ 34 h 72"/>
                <a:gd name="T46" fmla="*/ 40 w 62"/>
                <a:gd name="T47" fmla="*/ 36 h 72"/>
                <a:gd name="T48" fmla="*/ 34 w 62"/>
                <a:gd name="T49" fmla="*/ 38 h 72"/>
                <a:gd name="T50" fmla="*/ 36 w 62"/>
                <a:gd name="T51" fmla="*/ 42 h 72"/>
                <a:gd name="T52" fmla="*/ 38 w 62"/>
                <a:gd name="T53" fmla="*/ 46 h 72"/>
                <a:gd name="T54" fmla="*/ 40 w 62"/>
                <a:gd name="T55" fmla="*/ 50 h 72"/>
                <a:gd name="T56" fmla="*/ 42 w 62"/>
                <a:gd name="T57" fmla="*/ 52 h 72"/>
                <a:gd name="T58" fmla="*/ 42 w 62"/>
                <a:gd name="T59" fmla="*/ 56 h 72"/>
                <a:gd name="T60" fmla="*/ 40 w 62"/>
                <a:gd name="T61" fmla="*/ 56 h 72"/>
                <a:gd name="T62" fmla="*/ 38 w 62"/>
                <a:gd name="T63" fmla="*/ 58 h 72"/>
                <a:gd name="T64" fmla="*/ 36 w 62"/>
                <a:gd name="T65" fmla="*/ 62 h 72"/>
                <a:gd name="T66" fmla="*/ 32 w 62"/>
                <a:gd name="T67" fmla="*/ 66 h 72"/>
                <a:gd name="T68" fmla="*/ 30 w 62"/>
                <a:gd name="T69" fmla="*/ 68 h 72"/>
                <a:gd name="T70" fmla="*/ 28 w 62"/>
                <a:gd name="T71" fmla="*/ 68 h 72"/>
                <a:gd name="T72" fmla="*/ 26 w 62"/>
                <a:gd name="T73" fmla="*/ 68 h 72"/>
                <a:gd name="T74" fmla="*/ 26 w 62"/>
                <a:gd name="T75" fmla="*/ 70 h 72"/>
                <a:gd name="T76" fmla="*/ 26 w 62"/>
                <a:gd name="T77" fmla="*/ 72 h 72"/>
                <a:gd name="T78" fmla="*/ 24 w 62"/>
                <a:gd name="T79" fmla="*/ 72 h 72"/>
                <a:gd name="T80" fmla="*/ 20 w 62"/>
                <a:gd name="T81" fmla="*/ 70 h 72"/>
                <a:gd name="T82" fmla="*/ 14 w 62"/>
                <a:gd name="T83" fmla="*/ 70 h 72"/>
                <a:gd name="T84" fmla="*/ 8 w 62"/>
                <a:gd name="T85" fmla="*/ 70 h 72"/>
                <a:gd name="T86" fmla="*/ 2 w 62"/>
                <a:gd name="T87" fmla="*/ 70 h 72"/>
                <a:gd name="T88" fmla="*/ 0 w 62"/>
                <a:gd name="T89" fmla="*/ 70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2" h="72">
                  <a:moveTo>
                    <a:pt x="4" y="40"/>
                  </a:moveTo>
                  <a:lnTo>
                    <a:pt x="4" y="8"/>
                  </a:lnTo>
                  <a:lnTo>
                    <a:pt x="6" y="10"/>
                  </a:lnTo>
                  <a:lnTo>
                    <a:pt x="8" y="10"/>
                  </a:lnTo>
                  <a:lnTo>
                    <a:pt x="8" y="12"/>
                  </a:lnTo>
                  <a:lnTo>
                    <a:pt x="10" y="14"/>
                  </a:lnTo>
                  <a:lnTo>
                    <a:pt x="12" y="16"/>
                  </a:lnTo>
                  <a:lnTo>
                    <a:pt x="16" y="16"/>
                  </a:lnTo>
                  <a:lnTo>
                    <a:pt x="20" y="16"/>
                  </a:lnTo>
                  <a:lnTo>
                    <a:pt x="26" y="14"/>
                  </a:lnTo>
                  <a:lnTo>
                    <a:pt x="44" y="0"/>
                  </a:lnTo>
                  <a:lnTo>
                    <a:pt x="46" y="4"/>
                  </a:lnTo>
                  <a:lnTo>
                    <a:pt x="48" y="8"/>
                  </a:lnTo>
                  <a:lnTo>
                    <a:pt x="50" y="10"/>
                  </a:lnTo>
                  <a:lnTo>
                    <a:pt x="54" y="14"/>
                  </a:lnTo>
                  <a:lnTo>
                    <a:pt x="56" y="18"/>
                  </a:lnTo>
                  <a:lnTo>
                    <a:pt x="58" y="22"/>
                  </a:lnTo>
                  <a:lnTo>
                    <a:pt x="60" y="26"/>
                  </a:lnTo>
                  <a:lnTo>
                    <a:pt x="62" y="28"/>
                  </a:lnTo>
                  <a:lnTo>
                    <a:pt x="62" y="30"/>
                  </a:lnTo>
                  <a:lnTo>
                    <a:pt x="60" y="32"/>
                  </a:lnTo>
                  <a:lnTo>
                    <a:pt x="56" y="34"/>
                  </a:lnTo>
                  <a:lnTo>
                    <a:pt x="48" y="34"/>
                  </a:lnTo>
                  <a:lnTo>
                    <a:pt x="40" y="36"/>
                  </a:lnTo>
                  <a:lnTo>
                    <a:pt x="34" y="38"/>
                  </a:lnTo>
                  <a:lnTo>
                    <a:pt x="36" y="42"/>
                  </a:lnTo>
                  <a:lnTo>
                    <a:pt x="38" y="46"/>
                  </a:lnTo>
                  <a:lnTo>
                    <a:pt x="40" y="50"/>
                  </a:lnTo>
                  <a:lnTo>
                    <a:pt x="42" y="52"/>
                  </a:lnTo>
                  <a:lnTo>
                    <a:pt x="42" y="56"/>
                  </a:lnTo>
                  <a:lnTo>
                    <a:pt x="40" y="56"/>
                  </a:lnTo>
                  <a:lnTo>
                    <a:pt x="38" y="58"/>
                  </a:lnTo>
                  <a:lnTo>
                    <a:pt x="36" y="62"/>
                  </a:lnTo>
                  <a:lnTo>
                    <a:pt x="32" y="66"/>
                  </a:lnTo>
                  <a:lnTo>
                    <a:pt x="30" y="68"/>
                  </a:lnTo>
                  <a:lnTo>
                    <a:pt x="28" y="68"/>
                  </a:lnTo>
                  <a:lnTo>
                    <a:pt x="26" y="68"/>
                  </a:lnTo>
                  <a:lnTo>
                    <a:pt x="26" y="70"/>
                  </a:lnTo>
                  <a:lnTo>
                    <a:pt x="26" y="72"/>
                  </a:lnTo>
                  <a:lnTo>
                    <a:pt x="24" y="72"/>
                  </a:lnTo>
                  <a:lnTo>
                    <a:pt x="20" y="70"/>
                  </a:lnTo>
                  <a:lnTo>
                    <a:pt x="14" y="70"/>
                  </a:lnTo>
                  <a:lnTo>
                    <a:pt x="8" y="70"/>
                  </a:lnTo>
                  <a:lnTo>
                    <a:pt x="2" y="70"/>
                  </a:lnTo>
                  <a:lnTo>
                    <a:pt x="0" y="7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1" name="Freeform 256"/>
            <p:cNvSpPr>
              <a:spLocks noChangeArrowheads="1"/>
            </p:cNvSpPr>
            <p:nvPr/>
          </p:nvSpPr>
          <p:spPr bwMode="auto">
            <a:xfrm>
              <a:off x="660" y="1292"/>
              <a:ext cx="22" cy="62"/>
            </a:xfrm>
            <a:custGeom>
              <a:avLst/>
              <a:gdLst>
                <a:gd name="T0" fmla="*/ 22 w 22"/>
                <a:gd name="T1" fmla="*/ 0 h 62"/>
                <a:gd name="T2" fmla="*/ 16 w 22"/>
                <a:gd name="T3" fmla="*/ 2 h 62"/>
                <a:gd name="T4" fmla="*/ 16 w 22"/>
                <a:gd name="T5" fmla="*/ 6 h 62"/>
                <a:gd name="T6" fmla="*/ 16 w 22"/>
                <a:gd name="T7" fmla="*/ 8 h 62"/>
                <a:gd name="T8" fmla="*/ 14 w 22"/>
                <a:gd name="T9" fmla="*/ 12 h 62"/>
                <a:gd name="T10" fmla="*/ 14 w 22"/>
                <a:gd name="T11" fmla="*/ 14 h 62"/>
                <a:gd name="T12" fmla="*/ 14 w 22"/>
                <a:gd name="T13" fmla="*/ 16 h 62"/>
                <a:gd name="T14" fmla="*/ 12 w 22"/>
                <a:gd name="T15" fmla="*/ 20 h 62"/>
                <a:gd name="T16" fmla="*/ 8 w 22"/>
                <a:gd name="T17" fmla="*/ 24 h 62"/>
                <a:gd name="T18" fmla="*/ 0 w 22"/>
                <a:gd name="T19" fmla="*/ 30 h 62"/>
                <a:gd name="T20" fmla="*/ 2 w 22"/>
                <a:gd name="T21" fmla="*/ 32 h 62"/>
                <a:gd name="T22" fmla="*/ 4 w 22"/>
                <a:gd name="T23" fmla="*/ 38 h 62"/>
                <a:gd name="T24" fmla="*/ 8 w 22"/>
                <a:gd name="T25" fmla="*/ 48 h 62"/>
                <a:gd name="T26" fmla="*/ 18 w 22"/>
                <a:gd name="T27" fmla="*/ 62 h 62"/>
                <a:gd name="T28" fmla="*/ 18 w 22"/>
                <a:gd name="T29" fmla="*/ 60 h 62"/>
                <a:gd name="T30" fmla="*/ 18 w 22"/>
                <a:gd name="T31" fmla="*/ 56 h 62"/>
                <a:gd name="T32" fmla="*/ 18 w 22"/>
                <a:gd name="T33" fmla="*/ 52 h 62"/>
                <a:gd name="T34" fmla="*/ 18 w 22"/>
                <a:gd name="T35" fmla="*/ 44 h 62"/>
                <a:gd name="T36" fmla="*/ 20 w 22"/>
                <a:gd name="T37" fmla="*/ 40 h 62"/>
                <a:gd name="T38" fmla="*/ 20 w 22"/>
                <a:gd name="T39" fmla="*/ 34 h 62"/>
                <a:gd name="T40" fmla="*/ 22 w 22"/>
                <a:gd name="T41" fmla="*/ 32 h 62"/>
                <a:gd name="T42" fmla="*/ 22 w 22"/>
                <a:gd name="T43" fmla="*/ 26 h 62"/>
                <a:gd name="T44" fmla="*/ 22 w 22"/>
                <a:gd name="T45" fmla="*/ 14 h 62"/>
                <a:gd name="T46" fmla="*/ 22 w 22"/>
                <a:gd name="T4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62">
                  <a:moveTo>
                    <a:pt x="22" y="0"/>
                  </a:moveTo>
                  <a:lnTo>
                    <a:pt x="16" y="2"/>
                  </a:lnTo>
                  <a:lnTo>
                    <a:pt x="16" y="6"/>
                  </a:lnTo>
                  <a:lnTo>
                    <a:pt x="16" y="8"/>
                  </a:lnTo>
                  <a:lnTo>
                    <a:pt x="14" y="12"/>
                  </a:lnTo>
                  <a:lnTo>
                    <a:pt x="14" y="14"/>
                  </a:lnTo>
                  <a:lnTo>
                    <a:pt x="14" y="16"/>
                  </a:lnTo>
                  <a:lnTo>
                    <a:pt x="12" y="20"/>
                  </a:lnTo>
                  <a:lnTo>
                    <a:pt x="8" y="24"/>
                  </a:lnTo>
                  <a:lnTo>
                    <a:pt x="0" y="30"/>
                  </a:lnTo>
                  <a:lnTo>
                    <a:pt x="2" y="32"/>
                  </a:lnTo>
                  <a:lnTo>
                    <a:pt x="4" y="38"/>
                  </a:lnTo>
                  <a:lnTo>
                    <a:pt x="8" y="48"/>
                  </a:lnTo>
                  <a:lnTo>
                    <a:pt x="18" y="62"/>
                  </a:lnTo>
                  <a:lnTo>
                    <a:pt x="18" y="60"/>
                  </a:lnTo>
                  <a:lnTo>
                    <a:pt x="18" y="56"/>
                  </a:lnTo>
                  <a:lnTo>
                    <a:pt x="18" y="52"/>
                  </a:lnTo>
                  <a:lnTo>
                    <a:pt x="18" y="44"/>
                  </a:lnTo>
                  <a:lnTo>
                    <a:pt x="20" y="40"/>
                  </a:lnTo>
                  <a:lnTo>
                    <a:pt x="20" y="34"/>
                  </a:lnTo>
                  <a:lnTo>
                    <a:pt x="22" y="32"/>
                  </a:lnTo>
                  <a:lnTo>
                    <a:pt x="22" y="26"/>
                  </a:lnTo>
                  <a:lnTo>
                    <a:pt x="22" y="14"/>
                  </a:lnTo>
                  <a:lnTo>
                    <a:pt x="22"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2" name="Freeform 257"/>
            <p:cNvSpPr>
              <a:spLocks noChangeArrowheads="1"/>
            </p:cNvSpPr>
            <p:nvPr/>
          </p:nvSpPr>
          <p:spPr bwMode="auto">
            <a:xfrm>
              <a:off x="682" y="1224"/>
              <a:ext cx="80" cy="76"/>
            </a:xfrm>
            <a:custGeom>
              <a:avLst/>
              <a:gdLst>
                <a:gd name="T0" fmla="*/ 70 w 80"/>
                <a:gd name="T1" fmla="*/ 4 h 76"/>
                <a:gd name="T2" fmla="*/ 64 w 80"/>
                <a:gd name="T3" fmla="*/ 6 h 76"/>
                <a:gd name="T4" fmla="*/ 60 w 80"/>
                <a:gd name="T5" fmla="*/ 6 h 76"/>
                <a:gd name="T6" fmla="*/ 56 w 80"/>
                <a:gd name="T7" fmla="*/ 10 h 76"/>
                <a:gd name="T8" fmla="*/ 50 w 80"/>
                <a:gd name="T9" fmla="*/ 14 h 76"/>
                <a:gd name="T10" fmla="*/ 38 w 80"/>
                <a:gd name="T11" fmla="*/ 16 h 76"/>
                <a:gd name="T12" fmla="*/ 28 w 80"/>
                <a:gd name="T13" fmla="*/ 16 h 76"/>
                <a:gd name="T14" fmla="*/ 20 w 80"/>
                <a:gd name="T15" fmla="*/ 12 h 76"/>
                <a:gd name="T16" fmla="*/ 16 w 80"/>
                <a:gd name="T17" fmla="*/ 14 h 76"/>
                <a:gd name="T18" fmla="*/ 12 w 80"/>
                <a:gd name="T19" fmla="*/ 20 h 76"/>
                <a:gd name="T20" fmla="*/ 8 w 80"/>
                <a:gd name="T21" fmla="*/ 24 h 76"/>
                <a:gd name="T22" fmla="*/ 4 w 80"/>
                <a:gd name="T23" fmla="*/ 22 h 76"/>
                <a:gd name="T24" fmla="*/ 6 w 80"/>
                <a:gd name="T25" fmla="*/ 26 h 76"/>
                <a:gd name="T26" fmla="*/ 6 w 80"/>
                <a:gd name="T27" fmla="*/ 30 h 76"/>
                <a:gd name="T28" fmla="*/ 4 w 80"/>
                <a:gd name="T29" fmla="*/ 34 h 76"/>
                <a:gd name="T30" fmla="*/ 4 w 80"/>
                <a:gd name="T31" fmla="*/ 38 h 76"/>
                <a:gd name="T32" fmla="*/ 4 w 80"/>
                <a:gd name="T33" fmla="*/ 42 h 76"/>
                <a:gd name="T34" fmla="*/ 8 w 80"/>
                <a:gd name="T35" fmla="*/ 42 h 76"/>
                <a:gd name="T36" fmla="*/ 12 w 80"/>
                <a:gd name="T37" fmla="*/ 44 h 76"/>
                <a:gd name="T38" fmla="*/ 8 w 80"/>
                <a:gd name="T39" fmla="*/ 50 h 76"/>
                <a:gd name="T40" fmla="*/ 8 w 80"/>
                <a:gd name="T41" fmla="*/ 54 h 76"/>
                <a:gd name="T42" fmla="*/ 6 w 80"/>
                <a:gd name="T43" fmla="*/ 58 h 76"/>
                <a:gd name="T44" fmla="*/ 4 w 80"/>
                <a:gd name="T45" fmla="*/ 62 h 76"/>
                <a:gd name="T46" fmla="*/ 2 w 80"/>
                <a:gd name="T47" fmla="*/ 66 h 76"/>
                <a:gd name="T48" fmla="*/ 2 w 80"/>
                <a:gd name="T49" fmla="*/ 70 h 76"/>
                <a:gd name="T50" fmla="*/ 4 w 80"/>
                <a:gd name="T51" fmla="*/ 72 h 76"/>
                <a:gd name="T52" fmla="*/ 8 w 80"/>
                <a:gd name="T53" fmla="*/ 76 h 76"/>
                <a:gd name="T54" fmla="*/ 16 w 80"/>
                <a:gd name="T55" fmla="*/ 76 h 76"/>
                <a:gd name="T56" fmla="*/ 66 w 80"/>
                <a:gd name="T57" fmla="*/ 38 h 76"/>
                <a:gd name="T58" fmla="*/ 66 w 80"/>
                <a:gd name="T59" fmla="*/ 34 h 76"/>
                <a:gd name="T60" fmla="*/ 66 w 80"/>
                <a:gd name="T61" fmla="*/ 30 h 76"/>
                <a:gd name="T62" fmla="*/ 66 w 80"/>
                <a:gd name="T63" fmla="*/ 26 h 76"/>
                <a:gd name="T64" fmla="*/ 66 w 80"/>
                <a:gd name="T65" fmla="*/ 22 h 76"/>
                <a:gd name="T66" fmla="*/ 70 w 80"/>
                <a:gd name="T67" fmla="*/ 20 h 76"/>
                <a:gd name="T68" fmla="*/ 72 w 80"/>
                <a:gd name="T69" fmla="*/ 14 h 76"/>
                <a:gd name="T70" fmla="*/ 74 w 80"/>
                <a:gd name="T71" fmla="*/ 12 h 76"/>
                <a:gd name="T72" fmla="*/ 78 w 80"/>
                <a:gd name="T73" fmla="*/ 4 h 76"/>
                <a:gd name="T74" fmla="*/ 80 w 80"/>
                <a:gd name="T75"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0" h="76">
                  <a:moveTo>
                    <a:pt x="72" y="2"/>
                  </a:moveTo>
                  <a:lnTo>
                    <a:pt x="70" y="4"/>
                  </a:lnTo>
                  <a:lnTo>
                    <a:pt x="66" y="6"/>
                  </a:lnTo>
                  <a:lnTo>
                    <a:pt x="64" y="6"/>
                  </a:lnTo>
                  <a:lnTo>
                    <a:pt x="62" y="6"/>
                  </a:lnTo>
                  <a:lnTo>
                    <a:pt x="60" y="6"/>
                  </a:lnTo>
                  <a:lnTo>
                    <a:pt x="58" y="8"/>
                  </a:lnTo>
                  <a:lnTo>
                    <a:pt x="56" y="10"/>
                  </a:lnTo>
                  <a:lnTo>
                    <a:pt x="54" y="12"/>
                  </a:lnTo>
                  <a:lnTo>
                    <a:pt x="50" y="14"/>
                  </a:lnTo>
                  <a:lnTo>
                    <a:pt x="44" y="16"/>
                  </a:lnTo>
                  <a:lnTo>
                    <a:pt x="38" y="16"/>
                  </a:lnTo>
                  <a:lnTo>
                    <a:pt x="32" y="16"/>
                  </a:lnTo>
                  <a:lnTo>
                    <a:pt x="28" y="16"/>
                  </a:lnTo>
                  <a:lnTo>
                    <a:pt x="24" y="14"/>
                  </a:lnTo>
                  <a:lnTo>
                    <a:pt x="20" y="12"/>
                  </a:lnTo>
                  <a:lnTo>
                    <a:pt x="18" y="12"/>
                  </a:lnTo>
                  <a:lnTo>
                    <a:pt x="16" y="14"/>
                  </a:lnTo>
                  <a:lnTo>
                    <a:pt x="16" y="16"/>
                  </a:lnTo>
                  <a:lnTo>
                    <a:pt x="12" y="20"/>
                  </a:lnTo>
                  <a:lnTo>
                    <a:pt x="10" y="24"/>
                  </a:lnTo>
                  <a:lnTo>
                    <a:pt x="8" y="24"/>
                  </a:lnTo>
                  <a:lnTo>
                    <a:pt x="6" y="24"/>
                  </a:lnTo>
                  <a:lnTo>
                    <a:pt x="4" y="22"/>
                  </a:lnTo>
                  <a:lnTo>
                    <a:pt x="4" y="24"/>
                  </a:lnTo>
                  <a:lnTo>
                    <a:pt x="6" y="26"/>
                  </a:lnTo>
                  <a:lnTo>
                    <a:pt x="6" y="28"/>
                  </a:lnTo>
                  <a:lnTo>
                    <a:pt x="6" y="30"/>
                  </a:lnTo>
                  <a:lnTo>
                    <a:pt x="6" y="32"/>
                  </a:lnTo>
                  <a:lnTo>
                    <a:pt x="4" y="34"/>
                  </a:lnTo>
                  <a:lnTo>
                    <a:pt x="4" y="36"/>
                  </a:lnTo>
                  <a:lnTo>
                    <a:pt x="4" y="38"/>
                  </a:lnTo>
                  <a:lnTo>
                    <a:pt x="2" y="42"/>
                  </a:lnTo>
                  <a:lnTo>
                    <a:pt x="4" y="42"/>
                  </a:lnTo>
                  <a:lnTo>
                    <a:pt x="6" y="42"/>
                  </a:lnTo>
                  <a:lnTo>
                    <a:pt x="8" y="42"/>
                  </a:lnTo>
                  <a:lnTo>
                    <a:pt x="10" y="42"/>
                  </a:lnTo>
                  <a:lnTo>
                    <a:pt x="12" y="44"/>
                  </a:lnTo>
                  <a:lnTo>
                    <a:pt x="12" y="46"/>
                  </a:lnTo>
                  <a:lnTo>
                    <a:pt x="8" y="50"/>
                  </a:lnTo>
                  <a:lnTo>
                    <a:pt x="8" y="52"/>
                  </a:lnTo>
                  <a:lnTo>
                    <a:pt x="8" y="54"/>
                  </a:lnTo>
                  <a:lnTo>
                    <a:pt x="8" y="56"/>
                  </a:lnTo>
                  <a:lnTo>
                    <a:pt x="6" y="58"/>
                  </a:lnTo>
                  <a:lnTo>
                    <a:pt x="6" y="60"/>
                  </a:lnTo>
                  <a:lnTo>
                    <a:pt x="4" y="62"/>
                  </a:lnTo>
                  <a:lnTo>
                    <a:pt x="4" y="64"/>
                  </a:lnTo>
                  <a:lnTo>
                    <a:pt x="2" y="66"/>
                  </a:lnTo>
                  <a:lnTo>
                    <a:pt x="0" y="68"/>
                  </a:lnTo>
                  <a:lnTo>
                    <a:pt x="2" y="70"/>
                  </a:lnTo>
                  <a:lnTo>
                    <a:pt x="4" y="70"/>
                  </a:lnTo>
                  <a:lnTo>
                    <a:pt x="4" y="72"/>
                  </a:lnTo>
                  <a:lnTo>
                    <a:pt x="6" y="74"/>
                  </a:lnTo>
                  <a:lnTo>
                    <a:pt x="8" y="76"/>
                  </a:lnTo>
                  <a:lnTo>
                    <a:pt x="12" y="76"/>
                  </a:lnTo>
                  <a:lnTo>
                    <a:pt x="16" y="76"/>
                  </a:lnTo>
                  <a:lnTo>
                    <a:pt x="22" y="74"/>
                  </a:lnTo>
                  <a:lnTo>
                    <a:pt x="66" y="38"/>
                  </a:lnTo>
                  <a:lnTo>
                    <a:pt x="66" y="36"/>
                  </a:lnTo>
                  <a:lnTo>
                    <a:pt x="66" y="34"/>
                  </a:lnTo>
                  <a:lnTo>
                    <a:pt x="66" y="32"/>
                  </a:lnTo>
                  <a:lnTo>
                    <a:pt x="66" y="30"/>
                  </a:lnTo>
                  <a:lnTo>
                    <a:pt x="66" y="28"/>
                  </a:lnTo>
                  <a:lnTo>
                    <a:pt x="66" y="26"/>
                  </a:lnTo>
                  <a:lnTo>
                    <a:pt x="66" y="24"/>
                  </a:lnTo>
                  <a:lnTo>
                    <a:pt x="66" y="22"/>
                  </a:lnTo>
                  <a:lnTo>
                    <a:pt x="68" y="22"/>
                  </a:lnTo>
                  <a:lnTo>
                    <a:pt x="70" y="20"/>
                  </a:lnTo>
                  <a:lnTo>
                    <a:pt x="72" y="18"/>
                  </a:lnTo>
                  <a:lnTo>
                    <a:pt x="72" y="14"/>
                  </a:lnTo>
                  <a:lnTo>
                    <a:pt x="74" y="14"/>
                  </a:lnTo>
                  <a:lnTo>
                    <a:pt x="74" y="12"/>
                  </a:lnTo>
                  <a:lnTo>
                    <a:pt x="76" y="8"/>
                  </a:lnTo>
                  <a:lnTo>
                    <a:pt x="78" y="4"/>
                  </a:lnTo>
                  <a:lnTo>
                    <a:pt x="78" y="2"/>
                  </a:lnTo>
                  <a:lnTo>
                    <a:pt x="80" y="0"/>
                  </a:lnTo>
                  <a:lnTo>
                    <a:pt x="72"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3" name="Freeform 258"/>
            <p:cNvSpPr>
              <a:spLocks noChangeArrowheads="1"/>
            </p:cNvSpPr>
            <p:nvPr/>
          </p:nvSpPr>
          <p:spPr bwMode="auto">
            <a:xfrm>
              <a:off x="786" y="1178"/>
              <a:ext cx="234" cy="248"/>
            </a:xfrm>
            <a:custGeom>
              <a:avLst/>
              <a:gdLst>
                <a:gd name="T0" fmla="*/ 18 w 234"/>
                <a:gd name="T1" fmla="*/ 42 h 248"/>
                <a:gd name="T2" fmla="*/ 18 w 234"/>
                <a:gd name="T3" fmla="*/ 48 h 248"/>
                <a:gd name="T4" fmla="*/ 16 w 234"/>
                <a:gd name="T5" fmla="*/ 54 h 248"/>
                <a:gd name="T6" fmla="*/ 22 w 234"/>
                <a:gd name="T7" fmla="*/ 58 h 248"/>
                <a:gd name="T8" fmla="*/ 26 w 234"/>
                <a:gd name="T9" fmla="*/ 64 h 248"/>
                <a:gd name="T10" fmla="*/ 34 w 234"/>
                <a:gd name="T11" fmla="*/ 72 h 248"/>
                <a:gd name="T12" fmla="*/ 30 w 234"/>
                <a:gd name="T13" fmla="*/ 84 h 248"/>
                <a:gd name="T14" fmla="*/ 26 w 234"/>
                <a:gd name="T15" fmla="*/ 98 h 248"/>
                <a:gd name="T16" fmla="*/ 32 w 234"/>
                <a:gd name="T17" fmla="*/ 110 h 248"/>
                <a:gd name="T18" fmla="*/ 40 w 234"/>
                <a:gd name="T19" fmla="*/ 122 h 248"/>
                <a:gd name="T20" fmla="*/ 42 w 234"/>
                <a:gd name="T21" fmla="*/ 128 h 248"/>
                <a:gd name="T22" fmla="*/ 44 w 234"/>
                <a:gd name="T23" fmla="*/ 136 h 248"/>
                <a:gd name="T24" fmla="*/ 50 w 234"/>
                <a:gd name="T25" fmla="*/ 142 h 248"/>
                <a:gd name="T26" fmla="*/ 52 w 234"/>
                <a:gd name="T27" fmla="*/ 150 h 248"/>
                <a:gd name="T28" fmla="*/ 64 w 234"/>
                <a:gd name="T29" fmla="*/ 164 h 248"/>
                <a:gd name="T30" fmla="*/ 84 w 234"/>
                <a:gd name="T31" fmla="*/ 168 h 248"/>
                <a:gd name="T32" fmla="*/ 114 w 234"/>
                <a:gd name="T33" fmla="*/ 202 h 248"/>
                <a:gd name="T34" fmla="*/ 122 w 234"/>
                <a:gd name="T35" fmla="*/ 206 h 248"/>
                <a:gd name="T36" fmla="*/ 136 w 234"/>
                <a:gd name="T37" fmla="*/ 210 h 248"/>
                <a:gd name="T38" fmla="*/ 150 w 234"/>
                <a:gd name="T39" fmla="*/ 210 h 248"/>
                <a:gd name="T40" fmla="*/ 166 w 234"/>
                <a:gd name="T41" fmla="*/ 214 h 248"/>
                <a:gd name="T42" fmla="*/ 176 w 234"/>
                <a:gd name="T43" fmla="*/ 232 h 248"/>
                <a:gd name="T44" fmla="*/ 184 w 234"/>
                <a:gd name="T45" fmla="*/ 230 h 248"/>
                <a:gd name="T46" fmla="*/ 194 w 234"/>
                <a:gd name="T47" fmla="*/ 230 h 248"/>
                <a:gd name="T48" fmla="*/ 200 w 234"/>
                <a:gd name="T49" fmla="*/ 240 h 248"/>
                <a:gd name="T50" fmla="*/ 224 w 234"/>
                <a:gd name="T51" fmla="*/ 238 h 248"/>
                <a:gd name="T52" fmla="*/ 222 w 234"/>
                <a:gd name="T53" fmla="*/ 226 h 248"/>
                <a:gd name="T54" fmla="*/ 222 w 234"/>
                <a:gd name="T55" fmla="*/ 218 h 248"/>
                <a:gd name="T56" fmla="*/ 232 w 234"/>
                <a:gd name="T57" fmla="*/ 208 h 248"/>
                <a:gd name="T58" fmla="*/ 234 w 234"/>
                <a:gd name="T59" fmla="*/ 202 h 248"/>
                <a:gd name="T60" fmla="*/ 230 w 234"/>
                <a:gd name="T61" fmla="*/ 194 h 248"/>
                <a:gd name="T62" fmla="*/ 206 w 234"/>
                <a:gd name="T63" fmla="*/ 120 h 248"/>
                <a:gd name="T64" fmla="*/ 216 w 234"/>
                <a:gd name="T65" fmla="*/ 76 h 248"/>
                <a:gd name="T66" fmla="*/ 196 w 234"/>
                <a:gd name="T67" fmla="*/ 54 h 248"/>
                <a:gd name="T68" fmla="*/ 180 w 234"/>
                <a:gd name="T69" fmla="*/ 50 h 248"/>
                <a:gd name="T70" fmla="*/ 170 w 234"/>
                <a:gd name="T71" fmla="*/ 46 h 248"/>
                <a:gd name="T72" fmla="*/ 126 w 234"/>
                <a:gd name="T73" fmla="*/ 54 h 248"/>
                <a:gd name="T74" fmla="*/ 118 w 234"/>
                <a:gd name="T75" fmla="*/ 58 h 248"/>
                <a:gd name="T76" fmla="*/ 100 w 234"/>
                <a:gd name="T77" fmla="*/ 60 h 248"/>
                <a:gd name="T78" fmla="*/ 90 w 234"/>
                <a:gd name="T79" fmla="*/ 56 h 248"/>
                <a:gd name="T80" fmla="*/ 72 w 234"/>
                <a:gd name="T81" fmla="*/ 26 h 248"/>
                <a:gd name="T82" fmla="*/ 56 w 234"/>
                <a:gd name="T83" fmla="*/ 6 h 248"/>
                <a:gd name="T84" fmla="*/ 38 w 234"/>
                <a:gd name="T85" fmla="*/ 16 h 248"/>
                <a:gd name="T86" fmla="*/ 30 w 234"/>
                <a:gd name="T87" fmla="*/ 18 h 248"/>
                <a:gd name="T88" fmla="*/ 0 w 234"/>
                <a:gd name="T89" fmla="*/ 10 h 248"/>
                <a:gd name="T90" fmla="*/ 4 w 234"/>
                <a:gd name="T91" fmla="*/ 16 h 248"/>
                <a:gd name="T92" fmla="*/ 8 w 234"/>
                <a:gd name="T93" fmla="*/ 26 h 248"/>
                <a:gd name="T94" fmla="*/ 10 w 234"/>
                <a:gd name="T95" fmla="*/ 42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4" h="248">
                  <a:moveTo>
                    <a:pt x="14" y="42"/>
                  </a:moveTo>
                  <a:lnTo>
                    <a:pt x="16" y="42"/>
                  </a:lnTo>
                  <a:lnTo>
                    <a:pt x="18" y="42"/>
                  </a:lnTo>
                  <a:lnTo>
                    <a:pt x="18" y="46"/>
                  </a:lnTo>
                  <a:lnTo>
                    <a:pt x="20" y="48"/>
                  </a:lnTo>
                  <a:lnTo>
                    <a:pt x="18" y="48"/>
                  </a:lnTo>
                  <a:lnTo>
                    <a:pt x="18" y="50"/>
                  </a:lnTo>
                  <a:lnTo>
                    <a:pt x="16" y="52"/>
                  </a:lnTo>
                  <a:lnTo>
                    <a:pt x="16" y="54"/>
                  </a:lnTo>
                  <a:lnTo>
                    <a:pt x="18" y="54"/>
                  </a:lnTo>
                  <a:lnTo>
                    <a:pt x="20" y="56"/>
                  </a:lnTo>
                  <a:lnTo>
                    <a:pt x="22" y="58"/>
                  </a:lnTo>
                  <a:lnTo>
                    <a:pt x="24" y="60"/>
                  </a:lnTo>
                  <a:lnTo>
                    <a:pt x="24" y="62"/>
                  </a:lnTo>
                  <a:lnTo>
                    <a:pt x="26" y="64"/>
                  </a:lnTo>
                  <a:lnTo>
                    <a:pt x="30" y="66"/>
                  </a:lnTo>
                  <a:lnTo>
                    <a:pt x="32" y="70"/>
                  </a:lnTo>
                  <a:lnTo>
                    <a:pt x="34" y="72"/>
                  </a:lnTo>
                  <a:lnTo>
                    <a:pt x="34" y="76"/>
                  </a:lnTo>
                  <a:lnTo>
                    <a:pt x="32" y="80"/>
                  </a:lnTo>
                  <a:lnTo>
                    <a:pt x="30" y="84"/>
                  </a:lnTo>
                  <a:lnTo>
                    <a:pt x="28" y="90"/>
                  </a:lnTo>
                  <a:lnTo>
                    <a:pt x="28" y="94"/>
                  </a:lnTo>
                  <a:lnTo>
                    <a:pt x="26" y="98"/>
                  </a:lnTo>
                  <a:lnTo>
                    <a:pt x="28" y="102"/>
                  </a:lnTo>
                  <a:lnTo>
                    <a:pt x="30" y="106"/>
                  </a:lnTo>
                  <a:lnTo>
                    <a:pt x="32" y="110"/>
                  </a:lnTo>
                  <a:lnTo>
                    <a:pt x="34" y="114"/>
                  </a:lnTo>
                  <a:lnTo>
                    <a:pt x="36" y="120"/>
                  </a:lnTo>
                  <a:lnTo>
                    <a:pt x="40" y="122"/>
                  </a:lnTo>
                  <a:lnTo>
                    <a:pt x="42" y="124"/>
                  </a:lnTo>
                  <a:lnTo>
                    <a:pt x="42" y="126"/>
                  </a:lnTo>
                  <a:lnTo>
                    <a:pt x="42" y="128"/>
                  </a:lnTo>
                  <a:lnTo>
                    <a:pt x="42" y="130"/>
                  </a:lnTo>
                  <a:lnTo>
                    <a:pt x="44" y="134"/>
                  </a:lnTo>
                  <a:lnTo>
                    <a:pt x="44" y="136"/>
                  </a:lnTo>
                  <a:lnTo>
                    <a:pt x="46" y="138"/>
                  </a:lnTo>
                  <a:lnTo>
                    <a:pt x="48" y="140"/>
                  </a:lnTo>
                  <a:lnTo>
                    <a:pt x="50" y="142"/>
                  </a:lnTo>
                  <a:lnTo>
                    <a:pt x="50" y="144"/>
                  </a:lnTo>
                  <a:lnTo>
                    <a:pt x="50" y="146"/>
                  </a:lnTo>
                  <a:lnTo>
                    <a:pt x="52" y="150"/>
                  </a:lnTo>
                  <a:lnTo>
                    <a:pt x="52" y="152"/>
                  </a:lnTo>
                  <a:lnTo>
                    <a:pt x="50" y="162"/>
                  </a:lnTo>
                  <a:lnTo>
                    <a:pt x="64" y="164"/>
                  </a:lnTo>
                  <a:lnTo>
                    <a:pt x="78" y="162"/>
                  </a:lnTo>
                  <a:lnTo>
                    <a:pt x="80" y="164"/>
                  </a:lnTo>
                  <a:lnTo>
                    <a:pt x="84" y="168"/>
                  </a:lnTo>
                  <a:lnTo>
                    <a:pt x="88" y="174"/>
                  </a:lnTo>
                  <a:lnTo>
                    <a:pt x="94" y="182"/>
                  </a:lnTo>
                  <a:lnTo>
                    <a:pt x="114" y="202"/>
                  </a:lnTo>
                  <a:lnTo>
                    <a:pt x="114" y="204"/>
                  </a:lnTo>
                  <a:lnTo>
                    <a:pt x="118" y="204"/>
                  </a:lnTo>
                  <a:lnTo>
                    <a:pt x="122" y="206"/>
                  </a:lnTo>
                  <a:lnTo>
                    <a:pt x="128" y="208"/>
                  </a:lnTo>
                  <a:lnTo>
                    <a:pt x="132" y="208"/>
                  </a:lnTo>
                  <a:lnTo>
                    <a:pt x="136" y="210"/>
                  </a:lnTo>
                  <a:lnTo>
                    <a:pt x="142" y="210"/>
                  </a:lnTo>
                  <a:lnTo>
                    <a:pt x="148" y="210"/>
                  </a:lnTo>
                  <a:lnTo>
                    <a:pt x="150" y="210"/>
                  </a:lnTo>
                  <a:lnTo>
                    <a:pt x="152" y="210"/>
                  </a:lnTo>
                  <a:lnTo>
                    <a:pt x="160" y="206"/>
                  </a:lnTo>
                  <a:lnTo>
                    <a:pt x="166" y="214"/>
                  </a:lnTo>
                  <a:lnTo>
                    <a:pt x="168" y="226"/>
                  </a:lnTo>
                  <a:lnTo>
                    <a:pt x="176" y="234"/>
                  </a:lnTo>
                  <a:lnTo>
                    <a:pt x="176" y="232"/>
                  </a:lnTo>
                  <a:lnTo>
                    <a:pt x="178" y="232"/>
                  </a:lnTo>
                  <a:lnTo>
                    <a:pt x="180" y="230"/>
                  </a:lnTo>
                  <a:lnTo>
                    <a:pt x="184" y="230"/>
                  </a:lnTo>
                  <a:lnTo>
                    <a:pt x="188" y="228"/>
                  </a:lnTo>
                  <a:lnTo>
                    <a:pt x="190" y="228"/>
                  </a:lnTo>
                  <a:lnTo>
                    <a:pt x="194" y="230"/>
                  </a:lnTo>
                  <a:lnTo>
                    <a:pt x="198" y="232"/>
                  </a:lnTo>
                  <a:lnTo>
                    <a:pt x="200" y="234"/>
                  </a:lnTo>
                  <a:lnTo>
                    <a:pt x="200" y="240"/>
                  </a:lnTo>
                  <a:lnTo>
                    <a:pt x="208" y="248"/>
                  </a:lnTo>
                  <a:lnTo>
                    <a:pt x="224" y="240"/>
                  </a:lnTo>
                  <a:lnTo>
                    <a:pt x="224" y="238"/>
                  </a:lnTo>
                  <a:lnTo>
                    <a:pt x="222" y="236"/>
                  </a:lnTo>
                  <a:lnTo>
                    <a:pt x="222" y="230"/>
                  </a:lnTo>
                  <a:lnTo>
                    <a:pt x="222" y="226"/>
                  </a:lnTo>
                  <a:lnTo>
                    <a:pt x="222" y="224"/>
                  </a:lnTo>
                  <a:lnTo>
                    <a:pt x="222" y="222"/>
                  </a:lnTo>
                  <a:lnTo>
                    <a:pt x="222" y="218"/>
                  </a:lnTo>
                  <a:lnTo>
                    <a:pt x="224" y="214"/>
                  </a:lnTo>
                  <a:lnTo>
                    <a:pt x="228" y="210"/>
                  </a:lnTo>
                  <a:lnTo>
                    <a:pt x="232" y="208"/>
                  </a:lnTo>
                  <a:lnTo>
                    <a:pt x="232" y="206"/>
                  </a:lnTo>
                  <a:lnTo>
                    <a:pt x="232" y="204"/>
                  </a:lnTo>
                  <a:lnTo>
                    <a:pt x="234" y="202"/>
                  </a:lnTo>
                  <a:lnTo>
                    <a:pt x="232" y="198"/>
                  </a:lnTo>
                  <a:lnTo>
                    <a:pt x="232" y="196"/>
                  </a:lnTo>
                  <a:lnTo>
                    <a:pt x="230" y="194"/>
                  </a:lnTo>
                  <a:lnTo>
                    <a:pt x="218" y="172"/>
                  </a:lnTo>
                  <a:lnTo>
                    <a:pt x="206" y="152"/>
                  </a:lnTo>
                  <a:lnTo>
                    <a:pt x="206" y="120"/>
                  </a:lnTo>
                  <a:lnTo>
                    <a:pt x="216" y="104"/>
                  </a:lnTo>
                  <a:lnTo>
                    <a:pt x="218" y="80"/>
                  </a:lnTo>
                  <a:lnTo>
                    <a:pt x="216" y="76"/>
                  </a:lnTo>
                  <a:lnTo>
                    <a:pt x="212" y="70"/>
                  </a:lnTo>
                  <a:lnTo>
                    <a:pt x="206" y="62"/>
                  </a:lnTo>
                  <a:lnTo>
                    <a:pt x="196" y="54"/>
                  </a:lnTo>
                  <a:lnTo>
                    <a:pt x="184" y="52"/>
                  </a:lnTo>
                  <a:lnTo>
                    <a:pt x="182" y="50"/>
                  </a:lnTo>
                  <a:lnTo>
                    <a:pt x="180" y="50"/>
                  </a:lnTo>
                  <a:lnTo>
                    <a:pt x="176" y="48"/>
                  </a:lnTo>
                  <a:lnTo>
                    <a:pt x="172" y="48"/>
                  </a:lnTo>
                  <a:lnTo>
                    <a:pt x="170" y="46"/>
                  </a:lnTo>
                  <a:lnTo>
                    <a:pt x="160" y="44"/>
                  </a:lnTo>
                  <a:lnTo>
                    <a:pt x="144" y="44"/>
                  </a:lnTo>
                  <a:lnTo>
                    <a:pt x="126" y="54"/>
                  </a:lnTo>
                  <a:lnTo>
                    <a:pt x="124" y="56"/>
                  </a:lnTo>
                  <a:lnTo>
                    <a:pt x="122" y="56"/>
                  </a:lnTo>
                  <a:lnTo>
                    <a:pt x="118" y="58"/>
                  </a:lnTo>
                  <a:lnTo>
                    <a:pt x="112" y="58"/>
                  </a:lnTo>
                  <a:lnTo>
                    <a:pt x="102" y="58"/>
                  </a:lnTo>
                  <a:lnTo>
                    <a:pt x="100" y="60"/>
                  </a:lnTo>
                  <a:lnTo>
                    <a:pt x="98" y="60"/>
                  </a:lnTo>
                  <a:lnTo>
                    <a:pt x="96" y="58"/>
                  </a:lnTo>
                  <a:lnTo>
                    <a:pt x="90" y="56"/>
                  </a:lnTo>
                  <a:lnTo>
                    <a:pt x="82" y="50"/>
                  </a:lnTo>
                  <a:lnTo>
                    <a:pt x="76" y="40"/>
                  </a:lnTo>
                  <a:lnTo>
                    <a:pt x="72" y="26"/>
                  </a:lnTo>
                  <a:lnTo>
                    <a:pt x="62" y="12"/>
                  </a:lnTo>
                  <a:lnTo>
                    <a:pt x="60" y="10"/>
                  </a:lnTo>
                  <a:lnTo>
                    <a:pt x="56" y="6"/>
                  </a:lnTo>
                  <a:lnTo>
                    <a:pt x="54" y="4"/>
                  </a:lnTo>
                  <a:lnTo>
                    <a:pt x="52" y="0"/>
                  </a:lnTo>
                  <a:lnTo>
                    <a:pt x="38" y="16"/>
                  </a:lnTo>
                  <a:lnTo>
                    <a:pt x="36" y="16"/>
                  </a:lnTo>
                  <a:lnTo>
                    <a:pt x="34" y="18"/>
                  </a:lnTo>
                  <a:lnTo>
                    <a:pt x="30" y="18"/>
                  </a:lnTo>
                  <a:lnTo>
                    <a:pt x="26" y="18"/>
                  </a:lnTo>
                  <a:lnTo>
                    <a:pt x="22" y="14"/>
                  </a:lnTo>
                  <a:lnTo>
                    <a:pt x="0" y="10"/>
                  </a:lnTo>
                  <a:lnTo>
                    <a:pt x="0" y="12"/>
                  </a:lnTo>
                  <a:lnTo>
                    <a:pt x="2" y="14"/>
                  </a:lnTo>
                  <a:lnTo>
                    <a:pt x="4" y="16"/>
                  </a:lnTo>
                  <a:lnTo>
                    <a:pt x="4" y="20"/>
                  </a:lnTo>
                  <a:lnTo>
                    <a:pt x="6" y="24"/>
                  </a:lnTo>
                  <a:lnTo>
                    <a:pt x="8" y="26"/>
                  </a:lnTo>
                  <a:lnTo>
                    <a:pt x="12" y="38"/>
                  </a:lnTo>
                  <a:lnTo>
                    <a:pt x="12" y="40"/>
                  </a:lnTo>
                  <a:lnTo>
                    <a:pt x="10" y="42"/>
                  </a:lnTo>
                  <a:lnTo>
                    <a:pt x="14" y="4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4" name="Freeform 259"/>
            <p:cNvSpPr>
              <a:spLocks noChangeArrowheads="1"/>
            </p:cNvSpPr>
            <p:nvPr/>
          </p:nvSpPr>
          <p:spPr bwMode="auto">
            <a:xfrm>
              <a:off x="370" y="1802"/>
              <a:ext cx="28" cy="22"/>
            </a:xfrm>
            <a:custGeom>
              <a:avLst/>
              <a:gdLst>
                <a:gd name="T0" fmla="*/ 2 w 28"/>
                <a:gd name="T1" fmla="*/ 10 h 22"/>
                <a:gd name="T2" fmla="*/ 4 w 28"/>
                <a:gd name="T3" fmla="*/ 22 h 22"/>
                <a:gd name="T4" fmla="*/ 28 w 28"/>
                <a:gd name="T5" fmla="*/ 4 h 22"/>
                <a:gd name="T6" fmla="*/ 26 w 28"/>
                <a:gd name="T7" fmla="*/ 2 h 22"/>
                <a:gd name="T8" fmla="*/ 24 w 28"/>
                <a:gd name="T9" fmla="*/ 0 h 22"/>
                <a:gd name="T10" fmla="*/ 22 w 28"/>
                <a:gd name="T11" fmla="*/ 0 h 22"/>
                <a:gd name="T12" fmla="*/ 20 w 28"/>
                <a:gd name="T13" fmla="*/ 0 h 22"/>
                <a:gd name="T14" fmla="*/ 14 w 28"/>
                <a:gd name="T15" fmla="*/ 2 h 22"/>
                <a:gd name="T16" fmla="*/ 0 w 28"/>
                <a:gd name="T17" fmla="*/ 8 h 22"/>
                <a:gd name="T18" fmla="*/ 2 w 28"/>
                <a:gd name="T19" fmla="*/ 1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2">
                  <a:moveTo>
                    <a:pt x="2" y="10"/>
                  </a:moveTo>
                  <a:lnTo>
                    <a:pt x="4" y="22"/>
                  </a:lnTo>
                  <a:lnTo>
                    <a:pt x="28" y="4"/>
                  </a:lnTo>
                  <a:lnTo>
                    <a:pt x="26" y="2"/>
                  </a:lnTo>
                  <a:lnTo>
                    <a:pt x="24" y="0"/>
                  </a:lnTo>
                  <a:lnTo>
                    <a:pt x="22" y="0"/>
                  </a:lnTo>
                  <a:lnTo>
                    <a:pt x="20" y="0"/>
                  </a:lnTo>
                  <a:lnTo>
                    <a:pt x="14" y="2"/>
                  </a:lnTo>
                  <a:lnTo>
                    <a:pt x="0" y="8"/>
                  </a:lnTo>
                  <a:lnTo>
                    <a:pt x="2" y="1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5" name="Freeform 260"/>
            <p:cNvSpPr>
              <a:spLocks noChangeArrowheads="1"/>
            </p:cNvSpPr>
            <p:nvPr/>
          </p:nvSpPr>
          <p:spPr bwMode="auto">
            <a:xfrm>
              <a:off x="114" y="1226"/>
              <a:ext cx="260" cy="246"/>
            </a:xfrm>
            <a:custGeom>
              <a:avLst/>
              <a:gdLst>
                <a:gd name="T0" fmla="*/ 0 w 260"/>
                <a:gd name="T1" fmla="*/ 128 h 246"/>
                <a:gd name="T2" fmla="*/ 20 w 260"/>
                <a:gd name="T3" fmla="*/ 114 h 246"/>
                <a:gd name="T4" fmla="*/ 86 w 260"/>
                <a:gd name="T5" fmla="*/ 92 h 246"/>
                <a:gd name="T6" fmla="*/ 88 w 260"/>
                <a:gd name="T7" fmla="*/ 76 h 246"/>
                <a:gd name="T8" fmla="*/ 94 w 260"/>
                <a:gd name="T9" fmla="*/ 72 h 246"/>
                <a:gd name="T10" fmla="*/ 102 w 260"/>
                <a:gd name="T11" fmla="*/ 72 h 246"/>
                <a:gd name="T12" fmla="*/ 108 w 260"/>
                <a:gd name="T13" fmla="*/ 72 h 246"/>
                <a:gd name="T14" fmla="*/ 102 w 260"/>
                <a:gd name="T15" fmla="*/ 64 h 246"/>
                <a:gd name="T16" fmla="*/ 98 w 260"/>
                <a:gd name="T17" fmla="*/ 56 h 246"/>
                <a:gd name="T18" fmla="*/ 98 w 260"/>
                <a:gd name="T19" fmla="*/ 46 h 246"/>
                <a:gd name="T20" fmla="*/ 96 w 260"/>
                <a:gd name="T21" fmla="*/ 36 h 246"/>
                <a:gd name="T22" fmla="*/ 90 w 260"/>
                <a:gd name="T23" fmla="*/ 30 h 246"/>
                <a:gd name="T24" fmla="*/ 86 w 260"/>
                <a:gd name="T25" fmla="*/ 30 h 246"/>
                <a:gd name="T26" fmla="*/ 92 w 260"/>
                <a:gd name="T27" fmla="*/ 26 h 246"/>
                <a:gd name="T28" fmla="*/ 116 w 260"/>
                <a:gd name="T29" fmla="*/ 16 h 246"/>
                <a:gd name="T30" fmla="*/ 126 w 260"/>
                <a:gd name="T31" fmla="*/ 14 h 246"/>
                <a:gd name="T32" fmla="*/ 136 w 260"/>
                <a:gd name="T33" fmla="*/ 10 h 246"/>
                <a:gd name="T34" fmla="*/ 142 w 260"/>
                <a:gd name="T35" fmla="*/ 8 h 246"/>
                <a:gd name="T36" fmla="*/ 148 w 260"/>
                <a:gd name="T37" fmla="*/ 8 h 246"/>
                <a:gd name="T38" fmla="*/ 170 w 260"/>
                <a:gd name="T39" fmla="*/ 4 h 246"/>
                <a:gd name="T40" fmla="*/ 198 w 260"/>
                <a:gd name="T41" fmla="*/ 2 h 246"/>
                <a:gd name="T42" fmla="*/ 206 w 260"/>
                <a:gd name="T43" fmla="*/ 0 h 246"/>
                <a:gd name="T44" fmla="*/ 214 w 260"/>
                <a:gd name="T45" fmla="*/ 2 h 246"/>
                <a:gd name="T46" fmla="*/ 220 w 260"/>
                <a:gd name="T47" fmla="*/ 8 h 246"/>
                <a:gd name="T48" fmla="*/ 218 w 260"/>
                <a:gd name="T49" fmla="*/ 10 h 246"/>
                <a:gd name="T50" fmla="*/ 216 w 260"/>
                <a:gd name="T51" fmla="*/ 18 h 246"/>
                <a:gd name="T52" fmla="*/ 214 w 260"/>
                <a:gd name="T53" fmla="*/ 24 h 246"/>
                <a:gd name="T54" fmla="*/ 214 w 260"/>
                <a:gd name="T55" fmla="*/ 30 h 246"/>
                <a:gd name="T56" fmla="*/ 210 w 260"/>
                <a:gd name="T57" fmla="*/ 34 h 246"/>
                <a:gd name="T58" fmla="*/ 210 w 260"/>
                <a:gd name="T59" fmla="*/ 38 h 246"/>
                <a:gd name="T60" fmla="*/ 212 w 260"/>
                <a:gd name="T61" fmla="*/ 44 h 246"/>
                <a:gd name="T62" fmla="*/ 212 w 260"/>
                <a:gd name="T63" fmla="*/ 48 h 246"/>
                <a:gd name="T64" fmla="*/ 214 w 260"/>
                <a:gd name="T65" fmla="*/ 52 h 246"/>
                <a:gd name="T66" fmla="*/ 214 w 260"/>
                <a:gd name="T67" fmla="*/ 56 h 246"/>
                <a:gd name="T68" fmla="*/ 218 w 260"/>
                <a:gd name="T69" fmla="*/ 60 h 246"/>
                <a:gd name="T70" fmla="*/ 220 w 260"/>
                <a:gd name="T71" fmla="*/ 64 h 246"/>
                <a:gd name="T72" fmla="*/ 224 w 260"/>
                <a:gd name="T73" fmla="*/ 88 h 246"/>
                <a:gd name="T74" fmla="*/ 234 w 260"/>
                <a:gd name="T75" fmla="*/ 110 h 246"/>
                <a:gd name="T76" fmla="*/ 234 w 260"/>
                <a:gd name="T77" fmla="*/ 116 h 246"/>
                <a:gd name="T78" fmla="*/ 236 w 260"/>
                <a:gd name="T79" fmla="*/ 126 h 246"/>
                <a:gd name="T80" fmla="*/ 238 w 260"/>
                <a:gd name="T81" fmla="*/ 134 h 246"/>
                <a:gd name="T82" fmla="*/ 238 w 260"/>
                <a:gd name="T83" fmla="*/ 140 h 246"/>
                <a:gd name="T84" fmla="*/ 244 w 260"/>
                <a:gd name="T85" fmla="*/ 144 h 246"/>
                <a:gd name="T86" fmla="*/ 244 w 260"/>
                <a:gd name="T87" fmla="*/ 150 h 246"/>
                <a:gd name="T88" fmla="*/ 246 w 260"/>
                <a:gd name="T89" fmla="*/ 158 h 246"/>
                <a:gd name="T90" fmla="*/ 244 w 260"/>
                <a:gd name="T91" fmla="*/ 168 h 246"/>
                <a:gd name="T92" fmla="*/ 246 w 260"/>
                <a:gd name="T93" fmla="*/ 174 h 246"/>
                <a:gd name="T94" fmla="*/ 246 w 260"/>
                <a:gd name="T95" fmla="*/ 180 h 246"/>
                <a:gd name="T96" fmla="*/ 250 w 260"/>
                <a:gd name="T97" fmla="*/ 186 h 246"/>
                <a:gd name="T98" fmla="*/ 192 w 260"/>
                <a:gd name="T99" fmla="*/ 236 h 246"/>
                <a:gd name="T100" fmla="*/ 148 w 260"/>
                <a:gd name="T101" fmla="*/ 230 h 246"/>
                <a:gd name="T102" fmla="*/ 4 w 260"/>
                <a:gd name="T103" fmla="*/ 144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0" h="246">
                  <a:moveTo>
                    <a:pt x="4" y="144"/>
                  </a:moveTo>
                  <a:lnTo>
                    <a:pt x="0" y="128"/>
                  </a:lnTo>
                  <a:lnTo>
                    <a:pt x="12" y="122"/>
                  </a:lnTo>
                  <a:lnTo>
                    <a:pt x="20" y="114"/>
                  </a:lnTo>
                  <a:lnTo>
                    <a:pt x="34" y="110"/>
                  </a:lnTo>
                  <a:lnTo>
                    <a:pt x="86" y="92"/>
                  </a:lnTo>
                  <a:lnTo>
                    <a:pt x="88" y="80"/>
                  </a:lnTo>
                  <a:lnTo>
                    <a:pt x="88" y="76"/>
                  </a:lnTo>
                  <a:lnTo>
                    <a:pt x="92" y="74"/>
                  </a:lnTo>
                  <a:lnTo>
                    <a:pt x="94" y="72"/>
                  </a:lnTo>
                  <a:lnTo>
                    <a:pt x="98" y="72"/>
                  </a:lnTo>
                  <a:lnTo>
                    <a:pt x="102" y="72"/>
                  </a:lnTo>
                  <a:lnTo>
                    <a:pt x="106" y="72"/>
                  </a:lnTo>
                  <a:lnTo>
                    <a:pt x="108" y="72"/>
                  </a:lnTo>
                  <a:lnTo>
                    <a:pt x="110" y="72"/>
                  </a:lnTo>
                  <a:lnTo>
                    <a:pt x="102" y="64"/>
                  </a:lnTo>
                  <a:lnTo>
                    <a:pt x="100" y="60"/>
                  </a:lnTo>
                  <a:lnTo>
                    <a:pt x="98" y="56"/>
                  </a:lnTo>
                  <a:lnTo>
                    <a:pt x="98" y="52"/>
                  </a:lnTo>
                  <a:lnTo>
                    <a:pt x="98" y="46"/>
                  </a:lnTo>
                  <a:lnTo>
                    <a:pt x="98" y="40"/>
                  </a:lnTo>
                  <a:lnTo>
                    <a:pt x="96" y="36"/>
                  </a:lnTo>
                  <a:lnTo>
                    <a:pt x="94" y="32"/>
                  </a:lnTo>
                  <a:lnTo>
                    <a:pt x="90" y="30"/>
                  </a:lnTo>
                  <a:lnTo>
                    <a:pt x="88" y="30"/>
                  </a:lnTo>
                  <a:lnTo>
                    <a:pt x="86" y="30"/>
                  </a:lnTo>
                  <a:lnTo>
                    <a:pt x="88" y="28"/>
                  </a:lnTo>
                  <a:lnTo>
                    <a:pt x="92" y="26"/>
                  </a:lnTo>
                  <a:lnTo>
                    <a:pt x="94" y="24"/>
                  </a:lnTo>
                  <a:lnTo>
                    <a:pt x="116" y="16"/>
                  </a:lnTo>
                  <a:lnTo>
                    <a:pt x="120" y="14"/>
                  </a:lnTo>
                  <a:lnTo>
                    <a:pt x="126" y="14"/>
                  </a:lnTo>
                  <a:lnTo>
                    <a:pt x="130" y="12"/>
                  </a:lnTo>
                  <a:lnTo>
                    <a:pt x="136" y="10"/>
                  </a:lnTo>
                  <a:lnTo>
                    <a:pt x="140" y="10"/>
                  </a:lnTo>
                  <a:lnTo>
                    <a:pt x="142" y="8"/>
                  </a:lnTo>
                  <a:lnTo>
                    <a:pt x="144" y="8"/>
                  </a:lnTo>
                  <a:lnTo>
                    <a:pt x="148" y="8"/>
                  </a:lnTo>
                  <a:lnTo>
                    <a:pt x="158" y="4"/>
                  </a:lnTo>
                  <a:lnTo>
                    <a:pt x="170" y="4"/>
                  </a:lnTo>
                  <a:lnTo>
                    <a:pt x="176" y="4"/>
                  </a:lnTo>
                  <a:lnTo>
                    <a:pt x="198" y="2"/>
                  </a:lnTo>
                  <a:lnTo>
                    <a:pt x="202" y="0"/>
                  </a:lnTo>
                  <a:lnTo>
                    <a:pt x="206" y="0"/>
                  </a:lnTo>
                  <a:lnTo>
                    <a:pt x="210" y="2"/>
                  </a:lnTo>
                  <a:lnTo>
                    <a:pt x="214" y="2"/>
                  </a:lnTo>
                  <a:lnTo>
                    <a:pt x="216" y="4"/>
                  </a:lnTo>
                  <a:lnTo>
                    <a:pt x="220" y="8"/>
                  </a:lnTo>
                  <a:lnTo>
                    <a:pt x="218" y="8"/>
                  </a:lnTo>
                  <a:lnTo>
                    <a:pt x="218" y="10"/>
                  </a:lnTo>
                  <a:lnTo>
                    <a:pt x="216" y="14"/>
                  </a:lnTo>
                  <a:lnTo>
                    <a:pt x="216" y="18"/>
                  </a:lnTo>
                  <a:lnTo>
                    <a:pt x="216" y="24"/>
                  </a:lnTo>
                  <a:lnTo>
                    <a:pt x="214" y="24"/>
                  </a:lnTo>
                  <a:lnTo>
                    <a:pt x="214" y="28"/>
                  </a:lnTo>
                  <a:lnTo>
                    <a:pt x="214" y="30"/>
                  </a:lnTo>
                  <a:lnTo>
                    <a:pt x="212" y="34"/>
                  </a:lnTo>
                  <a:lnTo>
                    <a:pt x="210" y="34"/>
                  </a:lnTo>
                  <a:lnTo>
                    <a:pt x="210" y="36"/>
                  </a:lnTo>
                  <a:lnTo>
                    <a:pt x="210" y="38"/>
                  </a:lnTo>
                  <a:lnTo>
                    <a:pt x="210" y="40"/>
                  </a:lnTo>
                  <a:lnTo>
                    <a:pt x="212" y="44"/>
                  </a:lnTo>
                  <a:lnTo>
                    <a:pt x="212" y="46"/>
                  </a:lnTo>
                  <a:lnTo>
                    <a:pt x="212" y="48"/>
                  </a:lnTo>
                  <a:lnTo>
                    <a:pt x="214" y="50"/>
                  </a:lnTo>
                  <a:lnTo>
                    <a:pt x="214" y="52"/>
                  </a:lnTo>
                  <a:lnTo>
                    <a:pt x="214" y="54"/>
                  </a:lnTo>
                  <a:lnTo>
                    <a:pt x="214" y="56"/>
                  </a:lnTo>
                  <a:lnTo>
                    <a:pt x="216" y="60"/>
                  </a:lnTo>
                  <a:lnTo>
                    <a:pt x="218" y="60"/>
                  </a:lnTo>
                  <a:lnTo>
                    <a:pt x="220" y="62"/>
                  </a:lnTo>
                  <a:lnTo>
                    <a:pt x="220" y="64"/>
                  </a:lnTo>
                  <a:lnTo>
                    <a:pt x="222" y="74"/>
                  </a:lnTo>
                  <a:lnTo>
                    <a:pt x="224" y="88"/>
                  </a:lnTo>
                  <a:lnTo>
                    <a:pt x="228" y="102"/>
                  </a:lnTo>
                  <a:lnTo>
                    <a:pt x="234" y="110"/>
                  </a:lnTo>
                  <a:lnTo>
                    <a:pt x="234" y="112"/>
                  </a:lnTo>
                  <a:lnTo>
                    <a:pt x="234" y="116"/>
                  </a:lnTo>
                  <a:lnTo>
                    <a:pt x="234" y="120"/>
                  </a:lnTo>
                  <a:lnTo>
                    <a:pt x="236" y="126"/>
                  </a:lnTo>
                  <a:lnTo>
                    <a:pt x="236" y="130"/>
                  </a:lnTo>
                  <a:lnTo>
                    <a:pt x="238" y="134"/>
                  </a:lnTo>
                  <a:lnTo>
                    <a:pt x="238" y="138"/>
                  </a:lnTo>
                  <a:lnTo>
                    <a:pt x="238" y="140"/>
                  </a:lnTo>
                  <a:lnTo>
                    <a:pt x="240" y="142"/>
                  </a:lnTo>
                  <a:lnTo>
                    <a:pt x="244" y="144"/>
                  </a:lnTo>
                  <a:lnTo>
                    <a:pt x="244" y="146"/>
                  </a:lnTo>
                  <a:lnTo>
                    <a:pt x="244" y="150"/>
                  </a:lnTo>
                  <a:lnTo>
                    <a:pt x="244" y="154"/>
                  </a:lnTo>
                  <a:lnTo>
                    <a:pt x="246" y="158"/>
                  </a:lnTo>
                  <a:lnTo>
                    <a:pt x="242" y="166"/>
                  </a:lnTo>
                  <a:lnTo>
                    <a:pt x="244" y="168"/>
                  </a:lnTo>
                  <a:lnTo>
                    <a:pt x="246" y="170"/>
                  </a:lnTo>
                  <a:lnTo>
                    <a:pt x="246" y="174"/>
                  </a:lnTo>
                  <a:lnTo>
                    <a:pt x="246" y="176"/>
                  </a:lnTo>
                  <a:lnTo>
                    <a:pt x="246" y="180"/>
                  </a:lnTo>
                  <a:lnTo>
                    <a:pt x="248" y="184"/>
                  </a:lnTo>
                  <a:lnTo>
                    <a:pt x="250" y="186"/>
                  </a:lnTo>
                  <a:lnTo>
                    <a:pt x="260" y="200"/>
                  </a:lnTo>
                  <a:lnTo>
                    <a:pt x="192" y="236"/>
                  </a:lnTo>
                  <a:lnTo>
                    <a:pt x="152" y="246"/>
                  </a:lnTo>
                  <a:lnTo>
                    <a:pt x="148" y="230"/>
                  </a:lnTo>
                  <a:lnTo>
                    <a:pt x="120" y="230"/>
                  </a:lnTo>
                  <a:lnTo>
                    <a:pt x="4" y="14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6" name="Freeform 261"/>
            <p:cNvSpPr>
              <a:spLocks noChangeArrowheads="1"/>
            </p:cNvSpPr>
            <p:nvPr/>
          </p:nvSpPr>
          <p:spPr bwMode="auto">
            <a:xfrm>
              <a:off x="6" y="1364"/>
              <a:ext cx="112" cy="98"/>
            </a:xfrm>
            <a:custGeom>
              <a:avLst/>
              <a:gdLst>
                <a:gd name="T0" fmla="*/ 0 w 112"/>
                <a:gd name="T1" fmla="*/ 94 h 98"/>
                <a:gd name="T2" fmla="*/ 0 w 112"/>
                <a:gd name="T3" fmla="*/ 90 h 98"/>
                <a:gd name="T4" fmla="*/ 0 w 112"/>
                <a:gd name="T5" fmla="*/ 86 h 98"/>
                <a:gd name="T6" fmla="*/ 2 w 112"/>
                <a:gd name="T7" fmla="*/ 82 h 98"/>
                <a:gd name="T8" fmla="*/ 4 w 112"/>
                <a:gd name="T9" fmla="*/ 78 h 98"/>
                <a:gd name="T10" fmla="*/ 6 w 112"/>
                <a:gd name="T11" fmla="*/ 74 h 98"/>
                <a:gd name="T12" fmla="*/ 10 w 112"/>
                <a:gd name="T13" fmla="*/ 70 h 98"/>
                <a:gd name="T14" fmla="*/ 16 w 112"/>
                <a:gd name="T15" fmla="*/ 68 h 98"/>
                <a:gd name="T16" fmla="*/ 22 w 112"/>
                <a:gd name="T17" fmla="*/ 66 h 98"/>
                <a:gd name="T18" fmla="*/ 28 w 112"/>
                <a:gd name="T19" fmla="*/ 64 h 98"/>
                <a:gd name="T20" fmla="*/ 32 w 112"/>
                <a:gd name="T21" fmla="*/ 62 h 98"/>
                <a:gd name="T22" fmla="*/ 32 w 112"/>
                <a:gd name="T23" fmla="*/ 60 h 98"/>
                <a:gd name="T24" fmla="*/ 32 w 112"/>
                <a:gd name="T25" fmla="*/ 58 h 98"/>
                <a:gd name="T26" fmla="*/ 32 w 112"/>
                <a:gd name="T27" fmla="*/ 56 h 98"/>
                <a:gd name="T28" fmla="*/ 30 w 112"/>
                <a:gd name="T29" fmla="*/ 54 h 98"/>
                <a:gd name="T30" fmla="*/ 28 w 112"/>
                <a:gd name="T31" fmla="*/ 54 h 98"/>
                <a:gd name="T32" fmla="*/ 24 w 112"/>
                <a:gd name="T33" fmla="*/ 42 h 98"/>
                <a:gd name="T34" fmla="*/ 28 w 112"/>
                <a:gd name="T35" fmla="*/ 36 h 98"/>
                <a:gd name="T36" fmla="*/ 30 w 112"/>
                <a:gd name="T37" fmla="*/ 32 h 98"/>
                <a:gd name="T38" fmla="*/ 36 w 112"/>
                <a:gd name="T39" fmla="*/ 28 h 98"/>
                <a:gd name="T40" fmla="*/ 40 w 112"/>
                <a:gd name="T41" fmla="*/ 26 h 98"/>
                <a:gd name="T42" fmla="*/ 44 w 112"/>
                <a:gd name="T43" fmla="*/ 24 h 98"/>
                <a:gd name="T44" fmla="*/ 46 w 112"/>
                <a:gd name="T45" fmla="*/ 24 h 98"/>
                <a:gd name="T46" fmla="*/ 48 w 112"/>
                <a:gd name="T47" fmla="*/ 24 h 98"/>
                <a:gd name="T48" fmla="*/ 50 w 112"/>
                <a:gd name="T49" fmla="*/ 16 h 98"/>
                <a:gd name="T50" fmla="*/ 52 w 112"/>
                <a:gd name="T51" fmla="*/ 12 h 98"/>
                <a:gd name="T52" fmla="*/ 52 w 112"/>
                <a:gd name="T53" fmla="*/ 10 h 98"/>
                <a:gd name="T54" fmla="*/ 54 w 112"/>
                <a:gd name="T55" fmla="*/ 10 h 98"/>
                <a:gd name="T56" fmla="*/ 56 w 112"/>
                <a:gd name="T57" fmla="*/ 4 h 98"/>
                <a:gd name="T58" fmla="*/ 60 w 112"/>
                <a:gd name="T59" fmla="*/ 0 h 98"/>
                <a:gd name="T60" fmla="*/ 66 w 112"/>
                <a:gd name="T61" fmla="*/ 0 h 98"/>
                <a:gd name="T62" fmla="*/ 112 w 112"/>
                <a:gd name="T63" fmla="*/ 6 h 98"/>
                <a:gd name="T64" fmla="*/ 112 w 112"/>
                <a:gd name="T65" fmla="*/ 20 h 98"/>
                <a:gd name="T66" fmla="*/ 88 w 112"/>
                <a:gd name="T67" fmla="*/ 20 h 98"/>
                <a:gd name="T68" fmla="*/ 86 w 112"/>
                <a:gd name="T69" fmla="*/ 18 h 98"/>
                <a:gd name="T70" fmla="*/ 84 w 112"/>
                <a:gd name="T71" fmla="*/ 18 h 98"/>
                <a:gd name="T72" fmla="*/ 82 w 112"/>
                <a:gd name="T73" fmla="*/ 20 h 98"/>
                <a:gd name="T74" fmla="*/ 82 w 112"/>
                <a:gd name="T75" fmla="*/ 22 h 98"/>
                <a:gd name="T76" fmla="*/ 82 w 112"/>
                <a:gd name="T77" fmla="*/ 26 h 98"/>
                <a:gd name="T78" fmla="*/ 82 w 112"/>
                <a:gd name="T79" fmla="*/ 30 h 98"/>
                <a:gd name="T80" fmla="*/ 80 w 112"/>
                <a:gd name="T81" fmla="*/ 38 h 98"/>
                <a:gd name="T82" fmla="*/ 80 w 112"/>
                <a:gd name="T83" fmla="*/ 44 h 98"/>
                <a:gd name="T84" fmla="*/ 80 w 112"/>
                <a:gd name="T85" fmla="*/ 50 h 98"/>
                <a:gd name="T86" fmla="*/ 80 w 112"/>
                <a:gd name="T87" fmla="*/ 54 h 98"/>
                <a:gd name="T88" fmla="*/ 80 w 112"/>
                <a:gd name="T89" fmla="*/ 56 h 98"/>
                <a:gd name="T90" fmla="*/ 80 w 112"/>
                <a:gd name="T91" fmla="*/ 58 h 98"/>
                <a:gd name="T92" fmla="*/ 78 w 112"/>
                <a:gd name="T93" fmla="*/ 60 h 98"/>
                <a:gd name="T94" fmla="*/ 76 w 112"/>
                <a:gd name="T95" fmla="*/ 60 h 98"/>
                <a:gd name="T96" fmla="*/ 74 w 112"/>
                <a:gd name="T97" fmla="*/ 60 h 98"/>
                <a:gd name="T98" fmla="*/ 72 w 112"/>
                <a:gd name="T99" fmla="*/ 60 h 98"/>
                <a:gd name="T100" fmla="*/ 70 w 112"/>
                <a:gd name="T101" fmla="*/ 60 h 98"/>
                <a:gd name="T102" fmla="*/ 66 w 112"/>
                <a:gd name="T103" fmla="*/ 60 h 98"/>
                <a:gd name="T104" fmla="*/ 64 w 112"/>
                <a:gd name="T105" fmla="*/ 62 h 98"/>
                <a:gd name="T106" fmla="*/ 62 w 112"/>
                <a:gd name="T107" fmla="*/ 64 h 98"/>
                <a:gd name="T108" fmla="*/ 60 w 112"/>
                <a:gd name="T109" fmla="*/ 68 h 98"/>
                <a:gd name="T110" fmla="*/ 60 w 112"/>
                <a:gd name="T111" fmla="*/ 74 h 98"/>
                <a:gd name="T112" fmla="*/ 58 w 112"/>
                <a:gd name="T113" fmla="*/ 98 h 98"/>
                <a:gd name="T114" fmla="*/ 0 w 112"/>
                <a:gd name="T115" fmla="*/ 9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98">
                  <a:moveTo>
                    <a:pt x="0" y="94"/>
                  </a:moveTo>
                  <a:lnTo>
                    <a:pt x="0" y="90"/>
                  </a:lnTo>
                  <a:lnTo>
                    <a:pt x="0" y="86"/>
                  </a:lnTo>
                  <a:lnTo>
                    <a:pt x="2" y="82"/>
                  </a:lnTo>
                  <a:lnTo>
                    <a:pt x="4" y="78"/>
                  </a:lnTo>
                  <a:lnTo>
                    <a:pt x="6" y="74"/>
                  </a:lnTo>
                  <a:lnTo>
                    <a:pt x="10" y="70"/>
                  </a:lnTo>
                  <a:lnTo>
                    <a:pt x="16" y="68"/>
                  </a:lnTo>
                  <a:lnTo>
                    <a:pt x="22" y="66"/>
                  </a:lnTo>
                  <a:lnTo>
                    <a:pt x="28" y="64"/>
                  </a:lnTo>
                  <a:lnTo>
                    <a:pt x="32" y="62"/>
                  </a:lnTo>
                  <a:lnTo>
                    <a:pt x="32" y="60"/>
                  </a:lnTo>
                  <a:lnTo>
                    <a:pt x="32" y="58"/>
                  </a:lnTo>
                  <a:lnTo>
                    <a:pt x="32" y="56"/>
                  </a:lnTo>
                  <a:lnTo>
                    <a:pt x="30" y="54"/>
                  </a:lnTo>
                  <a:lnTo>
                    <a:pt x="28" y="54"/>
                  </a:lnTo>
                  <a:lnTo>
                    <a:pt x="24" y="42"/>
                  </a:lnTo>
                  <a:lnTo>
                    <a:pt x="28" y="36"/>
                  </a:lnTo>
                  <a:lnTo>
                    <a:pt x="30" y="32"/>
                  </a:lnTo>
                  <a:lnTo>
                    <a:pt x="36" y="28"/>
                  </a:lnTo>
                  <a:lnTo>
                    <a:pt x="40" y="26"/>
                  </a:lnTo>
                  <a:lnTo>
                    <a:pt x="44" y="24"/>
                  </a:lnTo>
                  <a:lnTo>
                    <a:pt x="46" y="24"/>
                  </a:lnTo>
                  <a:lnTo>
                    <a:pt x="48" y="24"/>
                  </a:lnTo>
                  <a:lnTo>
                    <a:pt x="50" y="16"/>
                  </a:lnTo>
                  <a:lnTo>
                    <a:pt x="52" y="12"/>
                  </a:lnTo>
                  <a:lnTo>
                    <a:pt x="52" y="10"/>
                  </a:lnTo>
                  <a:lnTo>
                    <a:pt x="54" y="10"/>
                  </a:lnTo>
                  <a:lnTo>
                    <a:pt x="56" y="4"/>
                  </a:lnTo>
                  <a:lnTo>
                    <a:pt x="60" y="0"/>
                  </a:lnTo>
                  <a:lnTo>
                    <a:pt x="66" y="0"/>
                  </a:lnTo>
                  <a:lnTo>
                    <a:pt x="112" y="6"/>
                  </a:lnTo>
                  <a:lnTo>
                    <a:pt x="112" y="20"/>
                  </a:lnTo>
                  <a:lnTo>
                    <a:pt x="88" y="20"/>
                  </a:lnTo>
                  <a:lnTo>
                    <a:pt x="86" y="18"/>
                  </a:lnTo>
                  <a:lnTo>
                    <a:pt x="84" y="18"/>
                  </a:lnTo>
                  <a:lnTo>
                    <a:pt x="82" y="20"/>
                  </a:lnTo>
                  <a:lnTo>
                    <a:pt x="82" y="22"/>
                  </a:lnTo>
                  <a:lnTo>
                    <a:pt x="82" y="26"/>
                  </a:lnTo>
                  <a:lnTo>
                    <a:pt x="82" y="30"/>
                  </a:lnTo>
                  <a:lnTo>
                    <a:pt x="80" y="38"/>
                  </a:lnTo>
                  <a:lnTo>
                    <a:pt x="80" y="44"/>
                  </a:lnTo>
                  <a:lnTo>
                    <a:pt x="80" y="50"/>
                  </a:lnTo>
                  <a:lnTo>
                    <a:pt x="80" y="54"/>
                  </a:lnTo>
                  <a:lnTo>
                    <a:pt x="80" y="56"/>
                  </a:lnTo>
                  <a:lnTo>
                    <a:pt x="80" y="58"/>
                  </a:lnTo>
                  <a:lnTo>
                    <a:pt x="78" y="60"/>
                  </a:lnTo>
                  <a:lnTo>
                    <a:pt x="76" y="60"/>
                  </a:lnTo>
                  <a:lnTo>
                    <a:pt x="74" y="60"/>
                  </a:lnTo>
                  <a:lnTo>
                    <a:pt x="72" y="60"/>
                  </a:lnTo>
                  <a:lnTo>
                    <a:pt x="70" y="60"/>
                  </a:lnTo>
                  <a:lnTo>
                    <a:pt x="66" y="60"/>
                  </a:lnTo>
                  <a:lnTo>
                    <a:pt x="64" y="62"/>
                  </a:lnTo>
                  <a:lnTo>
                    <a:pt x="62" y="64"/>
                  </a:lnTo>
                  <a:lnTo>
                    <a:pt x="60" y="68"/>
                  </a:lnTo>
                  <a:lnTo>
                    <a:pt x="60" y="74"/>
                  </a:lnTo>
                  <a:lnTo>
                    <a:pt x="58" y="98"/>
                  </a:lnTo>
                  <a:lnTo>
                    <a:pt x="0" y="9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7" name="Freeform 262"/>
            <p:cNvSpPr>
              <a:spLocks noChangeArrowheads="1"/>
            </p:cNvSpPr>
            <p:nvPr/>
          </p:nvSpPr>
          <p:spPr bwMode="auto">
            <a:xfrm>
              <a:off x="0" y="1370"/>
              <a:ext cx="158" cy="182"/>
            </a:xfrm>
            <a:custGeom>
              <a:avLst/>
              <a:gdLst>
                <a:gd name="T0" fmla="*/ 4 w 158"/>
                <a:gd name="T1" fmla="*/ 158 h 182"/>
                <a:gd name="T2" fmla="*/ 10 w 158"/>
                <a:gd name="T3" fmla="*/ 150 h 182"/>
                <a:gd name="T4" fmla="*/ 14 w 158"/>
                <a:gd name="T5" fmla="*/ 146 h 182"/>
                <a:gd name="T6" fmla="*/ 18 w 158"/>
                <a:gd name="T7" fmla="*/ 142 h 182"/>
                <a:gd name="T8" fmla="*/ 18 w 158"/>
                <a:gd name="T9" fmla="*/ 132 h 182"/>
                <a:gd name="T10" fmla="*/ 14 w 158"/>
                <a:gd name="T11" fmla="*/ 124 h 182"/>
                <a:gd name="T12" fmla="*/ 12 w 158"/>
                <a:gd name="T13" fmla="*/ 120 h 182"/>
                <a:gd name="T14" fmla="*/ 16 w 158"/>
                <a:gd name="T15" fmla="*/ 96 h 182"/>
                <a:gd name="T16" fmla="*/ 14 w 158"/>
                <a:gd name="T17" fmla="*/ 88 h 182"/>
                <a:gd name="T18" fmla="*/ 66 w 158"/>
                <a:gd name="T19" fmla="*/ 68 h 182"/>
                <a:gd name="T20" fmla="*/ 68 w 158"/>
                <a:gd name="T21" fmla="*/ 58 h 182"/>
                <a:gd name="T22" fmla="*/ 72 w 158"/>
                <a:gd name="T23" fmla="*/ 54 h 182"/>
                <a:gd name="T24" fmla="*/ 78 w 158"/>
                <a:gd name="T25" fmla="*/ 54 h 182"/>
                <a:gd name="T26" fmla="*/ 82 w 158"/>
                <a:gd name="T27" fmla="*/ 54 h 182"/>
                <a:gd name="T28" fmla="*/ 86 w 158"/>
                <a:gd name="T29" fmla="*/ 52 h 182"/>
                <a:gd name="T30" fmla="*/ 86 w 158"/>
                <a:gd name="T31" fmla="*/ 48 h 182"/>
                <a:gd name="T32" fmla="*/ 86 w 158"/>
                <a:gd name="T33" fmla="*/ 38 h 182"/>
                <a:gd name="T34" fmla="*/ 88 w 158"/>
                <a:gd name="T35" fmla="*/ 24 h 182"/>
                <a:gd name="T36" fmla="*/ 88 w 158"/>
                <a:gd name="T37" fmla="*/ 16 h 182"/>
                <a:gd name="T38" fmla="*/ 90 w 158"/>
                <a:gd name="T39" fmla="*/ 12 h 182"/>
                <a:gd name="T40" fmla="*/ 94 w 158"/>
                <a:gd name="T41" fmla="*/ 14 h 182"/>
                <a:gd name="T42" fmla="*/ 118 w 158"/>
                <a:gd name="T43" fmla="*/ 4 h 182"/>
                <a:gd name="T44" fmla="*/ 158 w 158"/>
                <a:gd name="T45" fmla="*/ 28 h 182"/>
                <a:gd name="T46" fmla="*/ 136 w 158"/>
                <a:gd name="T47" fmla="*/ 28 h 182"/>
                <a:gd name="T48" fmla="*/ 136 w 158"/>
                <a:gd name="T49" fmla="*/ 32 h 182"/>
                <a:gd name="T50" fmla="*/ 144 w 158"/>
                <a:gd name="T51" fmla="*/ 146 h 182"/>
                <a:gd name="T52" fmla="*/ 146 w 158"/>
                <a:gd name="T53" fmla="*/ 152 h 182"/>
                <a:gd name="T54" fmla="*/ 140 w 158"/>
                <a:gd name="T55" fmla="*/ 164 h 182"/>
                <a:gd name="T56" fmla="*/ 86 w 158"/>
                <a:gd name="T57" fmla="*/ 160 h 182"/>
                <a:gd name="T58" fmla="*/ 82 w 158"/>
                <a:gd name="T59" fmla="*/ 162 h 182"/>
                <a:gd name="T60" fmla="*/ 78 w 158"/>
                <a:gd name="T61" fmla="*/ 160 h 182"/>
                <a:gd name="T62" fmla="*/ 76 w 158"/>
                <a:gd name="T63" fmla="*/ 166 h 182"/>
                <a:gd name="T64" fmla="*/ 76 w 158"/>
                <a:gd name="T65" fmla="*/ 170 h 182"/>
                <a:gd name="T66" fmla="*/ 72 w 158"/>
                <a:gd name="T67" fmla="*/ 172 h 182"/>
                <a:gd name="T68" fmla="*/ 70 w 158"/>
                <a:gd name="T69" fmla="*/ 176 h 182"/>
                <a:gd name="T70" fmla="*/ 66 w 158"/>
                <a:gd name="T71" fmla="*/ 182 h 182"/>
                <a:gd name="T72" fmla="*/ 62 w 158"/>
                <a:gd name="T73" fmla="*/ 182 h 182"/>
                <a:gd name="T74" fmla="*/ 60 w 158"/>
                <a:gd name="T75" fmla="*/ 178 h 182"/>
                <a:gd name="T76" fmla="*/ 54 w 158"/>
                <a:gd name="T77" fmla="*/ 178 h 182"/>
                <a:gd name="T78" fmla="*/ 46 w 158"/>
                <a:gd name="T79" fmla="*/ 172 h 182"/>
                <a:gd name="T80" fmla="*/ 42 w 158"/>
                <a:gd name="T81" fmla="*/ 166 h 182"/>
                <a:gd name="T82" fmla="*/ 36 w 158"/>
                <a:gd name="T83" fmla="*/ 160 h 182"/>
                <a:gd name="T84" fmla="*/ 26 w 158"/>
                <a:gd name="T85" fmla="*/ 156 h 182"/>
                <a:gd name="T86" fmla="*/ 0 w 158"/>
                <a:gd name="T87" fmla="*/ 164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8" h="182">
                  <a:moveTo>
                    <a:pt x="0" y="164"/>
                  </a:moveTo>
                  <a:lnTo>
                    <a:pt x="4" y="158"/>
                  </a:lnTo>
                  <a:lnTo>
                    <a:pt x="6" y="154"/>
                  </a:lnTo>
                  <a:lnTo>
                    <a:pt x="10" y="150"/>
                  </a:lnTo>
                  <a:lnTo>
                    <a:pt x="12" y="148"/>
                  </a:lnTo>
                  <a:lnTo>
                    <a:pt x="14" y="146"/>
                  </a:lnTo>
                  <a:lnTo>
                    <a:pt x="16" y="146"/>
                  </a:lnTo>
                  <a:lnTo>
                    <a:pt x="18" y="142"/>
                  </a:lnTo>
                  <a:lnTo>
                    <a:pt x="18" y="138"/>
                  </a:lnTo>
                  <a:lnTo>
                    <a:pt x="18" y="132"/>
                  </a:lnTo>
                  <a:lnTo>
                    <a:pt x="16" y="128"/>
                  </a:lnTo>
                  <a:lnTo>
                    <a:pt x="14" y="124"/>
                  </a:lnTo>
                  <a:lnTo>
                    <a:pt x="12" y="122"/>
                  </a:lnTo>
                  <a:lnTo>
                    <a:pt x="12" y="120"/>
                  </a:lnTo>
                  <a:lnTo>
                    <a:pt x="6" y="110"/>
                  </a:lnTo>
                  <a:lnTo>
                    <a:pt x="16" y="96"/>
                  </a:lnTo>
                  <a:lnTo>
                    <a:pt x="6" y="88"/>
                  </a:lnTo>
                  <a:lnTo>
                    <a:pt x="14" y="88"/>
                  </a:lnTo>
                  <a:lnTo>
                    <a:pt x="64" y="92"/>
                  </a:lnTo>
                  <a:lnTo>
                    <a:pt x="66" y="68"/>
                  </a:lnTo>
                  <a:lnTo>
                    <a:pt x="66" y="62"/>
                  </a:lnTo>
                  <a:lnTo>
                    <a:pt x="68" y="58"/>
                  </a:lnTo>
                  <a:lnTo>
                    <a:pt x="70" y="56"/>
                  </a:lnTo>
                  <a:lnTo>
                    <a:pt x="72" y="54"/>
                  </a:lnTo>
                  <a:lnTo>
                    <a:pt x="76" y="54"/>
                  </a:lnTo>
                  <a:lnTo>
                    <a:pt x="78" y="54"/>
                  </a:lnTo>
                  <a:lnTo>
                    <a:pt x="80" y="54"/>
                  </a:lnTo>
                  <a:lnTo>
                    <a:pt x="82" y="54"/>
                  </a:lnTo>
                  <a:lnTo>
                    <a:pt x="84" y="54"/>
                  </a:lnTo>
                  <a:lnTo>
                    <a:pt x="86" y="52"/>
                  </a:lnTo>
                  <a:lnTo>
                    <a:pt x="86" y="50"/>
                  </a:lnTo>
                  <a:lnTo>
                    <a:pt x="86" y="48"/>
                  </a:lnTo>
                  <a:lnTo>
                    <a:pt x="86" y="44"/>
                  </a:lnTo>
                  <a:lnTo>
                    <a:pt x="86" y="38"/>
                  </a:lnTo>
                  <a:lnTo>
                    <a:pt x="86" y="32"/>
                  </a:lnTo>
                  <a:lnTo>
                    <a:pt x="88" y="24"/>
                  </a:lnTo>
                  <a:lnTo>
                    <a:pt x="88" y="20"/>
                  </a:lnTo>
                  <a:lnTo>
                    <a:pt x="88" y="16"/>
                  </a:lnTo>
                  <a:lnTo>
                    <a:pt x="88" y="14"/>
                  </a:lnTo>
                  <a:lnTo>
                    <a:pt x="90" y="12"/>
                  </a:lnTo>
                  <a:lnTo>
                    <a:pt x="92" y="12"/>
                  </a:lnTo>
                  <a:lnTo>
                    <a:pt x="94" y="14"/>
                  </a:lnTo>
                  <a:lnTo>
                    <a:pt x="118" y="14"/>
                  </a:lnTo>
                  <a:lnTo>
                    <a:pt x="118" y="4"/>
                  </a:lnTo>
                  <a:lnTo>
                    <a:pt x="118" y="0"/>
                  </a:lnTo>
                  <a:lnTo>
                    <a:pt x="158" y="28"/>
                  </a:lnTo>
                  <a:lnTo>
                    <a:pt x="138" y="28"/>
                  </a:lnTo>
                  <a:lnTo>
                    <a:pt x="136" y="28"/>
                  </a:lnTo>
                  <a:lnTo>
                    <a:pt x="136" y="30"/>
                  </a:lnTo>
                  <a:lnTo>
                    <a:pt x="136" y="32"/>
                  </a:lnTo>
                  <a:lnTo>
                    <a:pt x="142" y="142"/>
                  </a:lnTo>
                  <a:lnTo>
                    <a:pt x="144" y="146"/>
                  </a:lnTo>
                  <a:lnTo>
                    <a:pt x="144" y="148"/>
                  </a:lnTo>
                  <a:lnTo>
                    <a:pt x="146" y="152"/>
                  </a:lnTo>
                  <a:lnTo>
                    <a:pt x="146" y="156"/>
                  </a:lnTo>
                  <a:lnTo>
                    <a:pt x="140" y="164"/>
                  </a:lnTo>
                  <a:lnTo>
                    <a:pt x="88" y="158"/>
                  </a:lnTo>
                  <a:lnTo>
                    <a:pt x="86" y="160"/>
                  </a:lnTo>
                  <a:lnTo>
                    <a:pt x="84" y="162"/>
                  </a:lnTo>
                  <a:lnTo>
                    <a:pt x="82" y="162"/>
                  </a:lnTo>
                  <a:lnTo>
                    <a:pt x="80" y="160"/>
                  </a:lnTo>
                  <a:lnTo>
                    <a:pt x="78" y="160"/>
                  </a:lnTo>
                  <a:lnTo>
                    <a:pt x="76" y="162"/>
                  </a:lnTo>
                  <a:lnTo>
                    <a:pt x="76" y="166"/>
                  </a:lnTo>
                  <a:lnTo>
                    <a:pt x="76" y="168"/>
                  </a:lnTo>
                  <a:lnTo>
                    <a:pt x="76" y="170"/>
                  </a:lnTo>
                  <a:lnTo>
                    <a:pt x="74" y="172"/>
                  </a:lnTo>
                  <a:lnTo>
                    <a:pt x="72" y="172"/>
                  </a:lnTo>
                  <a:lnTo>
                    <a:pt x="72" y="174"/>
                  </a:lnTo>
                  <a:lnTo>
                    <a:pt x="70" y="176"/>
                  </a:lnTo>
                  <a:lnTo>
                    <a:pt x="68" y="178"/>
                  </a:lnTo>
                  <a:lnTo>
                    <a:pt x="66" y="182"/>
                  </a:lnTo>
                  <a:lnTo>
                    <a:pt x="64" y="182"/>
                  </a:lnTo>
                  <a:lnTo>
                    <a:pt x="62" y="182"/>
                  </a:lnTo>
                  <a:lnTo>
                    <a:pt x="62" y="180"/>
                  </a:lnTo>
                  <a:lnTo>
                    <a:pt x="60" y="178"/>
                  </a:lnTo>
                  <a:lnTo>
                    <a:pt x="56" y="178"/>
                  </a:lnTo>
                  <a:lnTo>
                    <a:pt x="54" y="178"/>
                  </a:lnTo>
                  <a:lnTo>
                    <a:pt x="50" y="176"/>
                  </a:lnTo>
                  <a:lnTo>
                    <a:pt x="46" y="172"/>
                  </a:lnTo>
                  <a:lnTo>
                    <a:pt x="44" y="166"/>
                  </a:lnTo>
                  <a:lnTo>
                    <a:pt x="42" y="166"/>
                  </a:lnTo>
                  <a:lnTo>
                    <a:pt x="40" y="162"/>
                  </a:lnTo>
                  <a:lnTo>
                    <a:pt x="36" y="160"/>
                  </a:lnTo>
                  <a:lnTo>
                    <a:pt x="32" y="158"/>
                  </a:lnTo>
                  <a:lnTo>
                    <a:pt x="26" y="156"/>
                  </a:lnTo>
                  <a:lnTo>
                    <a:pt x="20" y="156"/>
                  </a:lnTo>
                  <a:lnTo>
                    <a:pt x="0" y="16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8" name="Freeform 263"/>
            <p:cNvSpPr>
              <a:spLocks noChangeArrowheads="1"/>
            </p:cNvSpPr>
            <p:nvPr/>
          </p:nvSpPr>
          <p:spPr bwMode="auto">
            <a:xfrm>
              <a:off x="14" y="1568"/>
              <a:ext cx="40" cy="28"/>
            </a:xfrm>
            <a:custGeom>
              <a:avLst/>
              <a:gdLst>
                <a:gd name="T0" fmla="*/ 24 w 40"/>
                <a:gd name="T1" fmla="*/ 0 h 28"/>
                <a:gd name="T2" fmla="*/ 24 w 40"/>
                <a:gd name="T3" fmla="*/ 0 h 28"/>
                <a:gd name="T4" fmla="*/ 22 w 40"/>
                <a:gd name="T5" fmla="*/ 0 h 28"/>
                <a:gd name="T6" fmla="*/ 20 w 40"/>
                <a:gd name="T7" fmla="*/ 0 h 28"/>
                <a:gd name="T8" fmla="*/ 18 w 40"/>
                <a:gd name="T9" fmla="*/ 2 h 28"/>
                <a:gd name="T10" fmla="*/ 14 w 40"/>
                <a:gd name="T11" fmla="*/ 2 h 28"/>
                <a:gd name="T12" fmla="*/ 8 w 40"/>
                <a:gd name="T13" fmla="*/ 4 h 28"/>
                <a:gd name="T14" fmla="*/ 0 w 40"/>
                <a:gd name="T15" fmla="*/ 8 h 28"/>
                <a:gd name="T16" fmla="*/ 2 w 40"/>
                <a:gd name="T17" fmla="*/ 12 h 28"/>
                <a:gd name="T18" fmla="*/ 6 w 40"/>
                <a:gd name="T19" fmla="*/ 16 h 28"/>
                <a:gd name="T20" fmla="*/ 10 w 40"/>
                <a:gd name="T21" fmla="*/ 22 h 28"/>
                <a:gd name="T22" fmla="*/ 16 w 40"/>
                <a:gd name="T23" fmla="*/ 28 h 28"/>
                <a:gd name="T24" fmla="*/ 18 w 40"/>
                <a:gd name="T25" fmla="*/ 28 h 28"/>
                <a:gd name="T26" fmla="*/ 20 w 40"/>
                <a:gd name="T27" fmla="*/ 26 h 28"/>
                <a:gd name="T28" fmla="*/ 24 w 40"/>
                <a:gd name="T29" fmla="*/ 26 h 28"/>
                <a:gd name="T30" fmla="*/ 28 w 40"/>
                <a:gd name="T31" fmla="*/ 24 h 28"/>
                <a:gd name="T32" fmla="*/ 32 w 40"/>
                <a:gd name="T33" fmla="*/ 22 h 28"/>
                <a:gd name="T34" fmla="*/ 36 w 40"/>
                <a:gd name="T35" fmla="*/ 22 h 28"/>
                <a:gd name="T36" fmla="*/ 38 w 40"/>
                <a:gd name="T37" fmla="*/ 20 h 28"/>
                <a:gd name="T38" fmla="*/ 38 w 40"/>
                <a:gd name="T39" fmla="*/ 16 h 28"/>
                <a:gd name="T40" fmla="*/ 40 w 40"/>
                <a:gd name="T41" fmla="*/ 16 h 28"/>
                <a:gd name="T42" fmla="*/ 38 w 40"/>
                <a:gd name="T43" fmla="*/ 8 h 28"/>
                <a:gd name="T44" fmla="*/ 38 w 40"/>
                <a:gd name="T45" fmla="*/ 2 h 28"/>
                <a:gd name="T46" fmla="*/ 24 w 40"/>
                <a:gd name="T4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 h="28">
                  <a:moveTo>
                    <a:pt x="24" y="0"/>
                  </a:moveTo>
                  <a:lnTo>
                    <a:pt x="24" y="0"/>
                  </a:lnTo>
                  <a:lnTo>
                    <a:pt x="22" y="0"/>
                  </a:lnTo>
                  <a:lnTo>
                    <a:pt x="20" y="0"/>
                  </a:lnTo>
                  <a:lnTo>
                    <a:pt x="18" y="2"/>
                  </a:lnTo>
                  <a:lnTo>
                    <a:pt x="14" y="2"/>
                  </a:lnTo>
                  <a:lnTo>
                    <a:pt x="8" y="4"/>
                  </a:lnTo>
                  <a:lnTo>
                    <a:pt x="0" y="8"/>
                  </a:lnTo>
                  <a:lnTo>
                    <a:pt x="2" y="12"/>
                  </a:lnTo>
                  <a:lnTo>
                    <a:pt x="6" y="16"/>
                  </a:lnTo>
                  <a:lnTo>
                    <a:pt x="10" y="22"/>
                  </a:lnTo>
                  <a:lnTo>
                    <a:pt x="16" y="28"/>
                  </a:lnTo>
                  <a:lnTo>
                    <a:pt x="18" y="28"/>
                  </a:lnTo>
                  <a:lnTo>
                    <a:pt x="20" y="26"/>
                  </a:lnTo>
                  <a:lnTo>
                    <a:pt x="24" y="26"/>
                  </a:lnTo>
                  <a:lnTo>
                    <a:pt x="28" y="24"/>
                  </a:lnTo>
                  <a:lnTo>
                    <a:pt x="32" y="22"/>
                  </a:lnTo>
                  <a:lnTo>
                    <a:pt x="36" y="22"/>
                  </a:lnTo>
                  <a:lnTo>
                    <a:pt x="38" y="20"/>
                  </a:lnTo>
                  <a:lnTo>
                    <a:pt x="38" y="16"/>
                  </a:lnTo>
                  <a:lnTo>
                    <a:pt x="40" y="16"/>
                  </a:lnTo>
                  <a:lnTo>
                    <a:pt x="38" y="8"/>
                  </a:lnTo>
                  <a:lnTo>
                    <a:pt x="38" y="2"/>
                  </a:lnTo>
                  <a:lnTo>
                    <a:pt x="24"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79" name="Freeform 264"/>
            <p:cNvSpPr>
              <a:spLocks noChangeArrowheads="1"/>
            </p:cNvSpPr>
            <p:nvPr/>
          </p:nvSpPr>
          <p:spPr bwMode="auto">
            <a:xfrm>
              <a:off x="0" y="1526"/>
              <a:ext cx="66" cy="50"/>
            </a:xfrm>
            <a:custGeom>
              <a:avLst/>
              <a:gdLst>
                <a:gd name="T0" fmla="*/ 2 w 66"/>
                <a:gd name="T1" fmla="*/ 30 h 50"/>
                <a:gd name="T2" fmla="*/ 2 w 66"/>
                <a:gd name="T3" fmla="*/ 22 h 50"/>
                <a:gd name="T4" fmla="*/ 0 w 66"/>
                <a:gd name="T5" fmla="*/ 16 h 50"/>
                <a:gd name="T6" fmla="*/ 0 w 66"/>
                <a:gd name="T7" fmla="*/ 10 h 50"/>
                <a:gd name="T8" fmla="*/ 0 w 66"/>
                <a:gd name="T9" fmla="*/ 6 h 50"/>
                <a:gd name="T10" fmla="*/ 2 w 66"/>
                <a:gd name="T11" fmla="*/ 6 h 50"/>
                <a:gd name="T12" fmla="*/ 20 w 66"/>
                <a:gd name="T13" fmla="*/ 0 h 50"/>
                <a:gd name="T14" fmla="*/ 26 w 66"/>
                <a:gd name="T15" fmla="*/ 0 h 50"/>
                <a:gd name="T16" fmla="*/ 32 w 66"/>
                <a:gd name="T17" fmla="*/ 2 h 50"/>
                <a:gd name="T18" fmla="*/ 38 w 66"/>
                <a:gd name="T19" fmla="*/ 4 h 50"/>
                <a:gd name="T20" fmla="*/ 40 w 66"/>
                <a:gd name="T21" fmla="*/ 8 h 50"/>
                <a:gd name="T22" fmla="*/ 42 w 66"/>
                <a:gd name="T23" fmla="*/ 10 h 50"/>
                <a:gd name="T24" fmla="*/ 44 w 66"/>
                <a:gd name="T25" fmla="*/ 10 h 50"/>
                <a:gd name="T26" fmla="*/ 46 w 66"/>
                <a:gd name="T27" fmla="*/ 14 h 50"/>
                <a:gd name="T28" fmla="*/ 48 w 66"/>
                <a:gd name="T29" fmla="*/ 18 h 50"/>
                <a:gd name="T30" fmla="*/ 50 w 66"/>
                <a:gd name="T31" fmla="*/ 20 h 50"/>
                <a:gd name="T32" fmla="*/ 56 w 66"/>
                <a:gd name="T33" fmla="*/ 22 h 50"/>
                <a:gd name="T34" fmla="*/ 60 w 66"/>
                <a:gd name="T35" fmla="*/ 24 h 50"/>
                <a:gd name="T36" fmla="*/ 62 w 66"/>
                <a:gd name="T37" fmla="*/ 26 h 50"/>
                <a:gd name="T38" fmla="*/ 64 w 66"/>
                <a:gd name="T39" fmla="*/ 26 h 50"/>
                <a:gd name="T40" fmla="*/ 64 w 66"/>
                <a:gd name="T41" fmla="*/ 30 h 50"/>
                <a:gd name="T42" fmla="*/ 64 w 66"/>
                <a:gd name="T43" fmla="*/ 32 h 50"/>
                <a:gd name="T44" fmla="*/ 64 w 66"/>
                <a:gd name="T45" fmla="*/ 36 h 50"/>
                <a:gd name="T46" fmla="*/ 66 w 66"/>
                <a:gd name="T47" fmla="*/ 42 h 50"/>
                <a:gd name="T48" fmla="*/ 66 w 66"/>
                <a:gd name="T49" fmla="*/ 44 h 50"/>
                <a:gd name="T50" fmla="*/ 58 w 66"/>
                <a:gd name="T51" fmla="*/ 44 h 50"/>
                <a:gd name="T52" fmla="*/ 50 w 66"/>
                <a:gd name="T53" fmla="*/ 44 h 50"/>
                <a:gd name="T54" fmla="*/ 44 w 66"/>
                <a:gd name="T55" fmla="*/ 44 h 50"/>
                <a:gd name="T56" fmla="*/ 40 w 66"/>
                <a:gd name="T57" fmla="*/ 44 h 50"/>
                <a:gd name="T58" fmla="*/ 38 w 66"/>
                <a:gd name="T59" fmla="*/ 42 h 50"/>
                <a:gd name="T60" fmla="*/ 34 w 66"/>
                <a:gd name="T61" fmla="*/ 42 h 50"/>
                <a:gd name="T62" fmla="*/ 30 w 66"/>
                <a:gd name="T63" fmla="*/ 44 h 50"/>
                <a:gd name="T64" fmla="*/ 26 w 66"/>
                <a:gd name="T65" fmla="*/ 44 h 50"/>
                <a:gd name="T66" fmla="*/ 22 w 66"/>
                <a:gd name="T67" fmla="*/ 46 h 50"/>
                <a:gd name="T68" fmla="*/ 18 w 66"/>
                <a:gd name="T69" fmla="*/ 48 h 50"/>
                <a:gd name="T70" fmla="*/ 16 w 66"/>
                <a:gd name="T71" fmla="*/ 48 h 50"/>
                <a:gd name="T72" fmla="*/ 14 w 66"/>
                <a:gd name="T73" fmla="*/ 50 h 50"/>
                <a:gd name="T74" fmla="*/ 12 w 66"/>
                <a:gd name="T75" fmla="*/ 46 h 50"/>
                <a:gd name="T76" fmla="*/ 10 w 66"/>
                <a:gd name="T77" fmla="*/ 44 h 50"/>
                <a:gd name="T78" fmla="*/ 8 w 66"/>
                <a:gd name="T79" fmla="*/ 42 h 50"/>
                <a:gd name="T80" fmla="*/ 6 w 66"/>
                <a:gd name="T81" fmla="*/ 40 h 50"/>
                <a:gd name="T82" fmla="*/ 4 w 66"/>
                <a:gd name="T83" fmla="*/ 36 h 50"/>
                <a:gd name="T84" fmla="*/ 2 w 66"/>
                <a:gd name="T85"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6" h="50">
                  <a:moveTo>
                    <a:pt x="2" y="30"/>
                  </a:moveTo>
                  <a:lnTo>
                    <a:pt x="2" y="22"/>
                  </a:lnTo>
                  <a:lnTo>
                    <a:pt x="0" y="16"/>
                  </a:lnTo>
                  <a:lnTo>
                    <a:pt x="0" y="10"/>
                  </a:lnTo>
                  <a:lnTo>
                    <a:pt x="0" y="6"/>
                  </a:lnTo>
                  <a:lnTo>
                    <a:pt x="2" y="6"/>
                  </a:lnTo>
                  <a:lnTo>
                    <a:pt x="20" y="0"/>
                  </a:lnTo>
                  <a:lnTo>
                    <a:pt x="26" y="0"/>
                  </a:lnTo>
                  <a:lnTo>
                    <a:pt x="32" y="2"/>
                  </a:lnTo>
                  <a:lnTo>
                    <a:pt x="38" y="4"/>
                  </a:lnTo>
                  <a:lnTo>
                    <a:pt x="40" y="8"/>
                  </a:lnTo>
                  <a:lnTo>
                    <a:pt x="42" y="10"/>
                  </a:lnTo>
                  <a:lnTo>
                    <a:pt x="44" y="10"/>
                  </a:lnTo>
                  <a:lnTo>
                    <a:pt x="46" y="14"/>
                  </a:lnTo>
                  <a:lnTo>
                    <a:pt x="48" y="18"/>
                  </a:lnTo>
                  <a:lnTo>
                    <a:pt x="50" y="20"/>
                  </a:lnTo>
                  <a:lnTo>
                    <a:pt x="56" y="22"/>
                  </a:lnTo>
                  <a:lnTo>
                    <a:pt x="60" y="24"/>
                  </a:lnTo>
                  <a:lnTo>
                    <a:pt x="62" y="26"/>
                  </a:lnTo>
                  <a:lnTo>
                    <a:pt x="64" y="26"/>
                  </a:lnTo>
                  <a:lnTo>
                    <a:pt x="64" y="30"/>
                  </a:lnTo>
                  <a:lnTo>
                    <a:pt x="64" y="32"/>
                  </a:lnTo>
                  <a:lnTo>
                    <a:pt x="64" y="36"/>
                  </a:lnTo>
                  <a:lnTo>
                    <a:pt x="66" y="42"/>
                  </a:lnTo>
                  <a:lnTo>
                    <a:pt x="66" y="44"/>
                  </a:lnTo>
                  <a:lnTo>
                    <a:pt x="58" y="44"/>
                  </a:lnTo>
                  <a:lnTo>
                    <a:pt x="50" y="44"/>
                  </a:lnTo>
                  <a:lnTo>
                    <a:pt x="44" y="44"/>
                  </a:lnTo>
                  <a:lnTo>
                    <a:pt x="40" y="44"/>
                  </a:lnTo>
                  <a:lnTo>
                    <a:pt x="38" y="42"/>
                  </a:lnTo>
                  <a:lnTo>
                    <a:pt x="34" y="42"/>
                  </a:lnTo>
                  <a:lnTo>
                    <a:pt x="30" y="44"/>
                  </a:lnTo>
                  <a:lnTo>
                    <a:pt x="26" y="44"/>
                  </a:lnTo>
                  <a:lnTo>
                    <a:pt x="22" y="46"/>
                  </a:lnTo>
                  <a:lnTo>
                    <a:pt x="18" y="48"/>
                  </a:lnTo>
                  <a:lnTo>
                    <a:pt x="16" y="48"/>
                  </a:lnTo>
                  <a:lnTo>
                    <a:pt x="14" y="50"/>
                  </a:lnTo>
                  <a:lnTo>
                    <a:pt x="12" y="46"/>
                  </a:lnTo>
                  <a:lnTo>
                    <a:pt x="10" y="44"/>
                  </a:lnTo>
                  <a:lnTo>
                    <a:pt x="8" y="42"/>
                  </a:lnTo>
                  <a:lnTo>
                    <a:pt x="6" y="40"/>
                  </a:lnTo>
                  <a:lnTo>
                    <a:pt x="4" y="36"/>
                  </a:lnTo>
                  <a:lnTo>
                    <a:pt x="2" y="3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0" name="Freeform 265"/>
            <p:cNvSpPr>
              <a:spLocks noChangeArrowheads="1"/>
            </p:cNvSpPr>
            <p:nvPr/>
          </p:nvSpPr>
          <p:spPr bwMode="auto">
            <a:xfrm>
              <a:off x="4" y="1546"/>
              <a:ext cx="42" cy="10"/>
            </a:xfrm>
            <a:custGeom>
              <a:avLst/>
              <a:gdLst>
                <a:gd name="T0" fmla="*/ 0 w 42"/>
                <a:gd name="T1" fmla="*/ 0 h 10"/>
                <a:gd name="T2" fmla="*/ 0 w 42"/>
                <a:gd name="T3" fmla="*/ 8 h 10"/>
                <a:gd name="T4" fmla="*/ 2 w 42"/>
                <a:gd name="T5" fmla="*/ 8 h 10"/>
                <a:gd name="T6" fmla="*/ 6 w 42"/>
                <a:gd name="T7" fmla="*/ 6 h 10"/>
                <a:gd name="T8" fmla="*/ 10 w 42"/>
                <a:gd name="T9" fmla="*/ 6 h 10"/>
                <a:gd name="T10" fmla="*/ 16 w 42"/>
                <a:gd name="T11" fmla="*/ 8 h 10"/>
                <a:gd name="T12" fmla="*/ 22 w 42"/>
                <a:gd name="T13" fmla="*/ 10 h 10"/>
                <a:gd name="T14" fmla="*/ 28 w 42"/>
                <a:gd name="T15" fmla="*/ 10 h 10"/>
                <a:gd name="T16" fmla="*/ 30 w 42"/>
                <a:gd name="T17" fmla="*/ 8 h 10"/>
                <a:gd name="T18" fmla="*/ 32 w 42"/>
                <a:gd name="T19" fmla="*/ 8 h 10"/>
                <a:gd name="T20" fmla="*/ 34 w 42"/>
                <a:gd name="T21" fmla="*/ 6 h 10"/>
                <a:gd name="T22" fmla="*/ 36 w 42"/>
                <a:gd name="T23" fmla="*/ 6 h 10"/>
                <a:gd name="T24" fmla="*/ 38 w 42"/>
                <a:gd name="T25" fmla="*/ 6 h 10"/>
                <a:gd name="T26" fmla="*/ 40 w 42"/>
                <a:gd name="T27" fmla="*/ 6 h 10"/>
                <a:gd name="T28" fmla="*/ 42 w 42"/>
                <a:gd name="T29" fmla="*/ 6 h 10"/>
                <a:gd name="T30" fmla="*/ 42 w 42"/>
                <a:gd name="T31" fmla="*/ 4 h 10"/>
                <a:gd name="T32" fmla="*/ 40 w 42"/>
                <a:gd name="T33" fmla="*/ 4 h 10"/>
                <a:gd name="T34" fmla="*/ 36 w 42"/>
                <a:gd name="T35" fmla="*/ 2 h 10"/>
                <a:gd name="T36" fmla="*/ 32 w 42"/>
                <a:gd name="T37" fmla="*/ 0 h 10"/>
                <a:gd name="T38" fmla="*/ 28 w 42"/>
                <a:gd name="T39" fmla="*/ 0 h 10"/>
                <a:gd name="T40" fmla="*/ 24 w 42"/>
                <a:gd name="T41" fmla="*/ 2 h 10"/>
                <a:gd name="T42" fmla="*/ 22 w 42"/>
                <a:gd name="T43" fmla="*/ 2 h 10"/>
                <a:gd name="T44" fmla="*/ 18 w 42"/>
                <a:gd name="T45" fmla="*/ 2 h 10"/>
                <a:gd name="T46" fmla="*/ 16 w 42"/>
                <a:gd name="T47" fmla="*/ 2 h 10"/>
                <a:gd name="T48" fmla="*/ 12 w 42"/>
                <a:gd name="T49" fmla="*/ 2 h 10"/>
                <a:gd name="T50" fmla="*/ 10 w 42"/>
                <a:gd name="T51" fmla="*/ 0 h 10"/>
                <a:gd name="T52" fmla="*/ 8 w 42"/>
                <a:gd name="T53" fmla="*/ 0 h 10"/>
                <a:gd name="T54" fmla="*/ 6 w 42"/>
                <a:gd name="T55" fmla="*/ 0 h 10"/>
                <a:gd name="T56" fmla="*/ 2 w 42"/>
                <a:gd name="T57" fmla="*/ 0 h 10"/>
                <a:gd name="T58" fmla="*/ 0 w 42"/>
                <a:gd name="T59"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2" h="10">
                  <a:moveTo>
                    <a:pt x="0" y="0"/>
                  </a:moveTo>
                  <a:lnTo>
                    <a:pt x="0" y="8"/>
                  </a:lnTo>
                  <a:lnTo>
                    <a:pt x="2" y="8"/>
                  </a:lnTo>
                  <a:lnTo>
                    <a:pt x="6" y="6"/>
                  </a:lnTo>
                  <a:lnTo>
                    <a:pt x="10" y="6"/>
                  </a:lnTo>
                  <a:lnTo>
                    <a:pt x="16" y="8"/>
                  </a:lnTo>
                  <a:lnTo>
                    <a:pt x="22" y="10"/>
                  </a:lnTo>
                  <a:lnTo>
                    <a:pt x="28" y="10"/>
                  </a:lnTo>
                  <a:lnTo>
                    <a:pt x="30" y="8"/>
                  </a:lnTo>
                  <a:lnTo>
                    <a:pt x="32" y="8"/>
                  </a:lnTo>
                  <a:lnTo>
                    <a:pt x="34" y="6"/>
                  </a:lnTo>
                  <a:lnTo>
                    <a:pt x="36" y="6"/>
                  </a:lnTo>
                  <a:lnTo>
                    <a:pt x="38" y="6"/>
                  </a:lnTo>
                  <a:lnTo>
                    <a:pt x="40" y="6"/>
                  </a:lnTo>
                  <a:lnTo>
                    <a:pt x="42" y="6"/>
                  </a:lnTo>
                  <a:lnTo>
                    <a:pt x="42" y="4"/>
                  </a:lnTo>
                  <a:lnTo>
                    <a:pt x="40" y="4"/>
                  </a:lnTo>
                  <a:lnTo>
                    <a:pt x="36" y="2"/>
                  </a:lnTo>
                  <a:lnTo>
                    <a:pt x="32" y="0"/>
                  </a:lnTo>
                  <a:lnTo>
                    <a:pt x="28" y="0"/>
                  </a:lnTo>
                  <a:lnTo>
                    <a:pt x="24" y="2"/>
                  </a:lnTo>
                  <a:lnTo>
                    <a:pt x="22" y="2"/>
                  </a:lnTo>
                  <a:lnTo>
                    <a:pt x="18" y="2"/>
                  </a:lnTo>
                  <a:lnTo>
                    <a:pt x="16" y="2"/>
                  </a:lnTo>
                  <a:lnTo>
                    <a:pt x="12" y="2"/>
                  </a:lnTo>
                  <a:lnTo>
                    <a:pt x="10" y="0"/>
                  </a:lnTo>
                  <a:lnTo>
                    <a:pt x="8" y="0"/>
                  </a:lnTo>
                  <a:lnTo>
                    <a:pt x="6" y="0"/>
                  </a:lnTo>
                  <a:lnTo>
                    <a:pt x="2" y="0"/>
                  </a:lnTo>
                  <a:lnTo>
                    <a:pt x="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1" name="Freeform 266"/>
            <p:cNvSpPr>
              <a:spLocks noChangeArrowheads="1"/>
            </p:cNvSpPr>
            <p:nvPr/>
          </p:nvSpPr>
          <p:spPr bwMode="auto">
            <a:xfrm>
              <a:off x="80" y="1630"/>
              <a:ext cx="84" cy="56"/>
            </a:xfrm>
            <a:custGeom>
              <a:avLst/>
              <a:gdLst>
                <a:gd name="T0" fmla="*/ 24 w 84"/>
                <a:gd name="T1" fmla="*/ 44 h 56"/>
                <a:gd name="T2" fmla="*/ 22 w 84"/>
                <a:gd name="T3" fmla="*/ 38 h 56"/>
                <a:gd name="T4" fmla="*/ 0 w 84"/>
                <a:gd name="T5" fmla="*/ 20 h 56"/>
                <a:gd name="T6" fmla="*/ 4 w 84"/>
                <a:gd name="T7" fmla="*/ 18 h 56"/>
                <a:gd name="T8" fmla="*/ 6 w 84"/>
                <a:gd name="T9" fmla="*/ 16 h 56"/>
                <a:gd name="T10" fmla="*/ 12 w 84"/>
                <a:gd name="T11" fmla="*/ 12 h 56"/>
                <a:gd name="T12" fmla="*/ 14 w 84"/>
                <a:gd name="T13" fmla="*/ 8 h 56"/>
                <a:gd name="T14" fmla="*/ 16 w 84"/>
                <a:gd name="T15" fmla="*/ 0 h 56"/>
                <a:gd name="T16" fmla="*/ 28 w 84"/>
                <a:gd name="T17" fmla="*/ 0 h 56"/>
                <a:gd name="T18" fmla="*/ 30 w 84"/>
                <a:gd name="T19" fmla="*/ 2 h 56"/>
                <a:gd name="T20" fmla="*/ 34 w 84"/>
                <a:gd name="T21" fmla="*/ 4 h 56"/>
                <a:gd name="T22" fmla="*/ 38 w 84"/>
                <a:gd name="T23" fmla="*/ 6 h 56"/>
                <a:gd name="T24" fmla="*/ 40 w 84"/>
                <a:gd name="T25" fmla="*/ 8 h 56"/>
                <a:gd name="T26" fmla="*/ 44 w 84"/>
                <a:gd name="T27" fmla="*/ 10 h 56"/>
                <a:gd name="T28" fmla="*/ 46 w 84"/>
                <a:gd name="T29" fmla="*/ 10 h 56"/>
                <a:gd name="T30" fmla="*/ 46 w 84"/>
                <a:gd name="T31" fmla="*/ 8 h 56"/>
                <a:gd name="T32" fmla="*/ 48 w 84"/>
                <a:gd name="T33" fmla="*/ 8 h 56"/>
                <a:gd name="T34" fmla="*/ 50 w 84"/>
                <a:gd name="T35" fmla="*/ 6 h 56"/>
                <a:gd name="T36" fmla="*/ 52 w 84"/>
                <a:gd name="T37" fmla="*/ 4 h 56"/>
                <a:gd name="T38" fmla="*/ 56 w 84"/>
                <a:gd name="T39" fmla="*/ 4 h 56"/>
                <a:gd name="T40" fmla="*/ 58 w 84"/>
                <a:gd name="T41" fmla="*/ 4 h 56"/>
                <a:gd name="T42" fmla="*/ 62 w 84"/>
                <a:gd name="T43" fmla="*/ 6 h 56"/>
                <a:gd name="T44" fmla="*/ 64 w 84"/>
                <a:gd name="T45" fmla="*/ 10 h 56"/>
                <a:gd name="T46" fmla="*/ 64 w 84"/>
                <a:gd name="T47" fmla="*/ 12 h 56"/>
                <a:gd name="T48" fmla="*/ 64 w 84"/>
                <a:gd name="T49" fmla="*/ 16 h 56"/>
                <a:gd name="T50" fmla="*/ 64 w 84"/>
                <a:gd name="T51" fmla="*/ 18 h 56"/>
                <a:gd name="T52" fmla="*/ 66 w 84"/>
                <a:gd name="T53" fmla="*/ 22 h 56"/>
                <a:gd name="T54" fmla="*/ 70 w 84"/>
                <a:gd name="T55" fmla="*/ 24 h 56"/>
                <a:gd name="T56" fmla="*/ 72 w 84"/>
                <a:gd name="T57" fmla="*/ 24 h 56"/>
                <a:gd name="T58" fmla="*/ 74 w 84"/>
                <a:gd name="T59" fmla="*/ 24 h 56"/>
                <a:gd name="T60" fmla="*/ 76 w 84"/>
                <a:gd name="T61" fmla="*/ 24 h 56"/>
                <a:gd name="T62" fmla="*/ 78 w 84"/>
                <a:gd name="T63" fmla="*/ 24 h 56"/>
                <a:gd name="T64" fmla="*/ 80 w 84"/>
                <a:gd name="T65" fmla="*/ 26 h 56"/>
                <a:gd name="T66" fmla="*/ 82 w 84"/>
                <a:gd name="T67" fmla="*/ 30 h 56"/>
                <a:gd name="T68" fmla="*/ 84 w 84"/>
                <a:gd name="T69" fmla="*/ 36 h 56"/>
                <a:gd name="T70" fmla="*/ 82 w 84"/>
                <a:gd name="T71" fmla="*/ 40 h 56"/>
                <a:gd name="T72" fmla="*/ 82 w 84"/>
                <a:gd name="T73" fmla="*/ 42 h 56"/>
                <a:gd name="T74" fmla="*/ 80 w 84"/>
                <a:gd name="T75" fmla="*/ 44 h 56"/>
                <a:gd name="T76" fmla="*/ 80 w 84"/>
                <a:gd name="T77" fmla="*/ 46 h 56"/>
                <a:gd name="T78" fmla="*/ 48 w 84"/>
                <a:gd name="T79" fmla="*/ 56 h 56"/>
                <a:gd name="T80" fmla="*/ 46 w 84"/>
                <a:gd name="T81" fmla="*/ 56 h 56"/>
                <a:gd name="T82" fmla="*/ 44 w 84"/>
                <a:gd name="T83" fmla="*/ 56 h 56"/>
                <a:gd name="T84" fmla="*/ 38 w 84"/>
                <a:gd name="T85" fmla="*/ 54 h 56"/>
                <a:gd name="T86" fmla="*/ 32 w 84"/>
                <a:gd name="T87" fmla="*/ 52 h 56"/>
                <a:gd name="T88" fmla="*/ 28 w 84"/>
                <a:gd name="T89" fmla="*/ 50 h 56"/>
                <a:gd name="T90" fmla="*/ 26 w 84"/>
                <a:gd name="T91" fmla="*/ 48 h 56"/>
                <a:gd name="T92" fmla="*/ 24 w 84"/>
                <a:gd name="T93" fmla="*/ 4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 h="56">
                  <a:moveTo>
                    <a:pt x="24" y="44"/>
                  </a:moveTo>
                  <a:lnTo>
                    <a:pt x="22" y="38"/>
                  </a:lnTo>
                  <a:lnTo>
                    <a:pt x="0" y="20"/>
                  </a:lnTo>
                  <a:lnTo>
                    <a:pt x="4" y="18"/>
                  </a:lnTo>
                  <a:lnTo>
                    <a:pt x="6" y="16"/>
                  </a:lnTo>
                  <a:lnTo>
                    <a:pt x="12" y="12"/>
                  </a:lnTo>
                  <a:lnTo>
                    <a:pt x="14" y="8"/>
                  </a:lnTo>
                  <a:lnTo>
                    <a:pt x="16" y="0"/>
                  </a:lnTo>
                  <a:lnTo>
                    <a:pt x="28" y="0"/>
                  </a:lnTo>
                  <a:lnTo>
                    <a:pt x="30" y="2"/>
                  </a:lnTo>
                  <a:lnTo>
                    <a:pt x="34" y="4"/>
                  </a:lnTo>
                  <a:lnTo>
                    <a:pt x="38" y="6"/>
                  </a:lnTo>
                  <a:lnTo>
                    <a:pt x="40" y="8"/>
                  </a:lnTo>
                  <a:lnTo>
                    <a:pt x="44" y="10"/>
                  </a:lnTo>
                  <a:lnTo>
                    <a:pt x="46" y="10"/>
                  </a:lnTo>
                  <a:lnTo>
                    <a:pt x="46" y="8"/>
                  </a:lnTo>
                  <a:lnTo>
                    <a:pt x="48" y="8"/>
                  </a:lnTo>
                  <a:lnTo>
                    <a:pt x="50" y="6"/>
                  </a:lnTo>
                  <a:lnTo>
                    <a:pt x="52" y="4"/>
                  </a:lnTo>
                  <a:lnTo>
                    <a:pt x="56" y="4"/>
                  </a:lnTo>
                  <a:lnTo>
                    <a:pt x="58" y="4"/>
                  </a:lnTo>
                  <a:lnTo>
                    <a:pt x="62" y="6"/>
                  </a:lnTo>
                  <a:lnTo>
                    <a:pt x="64" y="10"/>
                  </a:lnTo>
                  <a:lnTo>
                    <a:pt x="64" y="12"/>
                  </a:lnTo>
                  <a:lnTo>
                    <a:pt x="64" y="16"/>
                  </a:lnTo>
                  <a:lnTo>
                    <a:pt x="64" y="18"/>
                  </a:lnTo>
                  <a:lnTo>
                    <a:pt x="66" y="22"/>
                  </a:lnTo>
                  <a:lnTo>
                    <a:pt x="70" y="24"/>
                  </a:lnTo>
                  <a:lnTo>
                    <a:pt x="72" y="24"/>
                  </a:lnTo>
                  <a:lnTo>
                    <a:pt x="74" y="24"/>
                  </a:lnTo>
                  <a:lnTo>
                    <a:pt x="76" y="24"/>
                  </a:lnTo>
                  <a:lnTo>
                    <a:pt x="78" y="24"/>
                  </a:lnTo>
                  <a:lnTo>
                    <a:pt x="80" y="26"/>
                  </a:lnTo>
                  <a:lnTo>
                    <a:pt x="82" y="30"/>
                  </a:lnTo>
                  <a:lnTo>
                    <a:pt x="84" y="36"/>
                  </a:lnTo>
                  <a:lnTo>
                    <a:pt x="82" y="40"/>
                  </a:lnTo>
                  <a:lnTo>
                    <a:pt x="82" y="42"/>
                  </a:lnTo>
                  <a:lnTo>
                    <a:pt x="80" y="44"/>
                  </a:lnTo>
                  <a:lnTo>
                    <a:pt x="80" y="46"/>
                  </a:lnTo>
                  <a:lnTo>
                    <a:pt x="48" y="56"/>
                  </a:lnTo>
                  <a:lnTo>
                    <a:pt x="46" y="56"/>
                  </a:lnTo>
                  <a:lnTo>
                    <a:pt x="44" y="56"/>
                  </a:lnTo>
                  <a:lnTo>
                    <a:pt x="38" y="54"/>
                  </a:lnTo>
                  <a:lnTo>
                    <a:pt x="32" y="52"/>
                  </a:lnTo>
                  <a:lnTo>
                    <a:pt x="28" y="50"/>
                  </a:lnTo>
                  <a:lnTo>
                    <a:pt x="26" y="48"/>
                  </a:lnTo>
                  <a:lnTo>
                    <a:pt x="24" y="4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2" name="Freeform 267"/>
            <p:cNvSpPr>
              <a:spLocks noChangeArrowheads="1"/>
            </p:cNvSpPr>
            <p:nvPr/>
          </p:nvSpPr>
          <p:spPr bwMode="auto">
            <a:xfrm>
              <a:off x="62" y="1606"/>
              <a:ext cx="36" cy="44"/>
            </a:xfrm>
            <a:custGeom>
              <a:avLst/>
              <a:gdLst>
                <a:gd name="T0" fmla="*/ 0 w 36"/>
                <a:gd name="T1" fmla="*/ 18 h 44"/>
                <a:gd name="T2" fmla="*/ 0 w 36"/>
                <a:gd name="T3" fmla="*/ 16 h 44"/>
                <a:gd name="T4" fmla="*/ 0 w 36"/>
                <a:gd name="T5" fmla="*/ 14 h 44"/>
                <a:gd name="T6" fmla="*/ 0 w 36"/>
                <a:gd name="T7" fmla="*/ 12 h 44"/>
                <a:gd name="T8" fmla="*/ 2 w 36"/>
                <a:gd name="T9" fmla="*/ 8 h 44"/>
                <a:gd name="T10" fmla="*/ 4 w 36"/>
                <a:gd name="T11" fmla="*/ 6 h 44"/>
                <a:gd name="T12" fmla="*/ 8 w 36"/>
                <a:gd name="T13" fmla="*/ 2 h 44"/>
                <a:gd name="T14" fmla="*/ 14 w 36"/>
                <a:gd name="T15" fmla="*/ 0 h 44"/>
                <a:gd name="T16" fmla="*/ 18 w 36"/>
                <a:gd name="T17" fmla="*/ 0 h 44"/>
                <a:gd name="T18" fmla="*/ 20 w 36"/>
                <a:gd name="T19" fmla="*/ 0 h 44"/>
                <a:gd name="T20" fmla="*/ 24 w 36"/>
                <a:gd name="T21" fmla="*/ 0 h 44"/>
                <a:gd name="T22" fmla="*/ 26 w 36"/>
                <a:gd name="T23" fmla="*/ 2 h 44"/>
                <a:gd name="T24" fmla="*/ 28 w 36"/>
                <a:gd name="T25" fmla="*/ 2 h 44"/>
                <a:gd name="T26" fmla="*/ 30 w 36"/>
                <a:gd name="T27" fmla="*/ 4 h 44"/>
                <a:gd name="T28" fmla="*/ 32 w 36"/>
                <a:gd name="T29" fmla="*/ 4 h 44"/>
                <a:gd name="T30" fmla="*/ 34 w 36"/>
                <a:gd name="T31" fmla="*/ 8 h 44"/>
                <a:gd name="T32" fmla="*/ 36 w 36"/>
                <a:gd name="T33" fmla="*/ 12 h 44"/>
                <a:gd name="T34" fmla="*/ 36 w 36"/>
                <a:gd name="T35" fmla="*/ 20 h 44"/>
                <a:gd name="T36" fmla="*/ 34 w 36"/>
                <a:gd name="T37" fmla="*/ 28 h 44"/>
                <a:gd name="T38" fmla="*/ 30 w 36"/>
                <a:gd name="T39" fmla="*/ 34 h 44"/>
                <a:gd name="T40" fmla="*/ 28 w 36"/>
                <a:gd name="T41" fmla="*/ 38 h 44"/>
                <a:gd name="T42" fmla="*/ 24 w 36"/>
                <a:gd name="T43" fmla="*/ 40 h 44"/>
                <a:gd name="T44" fmla="*/ 20 w 36"/>
                <a:gd name="T45" fmla="*/ 44 h 44"/>
                <a:gd name="T46" fmla="*/ 18 w 36"/>
                <a:gd name="T47" fmla="*/ 44 h 44"/>
                <a:gd name="T48" fmla="*/ 16 w 36"/>
                <a:gd name="T49" fmla="*/ 44 h 44"/>
                <a:gd name="T50" fmla="*/ 14 w 36"/>
                <a:gd name="T51" fmla="*/ 42 h 44"/>
                <a:gd name="T52" fmla="*/ 10 w 36"/>
                <a:gd name="T53" fmla="*/ 40 h 44"/>
                <a:gd name="T54" fmla="*/ 8 w 36"/>
                <a:gd name="T55" fmla="*/ 38 h 44"/>
                <a:gd name="T56" fmla="*/ 0 w 36"/>
                <a:gd name="T57" fmla="*/ 1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6" h="44">
                  <a:moveTo>
                    <a:pt x="0" y="18"/>
                  </a:moveTo>
                  <a:lnTo>
                    <a:pt x="0" y="16"/>
                  </a:lnTo>
                  <a:lnTo>
                    <a:pt x="0" y="14"/>
                  </a:lnTo>
                  <a:lnTo>
                    <a:pt x="0" y="12"/>
                  </a:lnTo>
                  <a:lnTo>
                    <a:pt x="2" y="8"/>
                  </a:lnTo>
                  <a:lnTo>
                    <a:pt x="4" y="6"/>
                  </a:lnTo>
                  <a:lnTo>
                    <a:pt x="8" y="2"/>
                  </a:lnTo>
                  <a:lnTo>
                    <a:pt x="14" y="0"/>
                  </a:lnTo>
                  <a:lnTo>
                    <a:pt x="18" y="0"/>
                  </a:lnTo>
                  <a:lnTo>
                    <a:pt x="20" y="0"/>
                  </a:lnTo>
                  <a:lnTo>
                    <a:pt x="24" y="0"/>
                  </a:lnTo>
                  <a:lnTo>
                    <a:pt x="26" y="2"/>
                  </a:lnTo>
                  <a:lnTo>
                    <a:pt x="28" y="2"/>
                  </a:lnTo>
                  <a:lnTo>
                    <a:pt x="30" y="4"/>
                  </a:lnTo>
                  <a:lnTo>
                    <a:pt x="32" y="4"/>
                  </a:lnTo>
                  <a:lnTo>
                    <a:pt x="34" y="8"/>
                  </a:lnTo>
                  <a:lnTo>
                    <a:pt x="36" y="12"/>
                  </a:lnTo>
                  <a:lnTo>
                    <a:pt x="36" y="20"/>
                  </a:lnTo>
                  <a:lnTo>
                    <a:pt x="34" y="28"/>
                  </a:lnTo>
                  <a:lnTo>
                    <a:pt x="30" y="34"/>
                  </a:lnTo>
                  <a:lnTo>
                    <a:pt x="28" y="38"/>
                  </a:lnTo>
                  <a:lnTo>
                    <a:pt x="24" y="40"/>
                  </a:lnTo>
                  <a:lnTo>
                    <a:pt x="20" y="44"/>
                  </a:lnTo>
                  <a:lnTo>
                    <a:pt x="18" y="44"/>
                  </a:lnTo>
                  <a:lnTo>
                    <a:pt x="16" y="44"/>
                  </a:lnTo>
                  <a:lnTo>
                    <a:pt x="14" y="42"/>
                  </a:lnTo>
                  <a:lnTo>
                    <a:pt x="10" y="40"/>
                  </a:lnTo>
                  <a:lnTo>
                    <a:pt x="8" y="38"/>
                  </a:lnTo>
                  <a:lnTo>
                    <a:pt x="0" y="1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3" name="Freeform 268"/>
            <p:cNvSpPr>
              <a:spLocks noChangeArrowheads="1"/>
            </p:cNvSpPr>
            <p:nvPr/>
          </p:nvSpPr>
          <p:spPr bwMode="auto">
            <a:xfrm>
              <a:off x="30" y="1570"/>
              <a:ext cx="100" cy="70"/>
            </a:xfrm>
            <a:custGeom>
              <a:avLst/>
              <a:gdLst>
                <a:gd name="T0" fmla="*/ 0 w 100"/>
                <a:gd name="T1" fmla="*/ 26 h 70"/>
                <a:gd name="T2" fmla="*/ 20 w 100"/>
                <a:gd name="T3" fmla="*/ 18 h 70"/>
                <a:gd name="T4" fmla="*/ 24 w 100"/>
                <a:gd name="T5" fmla="*/ 12 h 70"/>
                <a:gd name="T6" fmla="*/ 22 w 100"/>
                <a:gd name="T7" fmla="*/ 4 h 70"/>
                <a:gd name="T8" fmla="*/ 24 w 100"/>
                <a:gd name="T9" fmla="*/ 0 h 70"/>
                <a:gd name="T10" fmla="*/ 30 w 100"/>
                <a:gd name="T11" fmla="*/ 0 h 70"/>
                <a:gd name="T12" fmla="*/ 36 w 100"/>
                <a:gd name="T13" fmla="*/ 2 h 70"/>
                <a:gd name="T14" fmla="*/ 38 w 100"/>
                <a:gd name="T15" fmla="*/ 6 h 70"/>
                <a:gd name="T16" fmla="*/ 44 w 100"/>
                <a:gd name="T17" fmla="*/ 6 h 70"/>
                <a:gd name="T18" fmla="*/ 52 w 100"/>
                <a:gd name="T19" fmla="*/ 10 h 70"/>
                <a:gd name="T20" fmla="*/ 62 w 100"/>
                <a:gd name="T21" fmla="*/ 10 h 70"/>
                <a:gd name="T22" fmla="*/ 66 w 100"/>
                <a:gd name="T23" fmla="*/ 6 h 70"/>
                <a:gd name="T24" fmla="*/ 64 w 100"/>
                <a:gd name="T25" fmla="*/ 4 h 70"/>
                <a:gd name="T26" fmla="*/ 70 w 100"/>
                <a:gd name="T27" fmla="*/ 2 h 70"/>
                <a:gd name="T28" fmla="*/ 76 w 100"/>
                <a:gd name="T29" fmla="*/ 4 h 70"/>
                <a:gd name="T30" fmla="*/ 78 w 100"/>
                <a:gd name="T31" fmla="*/ 8 h 70"/>
                <a:gd name="T32" fmla="*/ 80 w 100"/>
                <a:gd name="T33" fmla="*/ 14 h 70"/>
                <a:gd name="T34" fmla="*/ 84 w 100"/>
                <a:gd name="T35" fmla="*/ 22 h 70"/>
                <a:gd name="T36" fmla="*/ 88 w 100"/>
                <a:gd name="T37" fmla="*/ 28 h 70"/>
                <a:gd name="T38" fmla="*/ 90 w 100"/>
                <a:gd name="T39" fmla="*/ 36 h 70"/>
                <a:gd name="T40" fmla="*/ 96 w 100"/>
                <a:gd name="T41" fmla="*/ 50 h 70"/>
                <a:gd name="T42" fmla="*/ 100 w 100"/>
                <a:gd name="T43" fmla="*/ 64 h 70"/>
                <a:gd name="T44" fmla="*/ 96 w 100"/>
                <a:gd name="T45" fmla="*/ 70 h 70"/>
                <a:gd name="T46" fmla="*/ 88 w 100"/>
                <a:gd name="T47" fmla="*/ 66 h 70"/>
                <a:gd name="T48" fmla="*/ 78 w 100"/>
                <a:gd name="T49" fmla="*/ 60 h 70"/>
                <a:gd name="T50" fmla="*/ 72 w 100"/>
                <a:gd name="T51" fmla="*/ 60 h 70"/>
                <a:gd name="T52" fmla="*/ 68 w 100"/>
                <a:gd name="T53" fmla="*/ 60 h 70"/>
                <a:gd name="T54" fmla="*/ 68 w 100"/>
                <a:gd name="T55" fmla="*/ 54 h 70"/>
                <a:gd name="T56" fmla="*/ 68 w 100"/>
                <a:gd name="T57" fmla="*/ 46 h 70"/>
                <a:gd name="T58" fmla="*/ 62 w 100"/>
                <a:gd name="T59" fmla="*/ 40 h 70"/>
                <a:gd name="T60" fmla="*/ 50 w 100"/>
                <a:gd name="T61" fmla="*/ 36 h 70"/>
                <a:gd name="T62" fmla="*/ 44 w 100"/>
                <a:gd name="T63" fmla="*/ 38 h 70"/>
                <a:gd name="T64" fmla="*/ 36 w 100"/>
                <a:gd name="T65" fmla="*/ 42 h 70"/>
                <a:gd name="T66" fmla="*/ 32 w 100"/>
                <a:gd name="T67" fmla="*/ 5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0" h="70">
                  <a:moveTo>
                    <a:pt x="18" y="40"/>
                  </a:moveTo>
                  <a:lnTo>
                    <a:pt x="0" y="26"/>
                  </a:lnTo>
                  <a:lnTo>
                    <a:pt x="18" y="20"/>
                  </a:lnTo>
                  <a:lnTo>
                    <a:pt x="20" y="18"/>
                  </a:lnTo>
                  <a:lnTo>
                    <a:pt x="22" y="16"/>
                  </a:lnTo>
                  <a:lnTo>
                    <a:pt x="24" y="12"/>
                  </a:lnTo>
                  <a:lnTo>
                    <a:pt x="24" y="8"/>
                  </a:lnTo>
                  <a:lnTo>
                    <a:pt x="22" y="4"/>
                  </a:lnTo>
                  <a:lnTo>
                    <a:pt x="22" y="0"/>
                  </a:lnTo>
                  <a:lnTo>
                    <a:pt x="24" y="0"/>
                  </a:lnTo>
                  <a:lnTo>
                    <a:pt x="26" y="0"/>
                  </a:lnTo>
                  <a:lnTo>
                    <a:pt x="30" y="0"/>
                  </a:lnTo>
                  <a:lnTo>
                    <a:pt x="34" y="0"/>
                  </a:lnTo>
                  <a:lnTo>
                    <a:pt x="36" y="2"/>
                  </a:lnTo>
                  <a:lnTo>
                    <a:pt x="38" y="4"/>
                  </a:lnTo>
                  <a:lnTo>
                    <a:pt x="38" y="6"/>
                  </a:lnTo>
                  <a:lnTo>
                    <a:pt x="40" y="6"/>
                  </a:lnTo>
                  <a:lnTo>
                    <a:pt x="44" y="6"/>
                  </a:lnTo>
                  <a:lnTo>
                    <a:pt x="46" y="8"/>
                  </a:lnTo>
                  <a:lnTo>
                    <a:pt x="52" y="10"/>
                  </a:lnTo>
                  <a:lnTo>
                    <a:pt x="58" y="10"/>
                  </a:lnTo>
                  <a:lnTo>
                    <a:pt x="62" y="10"/>
                  </a:lnTo>
                  <a:lnTo>
                    <a:pt x="64" y="8"/>
                  </a:lnTo>
                  <a:lnTo>
                    <a:pt x="66" y="6"/>
                  </a:lnTo>
                  <a:lnTo>
                    <a:pt x="64" y="6"/>
                  </a:lnTo>
                  <a:lnTo>
                    <a:pt x="64" y="4"/>
                  </a:lnTo>
                  <a:lnTo>
                    <a:pt x="66" y="4"/>
                  </a:lnTo>
                  <a:lnTo>
                    <a:pt x="70" y="2"/>
                  </a:lnTo>
                  <a:lnTo>
                    <a:pt x="72" y="2"/>
                  </a:lnTo>
                  <a:lnTo>
                    <a:pt x="76" y="4"/>
                  </a:lnTo>
                  <a:lnTo>
                    <a:pt x="78" y="6"/>
                  </a:lnTo>
                  <a:lnTo>
                    <a:pt x="78" y="8"/>
                  </a:lnTo>
                  <a:lnTo>
                    <a:pt x="78" y="10"/>
                  </a:lnTo>
                  <a:lnTo>
                    <a:pt x="80" y="14"/>
                  </a:lnTo>
                  <a:lnTo>
                    <a:pt x="82" y="18"/>
                  </a:lnTo>
                  <a:lnTo>
                    <a:pt x="84" y="22"/>
                  </a:lnTo>
                  <a:lnTo>
                    <a:pt x="88" y="26"/>
                  </a:lnTo>
                  <a:lnTo>
                    <a:pt x="88" y="28"/>
                  </a:lnTo>
                  <a:lnTo>
                    <a:pt x="88" y="30"/>
                  </a:lnTo>
                  <a:lnTo>
                    <a:pt x="90" y="36"/>
                  </a:lnTo>
                  <a:lnTo>
                    <a:pt x="92" y="40"/>
                  </a:lnTo>
                  <a:lnTo>
                    <a:pt x="96" y="50"/>
                  </a:lnTo>
                  <a:lnTo>
                    <a:pt x="98" y="58"/>
                  </a:lnTo>
                  <a:lnTo>
                    <a:pt x="100" y="64"/>
                  </a:lnTo>
                  <a:lnTo>
                    <a:pt x="98" y="68"/>
                  </a:lnTo>
                  <a:lnTo>
                    <a:pt x="96" y="70"/>
                  </a:lnTo>
                  <a:lnTo>
                    <a:pt x="92" y="70"/>
                  </a:lnTo>
                  <a:lnTo>
                    <a:pt x="88" y="66"/>
                  </a:lnTo>
                  <a:lnTo>
                    <a:pt x="82" y="64"/>
                  </a:lnTo>
                  <a:lnTo>
                    <a:pt x="78" y="60"/>
                  </a:lnTo>
                  <a:lnTo>
                    <a:pt x="76" y="60"/>
                  </a:lnTo>
                  <a:lnTo>
                    <a:pt x="72" y="60"/>
                  </a:lnTo>
                  <a:lnTo>
                    <a:pt x="66" y="60"/>
                  </a:lnTo>
                  <a:lnTo>
                    <a:pt x="68" y="60"/>
                  </a:lnTo>
                  <a:lnTo>
                    <a:pt x="68" y="56"/>
                  </a:lnTo>
                  <a:lnTo>
                    <a:pt x="68" y="54"/>
                  </a:lnTo>
                  <a:lnTo>
                    <a:pt x="68" y="50"/>
                  </a:lnTo>
                  <a:lnTo>
                    <a:pt x="68" y="46"/>
                  </a:lnTo>
                  <a:lnTo>
                    <a:pt x="66" y="42"/>
                  </a:lnTo>
                  <a:lnTo>
                    <a:pt x="62" y="40"/>
                  </a:lnTo>
                  <a:lnTo>
                    <a:pt x="58" y="38"/>
                  </a:lnTo>
                  <a:lnTo>
                    <a:pt x="50" y="36"/>
                  </a:lnTo>
                  <a:lnTo>
                    <a:pt x="48" y="36"/>
                  </a:lnTo>
                  <a:lnTo>
                    <a:pt x="44" y="38"/>
                  </a:lnTo>
                  <a:lnTo>
                    <a:pt x="40" y="40"/>
                  </a:lnTo>
                  <a:lnTo>
                    <a:pt x="36" y="42"/>
                  </a:lnTo>
                  <a:lnTo>
                    <a:pt x="32" y="46"/>
                  </a:lnTo>
                  <a:lnTo>
                    <a:pt x="32" y="52"/>
                  </a:lnTo>
                  <a:lnTo>
                    <a:pt x="18" y="4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4" name="Freeform 269"/>
            <p:cNvSpPr>
              <a:spLocks noChangeArrowheads="1"/>
            </p:cNvSpPr>
            <p:nvPr/>
          </p:nvSpPr>
          <p:spPr bwMode="auto">
            <a:xfrm>
              <a:off x="118" y="1590"/>
              <a:ext cx="84" cy="88"/>
            </a:xfrm>
            <a:custGeom>
              <a:avLst/>
              <a:gdLst>
                <a:gd name="T0" fmla="*/ 42 w 84"/>
                <a:gd name="T1" fmla="*/ 84 h 88"/>
                <a:gd name="T2" fmla="*/ 44 w 84"/>
                <a:gd name="T3" fmla="*/ 78 h 88"/>
                <a:gd name="T4" fmla="*/ 44 w 84"/>
                <a:gd name="T5" fmla="*/ 68 h 88"/>
                <a:gd name="T6" fmla="*/ 40 w 84"/>
                <a:gd name="T7" fmla="*/ 64 h 88"/>
                <a:gd name="T8" fmla="*/ 32 w 84"/>
                <a:gd name="T9" fmla="*/ 64 h 88"/>
                <a:gd name="T10" fmla="*/ 28 w 84"/>
                <a:gd name="T11" fmla="*/ 62 h 88"/>
                <a:gd name="T12" fmla="*/ 26 w 84"/>
                <a:gd name="T13" fmla="*/ 54 h 88"/>
                <a:gd name="T14" fmla="*/ 26 w 84"/>
                <a:gd name="T15" fmla="*/ 48 h 88"/>
                <a:gd name="T16" fmla="*/ 22 w 84"/>
                <a:gd name="T17" fmla="*/ 44 h 88"/>
                <a:gd name="T18" fmla="*/ 14 w 84"/>
                <a:gd name="T19" fmla="*/ 44 h 88"/>
                <a:gd name="T20" fmla="*/ 10 w 84"/>
                <a:gd name="T21" fmla="*/ 46 h 88"/>
                <a:gd name="T22" fmla="*/ 10 w 84"/>
                <a:gd name="T23" fmla="*/ 40 h 88"/>
                <a:gd name="T24" fmla="*/ 8 w 84"/>
                <a:gd name="T25" fmla="*/ 32 h 88"/>
                <a:gd name="T26" fmla="*/ 4 w 84"/>
                <a:gd name="T27" fmla="*/ 24 h 88"/>
                <a:gd name="T28" fmla="*/ 2 w 84"/>
                <a:gd name="T29" fmla="*/ 14 h 88"/>
                <a:gd name="T30" fmla="*/ 0 w 84"/>
                <a:gd name="T31" fmla="*/ 6 h 88"/>
                <a:gd name="T32" fmla="*/ 6 w 84"/>
                <a:gd name="T33" fmla="*/ 8 h 88"/>
                <a:gd name="T34" fmla="*/ 16 w 84"/>
                <a:gd name="T35" fmla="*/ 6 h 88"/>
                <a:gd name="T36" fmla="*/ 22 w 84"/>
                <a:gd name="T37" fmla="*/ 4 h 88"/>
                <a:gd name="T38" fmla="*/ 24 w 84"/>
                <a:gd name="T39" fmla="*/ 0 h 88"/>
                <a:gd name="T40" fmla="*/ 30 w 84"/>
                <a:gd name="T41" fmla="*/ 2 h 88"/>
                <a:gd name="T42" fmla="*/ 32 w 84"/>
                <a:gd name="T43" fmla="*/ 4 h 88"/>
                <a:gd name="T44" fmla="*/ 36 w 84"/>
                <a:gd name="T45" fmla="*/ 4 h 88"/>
                <a:gd name="T46" fmla="*/ 40 w 84"/>
                <a:gd name="T47" fmla="*/ 2 h 88"/>
                <a:gd name="T48" fmla="*/ 46 w 84"/>
                <a:gd name="T49" fmla="*/ 0 h 88"/>
                <a:gd name="T50" fmla="*/ 56 w 84"/>
                <a:gd name="T51" fmla="*/ 2 h 88"/>
                <a:gd name="T52" fmla="*/ 62 w 84"/>
                <a:gd name="T53" fmla="*/ 2 h 88"/>
                <a:gd name="T54" fmla="*/ 68 w 84"/>
                <a:gd name="T55" fmla="*/ 0 h 88"/>
                <a:gd name="T56" fmla="*/ 74 w 84"/>
                <a:gd name="T57" fmla="*/ 2 h 88"/>
                <a:gd name="T58" fmla="*/ 76 w 84"/>
                <a:gd name="T59" fmla="*/ 8 h 88"/>
                <a:gd name="T60" fmla="*/ 80 w 84"/>
                <a:gd name="T61" fmla="*/ 20 h 88"/>
                <a:gd name="T62" fmla="*/ 80 w 84"/>
                <a:gd name="T63" fmla="*/ 42 h 88"/>
                <a:gd name="T64" fmla="*/ 78 w 84"/>
                <a:gd name="T65" fmla="*/ 56 h 88"/>
                <a:gd name="T66" fmla="*/ 78 w 84"/>
                <a:gd name="T67" fmla="*/ 76 h 88"/>
                <a:gd name="T68" fmla="*/ 66 w 84"/>
                <a:gd name="T69" fmla="*/ 82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84" h="88">
                  <a:moveTo>
                    <a:pt x="42" y="86"/>
                  </a:moveTo>
                  <a:lnTo>
                    <a:pt x="42" y="84"/>
                  </a:lnTo>
                  <a:lnTo>
                    <a:pt x="44" y="82"/>
                  </a:lnTo>
                  <a:lnTo>
                    <a:pt x="44" y="78"/>
                  </a:lnTo>
                  <a:lnTo>
                    <a:pt x="46" y="74"/>
                  </a:lnTo>
                  <a:lnTo>
                    <a:pt x="44" y="68"/>
                  </a:lnTo>
                  <a:lnTo>
                    <a:pt x="42" y="66"/>
                  </a:lnTo>
                  <a:lnTo>
                    <a:pt x="40" y="64"/>
                  </a:lnTo>
                  <a:lnTo>
                    <a:pt x="36" y="64"/>
                  </a:lnTo>
                  <a:lnTo>
                    <a:pt x="32" y="64"/>
                  </a:lnTo>
                  <a:lnTo>
                    <a:pt x="30" y="64"/>
                  </a:lnTo>
                  <a:lnTo>
                    <a:pt x="28" y="62"/>
                  </a:lnTo>
                  <a:lnTo>
                    <a:pt x="26" y="58"/>
                  </a:lnTo>
                  <a:lnTo>
                    <a:pt x="26" y="54"/>
                  </a:lnTo>
                  <a:lnTo>
                    <a:pt x="26" y="50"/>
                  </a:lnTo>
                  <a:lnTo>
                    <a:pt x="26" y="48"/>
                  </a:lnTo>
                  <a:lnTo>
                    <a:pt x="24" y="46"/>
                  </a:lnTo>
                  <a:lnTo>
                    <a:pt x="22" y="44"/>
                  </a:lnTo>
                  <a:lnTo>
                    <a:pt x="18" y="42"/>
                  </a:lnTo>
                  <a:lnTo>
                    <a:pt x="14" y="44"/>
                  </a:lnTo>
                  <a:lnTo>
                    <a:pt x="10" y="48"/>
                  </a:lnTo>
                  <a:lnTo>
                    <a:pt x="10" y="46"/>
                  </a:lnTo>
                  <a:lnTo>
                    <a:pt x="10" y="44"/>
                  </a:lnTo>
                  <a:lnTo>
                    <a:pt x="10" y="40"/>
                  </a:lnTo>
                  <a:lnTo>
                    <a:pt x="10" y="36"/>
                  </a:lnTo>
                  <a:lnTo>
                    <a:pt x="8" y="32"/>
                  </a:lnTo>
                  <a:lnTo>
                    <a:pt x="6" y="28"/>
                  </a:lnTo>
                  <a:lnTo>
                    <a:pt x="4" y="24"/>
                  </a:lnTo>
                  <a:lnTo>
                    <a:pt x="2" y="20"/>
                  </a:lnTo>
                  <a:lnTo>
                    <a:pt x="2" y="14"/>
                  </a:lnTo>
                  <a:lnTo>
                    <a:pt x="0" y="10"/>
                  </a:lnTo>
                  <a:lnTo>
                    <a:pt x="0" y="6"/>
                  </a:lnTo>
                  <a:lnTo>
                    <a:pt x="2" y="6"/>
                  </a:lnTo>
                  <a:lnTo>
                    <a:pt x="6" y="8"/>
                  </a:lnTo>
                  <a:lnTo>
                    <a:pt x="10" y="8"/>
                  </a:lnTo>
                  <a:lnTo>
                    <a:pt x="16" y="6"/>
                  </a:lnTo>
                  <a:lnTo>
                    <a:pt x="20" y="4"/>
                  </a:lnTo>
                  <a:lnTo>
                    <a:pt x="22" y="4"/>
                  </a:lnTo>
                  <a:lnTo>
                    <a:pt x="22" y="2"/>
                  </a:lnTo>
                  <a:lnTo>
                    <a:pt x="24" y="0"/>
                  </a:lnTo>
                  <a:lnTo>
                    <a:pt x="28" y="0"/>
                  </a:lnTo>
                  <a:lnTo>
                    <a:pt x="30" y="2"/>
                  </a:lnTo>
                  <a:lnTo>
                    <a:pt x="30" y="4"/>
                  </a:lnTo>
                  <a:lnTo>
                    <a:pt x="32" y="4"/>
                  </a:lnTo>
                  <a:lnTo>
                    <a:pt x="34" y="6"/>
                  </a:lnTo>
                  <a:lnTo>
                    <a:pt x="36" y="4"/>
                  </a:lnTo>
                  <a:lnTo>
                    <a:pt x="38" y="2"/>
                  </a:lnTo>
                  <a:lnTo>
                    <a:pt x="40" y="2"/>
                  </a:lnTo>
                  <a:lnTo>
                    <a:pt x="42" y="0"/>
                  </a:lnTo>
                  <a:lnTo>
                    <a:pt x="46" y="0"/>
                  </a:lnTo>
                  <a:lnTo>
                    <a:pt x="50" y="0"/>
                  </a:lnTo>
                  <a:lnTo>
                    <a:pt x="56" y="2"/>
                  </a:lnTo>
                  <a:lnTo>
                    <a:pt x="58" y="2"/>
                  </a:lnTo>
                  <a:lnTo>
                    <a:pt x="62" y="2"/>
                  </a:lnTo>
                  <a:lnTo>
                    <a:pt x="64" y="0"/>
                  </a:lnTo>
                  <a:lnTo>
                    <a:pt x="68" y="0"/>
                  </a:lnTo>
                  <a:lnTo>
                    <a:pt x="72" y="0"/>
                  </a:lnTo>
                  <a:lnTo>
                    <a:pt x="74" y="2"/>
                  </a:lnTo>
                  <a:lnTo>
                    <a:pt x="76" y="4"/>
                  </a:lnTo>
                  <a:lnTo>
                    <a:pt x="76" y="8"/>
                  </a:lnTo>
                  <a:lnTo>
                    <a:pt x="78" y="12"/>
                  </a:lnTo>
                  <a:lnTo>
                    <a:pt x="80" y="20"/>
                  </a:lnTo>
                  <a:lnTo>
                    <a:pt x="82" y="32"/>
                  </a:lnTo>
                  <a:lnTo>
                    <a:pt x="80" y="42"/>
                  </a:lnTo>
                  <a:lnTo>
                    <a:pt x="80" y="46"/>
                  </a:lnTo>
                  <a:lnTo>
                    <a:pt x="78" y="56"/>
                  </a:lnTo>
                  <a:lnTo>
                    <a:pt x="76" y="68"/>
                  </a:lnTo>
                  <a:lnTo>
                    <a:pt x="78" y="76"/>
                  </a:lnTo>
                  <a:lnTo>
                    <a:pt x="84" y="88"/>
                  </a:lnTo>
                  <a:lnTo>
                    <a:pt x="66" y="82"/>
                  </a:lnTo>
                  <a:lnTo>
                    <a:pt x="42" y="8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5" name="Freeform 270"/>
            <p:cNvSpPr>
              <a:spLocks noChangeArrowheads="1"/>
            </p:cNvSpPr>
            <p:nvPr/>
          </p:nvSpPr>
          <p:spPr bwMode="auto">
            <a:xfrm>
              <a:off x="156" y="1554"/>
              <a:ext cx="74" cy="38"/>
            </a:xfrm>
            <a:custGeom>
              <a:avLst/>
              <a:gdLst>
                <a:gd name="T0" fmla="*/ 28 w 74"/>
                <a:gd name="T1" fmla="*/ 8 h 38"/>
                <a:gd name="T2" fmla="*/ 28 w 74"/>
                <a:gd name="T3" fmla="*/ 8 h 38"/>
                <a:gd name="T4" fmla="*/ 24 w 74"/>
                <a:gd name="T5" fmla="*/ 8 h 38"/>
                <a:gd name="T6" fmla="*/ 20 w 74"/>
                <a:gd name="T7" fmla="*/ 8 h 38"/>
                <a:gd name="T8" fmla="*/ 16 w 74"/>
                <a:gd name="T9" fmla="*/ 10 h 38"/>
                <a:gd name="T10" fmla="*/ 12 w 74"/>
                <a:gd name="T11" fmla="*/ 12 h 38"/>
                <a:gd name="T12" fmla="*/ 8 w 74"/>
                <a:gd name="T13" fmla="*/ 16 h 38"/>
                <a:gd name="T14" fmla="*/ 4 w 74"/>
                <a:gd name="T15" fmla="*/ 22 h 38"/>
                <a:gd name="T16" fmla="*/ 0 w 74"/>
                <a:gd name="T17" fmla="*/ 38 h 38"/>
                <a:gd name="T18" fmla="*/ 2 w 74"/>
                <a:gd name="T19" fmla="*/ 38 h 38"/>
                <a:gd name="T20" fmla="*/ 6 w 74"/>
                <a:gd name="T21" fmla="*/ 36 h 38"/>
                <a:gd name="T22" fmla="*/ 10 w 74"/>
                <a:gd name="T23" fmla="*/ 36 h 38"/>
                <a:gd name="T24" fmla="*/ 16 w 74"/>
                <a:gd name="T25" fmla="*/ 38 h 38"/>
                <a:gd name="T26" fmla="*/ 18 w 74"/>
                <a:gd name="T27" fmla="*/ 38 h 38"/>
                <a:gd name="T28" fmla="*/ 22 w 74"/>
                <a:gd name="T29" fmla="*/ 38 h 38"/>
                <a:gd name="T30" fmla="*/ 28 w 74"/>
                <a:gd name="T31" fmla="*/ 36 h 38"/>
                <a:gd name="T32" fmla="*/ 30 w 74"/>
                <a:gd name="T33" fmla="*/ 36 h 38"/>
                <a:gd name="T34" fmla="*/ 32 w 74"/>
                <a:gd name="T35" fmla="*/ 36 h 38"/>
                <a:gd name="T36" fmla="*/ 36 w 74"/>
                <a:gd name="T37" fmla="*/ 36 h 38"/>
                <a:gd name="T38" fmla="*/ 36 w 74"/>
                <a:gd name="T39" fmla="*/ 34 h 38"/>
                <a:gd name="T40" fmla="*/ 36 w 74"/>
                <a:gd name="T41" fmla="*/ 32 h 38"/>
                <a:gd name="T42" fmla="*/ 38 w 74"/>
                <a:gd name="T43" fmla="*/ 30 h 38"/>
                <a:gd name="T44" fmla="*/ 40 w 74"/>
                <a:gd name="T45" fmla="*/ 28 h 38"/>
                <a:gd name="T46" fmla="*/ 40 w 74"/>
                <a:gd name="T47" fmla="*/ 26 h 38"/>
                <a:gd name="T48" fmla="*/ 42 w 74"/>
                <a:gd name="T49" fmla="*/ 24 h 38"/>
                <a:gd name="T50" fmla="*/ 44 w 74"/>
                <a:gd name="T51" fmla="*/ 22 h 38"/>
                <a:gd name="T52" fmla="*/ 46 w 74"/>
                <a:gd name="T53" fmla="*/ 22 h 38"/>
                <a:gd name="T54" fmla="*/ 50 w 74"/>
                <a:gd name="T55" fmla="*/ 20 h 38"/>
                <a:gd name="T56" fmla="*/ 60 w 74"/>
                <a:gd name="T57" fmla="*/ 20 h 38"/>
                <a:gd name="T58" fmla="*/ 62 w 74"/>
                <a:gd name="T59" fmla="*/ 20 h 38"/>
                <a:gd name="T60" fmla="*/ 64 w 74"/>
                <a:gd name="T61" fmla="*/ 22 h 38"/>
                <a:gd name="T62" fmla="*/ 68 w 74"/>
                <a:gd name="T63" fmla="*/ 22 h 38"/>
                <a:gd name="T64" fmla="*/ 70 w 74"/>
                <a:gd name="T65" fmla="*/ 22 h 38"/>
                <a:gd name="T66" fmla="*/ 72 w 74"/>
                <a:gd name="T67" fmla="*/ 22 h 38"/>
                <a:gd name="T68" fmla="*/ 74 w 74"/>
                <a:gd name="T69" fmla="*/ 20 h 38"/>
                <a:gd name="T70" fmla="*/ 74 w 74"/>
                <a:gd name="T71" fmla="*/ 18 h 38"/>
                <a:gd name="T72" fmla="*/ 72 w 74"/>
                <a:gd name="T73" fmla="*/ 16 h 38"/>
                <a:gd name="T74" fmla="*/ 70 w 74"/>
                <a:gd name="T75" fmla="*/ 16 h 38"/>
                <a:gd name="T76" fmla="*/ 66 w 74"/>
                <a:gd name="T77" fmla="*/ 14 h 38"/>
                <a:gd name="T78" fmla="*/ 64 w 74"/>
                <a:gd name="T79" fmla="*/ 12 h 38"/>
                <a:gd name="T80" fmla="*/ 62 w 74"/>
                <a:gd name="T81" fmla="*/ 8 h 38"/>
                <a:gd name="T82" fmla="*/ 60 w 74"/>
                <a:gd name="T83" fmla="*/ 4 h 38"/>
                <a:gd name="T84" fmla="*/ 60 w 74"/>
                <a:gd name="T85" fmla="*/ 2 h 38"/>
                <a:gd name="T86" fmla="*/ 58 w 74"/>
                <a:gd name="T87" fmla="*/ 0 h 38"/>
                <a:gd name="T88" fmla="*/ 56 w 74"/>
                <a:gd name="T89" fmla="*/ 0 h 38"/>
                <a:gd name="T90" fmla="*/ 54 w 74"/>
                <a:gd name="T91" fmla="*/ 2 h 38"/>
                <a:gd name="T92" fmla="*/ 50 w 74"/>
                <a:gd name="T93" fmla="*/ 2 h 38"/>
                <a:gd name="T94" fmla="*/ 46 w 74"/>
                <a:gd name="T95" fmla="*/ 4 h 38"/>
                <a:gd name="T96" fmla="*/ 40 w 74"/>
                <a:gd name="T97" fmla="*/ 6 h 38"/>
                <a:gd name="T98" fmla="*/ 36 w 74"/>
                <a:gd name="T99" fmla="*/ 8 h 38"/>
                <a:gd name="T100" fmla="*/ 28 w 74"/>
                <a:gd name="T101" fmla="*/ 8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4" h="38">
                  <a:moveTo>
                    <a:pt x="28" y="8"/>
                  </a:moveTo>
                  <a:lnTo>
                    <a:pt x="28" y="8"/>
                  </a:lnTo>
                  <a:lnTo>
                    <a:pt x="24" y="8"/>
                  </a:lnTo>
                  <a:lnTo>
                    <a:pt x="20" y="8"/>
                  </a:lnTo>
                  <a:lnTo>
                    <a:pt x="16" y="10"/>
                  </a:lnTo>
                  <a:lnTo>
                    <a:pt x="12" y="12"/>
                  </a:lnTo>
                  <a:lnTo>
                    <a:pt x="8" y="16"/>
                  </a:lnTo>
                  <a:lnTo>
                    <a:pt x="4" y="22"/>
                  </a:lnTo>
                  <a:lnTo>
                    <a:pt x="0" y="38"/>
                  </a:lnTo>
                  <a:lnTo>
                    <a:pt x="2" y="38"/>
                  </a:lnTo>
                  <a:lnTo>
                    <a:pt x="6" y="36"/>
                  </a:lnTo>
                  <a:lnTo>
                    <a:pt x="10" y="36"/>
                  </a:lnTo>
                  <a:lnTo>
                    <a:pt x="16" y="38"/>
                  </a:lnTo>
                  <a:lnTo>
                    <a:pt x="18" y="38"/>
                  </a:lnTo>
                  <a:lnTo>
                    <a:pt x="22" y="38"/>
                  </a:lnTo>
                  <a:lnTo>
                    <a:pt x="28" y="36"/>
                  </a:lnTo>
                  <a:lnTo>
                    <a:pt x="30" y="36"/>
                  </a:lnTo>
                  <a:lnTo>
                    <a:pt x="32" y="36"/>
                  </a:lnTo>
                  <a:lnTo>
                    <a:pt x="36" y="36"/>
                  </a:lnTo>
                  <a:lnTo>
                    <a:pt x="36" y="34"/>
                  </a:lnTo>
                  <a:lnTo>
                    <a:pt x="36" y="32"/>
                  </a:lnTo>
                  <a:lnTo>
                    <a:pt x="38" y="30"/>
                  </a:lnTo>
                  <a:lnTo>
                    <a:pt x="40" y="28"/>
                  </a:lnTo>
                  <a:lnTo>
                    <a:pt x="40" y="26"/>
                  </a:lnTo>
                  <a:lnTo>
                    <a:pt x="42" y="24"/>
                  </a:lnTo>
                  <a:lnTo>
                    <a:pt x="44" y="22"/>
                  </a:lnTo>
                  <a:lnTo>
                    <a:pt x="46" y="22"/>
                  </a:lnTo>
                  <a:lnTo>
                    <a:pt x="50" y="20"/>
                  </a:lnTo>
                  <a:lnTo>
                    <a:pt x="60" y="20"/>
                  </a:lnTo>
                  <a:lnTo>
                    <a:pt x="62" y="20"/>
                  </a:lnTo>
                  <a:lnTo>
                    <a:pt x="64" y="22"/>
                  </a:lnTo>
                  <a:lnTo>
                    <a:pt x="68" y="22"/>
                  </a:lnTo>
                  <a:lnTo>
                    <a:pt x="70" y="22"/>
                  </a:lnTo>
                  <a:lnTo>
                    <a:pt x="72" y="22"/>
                  </a:lnTo>
                  <a:lnTo>
                    <a:pt x="74" y="20"/>
                  </a:lnTo>
                  <a:lnTo>
                    <a:pt x="74" y="18"/>
                  </a:lnTo>
                  <a:lnTo>
                    <a:pt x="72" y="16"/>
                  </a:lnTo>
                  <a:lnTo>
                    <a:pt x="70" y="16"/>
                  </a:lnTo>
                  <a:lnTo>
                    <a:pt x="66" y="14"/>
                  </a:lnTo>
                  <a:lnTo>
                    <a:pt x="64" y="12"/>
                  </a:lnTo>
                  <a:lnTo>
                    <a:pt x="62" y="8"/>
                  </a:lnTo>
                  <a:lnTo>
                    <a:pt x="60" y="4"/>
                  </a:lnTo>
                  <a:lnTo>
                    <a:pt x="60" y="2"/>
                  </a:lnTo>
                  <a:lnTo>
                    <a:pt x="58" y="0"/>
                  </a:lnTo>
                  <a:lnTo>
                    <a:pt x="56" y="0"/>
                  </a:lnTo>
                  <a:lnTo>
                    <a:pt x="54" y="2"/>
                  </a:lnTo>
                  <a:lnTo>
                    <a:pt x="50" y="2"/>
                  </a:lnTo>
                  <a:lnTo>
                    <a:pt x="46" y="4"/>
                  </a:lnTo>
                  <a:lnTo>
                    <a:pt x="40" y="6"/>
                  </a:lnTo>
                  <a:lnTo>
                    <a:pt x="36" y="8"/>
                  </a:lnTo>
                  <a:lnTo>
                    <a:pt x="28" y="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6" name="Freeform 271"/>
            <p:cNvSpPr>
              <a:spLocks noChangeArrowheads="1"/>
            </p:cNvSpPr>
            <p:nvPr/>
          </p:nvSpPr>
          <p:spPr bwMode="auto">
            <a:xfrm>
              <a:off x="192" y="1574"/>
              <a:ext cx="32" cy="106"/>
            </a:xfrm>
            <a:custGeom>
              <a:avLst/>
              <a:gdLst>
                <a:gd name="T0" fmla="*/ 14 w 32"/>
                <a:gd name="T1" fmla="*/ 0 h 106"/>
                <a:gd name="T2" fmla="*/ 14 w 32"/>
                <a:gd name="T3" fmla="*/ 0 h 106"/>
                <a:gd name="T4" fmla="*/ 12 w 32"/>
                <a:gd name="T5" fmla="*/ 0 h 106"/>
                <a:gd name="T6" fmla="*/ 8 w 32"/>
                <a:gd name="T7" fmla="*/ 2 h 106"/>
                <a:gd name="T8" fmla="*/ 6 w 32"/>
                <a:gd name="T9" fmla="*/ 4 h 106"/>
                <a:gd name="T10" fmla="*/ 4 w 32"/>
                <a:gd name="T11" fmla="*/ 6 h 106"/>
                <a:gd name="T12" fmla="*/ 4 w 32"/>
                <a:gd name="T13" fmla="*/ 8 h 106"/>
                <a:gd name="T14" fmla="*/ 4 w 32"/>
                <a:gd name="T15" fmla="*/ 10 h 106"/>
                <a:gd name="T16" fmla="*/ 2 w 32"/>
                <a:gd name="T17" fmla="*/ 12 h 106"/>
                <a:gd name="T18" fmla="*/ 0 w 32"/>
                <a:gd name="T19" fmla="*/ 12 h 106"/>
                <a:gd name="T20" fmla="*/ 0 w 32"/>
                <a:gd name="T21" fmla="*/ 14 h 106"/>
                <a:gd name="T22" fmla="*/ 2 w 32"/>
                <a:gd name="T23" fmla="*/ 18 h 106"/>
                <a:gd name="T24" fmla="*/ 2 w 32"/>
                <a:gd name="T25" fmla="*/ 24 h 106"/>
                <a:gd name="T26" fmla="*/ 4 w 32"/>
                <a:gd name="T27" fmla="*/ 28 h 106"/>
                <a:gd name="T28" fmla="*/ 6 w 32"/>
                <a:gd name="T29" fmla="*/ 32 h 106"/>
                <a:gd name="T30" fmla="*/ 6 w 32"/>
                <a:gd name="T31" fmla="*/ 36 h 106"/>
                <a:gd name="T32" fmla="*/ 6 w 32"/>
                <a:gd name="T33" fmla="*/ 40 h 106"/>
                <a:gd name="T34" fmla="*/ 6 w 32"/>
                <a:gd name="T35" fmla="*/ 44 h 106"/>
                <a:gd name="T36" fmla="*/ 8 w 32"/>
                <a:gd name="T37" fmla="*/ 50 h 106"/>
                <a:gd name="T38" fmla="*/ 6 w 32"/>
                <a:gd name="T39" fmla="*/ 58 h 106"/>
                <a:gd name="T40" fmla="*/ 6 w 32"/>
                <a:gd name="T41" fmla="*/ 62 h 106"/>
                <a:gd name="T42" fmla="*/ 4 w 32"/>
                <a:gd name="T43" fmla="*/ 68 h 106"/>
                <a:gd name="T44" fmla="*/ 4 w 32"/>
                <a:gd name="T45" fmla="*/ 74 h 106"/>
                <a:gd name="T46" fmla="*/ 2 w 32"/>
                <a:gd name="T47" fmla="*/ 80 h 106"/>
                <a:gd name="T48" fmla="*/ 2 w 32"/>
                <a:gd name="T49" fmla="*/ 88 h 106"/>
                <a:gd name="T50" fmla="*/ 10 w 32"/>
                <a:gd name="T51" fmla="*/ 104 h 106"/>
                <a:gd name="T52" fmla="*/ 28 w 32"/>
                <a:gd name="T53" fmla="*/ 106 h 106"/>
                <a:gd name="T54" fmla="*/ 28 w 32"/>
                <a:gd name="T55" fmla="*/ 102 h 106"/>
                <a:gd name="T56" fmla="*/ 30 w 32"/>
                <a:gd name="T57" fmla="*/ 88 h 106"/>
                <a:gd name="T58" fmla="*/ 32 w 32"/>
                <a:gd name="T59" fmla="*/ 74 h 106"/>
                <a:gd name="T60" fmla="*/ 32 w 32"/>
                <a:gd name="T61" fmla="*/ 62 h 106"/>
                <a:gd name="T62" fmla="*/ 32 w 32"/>
                <a:gd name="T63" fmla="*/ 50 h 106"/>
                <a:gd name="T64" fmla="*/ 30 w 32"/>
                <a:gd name="T65" fmla="*/ 40 h 106"/>
                <a:gd name="T66" fmla="*/ 30 w 32"/>
                <a:gd name="T67" fmla="*/ 36 h 106"/>
                <a:gd name="T68" fmla="*/ 24 w 32"/>
                <a:gd name="T69" fmla="*/ 8 h 106"/>
                <a:gd name="T70" fmla="*/ 20 w 32"/>
                <a:gd name="T71" fmla="*/ 2 h 106"/>
                <a:gd name="T72" fmla="*/ 14 w 32"/>
                <a:gd name="T73"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 h="106">
                  <a:moveTo>
                    <a:pt x="14" y="0"/>
                  </a:moveTo>
                  <a:lnTo>
                    <a:pt x="14" y="0"/>
                  </a:lnTo>
                  <a:lnTo>
                    <a:pt x="12" y="0"/>
                  </a:lnTo>
                  <a:lnTo>
                    <a:pt x="8" y="2"/>
                  </a:lnTo>
                  <a:lnTo>
                    <a:pt x="6" y="4"/>
                  </a:lnTo>
                  <a:lnTo>
                    <a:pt x="4" y="6"/>
                  </a:lnTo>
                  <a:lnTo>
                    <a:pt x="4" y="8"/>
                  </a:lnTo>
                  <a:lnTo>
                    <a:pt x="4" y="10"/>
                  </a:lnTo>
                  <a:lnTo>
                    <a:pt x="2" y="12"/>
                  </a:lnTo>
                  <a:lnTo>
                    <a:pt x="0" y="12"/>
                  </a:lnTo>
                  <a:lnTo>
                    <a:pt x="0" y="14"/>
                  </a:lnTo>
                  <a:lnTo>
                    <a:pt x="2" y="18"/>
                  </a:lnTo>
                  <a:lnTo>
                    <a:pt x="2" y="24"/>
                  </a:lnTo>
                  <a:lnTo>
                    <a:pt x="4" y="28"/>
                  </a:lnTo>
                  <a:lnTo>
                    <a:pt x="6" y="32"/>
                  </a:lnTo>
                  <a:lnTo>
                    <a:pt x="6" y="36"/>
                  </a:lnTo>
                  <a:lnTo>
                    <a:pt x="6" y="40"/>
                  </a:lnTo>
                  <a:lnTo>
                    <a:pt x="6" y="44"/>
                  </a:lnTo>
                  <a:lnTo>
                    <a:pt x="8" y="50"/>
                  </a:lnTo>
                  <a:lnTo>
                    <a:pt x="6" y="58"/>
                  </a:lnTo>
                  <a:lnTo>
                    <a:pt x="6" y="62"/>
                  </a:lnTo>
                  <a:lnTo>
                    <a:pt x="4" y="68"/>
                  </a:lnTo>
                  <a:lnTo>
                    <a:pt x="4" y="74"/>
                  </a:lnTo>
                  <a:lnTo>
                    <a:pt x="2" y="80"/>
                  </a:lnTo>
                  <a:lnTo>
                    <a:pt x="2" y="88"/>
                  </a:lnTo>
                  <a:lnTo>
                    <a:pt x="10" y="104"/>
                  </a:lnTo>
                  <a:lnTo>
                    <a:pt x="28" y="106"/>
                  </a:lnTo>
                  <a:lnTo>
                    <a:pt x="28" y="102"/>
                  </a:lnTo>
                  <a:lnTo>
                    <a:pt x="30" y="88"/>
                  </a:lnTo>
                  <a:lnTo>
                    <a:pt x="32" y="74"/>
                  </a:lnTo>
                  <a:lnTo>
                    <a:pt x="32" y="62"/>
                  </a:lnTo>
                  <a:lnTo>
                    <a:pt x="32" y="50"/>
                  </a:lnTo>
                  <a:lnTo>
                    <a:pt x="30" y="40"/>
                  </a:lnTo>
                  <a:lnTo>
                    <a:pt x="30" y="36"/>
                  </a:lnTo>
                  <a:lnTo>
                    <a:pt x="24" y="8"/>
                  </a:lnTo>
                  <a:lnTo>
                    <a:pt x="20" y="2"/>
                  </a:lnTo>
                  <a:lnTo>
                    <a:pt x="14"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7" name="Freeform 272"/>
            <p:cNvSpPr>
              <a:spLocks noChangeArrowheads="1"/>
            </p:cNvSpPr>
            <p:nvPr/>
          </p:nvSpPr>
          <p:spPr bwMode="auto">
            <a:xfrm>
              <a:off x="212" y="1574"/>
              <a:ext cx="26" cy="106"/>
            </a:xfrm>
            <a:custGeom>
              <a:avLst/>
              <a:gdLst>
                <a:gd name="T0" fmla="*/ 0 w 26"/>
                <a:gd name="T1" fmla="*/ 2 h 106"/>
                <a:gd name="T2" fmla="*/ 0 w 26"/>
                <a:gd name="T3" fmla="*/ 2 h 106"/>
                <a:gd name="T4" fmla="*/ 4 w 26"/>
                <a:gd name="T5" fmla="*/ 0 h 106"/>
                <a:gd name="T6" fmla="*/ 8 w 26"/>
                <a:gd name="T7" fmla="*/ 2 h 106"/>
                <a:gd name="T8" fmla="*/ 14 w 26"/>
                <a:gd name="T9" fmla="*/ 2 h 106"/>
                <a:gd name="T10" fmla="*/ 14 w 26"/>
                <a:gd name="T11" fmla="*/ 4 h 106"/>
                <a:gd name="T12" fmla="*/ 14 w 26"/>
                <a:gd name="T13" fmla="*/ 6 h 106"/>
                <a:gd name="T14" fmla="*/ 14 w 26"/>
                <a:gd name="T15" fmla="*/ 8 h 106"/>
                <a:gd name="T16" fmla="*/ 14 w 26"/>
                <a:gd name="T17" fmla="*/ 10 h 106"/>
                <a:gd name="T18" fmla="*/ 16 w 26"/>
                <a:gd name="T19" fmla="*/ 12 h 106"/>
                <a:gd name="T20" fmla="*/ 18 w 26"/>
                <a:gd name="T21" fmla="*/ 14 h 106"/>
                <a:gd name="T22" fmla="*/ 20 w 26"/>
                <a:gd name="T23" fmla="*/ 18 h 106"/>
                <a:gd name="T24" fmla="*/ 24 w 26"/>
                <a:gd name="T25" fmla="*/ 22 h 106"/>
                <a:gd name="T26" fmla="*/ 24 w 26"/>
                <a:gd name="T27" fmla="*/ 28 h 106"/>
                <a:gd name="T28" fmla="*/ 26 w 26"/>
                <a:gd name="T29" fmla="*/ 36 h 106"/>
                <a:gd name="T30" fmla="*/ 26 w 26"/>
                <a:gd name="T31" fmla="*/ 42 h 106"/>
                <a:gd name="T32" fmla="*/ 26 w 26"/>
                <a:gd name="T33" fmla="*/ 56 h 106"/>
                <a:gd name="T34" fmla="*/ 26 w 26"/>
                <a:gd name="T35" fmla="*/ 74 h 106"/>
                <a:gd name="T36" fmla="*/ 26 w 26"/>
                <a:gd name="T37" fmla="*/ 90 h 106"/>
                <a:gd name="T38" fmla="*/ 26 w 26"/>
                <a:gd name="T39" fmla="*/ 96 h 106"/>
                <a:gd name="T40" fmla="*/ 24 w 26"/>
                <a:gd name="T41" fmla="*/ 96 h 106"/>
                <a:gd name="T42" fmla="*/ 20 w 26"/>
                <a:gd name="T43" fmla="*/ 98 h 106"/>
                <a:gd name="T44" fmla="*/ 18 w 26"/>
                <a:gd name="T45" fmla="*/ 100 h 106"/>
                <a:gd name="T46" fmla="*/ 14 w 26"/>
                <a:gd name="T47" fmla="*/ 102 h 106"/>
                <a:gd name="T48" fmla="*/ 8 w 26"/>
                <a:gd name="T49" fmla="*/ 106 h 106"/>
                <a:gd name="T50" fmla="*/ 8 w 26"/>
                <a:gd name="T51" fmla="*/ 102 h 106"/>
                <a:gd name="T52" fmla="*/ 10 w 26"/>
                <a:gd name="T53" fmla="*/ 88 h 106"/>
                <a:gd name="T54" fmla="*/ 12 w 26"/>
                <a:gd name="T55" fmla="*/ 74 h 106"/>
                <a:gd name="T56" fmla="*/ 12 w 26"/>
                <a:gd name="T57" fmla="*/ 60 h 106"/>
                <a:gd name="T58" fmla="*/ 10 w 26"/>
                <a:gd name="T59" fmla="*/ 48 h 106"/>
                <a:gd name="T60" fmla="*/ 10 w 26"/>
                <a:gd name="T61" fmla="*/ 40 h 106"/>
                <a:gd name="T62" fmla="*/ 10 w 26"/>
                <a:gd name="T63" fmla="*/ 34 h 106"/>
                <a:gd name="T64" fmla="*/ 8 w 26"/>
                <a:gd name="T65" fmla="*/ 28 h 106"/>
                <a:gd name="T66" fmla="*/ 6 w 26"/>
                <a:gd name="T67" fmla="*/ 10 h 106"/>
                <a:gd name="T68" fmla="*/ 4 w 26"/>
                <a:gd name="T69" fmla="*/ 10 h 106"/>
                <a:gd name="T70" fmla="*/ 4 w 26"/>
                <a:gd name="T71" fmla="*/ 8 h 106"/>
                <a:gd name="T72" fmla="*/ 2 w 26"/>
                <a:gd name="T73" fmla="*/ 4 h 106"/>
                <a:gd name="T74" fmla="*/ 2 w 26"/>
                <a:gd name="T75" fmla="*/ 2 h 106"/>
                <a:gd name="T76" fmla="*/ 0 w 26"/>
                <a:gd name="T77" fmla="*/ 2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6" h="106">
                  <a:moveTo>
                    <a:pt x="0" y="2"/>
                  </a:moveTo>
                  <a:lnTo>
                    <a:pt x="0" y="2"/>
                  </a:lnTo>
                  <a:lnTo>
                    <a:pt x="4" y="0"/>
                  </a:lnTo>
                  <a:lnTo>
                    <a:pt x="8" y="2"/>
                  </a:lnTo>
                  <a:lnTo>
                    <a:pt x="14" y="2"/>
                  </a:lnTo>
                  <a:lnTo>
                    <a:pt x="14" y="4"/>
                  </a:lnTo>
                  <a:lnTo>
                    <a:pt x="14" y="6"/>
                  </a:lnTo>
                  <a:lnTo>
                    <a:pt x="14" y="8"/>
                  </a:lnTo>
                  <a:lnTo>
                    <a:pt x="14" y="10"/>
                  </a:lnTo>
                  <a:lnTo>
                    <a:pt x="16" y="12"/>
                  </a:lnTo>
                  <a:lnTo>
                    <a:pt x="18" y="14"/>
                  </a:lnTo>
                  <a:lnTo>
                    <a:pt x="20" y="18"/>
                  </a:lnTo>
                  <a:lnTo>
                    <a:pt x="24" y="22"/>
                  </a:lnTo>
                  <a:lnTo>
                    <a:pt x="24" y="28"/>
                  </a:lnTo>
                  <a:lnTo>
                    <a:pt x="26" y="36"/>
                  </a:lnTo>
                  <a:lnTo>
                    <a:pt x="26" y="42"/>
                  </a:lnTo>
                  <a:lnTo>
                    <a:pt x="26" y="56"/>
                  </a:lnTo>
                  <a:lnTo>
                    <a:pt x="26" y="74"/>
                  </a:lnTo>
                  <a:lnTo>
                    <a:pt x="26" y="90"/>
                  </a:lnTo>
                  <a:lnTo>
                    <a:pt x="26" y="96"/>
                  </a:lnTo>
                  <a:lnTo>
                    <a:pt x="24" y="96"/>
                  </a:lnTo>
                  <a:lnTo>
                    <a:pt x="20" y="98"/>
                  </a:lnTo>
                  <a:lnTo>
                    <a:pt x="18" y="100"/>
                  </a:lnTo>
                  <a:lnTo>
                    <a:pt x="14" y="102"/>
                  </a:lnTo>
                  <a:lnTo>
                    <a:pt x="8" y="106"/>
                  </a:lnTo>
                  <a:lnTo>
                    <a:pt x="8" y="102"/>
                  </a:lnTo>
                  <a:lnTo>
                    <a:pt x="10" y="88"/>
                  </a:lnTo>
                  <a:lnTo>
                    <a:pt x="12" y="74"/>
                  </a:lnTo>
                  <a:lnTo>
                    <a:pt x="12" y="60"/>
                  </a:lnTo>
                  <a:lnTo>
                    <a:pt x="10" y="48"/>
                  </a:lnTo>
                  <a:lnTo>
                    <a:pt x="10" y="40"/>
                  </a:lnTo>
                  <a:lnTo>
                    <a:pt x="10" y="34"/>
                  </a:lnTo>
                  <a:lnTo>
                    <a:pt x="8" y="28"/>
                  </a:lnTo>
                  <a:lnTo>
                    <a:pt x="6" y="10"/>
                  </a:lnTo>
                  <a:lnTo>
                    <a:pt x="4" y="10"/>
                  </a:lnTo>
                  <a:lnTo>
                    <a:pt x="4" y="8"/>
                  </a:lnTo>
                  <a:lnTo>
                    <a:pt x="2" y="4"/>
                  </a:lnTo>
                  <a:lnTo>
                    <a:pt x="2" y="2"/>
                  </a:lnTo>
                  <a:lnTo>
                    <a:pt x="0"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8" name="Freeform 273"/>
            <p:cNvSpPr>
              <a:spLocks noChangeArrowheads="1"/>
            </p:cNvSpPr>
            <p:nvPr/>
          </p:nvSpPr>
          <p:spPr bwMode="auto">
            <a:xfrm>
              <a:off x="224" y="1568"/>
              <a:ext cx="42" cy="102"/>
            </a:xfrm>
            <a:custGeom>
              <a:avLst/>
              <a:gdLst>
                <a:gd name="T0" fmla="*/ 14 w 42"/>
                <a:gd name="T1" fmla="*/ 102 h 102"/>
                <a:gd name="T2" fmla="*/ 14 w 42"/>
                <a:gd name="T3" fmla="*/ 96 h 102"/>
                <a:gd name="T4" fmla="*/ 14 w 42"/>
                <a:gd name="T5" fmla="*/ 82 h 102"/>
                <a:gd name="T6" fmla="*/ 14 w 42"/>
                <a:gd name="T7" fmla="*/ 64 h 102"/>
                <a:gd name="T8" fmla="*/ 14 w 42"/>
                <a:gd name="T9" fmla="*/ 46 h 102"/>
                <a:gd name="T10" fmla="*/ 14 w 42"/>
                <a:gd name="T11" fmla="*/ 36 h 102"/>
                <a:gd name="T12" fmla="*/ 12 w 42"/>
                <a:gd name="T13" fmla="*/ 30 h 102"/>
                <a:gd name="T14" fmla="*/ 8 w 42"/>
                <a:gd name="T15" fmla="*/ 24 h 102"/>
                <a:gd name="T16" fmla="*/ 6 w 42"/>
                <a:gd name="T17" fmla="*/ 20 h 102"/>
                <a:gd name="T18" fmla="*/ 2 w 42"/>
                <a:gd name="T19" fmla="*/ 18 h 102"/>
                <a:gd name="T20" fmla="*/ 0 w 42"/>
                <a:gd name="T21" fmla="*/ 12 h 102"/>
                <a:gd name="T22" fmla="*/ 2 w 42"/>
                <a:gd name="T23" fmla="*/ 8 h 102"/>
                <a:gd name="T24" fmla="*/ 14 w 42"/>
                <a:gd name="T25" fmla="*/ 8 h 102"/>
                <a:gd name="T26" fmla="*/ 16 w 42"/>
                <a:gd name="T27" fmla="*/ 0 h 102"/>
                <a:gd name="T28" fmla="*/ 28 w 42"/>
                <a:gd name="T29" fmla="*/ 10 h 102"/>
                <a:gd name="T30" fmla="*/ 30 w 42"/>
                <a:gd name="T31" fmla="*/ 12 h 102"/>
                <a:gd name="T32" fmla="*/ 34 w 42"/>
                <a:gd name="T33" fmla="*/ 16 h 102"/>
                <a:gd name="T34" fmla="*/ 40 w 42"/>
                <a:gd name="T35" fmla="*/ 22 h 102"/>
                <a:gd name="T36" fmla="*/ 42 w 42"/>
                <a:gd name="T37" fmla="*/ 34 h 102"/>
                <a:gd name="T38" fmla="*/ 38 w 42"/>
                <a:gd name="T39" fmla="*/ 48 h 102"/>
                <a:gd name="T40" fmla="*/ 38 w 42"/>
                <a:gd name="T41" fmla="*/ 52 h 102"/>
                <a:gd name="T42" fmla="*/ 36 w 42"/>
                <a:gd name="T43" fmla="*/ 64 h 102"/>
                <a:gd name="T44" fmla="*/ 36 w 42"/>
                <a:gd name="T45" fmla="*/ 82 h 102"/>
                <a:gd name="T46" fmla="*/ 34 w 42"/>
                <a:gd name="T47" fmla="*/ 98 h 102"/>
                <a:gd name="T48" fmla="*/ 14 w 42"/>
                <a:gd name="T49"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02">
                  <a:moveTo>
                    <a:pt x="14" y="102"/>
                  </a:moveTo>
                  <a:lnTo>
                    <a:pt x="14" y="96"/>
                  </a:lnTo>
                  <a:lnTo>
                    <a:pt x="14" y="82"/>
                  </a:lnTo>
                  <a:lnTo>
                    <a:pt x="14" y="64"/>
                  </a:lnTo>
                  <a:lnTo>
                    <a:pt x="14" y="46"/>
                  </a:lnTo>
                  <a:lnTo>
                    <a:pt x="14" y="36"/>
                  </a:lnTo>
                  <a:lnTo>
                    <a:pt x="12" y="30"/>
                  </a:lnTo>
                  <a:lnTo>
                    <a:pt x="8" y="24"/>
                  </a:lnTo>
                  <a:lnTo>
                    <a:pt x="6" y="20"/>
                  </a:lnTo>
                  <a:lnTo>
                    <a:pt x="2" y="18"/>
                  </a:lnTo>
                  <a:lnTo>
                    <a:pt x="0" y="12"/>
                  </a:lnTo>
                  <a:lnTo>
                    <a:pt x="2" y="8"/>
                  </a:lnTo>
                  <a:lnTo>
                    <a:pt x="14" y="8"/>
                  </a:lnTo>
                  <a:lnTo>
                    <a:pt x="16" y="0"/>
                  </a:lnTo>
                  <a:lnTo>
                    <a:pt x="28" y="10"/>
                  </a:lnTo>
                  <a:lnTo>
                    <a:pt x="30" y="12"/>
                  </a:lnTo>
                  <a:lnTo>
                    <a:pt x="34" y="16"/>
                  </a:lnTo>
                  <a:lnTo>
                    <a:pt x="40" y="22"/>
                  </a:lnTo>
                  <a:lnTo>
                    <a:pt x="42" y="34"/>
                  </a:lnTo>
                  <a:lnTo>
                    <a:pt x="38" y="48"/>
                  </a:lnTo>
                  <a:lnTo>
                    <a:pt x="38" y="52"/>
                  </a:lnTo>
                  <a:lnTo>
                    <a:pt x="36" y="64"/>
                  </a:lnTo>
                  <a:lnTo>
                    <a:pt x="36" y="82"/>
                  </a:lnTo>
                  <a:lnTo>
                    <a:pt x="34" y="98"/>
                  </a:lnTo>
                  <a:lnTo>
                    <a:pt x="14" y="10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89" name="Freeform 274"/>
            <p:cNvSpPr>
              <a:spLocks noChangeArrowheads="1"/>
            </p:cNvSpPr>
            <p:nvPr/>
          </p:nvSpPr>
          <p:spPr bwMode="auto">
            <a:xfrm>
              <a:off x="66" y="1244"/>
              <a:ext cx="158" cy="126"/>
            </a:xfrm>
            <a:custGeom>
              <a:avLst/>
              <a:gdLst>
                <a:gd name="T0" fmla="*/ 0 w 158"/>
                <a:gd name="T1" fmla="*/ 120 h 126"/>
                <a:gd name="T2" fmla="*/ 2 w 158"/>
                <a:gd name="T3" fmla="*/ 118 h 126"/>
                <a:gd name="T4" fmla="*/ 2 w 158"/>
                <a:gd name="T5" fmla="*/ 116 h 126"/>
                <a:gd name="T6" fmla="*/ 14 w 158"/>
                <a:gd name="T7" fmla="*/ 112 h 126"/>
                <a:gd name="T8" fmla="*/ 22 w 158"/>
                <a:gd name="T9" fmla="*/ 106 h 126"/>
                <a:gd name="T10" fmla="*/ 30 w 158"/>
                <a:gd name="T11" fmla="*/ 98 h 126"/>
                <a:gd name="T12" fmla="*/ 38 w 158"/>
                <a:gd name="T13" fmla="*/ 90 h 126"/>
                <a:gd name="T14" fmla="*/ 44 w 158"/>
                <a:gd name="T15" fmla="*/ 82 h 126"/>
                <a:gd name="T16" fmla="*/ 46 w 158"/>
                <a:gd name="T17" fmla="*/ 80 h 126"/>
                <a:gd name="T18" fmla="*/ 46 w 158"/>
                <a:gd name="T19" fmla="*/ 68 h 126"/>
                <a:gd name="T20" fmla="*/ 50 w 158"/>
                <a:gd name="T21" fmla="*/ 60 h 126"/>
                <a:gd name="T22" fmla="*/ 56 w 158"/>
                <a:gd name="T23" fmla="*/ 54 h 126"/>
                <a:gd name="T24" fmla="*/ 60 w 158"/>
                <a:gd name="T25" fmla="*/ 48 h 126"/>
                <a:gd name="T26" fmla="*/ 60 w 158"/>
                <a:gd name="T27" fmla="*/ 44 h 126"/>
                <a:gd name="T28" fmla="*/ 64 w 158"/>
                <a:gd name="T29" fmla="*/ 40 h 126"/>
                <a:gd name="T30" fmla="*/ 66 w 158"/>
                <a:gd name="T31" fmla="*/ 36 h 126"/>
                <a:gd name="T32" fmla="*/ 70 w 158"/>
                <a:gd name="T33" fmla="*/ 34 h 126"/>
                <a:gd name="T34" fmla="*/ 74 w 158"/>
                <a:gd name="T35" fmla="*/ 32 h 126"/>
                <a:gd name="T36" fmla="*/ 76 w 158"/>
                <a:gd name="T37" fmla="*/ 30 h 126"/>
                <a:gd name="T38" fmla="*/ 78 w 158"/>
                <a:gd name="T39" fmla="*/ 30 h 126"/>
                <a:gd name="T40" fmla="*/ 76 w 158"/>
                <a:gd name="T41" fmla="*/ 20 h 126"/>
                <a:gd name="T42" fmla="*/ 76 w 158"/>
                <a:gd name="T43" fmla="*/ 14 h 126"/>
                <a:gd name="T44" fmla="*/ 78 w 158"/>
                <a:gd name="T45" fmla="*/ 8 h 126"/>
                <a:gd name="T46" fmla="*/ 78 w 158"/>
                <a:gd name="T47" fmla="*/ 4 h 126"/>
                <a:gd name="T48" fmla="*/ 80 w 158"/>
                <a:gd name="T49" fmla="*/ 0 h 126"/>
                <a:gd name="T50" fmla="*/ 82 w 158"/>
                <a:gd name="T51" fmla="*/ 0 h 126"/>
                <a:gd name="T52" fmla="*/ 84 w 158"/>
                <a:gd name="T53" fmla="*/ 2 h 126"/>
                <a:gd name="T54" fmla="*/ 88 w 158"/>
                <a:gd name="T55" fmla="*/ 4 h 126"/>
                <a:gd name="T56" fmla="*/ 92 w 158"/>
                <a:gd name="T57" fmla="*/ 6 h 126"/>
                <a:gd name="T58" fmla="*/ 98 w 158"/>
                <a:gd name="T59" fmla="*/ 8 h 126"/>
                <a:gd name="T60" fmla="*/ 104 w 158"/>
                <a:gd name="T61" fmla="*/ 10 h 126"/>
                <a:gd name="T62" fmla="*/ 114 w 158"/>
                <a:gd name="T63" fmla="*/ 12 h 126"/>
                <a:gd name="T64" fmla="*/ 126 w 158"/>
                <a:gd name="T65" fmla="*/ 12 h 126"/>
                <a:gd name="T66" fmla="*/ 134 w 158"/>
                <a:gd name="T67" fmla="*/ 12 h 126"/>
                <a:gd name="T68" fmla="*/ 136 w 158"/>
                <a:gd name="T69" fmla="*/ 12 h 126"/>
                <a:gd name="T70" fmla="*/ 138 w 158"/>
                <a:gd name="T71" fmla="*/ 12 h 126"/>
                <a:gd name="T72" fmla="*/ 142 w 158"/>
                <a:gd name="T73" fmla="*/ 14 h 126"/>
                <a:gd name="T74" fmla="*/ 144 w 158"/>
                <a:gd name="T75" fmla="*/ 18 h 126"/>
                <a:gd name="T76" fmla="*/ 146 w 158"/>
                <a:gd name="T77" fmla="*/ 22 h 126"/>
                <a:gd name="T78" fmla="*/ 146 w 158"/>
                <a:gd name="T79" fmla="*/ 28 h 126"/>
                <a:gd name="T80" fmla="*/ 146 w 158"/>
                <a:gd name="T81" fmla="*/ 34 h 126"/>
                <a:gd name="T82" fmla="*/ 146 w 158"/>
                <a:gd name="T83" fmla="*/ 38 h 126"/>
                <a:gd name="T84" fmla="*/ 148 w 158"/>
                <a:gd name="T85" fmla="*/ 42 h 126"/>
                <a:gd name="T86" fmla="*/ 150 w 158"/>
                <a:gd name="T87" fmla="*/ 46 h 126"/>
                <a:gd name="T88" fmla="*/ 158 w 158"/>
                <a:gd name="T89" fmla="*/ 54 h 126"/>
                <a:gd name="T90" fmla="*/ 156 w 158"/>
                <a:gd name="T91" fmla="*/ 54 h 126"/>
                <a:gd name="T92" fmla="*/ 154 w 158"/>
                <a:gd name="T93" fmla="*/ 54 h 126"/>
                <a:gd name="T94" fmla="*/ 150 w 158"/>
                <a:gd name="T95" fmla="*/ 54 h 126"/>
                <a:gd name="T96" fmla="*/ 146 w 158"/>
                <a:gd name="T97" fmla="*/ 54 h 126"/>
                <a:gd name="T98" fmla="*/ 142 w 158"/>
                <a:gd name="T99" fmla="*/ 54 h 126"/>
                <a:gd name="T100" fmla="*/ 140 w 158"/>
                <a:gd name="T101" fmla="*/ 56 h 126"/>
                <a:gd name="T102" fmla="*/ 136 w 158"/>
                <a:gd name="T103" fmla="*/ 58 h 126"/>
                <a:gd name="T104" fmla="*/ 136 w 158"/>
                <a:gd name="T105" fmla="*/ 62 h 126"/>
                <a:gd name="T106" fmla="*/ 134 w 158"/>
                <a:gd name="T107" fmla="*/ 74 h 126"/>
                <a:gd name="T108" fmla="*/ 82 w 158"/>
                <a:gd name="T109" fmla="*/ 92 h 126"/>
                <a:gd name="T110" fmla="*/ 68 w 158"/>
                <a:gd name="T111" fmla="*/ 96 h 126"/>
                <a:gd name="T112" fmla="*/ 60 w 158"/>
                <a:gd name="T113" fmla="*/ 104 h 126"/>
                <a:gd name="T114" fmla="*/ 48 w 158"/>
                <a:gd name="T115" fmla="*/ 110 h 126"/>
                <a:gd name="T116" fmla="*/ 52 w 158"/>
                <a:gd name="T117" fmla="*/ 126 h 126"/>
                <a:gd name="T118" fmla="*/ 0 w 158"/>
                <a:gd name="T119" fmla="*/ 12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58" h="126">
                  <a:moveTo>
                    <a:pt x="0" y="120"/>
                  </a:moveTo>
                  <a:lnTo>
                    <a:pt x="2" y="118"/>
                  </a:lnTo>
                  <a:lnTo>
                    <a:pt x="2" y="116"/>
                  </a:lnTo>
                  <a:lnTo>
                    <a:pt x="14" y="112"/>
                  </a:lnTo>
                  <a:lnTo>
                    <a:pt x="22" y="106"/>
                  </a:lnTo>
                  <a:lnTo>
                    <a:pt x="30" y="98"/>
                  </a:lnTo>
                  <a:lnTo>
                    <a:pt x="38" y="90"/>
                  </a:lnTo>
                  <a:lnTo>
                    <a:pt x="44" y="82"/>
                  </a:lnTo>
                  <a:lnTo>
                    <a:pt x="46" y="80"/>
                  </a:lnTo>
                  <a:lnTo>
                    <a:pt x="46" y="68"/>
                  </a:lnTo>
                  <a:lnTo>
                    <a:pt x="50" y="60"/>
                  </a:lnTo>
                  <a:lnTo>
                    <a:pt x="56" y="54"/>
                  </a:lnTo>
                  <a:lnTo>
                    <a:pt x="60" y="48"/>
                  </a:lnTo>
                  <a:lnTo>
                    <a:pt x="60" y="44"/>
                  </a:lnTo>
                  <a:lnTo>
                    <a:pt x="64" y="40"/>
                  </a:lnTo>
                  <a:lnTo>
                    <a:pt x="66" y="36"/>
                  </a:lnTo>
                  <a:lnTo>
                    <a:pt x="70" y="34"/>
                  </a:lnTo>
                  <a:lnTo>
                    <a:pt x="74" y="32"/>
                  </a:lnTo>
                  <a:lnTo>
                    <a:pt x="76" y="30"/>
                  </a:lnTo>
                  <a:lnTo>
                    <a:pt x="78" y="30"/>
                  </a:lnTo>
                  <a:lnTo>
                    <a:pt x="76" y="20"/>
                  </a:lnTo>
                  <a:lnTo>
                    <a:pt x="76" y="14"/>
                  </a:lnTo>
                  <a:lnTo>
                    <a:pt x="78" y="8"/>
                  </a:lnTo>
                  <a:lnTo>
                    <a:pt x="78" y="4"/>
                  </a:lnTo>
                  <a:lnTo>
                    <a:pt x="80" y="0"/>
                  </a:lnTo>
                  <a:lnTo>
                    <a:pt x="82" y="0"/>
                  </a:lnTo>
                  <a:lnTo>
                    <a:pt x="84" y="2"/>
                  </a:lnTo>
                  <a:lnTo>
                    <a:pt x="88" y="4"/>
                  </a:lnTo>
                  <a:lnTo>
                    <a:pt x="92" y="6"/>
                  </a:lnTo>
                  <a:lnTo>
                    <a:pt x="98" y="8"/>
                  </a:lnTo>
                  <a:lnTo>
                    <a:pt x="104" y="10"/>
                  </a:lnTo>
                  <a:lnTo>
                    <a:pt x="114" y="12"/>
                  </a:lnTo>
                  <a:lnTo>
                    <a:pt x="126" y="12"/>
                  </a:lnTo>
                  <a:lnTo>
                    <a:pt x="134" y="12"/>
                  </a:lnTo>
                  <a:lnTo>
                    <a:pt x="136" y="12"/>
                  </a:lnTo>
                  <a:lnTo>
                    <a:pt x="138" y="12"/>
                  </a:lnTo>
                  <a:lnTo>
                    <a:pt x="142" y="14"/>
                  </a:lnTo>
                  <a:lnTo>
                    <a:pt x="144" y="18"/>
                  </a:lnTo>
                  <a:lnTo>
                    <a:pt x="146" y="22"/>
                  </a:lnTo>
                  <a:lnTo>
                    <a:pt x="146" y="28"/>
                  </a:lnTo>
                  <a:lnTo>
                    <a:pt x="146" y="34"/>
                  </a:lnTo>
                  <a:lnTo>
                    <a:pt x="146" y="38"/>
                  </a:lnTo>
                  <a:lnTo>
                    <a:pt x="148" y="42"/>
                  </a:lnTo>
                  <a:lnTo>
                    <a:pt x="150" y="46"/>
                  </a:lnTo>
                  <a:lnTo>
                    <a:pt x="158" y="54"/>
                  </a:lnTo>
                  <a:lnTo>
                    <a:pt x="156" y="54"/>
                  </a:lnTo>
                  <a:lnTo>
                    <a:pt x="154" y="54"/>
                  </a:lnTo>
                  <a:lnTo>
                    <a:pt x="150" y="54"/>
                  </a:lnTo>
                  <a:lnTo>
                    <a:pt x="146" y="54"/>
                  </a:lnTo>
                  <a:lnTo>
                    <a:pt x="142" y="54"/>
                  </a:lnTo>
                  <a:lnTo>
                    <a:pt x="140" y="56"/>
                  </a:lnTo>
                  <a:lnTo>
                    <a:pt x="136" y="58"/>
                  </a:lnTo>
                  <a:lnTo>
                    <a:pt x="136" y="62"/>
                  </a:lnTo>
                  <a:lnTo>
                    <a:pt x="134" y="74"/>
                  </a:lnTo>
                  <a:lnTo>
                    <a:pt x="82" y="92"/>
                  </a:lnTo>
                  <a:lnTo>
                    <a:pt x="68" y="96"/>
                  </a:lnTo>
                  <a:lnTo>
                    <a:pt x="60" y="104"/>
                  </a:lnTo>
                  <a:lnTo>
                    <a:pt x="48" y="110"/>
                  </a:lnTo>
                  <a:lnTo>
                    <a:pt x="52" y="126"/>
                  </a:lnTo>
                  <a:lnTo>
                    <a:pt x="0" y="12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0" name="Freeform 275"/>
            <p:cNvSpPr>
              <a:spLocks noChangeArrowheads="1"/>
            </p:cNvSpPr>
            <p:nvPr/>
          </p:nvSpPr>
          <p:spPr bwMode="auto">
            <a:xfrm>
              <a:off x="324" y="1222"/>
              <a:ext cx="52" cy="112"/>
            </a:xfrm>
            <a:custGeom>
              <a:avLst/>
              <a:gdLst>
                <a:gd name="T0" fmla="*/ 8 w 52"/>
                <a:gd name="T1" fmla="*/ 12 h 112"/>
                <a:gd name="T2" fmla="*/ 6 w 52"/>
                <a:gd name="T3" fmla="*/ 18 h 112"/>
                <a:gd name="T4" fmla="*/ 4 w 52"/>
                <a:gd name="T5" fmla="*/ 28 h 112"/>
                <a:gd name="T6" fmla="*/ 4 w 52"/>
                <a:gd name="T7" fmla="*/ 32 h 112"/>
                <a:gd name="T8" fmla="*/ 2 w 52"/>
                <a:gd name="T9" fmla="*/ 38 h 112"/>
                <a:gd name="T10" fmla="*/ 0 w 52"/>
                <a:gd name="T11" fmla="*/ 42 h 112"/>
                <a:gd name="T12" fmla="*/ 0 w 52"/>
                <a:gd name="T13" fmla="*/ 48 h 112"/>
                <a:gd name="T14" fmla="*/ 2 w 52"/>
                <a:gd name="T15" fmla="*/ 52 h 112"/>
                <a:gd name="T16" fmla="*/ 2 w 52"/>
                <a:gd name="T17" fmla="*/ 56 h 112"/>
                <a:gd name="T18" fmla="*/ 4 w 52"/>
                <a:gd name="T19" fmla="*/ 62 h 112"/>
                <a:gd name="T20" fmla="*/ 8 w 52"/>
                <a:gd name="T21" fmla="*/ 64 h 112"/>
                <a:gd name="T22" fmla="*/ 10 w 52"/>
                <a:gd name="T23" fmla="*/ 68 h 112"/>
                <a:gd name="T24" fmla="*/ 14 w 52"/>
                <a:gd name="T25" fmla="*/ 88 h 112"/>
                <a:gd name="T26" fmla="*/ 22 w 52"/>
                <a:gd name="T27" fmla="*/ 112 h 112"/>
                <a:gd name="T28" fmla="*/ 26 w 52"/>
                <a:gd name="T29" fmla="*/ 108 h 112"/>
                <a:gd name="T30" fmla="*/ 34 w 52"/>
                <a:gd name="T31" fmla="*/ 102 h 112"/>
                <a:gd name="T32" fmla="*/ 40 w 52"/>
                <a:gd name="T33" fmla="*/ 96 h 112"/>
                <a:gd name="T34" fmla="*/ 38 w 52"/>
                <a:gd name="T35" fmla="*/ 90 h 112"/>
                <a:gd name="T36" fmla="*/ 38 w 52"/>
                <a:gd name="T37" fmla="*/ 86 h 112"/>
                <a:gd name="T38" fmla="*/ 42 w 52"/>
                <a:gd name="T39" fmla="*/ 82 h 112"/>
                <a:gd name="T40" fmla="*/ 46 w 52"/>
                <a:gd name="T41" fmla="*/ 80 h 112"/>
                <a:gd name="T42" fmla="*/ 48 w 52"/>
                <a:gd name="T43" fmla="*/ 72 h 112"/>
                <a:gd name="T44" fmla="*/ 46 w 52"/>
                <a:gd name="T45" fmla="*/ 64 h 112"/>
                <a:gd name="T46" fmla="*/ 44 w 52"/>
                <a:gd name="T47" fmla="*/ 60 h 112"/>
                <a:gd name="T48" fmla="*/ 42 w 52"/>
                <a:gd name="T49" fmla="*/ 56 h 112"/>
                <a:gd name="T50" fmla="*/ 44 w 52"/>
                <a:gd name="T51" fmla="*/ 50 h 112"/>
                <a:gd name="T52" fmla="*/ 48 w 52"/>
                <a:gd name="T53" fmla="*/ 46 h 112"/>
                <a:gd name="T54" fmla="*/ 50 w 52"/>
                <a:gd name="T55" fmla="*/ 44 h 112"/>
                <a:gd name="T56" fmla="*/ 48 w 52"/>
                <a:gd name="T57" fmla="*/ 40 h 112"/>
                <a:gd name="T58" fmla="*/ 46 w 52"/>
                <a:gd name="T59" fmla="*/ 36 h 112"/>
                <a:gd name="T60" fmla="*/ 44 w 52"/>
                <a:gd name="T61" fmla="*/ 28 h 112"/>
                <a:gd name="T62" fmla="*/ 46 w 52"/>
                <a:gd name="T63" fmla="*/ 24 h 112"/>
                <a:gd name="T64" fmla="*/ 52 w 52"/>
                <a:gd name="T65" fmla="*/ 20 h 112"/>
                <a:gd name="T66" fmla="*/ 32 w 52"/>
                <a:gd name="T67" fmla="*/ 2 h 112"/>
                <a:gd name="T68" fmla="*/ 26 w 52"/>
                <a:gd name="T69" fmla="*/ 0 h 112"/>
                <a:gd name="T70" fmla="*/ 18 w 52"/>
                <a:gd name="T71" fmla="*/ 4 h 112"/>
                <a:gd name="T72" fmla="*/ 14 w 52"/>
                <a:gd name="T73" fmla="*/ 6 h 112"/>
                <a:gd name="T74" fmla="*/ 10 w 52"/>
                <a:gd name="T75" fmla="*/ 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112">
                  <a:moveTo>
                    <a:pt x="10" y="12"/>
                  </a:moveTo>
                  <a:lnTo>
                    <a:pt x="8" y="12"/>
                  </a:lnTo>
                  <a:lnTo>
                    <a:pt x="8" y="14"/>
                  </a:lnTo>
                  <a:lnTo>
                    <a:pt x="6" y="18"/>
                  </a:lnTo>
                  <a:lnTo>
                    <a:pt x="4" y="22"/>
                  </a:lnTo>
                  <a:lnTo>
                    <a:pt x="4" y="28"/>
                  </a:lnTo>
                  <a:lnTo>
                    <a:pt x="4" y="30"/>
                  </a:lnTo>
                  <a:lnTo>
                    <a:pt x="4" y="32"/>
                  </a:lnTo>
                  <a:lnTo>
                    <a:pt x="4" y="36"/>
                  </a:lnTo>
                  <a:lnTo>
                    <a:pt x="2" y="38"/>
                  </a:lnTo>
                  <a:lnTo>
                    <a:pt x="0" y="40"/>
                  </a:lnTo>
                  <a:lnTo>
                    <a:pt x="0" y="42"/>
                  </a:lnTo>
                  <a:lnTo>
                    <a:pt x="0" y="46"/>
                  </a:lnTo>
                  <a:lnTo>
                    <a:pt x="0" y="48"/>
                  </a:lnTo>
                  <a:lnTo>
                    <a:pt x="2" y="50"/>
                  </a:lnTo>
                  <a:lnTo>
                    <a:pt x="2" y="52"/>
                  </a:lnTo>
                  <a:lnTo>
                    <a:pt x="2" y="54"/>
                  </a:lnTo>
                  <a:lnTo>
                    <a:pt x="2" y="56"/>
                  </a:lnTo>
                  <a:lnTo>
                    <a:pt x="2" y="58"/>
                  </a:lnTo>
                  <a:lnTo>
                    <a:pt x="4" y="62"/>
                  </a:lnTo>
                  <a:lnTo>
                    <a:pt x="6" y="64"/>
                  </a:lnTo>
                  <a:lnTo>
                    <a:pt x="8" y="64"/>
                  </a:lnTo>
                  <a:lnTo>
                    <a:pt x="10" y="66"/>
                  </a:lnTo>
                  <a:lnTo>
                    <a:pt x="10" y="68"/>
                  </a:lnTo>
                  <a:lnTo>
                    <a:pt x="12" y="76"/>
                  </a:lnTo>
                  <a:lnTo>
                    <a:pt x="14" y="88"/>
                  </a:lnTo>
                  <a:lnTo>
                    <a:pt x="18" y="102"/>
                  </a:lnTo>
                  <a:lnTo>
                    <a:pt x="22" y="112"/>
                  </a:lnTo>
                  <a:lnTo>
                    <a:pt x="24" y="112"/>
                  </a:lnTo>
                  <a:lnTo>
                    <a:pt x="26" y="108"/>
                  </a:lnTo>
                  <a:lnTo>
                    <a:pt x="30" y="106"/>
                  </a:lnTo>
                  <a:lnTo>
                    <a:pt x="34" y="102"/>
                  </a:lnTo>
                  <a:lnTo>
                    <a:pt x="36" y="98"/>
                  </a:lnTo>
                  <a:lnTo>
                    <a:pt x="40" y="96"/>
                  </a:lnTo>
                  <a:lnTo>
                    <a:pt x="40" y="92"/>
                  </a:lnTo>
                  <a:lnTo>
                    <a:pt x="38" y="90"/>
                  </a:lnTo>
                  <a:lnTo>
                    <a:pt x="38" y="88"/>
                  </a:lnTo>
                  <a:lnTo>
                    <a:pt x="38" y="86"/>
                  </a:lnTo>
                  <a:lnTo>
                    <a:pt x="38" y="84"/>
                  </a:lnTo>
                  <a:lnTo>
                    <a:pt x="42" y="82"/>
                  </a:lnTo>
                  <a:lnTo>
                    <a:pt x="44" y="82"/>
                  </a:lnTo>
                  <a:lnTo>
                    <a:pt x="46" y="80"/>
                  </a:lnTo>
                  <a:lnTo>
                    <a:pt x="48" y="76"/>
                  </a:lnTo>
                  <a:lnTo>
                    <a:pt x="48" y="72"/>
                  </a:lnTo>
                  <a:lnTo>
                    <a:pt x="46" y="68"/>
                  </a:lnTo>
                  <a:lnTo>
                    <a:pt x="46" y="64"/>
                  </a:lnTo>
                  <a:lnTo>
                    <a:pt x="44" y="62"/>
                  </a:lnTo>
                  <a:lnTo>
                    <a:pt x="44" y="60"/>
                  </a:lnTo>
                  <a:lnTo>
                    <a:pt x="42" y="60"/>
                  </a:lnTo>
                  <a:lnTo>
                    <a:pt x="42" y="56"/>
                  </a:lnTo>
                  <a:lnTo>
                    <a:pt x="42" y="54"/>
                  </a:lnTo>
                  <a:lnTo>
                    <a:pt x="44" y="50"/>
                  </a:lnTo>
                  <a:lnTo>
                    <a:pt x="46" y="48"/>
                  </a:lnTo>
                  <a:lnTo>
                    <a:pt x="48" y="46"/>
                  </a:lnTo>
                  <a:lnTo>
                    <a:pt x="50" y="46"/>
                  </a:lnTo>
                  <a:lnTo>
                    <a:pt x="50" y="44"/>
                  </a:lnTo>
                  <a:lnTo>
                    <a:pt x="50" y="42"/>
                  </a:lnTo>
                  <a:lnTo>
                    <a:pt x="48" y="40"/>
                  </a:lnTo>
                  <a:lnTo>
                    <a:pt x="46" y="38"/>
                  </a:lnTo>
                  <a:lnTo>
                    <a:pt x="46" y="36"/>
                  </a:lnTo>
                  <a:lnTo>
                    <a:pt x="44" y="32"/>
                  </a:lnTo>
                  <a:lnTo>
                    <a:pt x="44" y="28"/>
                  </a:lnTo>
                  <a:lnTo>
                    <a:pt x="46" y="26"/>
                  </a:lnTo>
                  <a:lnTo>
                    <a:pt x="46" y="24"/>
                  </a:lnTo>
                  <a:lnTo>
                    <a:pt x="50" y="22"/>
                  </a:lnTo>
                  <a:lnTo>
                    <a:pt x="52" y="20"/>
                  </a:lnTo>
                  <a:lnTo>
                    <a:pt x="48" y="12"/>
                  </a:lnTo>
                  <a:lnTo>
                    <a:pt x="32" y="2"/>
                  </a:lnTo>
                  <a:lnTo>
                    <a:pt x="30" y="0"/>
                  </a:lnTo>
                  <a:lnTo>
                    <a:pt x="26" y="0"/>
                  </a:lnTo>
                  <a:lnTo>
                    <a:pt x="22" y="2"/>
                  </a:lnTo>
                  <a:lnTo>
                    <a:pt x="18" y="4"/>
                  </a:lnTo>
                  <a:lnTo>
                    <a:pt x="16" y="4"/>
                  </a:lnTo>
                  <a:lnTo>
                    <a:pt x="14" y="6"/>
                  </a:lnTo>
                  <a:lnTo>
                    <a:pt x="12" y="8"/>
                  </a:lnTo>
                  <a:lnTo>
                    <a:pt x="10" y="1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1" name="Freeform 276"/>
            <p:cNvSpPr>
              <a:spLocks noChangeArrowheads="1"/>
            </p:cNvSpPr>
            <p:nvPr/>
          </p:nvSpPr>
          <p:spPr bwMode="auto">
            <a:xfrm>
              <a:off x="346" y="1284"/>
              <a:ext cx="206" cy="202"/>
            </a:xfrm>
            <a:custGeom>
              <a:avLst/>
              <a:gdLst>
                <a:gd name="T0" fmla="*/ 200 w 206"/>
                <a:gd name="T1" fmla="*/ 34 h 202"/>
                <a:gd name="T2" fmla="*/ 192 w 206"/>
                <a:gd name="T3" fmla="*/ 30 h 202"/>
                <a:gd name="T4" fmla="*/ 182 w 206"/>
                <a:gd name="T5" fmla="*/ 24 h 202"/>
                <a:gd name="T6" fmla="*/ 174 w 206"/>
                <a:gd name="T7" fmla="*/ 22 h 202"/>
                <a:gd name="T8" fmla="*/ 170 w 206"/>
                <a:gd name="T9" fmla="*/ 22 h 202"/>
                <a:gd name="T10" fmla="*/ 162 w 206"/>
                <a:gd name="T11" fmla="*/ 22 h 202"/>
                <a:gd name="T12" fmla="*/ 148 w 206"/>
                <a:gd name="T13" fmla="*/ 26 h 202"/>
                <a:gd name="T14" fmla="*/ 138 w 206"/>
                <a:gd name="T15" fmla="*/ 28 h 202"/>
                <a:gd name="T16" fmla="*/ 136 w 206"/>
                <a:gd name="T17" fmla="*/ 34 h 202"/>
                <a:gd name="T18" fmla="*/ 138 w 206"/>
                <a:gd name="T19" fmla="*/ 42 h 202"/>
                <a:gd name="T20" fmla="*/ 140 w 206"/>
                <a:gd name="T21" fmla="*/ 46 h 202"/>
                <a:gd name="T22" fmla="*/ 132 w 206"/>
                <a:gd name="T23" fmla="*/ 56 h 202"/>
                <a:gd name="T24" fmla="*/ 114 w 206"/>
                <a:gd name="T25" fmla="*/ 54 h 202"/>
                <a:gd name="T26" fmla="*/ 100 w 206"/>
                <a:gd name="T27" fmla="*/ 48 h 202"/>
                <a:gd name="T28" fmla="*/ 90 w 206"/>
                <a:gd name="T29" fmla="*/ 40 h 202"/>
                <a:gd name="T30" fmla="*/ 86 w 206"/>
                <a:gd name="T31" fmla="*/ 30 h 202"/>
                <a:gd name="T32" fmla="*/ 82 w 206"/>
                <a:gd name="T33" fmla="*/ 22 h 202"/>
                <a:gd name="T34" fmla="*/ 78 w 206"/>
                <a:gd name="T35" fmla="*/ 16 h 202"/>
                <a:gd name="T36" fmla="*/ 56 w 206"/>
                <a:gd name="T37" fmla="*/ 10 h 202"/>
                <a:gd name="T38" fmla="*/ 46 w 206"/>
                <a:gd name="T39" fmla="*/ 6 h 202"/>
                <a:gd name="T40" fmla="*/ 38 w 206"/>
                <a:gd name="T41" fmla="*/ 4 h 202"/>
                <a:gd name="T42" fmla="*/ 24 w 206"/>
                <a:gd name="T43" fmla="*/ 2 h 202"/>
                <a:gd name="T44" fmla="*/ 26 w 206"/>
                <a:gd name="T45" fmla="*/ 8 h 202"/>
                <a:gd name="T46" fmla="*/ 26 w 206"/>
                <a:gd name="T47" fmla="*/ 16 h 202"/>
                <a:gd name="T48" fmla="*/ 22 w 206"/>
                <a:gd name="T49" fmla="*/ 20 h 202"/>
                <a:gd name="T50" fmla="*/ 18 w 206"/>
                <a:gd name="T51" fmla="*/ 20 h 202"/>
                <a:gd name="T52" fmla="*/ 16 w 206"/>
                <a:gd name="T53" fmla="*/ 22 h 202"/>
                <a:gd name="T54" fmla="*/ 18 w 206"/>
                <a:gd name="T55" fmla="*/ 30 h 202"/>
                <a:gd name="T56" fmla="*/ 16 w 206"/>
                <a:gd name="T57" fmla="*/ 34 h 202"/>
                <a:gd name="T58" fmla="*/ 12 w 206"/>
                <a:gd name="T59" fmla="*/ 40 h 202"/>
                <a:gd name="T60" fmla="*/ 6 w 206"/>
                <a:gd name="T61" fmla="*/ 46 h 202"/>
                <a:gd name="T62" fmla="*/ 2 w 206"/>
                <a:gd name="T63" fmla="*/ 50 h 202"/>
                <a:gd name="T64" fmla="*/ 2 w 206"/>
                <a:gd name="T65" fmla="*/ 50 h 202"/>
                <a:gd name="T66" fmla="*/ 2 w 206"/>
                <a:gd name="T67" fmla="*/ 56 h 202"/>
                <a:gd name="T68" fmla="*/ 4 w 206"/>
                <a:gd name="T69" fmla="*/ 66 h 202"/>
                <a:gd name="T70" fmla="*/ 6 w 206"/>
                <a:gd name="T71" fmla="*/ 76 h 202"/>
                <a:gd name="T72" fmla="*/ 8 w 206"/>
                <a:gd name="T73" fmla="*/ 82 h 202"/>
                <a:gd name="T74" fmla="*/ 12 w 206"/>
                <a:gd name="T75" fmla="*/ 88 h 202"/>
                <a:gd name="T76" fmla="*/ 12 w 206"/>
                <a:gd name="T77" fmla="*/ 96 h 202"/>
                <a:gd name="T78" fmla="*/ 12 w 206"/>
                <a:gd name="T79" fmla="*/ 106 h 202"/>
                <a:gd name="T80" fmla="*/ 12 w 206"/>
                <a:gd name="T81" fmla="*/ 110 h 202"/>
                <a:gd name="T82" fmla="*/ 14 w 206"/>
                <a:gd name="T83" fmla="*/ 116 h 202"/>
                <a:gd name="T84" fmla="*/ 28 w 206"/>
                <a:gd name="T85" fmla="*/ 142 h 202"/>
                <a:gd name="T86" fmla="*/ 32 w 206"/>
                <a:gd name="T87" fmla="*/ 142 h 202"/>
                <a:gd name="T88" fmla="*/ 40 w 206"/>
                <a:gd name="T89" fmla="*/ 146 h 202"/>
                <a:gd name="T90" fmla="*/ 44 w 206"/>
                <a:gd name="T91" fmla="*/ 152 h 202"/>
                <a:gd name="T92" fmla="*/ 48 w 206"/>
                <a:gd name="T93" fmla="*/ 158 h 202"/>
                <a:gd name="T94" fmla="*/ 184 w 206"/>
                <a:gd name="T95" fmla="*/ 202 h 202"/>
                <a:gd name="T96" fmla="*/ 206 w 206"/>
                <a:gd name="T97" fmla="*/ 184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6" h="202">
                  <a:moveTo>
                    <a:pt x="206" y="34"/>
                  </a:moveTo>
                  <a:lnTo>
                    <a:pt x="200" y="34"/>
                  </a:lnTo>
                  <a:lnTo>
                    <a:pt x="196" y="32"/>
                  </a:lnTo>
                  <a:lnTo>
                    <a:pt x="192" y="30"/>
                  </a:lnTo>
                  <a:lnTo>
                    <a:pt x="186" y="26"/>
                  </a:lnTo>
                  <a:lnTo>
                    <a:pt x="182" y="24"/>
                  </a:lnTo>
                  <a:lnTo>
                    <a:pt x="176" y="24"/>
                  </a:lnTo>
                  <a:lnTo>
                    <a:pt x="174" y="22"/>
                  </a:lnTo>
                  <a:lnTo>
                    <a:pt x="172" y="22"/>
                  </a:lnTo>
                  <a:lnTo>
                    <a:pt x="170" y="22"/>
                  </a:lnTo>
                  <a:lnTo>
                    <a:pt x="166" y="22"/>
                  </a:lnTo>
                  <a:lnTo>
                    <a:pt x="162" y="22"/>
                  </a:lnTo>
                  <a:lnTo>
                    <a:pt x="154" y="24"/>
                  </a:lnTo>
                  <a:lnTo>
                    <a:pt x="148" y="26"/>
                  </a:lnTo>
                  <a:lnTo>
                    <a:pt x="142" y="26"/>
                  </a:lnTo>
                  <a:lnTo>
                    <a:pt x="138" y="28"/>
                  </a:lnTo>
                  <a:lnTo>
                    <a:pt x="138" y="32"/>
                  </a:lnTo>
                  <a:lnTo>
                    <a:pt x="136" y="34"/>
                  </a:lnTo>
                  <a:lnTo>
                    <a:pt x="138" y="38"/>
                  </a:lnTo>
                  <a:lnTo>
                    <a:pt x="138" y="42"/>
                  </a:lnTo>
                  <a:lnTo>
                    <a:pt x="140" y="44"/>
                  </a:lnTo>
                  <a:lnTo>
                    <a:pt x="140" y="46"/>
                  </a:lnTo>
                  <a:lnTo>
                    <a:pt x="138" y="54"/>
                  </a:lnTo>
                  <a:lnTo>
                    <a:pt x="132" y="56"/>
                  </a:lnTo>
                  <a:lnTo>
                    <a:pt x="122" y="56"/>
                  </a:lnTo>
                  <a:lnTo>
                    <a:pt x="114" y="54"/>
                  </a:lnTo>
                  <a:lnTo>
                    <a:pt x="106" y="52"/>
                  </a:lnTo>
                  <a:lnTo>
                    <a:pt x="100" y="48"/>
                  </a:lnTo>
                  <a:lnTo>
                    <a:pt x="96" y="44"/>
                  </a:lnTo>
                  <a:lnTo>
                    <a:pt x="90" y="40"/>
                  </a:lnTo>
                  <a:lnTo>
                    <a:pt x="88" y="36"/>
                  </a:lnTo>
                  <a:lnTo>
                    <a:pt x="86" y="30"/>
                  </a:lnTo>
                  <a:lnTo>
                    <a:pt x="84" y="26"/>
                  </a:lnTo>
                  <a:lnTo>
                    <a:pt x="82" y="22"/>
                  </a:lnTo>
                  <a:lnTo>
                    <a:pt x="80" y="18"/>
                  </a:lnTo>
                  <a:lnTo>
                    <a:pt x="78" y="16"/>
                  </a:lnTo>
                  <a:lnTo>
                    <a:pt x="58" y="12"/>
                  </a:lnTo>
                  <a:lnTo>
                    <a:pt x="56" y="10"/>
                  </a:lnTo>
                  <a:lnTo>
                    <a:pt x="52" y="8"/>
                  </a:lnTo>
                  <a:lnTo>
                    <a:pt x="46" y="6"/>
                  </a:lnTo>
                  <a:lnTo>
                    <a:pt x="42" y="4"/>
                  </a:lnTo>
                  <a:lnTo>
                    <a:pt x="38" y="4"/>
                  </a:lnTo>
                  <a:lnTo>
                    <a:pt x="24" y="0"/>
                  </a:lnTo>
                  <a:lnTo>
                    <a:pt x="24" y="2"/>
                  </a:lnTo>
                  <a:lnTo>
                    <a:pt x="24" y="4"/>
                  </a:lnTo>
                  <a:lnTo>
                    <a:pt x="26" y="8"/>
                  </a:lnTo>
                  <a:lnTo>
                    <a:pt x="26" y="12"/>
                  </a:lnTo>
                  <a:lnTo>
                    <a:pt x="26" y="16"/>
                  </a:lnTo>
                  <a:lnTo>
                    <a:pt x="24" y="18"/>
                  </a:lnTo>
                  <a:lnTo>
                    <a:pt x="22" y="20"/>
                  </a:lnTo>
                  <a:lnTo>
                    <a:pt x="20" y="20"/>
                  </a:lnTo>
                  <a:lnTo>
                    <a:pt x="18" y="20"/>
                  </a:lnTo>
                  <a:lnTo>
                    <a:pt x="18" y="22"/>
                  </a:lnTo>
                  <a:lnTo>
                    <a:pt x="16" y="22"/>
                  </a:lnTo>
                  <a:lnTo>
                    <a:pt x="16" y="26"/>
                  </a:lnTo>
                  <a:lnTo>
                    <a:pt x="18" y="30"/>
                  </a:lnTo>
                  <a:lnTo>
                    <a:pt x="18" y="32"/>
                  </a:lnTo>
                  <a:lnTo>
                    <a:pt x="16" y="34"/>
                  </a:lnTo>
                  <a:lnTo>
                    <a:pt x="14" y="36"/>
                  </a:lnTo>
                  <a:lnTo>
                    <a:pt x="12" y="40"/>
                  </a:lnTo>
                  <a:lnTo>
                    <a:pt x="8" y="42"/>
                  </a:lnTo>
                  <a:lnTo>
                    <a:pt x="6" y="46"/>
                  </a:lnTo>
                  <a:lnTo>
                    <a:pt x="2" y="48"/>
                  </a:lnTo>
                  <a:lnTo>
                    <a:pt x="2" y="50"/>
                  </a:lnTo>
                  <a:lnTo>
                    <a:pt x="0" y="50"/>
                  </a:lnTo>
                  <a:lnTo>
                    <a:pt x="2" y="50"/>
                  </a:lnTo>
                  <a:lnTo>
                    <a:pt x="2" y="54"/>
                  </a:lnTo>
                  <a:lnTo>
                    <a:pt x="2" y="56"/>
                  </a:lnTo>
                  <a:lnTo>
                    <a:pt x="4" y="60"/>
                  </a:lnTo>
                  <a:lnTo>
                    <a:pt x="4" y="66"/>
                  </a:lnTo>
                  <a:lnTo>
                    <a:pt x="4" y="72"/>
                  </a:lnTo>
                  <a:lnTo>
                    <a:pt x="6" y="76"/>
                  </a:lnTo>
                  <a:lnTo>
                    <a:pt x="6" y="80"/>
                  </a:lnTo>
                  <a:lnTo>
                    <a:pt x="8" y="82"/>
                  </a:lnTo>
                  <a:lnTo>
                    <a:pt x="10" y="84"/>
                  </a:lnTo>
                  <a:lnTo>
                    <a:pt x="12" y="88"/>
                  </a:lnTo>
                  <a:lnTo>
                    <a:pt x="12" y="92"/>
                  </a:lnTo>
                  <a:lnTo>
                    <a:pt x="12" y="96"/>
                  </a:lnTo>
                  <a:lnTo>
                    <a:pt x="12" y="102"/>
                  </a:lnTo>
                  <a:lnTo>
                    <a:pt x="12" y="106"/>
                  </a:lnTo>
                  <a:lnTo>
                    <a:pt x="10" y="108"/>
                  </a:lnTo>
                  <a:lnTo>
                    <a:pt x="12" y="110"/>
                  </a:lnTo>
                  <a:lnTo>
                    <a:pt x="14" y="112"/>
                  </a:lnTo>
                  <a:lnTo>
                    <a:pt x="14" y="116"/>
                  </a:lnTo>
                  <a:lnTo>
                    <a:pt x="14" y="122"/>
                  </a:lnTo>
                  <a:lnTo>
                    <a:pt x="28" y="142"/>
                  </a:lnTo>
                  <a:lnTo>
                    <a:pt x="30" y="142"/>
                  </a:lnTo>
                  <a:lnTo>
                    <a:pt x="32" y="142"/>
                  </a:lnTo>
                  <a:lnTo>
                    <a:pt x="36" y="142"/>
                  </a:lnTo>
                  <a:lnTo>
                    <a:pt x="40" y="146"/>
                  </a:lnTo>
                  <a:lnTo>
                    <a:pt x="42" y="148"/>
                  </a:lnTo>
                  <a:lnTo>
                    <a:pt x="44" y="152"/>
                  </a:lnTo>
                  <a:lnTo>
                    <a:pt x="46" y="154"/>
                  </a:lnTo>
                  <a:lnTo>
                    <a:pt x="48" y="158"/>
                  </a:lnTo>
                  <a:lnTo>
                    <a:pt x="76" y="156"/>
                  </a:lnTo>
                  <a:lnTo>
                    <a:pt x="184" y="202"/>
                  </a:lnTo>
                  <a:lnTo>
                    <a:pt x="184" y="184"/>
                  </a:lnTo>
                  <a:lnTo>
                    <a:pt x="206" y="184"/>
                  </a:lnTo>
                  <a:lnTo>
                    <a:pt x="206" y="3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2" name="Freeform 277"/>
            <p:cNvSpPr>
              <a:spLocks noChangeArrowheads="1"/>
            </p:cNvSpPr>
            <p:nvPr/>
          </p:nvSpPr>
          <p:spPr bwMode="auto">
            <a:xfrm>
              <a:off x="258" y="1566"/>
              <a:ext cx="146" cy="120"/>
            </a:xfrm>
            <a:custGeom>
              <a:avLst/>
              <a:gdLst>
                <a:gd name="T0" fmla="*/ 142 w 146"/>
                <a:gd name="T1" fmla="*/ 0 h 120"/>
                <a:gd name="T2" fmla="*/ 132 w 146"/>
                <a:gd name="T3" fmla="*/ 2 h 120"/>
                <a:gd name="T4" fmla="*/ 124 w 146"/>
                <a:gd name="T5" fmla="*/ 6 h 120"/>
                <a:gd name="T6" fmla="*/ 120 w 146"/>
                <a:gd name="T7" fmla="*/ 8 h 120"/>
                <a:gd name="T8" fmla="*/ 96 w 146"/>
                <a:gd name="T9" fmla="*/ 4 h 120"/>
                <a:gd name="T10" fmla="*/ 84 w 146"/>
                <a:gd name="T11" fmla="*/ 8 h 120"/>
                <a:gd name="T12" fmla="*/ 76 w 146"/>
                <a:gd name="T13" fmla="*/ 6 h 120"/>
                <a:gd name="T14" fmla="*/ 68 w 146"/>
                <a:gd name="T15" fmla="*/ 12 h 120"/>
                <a:gd name="T16" fmla="*/ 62 w 146"/>
                <a:gd name="T17" fmla="*/ 16 h 120"/>
                <a:gd name="T18" fmla="*/ 54 w 146"/>
                <a:gd name="T19" fmla="*/ 10 h 120"/>
                <a:gd name="T20" fmla="*/ 46 w 146"/>
                <a:gd name="T21" fmla="*/ 8 h 120"/>
                <a:gd name="T22" fmla="*/ 40 w 146"/>
                <a:gd name="T23" fmla="*/ 6 h 120"/>
                <a:gd name="T24" fmla="*/ 34 w 146"/>
                <a:gd name="T25" fmla="*/ 6 h 120"/>
                <a:gd name="T26" fmla="*/ 22 w 146"/>
                <a:gd name="T27" fmla="*/ 6 h 120"/>
                <a:gd name="T28" fmla="*/ 10 w 146"/>
                <a:gd name="T29" fmla="*/ 12 h 120"/>
                <a:gd name="T30" fmla="*/ 4 w 146"/>
                <a:gd name="T31" fmla="*/ 18 h 120"/>
                <a:gd name="T32" fmla="*/ 4 w 146"/>
                <a:gd name="T33" fmla="*/ 22 h 120"/>
                <a:gd name="T34" fmla="*/ 6 w 146"/>
                <a:gd name="T35" fmla="*/ 28 h 120"/>
                <a:gd name="T36" fmla="*/ 6 w 146"/>
                <a:gd name="T37" fmla="*/ 40 h 120"/>
                <a:gd name="T38" fmla="*/ 6 w 146"/>
                <a:gd name="T39" fmla="*/ 48 h 120"/>
                <a:gd name="T40" fmla="*/ 2 w 146"/>
                <a:gd name="T41" fmla="*/ 54 h 120"/>
                <a:gd name="T42" fmla="*/ 0 w 146"/>
                <a:gd name="T43" fmla="*/ 64 h 120"/>
                <a:gd name="T44" fmla="*/ 0 w 146"/>
                <a:gd name="T45" fmla="*/ 100 h 120"/>
                <a:gd name="T46" fmla="*/ 16 w 146"/>
                <a:gd name="T47" fmla="*/ 100 h 120"/>
                <a:gd name="T48" fmla="*/ 34 w 146"/>
                <a:gd name="T49" fmla="*/ 112 h 120"/>
                <a:gd name="T50" fmla="*/ 52 w 146"/>
                <a:gd name="T51" fmla="*/ 118 h 120"/>
                <a:gd name="T52" fmla="*/ 76 w 146"/>
                <a:gd name="T53" fmla="*/ 120 h 120"/>
                <a:gd name="T54" fmla="*/ 94 w 146"/>
                <a:gd name="T55" fmla="*/ 102 h 120"/>
                <a:gd name="T56" fmla="*/ 96 w 146"/>
                <a:gd name="T57" fmla="*/ 86 h 120"/>
                <a:gd name="T58" fmla="*/ 100 w 146"/>
                <a:gd name="T59" fmla="*/ 80 h 120"/>
                <a:gd name="T60" fmla="*/ 108 w 146"/>
                <a:gd name="T61" fmla="*/ 72 h 120"/>
                <a:gd name="T62" fmla="*/ 118 w 146"/>
                <a:gd name="T63" fmla="*/ 68 h 120"/>
                <a:gd name="T64" fmla="*/ 124 w 146"/>
                <a:gd name="T65" fmla="*/ 72 h 120"/>
                <a:gd name="T66" fmla="*/ 128 w 146"/>
                <a:gd name="T67" fmla="*/ 70 h 120"/>
                <a:gd name="T68" fmla="*/ 136 w 146"/>
                <a:gd name="T69" fmla="*/ 64 h 120"/>
                <a:gd name="T70" fmla="*/ 142 w 146"/>
                <a:gd name="T71" fmla="*/ 46 h 120"/>
                <a:gd name="T72" fmla="*/ 144 w 146"/>
                <a:gd name="T73" fmla="*/ 36 h 120"/>
                <a:gd name="T74" fmla="*/ 146 w 146"/>
                <a:gd name="T75" fmla="*/ 24 h 120"/>
                <a:gd name="T76" fmla="*/ 144 w 146"/>
                <a:gd name="T77" fmla="*/ 14 h 120"/>
                <a:gd name="T78" fmla="*/ 146 w 146"/>
                <a:gd name="T79" fmla="*/ 4 h 120"/>
                <a:gd name="T80" fmla="*/ 146 w 146"/>
                <a:gd name="T8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6" h="120">
                  <a:moveTo>
                    <a:pt x="146" y="0"/>
                  </a:moveTo>
                  <a:lnTo>
                    <a:pt x="142" y="0"/>
                  </a:lnTo>
                  <a:lnTo>
                    <a:pt x="136" y="0"/>
                  </a:lnTo>
                  <a:lnTo>
                    <a:pt x="132" y="2"/>
                  </a:lnTo>
                  <a:lnTo>
                    <a:pt x="126" y="4"/>
                  </a:lnTo>
                  <a:lnTo>
                    <a:pt x="124" y="6"/>
                  </a:lnTo>
                  <a:lnTo>
                    <a:pt x="120" y="6"/>
                  </a:lnTo>
                  <a:lnTo>
                    <a:pt x="120" y="8"/>
                  </a:lnTo>
                  <a:lnTo>
                    <a:pt x="108" y="2"/>
                  </a:lnTo>
                  <a:lnTo>
                    <a:pt x="96" y="4"/>
                  </a:lnTo>
                  <a:lnTo>
                    <a:pt x="88" y="6"/>
                  </a:lnTo>
                  <a:lnTo>
                    <a:pt x="84" y="8"/>
                  </a:lnTo>
                  <a:lnTo>
                    <a:pt x="80" y="6"/>
                  </a:lnTo>
                  <a:lnTo>
                    <a:pt x="76" y="6"/>
                  </a:lnTo>
                  <a:lnTo>
                    <a:pt x="70" y="8"/>
                  </a:lnTo>
                  <a:lnTo>
                    <a:pt x="68" y="12"/>
                  </a:lnTo>
                  <a:lnTo>
                    <a:pt x="64" y="14"/>
                  </a:lnTo>
                  <a:lnTo>
                    <a:pt x="62" y="16"/>
                  </a:lnTo>
                  <a:lnTo>
                    <a:pt x="58" y="14"/>
                  </a:lnTo>
                  <a:lnTo>
                    <a:pt x="54" y="10"/>
                  </a:lnTo>
                  <a:lnTo>
                    <a:pt x="50" y="10"/>
                  </a:lnTo>
                  <a:lnTo>
                    <a:pt x="46" y="8"/>
                  </a:lnTo>
                  <a:lnTo>
                    <a:pt x="42" y="8"/>
                  </a:lnTo>
                  <a:lnTo>
                    <a:pt x="40" y="6"/>
                  </a:lnTo>
                  <a:lnTo>
                    <a:pt x="38" y="6"/>
                  </a:lnTo>
                  <a:lnTo>
                    <a:pt x="34" y="6"/>
                  </a:lnTo>
                  <a:lnTo>
                    <a:pt x="30" y="6"/>
                  </a:lnTo>
                  <a:lnTo>
                    <a:pt x="22" y="6"/>
                  </a:lnTo>
                  <a:lnTo>
                    <a:pt x="16" y="8"/>
                  </a:lnTo>
                  <a:lnTo>
                    <a:pt x="10" y="12"/>
                  </a:lnTo>
                  <a:lnTo>
                    <a:pt x="6" y="14"/>
                  </a:lnTo>
                  <a:lnTo>
                    <a:pt x="4" y="18"/>
                  </a:lnTo>
                  <a:lnTo>
                    <a:pt x="2" y="20"/>
                  </a:lnTo>
                  <a:lnTo>
                    <a:pt x="4" y="22"/>
                  </a:lnTo>
                  <a:lnTo>
                    <a:pt x="4" y="24"/>
                  </a:lnTo>
                  <a:lnTo>
                    <a:pt x="6" y="28"/>
                  </a:lnTo>
                  <a:lnTo>
                    <a:pt x="6" y="34"/>
                  </a:lnTo>
                  <a:lnTo>
                    <a:pt x="6" y="40"/>
                  </a:lnTo>
                  <a:lnTo>
                    <a:pt x="6" y="46"/>
                  </a:lnTo>
                  <a:lnTo>
                    <a:pt x="6" y="48"/>
                  </a:lnTo>
                  <a:lnTo>
                    <a:pt x="4" y="50"/>
                  </a:lnTo>
                  <a:lnTo>
                    <a:pt x="2" y="54"/>
                  </a:lnTo>
                  <a:lnTo>
                    <a:pt x="2" y="58"/>
                  </a:lnTo>
                  <a:lnTo>
                    <a:pt x="0" y="64"/>
                  </a:lnTo>
                  <a:lnTo>
                    <a:pt x="0" y="70"/>
                  </a:lnTo>
                  <a:lnTo>
                    <a:pt x="0" y="100"/>
                  </a:lnTo>
                  <a:lnTo>
                    <a:pt x="14" y="98"/>
                  </a:lnTo>
                  <a:lnTo>
                    <a:pt x="16" y="100"/>
                  </a:lnTo>
                  <a:lnTo>
                    <a:pt x="24" y="106"/>
                  </a:lnTo>
                  <a:lnTo>
                    <a:pt x="34" y="112"/>
                  </a:lnTo>
                  <a:lnTo>
                    <a:pt x="48" y="118"/>
                  </a:lnTo>
                  <a:lnTo>
                    <a:pt x="52" y="118"/>
                  </a:lnTo>
                  <a:lnTo>
                    <a:pt x="62" y="120"/>
                  </a:lnTo>
                  <a:lnTo>
                    <a:pt x="76" y="120"/>
                  </a:lnTo>
                  <a:lnTo>
                    <a:pt x="86" y="120"/>
                  </a:lnTo>
                  <a:lnTo>
                    <a:pt x="94" y="102"/>
                  </a:lnTo>
                  <a:lnTo>
                    <a:pt x="94" y="88"/>
                  </a:lnTo>
                  <a:lnTo>
                    <a:pt x="96" y="86"/>
                  </a:lnTo>
                  <a:lnTo>
                    <a:pt x="98" y="84"/>
                  </a:lnTo>
                  <a:lnTo>
                    <a:pt x="100" y="80"/>
                  </a:lnTo>
                  <a:lnTo>
                    <a:pt x="104" y="76"/>
                  </a:lnTo>
                  <a:lnTo>
                    <a:pt x="108" y="72"/>
                  </a:lnTo>
                  <a:lnTo>
                    <a:pt x="112" y="70"/>
                  </a:lnTo>
                  <a:lnTo>
                    <a:pt x="118" y="68"/>
                  </a:lnTo>
                  <a:lnTo>
                    <a:pt x="122" y="72"/>
                  </a:lnTo>
                  <a:lnTo>
                    <a:pt x="124" y="72"/>
                  </a:lnTo>
                  <a:lnTo>
                    <a:pt x="126" y="72"/>
                  </a:lnTo>
                  <a:lnTo>
                    <a:pt x="128" y="70"/>
                  </a:lnTo>
                  <a:lnTo>
                    <a:pt x="132" y="68"/>
                  </a:lnTo>
                  <a:lnTo>
                    <a:pt x="136" y="64"/>
                  </a:lnTo>
                  <a:lnTo>
                    <a:pt x="138" y="56"/>
                  </a:lnTo>
                  <a:lnTo>
                    <a:pt x="142" y="46"/>
                  </a:lnTo>
                  <a:lnTo>
                    <a:pt x="144" y="42"/>
                  </a:lnTo>
                  <a:lnTo>
                    <a:pt x="144" y="36"/>
                  </a:lnTo>
                  <a:lnTo>
                    <a:pt x="146" y="30"/>
                  </a:lnTo>
                  <a:lnTo>
                    <a:pt x="146" y="24"/>
                  </a:lnTo>
                  <a:lnTo>
                    <a:pt x="144" y="18"/>
                  </a:lnTo>
                  <a:lnTo>
                    <a:pt x="144" y="14"/>
                  </a:lnTo>
                  <a:lnTo>
                    <a:pt x="144" y="8"/>
                  </a:lnTo>
                  <a:lnTo>
                    <a:pt x="146" y="4"/>
                  </a:lnTo>
                  <a:lnTo>
                    <a:pt x="146" y="2"/>
                  </a:lnTo>
                  <a:lnTo>
                    <a:pt x="14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3" name="Freeform 278"/>
            <p:cNvSpPr>
              <a:spLocks noChangeArrowheads="1"/>
            </p:cNvSpPr>
            <p:nvPr/>
          </p:nvSpPr>
          <p:spPr bwMode="auto">
            <a:xfrm>
              <a:off x="378" y="1426"/>
              <a:ext cx="52" cy="132"/>
            </a:xfrm>
            <a:custGeom>
              <a:avLst/>
              <a:gdLst>
                <a:gd name="T0" fmla="*/ 28 w 52"/>
                <a:gd name="T1" fmla="*/ 132 h 132"/>
                <a:gd name="T2" fmla="*/ 30 w 52"/>
                <a:gd name="T3" fmla="*/ 118 h 132"/>
                <a:gd name="T4" fmla="*/ 30 w 52"/>
                <a:gd name="T5" fmla="*/ 116 h 132"/>
                <a:gd name="T6" fmla="*/ 32 w 52"/>
                <a:gd name="T7" fmla="*/ 112 h 132"/>
                <a:gd name="T8" fmla="*/ 32 w 52"/>
                <a:gd name="T9" fmla="*/ 108 h 132"/>
                <a:gd name="T10" fmla="*/ 36 w 52"/>
                <a:gd name="T11" fmla="*/ 104 h 132"/>
                <a:gd name="T12" fmla="*/ 40 w 52"/>
                <a:gd name="T13" fmla="*/ 100 h 132"/>
                <a:gd name="T14" fmla="*/ 44 w 52"/>
                <a:gd name="T15" fmla="*/ 96 h 132"/>
                <a:gd name="T16" fmla="*/ 44 w 52"/>
                <a:gd name="T17" fmla="*/ 92 h 132"/>
                <a:gd name="T18" fmla="*/ 44 w 52"/>
                <a:gd name="T19" fmla="*/ 80 h 132"/>
                <a:gd name="T20" fmla="*/ 44 w 52"/>
                <a:gd name="T21" fmla="*/ 66 h 132"/>
                <a:gd name="T22" fmla="*/ 46 w 52"/>
                <a:gd name="T23" fmla="*/ 52 h 132"/>
                <a:gd name="T24" fmla="*/ 52 w 52"/>
                <a:gd name="T25" fmla="*/ 44 h 132"/>
                <a:gd name="T26" fmla="*/ 50 w 52"/>
                <a:gd name="T27" fmla="*/ 44 h 132"/>
                <a:gd name="T28" fmla="*/ 50 w 52"/>
                <a:gd name="T29" fmla="*/ 40 h 132"/>
                <a:gd name="T30" fmla="*/ 48 w 52"/>
                <a:gd name="T31" fmla="*/ 36 h 132"/>
                <a:gd name="T32" fmla="*/ 46 w 52"/>
                <a:gd name="T33" fmla="*/ 30 h 132"/>
                <a:gd name="T34" fmla="*/ 44 w 52"/>
                <a:gd name="T35" fmla="*/ 24 h 132"/>
                <a:gd name="T36" fmla="*/ 44 w 52"/>
                <a:gd name="T37" fmla="*/ 20 h 132"/>
                <a:gd name="T38" fmla="*/ 44 w 52"/>
                <a:gd name="T39" fmla="*/ 14 h 132"/>
                <a:gd name="T40" fmla="*/ 16 w 52"/>
                <a:gd name="T41" fmla="*/ 16 h 132"/>
                <a:gd name="T42" fmla="*/ 16 w 52"/>
                <a:gd name="T43" fmla="*/ 14 h 132"/>
                <a:gd name="T44" fmla="*/ 14 w 52"/>
                <a:gd name="T45" fmla="*/ 12 h 132"/>
                <a:gd name="T46" fmla="*/ 12 w 52"/>
                <a:gd name="T47" fmla="*/ 8 h 132"/>
                <a:gd name="T48" fmla="*/ 8 w 52"/>
                <a:gd name="T49" fmla="*/ 4 h 132"/>
                <a:gd name="T50" fmla="*/ 4 w 52"/>
                <a:gd name="T51" fmla="*/ 2 h 132"/>
                <a:gd name="T52" fmla="*/ 0 w 52"/>
                <a:gd name="T53" fmla="*/ 0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2" h="132">
                  <a:moveTo>
                    <a:pt x="28" y="132"/>
                  </a:moveTo>
                  <a:lnTo>
                    <a:pt x="30" y="118"/>
                  </a:lnTo>
                  <a:lnTo>
                    <a:pt x="30" y="116"/>
                  </a:lnTo>
                  <a:lnTo>
                    <a:pt x="32" y="112"/>
                  </a:lnTo>
                  <a:lnTo>
                    <a:pt x="32" y="108"/>
                  </a:lnTo>
                  <a:lnTo>
                    <a:pt x="36" y="104"/>
                  </a:lnTo>
                  <a:lnTo>
                    <a:pt x="40" y="100"/>
                  </a:lnTo>
                  <a:lnTo>
                    <a:pt x="44" y="96"/>
                  </a:lnTo>
                  <a:lnTo>
                    <a:pt x="44" y="92"/>
                  </a:lnTo>
                  <a:lnTo>
                    <a:pt x="44" y="80"/>
                  </a:lnTo>
                  <a:lnTo>
                    <a:pt x="44" y="66"/>
                  </a:lnTo>
                  <a:lnTo>
                    <a:pt x="46" y="52"/>
                  </a:lnTo>
                  <a:lnTo>
                    <a:pt x="52" y="44"/>
                  </a:lnTo>
                  <a:lnTo>
                    <a:pt x="50" y="44"/>
                  </a:lnTo>
                  <a:lnTo>
                    <a:pt x="50" y="40"/>
                  </a:lnTo>
                  <a:lnTo>
                    <a:pt x="48" y="36"/>
                  </a:lnTo>
                  <a:lnTo>
                    <a:pt x="46" y="30"/>
                  </a:lnTo>
                  <a:lnTo>
                    <a:pt x="44" y="24"/>
                  </a:lnTo>
                  <a:lnTo>
                    <a:pt x="44" y="20"/>
                  </a:lnTo>
                  <a:lnTo>
                    <a:pt x="44" y="14"/>
                  </a:lnTo>
                  <a:lnTo>
                    <a:pt x="16" y="16"/>
                  </a:lnTo>
                  <a:lnTo>
                    <a:pt x="16" y="14"/>
                  </a:lnTo>
                  <a:lnTo>
                    <a:pt x="14" y="12"/>
                  </a:lnTo>
                  <a:lnTo>
                    <a:pt x="12" y="8"/>
                  </a:lnTo>
                  <a:lnTo>
                    <a:pt x="8" y="4"/>
                  </a:lnTo>
                  <a:lnTo>
                    <a:pt x="4" y="2"/>
                  </a:lnTo>
                  <a:lnTo>
                    <a:pt x="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4" name="Freeform 279"/>
            <p:cNvSpPr>
              <a:spLocks noChangeArrowheads="1"/>
            </p:cNvSpPr>
            <p:nvPr/>
          </p:nvSpPr>
          <p:spPr bwMode="auto">
            <a:xfrm>
              <a:off x="212" y="1426"/>
              <a:ext cx="218" cy="162"/>
            </a:xfrm>
            <a:custGeom>
              <a:avLst/>
              <a:gdLst>
                <a:gd name="T0" fmla="*/ 94 w 218"/>
                <a:gd name="T1" fmla="*/ 36 h 162"/>
                <a:gd name="T2" fmla="*/ 78 w 218"/>
                <a:gd name="T3" fmla="*/ 40 h 162"/>
                <a:gd name="T4" fmla="*/ 62 w 218"/>
                <a:gd name="T5" fmla="*/ 42 h 162"/>
                <a:gd name="T6" fmla="*/ 60 w 218"/>
                <a:gd name="T7" fmla="*/ 62 h 162"/>
                <a:gd name="T8" fmla="*/ 50 w 218"/>
                <a:gd name="T9" fmla="*/ 100 h 162"/>
                <a:gd name="T10" fmla="*/ 36 w 218"/>
                <a:gd name="T11" fmla="*/ 118 h 162"/>
                <a:gd name="T12" fmla="*/ 28 w 218"/>
                <a:gd name="T13" fmla="*/ 120 h 162"/>
                <a:gd name="T14" fmla="*/ 20 w 218"/>
                <a:gd name="T15" fmla="*/ 122 h 162"/>
                <a:gd name="T16" fmla="*/ 14 w 218"/>
                <a:gd name="T17" fmla="*/ 122 h 162"/>
                <a:gd name="T18" fmla="*/ 6 w 218"/>
                <a:gd name="T19" fmla="*/ 122 h 162"/>
                <a:gd name="T20" fmla="*/ 0 w 218"/>
                <a:gd name="T21" fmla="*/ 128 h 162"/>
                <a:gd name="T22" fmla="*/ 2 w 218"/>
                <a:gd name="T23" fmla="*/ 130 h 162"/>
                <a:gd name="T24" fmla="*/ 6 w 218"/>
                <a:gd name="T25" fmla="*/ 136 h 162"/>
                <a:gd name="T26" fmla="*/ 8 w 218"/>
                <a:gd name="T27" fmla="*/ 140 h 162"/>
                <a:gd name="T28" fmla="*/ 14 w 218"/>
                <a:gd name="T29" fmla="*/ 144 h 162"/>
                <a:gd name="T30" fmla="*/ 16 w 218"/>
                <a:gd name="T31" fmla="*/ 146 h 162"/>
                <a:gd name="T32" fmla="*/ 26 w 218"/>
                <a:gd name="T33" fmla="*/ 150 h 162"/>
                <a:gd name="T34" fmla="*/ 28 w 218"/>
                <a:gd name="T35" fmla="*/ 144 h 162"/>
                <a:gd name="T36" fmla="*/ 34 w 218"/>
                <a:gd name="T37" fmla="*/ 148 h 162"/>
                <a:gd name="T38" fmla="*/ 38 w 218"/>
                <a:gd name="T39" fmla="*/ 152 h 162"/>
                <a:gd name="T40" fmla="*/ 44 w 218"/>
                <a:gd name="T41" fmla="*/ 156 h 162"/>
                <a:gd name="T42" fmla="*/ 50 w 218"/>
                <a:gd name="T43" fmla="*/ 162 h 162"/>
                <a:gd name="T44" fmla="*/ 50 w 218"/>
                <a:gd name="T45" fmla="*/ 158 h 162"/>
                <a:gd name="T46" fmla="*/ 56 w 218"/>
                <a:gd name="T47" fmla="*/ 152 h 162"/>
                <a:gd name="T48" fmla="*/ 68 w 218"/>
                <a:gd name="T49" fmla="*/ 146 h 162"/>
                <a:gd name="T50" fmla="*/ 82 w 218"/>
                <a:gd name="T51" fmla="*/ 146 h 162"/>
                <a:gd name="T52" fmla="*/ 88 w 218"/>
                <a:gd name="T53" fmla="*/ 146 h 162"/>
                <a:gd name="T54" fmla="*/ 92 w 218"/>
                <a:gd name="T55" fmla="*/ 148 h 162"/>
                <a:gd name="T56" fmla="*/ 102 w 218"/>
                <a:gd name="T57" fmla="*/ 152 h 162"/>
                <a:gd name="T58" fmla="*/ 108 w 218"/>
                <a:gd name="T59" fmla="*/ 156 h 162"/>
                <a:gd name="T60" fmla="*/ 110 w 218"/>
                <a:gd name="T61" fmla="*/ 154 h 162"/>
                <a:gd name="T62" fmla="*/ 118 w 218"/>
                <a:gd name="T63" fmla="*/ 148 h 162"/>
                <a:gd name="T64" fmla="*/ 126 w 218"/>
                <a:gd name="T65" fmla="*/ 146 h 162"/>
                <a:gd name="T66" fmla="*/ 134 w 218"/>
                <a:gd name="T67" fmla="*/ 146 h 162"/>
                <a:gd name="T68" fmla="*/ 154 w 218"/>
                <a:gd name="T69" fmla="*/ 144 h 162"/>
                <a:gd name="T70" fmla="*/ 168 w 218"/>
                <a:gd name="T71" fmla="*/ 148 h 162"/>
                <a:gd name="T72" fmla="*/ 174 w 218"/>
                <a:gd name="T73" fmla="*/ 144 h 162"/>
                <a:gd name="T74" fmla="*/ 182 w 218"/>
                <a:gd name="T75" fmla="*/ 140 h 162"/>
                <a:gd name="T76" fmla="*/ 192 w 218"/>
                <a:gd name="T77" fmla="*/ 140 h 162"/>
                <a:gd name="T78" fmla="*/ 196 w 218"/>
                <a:gd name="T79" fmla="*/ 116 h 162"/>
                <a:gd name="T80" fmla="*/ 198 w 218"/>
                <a:gd name="T81" fmla="*/ 108 h 162"/>
                <a:gd name="T82" fmla="*/ 206 w 218"/>
                <a:gd name="T83" fmla="*/ 100 h 162"/>
                <a:gd name="T84" fmla="*/ 210 w 218"/>
                <a:gd name="T85" fmla="*/ 92 h 162"/>
                <a:gd name="T86" fmla="*/ 210 w 218"/>
                <a:gd name="T87" fmla="*/ 66 h 162"/>
                <a:gd name="T88" fmla="*/ 218 w 218"/>
                <a:gd name="T89" fmla="*/ 44 h 162"/>
                <a:gd name="T90" fmla="*/ 216 w 218"/>
                <a:gd name="T91" fmla="*/ 40 h 162"/>
                <a:gd name="T92" fmla="*/ 212 w 218"/>
                <a:gd name="T93" fmla="*/ 30 h 162"/>
                <a:gd name="T94" fmla="*/ 210 w 218"/>
                <a:gd name="T95" fmla="*/ 20 h 162"/>
                <a:gd name="T96" fmla="*/ 182 w 218"/>
                <a:gd name="T97" fmla="*/ 16 h 162"/>
                <a:gd name="T98" fmla="*/ 180 w 218"/>
                <a:gd name="T99" fmla="*/ 12 h 162"/>
                <a:gd name="T100" fmla="*/ 174 w 218"/>
                <a:gd name="T101" fmla="*/ 4 h 162"/>
                <a:gd name="T102" fmla="*/ 166 w 218"/>
                <a:gd name="T103" fmla="*/ 0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8" h="162">
                  <a:moveTo>
                    <a:pt x="162" y="0"/>
                  </a:moveTo>
                  <a:lnTo>
                    <a:pt x="94" y="36"/>
                  </a:lnTo>
                  <a:lnTo>
                    <a:pt x="90" y="38"/>
                  </a:lnTo>
                  <a:lnTo>
                    <a:pt x="78" y="40"/>
                  </a:lnTo>
                  <a:lnTo>
                    <a:pt x="68" y="42"/>
                  </a:lnTo>
                  <a:lnTo>
                    <a:pt x="62" y="42"/>
                  </a:lnTo>
                  <a:lnTo>
                    <a:pt x="62" y="48"/>
                  </a:lnTo>
                  <a:lnTo>
                    <a:pt x="60" y="62"/>
                  </a:lnTo>
                  <a:lnTo>
                    <a:pt x="56" y="80"/>
                  </a:lnTo>
                  <a:lnTo>
                    <a:pt x="50" y="100"/>
                  </a:lnTo>
                  <a:lnTo>
                    <a:pt x="38" y="116"/>
                  </a:lnTo>
                  <a:lnTo>
                    <a:pt x="36" y="118"/>
                  </a:lnTo>
                  <a:lnTo>
                    <a:pt x="32" y="120"/>
                  </a:lnTo>
                  <a:lnTo>
                    <a:pt x="28" y="120"/>
                  </a:lnTo>
                  <a:lnTo>
                    <a:pt x="24" y="122"/>
                  </a:lnTo>
                  <a:lnTo>
                    <a:pt x="20" y="122"/>
                  </a:lnTo>
                  <a:lnTo>
                    <a:pt x="18" y="122"/>
                  </a:lnTo>
                  <a:lnTo>
                    <a:pt x="14" y="122"/>
                  </a:lnTo>
                  <a:lnTo>
                    <a:pt x="10" y="122"/>
                  </a:lnTo>
                  <a:lnTo>
                    <a:pt x="6" y="122"/>
                  </a:lnTo>
                  <a:lnTo>
                    <a:pt x="4" y="122"/>
                  </a:lnTo>
                  <a:lnTo>
                    <a:pt x="0" y="128"/>
                  </a:lnTo>
                  <a:lnTo>
                    <a:pt x="2" y="128"/>
                  </a:lnTo>
                  <a:lnTo>
                    <a:pt x="2" y="130"/>
                  </a:lnTo>
                  <a:lnTo>
                    <a:pt x="4" y="132"/>
                  </a:lnTo>
                  <a:lnTo>
                    <a:pt x="6" y="136"/>
                  </a:lnTo>
                  <a:lnTo>
                    <a:pt x="8" y="138"/>
                  </a:lnTo>
                  <a:lnTo>
                    <a:pt x="8" y="140"/>
                  </a:lnTo>
                  <a:lnTo>
                    <a:pt x="10" y="142"/>
                  </a:lnTo>
                  <a:lnTo>
                    <a:pt x="14" y="144"/>
                  </a:lnTo>
                  <a:lnTo>
                    <a:pt x="16" y="144"/>
                  </a:lnTo>
                  <a:lnTo>
                    <a:pt x="16" y="146"/>
                  </a:lnTo>
                  <a:lnTo>
                    <a:pt x="16" y="150"/>
                  </a:lnTo>
                  <a:lnTo>
                    <a:pt x="26" y="150"/>
                  </a:lnTo>
                  <a:lnTo>
                    <a:pt x="28" y="142"/>
                  </a:lnTo>
                  <a:lnTo>
                    <a:pt x="28" y="144"/>
                  </a:lnTo>
                  <a:lnTo>
                    <a:pt x="30" y="146"/>
                  </a:lnTo>
                  <a:lnTo>
                    <a:pt x="34" y="148"/>
                  </a:lnTo>
                  <a:lnTo>
                    <a:pt x="36" y="150"/>
                  </a:lnTo>
                  <a:lnTo>
                    <a:pt x="38" y="152"/>
                  </a:lnTo>
                  <a:lnTo>
                    <a:pt x="42" y="154"/>
                  </a:lnTo>
                  <a:lnTo>
                    <a:pt x="44" y="156"/>
                  </a:lnTo>
                  <a:lnTo>
                    <a:pt x="46" y="158"/>
                  </a:lnTo>
                  <a:lnTo>
                    <a:pt x="50" y="162"/>
                  </a:lnTo>
                  <a:lnTo>
                    <a:pt x="50" y="160"/>
                  </a:lnTo>
                  <a:lnTo>
                    <a:pt x="50" y="158"/>
                  </a:lnTo>
                  <a:lnTo>
                    <a:pt x="54" y="156"/>
                  </a:lnTo>
                  <a:lnTo>
                    <a:pt x="56" y="152"/>
                  </a:lnTo>
                  <a:lnTo>
                    <a:pt x="62" y="148"/>
                  </a:lnTo>
                  <a:lnTo>
                    <a:pt x="68" y="146"/>
                  </a:lnTo>
                  <a:lnTo>
                    <a:pt x="76" y="146"/>
                  </a:lnTo>
                  <a:lnTo>
                    <a:pt x="82" y="146"/>
                  </a:lnTo>
                  <a:lnTo>
                    <a:pt x="86" y="146"/>
                  </a:lnTo>
                  <a:lnTo>
                    <a:pt x="88" y="146"/>
                  </a:lnTo>
                  <a:lnTo>
                    <a:pt x="88" y="148"/>
                  </a:lnTo>
                  <a:lnTo>
                    <a:pt x="92" y="148"/>
                  </a:lnTo>
                  <a:lnTo>
                    <a:pt x="96" y="150"/>
                  </a:lnTo>
                  <a:lnTo>
                    <a:pt x="102" y="152"/>
                  </a:lnTo>
                  <a:lnTo>
                    <a:pt x="106" y="154"/>
                  </a:lnTo>
                  <a:lnTo>
                    <a:pt x="108" y="156"/>
                  </a:lnTo>
                  <a:lnTo>
                    <a:pt x="110" y="156"/>
                  </a:lnTo>
                  <a:lnTo>
                    <a:pt x="110" y="154"/>
                  </a:lnTo>
                  <a:lnTo>
                    <a:pt x="114" y="152"/>
                  </a:lnTo>
                  <a:lnTo>
                    <a:pt x="118" y="148"/>
                  </a:lnTo>
                  <a:lnTo>
                    <a:pt x="122" y="148"/>
                  </a:lnTo>
                  <a:lnTo>
                    <a:pt x="126" y="146"/>
                  </a:lnTo>
                  <a:lnTo>
                    <a:pt x="130" y="148"/>
                  </a:lnTo>
                  <a:lnTo>
                    <a:pt x="134" y="146"/>
                  </a:lnTo>
                  <a:lnTo>
                    <a:pt x="144" y="144"/>
                  </a:lnTo>
                  <a:lnTo>
                    <a:pt x="154" y="144"/>
                  </a:lnTo>
                  <a:lnTo>
                    <a:pt x="166" y="148"/>
                  </a:lnTo>
                  <a:lnTo>
                    <a:pt x="168" y="148"/>
                  </a:lnTo>
                  <a:lnTo>
                    <a:pt x="170" y="146"/>
                  </a:lnTo>
                  <a:lnTo>
                    <a:pt x="174" y="144"/>
                  </a:lnTo>
                  <a:lnTo>
                    <a:pt x="178" y="142"/>
                  </a:lnTo>
                  <a:lnTo>
                    <a:pt x="182" y="140"/>
                  </a:lnTo>
                  <a:lnTo>
                    <a:pt x="188" y="140"/>
                  </a:lnTo>
                  <a:lnTo>
                    <a:pt x="192" y="140"/>
                  </a:lnTo>
                  <a:lnTo>
                    <a:pt x="196" y="118"/>
                  </a:lnTo>
                  <a:lnTo>
                    <a:pt x="196" y="116"/>
                  </a:lnTo>
                  <a:lnTo>
                    <a:pt x="198" y="112"/>
                  </a:lnTo>
                  <a:lnTo>
                    <a:pt x="198" y="108"/>
                  </a:lnTo>
                  <a:lnTo>
                    <a:pt x="202" y="104"/>
                  </a:lnTo>
                  <a:lnTo>
                    <a:pt x="206" y="100"/>
                  </a:lnTo>
                  <a:lnTo>
                    <a:pt x="210" y="96"/>
                  </a:lnTo>
                  <a:lnTo>
                    <a:pt x="210" y="92"/>
                  </a:lnTo>
                  <a:lnTo>
                    <a:pt x="210" y="80"/>
                  </a:lnTo>
                  <a:lnTo>
                    <a:pt x="210" y="66"/>
                  </a:lnTo>
                  <a:lnTo>
                    <a:pt x="212" y="52"/>
                  </a:lnTo>
                  <a:lnTo>
                    <a:pt x="218" y="44"/>
                  </a:lnTo>
                  <a:lnTo>
                    <a:pt x="216" y="44"/>
                  </a:lnTo>
                  <a:lnTo>
                    <a:pt x="216" y="40"/>
                  </a:lnTo>
                  <a:lnTo>
                    <a:pt x="214" y="36"/>
                  </a:lnTo>
                  <a:lnTo>
                    <a:pt x="212" y="30"/>
                  </a:lnTo>
                  <a:lnTo>
                    <a:pt x="210" y="24"/>
                  </a:lnTo>
                  <a:lnTo>
                    <a:pt x="210" y="20"/>
                  </a:lnTo>
                  <a:lnTo>
                    <a:pt x="210" y="14"/>
                  </a:lnTo>
                  <a:lnTo>
                    <a:pt x="182" y="16"/>
                  </a:lnTo>
                  <a:lnTo>
                    <a:pt x="182" y="14"/>
                  </a:lnTo>
                  <a:lnTo>
                    <a:pt x="180" y="12"/>
                  </a:lnTo>
                  <a:lnTo>
                    <a:pt x="178" y="8"/>
                  </a:lnTo>
                  <a:lnTo>
                    <a:pt x="174" y="4"/>
                  </a:lnTo>
                  <a:lnTo>
                    <a:pt x="170" y="2"/>
                  </a:lnTo>
                  <a:lnTo>
                    <a:pt x="166" y="0"/>
                  </a:lnTo>
                  <a:lnTo>
                    <a:pt x="162"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5" name="Freeform 280"/>
            <p:cNvSpPr>
              <a:spLocks noChangeArrowheads="1"/>
            </p:cNvSpPr>
            <p:nvPr/>
          </p:nvSpPr>
          <p:spPr bwMode="auto">
            <a:xfrm>
              <a:off x="344" y="1566"/>
              <a:ext cx="88" cy="148"/>
            </a:xfrm>
            <a:custGeom>
              <a:avLst/>
              <a:gdLst>
                <a:gd name="T0" fmla="*/ 60 w 88"/>
                <a:gd name="T1" fmla="*/ 2 h 148"/>
                <a:gd name="T2" fmla="*/ 58 w 88"/>
                <a:gd name="T3" fmla="*/ 8 h 148"/>
                <a:gd name="T4" fmla="*/ 58 w 88"/>
                <a:gd name="T5" fmla="*/ 20 h 148"/>
                <a:gd name="T6" fmla="*/ 60 w 88"/>
                <a:gd name="T7" fmla="*/ 30 h 148"/>
                <a:gd name="T8" fmla="*/ 58 w 88"/>
                <a:gd name="T9" fmla="*/ 42 h 148"/>
                <a:gd name="T10" fmla="*/ 56 w 88"/>
                <a:gd name="T11" fmla="*/ 48 h 148"/>
                <a:gd name="T12" fmla="*/ 50 w 88"/>
                <a:gd name="T13" fmla="*/ 64 h 148"/>
                <a:gd name="T14" fmla="*/ 42 w 88"/>
                <a:gd name="T15" fmla="*/ 70 h 148"/>
                <a:gd name="T16" fmla="*/ 38 w 88"/>
                <a:gd name="T17" fmla="*/ 72 h 148"/>
                <a:gd name="T18" fmla="*/ 32 w 88"/>
                <a:gd name="T19" fmla="*/ 70 h 148"/>
                <a:gd name="T20" fmla="*/ 22 w 88"/>
                <a:gd name="T21" fmla="*/ 72 h 148"/>
                <a:gd name="T22" fmla="*/ 14 w 88"/>
                <a:gd name="T23" fmla="*/ 80 h 148"/>
                <a:gd name="T24" fmla="*/ 10 w 88"/>
                <a:gd name="T25" fmla="*/ 86 h 148"/>
                <a:gd name="T26" fmla="*/ 8 w 88"/>
                <a:gd name="T27" fmla="*/ 102 h 148"/>
                <a:gd name="T28" fmla="*/ 0 w 88"/>
                <a:gd name="T29" fmla="*/ 122 h 148"/>
                <a:gd name="T30" fmla="*/ 2 w 88"/>
                <a:gd name="T31" fmla="*/ 126 h 148"/>
                <a:gd name="T32" fmla="*/ 6 w 88"/>
                <a:gd name="T33" fmla="*/ 132 h 148"/>
                <a:gd name="T34" fmla="*/ 12 w 88"/>
                <a:gd name="T35" fmla="*/ 134 h 148"/>
                <a:gd name="T36" fmla="*/ 16 w 88"/>
                <a:gd name="T37" fmla="*/ 138 h 148"/>
                <a:gd name="T38" fmla="*/ 18 w 88"/>
                <a:gd name="T39" fmla="*/ 144 h 148"/>
                <a:gd name="T40" fmla="*/ 22 w 88"/>
                <a:gd name="T41" fmla="*/ 148 h 148"/>
                <a:gd name="T42" fmla="*/ 52 w 88"/>
                <a:gd name="T43" fmla="*/ 146 h 148"/>
                <a:gd name="T44" fmla="*/ 88 w 88"/>
                <a:gd name="T45" fmla="*/ 146 h 148"/>
                <a:gd name="T46" fmla="*/ 86 w 88"/>
                <a:gd name="T47" fmla="*/ 142 h 148"/>
                <a:gd name="T48" fmla="*/ 88 w 88"/>
                <a:gd name="T49" fmla="*/ 134 h 148"/>
                <a:gd name="T50" fmla="*/ 82 w 88"/>
                <a:gd name="T51" fmla="*/ 130 h 148"/>
                <a:gd name="T52" fmla="*/ 74 w 88"/>
                <a:gd name="T53" fmla="*/ 122 h 148"/>
                <a:gd name="T54" fmla="*/ 68 w 88"/>
                <a:gd name="T55" fmla="*/ 110 h 148"/>
                <a:gd name="T56" fmla="*/ 62 w 88"/>
                <a:gd name="T57" fmla="*/ 100 h 148"/>
                <a:gd name="T58" fmla="*/ 66 w 88"/>
                <a:gd name="T59" fmla="*/ 98 h 148"/>
                <a:gd name="T60" fmla="*/ 70 w 88"/>
                <a:gd name="T61" fmla="*/ 94 h 148"/>
                <a:gd name="T62" fmla="*/ 72 w 88"/>
                <a:gd name="T63" fmla="*/ 86 h 148"/>
                <a:gd name="T64" fmla="*/ 70 w 88"/>
                <a:gd name="T65" fmla="*/ 78 h 148"/>
                <a:gd name="T66" fmla="*/ 66 w 88"/>
                <a:gd name="T67" fmla="*/ 74 h 148"/>
                <a:gd name="T68" fmla="*/ 62 w 88"/>
                <a:gd name="T69" fmla="*/ 68 h 148"/>
                <a:gd name="T70" fmla="*/ 62 w 88"/>
                <a:gd name="T71" fmla="*/ 58 h 148"/>
                <a:gd name="T72" fmla="*/ 66 w 88"/>
                <a:gd name="T73" fmla="*/ 58 h 148"/>
                <a:gd name="T74" fmla="*/ 72 w 88"/>
                <a:gd name="T75" fmla="*/ 58 h 148"/>
                <a:gd name="T76" fmla="*/ 78 w 88"/>
                <a:gd name="T77" fmla="*/ 54 h 148"/>
                <a:gd name="T78" fmla="*/ 78 w 88"/>
                <a:gd name="T79" fmla="*/ 46 h 148"/>
                <a:gd name="T80" fmla="*/ 74 w 88"/>
                <a:gd name="T81" fmla="*/ 40 h 148"/>
                <a:gd name="T82" fmla="*/ 72 w 88"/>
                <a:gd name="T83" fmla="*/ 30 h 148"/>
                <a:gd name="T84" fmla="*/ 72 w 88"/>
                <a:gd name="T85" fmla="*/ 20 h 148"/>
                <a:gd name="T86" fmla="*/ 72 w 88"/>
                <a:gd name="T87" fmla="*/ 12 h 148"/>
                <a:gd name="T88" fmla="*/ 70 w 88"/>
                <a:gd name="T89" fmla="*/ 4 h 148"/>
                <a:gd name="T90" fmla="*/ 60 w 88"/>
                <a:gd name="T91" fmla="*/ 0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8" h="148">
                  <a:moveTo>
                    <a:pt x="60" y="0"/>
                  </a:moveTo>
                  <a:lnTo>
                    <a:pt x="60" y="2"/>
                  </a:lnTo>
                  <a:lnTo>
                    <a:pt x="60" y="4"/>
                  </a:lnTo>
                  <a:lnTo>
                    <a:pt x="58" y="8"/>
                  </a:lnTo>
                  <a:lnTo>
                    <a:pt x="58" y="14"/>
                  </a:lnTo>
                  <a:lnTo>
                    <a:pt x="58" y="20"/>
                  </a:lnTo>
                  <a:lnTo>
                    <a:pt x="60" y="24"/>
                  </a:lnTo>
                  <a:lnTo>
                    <a:pt x="60" y="30"/>
                  </a:lnTo>
                  <a:lnTo>
                    <a:pt x="58" y="36"/>
                  </a:lnTo>
                  <a:lnTo>
                    <a:pt x="58" y="42"/>
                  </a:lnTo>
                  <a:lnTo>
                    <a:pt x="56" y="46"/>
                  </a:lnTo>
                  <a:lnTo>
                    <a:pt x="56" y="48"/>
                  </a:lnTo>
                  <a:lnTo>
                    <a:pt x="52" y="56"/>
                  </a:lnTo>
                  <a:lnTo>
                    <a:pt x="50" y="64"/>
                  </a:lnTo>
                  <a:lnTo>
                    <a:pt x="46" y="68"/>
                  </a:lnTo>
                  <a:lnTo>
                    <a:pt x="42" y="70"/>
                  </a:lnTo>
                  <a:lnTo>
                    <a:pt x="40" y="72"/>
                  </a:lnTo>
                  <a:lnTo>
                    <a:pt x="38" y="72"/>
                  </a:lnTo>
                  <a:lnTo>
                    <a:pt x="36" y="72"/>
                  </a:lnTo>
                  <a:lnTo>
                    <a:pt x="32" y="70"/>
                  </a:lnTo>
                  <a:lnTo>
                    <a:pt x="26" y="70"/>
                  </a:lnTo>
                  <a:lnTo>
                    <a:pt x="22" y="72"/>
                  </a:lnTo>
                  <a:lnTo>
                    <a:pt x="18" y="76"/>
                  </a:lnTo>
                  <a:lnTo>
                    <a:pt x="14" y="80"/>
                  </a:lnTo>
                  <a:lnTo>
                    <a:pt x="12" y="84"/>
                  </a:lnTo>
                  <a:lnTo>
                    <a:pt x="10" y="86"/>
                  </a:lnTo>
                  <a:lnTo>
                    <a:pt x="8" y="88"/>
                  </a:lnTo>
                  <a:lnTo>
                    <a:pt x="8" y="102"/>
                  </a:lnTo>
                  <a:lnTo>
                    <a:pt x="0" y="120"/>
                  </a:lnTo>
                  <a:lnTo>
                    <a:pt x="0" y="122"/>
                  </a:lnTo>
                  <a:lnTo>
                    <a:pt x="0" y="124"/>
                  </a:lnTo>
                  <a:lnTo>
                    <a:pt x="2" y="126"/>
                  </a:lnTo>
                  <a:lnTo>
                    <a:pt x="2" y="130"/>
                  </a:lnTo>
                  <a:lnTo>
                    <a:pt x="6" y="132"/>
                  </a:lnTo>
                  <a:lnTo>
                    <a:pt x="10" y="134"/>
                  </a:lnTo>
                  <a:lnTo>
                    <a:pt x="12" y="134"/>
                  </a:lnTo>
                  <a:lnTo>
                    <a:pt x="14" y="136"/>
                  </a:lnTo>
                  <a:lnTo>
                    <a:pt x="16" y="138"/>
                  </a:lnTo>
                  <a:lnTo>
                    <a:pt x="18" y="140"/>
                  </a:lnTo>
                  <a:lnTo>
                    <a:pt x="18" y="144"/>
                  </a:lnTo>
                  <a:lnTo>
                    <a:pt x="18" y="148"/>
                  </a:lnTo>
                  <a:lnTo>
                    <a:pt x="22" y="148"/>
                  </a:lnTo>
                  <a:lnTo>
                    <a:pt x="36" y="148"/>
                  </a:lnTo>
                  <a:lnTo>
                    <a:pt x="52" y="146"/>
                  </a:lnTo>
                  <a:lnTo>
                    <a:pt x="70" y="146"/>
                  </a:lnTo>
                  <a:lnTo>
                    <a:pt x="88" y="146"/>
                  </a:lnTo>
                  <a:lnTo>
                    <a:pt x="86" y="144"/>
                  </a:lnTo>
                  <a:lnTo>
                    <a:pt x="86" y="142"/>
                  </a:lnTo>
                  <a:lnTo>
                    <a:pt x="88" y="138"/>
                  </a:lnTo>
                  <a:lnTo>
                    <a:pt x="88" y="134"/>
                  </a:lnTo>
                  <a:lnTo>
                    <a:pt x="84" y="132"/>
                  </a:lnTo>
                  <a:lnTo>
                    <a:pt x="82" y="130"/>
                  </a:lnTo>
                  <a:lnTo>
                    <a:pt x="78" y="126"/>
                  </a:lnTo>
                  <a:lnTo>
                    <a:pt x="74" y="122"/>
                  </a:lnTo>
                  <a:lnTo>
                    <a:pt x="70" y="116"/>
                  </a:lnTo>
                  <a:lnTo>
                    <a:pt x="68" y="110"/>
                  </a:lnTo>
                  <a:lnTo>
                    <a:pt x="66" y="102"/>
                  </a:lnTo>
                  <a:lnTo>
                    <a:pt x="62" y="100"/>
                  </a:lnTo>
                  <a:lnTo>
                    <a:pt x="66" y="100"/>
                  </a:lnTo>
                  <a:lnTo>
                    <a:pt x="66" y="98"/>
                  </a:lnTo>
                  <a:lnTo>
                    <a:pt x="68" y="96"/>
                  </a:lnTo>
                  <a:lnTo>
                    <a:pt x="70" y="94"/>
                  </a:lnTo>
                  <a:lnTo>
                    <a:pt x="70" y="90"/>
                  </a:lnTo>
                  <a:lnTo>
                    <a:pt x="72" y="86"/>
                  </a:lnTo>
                  <a:lnTo>
                    <a:pt x="72" y="82"/>
                  </a:lnTo>
                  <a:lnTo>
                    <a:pt x="70" y="78"/>
                  </a:lnTo>
                  <a:lnTo>
                    <a:pt x="68" y="76"/>
                  </a:lnTo>
                  <a:lnTo>
                    <a:pt x="66" y="74"/>
                  </a:lnTo>
                  <a:lnTo>
                    <a:pt x="64" y="72"/>
                  </a:lnTo>
                  <a:lnTo>
                    <a:pt x="62" y="68"/>
                  </a:lnTo>
                  <a:lnTo>
                    <a:pt x="62" y="64"/>
                  </a:lnTo>
                  <a:lnTo>
                    <a:pt x="62" y="58"/>
                  </a:lnTo>
                  <a:lnTo>
                    <a:pt x="64" y="58"/>
                  </a:lnTo>
                  <a:lnTo>
                    <a:pt x="66" y="58"/>
                  </a:lnTo>
                  <a:lnTo>
                    <a:pt x="68" y="58"/>
                  </a:lnTo>
                  <a:lnTo>
                    <a:pt x="72" y="58"/>
                  </a:lnTo>
                  <a:lnTo>
                    <a:pt x="74" y="56"/>
                  </a:lnTo>
                  <a:lnTo>
                    <a:pt x="78" y="54"/>
                  </a:lnTo>
                  <a:lnTo>
                    <a:pt x="78" y="50"/>
                  </a:lnTo>
                  <a:lnTo>
                    <a:pt x="78" y="46"/>
                  </a:lnTo>
                  <a:lnTo>
                    <a:pt x="76" y="42"/>
                  </a:lnTo>
                  <a:lnTo>
                    <a:pt x="74" y="40"/>
                  </a:lnTo>
                  <a:lnTo>
                    <a:pt x="72" y="34"/>
                  </a:lnTo>
                  <a:lnTo>
                    <a:pt x="72" y="30"/>
                  </a:lnTo>
                  <a:lnTo>
                    <a:pt x="72" y="24"/>
                  </a:lnTo>
                  <a:lnTo>
                    <a:pt x="72" y="20"/>
                  </a:lnTo>
                  <a:lnTo>
                    <a:pt x="72" y="16"/>
                  </a:lnTo>
                  <a:lnTo>
                    <a:pt x="72" y="12"/>
                  </a:lnTo>
                  <a:lnTo>
                    <a:pt x="72" y="8"/>
                  </a:lnTo>
                  <a:lnTo>
                    <a:pt x="70" y="4"/>
                  </a:lnTo>
                  <a:lnTo>
                    <a:pt x="66" y="2"/>
                  </a:lnTo>
                  <a:lnTo>
                    <a:pt x="6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6" name="Freeform 281"/>
            <p:cNvSpPr>
              <a:spLocks noChangeArrowheads="1"/>
            </p:cNvSpPr>
            <p:nvPr/>
          </p:nvSpPr>
          <p:spPr bwMode="auto">
            <a:xfrm>
              <a:off x="404" y="1440"/>
              <a:ext cx="126" cy="212"/>
            </a:xfrm>
            <a:custGeom>
              <a:avLst/>
              <a:gdLst>
                <a:gd name="T0" fmla="*/ 126 w 126"/>
                <a:gd name="T1" fmla="*/ 46 h 212"/>
                <a:gd name="T2" fmla="*/ 122 w 126"/>
                <a:gd name="T3" fmla="*/ 90 h 212"/>
                <a:gd name="T4" fmla="*/ 116 w 126"/>
                <a:gd name="T5" fmla="*/ 88 h 212"/>
                <a:gd name="T6" fmla="*/ 110 w 126"/>
                <a:gd name="T7" fmla="*/ 90 h 212"/>
                <a:gd name="T8" fmla="*/ 106 w 126"/>
                <a:gd name="T9" fmla="*/ 96 h 212"/>
                <a:gd name="T10" fmla="*/ 106 w 126"/>
                <a:gd name="T11" fmla="*/ 100 h 212"/>
                <a:gd name="T12" fmla="*/ 104 w 126"/>
                <a:gd name="T13" fmla="*/ 108 h 212"/>
                <a:gd name="T14" fmla="*/ 100 w 126"/>
                <a:gd name="T15" fmla="*/ 110 h 212"/>
                <a:gd name="T16" fmla="*/ 96 w 126"/>
                <a:gd name="T17" fmla="*/ 116 h 212"/>
                <a:gd name="T18" fmla="*/ 98 w 126"/>
                <a:gd name="T19" fmla="*/ 122 h 212"/>
                <a:gd name="T20" fmla="*/ 98 w 126"/>
                <a:gd name="T21" fmla="*/ 122 h 212"/>
                <a:gd name="T22" fmla="*/ 100 w 126"/>
                <a:gd name="T23" fmla="*/ 126 h 212"/>
                <a:gd name="T24" fmla="*/ 104 w 126"/>
                <a:gd name="T25" fmla="*/ 132 h 212"/>
                <a:gd name="T26" fmla="*/ 102 w 126"/>
                <a:gd name="T27" fmla="*/ 138 h 212"/>
                <a:gd name="T28" fmla="*/ 102 w 126"/>
                <a:gd name="T29" fmla="*/ 150 h 212"/>
                <a:gd name="T30" fmla="*/ 104 w 126"/>
                <a:gd name="T31" fmla="*/ 158 h 212"/>
                <a:gd name="T32" fmla="*/ 106 w 126"/>
                <a:gd name="T33" fmla="*/ 168 h 212"/>
                <a:gd name="T34" fmla="*/ 108 w 126"/>
                <a:gd name="T35" fmla="*/ 174 h 212"/>
                <a:gd name="T36" fmla="*/ 104 w 126"/>
                <a:gd name="T37" fmla="*/ 178 h 212"/>
                <a:gd name="T38" fmla="*/ 96 w 126"/>
                <a:gd name="T39" fmla="*/ 180 h 212"/>
                <a:gd name="T40" fmla="*/ 88 w 126"/>
                <a:gd name="T41" fmla="*/ 186 h 212"/>
                <a:gd name="T42" fmla="*/ 86 w 126"/>
                <a:gd name="T43" fmla="*/ 192 h 212"/>
                <a:gd name="T44" fmla="*/ 84 w 126"/>
                <a:gd name="T45" fmla="*/ 198 h 212"/>
                <a:gd name="T46" fmla="*/ 78 w 126"/>
                <a:gd name="T47" fmla="*/ 202 h 212"/>
                <a:gd name="T48" fmla="*/ 68 w 126"/>
                <a:gd name="T49" fmla="*/ 204 h 212"/>
                <a:gd name="T50" fmla="*/ 66 w 126"/>
                <a:gd name="T51" fmla="*/ 202 h 212"/>
                <a:gd name="T52" fmla="*/ 60 w 126"/>
                <a:gd name="T53" fmla="*/ 200 h 212"/>
                <a:gd name="T54" fmla="*/ 58 w 126"/>
                <a:gd name="T55" fmla="*/ 204 h 212"/>
                <a:gd name="T56" fmla="*/ 46 w 126"/>
                <a:gd name="T57" fmla="*/ 208 h 212"/>
                <a:gd name="T58" fmla="*/ 12 w 126"/>
                <a:gd name="T59" fmla="*/ 212 h 212"/>
                <a:gd name="T60" fmla="*/ 10 w 126"/>
                <a:gd name="T61" fmla="*/ 206 h 212"/>
                <a:gd name="T62" fmla="*/ 6 w 126"/>
                <a:gd name="T63" fmla="*/ 202 h 212"/>
                <a:gd name="T64" fmla="*/ 4 w 126"/>
                <a:gd name="T65" fmla="*/ 198 h 212"/>
                <a:gd name="T66" fmla="*/ 2 w 126"/>
                <a:gd name="T67" fmla="*/ 190 h 212"/>
                <a:gd name="T68" fmla="*/ 4 w 126"/>
                <a:gd name="T69" fmla="*/ 184 h 212"/>
                <a:gd name="T70" fmla="*/ 8 w 126"/>
                <a:gd name="T71" fmla="*/ 184 h 212"/>
                <a:gd name="T72" fmla="*/ 14 w 126"/>
                <a:gd name="T73" fmla="*/ 182 h 212"/>
                <a:gd name="T74" fmla="*/ 18 w 126"/>
                <a:gd name="T75" fmla="*/ 176 h 212"/>
                <a:gd name="T76" fmla="*/ 18 w 126"/>
                <a:gd name="T77" fmla="*/ 172 h 212"/>
                <a:gd name="T78" fmla="*/ 14 w 126"/>
                <a:gd name="T79" fmla="*/ 162 h 212"/>
                <a:gd name="T80" fmla="*/ 12 w 126"/>
                <a:gd name="T81" fmla="*/ 152 h 212"/>
                <a:gd name="T82" fmla="*/ 12 w 126"/>
                <a:gd name="T83" fmla="*/ 146 h 212"/>
                <a:gd name="T84" fmla="*/ 12 w 126"/>
                <a:gd name="T85" fmla="*/ 140 h 212"/>
                <a:gd name="T86" fmla="*/ 10 w 126"/>
                <a:gd name="T87" fmla="*/ 132 h 212"/>
                <a:gd name="T88" fmla="*/ 8 w 126"/>
                <a:gd name="T89" fmla="*/ 130 h 212"/>
                <a:gd name="T90" fmla="*/ 4 w 126"/>
                <a:gd name="T91" fmla="*/ 126 h 212"/>
                <a:gd name="T92" fmla="*/ 0 w 126"/>
                <a:gd name="T93" fmla="*/ 126 h 212"/>
                <a:gd name="T94" fmla="*/ 2 w 126"/>
                <a:gd name="T95" fmla="*/ 120 h 212"/>
                <a:gd name="T96" fmla="*/ 6 w 126"/>
                <a:gd name="T97" fmla="*/ 104 h 212"/>
                <a:gd name="T98" fmla="*/ 4 w 126"/>
                <a:gd name="T99" fmla="*/ 102 h 212"/>
                <a:gd name="T100" fmla="*/ 6 w 126"/>
                <a:gd name="T101" fmla="*/ 96 h 212"/>
                <a:gd name="T102" fmla="*/ 12 w 126"/>
                <a:gd name="T103" fmla="*/ 88 h 212"/>
                <a:gd name="T104" fmla="*/ 18 w 126"/>
                <a:gd name="T105" fmla="*/ 78 h 212"/>
                <a:gd name="T106" fmla="*/ 18 w 126"/>
                <a:gd name="T107" fmla="*/ 50 h 212"/>
                <a:gd name="T108" fmla="*/ 26 w 126"/>
                <a:gd name="T109" fmla="*/ 30 h 212"/>
                <a:gd name="T110" fmla="*/ 24 w 126"/>
                <a:gd name="T111" fmla="*/ 26 h 212"/>
                <a:gd name="T112" fmla="*/ 20 w 126"/>
                <a:gd name="T113" fmla="*/ 16 h 212"/>
                <a:gd name="T114" fmla="*/ 18 w 126"/>
                <a:gd name="T115" fmla="*/ 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6" h="212">
                  <a:moveTo>
                    <a:pt x="18" y="0"/>
                  </a:moveTo>
                  <a:lnTo>
                    <a:pt x="126" y="46"/>
                  </a:lnTo>
                  <a:lnTo>
                    <a:pt x="124" y="90"/>
                  </a:lnTo>
                  <a:lnTo>
                    <a:pt x="122" y="90"/>
                  </a:lnTo>
                  <a:lnTo>
                    <a:pt x="120" y="88"/>
                  </a:lnTo>
                  <a:lnTo>
                    <a:pt x="116" y="88"/>
                  </a:lnTo>
                  <a:lnTo>
                    <a:pt x="112" y="90"/>
                  </a:lnTo>
                  <a:lnTo>
                    <a:pt x="110" y="90"/>
                  </a:lnTo>
                  <a:lnTo>
                    <a:pt x="108" y="92"/>
                  </a:lnTo>
                  <a:lnTo>
                    <a:pt x="106" y="96"/>
                  </a:lnTo>
                  <a:lnTo>
                    <a:pt x="106" y="98"/>
                  </a:lnTo>
                  <a:lnTo>
                    <a:pt x="106" y="100"/>
                  </a:lnTo>
                  <a:lnTo>
                    <a:pt x="106" y="104"/>
                  </a:lnTo>
                  <a:lnTo>
                    <a:pt x="104" y="108"/>
                  </a:lnTo>
                  <a:lnTo>
                    <a:pt x="102" y="110"/>
                  </a:lnTo>
                  <a:lnTo>
                    <a:pt x="100" y="110"/>
                  </a:lnTo>
                  <a:lnTo>
                    <a:pt x="98" y="114"/>
                  </a:lnTo>
                  <a:lnTo>
                    <a:pt x="96" y="116"/>
                  </a:lnTo>
                  <a:lnTo>
                    <a:pt x="98" y="120"/>
                  </a:lnTo>
                  <a:lnTo>
                    <a:pt x="98" y="122"/>
                  </a:lnTo>
                  <a:lnTo>
                    <a:pt x="98" y="124"/>
                  </a:lnTo>
                  <a:lnTo>
                    <a:pt x="98" y="122"/>
                  </a:lnTo>
                  <a:lnTo>
                    <a:pt x="98" y="124"/>
                  </a:lnTo>
                  <a:lnTo>
                    <a:pt x="100" y="126"/>
                  </a:lnTo>
                  <a:lnTo>
                    <a:pt x="102" y="128"/>
                  </a:lnTo>
                  <a:lnTo>
                    <a:pt x="104" y="132"/>
                  </a:lnTo>
                  <a:lnTo>
                    <a:pt x="104" y="134"/>
                  </a:lnTo>
                  <a:lnTo>
                    <a:pt x="102" y="138"/>
                  </a:lnTo>
                  <a:lnTo>
                    <a:pt x="102" y="144"/>
                  </a:lnTo>
                  <a:lnTo>
                    <a:pt x="102" y="150"/>
                  </a:lnTo>
                  <a:lnTo>
                    <a:pt x="102" y="154"/>
                  </a:lnTo>
                  <a:lnTo>
                    <a:pt x="104" y="158"/>
                  </a:lnTo>
                  <a:lnTo>
                    <a:pt x="104" y="162"/>
                  </a:lnTo>
                  <a:lnTo>
                    <a:pt x="106" y="168"/>
                  </a:lnTo>
                  <a:lnTo>
                    <a:pt x="108" y="172"/>
                  </a:lnTo>
                  <a:lnTo>
                    <a:pt x="108" y="174"/>
                  </a:lnTo>
                  <a:lnTo>
                    <a:pt x="108" y="176"/>
                  </a:lnTo>
                  <a:lnTo>
                    <a:pt x="104" y="178"/>
                  </a:lnTo>
                  <a:lnTo>
                    <a:pt x="100" y="178"/>
                  </a:lnTo>
                  <a:lnTo>
                    <a:pt x="96" y="180"/>
                  </a:lnTo>
                  <a:lnTo>
                    <a:pt x="92" y="182"/>
                  </a:lnTo>
                  <a:lnTo>
                    <a:pt x="88" y="186"/>
                  </a:lnTo>
                  <a:lnTo>
                    <a:pt x="86" y="190"/>
                  </a:lnTo>
                  <a:lnTo>
                    <a:pt x="86" y="192"/>
                  </a:lnTo>
                  <a:lnTo>
                    <a:pt x="86" y="194"/>
                  </a:lnTo>
                  <a:lnTo>
                    <a:pt x="84" y="198"/>
                  </a:lnTo>
                  <a:lnTo>
                    <a:pt x="82" y="200"/>
                  </a:lnTo>
                  <a:lnTo>
                    <a:pt x="78" y="202"/>
                  </a:lnTo>
                  <a:lnTo>
                    <a:pt x="74" y="204"/>
                  </a:lnTo>
                  <a:lnTo>
                    <a:pt x="68" y="204"/>
                  </a:lnTo>
                  <a:lnTo>
                    <a:pt x="68" y="202"/>
                  </a:lnTo>
                  <a:lnTo>
                    <a:pt x="66" y="202"/>
                  </a:lnTo>
                  <a:lnTo>
                    <a:pt x="64" y="202"/>
                  </a:lnTo>
                  <a:lnTo>
                    <a:pt x="60" y="200"/>
                  </a:lnTo>
                  <a:lnTo>
                    <a:pt x="58" y="202"/>
                  </a:lnTo>
                  <a:lnTo>
                    <a:pt x="58" y="204"/>
                  </a:lnTo>
                  <a:lnTo>
                    <a:pt x="56" y="204"/>
                  </a:lnTo>
                  <a:lnTo>
                    <a:pt x="46" y="208"/>
                  </a:lnTo>
                  <a:lnTo>
                    <a:pt x="32" y="210"/>
                  </a:lnTo>
                  <a:lnTo>
                    <a:pt x="12" y="212"/>
                  </a:lnTo>
                  <a:lnTo>
                    <a:pt x="12" y="210"/>
                  </a:lnTo>
                  <a:lnTo>
                    <a:pt x="10" y="206"/>
                  </a:lnTo>
                  <a:lnTo>
                    <a:pt x="10" y="204"/>
                  </a:lnTo>
                  <a:lnTo>
                    <a:pt x="6" y="202"/>
                  </a:lnTo>
                  <a:lnTo>
                    <a:pt x="6" y="200"/>
                  </a:lnTo>
                  <a:lnTo>
                    <a:pt x="4" y="198"/>
                  </a:lnTo>
                  <a:lnTo>
                    <a:pt x="2" y="194"/>
                  </a:lnTo>
                  <a:lnTo>
                    <a:pt x="2" y="190"/>
                  </a:lnTo>
                  <a:lnTo>
                    <a:pt x="2" y="184"/>
                  </a:lnTo>
                  <a:lnTo>
                    <a:pt x="4" y="184"/>
                  </a:lnTo>
                  <a:lnTo>
                    <a:pt x="6" y="186"/>
                  </a:lnTo>
                  <a:lnTo>
                    <a:pt x="8" y="184"/>
                  </a:lnTo>
                  <a:lnTo>
                    <a:pt x="12" y="184"/>
                  </a:lnTo>
                  <a:lnTo>
                    <a:pt x="14" y="182"/>
                  </a:lnTo>
                  <a:lnTo>
                    <a:pt x="18" y="180"/>
                  </a:lnTo>
                  <a:lnTo>
                    <a:pt x="18" y="176"/>
                  </a:lnTo>
                  <a:lnTo>
                    <a:pt x="18" y="174"/>
                  </a:lnTo>
                  <a:lnTo>
                    <a:pt x="18" y="172"/>
                  </a:lnTo>
                  <a:lnTo>
                    <a:pt x="16" y="168"/>
                  </a:lnTo>
                  <a:lnTo>
                    <a:pt x="14" y="162"/>
                  </a:lnTo>
                  <a:lnTo>
                    <a:pt x="12" y="156"/>
                  </a:lnTo>
                  <a:lnTo>
                    <a:pt x="12" y="152"/>
                  </a:lnTo>
                  <a:lnTo>
                    <a:pt x="12" y="150"/>
                  </a:lnTo>
                  <a:lnTo>
                    <a:pt x="12" y="146"/>
                  </a:lnTo>
                  <a:lnTo>
                    <a:pt x="14" y="144"/>
                  </a:lnTo>
                  <a:lnTo>
                    <a:pt x="12" y="140"/>
                  </a:lnTo>
                  <a:lnTo>
                    <a:pt x="12" y="136"/>
                  </a:lnTo>
                  <a:lnTo>
                    <a:pt x="10" y="132"/>
                  </a:lnTo>
                  <a:lnTo>
                    <a:pt x="10" y="130"/>
                  </a:lnTo>
                  <a:lnTo>
                    <a:pt x="8" y="130"/>
                  </a:lnTo>
                  <a:lnTo>
                    <a:pt x="6" y="128"/>
                  </a:lnTo>
                  <a:lnTo>
                    <a:pt x="4" y="126"/>
                  </a:lnTo>
                  <a:lnTo>
                    <a:pt x="0" y="128"/>
                  </a:lnTo>
                  <a:lnTo>
                    <a:pt x="0" y="126"/>
                  </a:lnTo>
                  <a:lnTo>
                    <a:pt x="0" y="124"/>
                  </a:lnTo>
                  <a:lnTo>
                    <a:pt x="2" y="120"/>
                  </a:lnTo>
                  <a:lnTo>
                    <a:pt x="4" y="114"/>
                  </a:lnTo>
                  <a:lnTo>
                    <a:pt x="6" y="104"/>
                  </a:lnTo>
                  <a:lnTo>
                    <a:pt x="4" y="104"/>
                  </a:lnTo>
                  <a:lnTo>
                    <a:pt x="4" y="102"/>
                  </a:lnTo>
                  <a:lnTo>
                    <a:pt x="4" y="100"/>
                  </a:lnTo>
                  <a:lnTo>
                    <a:pt x="6" y="96"/>
                  </a:lnTo>
                  <a:lnTo>
                    <a:pt x="8" y="92"/>
                  </a:lnTo>
                  <a:lnTo>
                    <a:pt x="12" y="88"/>
                  </a:lnTo>
                  <a:lnTo>
                    <a:pt x="18" y="82"/>
                  </a:lnTo>
                  <a:lnTo>
                    <a:pt x="18" y="78"/>
                  </a:lnTo>
                  <a:lnTo>
                    <a:pt x="18" y="66"/>
                  </a:lnTo>
                  <a:lnTo>
                    <a:pt x="18" y="50"/>
                  </a:lnTo>
                  <a:lnTo>
                    <a:pt x="20" y="38"/>
                  </a:lnTo>
                  <a:lnTo>
                    <a:pt x="26" y="30"/>
                  </a:lnTo>
                  <a:lnTo>
                    <a:pt x="24" y="30"/>
                  </a:lnTo>
                  <a:lnTo>
                    <a:pt x="24" y="26"/>
                  </a:lnTo>
                  <a:lnTo>
                    <a:pt x="22" y="22"/>
                  </a:lnTo>
                  <a:lnTo>
                    <a:pt x="20" y="16"/>
                  </a:lnTo>
                  <a:lnTo>
                    <a:pt x="18" y="12"/>
                  </a:lnTo>
                  <a:lnTo>
                    <a:pt x="18" y="6"/>
                  </a:lnTo>
                  <a:lnTo>
                    <a:pt x="18"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7" name="Freeform 282"/>
            <p:cNvSpPr>
              <a:spLocks noChangeArrowheads="1"/>
            </p:cNvSpPr>
            <p:nvPr/>
          </p:nvSpPr>
          <p:spPr bwMode="auto">
            <a:xfrm>
              <a:off x="502" y="1446"/>
              <a:ext cx="218" cy="250"/>
            </a:xfrm>
            <a:custGeom>
              <a:avLst/>
              <a:gdLst>
                <a:gd name="T0" fmla="*/ 188 w 218"/>
                <a:gd name="T1" fmla="*/ 2 h 250"/>
                <a:gd name="T2" fmla="*/ 184 w 218"/>
                <a:gd name="T3" fmla="*/ 8 h 250"/>
                <a:gd name="T4" fmla="*/ 174 w 218"/>
                <a:gd name="T5" fmla="*/ 16 h 250"/>
                <a:gd name="T6" fmla="*/ 160 w 218"/>
                <a:gd name="T7" fmla="*/ 22 h 250"/>
                <a:gd name="T8" fmla="*/ 28 w 218"/>
                <a:gd name="T9" fmla="*/ 84 h 250"/>
                <a:gd name="T10" fmla="*/ 24 w 218"/>
                <a:gd name="T11" fmla="*/ 82 h 250"/>
                <a:gd name="T12" fmla="*/ 18 w 218"/>
                <a:gd name="T13" fmla="*/ 82 h 250"/>
                <a:gd name="T14" fmla="*/ 10 w 218"/>
                <a:gd name="T15" fmla="*/ 86 h 250"/>
                <a:gd name="T16" fmla="*/ 8 w 218"/>
                <a:gd name="T17" fmla="*/ 94 h 250"/>
                <a:gd name="T18" fmla="*/ 6 w 218"/>
                <a:gd name="T19" fmla="*/ 100 h 250"/>
                <a:gd name="T20" fmla="*/ 4 w 218"/>
                <a:gd name="T21" fmla="*/ 104 h 250"/>
                <a:gd name="T22" fmla="*/ 0 w 218"/>
                <a:gd name="T23" fmla="*/ 108 h 250"/>
                <a:gd name="T24" fmla="*/ 0 w 218"/>
                <a:gd name="T25" fmla="*/ 114 h 250"/>
                <a:gd name="T26" fmla="*/ 4 w 218"/>
                <a:gd name="T27" fmla="*/ 122 h 250"/>
                <a:gd name="T28" fmla="*/ 6 w 218"/>
                <a:gd name="T29" fmla="*/ 128 h 250"/>
                <a:gd name="T30" fmla="*/ 6 w 218"/>
                <a:gd name="T31" fmla="*/ 136 h 250"/>
                <a:gd name="T32" fmla="*/ 4 w 218"/>
                <a:gd name="T33" fmla="*/ 146 h 250"/>
                <a:gd name="T34" fmla="*/ 12 w 218"/>
                <a:gd name="T35" fmla="*/ 170 h 250"/>
                <a:gd name="T36" fmla="*/ 16 w 218"/>
                <a:gd name="T37" fmla="*/ 178 h 250"/>
                <a:gd name="T38" fmla="*/ 24 w 218"/>
                <a:gd name="T39" fmla="*/ 186 h 250"/>
                <a:gd name="T40" fmla="*/ 30 w 218"/>
                <a:gd name="T41" fmla="*/ 194 h 250"/>
                <a:gd name="T42" fmla="*/ 38 w 218"/>
                <a:gd name="T43" fmla="*/ 204 h 250"/>
                <a:gd name="T44" fmla="*/ 50 w 218"/>
                <a:gd name="T45" fmla="*/ 222 h 250"/>
                <a:gd name="T46" fmla="*/ 54 w 218"/>
                <a:gd name="T47" fmla="*/ 230 h 250"/>
                <a:gd name="T48" fmla="*/ 60 w 218"/>
                <a:gd name="T49" fmla="*/ 234 h 250"/>
                <a:gd name="T50" fmla="*/ 66 w 218"/>
                <a:gd name="T51" fmla="*/ 238 h 250"/>
                <a:gd name="T52" fmla="*/ 76 w 218"/>
                <a:gd name="T53" fmla="*/ 240 h 250"/>
                <a:gd name="T54" fmla="*/ 80 w 218"/>
                <a:gd name="T55" fmla="*/ 242 h 250"/>
                <a:gd name="T56" fmla="*/ 88 w 218"/>
                <a:gd name="T57" fmla="*/ 250 h 250"/>
                <a:gd name="T58" fmla="*/ 102 w 218"/>
                <a:gd name="T59" fmla="*/ 250 h 250"/>
                <a:gd name="T60" fmla="*/ 122 w 218"/>
                <a:gd name="T61" fmla="*/ 250 h 250"/>
                <a:gd name="T62" fmla="*/ 138 w 218"/>
                <a:gd name="T63" fmla="*/ 250 h 250"/>
                <a:gd name="T64" fmla="*/ 168 w 218"/>
                <a:gd name="T65" fmla="*/ 246 h 250"/>
                <a:gd name="T66" fmla="*/ 184 w 218"/>
                <a:gd name="T67" fmla="*/ 240 h 250"/>
                <a:gd name="T68" fmla="*/ 180 w 218"/>
                <a:gd name="T69" fmla="*/ 222 h 250"/>
                <a:gd name="T70" fmla="*/ 176 w 218"/>
                <a:gd name="T71" fmla="*/ 214 h 250"/>
                <a:gd name="T72" fmla="*/ 168 w 218"/>
                <a:gd name="T73" fmla="*/ 204 h 250"/>
                <a:gd name="T74" fmla="*/ 160 w 218"/>
                <a:gd name="T75" fmla="*/ 196 h 250"/>
                <a:gd name="T76" fmla="*/ 156 w 218"/>
                <a:gd name="T77" fmla="*/ 194 h 250"/>
                <a:gd name="T78" fmla="*/ 152 w 218"/>
                <a:gd name="T79" fmla="*/ 190 h 250"/>
                <a:gd name="T80" fmla="*/ 152 w 218"/>
                <a:gd name="T81" fmla="*/ 184 h 250"/>
                <a:gd name="T82" fmla="*/ 156 w 218"/>
                <a:gd name="T83" fmla="*/ 180 h 250"/>
                <a:gd name="T84" fmla="*/ 156 w 218"/>
                <a:gd name="T85" fmla="*/ 172 h 250"/>
                <a:gd name="T86" fmla="*/ 156 w 218"/>
                <a:gd name="T87" fmla="*/ 158 h 250"/>
                <a:gd name="T88" fmla="*/ 160 w 218"/>
                <a:gd name="T89" fmla="*/ 150 h 250"/>
                <a:gd name="T90" fmla="*/ 168 w 218"/>
                <a:gd name="T91" fmla="*/ 136 h 250"/>
                <a:gd name="T92" fmla="*/ 178 w 218"/>
                <a:gd name="T93" fmla="*/ 128 h 250"/>
                <a:gd name="T94" fmla="*/ 188 w 218"/>
                <a:gd name="T95" fmla="*/ 108 h 250"/>
                <a:gd name="T96" fmla="*/ 190 w 218"/>
                <a:gd name="T97" fmla="*/ 96 h 250"/>
                <a:gd name="T98" fmla="*/ 194 w 218"/>
                <a:gd name="T99" fmla="*/ 90 h 250"/>
                <a:gd name="T100" fmla="*/ 200 w 218"/>
                <a:gd name="T101" fmla="*/ 82 h 250"/>
                <a:gd name="T102" fmla="*/ 206 w 218"/>
                <a:gd name="T103" fmla="*/ 78 h 250"/>
                <a:gd name="T104" fmla="*/ 212 w 218"/>
                <a:gd name="T105" fmla="*/ 76 h 250"/>
                <a:gd name="T106" fmla="*/ 216 w 218"/>
                <a:gd name="T107" fmla="*/ 70 h 250"/>
                <a:gd name="T108" fmla="*/ 218 w 218"/>
                <a:gd name="T109" fmla="*/ 66 h 250"/>
                <a:gd name="T110" fmla="*/ 214 w 218"/>
                <a:gd name="T111" fmla="*/ 60 h 250"/>
                <a:gd name="T112" fmla="*/ 210 w 218"/>
                <a:gd name="T113" fmla="*/ 50 h 250"/>
                <a:gd name="T114" fmla="*/ 204 w 218"/>
                <a:gd name="T115" fmla="*/ 40 h 250"/>
                <a:gd name="T116" fmla="*/ 202 w 218"/>
                <a:gd name="T117" fmla="*/ 34 h 250"/>
                <a:gd name="T118" fmla="*/ 200 w 218"/>
                <a:gd name="T119" fmla="*/ 28 h 250"/>
                <a:gd name="T120" fmla="*/ 198 w 218"/>
                <a:gd name="T121" fmla="*/ 18 h 250"/>
                <a:gd name="T122" fmla="*/ 192 w 218"/>
                <a:gd name="T123" fmla="*/ 8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8" h="250">
                  <a:moveTo>
                    <a:pt x="188" y="0"/>
                  </a:moveTo>
                  <a:lnTo>
                    <a:pt x="188" y="2"/>
                  </a:lnTo>
                  <a:lnTo>
                    <a:pt x="186" y="4"/>
                  </a:lnTo>
                  <a:lnTo>
                    <a:pt x="184" y="8"/>
                  </a:lnTo>
                  <a:lnTo>
                    <a:pt x="180" y="12"/>
                  </a:lnTo>
                  <a:lnTo>
                    <a:pt x="174" y="16"/>
                  </a:lnTo>
                  <a:lnTo>
                    <a:pt x="168" y="20"/>
                  </a:lnTo>
                  <a:lnTo>
                    <a:pt x="160" y="22"/>
                  </a:lnTo>
                  <a:lnTo>
                    <a:pt x="28" y="22"/>
                  </a:lnTo>
                  <a:lnTo>
                    <a:pt x="28" y="84"/>
                  </a:lnTo>
                  <a:lnTo>
                    <a:pt x="28" y="82"/>
                  </a:lnTo>
                  <a:lnTo>
                    <a:pt x="24" y="82"/>
                  </a:lnTo>
                  <a:lnTo>
                    <a:pt x="20" y="82"/>
                  </a:lnTo>
                  <a:lnTo>
                    <a:pt x="18" y="82"/>
                  </a:lnTo>
                  <a:lnTo>
                    <a:pt x="14" y="84"/>
                  </a:lnTo>
                  <a:lnTo>
                    <a:pt x="10" y="86"/>
                  </a:lnTo>
                  <a:lnTo>
                    <a:pt x="10" y="90"/>
                  </a:lnTo>
                  <a:lnTo>
                    <a:pt x="8" y="94"/>
                  </a:lnTo>
                  <a:lnTo>
                    <a:pt x="8" y="98"/>
                  </a:lnTo>
                  <a:lnTo>
                    <a:pt x="6" y="100"/>
                  </a:lnTo>
                  <a:lnTo>
                    <a:pt x="6" y="102"/>
                  </a:lnTo>
                  <a:lnTo>
                    <a:pt x="4" y="104"/>
                  </a:lnTo>
                  <a:lnTo>
                    <a:pt x="2" y="106"/>
                  </a:lnTo>
                  <a:lnTo>
                    <a:pt x="0" y="108"/>
                  </a:lnTo>
                  <a:lnTo>
                    <a:pt x="0" y="110"/>
                  </a:lnTo>
                  <a:lnTo>
                    <a:pt x="0" y="114"/>
                  </a:lnTo>
                  <a:lnTo>
                    <a:pt x="2" y="118"/>
                  </a:lnTo>
                  <a:lnTo>
                    <a:pt x="4" y="122"/>
                  </a:lnTo>
                  <a:lnTo>
                    <a:pt x="6" y="124"/>
                  </a:lnTo>
                  <a:lnTo>
                    <a:pt x="6" y="128"/>
                  </a:lnTo>
                  <a:lnTo>
                    <a:pt x="6" y="132"/>
                  </a:lnTo>
                  <a:lnTo>
                    <a:pt x="6" y="136"/>
                  </a:lnTo>
                  <a:lnTo>
                    <a:pt x="4" y="140"/>
                  </a:lnTo>
                  <a:lnTo>
                    <a:pt x="4" y="146"/>
                  </a:lnTo>
                  <a:lnTo>
                    <a:pt x="6" y="152"/>
                  </a:lnTo>
                  <a:lnTo>
                    <a:pt x="12" y="170"/>
                  </a:lnTo>
                  <a:lnTo>
                    <a:pt x="14" y="174"/>
                  </a:lnTo>
                  <a:lnTo>
                    <a:pt x="16" y="178"/>
                  </a:lnTo>
                  <a:lnTo>
                    <a:pt x="20" y="182"/>
                  </a:lnTo>
                  <a:lnTo>
                    <a:pt x="24" y="186"/>
                  </a:lnTo>
                  <a:lnTo>
                    <a:pt x="26" y="190"/>
                  </a:lnTo>
                  <a:lnTo>
                    <a:pt x="30" y="194"/>
                  </a:lnTo>
                  <a:lnTo>
                    <a:pt x="32" y="196"/>
                  </a:lnTo>
                  <a:lnTo>
                    <a:pt x="38" y="204"/>
                  </a:lnTo>
                  <a:lnTo>
                    <a:pt x="44" y="214"/>
                  </a:lnTo>
                  <a:lnTo>
                    <a:pt x="50" y="222"/>
                  </a:lnTo>
                  <a:lnTo>
                    <a:pt x="54" y="228"/>
                  </a:lnTo>
                  <a:lnTo>
                    <a:pt x="54" y="230"/>
                  </a:lnTo>
                  <a:lnTo>
                    <a:pt x="56" y="230"/>
                  </a:lnTo>
                  <a:lnTo>
                    <a:pt x="60" y="234"/>
                  </a:lnTo>
                  <a:lnTo>
                    <a:pt x="62" y="236"/>
                  </a:lnTo>
                  <a:lnTo>
                    <a:pt x="66" y="238"/>
                  </a:lnTo>
                  <a:lnTo>
                    <a:pt x="72" y="240"/>
                  </a:lnTo>
                  <a:lnTo>
                    <a:pt x="76" y="240"/>
                  </a:lnTo>
                  <a:lnTo>
                    <a:pt x="78" y="240"/>
                  </a:lnTo>
                  <a:lnTo>
                    <a:pt x="80" y="242"/>
                  </a:lnTo>
                  <a:lnTo>
                    <a:pt x="84" y="244"/>
                  </a:lnTo>
                  <a:lnTo>
                    <a:pt x="88" y="250"/>
                  </a:lnTo>
                  <a:lnTo>
                    <a:pt x="92" y="250"/>
                  </a:lnTo>
                  <a:lnTo>
                    <a:pt x="102" y="250"/>
                  </a:lnTo>
                  <a:lnTo>
                    <a:pt x="114" y="250"/>
                  </a:lnTo>
                  <a:lnTo>
                    <a:pt x="122" y="250"/>
                  </a:lnTo>
                  <a:lnTo>
                    <a:pt x="126" y="250"/>
                  </a:lnTo>
                  <a:lnTo>
                    <a:pt x="138" y="250"/>
                  </a:lnTo>
                  <a:lnTo>
                    <a:pt x="152" y="248"/>
                  </a:lnTo>
                  <a:lnTo>
                    <a:pt x="168" y="246"/>
                  </a:lnTo>
                  <a:lnTo>
                    <a:pt x="180" y="244"/>
                  </a:lnTo>
                  <a:lnTo>
                    <a:pt x="184" y="240"/>
                  </a:lnTo>
                  <a:lnTo>
                    <a:pt x="182" y="222"/>
                  </a:lnTo>
                  <a:lnTo>
                    <a:pt x="180" y="222"/>
                  </a:lnTo>
                  <a:lnTo>
                    <a:pt x="178" y="218"/>
                  </a:lnTo>
                  <a:lnTo>
                    <a:pt x="176" y="214"/>
                  </a:lnTo>
                  <a:lnTo>
                    <a:pt x="172" y="210"/>
                  </a:lnTo>
                  <a:lnTo>
                    <a:pt x="168" y="204"/>
                  </a:lnTo>
                  <a:lnTo>
                    <a:pt x="164" y="200"/>
                  </a:lnTo>
                  <a:lnTo>
                    <a:pt x="160" y="196"/>
                  </a:lnTo>
                  <a:lnTo>
                    <a:pt x="158" y="194"/>
                  </a:lnTo>
                  <a:lnTo>
                    <a:pt x="156" y="194"/>
                  </a:lnTo>
                  <a:lnTo>
                    <a:pt x="154" y="192"/>
                  </a:lnTo>
                  <a:lnTo>
                    <a:pt x="152" y="190"/>
                  </a:lnTo>
                  <a:lnTo>
                    <a:pt x="152" y="188"/>
                  </a:lnTo>
                  <a:lnTo>
                    <a:pt x="152" y="184"/>
                  </a:lnTo>
                  <a:lnTo>
                    <a:pt x="156" y="182"/>
                  </a:lnTo>
                  <a:lnTo>
                    <a:pt x="156" y="180"/>
                  </a:lnTo>
                  <a:lnTo>
                    <a:pt x="156" y="176"/>
                  </a:lnTo>
                  <a:lnTo>
                    <a:pt x="156" y="172"/>
                  </a:lnTo>
                  <a:lnTo>
                    <a:pt x="156" y="166"/>
                  </a:lnTo>
                  <a:lnTo>
                    <a:pt x="156" y="158"/>
                  </a:lnTo>
                  <a:lnTo>
                    <a:pt x="158" y="154"/>
                  </a:lnTo>
                  <a:lnTo>
                    <a:pt x="160" y="150"/>
                  </a:lnTo>
                  <a:lnTo>
                    <a:pt x="164" y="144"/>
                  </a:lnTo>
                  <a:lnTo>
                    <a:pt x="168" y="136"/>
                  </a:lnTo>
                  <a:lnTo>
                    <a:pt x="176" y="130"/>
                  </a:lnTo>
                  <a:lnTo>
                    <a:pt x="178" y="128"/>
                  </a:lnTo>
                  <a:lnTo>
                    <a:pt x="182" y="118"/>
                  </a:lnTo>
                  <a:lnTo>
                    <a:pt x="188" y="108"/>
                  </a:lnTo>
                  <a:lnTo>
                    <a:pt x="188" y="98"/>
                  </a:lnTo>
                  <a:lnTo>
                    <a:pt x="190" y="96"/>
                  </a:lnTo>
                  <a:lnTo>
                    <a:pt x="192" y="94"/>
                  </a:lnTo>
                  <a:lnTo>
                    <a:pt x="194" y="90"/>
                  </a:lnTo>
                  <a:lnTo>
                    <a:pt x="198" y="86"/>
                  </a:lnTo>
                  <a:lnTo>
                    <a:pt x="200" y="82"/>
                  </a:lnTo>
                  <a:lnTo>
                    <a:pt x="204" y="80"/>
                  </a:lnTo>
                  <a:lnTo>
                    <a:pt x="206" y="78"/>
                  </a:lnTo>
                  <a:lnTo>
                    <a:pt x="208" y="78"/>
                  </a:lnTo>
                  <a:lnTo>
                    <a:pt x="212" y="76"/>
                  </a:lnTo>
                  <a:lnTo>
                    <a:pt x="214" y="72"/>
                  </a:lnTo>
                  <a:lnTo>
                    <a:pt x="216" y="70"/>
                  </a:lnTo>
                  <a:lnTo>
                    <a:pt x="218" y="68"/>
                  </a:lnTo>
                  <a:lnTo>
                    <a:pt x="218" y="66"/>
                  </a:lnTo>
                  <a:lnTo>
                    <a:pt x="216" y="64"/>
                  </a:lnTo>
                  <a:lnTo>
                    <a:pt x="214" y="60"/>
                  </a:lnTo>
                  <a:lnTo>
                    <a:pt x="212" y="54"/>
                  </a:lnTo>
                  <a:lnTo>
                    <a:pt x="210" y="50"/>
                  </a:lnTo>
                  <a:lnTo>
                    <a:pt x="206" y="44"/>
                  </a:lnTo>
                  <a:lnTo>
                    <a:pt x="204" y="40"/>
                  </a:lnTo>
                  <a:lnTo>
                    <a:pt x="204" y="38"/>
                  </a:lnTo>
                  <a:lnTo>
                    <a:pt x="202" y="34"/>
                  </a:lnTo>
                  <a:lnTo>
                    <a:pt x="200" y="32"/>
                  </a:lnTo>
                  <a:lnTo>
                    <a:pt x="200" y="28"/>
                  </a:lnTo>
                  <a:lnTo>
                    <a:pt x="200" y="22"/>
                  </a:lnTo>
                  <a:lnTo>
                    <a:pt x="198" y="18"/>
                  </a:lnTo>
                  <a:lnTo>
                    <a:pt x="196" y="12"/>
                  </a:lnTo>
                  <a:lnTo>
                    <a:pt x="192" y="8"/>
                  </a:lnTo>
                  <a:lnTo>
                    <a:pt x="188"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8" name="Freeform 283"/>
            <p:cNvSpPr>
              <a:spLocks noChangeArrowheads="1"/>
            </p:cNvSpPr>
            <p:nvPr/>
          </p:nvSpPr>
          <p:spPr bwMode="auto">
            <a:xfrm>
              <a:off x="406" y="1616"/>
              <a:ext cx="148" cy="84"/>
            </a:xfrm>
            <a:custGeom>
              <a:avLst/>
              <a:gdLst>
                <a:gd name="T0" fmla="*/ 106 w 148"/>
                <a:gd name="T1" fmla="*/ 0 h 84"/>
                <a:gd name="T2" fmla="*/ 98 w 148"/>
                <a:gd name="T3" fmla="*/ 2 h 84"/>
                <a:gd name="T4" fmla="*/ 90 w 148"/>
                <a:gd name="T5" fmla="*/ 6 h 84"/>
                <a:gd name="T6" fmla="*/ 84 w 148"/>
                <a:gd name="T7" fmla="*/ 12 h 84"/>
                <a:gd name="T8" fmla="*/ 82 w 148"/>
                <a:gd name="T9" fmla="*/ 22 h 84"/>
                <a:gd name="T10" fmla="*/ 76 w 148"/>
                <a:gd name="T11" fmla="*/ 28 h 84"/>
                <a:gd name="T12" fmla="*/ 70 w 148"/>
                <a:gd name="T13" fmla="*/ 28 h 84"/>
                <a:gd name="T14" fmla="*/ 64 w 148"/>
                <a:gd name="T15" fmla="*/ 26 h 84"/>
                <a:gd name="T16" fmla="*/ 60 w 148"/>
                <a:gd name="T17" fmla="*/ 26 h 84"/>
                <a:gd name="T18" fmla="*/ 58 w 148"/>
                <a:gd name="T19" fmla="*/ 26 h 84"/>
                <a:gd name="T20" fmla="*/ 54 w 148"/>
                <a:gd name="T21" fmla="*/ 28 h 84"/>
                <a:gd name="T22" fmla="*/ 48 w 148"/>
                <a:gd name="T23" fmla="*/ 30 h 84"/>
                <a:gd name="T24" fmla="*/ 36 w 148"/>
                <a:gd name="T25" fmla="*/ 34 h 84"/>
                <a:gd name="T26" fmla="*/ 26 w 148"/>
                <a:gd name="T27" fmla="*/ 36 h 84"/>
                <a:gd name="T28" fmla="*/ 10 w 148"/>
                <a:gd name="T29" fmla="*/ 38 h 84"/>
                <a:gd name="T30" fmla="*/ 6 w 148"/>
                <a:gd name="T31" fmla="*/ 46 h 84"/>
                <a:gd name="T32" fmla="*/ 2 w 148"/>
                <a:gd name="T33" fmla="*/ 50 h 84"/>
                <a:gd name="T34" fmla="*/ 2 w 148"/>
                <a:gd name="T35" fmla="*/ 52 h 84"/>
                <a:gd name="T36" fmla="*/ 4 w 148"/>
                <a:gd name="T37" fmla="*/ 54 h 84"/>
                <a:gd name="T38" fmla="*/ 6 w 148"/>
                <a:gd name="T39" fmla="*/ 60 h 84"/>
                <a:gd name="T40" fmla="*/ 10 w 148"/>
                <a:gd name="T41" fmla="*/ 70 h 84"/>
                <a:gd name="T42" fmla="*/ 26 w 148"/>
                <a:gd name="T43" fmla="*/ 84 h 84"/>
                <a:gd name="T44" fmla="*/ 40 w 148"/>
                <a:gd name="T45" fmla="*/ 72 h 84"/>
                <a:gd name="T46" fmla="*/ 44 w 148"/>
                <a:gd name="T47" fmla="*/ 66 h 84"/>
                <a:gd name="T48" fmla="*/ 52 w 148"/>
                <a:gd name="T49" fmla="*/ 60 h 84"/>
                <a:gd name="T50" fmla="*/ 60 w 148"/>
                <a:gd name="T51" fmla="*/ 62 h 84"/>
                <a:gd name="T52" fmla="*/ 62 w 148"/>
                <a:gd name="T53" fmla="*/ 68 h 84"/>
                <a:gd name="T54" fmla="*/ 68 w 148"/>
                <a:gd name="T55" fmla="*/ 70 h 84"/>
                <a:gd name="T56" fmla="*/ 80 w 148"/>
                <a:gd name="T57" fmla="*/ 68 h 84"/>
                <a:gd name="T58" fmla="*/ 90 w 148"/>
                <a:gd name="T59" fmla="*/ 68 h 84"/>
                <a:gd name="T60" fmla="*/ 148 w 148"/>
                <a:gd name="T61" fmla="*/ 56 h 84"/>
                <a:gd name="T62" fmla="*/ 140 w 148"/>
                <a:gd name="T63" fmla="*/ 44 h 84"/>
                <a:gd name="T64" fmla="*/ 124 w 148"/>
                <a:gd name="T65" fmla="*/ 22 h 84"/>
                <a:gd name="T66" fmla="*/ 120 w 148"/>
                <a:gd name="T67" fmla="*/ 20 h 84"/>
                <a:gd name="T68" fmla="*/ 114 w 148"/>
                <a:gd name="T69" fmla="*/ 12 h 84"/>
                <a:gd name="T70" fmla="*/ 108 w 148"/>
                <a:gd name="T71" fmla="*/ 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48" h="84">
                  <a:moveTo>
                    <a:pt x="106" y="0"/>
                  </a:moveTo>
                  <a:lnTo>
                    <a:pt x="106" y="0"/>
                  </a:lnTo>
                  <a:lnTo>
                    <a:pt x="102" y="0"/>
                  </a:lnTo>
                  <a:lnTo>
                    <a:pt x="98" y="2"/>
                  </a:lnTo>
                  <a:lnTo>
                    <a:pt x="94" y="4"/>
                  </a:lnTo>
                  <a:lnTo>
                    <a:pt x="90" y="6"/>
                  </a:lnTo>
                  <a:lnTo>
                    <a:pt x="86" y="10"/>
                  </a:lnTo>
                  <a:lnTo>
                    <a:pt x="84" y="12"/>
                  </a:lnTo>
                  <a:lnTo>
                    <a:pt x="84" y="18"/>
                  </a:lnTo>
                  <a:lnTo>
                    <a:pt x="82" y="22"/>
                  </a:lnTo>
                  <a:lnTo>
                    <a:pt x="78" y="26"/>
                  </a:lnTo>
                  <a:lnTo>
                    <a:pt x="76" y="28"/>
                  </a:lnTo>
                  <a:lnTo>
                    <a:pt x="74" y="28"/>
                  </a:lnTo>
                  <a:lnTo>
                    <a:pt x="70" y="28"/>
                  </a:lnTo>
                  <a:lnTo>
                    <a:pt x="68" y="28"/>
                  </a:lnTo>
                  <a:lnTo>
                    <a:pt x="64" y="26"/>
                  </a:lnTo>
                  <a:lnTo>
                    <a:pt x="62" y="26"/>
                  </a:lnTo>
                  <a:lnTo>
                    <a:pt x="60" y="26"/>
                  </a:lnTo>
                  <a:lnTo>
                    <a:pt x="60" y="24"/>
                  </a:lnTo>
                  <a:lnTo>
                    <a:pt x="58" y="26"/>
                  </a:lnTo>
                  <a:lnTo>
                    <a:pt x="56" y="28"/>
                  </a:lnTo>
                  <a:lnTo>
                    <a:pt x="54" y="28"/>
                  </a:lnTo>
                  <a:lnTo>
                    <a:pt x="52" y="28"/>
                  </a:lnTo>
                  <a:lnTo>
                    <a:pt x="48" y="30"/>
                  </a:lnTo>
                  <a:lnTo>
                    <a:pt x="42" y="32"/>
                  </a:lnTo>
                  <a:lnTo>
                    <a:pt x="36" y="34"/>
                  </a:lnTo>
                  <a:lnTo>
                    <a:pt x="30" y="36"/>
                  </a:lnTo>
                  <a:lnTo>
                    <a:pt x="26" y="36"/>
                  </a:lnTo>
                  <a:lnTo>
                    <a:pt x="10" y="36"/>
                  </a:lnTo>
                  <a:lnTo>
                    <a:pt x="10" y="38"/>
                  </a:lnTo>
                  <a:lnTo>
                    <a:pt x="8" y="42"/>
                  </a:lnTo>
                  <a:lnTo>
                    <a:pt x="6" y="46"/>
                  </a:lnTo>
                  <a:lnTo>
                    <a:pt x="4" y="50"/>
                  </a:lnTo>
                  <a:lnTo>
                    <a:pt x="2" y="50"/>
                  </a:lnTo>
                  <a:lnTo>
                    <a:pt x="0" y="50"/>
                  </a:lnTo>
                  <a:lnTo>
                    <a:pt x="2" y="52"/>
                  </a:lnTo>
                  <a:lnTo>
                    <a:pt x="4" y="52"/>
                  </a:lnTo>
                  <a:lnTo>
                    <a:pt x="4" y="54"/>
                  </a:lnTo>
                  <a:lnTo>
                    <a:pt x="4" y="56"/>
                  </a:lnTo>
                  <a:lnTo>
                    <a:pt x="6" y="60"/>
                  </a:lnTo>
                  <a:lnTo>
                    <a:pt x="6" y="66"/>
                  </a:lnTo>
                  <a:lnTo>
                    <a:pt x="10" y="70"/>
                  </a:lnTo>
                  <a:lnTo>
                    <a:pt x="14" y="74"/>
                  </a:lnTo>
                  <a:lnTo>
                    <a:pt x="26" y="84"/>
                  </a:lnTo>
                  <a:lnTo>
                    <a:pt x="38" y="74"/>
                  </a:lnTo>
                  <a:lnTo>
                    <a:pt x="40" y="72"/>
                  </a:lnTo>
                  <a:lnTo>
                    <a:pt x="42" y="68"/>
                  </a:lnTo>
                  <a:lnTo>
                    <a:pt x="44" y="66"/>
                  </a:lnTo>
                  <a:lnTo>
                    <a:pt x="48" y="62"/>
                  </a:lnTo>
                  <a:lnTo>
                    <a:pt x="52" y="60"/>
                  </a:lnTo>
                  <a:lnTo>
                    <a:pt x="58" y="60"/>
                  </a:lnTo>
                  <a:lnTo>
                    <a:pt x="60" y="62"/>
                  </a:lnTo>
                  <a:lnTo>
                    <a:pt x="60" y="66"/>
                  </a:lnTo>
                  <a:lnTo>
                    <a:pt x="62" y="68"/>
                  </a:lnTo>
                  <a:lnTo>
                    <a:pt x="64" y="70"/>
                  </a:lnTo>
                  <a:lnTo>
                    <a:pt x="68" y="70"/>
                  </a:lnTo>
                  <a:lnTo>
                    <a:pt x="74" y="68"/>
                  </a:lnTo>
                  <a:lnTo>
                    <a:pt x="80" y="68"/>
                  </a:lnTo>
                  <a:lnTo>
                    <a:pt x="86" y="68"/>
                  </a:lnTo>
                  <a:lnTo>
                    <a:pt x="90" y="68"/>
                  </a:lnTo>
                  <a:lnTo>
                    <a:pt x="118" y="62"/>
                  </a:lnTo>
                  <a:lnTo>
                    <a:pt x="148" y="56"/>
                  </a:lnTo>
                  <a:lnTo>
                    <a:pt x="146" y="52"/>
                  </a:lnTo>
                  <a:lnTo>
                    <a:pt x="140" y="44"/>
                  </a:lnTo>
                  <a:lnTo>
                    <a:pt x="132" y="34"/>
                  </a:lnTo>
                  <a:lnTo>
                    <a:pt x="124" y="22"/>
                  </a:lnTo>
                  <a:lnTo>
                    <a:pt x="122" y="22"/>
                  </a:lnTo>
                  <a:lnTo>
                    <a:pt x="120" y="20"/>
                  </a:lnTo>
                  <a:lnTo>
                    <a:pt x="118" y="16"/>
                  </a:lnTo>
                  <a:lnTo>
                    <a:pt x="114" y="12"/>
                  </a:lnTo>
                  <a:lnTo>
                    <a:pt x="112" y="8"/>
                  </a:lnTo>
                  <a:lnTo>
                    <a:pt x="108" y="2"/>
                  </a:lnTo>
                  <a:lnTo>
                    <a:pt x="10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599" name="Freeform 284"/>
            <p:cNvSpPr>
              <a:spLocks noChangeArrowheads="1"/>
            </p:cNvSpPr>
            <p:nvPr/>
          </p:nvSpPr>
          <p:spPr bwMode="auto">
            <a:xfrm>
              <a:off x="336" y="1712"/>
              <a:ext cx="74" cy="82"/>
            </a:xfrm>
            <a:custGeom>
              <a:avLst/>
              <a:gdLst>
                <a:gd name="T0" fmla="*/ 32 w 74"/>
                <a:gd name="T1" fmla="*/ 2 h 82"/>
                <a:gd name="T2" fmla="*/ 52 w 74"/>
                <a:gd name="T3" fmla="*/ 0 h 82"/>
                <a:gd name="T4" fmla="*/ 52 w 74"/>
                <a:gd name="T5" fmla="*/ 2 h 82"/>
                <a:gd name="T6" fmla="*/ 52 w 74"/>
                <a:gd name="T7" fmla="*/ 6 h 82"/>
                <a:gd name="T8" fmla="*/ 52 w 74"/>
                <a:gd name="T9" fmla="*/ 10 h 82"/>
                <a:gd name="T10" fmla="*/ 54 w 74"/>
                <a:gd name="T11" fmla="*/ 12 h 82"/>
                <a:gd name="T12" fmla="*/ 56 w 74"/>
                <a:gd name="T13" fmla="*/ 12 h 82"/>
                <a:gd name="T14" fmla="*/ 60 w 74"/>
                <a:gd name="T15" fmla="*/ 12 h 82"/>
                <a:gd name="T16" fmla="*/ 64 w 74"/>
                <a:gd name="T17" fmla="*/ 12 h 82"/>
                <a:gd name="T18" fmla="*/ 68 w 74"/>
                <a:gd name="T19" fmla="*/ 12 h 82"/>
                <a:gd name="T20" fmla="*/ 72 w 74"/>
                <a:gd name="T21" fmla="*/ 12 h 82"/>
                <a:gd name="T22" fmla="*/ 72 w 74"/>
                <a:gd name="T23" fmla="*/ 14 h 82"/>
                <a:gd name="T24" fmla="*/ 74 w 74"/>
                <a:gd name="T25" fmla="*/ 18 h 82"/>
                <a:gd name="T26" fmla="*/ 74 w 74"/>
                <a:gd name="T27" fmla="*/ 22 h 82"/>
                <a:gd name="T28" fmla="*/ 72 w 74"/>
                <a:gd name="T29" fmla="*/ 26 h 82"/>
                <a:gd name="T30" fmla="*/ 70 w 74"/>
                <a:gd name="T31" fmla="*/ 26 h 82"/>
                <a:gd name="T32" fmla="*/ 68 w 74"/>
                <a:gd name="T33" fmla="*/ 26 h 82"/>
                <a:gd name="T34" fmla="*/ 68 w 74"/>
                <a:gd name="T35" fmla="*/ 28 h 82"/>
                <a:gd name="T36" fmla="*/ 68 w 74"/>
                <a:gd name="T37" fmla="*/ 30 h 82"/>
                <a:gd name="T38" fmla="*/ 68 w 74"/>
                <a:gd name="T39" fmla="*/ 34 h 82"/>
                <a:gd name="T40" fmla="*/ 68 w 74"/>
                <a:gd name="T41" fmla="*/ 36 h 82"/>
                <a:gd name="T42" fmla="*/ 74 w 74"/>
                <a:gd name="T43" fmla="*/ 38 h 82"/>
                <a:gd name="T44" fmla="*/ 74 w 74"/>
                <a:gd name="T45" fmla="*/ 42 h 82"/>
                <a:gd name="T46" fmla="*/ 74 w 74"/>
                <a:gd name="T47" fmla="*/ 46 h 82"/>
                <a:gd name="T48" fmla="*/ 74 w 74"/>
                <a:gd name="T49" fmla="*/ 52 h 82"/>
                <a:gd name="T50" fmla="*/ 72 w 74"/>
                <a:gd name="T51" fmla="*/ 56 h 82"/>
                <a:gd name="T52" fmla="*/ 70 w 74"/>
                <a:gd name="T53" fmla="*/ 60 h 82"/>
                <a:gd name="T54" fmla="*/ 68 w 74"/>
                <a:gd name="T55" fmla="*/ 62 h 82"/>
                <a:gd name="T56" fmla="*/ 62 w 74"/>
                <a:gd name="T57" fmla="*/ 64 h 82"/>
                <a:gd name="T58" fmla="*/ 56 w 74"/>
                <a:gd name="T59" fmla="*/ 66 h 82"/>
                <a:gd name="T60" fmla="*/ 52 w 74"/>
                <a:gd name="T61" fmla="*/ 66 h 82"/>
                <a:gd name="T62" fmla="*/ 48 w 74"/>
                <a:gd name="T63" fmla="*/ 68 h 82"/>
                <a:gd name="T64" fmla="*/ 46 w 74"/>
                <a:gd name="T65" fmla="*/ 68 h 82"/>
                <a:gd name="T66" fmla="*/ 44 w 74"/>
                <a:gd name="T67" fmla="*/ 62 h 82"/>
                <a:gd name="T68" fmla="*/ 42 w 74"/>
                <a:gd name="T69" fmla="*/ 68 h 82"/>
                <a:gd name="T70" fmla="*/ 32 w 74"/>
                <a:gd name="T71" fmla="*/ 72 h 82"/>
                <a:gd name="T72" fmla="*/ 30 w 74"/>
                <a:gd name="T73" fmla="*/ 74 h 82"/>
                <a:gd name="T74" fmla="*/ 28 w 74"/>
                <a:gd name="T75" fmla="*/ 78 h 82"/>
                <a:gd name="T76" fmla="*/ 26 w 74"/>
                <a:gd name="T77" fmla="*/ 80 h 82"/>
                <a:gd name="T78" fmla="*/ 24 w 74"/>
                <a:gd name="T79" fmla="*/ 82 h 82"/>
                <a:gd name="T80" fmla="*/ 22 w 74"/>
                <a:gd name="T81" fmla="*/ 74 h 82"/>
                <a:gd name="T82" fmla="*/ 20 w 74"/>
                <a:gd name="T83" fmla="*/ 72 h 82"/>
                <a:gd name="T84" fmla="*/ 20 w 74"/>
                <a:gd name="T85" fmla="*/ 68 h 82"/>
                <a:gd name="T86" fmla="*/ 16 w 74"/>
                <a:gd name="T87" fmla="*/ 68 h 82"/>
                <a:gd name="T88" fmla="*/ 16 w 74"/>
                <a:gd name="T89" fmla="*/ 66 h 82"/>
                <a:gd name="T90" fmla="*/ 14 w 74"/>
                <a:gd name="T91" fmla="*/ 66 h 82"/>
                <a:gd name="T92" fmla="*/ 10 w 74"/>
                <a:gd name="T93" fmla="*/ 62 h 82"/>
                <a:gd name="T94" fmla="*/ 6 w 74"/>
                <a:gd name="T95" fmla="*/ 58 h 82"/>
                <a:gd name="T96" fmla="*/ 2 w 74"/>
                <a:gd name="T97" fmla="*/ 54 h 82"/>
                <a:gd name="T98" fmla="*/ 0 w 74"/>
                <a:gd name="T99" fmla="*/ 46 h 82"/>
                <a:gd name="T100" fmla="*/ 0 w 74"/>
                <a:gd name="T101" fmla="*/ 44 h 82"/>
                <a:gd name="T102" fmla="*/ 6 w 74"/>
                <a:gd name="T103" fmla="*/ 18 h 82"/>
                <a:gd name="T104" fmla="*/ 26 w 74"/>
                <a:gd name="T105" fmla="*/ 18 h 82"/>
                <a:gd name="T106" fmla="*/ 28 w 74"/>
                <a:gd name="T107" fmla="*/ 18 h 82"/>
                <a:gd name="T108" fmla="*/ 30 w 74"/>
                <a:gd name="T109" fmla="*/ 18 h 82"/>
                <a:gd name="T110" fmla="*/ 30 w 74"/>
                <a:gd name="T111" fmla="*/ 14 h 82"/>
                <a:gd name="T112" fmla="*/ 32 w 74"/>
                <a:gd name="T113" fmla="*/ 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4" h="82">
                  <a:moveTo>
                    <a:pt x="32" y="2"/>
                  </a:moveTo>
                  <a:lnTo>
                    <a:pt x="52" y="0"/>
                  </a:lnTo>
                  <a:lnTo>
                    <a:pt x="52" y="2"/>
                  </a:lnTo>
                  <a:lnTo>
                    <a:pt x="52" y="6"/>
                  </a:lnTo>
                  <a:lnTo>
                    <a:pt x="52" y="10"/>
                  </a:lnTo>
                  <a:lnTo>
                    <a:pt x="54" y="12"/>
                  </a:lnTo>
                  <a:lnTo>
                    <a:pt x="56" y="12"/>
                  </a:lnTo>
                  <a:lnTo>
                    <a:pt x="60" y="12"/>
                  </a:lnTo>
                  <a:lnTo>
                    <a:pt x="64" y="12"/>
                  </a:lnTo>
                  <a:lnTo>
                    <a:pt x="68" y="12"/>
                  </a:lnTo>
                  <a:lnTo>
                    <a:pt x="72" y="12"/>
                  </a:lnTo>
                  <a:lnTo>
                    <a:pt x="72" y="14"/>
                  </a:lnTo>
                  <a:lnTo>
                    <a:pt x="74" y="18"/>
                  </a:lnTo>
                  <a:lnTo>
                    <a:pt x="74" y="22"/>
                  </a:lnTo>
                  <a:lnTo>
                    <a:pt x="72" y="26"/>
                  </a:lnTo>
                  <a:lnTo>
                    <a:pt x="70" y="26"/>
                  </a:lnTo>
                  <a:lnTo>
                    <a:pt x="68" y="26"/>
                  </a:lnTo>
                  <a:lnTo>
                    <a:pt x="68" y="28"/>
                  </a:lnTo>
                  <a:lnTo>
                    <a:pt x="68" y="30"/>
                  </a:lnTo>
                  <a:lnTo>
                    <a:pt x="68" y="34"/>
                  </a:lnTo>
                  <a:lnTo>
                    <a:pt x="68" y="36"/>
                  </a:lnTo>
                  <a:lnTo>
                    <a:pt x="74" y="38"/>
                  </a:lnTo>
                  <a:lnTo>
                    <a:pt x="74" y="42"/>
                  </a:lnTo>
                  <a:lnTo>
                    <a:pt x="74" y="46"/>
                  </a:lnTo>
                  <a:lnTo>
                    <a:pt x="74" y="52"/>
                  </a:lnTo>
                  <a:lnTo>
                    <a:pt x="72" y="56"/>
                  </a:lnTo>
                  <a:lnTo>
                    <a:pt x="70" y="60"/>
                  </a:lnTo>
                  <a:lnTo>
                    <a:pt x="68" y="62"/>
                  </a:lnTo>
                  <a:lnTo>
                    <a:pt x="62" y="64"/>
                  </a:lnTo>
                  <a:lnTo>
                    <a:pt x="56" y="66"/>
                  </a:lnTo>
                  <a:lnTo>
                    <a:pt x="52" y="66"/>
                  </a:lnTo>
                  <a:lnTo>
                    <a:pt x="48" y="68"/>
                  </a:lnTo>
                  <a:lnTo>
                    <a:pt x="46" y="68"/>
                  </a:lnTo>
                  <a:lnTo>
                    <a:pt x="44" y="62"/>
                  </a:lnTo>
                  <a:lnTo>
                    <a:pt x="42" y="68"/>
                  </a:lnTo>
                  <a:lnTo>
                    <a:pt x="32" y="72"/>
                  </a:lnTo>
                  <a:lnTo>
                    <a:pt x="30" y="74"/>
                  </a:lnTo>
                  <a:lnTo>
                    <a:pt x="28" y="78"/>
                  </a:lnTo>
                  <a:lnTo>
                    <a:pt x="26" y="80"/>
                  </a:lnTo>
                  <a:lnTo>
                    <a:pt x="24" y="82"/>
                  </a:lnTo>
                  <a:lnTo>
                    <a:pt x="22" y="74"/>
                  </a:lnTo>
                  <a:lnTo>
                    <a:pt x="20" y="72"/>
                  </a:lnTo>
                  <a:lnTo>
                    <a:pt x="20" y="68"/>
                  </a:lnTo>
                  <a:lnTo>
                    <a:pt x="16" y="68"/>
                  </a:lnTo>
                  <a:lnTo>
                    <a:pt x="16" y="66"/>
                  </a:lnTo>
                  <a:lnTo>
                    <a:pt x="14" y="66"/>
                  </a:lnTo>
                  <a:lnTo>
                    <a:pt x="10" y="62"/>
                  </a:lnTo>
                  <a:lnTo>
                    <a:pt x="6" y="58"/>
                  </a:lnTo>
                  <a:lnTo>
                    <a:pt x="2" y="54"/>
                  </a:lnTo>
                  <a:lnTo>
                    <a:pt x="0" y="46"/>
                  </a:lnTo>
                  <a:lnTo>
                    <a:pt x="0" y="44"/>
                  </a:lnTo>
                  <a:lnTo>
                    <a:pt x="6" y="18"/>
                  </a:lnTo>
                  <a:lnTo>
                    <a:pt x="26" y="18"/>
                  </a:lnTo>
                  <a:lnTo>
                    <a:pt x="28" y="18"/>
                  </a:lnTo>
                  <a:lnTo>
                    <a:pt x="30" y="18"/>
                  </a:lnTo>
                  <a:lnTo>
                    <a:pt x="30" y="14"/>
                  </a:lnTo>
                  <a:lnTo>
                    <a:pt x="32"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0" name="Freeform 285"/>
            <p:cNvSpPr>
              <a:spLocks noChangeArrowheads="1"/>
            </p:cNvSpPr>
            <p:nvPr/>
          </p:nvSpPr>
          <p:spPr bwMode="auto">
            <a:xfrm>
              <a:off x="342" y="1714"/>
              <a:ext cx="26" cy="16"/>
            </a:xfrm>
            <a:custGeom>
              <a:avLst/>
              <a:gdLst>
                <a:gd name="T0" fmla="*/ 20 w 26"/>
                <a:gd name="T1" fmla="*/ 0 h 16"/>
                <a:gd name="T2" fmla="*/ 20 w 26"/>
                <a:gd name="T3" fmla="*/ 0 h 16"/>
                <a:gd name="T4" fmla="*/ 18 w 26"/>
                <a:gd name="T5" fmla="*/ 0 h 16"/>
                <a:gd name="T6" fmla="*/ 14 w 26"/>
                <a:gd name="T7" fmla="*/ 0 h 16"/>
                <a:gd name="T8" fmla="*/ 10 w 26"/>
                <a:gd name="T9" fmla="*/ 2 h 16"/>
                <a:gd name="T10" fmla="*/ 6 w 26"/>
                <a:gd name="T11" fmla="*/ 4 h 16"/>
                <a:gd name="T12" fmla="*/ 4 w 26"/>
                <a:gd name="T13" fmla="*/ 8 h 16"/>
                <a:gd name="T14" fmla="*/ 0 w 26"/>
                <a:gd name="T15" fmla="*/ 16 h 16"/>
                <a:gd name="T16" fmla="*/ 22 w 26"/>
                <a:gd name="T17" fmla="*/ 16 h 16"/>
                <a:gd name="T18" fmla="*/ 24 w 26"/>
                <a:gd name="T19" fmla="*/ 14 h 16"/>
                <a:gd name="T20" fmla="*/ 24 w 26"/>
                <a:gd name="T21" fmla="*/ 12 h 16"/>
                <a:gd name="T22" fmla="*/ 24 w 26"/>
                <a:gd name="T23" fmla="*/ 10 h 16"/>
                <a:gd name="T24" fmla="*/ 26 w 26"/>
                <a:gd name="T25" fmla="*/ 6 h 16"/>
                <a:gd name="T26" fmla="*/ 26 w 26"/>
                <a:gd name="T27" fmla="*/ 2 h 16"/>
                <a:gd name="T28" fmla="*/ 26 w 26"/>
                <a:gd name="T29" fmla="*/ 0 h 16"/>
                <a:gd name="T30" fmla="*/ 20 w 26"/>
                <a:gd name="T31"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16">
                  <a:moveTo>
                    <a:pt x="20" y="0"/>
                  </a:moveTo>
                  <a:lnTo>
                    <a:pt x="20" y="0"/>
                  </a:lnTo>
                  <a:lnTo>
                    <a:pt x="18" y="0"/>
                  </a:lnTo>
                  <a:lnTo>
                    <a:pt x="14" y="0"/>
                  </a:lnTo>
                  <a:lnTo>
                    <a:pt x="10" y="2"/>
                  </a:lnTo>
                  <a:lnTo>
                    <a:pt x="6" y="4"/>
                  </a:lnTo>
                  <a:lnTo>
                    <a:pt x="4" y="8"/>
                  </a:lnTo>
                  <a:lnTo>
                    <a:pt x="0" y="16"/>
                  </a:lnTo>
                  <a:lnTo>
                    <a:pt x="22" y="16"/>
                  </a:lnTo>
                  <a:lnTo>
                    <a:pt x="24" y="14"/>
                  </a:lnTo>
                  <a:lnTo>
                    <a:pt x="24" y="12"/>
                  </a:lnTo>
                  <a:lnTo>
                    <a:pt x="24" y="10"/>
                  </a:lnTo>
                  <a:lnTo>
                    <a:pt x="26" y="6"/>
                  </a:lnTo>
                  <a:lnTo>
                    <a:pt x="26" y="2"/>
                  </a:lnTo>
                  <a:lnTo>
                    <a:pt x="26" y="0"/>
                  </a:lnTo>
                  <a:lnTo>
                    <a:pt x="2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1" name="Freeform 286"/>
            <p:cNvSpPr>
              <a:spLocks noChangeArrowheads="1"/>
            </p:cNvSpPr>
            <p:nvPr/>
          </p:nvSpPr>
          <p:spPr bwMode="auto">
            <a:xfrm>
              <a:off x="360" y="1690"/>
              <a:ext cx="88" cy="122"/>
            </a:xfrm>
            <a:custGeom>
              <a:avLst/>
              <a:gdLst>
                <a:gd name="T0" fmla="*/ 10 w 88"/>
                <a:gd name="T1" fmla="*/ 120 h 122"/>
                <a:gd name="T2" fmla="*/ 10 w 88"/>
                <a:gd name="T3" fmla="*/ 120 h 122"/>
                <a:gd name="T4" fmla="*/ 0 w 88"/>
                <a:gd name="T5" fmla="*/ 104 h 122"/>
                <a:gd name="T6" fmla="*/ 4 w 88"/>
                <a:gd name="T7" fmla="*/ 100 h 122"/>
                <a:gd name="T8" fmla="*/ 6 w 88"/>
                <a:gd name="T9" fmla="*/ 96 h 122"/>
                <a:gd name="T10" fmla="*/ 10 w 88"/>
                <a:gd name="T11" fmla="*/ 92 h 122"/>
                <a:gd name="T12" fmla="*/ 18 w 88"/>
                <a:gd name="T13" fmla="*/ 90 h 122"/>
                <a:gd name="T14" fmla="*/ 22 w 88"/>
                <a:gd name="T15" fmla="*/ 90 h 122"/>
                <a:gd name="T16" fmla="*/ 28 w 88"/>
                <a:gd name="T17" fmla="*/ 90 h 122"/>
                <a:gd name="T18" fmla="*/ 38 w 88"/>
                <a:gd name="T19" fmla="*/ 86 h 122"/>
                <a:gd name="T20" fmla="*/ 46 w 88"/>
                <a:gd name="T21" fmla="*/ 82 h 122"/>
                <a:gd name="T22" fmla="*/ 48 w 88"/>
                <a:gd name="T23" fmla="*/ 80 h 122"/>
                <a:gd name="T24" fmla="*/ 50 w 88"/>
                <a:gd name="T25" fmla="*/ 74 h 122"/>
                <a:gd name="T26" fmla="*/ 50 w 88"/>
                <a:gd name="T27" fmla="*/ 58 h 122"/>
                <a:gd name="T28" fmla="*/ 44 w 88"/>
                <a:gd name="T29" fmla="*/ 56 h 122"/>
                <a:gd name="T30" fmla="*/ 44 w 88"/>
                <a:gd name="T31" fmla="*/ 50 h 122"/>
                <a:gd name="T32" fmla="*/ 46 w 88"/>
                <a:gd name="T33" fmla="*/ 48 h 122"/>
                <a:gd name="T34" fmla="*/ 48 w 88"/>
                <a:gd name="T35" fmla="*/ 46 h 122"/>
                <a:gd name="T36" fmla="*/ 50 w 88"/>
                <a:gd name="T37" fmla="*/ 40 h 122"/>
                <a:gd name="T38" fmla="*/ 48 w 88"/>
                <a:gd name="T39" fmla="*/ 34 h 122"/>
                <a:gd name="T40" fmla="*/ 28 w 88"/>
                <a:gd name="T41" fmla="*/ 28 h 122"/>
                <a:gd name="T42" fmla="*/ 28 w 88"/>
                <a:gd name="T43" fmla="*/ 22 h 122"/>
                <a:gd name="T44" fmla="*/ 42 w 88"/>
                <a:gd name="T45" fmla="*/ 22 h 122"/>
                <a:gd name="T46" fmla="*/ 66 w 88"/>
                <a:gd name="T47" fmla="*/ 20 h 122"/>
                <a:gd name="T48" fmla="*/ 72 w 88"/>
                <a:gd name="T49" fmla="*/ 20 h 122"/>
                <a:gd name="T50" fmla="*/ 70 w 88"/>
                <a:gd name="T51" fmla="*/ 16 h 122"/>
                <a:gd name="T52" fmla="*/ 74 w 88"/>
                <a:gd name="T53" fmla="*/ 8 h 122"/>
                <a:gd name="T54" fmla="*/ 80 w 88"/>
                <a:gd name="T55" fmla="*/ 6 h 122"/>
                <a:gd name="T56" fmla="*/ 84 w 88"/>
                <a:gd name="T57" fmla="*/ 2 h 122"/>
                <a:gd name="T58" fmla="*/ 88 w 88"/>
                <a:gd name="T59" fmla="*/ 0 h 122"/>
                <a:gd name="T60" fmla="*/ 88 w 88"/>
                <a:gd name="T61" fmla="*/ 10 h 122"/>
                <a:gd name="T62" fmla="*/ 88 w 88"/>
                <a:gd name="T63" fmla="*/ 18 h 122"/>
                <a:gd name="T64" fmla="*/ 86 w 88"/>
                <a:gd name="T65" fmla="*/ 28 h 122"/>
                <a:gd name="T66" fmla="*/ 86 w 88"/>
                <a:gd name="T67" fmla="*/ 38 h 122"/>
                <a:gd name="T68" fmla="*/ 86 w 88"/>
                <a:gd name="T69" fmla="*/ 44 h 122"/>
                <a:gd name="T70" fmla="*/ 84 w 88"/>
                <a:gd name="T71" fmla="*/ 54 h 122"/>
                <a:gd name="T72" fmla="*/ 82 w 88"/>
                <a:gd name="T73" fmla="*/ 66 h 122"/>
                <a:gd name="T74" fmla="*/ 80 w 88"/>
                <a:gd name="T75" fmla="*/ 70 h 122"/>
                <a:gd name="T76" fmla="*/ 76 w 88"/>
                <a:gd name="T77" fmla="*/ 78 h 122"/>
                <a:gd name="T78" fmla="*/ 72 w 88"/>
                <a:gd name="T79" fmla="*/ 88 h 122"/>
                <a:gd name="T80" fmla="*/ 68 w 88"/>
                <a:gd name="T81" fmla="*/ 96 h 122"/>
                <a:gd name="T82" fmla="*/ 66 w 88"/>
                <a:gd name="T83" fmla="*/ 100 h 122"/>
                <a:gd name="T84" fmla="*/ 62 w 88"/>
                <a:gd name="T85" fmla="*/ 106 h 122"/>
                <a:gd name="T86" fmla="*/ 56 w 88"/>
                <a:gd name="T87" fmla="*/ 112 h 122"/>
                <a:gd name="T88" fmla="*/ 50 w 88"/>
                <a:gd name="T89" fmla="*/ 112 h 122"/>
                <a:gd name="T90" fmla="*/ 44 w 88"/>
                <a:gd name="T91" fmla="*/ 112 h 122"/>
                <a:gd name="T92" fmla="*/ 38 w 88"/>
                <a:gd name="T93" fmla="*/ 116 h 122"/>
                <a:gd name="T94" fmla="*/ 34 w 88"/>
                <a:gd name="T95" fmla="*/ 112 h 122"/>
                <a:gd name="T96" fmla="*/ 30 w 88"/>
                <a:gd name="T97" fmla="*/ 112 h 122"/>
                <a:gd name="T98" fmla="*/ 24 w 88"/>
                <a:gd name="T99" fmla="*/ 114 h 122"/>
                <a:gd name="T100" fmla="*/ 10 w 88"/>
                <a:gd name="T101" fmla="*/ 12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8" h="122">
                  <a:moveTo>
                    <a:pt x="10" y="120"/>
                  </a:moveTo>
                  <a:lnTo>
                    <a:pt x="10" y="120"/>
                  </a:lnTo>
                  <a:lnTo>
                    <a:pt x="12" y="122"/>
                  </a:lnTo>
                  <a:lnTo>
                    <a:pt x="10" y="120"/>
                  </a:lnTo>
                  <a:lnTo>
                    <a:pt x="0" y="108"/>
                  </a:lnTo>
                  <a:lnTo>
                    <a:pt x="0" y="104"/>
                  </a:lnTo>
                  <a:lnTo>
                    <a:pt x="2" y="102"/>
                  </a:lnTo>
                  <a:lnTo>
                    <a:pt x="4" y="100"/>
                  </a:lnTo>
                  <a:lnTo>
                    <a:pt x="6" y="98"/>
                  </a:lnTo>
                  <a:lnTo>
                    <a:pt x="6" y="96"/>
                  </a:lnTo>
                  <a:lnTo>
                    <a:pt x="8" y="96"/>
                  </a:lnTo>
                  <a:lnTo>
                    <a:pt x="10" y="92"/>
                  </a:lnTo>
                  <a:lnTo>
                    <a:pt x="14" y="92"/>
                  </a:lnTo>
                  <a:lnTo>
                    <a:pt x="18" y="90"/>
                  </a:lnTo>
                  <a:lnTo>
                    <a:pt x="20" y="84"/>
                  </a:lnTo>
                  <a:lnTo>
                    <a:pt x="22" y="90"/>
                  </a:lnTo>
                  <a:lnTo>
                    <a:pt x="24" y="90"/>
                  </a:lnTo>
                  <a:lnTo>
                    <a:pt x="28" y="90"/>
                  </a:lnTo>
                  <a:lnTo>
                    <a:pt x="32" y="88"/>
                  </a:lnTo>
                  <a:lnTo>
                    <a:pt x="38" y="86"/>
                  </a:lnTo>
                  <a:lnTo>
                    <a:pt x="44" y="84"/>
                  </a:lnTo>
                  <a:lnTo>
                    <a:pt x="46" y="82"/>
                  </a:lnTo>
                  <a:lnTo>
                    <a:pt x="48" y="82"/>
                  </a:lnTo>
                  <a:lnTo>
                    <a:pt x="48" y="80"/>
                  </a:lnTo>
                  <a:lnTo>
                    <a:pt x="48" y="78"/>
                  </a:lnTo>
                  <a:lnTo>
                    <a:pt x="50" y="74"/>
                  </a:lnTo>
                  <a:lnTo>
                    <a:pt x="50" y="66"/>
                  </a:lnTo>
                  <a:lnTo>
                    <a:pt x="50" y="58"/>
                  </a:lnTo>
                  <a:lnTo>
                    <a:pt x="44" y="58"/>
                  </a:lnTo>
                  <a:lnTo>
                    <a:pt x="44" y="56"/>
                  </a:lnTo>
                  <a:lnTo>
                    <a:pt x="44" y="52"/>
                  </a:lnTo>
                  <a:lnTo>
                    <a:pt x="44" y="50"/>
                  </a:lnTo>
                  <a:lnTo>
                    <a:pt x="44" y="48"/>
                  </a:lnTo>
                  <a:lnTo>
                    <a:pt x="46" y="48"/>
                  </a:lnTo>
                  <a:lnTo>
                    <a:pt x="48" y="48"/>
                  </a:lnTo>
                  <a:lnTo>
                    <a:pt x="48" y="46"/>
                  </a:lnTo>
                  <a:lnTo>
                    <a:pt x="48" y="42"/>
                  </a:lnTo>
                  <a:lnTo>
                    <a:pt x="50" y="40"/>
                  </a:lnTo>
                  <a:lnTo>
                    <a:pt x="50" y="36"/>
                  </a:lnTo>
                  <a:lnTo>
                    <a:pt x="48" y="34"/>
                  </a:lnTo>
                  <a:lnTo>
                    <a:pt x="30" y="32"/>
                  </a:lnTo>
                  <a:lnTo>
                    <a:pt x="28" y="28"/>
                  </a:lnTo>
                  <a:lnTo>
                    <a:pt x="28" y="24"/>
                  </a:lnTo>
                  <a:lnTo>
                    <a:pt x="28" y="22"/>
                  </a:lnTo>
                  <a:lnTo>
                    <a:pt x="32" y="22"/>
                  </a:lnTo>
                  <a:lnTo>
                    <a:pt x="42" y="22"/>
                  </a:lnTo>
                  <a:lnTo>
                    <a:pt x="56" y="20"/>
                  </a:lnTo>
                  <a:lnTo>
                    <a:pt x="66" y="20"/>
                  </a:lnTo>
                  <a:lnTo>
                    <a:pt x="72" y="22"/>
                  </a:lnTo>
                  <a:lnTo>
                    <a:pt x="72" y="20"/>
                  </a:lnTo>
                  <a:lnTo>
                    <a:pt x="72" y="18"/>
                  </a:lnTo>
                  <a:lnTo>
                    <a:pt x="70" y="16"/>
                  </a:lnTo>
                  <a:lnTo>
                    <a:pt x="72" y="12"/>
                  </a:lnTo>
                  <a:lnTo>
                    <a:pt x="74" y="8"/>
                  </a:lnTo>
                  <a:lnTo>
                    <a:pt x="78" y="6"/>
                  </a:lnTo>
                  <a:lnTo>
                    <a:pt x="80" y="6"/>
                  </a:lnTo>
                  <a:lnTo>
                    <a:pt x="82" y="4"/>
                  </a:lnTo>
                  <a:lnTo>
                    <a:pt x="84" y="2"/>
                  </a:lnTo>
                  <a:lnTo>
                    <a:pt x="86" y="0"/>
                  </a:lnTo>
                  <a:lnTo>
                    <a:pt x="88" y="0"/>
                  </a:lnTo>
                  <a:lnTo>
                    <a:pt x="88" y="4"/>
                  </a:lnTo>
                  <a:lnTo>
                    <a:pt x="88" y="10"/>
                  </a:lnTo>
                  <a:lnTo>
                    <a:pt x="88" y="14"/>
                  </a:lnTo>
                  <a:lnTo>
                    <a:pt x="88" y="18"/>
                  </a:lnTo>
                  <a:lnTo>
                    <a:pt x="86" y="24"/>
                  </a:lnTo>
                  <a:lnTo>
                    <a:pt x="86" y="28"/>
                  </a:lnTo>
                  <a:lnTo>
                    <a:pt x="86" y="34"/>
                  </a:lnTo>
                  <a:lnTo>
                    <a:pt x="86" y="38"/>
                  </a:lnTo>
                  <a:lnTo>
                    <a:pt x="86" y="40"/>
                  </a:lnTo>
                  <a:lnTo>
                    <a:pt x="86" y="44"/>
                  </a:lnTo>
                  <a:lnTo>
                    <a:pt x="86" y="48"/>
                  </a:lnTo>
                  <a:lnTo>
                    <a:pt x="84" y="54"/>
                  </a:lnTo>
                  <a:lnTo>
                    <a:pt x="84" y="60"/>
                  </a:lnTo>
                  <a:lnTo>
                    <a:pt x="82" y="66"/>
                  </a:lnTo>
                  <a:lnTo>
                    <a:pt x="80" y="68"/>
                  </a:lnTo>
                  <a:lnTo>
                    <a:pt x="80" y="70"/>
                  </a:lnTo>
                  <a:lnTo>
                    <a:pt x="78" y="72"/>
                  </a:lnTo>
                  <a:lnTo>
                    <a:pt x="76" y="78"/>
                  </a:lnTo>
                  <a:lnTo>
                    <a:pt x="74" y="82"/>
                  </a:lnTo>
                  <a:lnTo>
                    <a:pt x="72" y="88"/>
                  </a:lnTo>
                  <a:lnTo>
                    <a:pt x="70" y="92"/>
                  </a:lnTo>
                  <a:lnTo>
                    <a:pt x="68" y="96"/>
                  </a:lnTo>
                  <a:lnTo>
                    <a:pt x="66" y="98"/>
                  </a:lnTo>
                  <a:lnTo>
                    <a:pt x="66" y="100"/>
                  </a:lnTo>
                  <a:lnTo>
                    <a:pt x="64" y="102"/>
                  </a:lnTo>
                  <a:lnTo>
                    <a:pt x="62" y="106"/>
                  </a:lnTo>
                  <a:lnTo>
                    <a:pt x="60" y="110"/>
                  </a:lnTo>
                  <a:lnTo>
                    <a:pt x="56" y="112"/>
                  </a:lnTo>
                  <a:lnTo>
                    <a:pt x="54" y="112"/>
                  </a:lnTo>
                  <a:lnTo>
                    <a:pt x="50" y="112"/>
                  </a:lnTo>
                  <a:lnTo>
                    <a:pt x="46" y="110"/>
                  </a:lnTo>
                  <a:lnTo>
                    <a:pt x="44" y="112"/>
                  </a:lnTo>
                  <a:lnTo>
                    <a:pt x="42" y="112"/>
                  </a:lnTo>
                  <a:lnTo>
                    <a:pt x="38" y="116"/>
                  </a:lnTo>
                  <a:lnTo>
                    <a:pt x="34" y="114"/>
                  </a:lnTo>
                  <a:lnTo>
                    <a:pt x="34" y="112"/>
                  </a:lnTo>
                  <a:lnTo>
                    <a:pt x="32" y="112"/>
                  </a:lnTo>
                  <a:lnTo>
                    <a:pt x="30" y="112"/>
                  </a:lnTo>
                  <a:lnTo>
                    <a:pt x="28" y="112"/>
                  </a:lnTo>
                  <a:lnTo>
                    <a:pt x="24" y="114"/>
                  </a:lnTo>
                  <a:lnTo>
                    <a:pt x="18" y="116"/>
                  </a:lnTo>
                  <a:lnTo>
                    <a:pt x="10" y="12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2" name="Freeform 287"/>
            <p:cNvSpPr>
              <a:spLocks noChangeArrowheads="1"/>
            </p:cNvSpPr>
            <p:nvPr/>
          </p:nvSpPr>
          <p:spPr bwMode="auto">
            <a:xfrm>
              <a:off x="370" y="1830"/>
              <a:ext cx="130" cy="156"/>
            </a:xfrm>
            <a:custGeom>
              <a:avLst/>
              <a:gdLst>
                <a:gd name="T0" fmla="*/ 24 w 130"/>
                <a:gd name="T1" fmla="*/ 2 h 156"/>
                <a:gd name="T2" fmla="*/ 42 w 130"/>
                <a:gd name="T3" fmla="*/ 0 h 156"/>
                <a:gd name="T4" fmla="*/ 56 w 130"/>
                <a:gd name="T5" fmla="*/ 0 h 156"/>
                <a:gd name="T6" fmla="*/ 86 w 130"/>
                <a:gd name="T7" fmla="*/ 26 h 156"/>
                <a:gd name="T8" fmla="*/ 86 w 130"/>
                <a:gd name="T9" fmla="*/ 18 h 156"/>
                <a:gd name="T10" fmla="*/ 102 w 130"/>
                <a:gd name="T11" fmla="*/ 12 h 156"/>
                <a:gd name="T12" fmla="*/ 112 w 130"/>
                <a:gd name="T13" fmla="*/ 18 h 156"/>
                <a:gd name="T14" fmla="*/ 112 w 130"/>
                <a:gd name="T15" fmla="*/ 28 h 156"/>
                <a:gd name="T16" fmla="*/ 114 w 130"/>
                <a:gd name="T17" fmla="*/ 38 h 156"/>
                <a:gd name="T18" fmla="*/ 116 w 130"/>
                <a:gd name="T19" fmla="*/ 48 h 156"/>
                <a:gd name="T20" fmla="*/ 114 w 130"/>
                <a:gd name="T21" fmla="*/ 56 h 156"/>
                <a:gd name="T22" fmla="*/ 128 w 130"/>
                <a:gd name="T23" fmla="*/ 62 h 156"/>
                <a:gd name="T24" fmla="*/ 128 w 130"/>
                <a:gd name="T25" fmla="*/ 70 h 156"/>
                <a:gd name="T26" fmla="*/ 128 w 130"/>
                <a:gd name="T27" fmla="*/ 82 h 156"/>
                <a:gd name="T28" fmla="*/ 128 w 130"/>
                <a:gd name="T29" fmla="*/ 88 h 156"/>
                <a:gd name="T30" fmla="*/ 112 w 130"/>
                <a:gd name="T31" fmla="*/ 136 h 156"/>
                <a:gd name="T32" fmla="*/ 116 w 130"/>
                <a:gd name="T33" fmla="*/ 140 h 156"/>
                <a:gd name="T34" fmla="*/ 124 w 130"/>
                <a:gd name="T35" fmla="*/ 148 h 156"/>
                <a:gd name="T36" fmla="*/ 126 w 130"/>
                <a:gd name="T37" fmla="*/ 152 h 156"/>
                <a:gd name="T38" fmla="*/ 116 w 130"/>
                <a:gd name="T39" fmla="*/ 154 h 156"/>
                <a:gd name="T40" fmla="*/ 106 w 130"/>
                <a:gd name="T41" fmla="*/ 156 h 156"/>
                <a:gd name="T42" fmla="*/ 100 w 130"/>
                <a:gd name="T43" fmla="*/ 156 h 156"/>
                <a:gd name="T44" fmla="*/ 92 w 130"/>
                <a:gd name="T45" fmla="*/ 156 h 156"/>
                <a:gd name="T46" fmla="*/ 82 w 130"/>
                <a:gd name="T47" fmla="*/ 154 h 156"/>
                <a:gd name="T48" fmla="*/ 76 w 130"/>
                <a:gd name="T49" fmla="*/ 150 h 156"/>
                <a:gd name="T50" fmla="*/ 30 w 130"/>
                <a:gd name="T51" fmla="*/ 150 h 156"/>
                <a:gd name="T52" fmla="*/ 24 w 130"/>
                <a:gd name="T53" fmla="*/ 150 h 156"/>
                <a:gd name="T54" fmla="*/ 20 w 130"/>
                <a:gd name="T55" fmla="*/ 144 h 156"/>
                <a:gd name="T56" fmla="*/ 16 w 130"/>
                <a:gd name="T57" fmla="*/ 142 h 156"/>
                <a:gd name="T58" fmla="*/ 6 w 130"/>
                <a:gd name="T59" fmla="*/ 142 h 156"/>
                <a:gd name="T60" fmla="*/ 2 w 130"/>
                <a:gd name="T61" fmla="*/ 140 h 156"/>
                <a:gd name="T62" fmla="*/ 6 w 130"/>
                <a:gd name="T63" fmla="*/ 118 h 156"/>
                <a:gd name="T64" fmla="*/ 10 w 130"/>
                <a:gd name="T65" fmla="*/ 100 h 156"/>
                <a:gd name="T66" fmla="*/ 12 w 130"/>
                <a:gd name="T67" fmla="*/ 94 h 156"/>
                <a:gd name="T68" fmla="*/ 16 w 130"/>
                <a:gd name="T69" fmla="*/ 82 h 156"/>
                <a:gd name="T70" fmla="*/ 24 w 130"/>
                <a:gd name="T71" fmla="*/ 68 h 156"/>
                <a:gd name="T72" fmla="*/ 28 w 130"/>
                <a:gd name="T73" fmla="*/ 66 h 156"/>
                <a:gd name="T74" fmla="*/ 28 w 130"/>
                <a:gd name="T75" fmla="*/ 58 h 156"/>
                <a:gd name="T76" fmla="*/ 26 w 130"/>
                <a:gd name="T77" fmla="*/ 46 h 156"/>
                <a:gd name="T78" fmla="*/ 14 w 130"/>
                <a:gd name="T79" fmla="*/ 16 h 156"/>
                <a:gd name="T80" fmla="*/ 6 w 130"/>
                <a:gd name="T81" fmla="*/ 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0" h="156">
                  <a:moveTo>
                    <a:pt x="6" y="4"/>
                  </a:moveTo>
                  <a:lnTo>
                    <a:pt x="24" y="2"/>
                  </a:lnTo>
                  <a:lnTo>
                    <a:pt x="32" y="0"/>
                  </a:lnTo>
                  <a:lnTo>
                    <a:pt x="42" y="0"/>
                  </a:lnTo>
                  <a:lnTo>
                    <a:pt x="52" y="0"/>
                  </a:lnTo>
                  <a:lnTo>
                    <a:pt x="56" y="0"/>
                  </a:lnTo>
                  <a:lnTo>
                    <a:pt x="64" y="24"/>
                  </a:lnTo>
                  <a:lnTo>
                    <a:pt x="86" y="26"/>
                  </a:lnTo>
                  <a:lnTo>
                    <a:pt x="86" y="22"/>
                  </a:lnTo>
                  <a:lnTo>
                    <a:pt x="86" y="18"/>
                  </a:lnTo>
                  <a:lnTo>
                    <a:pt x="88" y="14"/>
                  </a:lnTo>
                  <a:lnTo>
                    <a:pt x="102" y="12"/>
                  </a:lnTo>
                  <a:lnTo>
                    <a:pt x="102" y="18"/>
                  </a:lnTo>
                  <a:lnTo>
                    <a:pt x="112" y="18"/>
                  </a:lnTo>
                  <a:lnTo>
                    <a:pt x="112" y="24"/>
                  </a:lnTo>
                  <a:lnTo>
                    <a:pt x="112" y="28"/>
                  </a:lnTo>
                  <a:lnTo>
                    <a:pt x="112" y="34"/>
                  </a:lnTo>
                  <a:lnTo>
                    <a:pt x="114" y="38"/>
                  </a:lnTo>
                  <a:lnTo>
                    <a:pt x="116" y="42"/>
                  </a:lnTo>
                  <a:lnTo>
                    <a:pt x="116" y="48"/>
                  </a:lnTo>
                  <a:lnTo>
                    <a:pt x="116" y="52"/>
                  </a:lnTo>
                  <a:lnTo>
                    <a:pt x="114" y="56"/>
                  </a:lnTo>
                  <a:lnTo>
                    <a:pt x="114" y="60"/>
                  </a:lnTo>
                  <a:lnTo>
                    <a:pt x="128" y="62"/>
                  </a:lnTo>
                  <a:lnTo>
                    <a:pt x="128" y="66"/>
                  </a:lnTo>
                  <a:lnTo>
                    <a:pt x="128" y="70"/>
                  </a:lnTo>
                  <a:lnTo>
                    <a:pt x="128" y="76"/>
                  </a:lnTo>
                  <a:lnTo>
                    <a:pt x="128" y="82"/>
                  </a:lnTo>
                  <a:lnTo>
                    <a:pt x="128" y="86"/>
                  </a:lnTo>
                  <a:lnTo>
                    <a:pt x="128" y="88"/>
                  </a:lnTo>
                  <a:lnTo>
                    <a:pt x="112" y="90"/>
                  </a:lnTo>
                  <a:lnTo>
                    <a:pt x="112" y="136"/>
                  </a:lnTo>
                  <a:lnTo>
                    <a:pt x="114" y="138"/>
                  </a:lnTo>
                  <a:lnTo>
                    <a:pt x="116" y="140"/>
                  </a:lnTo>
                  <a:lnTo>
                    <a:pt x="118" y="144"/>
                  </a:lnTo>
                  <a:lnTo>
                    <a:pt x="124" y="148"/>
                  </a:lnTo>
                  <a:lnTo>
                    <a:pt x="130" y="152"/>
                  </a:lnTo>
                  <a:lnTo>
                    <a:pt x="126" y="152"/>
                  </a:lnTo>
                  <a:lnTo>
                    <a:pt x="122" y="152"/>
                  </a:lnTo>
                  <a:lnTo>
                    <a:pt x="116" y="154"/>
                  </a:lnTo>
                  <a:lnTo>
                    <a:pt x="110" y="154"/>
                  </a:lnTo>
                  <a:lnTo>
                    <a:pt x="106" y="156"/>
                  </a:lnTo>
                  <a:lnTo>
                    <a:pt x="102" y="156"/>
                  </a:lnTo>
                  <a:lnTo>
                    <a:pt x="100" y="156"/>
                  </a:lnTo>
                  <a:lnTo>
                    <a:pt x="98" y="156"/>
                  </a:lnTo>
                  <a:lnTo>
                    <a:pt x="92" y="156"/>
                  </a:lnTo>
                  <a:lnTo>
                    <a:pt x="88" y="154"/>
                  </a:lnTo>
                  <a:lnTo>
                    <a:pt x="82" y="154"/>
                  </a:lnTo>
                  <a:lnTo>
                    <a:pt x="78" y="152"/>
                  </a:lnTo>
                  <a:lnTo>
                    <a:pt x="76" y="150"/>
                  </a:lnTo>
                  <a:lnTo>
                    <a:pt x="32" y="150"/>
                  </a:lnTo>
                  <a:lnTo>
                    <a:pt x="30" y="150"/>
                  </a:lnTo>
                  <a:lnTo>
                    <a:pt x="28" y="150"/>
                  </a:lnTo>
                  <a:lnTo>
                    <a:pt x="24" y="150"/>
                  </a:lnTo>
                  <a:lnTo>
                    <a:pt x="22" y="148"/>
                  </a:lnTo>
                  <a:lnTo>
                    <a:pt x="20" y="144"/>
                  </a:lnTo>
                  <a:lnTo>
                    <a:pt x="18" y="144"/>
                  </a:lnTo>
                  <a:lnTo>
                    <a:pt x="16" y="142"/>
                  </a:lnTo>
                  <a:lnTo>
                    <a:pt x="12" y="142"/>
                  </a:lnTo>
                  <a:lnTo>
                    <a:pt x="6" y="142"/>
                  </a:lnTo>
                  <a:lnTo>
                    <a:pt x="0" y="144"/>
                  </a:lnTo>
                  <a:lnTo>
                    <a:pt x="2" y="140"/>
                  </a:lnTo>
                  <a:lnTo>
                    <a:pt x="4" y="130"/>
                  </a:lnTo>
                  <a:lnTo>
                    <a:pt x="6" y="118"/>
                  </a:lnTo>
                  <a:lnTo>
                    <a:pt x="10" y="108"/>
                  </a:lnTo>
                  <a:lnTo>
                    <a:pt x="10" y="100"/>
                  </a:lnTo>
                  <a:lnTo>
                    <a:pt x="10" y="98"/>
                  </a:lnTo>
                  <a:lnTo>
                    <a:pt x="12" y="94"/>
                  </a:lnTo>
                  <a:lnTo>
                    <a:pt x="14" y="90"/>
                  </a:lnTo>
                  <a:lnTo>
                    <a:pt x="16" y="82"/>
                  </a:lnTo>
                  <a:lnTo>
                    <a:pt x="20" y="76"/>
                  </a:lnTo>
                  <a:lnTo>
                    <a:pt x="24" y="68"/>
                  </a:lnTo>
                  <a:lnTo>
                    <a:pt x="26" y="68"/>
                  </a:lnTo>
                  <a:lnTo>
                    <a:pt x="28" y="66"/>
                  </a:lnTo>
                  <a:lnTo>
                    <a:pt x="28" y="62"/>
                  </a:lnTo>
                  <a:lnTo>
                    <a:pt x="28" y="58"/>
                  </a:lnTo>
                  <a:lnTo>
                    <a:pt x="28" y="54"/>
                  </a:lnTo>
                  <a:lnTo>
                    <a:pt x="26" y="46"/>
                  </a:lnTo>
                  <a:lnTo>
                    <a:pt x="24" y="38"/>
                  </a:lnTo>
                  <a:lnTo>
                    <a:pt x="14" y="16"/>
                  </a:lnTo>
                  <a:lnTo>
                    <a:pt x="6" y="10"/>
                  </a:lnTo>
                  <a:lnTo>
                    <a:pt x="6" y="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3" name="Freeform 288"/>
            <p:cNvSpPr>
              <a:spLocks noChangeArrowheads="1"/>
            </p:cNvSpPr>
            <p:nvPr/>
          </p:nvSpPr>
          <p:spPr bwMode="auto">
            <a:xfrm>
              <a:off x="374" y="1672"/>
              <a:ext cx="254" cy="258"/>
            </a:xfrm>
            <a:custGeom>
              <a:avLst/>
              <a:gdLst>
                <a:gd name="T0" fmla="*/ 24 w 254"/>
                <a:gd name="T1" fmla="*/ 132 h 258"/>
                <a:gd name="T2" fmla="*/ 32 w 254"/>
                <a:gd name="T3" fmla="*/ 128 h 258"/>
                <a:gd name="T4" fmla="*/ 42 w 254"/>
                <a:gd name="T5" fmla="*/ 130 h 258"/>
                <a:gd name="T6" fmla="*/ 48 w 254"/>
                <a:gd name="T7" fmla="*/ 124 h 258"/>
                <a:gd name="T8" fmla="*/ 54 w 254"/>
                <a:gd name="T9" fmla="*/ 114 h 258"/>
                <a:gd name="T10" fmla="*/ 68 w 254"/>
                <a:gd name="T11" fmla="*/ 84 h 258"/>
                <a:gd name="T12" fmla="*/ 70 w 254"/>
                <a:gd name="T13" fmla="*/ 72 h 258"/>
                <a:gd name="T14" fmla="*/ 72 w 254"/>
                <a:gd name="T15" fmla="*/ 58 h 258"/>
                <a:gd name="T16" fmla="*/ 72 w 254"/>
                <a:gd name="T17" fmla="*/ 40 h 258"/>
                <a:gd name="T18" fmla="*/ 76 w 254"/>
                <a:gd name="T19" fmla="*/ 30 h 258"/>
                <a:gd name="T20" fmla="*/ 72 w 254"/>
                <a:gd name="T21" fmla="*/ 18 h 258"/>
                <a:gd name="T22" fmla="*/ 74 w 254"/>
                <a:gd name="T23" fmla="*/ 12 h 258"/>
                <a:gd name="T24" fmla="*/ 84 w 254"/>
                <a:gd name="T25" fmla="*/ 6 h 258"/>
                <a:gd name="T26" fmla="*/ 92 w 254"/>
                <a:gd name="T27" fmla="*/ 8 h 258"/>
                <a:gd name="T28" fmla="*/ 96 w 254"/>
                <a:gd name="T29" fmla="*/ 16 h 258"/>
                <a:gd name="T30" fmla="*/ 104 w 254"/>
                <a:gd name="T31" fmla="*/ 14 h 258"/>
                <a:gd name="T32" fmla="*/ 122 w 254"/>
                <a:gd name="T33" fmla="*/ 12 h 258"/>
                <a:gd name="T34" fmla="*/ 134 w 254"/>
                <a:gd name="T35" fmla="*/ 10 h 258"/>
                <a:gd name="T36" fmla="*/ 182 w 254"/>
                <a:gd name="T37" fmla="*/ 4 h 258"/>
                <a:gd name="T38" fmla="*/ 194 w 254"/>
                <a:gd name="T39" fmla="*/ 12 h 258"/>
                <a:gd name="T40" fmla="*/ 204 w 254"/>
                <a:gd name="T41" fmla="*/ 16 h 258"/>
                <a:gd name="T42" fmla="*/ 216 w 254"/>
                <a:gd name="T43" fmla="*/ 24 h 258"/>
                <a:gd name="T44" fmla="*/ 228 w 254"/>
                <a:gd name="T45" fmla="*/ 24 h 258"/>
                <a:gd name="T46" fmla="*/ 244 w 254"/>
                <a:gd name="T47" fmla="*/ 28 h 258"/>
                <a:gd name="T48" fmla="*/ 242 w 254"/>
                <a:gd name="T49" fmla="*/ 38 h 258"/>
                <a:gd name="T50" fmla="*/ 238 w 254"/>
                <a:gd name="T51" fmla="*/ 46 h 258"/>
                <a:gd name="T52" fmla="*/ 238 w 254"/>
                <a:gd name="T53" fmla="*/ 56 h 258"/>
                <a:gd name="T54" fmla="*/ 232 w 254"/>
                <a:gd name="T55" fmla="*/ 70 h 258"/>
                <a:gd name="T56" fmla="*/ 230 w 254"/>
                <a:gd name="T57" fmla="*/ 106 h 258"/>
                <a:gd name="T58" fmla="*/ 240 w 254"/>
                <a:gd name="T59" fmla="*/ 152 h 258"/>
                <a:gd name="T60" fmla="*/ 250 w 254"/>
                <a:gd name="T61" fmla="*/ 192 h 258"/>
                <a:gd name="T62" fmla="*/ 246 w 254"/>
                <a:gd name="T63" fmla="*/ 194 h 258"/>
                <a:gd name="T64" fmla="*/ 236 w 254"/>
                <a:gd name="T65" fmla="*/ 194 h 258"/>
                <a:gd name="T66" fmla="*/ 228 w 254"/>
                <a:gd name="T67" fmla="*/ 200 h 258"/>
                <a:gd name="T68" fmla="*/ 228 w 254"/>
                <a:gd name="T69" fmla="*/ 214 h 258"/>
                <a:gd name="T70" fmla="*/ 234 w 254"/>
                <a:gd name="T71" fmla="*/ 228 h 258"/>
                <a:gd name="T72" fmla="*/ 240 w 254"/>
                <a:gd name="T73" fmla="*/ 240 h 258"/>
                <a:gd name="T74" fmla="*/ 250 w 254"/>
                <a:gd name="T75" fmla="*/ 258 h 258"/>
                <a:gd name="T76" fmla="*/ 214 w 254"/>
                <a:gd name="T77" fmla="*/ 230 h 258"/>
                <a:gd name="T78" fmla="*/ 210 w 254"/>
                <a:gd name="T79" fmla="*/ 230 h 258"/>
                <a:gd name="T80" fmla="*/ 206 w 254"/>
                <a:gd name="T81" fmla="*/ 224 h 258"/>
                <a:gd name="T82" fmla="*/ 204 w 254"/>
                <a:gd name="T83" fmla="*/ 230 h 258"/>
                <a:gd name="T84" fmla="*/ 192 w 254"/>
                <a:gd name="T85" fmla="*/ 230 h 258"/>
                <a:gd name="T86" fmla="*/ 164 w 254"/>
                <a:gd name="T87" fmla="*/ 224 h 258"/>
                <a:gd name="T88" fmla="*/ 158 w 254"/>
                <a:gd name="T89" fmla="*/ 222 h 258"/>
                <a:gd name="T90" fmla="*/ 154 w 254"/>
                <a:gd name="T91" fmla="*/ 218 h 258"/>
                <a:gd name="T92" fmla="*/ 144 w 254"/>
                <a:gd name="T93" fmla="*/ 218 h 258"/>
                <a:gd name="T94" fmla="*/ 130 w 254"/>
                <a:gd name="T95" fmla="*/ 218 h 258"/>
                <a:gd name="T96" fmla="*/ 110 w 254"/>
                <a:gd name="T97" fmla="*/ 214 h 258"/>
                <a:gd name="T98" fmla="*/ 112 w 254"/>
                <a:gd name="T99" fmla="*/ 200 h 258"/>
                <a:gd name="T100" fmla="*/ 108 w 254"/>
                <a:gd name="T101" fmla="*/ 186 h 258"/>
                <a:gd name="T102" fmla="*/ 98 w 254"/>
                <a:gd name="T103" fmla="*/ 176 h 258"/>
                <a:gd name="T104" fmla="*/ 82 w 254"/>
                <a:gd name="T105" fmla="*/ 176 h 258"/>
                <a:gd name="T106" fmla="*/ 60 w 254"/>
                <a:gd name="T107" fmla="*/ 182 h 258"/>
                <a:gd name="T108" fmla="*/ 38 w 254"/>
                <a:gd name="T109" fmla="*/ 158 h 258"/>
                <a:gd name="T110" fmla="*/ 2 w 254"/>
                <a:gd name="T111" fmla="*/ 16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4" h="258">
                  <a:moveTo>
                    <a:pt x="0" y="152"/>
                  </a:moveTo>
                  <a:lnTo>
                    <a:pt x="24" y="134"/>
                  </a:lnTo>
                  <a:lnTo>
                    <a:pt x="24" y="132"/>
                  </a:lnTo>
                  <a:lnTo>
                    <a:pt x="26" y="132"/>
                  </a:lnTo>
                  <a:lnTo>
                    <a:pt x="28" y="130"/>
                  </a:lnTo>
                  <a:lnTo>
                    <a:pt x="32" y="128"/>
                  </a:lnTo>
                  <a:lnTo>
                    <a:pt x="38" y="130"/>
                  </a:lnTo>
                  <a:lnTo>
                    <a:pt x="40" y="130"/>
                  </a:lnTo>
                  <a:lnTo>
                    <a:pt x="42" y="130"/>
                  </a:lnTo>
                  <a:lnTo>
                    <a:pt x="44" y="130"/>
                  </a:lnTo>
                  <a:lnTo>
                    <a:pt x="46" y="128"/>
                  </a:lnTo>
                  <a:lnTo>
                    <a:pt x="48" y="124"/>
                  </a:lnTo>
                  <a:lnTo>
                    <a:pt x="50" y="124"/>
                  </a:lnTo>
                  <a:lnTo>
                    <a:pt x="50" y="120"/>
                  </a:lnTo>
                  <a:lnTo>
                    <a:pt x="54" y="114"/>
                  </a:lnTo>
                  <a:lnTo>
                    <a:pt x="58" y="106"/>
                  </a:lnTo>
                  <a:lnTo>
                    <a:pt x="66" y="86"/>
                  </a:lnTo>
                  <a:lnTo>
                    <a:pt x="68" y="84"/>
                  </a:lnTo>
                  <a:lnTo>
                    <a:pt x="68" y="80"/>
                  </a:lnTo>
                  <a:lnTo>
                    <a:pt x="70" y="74"/>
                  </a:lnTo>
                  <a:lnTo>
                    <a:pt x="70" y="72"/>
                  </a:lnTo>
                  <a:lnTo>
                    <a:pt x="72" y="70"/>
                  </a:lnTo>
                  <a:lnTo>
                    <a:pt x="72" y="64"/>
                  </a:lnTo>
                  <a:lnTo>
                    <a:pt x="72" y="58"/>
                  </a:lnTo>
                  <a:lnTo>
                    <a:pt x="72" y="52"/>
                  </a:lnTo>
                  <a:lnTo>
                    <a:pt x="72" y="46"/>
                  </a:lnTo>
                  <a:lnTo>
                    <a:pt x="72" y="40"/>
                  </a:lnTo>
                  <a:lnTo>
                    <a:pt x="74" y="34"/>
                  </a:lnTo>
                  <a:lnTo>
                    <a:pt x="74" y="32"/>
                  </a:lnTo>
                  <a:lnTo>
                    <a:pt x="76" y="30"/>
                  </a:lnTo>
                  <a:lnTo>
                    <a:pt x="76" y="24"/>
                  </a:lnTo>
                  <a:lnTo>
                    <a:pt x="74" y="20"/>
                  </a:lnTo>
                  <a:lnTo>
                    <a:pt x="72" y="18"/>
                  </a:lnTo>
                  <a:lnTo>
                    <a:pt x="72" y="16"/>
                  </a:lnTo>
                  <a:lnTo>
                    <a:pt x="72" y="14"/>
                  </a:lnTo>
                  <a:lnTo>
                    <a:pt x="74" y="12"/>
                  </a:lnTo>
                  <a:lnTo>
                    <a:pt x="76" y="10"/>
                  </a:lnTo>
                  <a:lnTo>
                    <a:pt x="80" y="6"/>
                  </a:lnTo>
                  <a:lnTo>
                    <a:pt x="84" y="6"/>
                  </a:lnTo>
                  <a:lnTo>
                    <a:pt x="90" y="4"/>
                  </a:lnTo>
                  <a:lnTo>
                    <a:pt x="90" y="6"/>
                  </a:lnTo>
                  <a:lnTo>
                    <a:pt x="92" y="8"/>
                  </a:lnTo>
                  <a:lnTo>
                    <a:pt x="94" y="10"/>
                  </a:lnTo>
                  <a:lnTo>
                    <a:pt x="96" y="14"/>
                  </a:lnTo>
                  <a:lnTo>
                    <a:pt x="96" y="16"/>
                  </a:lnTo>
                  <a:lnTo>
                    <a:pt x="98" y="16"/>
                  </a:lnTo>
                  <a:lnTo>
                    <a:pt x="100" y="14"/>
                  </a:lnTo>
                  <a:lnTo>
                    <a:pt x="104" y="14"/>
                  </a:lnTo>
                  <a:lnTo>
                    <a:pt x="110" y="12"/>
                  </a:lnTo>
                  <a:lnTo>
                    <a:pt x="116" y="12"/>
                  </a:lnTo>
                  <a:lnTo>
                    <a:pt x="122" y="12"/>
                  </a:lnTo>
                  <a:lnTo>
                    <a:pt x="126" y="12"/>
                  </a:lnTo>
                  <a:lnTo>
                    <a:pt x="130" y="12"/>
                  </a:lnTo>
                  <a:lnTo>
                    <a:pt x="134" y="10"/>
                  </a:lnTo>
                  <a:lnTo>
                    <a:pt x="180" y="0"/>
                  </a:lnTo>
                  <a:lnTo>
                    <a:pt x="180" y="2"/>
                  </a:lnTo>
                  <a:lnTo>
                    <a:pt x="182" y="4"/>
                  </a:lnTo>
                  <a:lnTo>
                    <a:pt x="184" y="6"/>
                  </a:lnTo>
                  <a:lnTo>
                    <a:pt x="188" y="10"/>
                  </a:lnTo>
                  <a:lnTo>
                    <a:pt x="194" y="12"/>
                  </a:lnTo>
                  <a:lnTo>
                    <a:pt x="200" y="14"/>
                  </a:lnTo>
                  <a:lnTo>
                    <a:pt x="202" y="14"/>
                  </a:lnTo>
                  <a:lnTo>
                    <a:pt x="204" y="16"/>
                  </a:lnTo>
                  <a:lnTo>
                    <a:pt x="208" y="16"/>
                  </a:lnTo>
                  <a:lnTo>
                    <a:pt x="212" y="18"/>
                  </a:lnTo>
                  <a:lnTo>
                    <a:pt x="216" y="24"/>
                  </a:lnTo>
                  <a:lnTo>
                    <a:pt x="218" y="24"/>
                  </a:lnTo>
                  <a:lnTo>
                    <a:pt x="222" y="24"/>
                  </a:lnTo>
                  <a:lnTo>
                    <a:pt x="228" y="24"/>
                  </a:lnTo>
                  <a:lnTo>
                    <a:pt x="236" y="26"/>
                  </a:lnTo>
                  <a:lnTo>
                    <a:pt x="244" y="26"/>
                  </a:lnTo>
                  <a:lnTo>
                    <a:pt x="244" y="28"/>
                  </a:lnTo>
                  <a:lnTo>
                    <a:pt x="242" y="32"/>
                  </a:lnTo>
                  <a:lnTo>
                    <a:pt x="242" y="36"/>
                  </a:lnTo>
                  <a:lnTo>
                    <a:pt x="242" y="38"/>
                  </a:lnTo>
                  <a:lnTo>
                    <a:pt x="240" y="40"/>
                  </a:lnTo>
                  <a:lnTo>
                    <a:pt x="238" y="42"/>
                  </a:lnTo>
                  <a:lnTo>
                    <a:pt x="238" y="46"/>
                  </a:lnTo>
                  <a:lnTo>
                    <a:pt x="238" y="50"/>
                  </a:lnTo>
                  <a:lnTo>
                    <a:pt x="238" y="52"/>
                  </a:lnTo>
                  <a:lnTo>
                    <a:pt x="238" y="56"/>
                  </a:lnTo>
                  <a:lnTo>
                    <a:pt x="236" y="60"/>
                  </a:lnTo>
                  <a:lnTo>
                    <a:pt x="234" y="64"/>
                  </a:lnTo>
                  <a:lnTo>
                    <a:pt x="232" y="70"/>
                  </a:lnTo>
                  <a:lnTo>
                    <a:pt x="230" y="74"/>
                  </a:lnTo>
                  <a:lnTo>
                    <a:pt x="230" y="102"/>
                  </a:lnTo>
                  <a:lnTo>
                    <a:pt x="230" y="106"/>
                  </a:lnTo>
                  <a:lnTo>
                    <a:pt x="234" y="118"/>
                  </a:lnTo>
                  <a:lnTo>
                    <a:pt x="238" y="134"/>
                  </a:lnTo>
                  <a:lnTo>
                    <a:pt x="240" y="152"/>
                  </a:lnTo>
                  <a:lnTo>
                    <a:pt x="244" y="170"/>
                  </a:lnTo>
                  <a:lnTo>
                    <a:pt x="248" y="184"/>
                  </a:lnTo>
                  <a:lnTo>
                    <a:pt x="250" y="192"/>
                  </a:lnTo>
                  <a:lnTo>
                    <a:pt x="250" y="194"/>
                  </a:lnTo>
                  <a:lnTo>
                    <a:pt x="248" y="194"/>
                  </a:lnTo>
                  <a:lnTo>
                    <a:pt x="246" y="194"/>
                  </a:lnTo>
                  <a:lnTo>
                    <a:pt x="242" y="194"/>
                  </a:lnTo>
                  <a:lnTo>
                    <a:pt x="240" y="194"/>
                  </a:lnTo>
                  <a:lnTo>
                    <a:pt x="236" y="194"/>
                  </a:lnTo>
                  <a:lnTo>
                    <a:pt x="232" y="196"/>
                  </a:lnTo>
                  <a:lnTo>
                    <a:pt x="230" y="198"/>
                  </a:lnTo>
                  <a:lnTo>
                    <a:pt x="228" y="200"/>
                  </a:lnTo>
                  <a:lnTo>
                    <a:pt x="226" y="204"/>
                  </a:lnTo>
                  <a:lnTo>
                    <a:pt x="226" y="210"/>
                  </a:lnTo>
                  <a:lnTo>
                    <a:pt x="228" y="214"/>
                  </a:lnTo>
                  <a:lnTo>
                    <a:pt x="230" y="218"/>
                  </a:lnTo>
                  <a:lnTo>
                    <a:pt x="232" y="224"/>
                  </a:lnTo>
                  <a:lnTo>
                    <a:pt x="234" y="228"/>
                  </a:lnTo>
                  <a:lnTo>
                    <a:pt x="236" y="234"/>
                  </a:lnTo>
                  <a:lnTo>
                    <a:pt x="238" y="238"/>
                  </a:lnTo>
                  <a:lnTo>
                    <a:pt x="240" y="240"/>
                  </a:lnTo>
                  <a:lnTo>
                    <a:pt x="254" y="242"/>
                  </a:lnTo>
                  <a:lnTo>
                    <a:pt x="254" y="256"/>
                  </a:lnTo>
                  <a:lnTo>
                    <a:pt x="250" y="258"/>
                  </a:lnTo>
                  <a:lnTo>
                    <a:pt x="238" y="254"/>
                  </a:lnTo>
                  <a:lnTo>
                    <a:pt x="222" y="244"/>
                  </a:lnTo>
                  <a:lnTo>
                    <a:pt x="214" y="230"/>
                  </a:lnTo>
                  <a:lnTo>
                    <a:pt x="214" y="232"/>
                  </a:lnTo>
                  <a:lnTo>
                    <a:pt x="212" y="232"/>
                  </a:lnTo>
                  <a:lnTo>
                    <a:pt x="210" y="230"/>
                  </a:lnTo>
                  <a:lnTo>
                    <a:pt x="208" y="230"/>
                  </a:lnTo>
                  <a:lnTo>
                    <a:pt x="206" y="228"/>
                  </a:lnTo>
                  <a:lnTo>
                    <a:pt x="206" y="224"/>
                  </a:lnTo>
                  <a:lnTo>
                    <a:pt x="206" y="226"/>
                  </a:lnTo>
                  <a:lnTo>
                    <a:pt x="204" y="228"/>
                  </a:lnTo>
                  <a:lnTo>
                    <a:pt x="204" y="230"/>
                  </a:lnTo>
                  <a:lnTo>
                    <a:pt x="200" y="230"/>
                  </a:lnTo>
                  <a:lnTo>
                    <a:pt x="198" y="230"/>
                  </a:lnTo>
                  <a:lnTo>
                    <a:pt x="192" y="230"/>
                  </a:lnTo>
                  <a:lnTo>
                    <a:pt x="182" y="228"/>
                  </a:lnTo>
                  <a:lnTo>
                    <a:pt x="170" y="226"/>
                  </a:lnTo>
                  <a:lnTo>
                    <a:pt x="164" y="224"/>
                  </a:lnTo>
                  <a:lnTo>
                    <a:pt x="162" y="224"/>
                  </a:lnTo>
                  <a:lnTo>
                    <a:pt x="160" y="222"/>
                  </a:lnTo>
                  <a:lnTo>
                    <a:pt x="158" y="222"/>
                  </a:lnTo>
                  <a:lnTo>
                    <a:pt x="158" y="220"/>
                  </a:lnTo>
                  <a:lnTo>
                    <a:pt x="156" y="220"/>
                  </a:lnTo>
                  <a:lnTo>
                    <a:pt x="154" y="218"/>
                  </a:lnTo>
                  <a:lnTo>
                    <a:pt x="150" y="218"/>
                  </a:lnTo>
                  <a:lnTo>
                    <a:pt x="146" y="218"/>
                  </a:lnTo>
                  <a:lnTo>
                    <a:pt x="144" y="218"/>
                  </a:lnTo>
                  <a:lnTo>
                    <a:pt x="140" y="218"/>
                  </a:lnTo>
                  <a:lnTo>
                    <a:pt x="136" y="218"/>
                  </a:lnTo>
                  <a:lnTo>
                    <a:pt x="130" y="218"/>
                  </a:lnTo>
                  <a:lnTo>
                    <a:pt x="124" y="220"/>
                  </a:lnTo>
                  <a:lnTo>
                    <a:pt x="110" y="218"/>
                  </a:lnTo>
                  <a:lnTo>
                    <a:pt x="110" y="214"/>
                  </a:lnTo>
                  <a:lnTo>
                    <a:pt x="112" y="210"/>
                  </a:lnTo>
                  <a:lnTo>
                    <a:pt x="112" y="206"/>
                  </a:lnTo>
                  <a:lnTo>
                    <a:pt x="112" y="200"/>
                  </a:lnTo>
                  <a:lnTo>
                    <a:pt x="110" y="196"/>
                  </a:lnTo>
                  <a:lnTo>
                    <a:pt x="108" y="192"/>
                  </a:lnTo>
                  <a:lnTo>
                    <a:pt x="108" y="186"/>
                  </a:lnTo>
                  <a:lnTo>
                    <a:pt x="108" y="182"/>
                  </a:lnTo>
                  <a:lnTo>
                    <a:pt x="108" y="176"/>
                  </a:lnTo>
                  <a:lnTo>
                    <a:pt x="98" y="176"/>
                  </a:lnTo>
                  <a:lnTo>
                    <a:pt x="98" y="170"/>
                  </a:lnTo>
                  <a:lnTo>
                    <a:pt x="84" y="172"/>
                  </a:lnTo>
                  <a:lnTo>
                    <a:pt x="82" y="176"/>
                  </a:lnTo>
                  <a:lnTo>
                    <a:pt x="82" y="180"/>
                  </a:lnTo>
                  <a:lnTo>
                    <a:pt x="82" y="184"/>
                  </a:lnTo>
                  <a:lnTo>
                    <a:pt x="60" y="182"/>
                  </a:lnTo>
                  <a:lnTo>
                    <a:pt x="52" y="158"/>
                  </a:lnTo>
                  <a:lnTo>
                    <a:pt x="48" y="158"/>
                  </a:lnTo>
                  <a:lnTo>
                    <a:pt x="38" y="158"/>
                  </a:lnTo>
                  <a:lnTo>
                    <a:pt x="28" y="158"/>
                  </a:lnTo>
                  <a:lnTo>
                    <a:pt x="20" y="160"/>
                  </a:lnTo>
                  <a:lnTo>
                    <a:pt x="2" y="162"/>
                  </a:lnTo>
                  <a:lnTo>
                    <a:pt x="0" y="15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4" name="Freeform 289"/>
            <p:cNvSpPr>
              <a:spLocks noChangeArrowheads="1"/>
            </p:cNvSpPr>
            <p:nvPr/>
          </p:nvSpPr>
          <p:spPr bwMode="auto">
            <a:xfrm>
              <a:off x="482" y="1864"/>
              <a:ext cx="194" cy="120"/>
            </a:xfrm>
            <a:custGeom>
              <a:avLst/>
              <a:gdLst>
                <a:gd name="T0" fmla="*/ 142 w 194"/>
                <a:gd name="T1" fmla="*/ 2 h 120"/>
                <a:gd name="T2" fmla="*/ 138 w 194"/>
                <a:gd name="T3" fmla="*/ 2 h 120"/>
                <a:gd name="T4" fmla="*/ 132 w 194"/>
                <a:gd name="T5" fmla="*/ 2 h 120"/>
                <a:gd name="T6" fmla="*/ 124 w 194"/>
                <a:gd name="T7" fmla="*/ 4 h 120"/>
                <a:gd name="T8" fmla="*/ 120 w 194"/>
                <a:gd name="T9" fmla="*/ 8 h 120"/>
                <a:gd name="T10" fmla="*/ 118 w 194"/>
                <a:gd name="T11" fmla="*/ 18 h 120"/>
                <a:gd name="T12" fmla="*/ 122 w 194"/>
                <a:gd name="T13" fmla="*/ 26 h 120"/>
                <a:gd name="T14" fmla="*/ 126 w 194"/>
                <a:gd name="T15" fmla="*/ 36 h 120"/>
                <a:gd name="T16" fmla="*/ 130 w 194"/>
                <a:gd name="T17" fmla="*/ 46 h 120"/>
                <a:gd name="T18" fmla="*/ 146 w 194"/>
                <a:gd name="T19" fmla="*/ 50 h 120"/>
                <a:gd name="T20" fmla="*/ 142 w 194"/>
                <a:gd name="T21" fmla="*/ 66 h 120"/>
                <a:gd name="T22" fmla="*/ 114 w 194"/>
                <a:gd name="T23" fmla="*/ 52 h 120"/>
                <a:gd name="T24" fmla="*/ 106 w 194"/>
                <a:gd name="T25" fmla="*/ 40 h 120"/>
                <a:gd name="T26" fmla="*/ 102 w 194"/>
                <a:gd name="T27" fmla="*/ 38 h 120"/>
                <a:gd name="T28" fmla="*/ 98 w 194"/>
                <a:gd name="T29" fmla="*/ 36 h 120"/>
                <a:gd name="T30" fmla="*/ 98 w 194"/>
                <a:gd name="T31" fmla="*/ 34 h 120"/>
                <a:gd name="T32" fmla="*/ 96 w 194"/>
                <a:gd name="T33" fmla="*/ 38 h 120"/>
                <a:gd name="T34" fmla="*/ 90 w 194"/>
                <a:gd name="T35" fmla="*/ 38 h 120"/>
                <a:gd name="T36" fmla="*/ 74 w 194"/>
                <a:gd name="T37" fmla="*/ 36 h 120"/>
                <a:gd name="T38" fmla="*/ 56 w 194"/>
                <a:gd name="T39" fmla="*/ 32 h 120"/>
                <a:gd name="T40" fmla="*/ 52 w 194"/>
                <a:gd name="T41" fmla="*/ 30 h 120"/>
                <a:gd name="T42" fmla="*/ 50 w 194"/>
                <a:gd name="T43" fmla="*/ 28 h 120"/>
                <a:gd name="T44" fmla="*/ 46 w 194"/>
                <a:gd name="T45" fmla="*/ 26 h 120"/>
                <a:gd name="T46" fmla="*/ 38 w 194"/>
                <a:gd name="T47" fmla="*/ 26 h 120"/>
                <a:gd name="T48" fmla="*/ 32 w 194"/>
                <a:gd name="T49" fmla="*/ 26 h 120"/>
                <a:gd name="T50" fmla="*/ 22 w 194"/>
                <a:gd name="T51" fmla="*/ 26 h 120"/>
                <a:gd name="T52" fmla="*/ 16 w 194"/>
                <a:gd name="T53" fmla="*/ 32 h 120"/>
                <a:gd name="T54" fmla="*/ 14 w 194"/>
                <a:gd name="T55" fmla="*/ 42 h 120"/>
                <a:gd name="T56" fmla="*/ 16 w 194"/>
                <a:gd name="T57" fmla="*/ 52 h 120"/>
                <a:gd name="T58" fmla="*/ 0 w 194"/>
                <a:gd name="T59" fmla="*/ 56 h 120"/>
                <a:gd name="T60" fmla="*/ 2 w 194"/>
                <a:gd name="T61" fmla="*/ 104 h 120"/>
                <a:gd name="T62" fmla="*/ 8 w 194"/>
                <a:gd name="T63" fmla="*/ 112 h 120"/>
                <a:gd name="T64" fmla="*/ 18 w 194"/>
                <a:gd name="T65" fmla="*/ 118 h 120"/>
                <a:gd name="T66" fmla="*/ 24 w 194"/>
                <a:gd name="T67" fmla="*/ 116 h 120"/>
                <a:gd name="T68" fmla="*/ 36 w 194"/>
                <a:gd name="T69" fmla="*/ 116 h 120"/>
                <a:gd name="T70" fmla="*/ 48 w 194"/>
                <a:gd name="T71" fmla="*/ 116 h 120"/>
                <a:gd name="T72" fmla="*/ 60 w 194"/>
                <a:gd name="T73" fmla="*/ 118 h 120"/>
                <a:gd name="T74" fmla="*/ 72 w 194"/>
                <a:gd name="T75" fmla="*/ 120 h 120"/>
                <a:gd name="T76" fmla="*/ 82 w 194"/>
                <a:gd name="T77" fmla="*/ 120 h 120"/>
                <a:gd name="T78" fmla="*/ 102 w 194"/>
                <a:gd name="T79" fmla="*/ 118 h 120"/>
                <a:gd name="T80" fmla="*/ 114 w 194"/>
                <a:gd name="T81" fmla="*/ 104 h 120"/>
                <a:gd name="T82" fmla="*/ 192 w 194"/>
                <a:gd name="T83" fmla="*/ 64 h 120"/>
                <a:gd name="T84" fmla="*/ 194 w 194"/>
                <a:gd name="T85" fmla="*/ 50 h 120"/>
                <a:gd name="T86" fmla="*/ 190 w 194"/>
                <a:gd name="T87" fmla="*/ 34 h 120"/>
                <a:gd name="T88" fmla="*/ 174 w 194"/>
                <a:gd name="T89" fmla="*/ 10 h 120"/>
                <a:gd name="T90" fmla="*/ 142 w 194"/>
                <a:gd name="T9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4" h="120">
                  <a:moveTo>
                    <a:pt x="142" y="0"/>
                  </a:moveTo>
                  <a:lnTo>
                    <a:pt x="142" y="2"/>
                  </a:lnTo>
                  <a:lnTo>
                    <a:pt x="140" y="2"/>
                  </a:lnTo>
                  <a:lnTo>
                    <a:pt x="138" y="2"/>
                  </a:lnTo>
                  <a:lnTo>
                    <a:pt x="134" y="2"/>
                  </a:lnTo>
                  <a:lnTo>
                    <a:pt x="132" y="2"/>
                  </a:lnTo>
                  <a:lnTo>
                    <a:pt x="128" y="2"/>
                  </a:lnTo>
                  <a:lnTo>
                    <a:pt x="124" y="4"/>
                  </a:lnTo>
                  <a:lnTo>
                    <a:pt x="122" y="6"/>
                  </a:lnTo>
                  <a:lnTo>
                    <a:pt x="120" y="8"/>
                  </a:lnTo>
                  <a:lnTo>
                    <a:pt x="118" y="12"/>
                  </a:lnTo>
                  <a:lnTo>
                    <a:pt x="118" y="18"/>
                  </a:lnTo>
                  <a:lnTo>
                    <a:pt x="120" y="22"/>
                  </a:lnTo>
                  <a:lnTo>
                    <a:pt x="122" y="26"/>
                  </a:lnTo>
                  <a:lnTo>
                    <a:pt x="124" y="32"/>
                  </a:lnTo>
                  <a:lnTo>
                    <a:pt x="126" y="36"/>
                  </a:lnTo>
                  <a:lnTo>
                    <a:pt x="128" y="42"/>
                  </a:lnTo>
                  <a:lnTo>
                    <a:pt x="130" y="46"/>
                  </a:lnTo>
                  <a:lnTo>
                    <a:pt x="132" y="48"/>
                  </a:lnTo>
                  <a:lnTo>
                    <a:pt x="146" y="50"/>
                  </a:lnTo>
                  <a:lnTo>
                    <a:pt x="146" y="64"/>
                  </a:lnTo>
                  <a:lnTo>
                    <a:pt x="142" y="66"/>
                  </a:lnTo>
                  <a:lnTo>
                    <a:pt x="130" y="62"/>
                  </a:lnTo>
                  <a:lnTo>
                    <a:pt x="114" y="52"/>
                  </a:lnTo>
                  <a:lnTo>
                    <a:pt x="106" y="38"/>
                  </a:lnTo>
                  <a:lnTo>
                    <a:pt x="106" y="40"/>
                  </a:lnTo>
                  <a:lnTo>
                    <a:pt x="104" y="40"/>
                  </a:lnTo>
                  <a:lnTo>
                    <a:pt x="102" y="38"/>
                  </a:lnTo>
                  <a:lnTo>
                    <a:pt x="100" y="38"/>
                  </a:lnTo>
                  <a:lnTo>
                    <a:pt x="98" y="36"/>
                  </a:lnTo>
                  <a:lnTo>
                    <a:pt x="98" y="32"/>
                  </a:lnTo>
                  <a:lnTo>
                    <a:pt x="98" y="34"/>
                  </a:lnTo>
                  <a:lnTo>
                    <a:pt x="96" y="36"/>
                  </a:lnTo>
                  <a:lnTo>
                    <a:pt x="96" y="38"/>
                  </a:lnTo>
                  <a:lnTo>
                    <a:pt x="92" y="38"/>
                  </a:lnTo>
                  <a:lnTo>
                    <a:pt x="90" y="38"/>
                  </a:lnTo>
                  <a:lnTo>
                    <a:pt x="84" y="38"/>
                  </a:lnTo>
                  <a:lnTo>
                    <a:pt x="74" y="36"/>
                  </a:lnTo>
                  <a:lnTo>
                    <a:pt x="62" y="34"/>
                  </a:lnTo>
                  <a:lnTo>
                    <a:pt x="56" y="32"/>
                  </a:lnTo>
                  <a:lnTo>
                    <a:pt x="54" y="32"/>
                  </a:lnTo>
                  <a:lnTo>
                    <a:pt x="52" y="30"/>
                  </a:lnTo>
                  <a:lnTo>
                    <a:pt x="50" y="30"/>
                  </a:lnTo>
                  <a:lnTo>
                    <a:pt x="50" y="28"/>
                  </a:lnTo>
                  <a:lnTo>
                    <a:pt x="48" y="28"/>
                  </a:lnTo>
                  <a:lnTo>
                    <a:pt x="46" y="26"/>
                  </a:lnTo>
                  <a:lnTo>
                    <a:pt x="42" y="26"/>
                  </a:lnTo>
                  <a:lnTo>
                    <a:pt x="38" y="26"/>
                  </a:lnTo>
                  <a:lnTo>
                    <a:pt x="36" y="26"/>
                  </a:lnTo>
                  <a:lnTo>
                    <a:pt x="32" y="26"/>
                  </a:lnTo>
                  <a:lnTo>
                    <a:pt x="28" y="26"/>
                  </a:lnTo>
                  <a:lnTo>
                    <a:pt x="22" y="26"/>
                  </a:lnTo>
                  <a:lnTo>
                    <a:pt x="16" y="28"/>
                  </a:lnTo>
                  <a:lnTo>
                    <a:pt x="16" y="32"/>
                  </a:lnTo>
                  <a:lnTo>
                    <a:pt x="16" y="38"/>
                  </a:lnTo>
                  <a:lnTo>
                    <a:pt x="14" y="42"/>
                  </a:lnTo>
                  <a:lnTo>
                    <a:pt x="14" y="48"/>
                  </a:lnTo>
                  <a:lnTo>
                    <a:pt x="16" y="52"/>
                  </a:lnTo>
                  <a:lnTo>
                    <a:pt x="16" y="54"/>
                  </a:lnTo>
                  <a:lnTo>
                    <a:pt x="0" y="56"/>
                  </a:lnTo>
                  <a:lnTo>
                    <a:pt x="0" y="102"/>
                  </a:lnTo>
                  <a:lnTo>
                    <a:pt x="2" y="104"/>
                  </a:lnTo>
                  <a:lnTo>
                    <a:pt x="4" y="108"/>
                  </a:lnTo>
                  <a:lnTo>
                    <a:pt x="8" y="112"/>
                  </a:lnTo>
                  <a:lnTo>
                    <a:pt x="12" y="114"/>
                  </a:lnTo>
                  <a:lnTo>
                    <a:pt x="18" y="118"/>
                  </a:lnTo>
                  <a:lnTo>
                    <a:pt x="20" y="118"/>
                  </a:lnTo>
                  <a:lnTo>
                    <a:pt x="24" y="116"/>
                  </a:lnTo>
                  <a:lnTo>
                    <a:pt x="30" y="116"/>
                  </a:lnTo>
                  <a:lnTo>
                    <a:pt x="36" y="116"/>
                  </a:lnTo>
                  <a:lnTo>
                    <a:pt x="46" y="116"/>
                  </a:lnTo>
                  <a:lnTo>
                    <a:pt x="48" y="116"/>
                  </a:lnTo>
                  <a:lnTo>
                    <a:pt x="54" y="116"/>
                  </a:lnTo>
                  <a:lnTo>
                    <a:pt x="60" y="118"/>
                  </a:lnTo>
                  <a:lnTo>
                    <a:pt x="66" y="118"/>
                  </a:lnTo>
                  <a:lnTo>
                    <a:pt x="72" y="120"/>
                  </a:lnTo>
                  <a:lnTo>
                    <a:pt x="78" y="120"/>
                  </a:lnTo>
                  <a:lnTo>
                    <a:pt x="82" y="120"/>
                  </a:lnTo>
                  <a:lnTo>
                    <a:pt x="90" y="120"/>
                  </a:lnTo>
                  <a:lnTo>
                    <a:pt x="102" y="118"/>
                  </a:lnTo>
                  <a:lnTo>
                    <a:pt x="110" y="114"/>
                  </a:lnTo>
                  <a:lnTo>
                    <a:pt x="114" y="104"/>
                  </a:lnTo>
                  <a:lnTo>
                    <a:pt x="192" y="88"/>
                  </a:lnTo>
                  <a:lnTo>
                    <a:pt x="192" y="64"/>
                  </a:lnTo>
                  <a:lnTo>
                    <a:pt x="190" y="56"/>
                  </a:lnTo>
                  <a:lnTo>
                    <a:pt x="194" y="50"/>
                  </a:lnTo>
                  <a:lnTo>
                    <a:pt x="194" y="46"/>
                  </a:lnTo>
                  <a:lnTo>
                    <a:pt x="190" y="34"/>
                  </a:lnTo>
                  <a:lnTo>
                    <a:pt x="184" y="20"/>
                  </a:lnTo>
                  <a:lnTo>
                    <a:pt x="174" y="10"/>
                  </a:lnTo>
                  <a:lnTo>
                    <a:pt x="160" y="4"/>
                  </a:lnTo>
                  <a:lnTo>
                    <a:pt x="142"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5" name="Freeform 290"/>
            <p:cNvSpPr>
              <a:spLocks noChangeArrowheads="1"/>
            </p:cNvSpPr>
            <p:nvPr/>
          </p:nvSpPr>
          <p:spPr bwMode="auto">
            <a:xfrm>
              <a:off x="368" y="1972"/>
              <a:ext cx="192" cy="166"/>
            </a:xfrm>
            <a:custGeom>
              <a:avLst/>
              <a:gdLst>
                <a:gd name="T0" fmla="*/ 130 w 192"/>
                <a:gd name="T1" fmla="*/ 10 h 166"/>
                <a:gd name="T2" fmla="*/ 122 w 192"/>
                <a:gd name="T3" fmla="*/ 10 h 166"/>
                <a:gd name="T4" fmla="*/ 112 w 192"/>
                <a:gd name="T5" fmla="*/ 12 h 166"/>
                <a:gd name="T6" fmla="*/ 104 w 192"/>
                <a:gd name="T7" fmla="*/ 14 h 166"/>
                <a:gd name="T8" fmla="*/ 98 w 192"/>
                <a:gd name="T9" fmla="*/ 14 h 166"/>
                <a:gd name="T10" fmla="*/ 88 w 192"/>
                <a:gd name="T11" fmla="*/ 12 h 166"/>
                <a:gd name="T12" fmla="*/ 80 w 192"/>
                <a:gd name="T13" fmla="*/ 10 h 166"/>
                <a:gd name="T14" fmla="*/ 34 w 192"/>
                <a:gd name="T15" fmla="*/ 8 h 166"/>
                <a:gd name="T16" fmla="*/ 30 w 192"/>
                <a:gd name="T17" fmla="*/ 8 h 166"/>
                <a:gd name="T18" fmla="*/ 24 w 192"/>
                <a:gd name="T19" fmla="*/ 6 h 166"/>
                <a:gd name="T20" fmla="*/ 18 w 192"/>
                <a:gd name="T21" fmla="*/ 0 h 166"/>
                <a:gd name="T22" fmla="*/ 8 w 192"/>
                <a:gd name="T23" fmla="*/ 0 h 166"/>
                <a:gd name="T24" fmla="*/ 0 w 192"/>
                <a:gd name="T25" fmla="*/ 10 h 166"/>
                <a:gd name="T26" fmla="*/ 6 w 192"/>
                <a:gd name="T27" fmla="*/ 20 h 166"/>
                <a:gd name="T28" fmla="*/ 16 w 192"/>
                <a:gd name="T29" fmla="*/ 42 h 166"/>
                <a:gd name="T30" fmla="*/ 20 w 192"/>
                <a:gd name="T31" fmla="*/ 58 h 166"/>
                <a:gd name="T32" fmla="*/ 28 w 192"/>
                <a:gd name="T33" fmla="*/ 90 h 166"/>
                <a:gd name="T34" fmla="*/ 42 w 192"/>
                <a:gd name="T35" fmla="*/ 126 h 166"/>
                <a:gd name="T36" fmla="*/ 48 w 192"/>
                <a:gd name="T37" fmla="*/ 136 h 166"/>
                <a:gd name="T38" fmla="*/ 50 w 192"/>
                <a:gd name="T39" fmla="*/ 144 h 166"/>
                <a:gd name="T40" fmla="*/ 56 w 192"/>
                <a:gd name="T41" fmla="*/ 152 h 166"/>
                <a:gd name="T42" fmla="*/ 60 w 192"/>
                <a:gd name="T43" fmla="*/ 162 h 166"/>
                <a:gd name="T44" fmla="*/ 72 w 192"/>
                <a:gd name="T45" fmla="*/ 160 h 166"/>
                <a:gd name="T46" fmla="*/ 74 w 192"/>
                <a:gd name="T47" fmla="*/ 156 h 166"/>
                <a:gd name="T48" fmla="*/ 76 w 192"/>
                <a:gd name="T49" fmla="*/ 152 h 166"/>
                <a:gd name="T50" fmla="*/ 80 w 192"/>
                <a:gd name="T51" fmla="*/ 152 h 166"/>
                <a:gd name="T52" fmla="*/ 82 w 192"/>
                <a:gd name="T53" fmla="*/ 154 h 166"/>
                <a:gd name="T54" fmla="*/ 82 w 192"/>
                <a:gd name="T55" fmla="*/ 160 h 166"/>
                <a:gd name="T56" fmla="*/ 84 w 192"/>
                <a:gd name="T57" fmla="*/ 164 h 166"/>
                <a:gd name="T58" fmla="*/ 88 w 192"/>
                <a:gd name="T59" fmla="*/ 164 h 166"/>
                <a:gd name="T60" fmla="*/ 98 w 192"/>
                <a:gd name="T61" fmla="*/ 166 h 166"/>
                <a:gd name="T62" fmla="*/ 108 w 192"/>
                <a:gd name="T63" fmla="*/ 164 h 166"/>
                <a:gd name="T64" fmla="*/ 114 w 192"/>
                <a:gd name="T65" fmla="*/ 160 h 166"/>
                <a:gd name="T66" fmla="*/ 128 w 192"/>
                <a:gd name="T67" fmla="*/ 60 h 166"/>
                <a:gd name="T68" fmla="*/ 132 w 192"/>
                <a:gd name="T69" fmla="*/ 16 h 166"/>
                <a:gd name="T70" fmla="*/ 156 w 192"/>
                <a:gd name="T71" fmla="*/ 14 h 166"/>
                <a:gd name="T72" fmla="*/ 168 w 192"/>
                <a:gd name="T73" fmla="*/ 18 h 166"/>
                <a:gd name="T74" fmla="*/ 170 w 192"/>
                <a:gd name="T75" fmla="*/ 22 h 166"/>
                <a:gd name="T76" fmla="*/ 176 w 192"/>
                <a:gd name="T77" fmla="*/ 18 h 166"/>
                <a:gd name="T78" fmla="*/ 186 w 192"/>
                <a:gd name="T79" fmla="*/ 14 h 166"/>
                <a:gd name="T80" fmla="*/ 192 w 192"/>
                <a:gd name="T81" fmla="*/ 12 h 166"/>
                <a:gd name="T82" fmla="*/ 178 w 192"/>
                <a:gd name="T83" fmla="*/ 10 h 166"/>
                <a:gd name="T84" fmla="*/ 156 w 192"/>
                <a:gd name="T85" fmla="*/ 8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66">
                  <a:moveTo>
                    <a:pt x="132" y="10"/>
                  </a:moveTo>
                  <a:lnTo>
                    <a:pt x="130" y="10"/>
                  </a:lnTo>
                  <a:lnTo>
                    <a:pt x="128" y="10"/>
                  </a:lnTo>
                  <a:lnTo>
                    <a:pt x="122" y="10"/>
                  </a:lnTo>
                  <a:lnTo>
                    <a:pt x="118" y="12"/>
                  </a:lnTo>
                  <a:lnTo>
                    <a:pt x="112" y="12"/>
                  </a:lnTo>
                  <a:lnTo>
                    <a:pt x="106" y="14"/>
                  </a:lnTo>
                  <a:lnTo>
                    <a:pt x="104" y="14"/>
                  </a:lnTo>
                  <a:lnTo>
                    <a:pt x="102" y="14"/>
                  </a:lnTo>
                  <a:lnTo>
                    <a:pt x="98" y="14"/>
                  </a:lnTo>
                  <a:lnTo>
                    <a:pt x="94" y="14"/>
                  </a:lnTo>
                  <a:lnTo>
                    <a:pt x="88" y="12"/>
                  </a:lnTo>
                  <a:lnTo>
                    <a:pt x="84" y="12"/>
                  </a:lnTo>
                  <a:lnTo>
                    <a:pt x="80" y="10"/>
                  </a:lnTo>
                  <a:lnTo>
                    <a:pt x="76" y="8"/>
                  </a:lnTo>
                  <a:lnTo>
                    <a:pt x="34" y="8"/>
                  </a:lnTo>
                  <a:lnTo>
                    <a:pt x="32" y="8"/>
                  </a:lnTo>
                  <a:lnTo>
                    <a:pt x="30" y="8"/>
                  </a:lnTo>
                  <a:lnTo>
                    <a:pt x="26" y="8"/>
                  </a:lnTo>
                  <a:lnTo>
                    <a:pt x="24" y="6"/>
                  </a:lnTo>
                  <a:lnTo>
                    <a:pt x="20" y="2"/>
                  </a:lnTo>
                  <a:lnTo>
                    <a:pt x="18" y="0"/>
                  </a:lnTo>
                  <a:lnTo>
                    <a:pt x="14" y="0"/>
                  </a:lnTo>
                  <a:lnTo>
                    <a:pt x="8" y="0"/>
                  </a:lnTo>
                  <a:lnTo>
                    <a:pt x="2" y="2"/>
                  </a:lnTo>
                  <a:lnTo>
                    <a:pt x="0" y="10"/>
                  </a:lnTo>
                  <a:lnTo>
                    <a:pt x="2" y="12"/>
                  </a:lnTo>
                  <a:lnTo>
                    <a:pt x="6" y="20"/>
                  </a:lnTo>
                  <a:lnTo>
                    <a:pt x="12" y="32"/>
                  </a:lnTo>
                  <a:lnTo>
                    <a:pt x="16" y="42"/>
                  </a:lnTo>
                  <a:lnTo>
                    <a:pt x="18" y="54"/>
                  </a:lnTo>
                  <a:lnTo>
                    <a:pt x="20" y="58"/>
                  </a:lnTo>
                  <a:lnTo>
                    <a:pt x="24" y="72"/>
                  </a:lnTo>
                  <a:lnTo>
                    <a:pt x="28" y="90"/>
                  </a:lnTo>
                  <a:lnTo>
                    <a:pt x="34" y="110"/>
                  </a:lnTo>
                  <a:lnTo>
                    <a:pt x="42" y="126"/>
                  </a:lnTo>
                  <a:lnTo>
                    <a:pt x="46" y="136"/>
                  </a:lnTo>
                  <a:lnTo>
                    <a:pt x="48" y="136"/>
                  </a:lnTo>
                  <a:lnTo>
                    <a:pt x="48" y="140"/>
                  </a:lnTo>
                  <a:lnTo>
                    <a:pt x="50" y="144"/>
                  </a:lnTo>
                  <a:lnTo>
                    <a:pt x="52" y="148"/>
                  </a:lnTo>
                  <a:lnTo>
                    <a:pt x="56" y="152"/>
                  </a:lnTo>
                  <a:lnTo>
                    <a:pt x="58" y="158"/>
                  </a:lnTo>
                  <a:lnTo>
                    <a:pt x="60" y="162"/>
                  </a:lnTo>
                  <a:lnTo>
                    <a:pt x="60" y="164"/>
                  </a:lnTo>
                  <a:lnTo>
                    <a:pt x="72" y="160"/>
                  </a:lnTo>
                  <a:lnTo>
                    <a:pt x="74" y="158"/>
                  </a:lnTo>
                  <a:lnTo>
                    <a:pt x="74" y="156"/>
                  </a:lnTo>
                  <a:lnTo>
                    <a:pt x="76" y="154"/>
                  </a:lnTo>
                  <a:lnTo>
                    <a:pt x="76" y="152"/>
                  </a:lnTo>
                  <a:lnTo>
                    <a:pt x="78" y="150"/>
                  </a:lnTo>
                  <a:lnTo>
                    <a:pt x="80" y="152"/>
                  </a:lnTo>
                  <a:lnTo>
                    <a:pt x="82" y="152"/>
                  </a:lnTo>
                  <a:lnTo>
                    <a:pt x="82" y="154"/>
                  </a:lnTo>
                  <a:lnTo>
                    <a:pt x="82" y="156"/>
                  </a:lnTo>
                  <a:lnTo>
                    <a:pt x="82" y="160"/>
                  </a:lnTo>
                  <a:lnTo>
                    <a:pt x="82" y="162"/>
                  </a:lnTo>
                  <a:lnTo>
                    <a:pt x="84" y="164"/>
                  </a:lnTo>
                  <a:lnTo>
                    <a:pt x="86" y="164"/>
                  </a:lnTo>
                  <a:lnTo>
                    <a:pt x="88" y="164"/>
                  </a:lnTo>
                  <a:lnTo>
                    <a:pt x="94" y="164"/>
                  </a:lnTo>
                  <a:lnTo>
                    <a:pt x="98" y="166"/>
                  </a:lnTo>
                  <a:lnTo>
                    <a:pt x="104" y="166"/>
                  </a:lnTo>
                  <a:lnTo>
                    <a:pt x="108" y="164"/>
                  </a:lnTo>
                  <a:lnTo>
                    <a:pt x="112" y="162"/>
                  </a:lnTo>
                  <a:lnTo>
                    <a:pt x="114" y="160"/>
                  </a:lnTo>
                  <a:lnTo>
                    <a:pt x="114" y="60"/>
                  </a:lnTo>
                  <a:lnTo>
                    <a:pt x="128" y="60"/>
                  </a:lnTo>
                  <a:lnTo>
                    <a:pt x="128" y="16"/>
                  </a:lnTo>
                  <a:lnTo>
                    <a:pt x="132" y="16"/>
                  </a:lnTo>
                  <a:lnTo>
                    <a:pt x="144" y="16"/>
                  </a:lnTo>
                  <a:lnTo>
                    <a:pt x="156" y="14"/>
                  </a:lnTo>
                  <a:lnTo>
                    <a:pt x="164" y="16"/>
                  </a:lnTo>
                  <a:lnTo>
                    <a:pt x="168" y="18"/>
                  </a:lnTo>
                  <a:lnTo>
                    <a:pt x="168" y="20"/>
                  </a:lnTo>
                  <a:lnTo>
                    <a:pt x="170" y="22"/>
                  </a:lnTo>
                  <a:lnTo>
                    <a:pt x="172" y="20"/>
                  </a:lnTo>
                  <a:lnTo>
                    <a:pt x="176" y="18"/>
                  </a:lnTo>
                  <a:lnTo>
                    <a:pt x="182" y="16"/>
                  </a:lnTo>
                  <a:lnTo>
                    <a:pt x="186" y="14"/>
                  </a:lnTo>
                  <a:lnTo>
                    <a:pt x="190" y="12"/>
                  </a:lnTo>
                  <a:lnTo>
                    <a:pt x="192" y="12"/>
                  </a:lnTo>
                  <a:lnTo>
                    <a:pt x="188" y="12"/>
                  </a:lnTo>
                  <a:lnTo>
                    <a:pt x="178" y="10"/>
                  </a:lnTo>
                  <a:lnTo>
                    <a:pt x="166" y="8"/>
                  </a:lnTo>
                  <a:lnTo>
                    <a:pt x="156" y="8"/>
                  </a:lnTo>
                  <a:lnTo>
                    <a:pt x="132" y="1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6" name="Freeform 291"/>
            <p:cNvSpPr>
              <a:spLocks noChangeArrowheads="1"/>
            </p:cNvSpPr>
            <p:nvPr/>
          </p:nvSpPr>
          <p:spPr bwMode="auto">
            <a:xfrm>
              <a:off x="482" y="1986"/>
              <a:ext cx="120" cy="138"/>
            </a:xfrm>
            <a:custGeom>
              <a:avLst/>
              <a:gdLst>
                <a:gd name="T0" fmla="*/ 98 w 120"/>
                <a:gd name="T1" fmla="*/ 48 h 138"/>
                <a:gd name="T2" fmla="*/ 98 w 120"/>
                <a:gd name="T3" fmla="*/ 44 h 138"/>
                <a:gd name="T4" fmla="*/ 96 w 120"/>
                <a:gd name="T5" fmla="*/ 38 h 138"/>
                <a:gd name="T6" fmla="*/ 90 w 120"/>
                <a:gd name="T7" fmla="*/ 32 h 138"/>
                <a:gd name="T8" fmla="*/ 88 w 120"/>
                <a:gd name="T9" fmla="*/ 28 h 138"/>
                <a:gd name="T10" fmla="*/ 84 w 120"/>
                <a:gd name="T11" fmla="*/ 22 h 138"/>
                <a:gd name="T12" fmla="*/ 80 w 120"/>
                <a:gd name="T13" fmla="*/ 10 h 138"/>
                <a:gd name="T14" fmla="*/ 78 w 120"/>
                <a:gd name="T15" fmla="*/ 0 h 138"/>
                <a:gd name="T16" fmla="*/ 72 w 120"/>
                <a:gd name="T17" fmla="*/ 0 h 138"/>
                <a:gd name="T18" fmla="*/ 64 w 120"/>
                <a:gd name="T19" fmla="*/ 4 h 138"/>
                <a:gd name="T20" fmla="*/ 56 w 120"/>
                <a:gd name="T21" fmla="*/ 8 h 138"/>
                <a:gd name="T22" fmla="*/ 52 w 120"/>
                <a:gd name="T23" fmla="*/ 4 h 138"/>
                <a:gd name="T24" fmla="*/ 36 w 120"/>
                <a:gd name="T25" fmla="*/ 0 h 138"/>
                <a:gd name="T26" fmla="*/ 18 w 120"/>
                <a:gd name="T27" fmla="*/ 2 h 138"/>
                <a:gd name="T28" fmla="*/ 14 w 120"/>
                <a:gd name="T29" fmla="*/ 46 h 138"/>
                <a:gd name="T30" fmla="*/ 0 w 120"/>
                <a:gd name="T31" fmla="*/ 100 h 138"/>
                <a:gd name="T32" fmla="*/ 4 w 120"/>
                <a:gd name="T33" fmla="*/ 102 h 138"/>
                <a:gd name="T34" fmla="*/ 10 w 120"/>
                <a:gd name="T35" fmla="*/ 108 h 138"/>
                <a:gd name="T36" fmla="*/ 14 w 120"/>
                <a:gd name="T37" fmla="*/ 118 h 138"/>
                <a:gd name="T38" fmla="*/ 10 w 120"/>
                <a:gd name="T39" fmla="*/ 128 h 138"/>
                <a:gd name="T40" fmla="*/ 8 w 120"/>
                <a:gd name="T41" fmla="*/ 134 h 138"/>
                <a:gd name="T42" fmla="*/ 12 w 120"/>
                <a:gd name="T43" fmla="*/ 138 h 138"/>
                <a:gd name="T44" fmla="*/ 20 w 120"/>
                <a:gd name="T45" fmla="*/ 136 h 138"/>
                <a:gd name="T46" fmla="*/ 32 w 120"/>
                <a:gd name="T47" fmla="*/ 130 h 138"/>
                <a:gd name="T48" fmla="*/ 40 w 120"/>
                <a:gd name="T49" fmla="*/ 124 h 138"/>
                <a:gd name="T50" fmla="*/ 42 w 120"/>
                <a:gd name="T51" fmla="*/ 118 h 138"/>
                <a:gd name="T52" fmla="*/ 44 w 120"/>
                <a:gd name="T53" fmla="*/ 112 h 138"/>
                <a:gd name="T54" fmla="*/ 50 w 120"/>
                <a:gd name="T55" fmla="*/ 110 h 138"/>
                <a:gd name="T56" fmla="*/ 56 w 120"/>
                <a:gd name="T57" fmla="*/ 108 h 138"/>
                <a:gd name="T58" fmla="*/ 64 w 120"/>
                <a:gd name="T59" fmla="*/ 114 h 138"/>
                <a:gd name="T60" fmla="*/ 70 w 120"/>
                <a:gd name="T61" fmla="*/ 116 h 138"/>
                <a:gd name="T62" fmla="*/ 74 w 120"/>
                <a:gd name="T63" fmla="*/ 114 h 138"/>
                <a:gd name="T64" fmla="*/ 76 w 120"/>
                <a:gd name="T65" fmla="*/ 106 h 138"/>
                <a:gd name="T66" fmla="*/ 82 w 120"/>
                <a:gd name="T67" fmla="*/ 98 h 138"/>
                <a:gd name="T68" fmla="*/ 90 w 120"/>
                <a:gd name="T69" fmla="*/ 90 h 138"/>
                <a:gd name="T70" fmla="*/ 98 w 120"/>
                <a:gd name="T71" fmla="*/ 86 h 138"/>
                <a:gd name="T72" fmla="*/ 106 w 120"/>
                <a:gd name="T73" fmla="*/ 82 h 138"/>
                <a:gd name="T74" fmla="*/ 110 w 120"/>
                <a:gd name="T75" fmla="*/ 78 h 138"/>
                <a:gd name="T76" fmla="*/ 116 w 120"/>
                <a:gd name="T77" fmla="*/ 76 h 138"/>
                <a:gd name="T78" fmla="*/ 120 w 120"/>
                <a:gd name="T79" fmla="*/ 70 h 138"/>
                <a:gd name="T80" fmla="*/ 120 w 120"/>
                <a:gd name="T81" fmla="*/ 66 h 138"/>
                <a:gd name="T82" fmla="*/ 112 w 120"/>
                <a:gd name="T83" fmla="*/ 60 h 138"/>
                <a:gd name="T84" fmla="*/ 108 w 120"/>
                <a:gd name="T85" fmla="*/ 58 h 138"/>
                <a:gd name="T86" fmla="*/ 104 w 120"/>
                <a:gd name="T87" fmla="*/ 5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0" h="138">
                  <a:moveTo>
                    <a:pt x="102" y="48"/>
                  </a:moveTo>
                  <a:lnTo>
                    <a:pt x="98" y="48"/>
                  </a:lnTo>
                  <a:lnTo>
                    <a:pt x="100" y="46"/>
                  </a:lnTo>
                  <a:lnTo>
                    <a:pt x="98" y="44"/>
                  </a:lnTo>
                  <a:lnTo>
                    <a:pt x="98" y="40"/>
                  </a:lnTo>
                  <a:lnTo>
                    <a:pt x="96" y="38"/>
                  </a:lnTo>
                  <a:lnTo>
                    <a:pt x="92" y="34"/>
                  </a:lnTo>
                  <a:lnTo>
                    <a:pt x="90" y="32"/>
                  </a:lnTo>
                  <a:lnTo>
                    <a:pt x="90" y="30"/>
                  </a:lnTo>
                  <a:lnTo>
                    <a:pt x="88" y="28"/>
                  </a:lnTo>
                  <a:lnTo>
                    <a:pt x="86" y="26"/>
                  </a:lnTo>
                  <a:lnTo>
                    <a:pt x="84" y="22"/>
                  </a:lnTo>
                  <a:lnTo>
                    <a:pt x="82" y="16"/>
                  </a:lnTo>
                  <a:lnTo>
                    <a:pt x="80" y="10"/>
                  </a:lnTo>
                  <a:lnTo>
                    <a:pt x="80" y="4"/>
                  </a:lnTo>
                  <a:lnTo>
                    <a:pt x="78" y="0"/>
                  </a:lnTo>
                  <a:lnTo>
                    <a:pt x="76" y="0"/>
                  </a:lnTo>
                  <a:lnTo>
                    <a:pt x="72" y="0"/>
                  </a:lnTo>
                  <a:lnTo>
                    <a:pt x="68" y="2"/>
                  </a:lnTo>
                  <a:lnTo>
                    <a:pt x="64" y="4"/>
                  </a:lnTo>
                  <a:lnTo>
                    <a:pt x="60" y="6"/>
                  </a:lnTo>
                  <a:lnTo>
                    <a:pt x="56" y="8"/>
                  </a:lnTo>
                  <a:lnTo>
                    <a:pt x="56" y="10"/>
                  </a:lnTo>
                  <a:lnTo>
                    <a:pt x="52" y="4"/>
                  </a:lnTo>
                  <a:lnTo>
                    <a:pt x="46" y="2"/>
                  </a:lnTo>
                  <a:lnTo>
                    <a:pt x="36" y="0"/>
                  </a:lnTo>
                  <a:lnTo>
                    <a:pt x="26" y="2"/>
                  </a:lnTo>
                  <a:lnTo>
                    <a:pt x="18" y="2"/>
                  </a:lnTo>
                  <a:lnTo>
                    <a:pt x="14" y="4"/>
                  </a:lnTo>
                  <a:lnTo>
                    <a:pt x="14" y="46"/>
                  </a:lnTo>
                  <a:lnTo>
                    <a:pt x="0" y="48"/>
                  </a:lnTo>
                  <a:lnTo>
                    <a:pt x="0" y="100"/>
                  </a:lnTo>
                  <a:lnTo>
                    <a:pt x="2" y="102"/>
                  </a:lnTo>
                  <a:lnTo>
                    <a:pt x="4" y="102"/>
                  </a:lnTo>
                  <a:lnTo>
                    <a:pt x="6" y="104"/>
                  </a:lnTo>
                  <a:lnTo>
                    <a:pt x="10" y="108"/>
                  </a:lnTo>
                  <a:lnTo>
                    <a:pt x="12" y="112"/>
                  </a:lnTo>
                  <a:lnTo>
                    <a:pt x="14" y="118"/>
                  </a:lnTo>
                  <a:lnTo>
                    <a:pt x="12" y="126"/>
                  </a:lnTo>
                  <a:lnTo>
                    <a:pt x="10" y="128"/>
                  </a:lnTo>
                  <a:lnTo>
                    <a:pt x="8" y="130"/>
                  </a:lnTo>
                  <a:lnTo>
                    <a:pt x="8" y="134"/>
                  </a:lnTo>
                  <a:lnTo>
                    <a:pt x="10" y="136"/>
                  </a:lnTo>
                  <a:lnTo>
                    <a:pt x="12" y="138"/>
                  </a:lnTo>
                  <a:lnTo>
                    <a:pt x="16" y="138"/>
                  </a:lnTo>
                  <a:lnTo>
                    <a:pt x="20" y="136"/>
                  </a:lnTo>
                  <a:lnTo>
                    <a:pt x="26" y="134"/>
                  </a:lnTo>
                  <a:lnTo>
                    <a:pt x="32" y="130"/>
                  </a:lnTo>
                  <a:lnTo>
                    <a:pt x="38" y="124"/>
                  </a:lnTo>
                  <a:lnTo>
                    <a:pt x="40" y="124"/>
                  </a:lnTo>
                  <a:lnTo>
                    <a:pt x="40" y="122"/>
                  </a:lnTo>
                  <a:lnTo>
                    <a:pt x="42" y="118"/>
                  </a:lnTo>
                  <a:lnTo>
                    <a:pt x="44" y="116"/>
                  </a:lnTo>
                  <a:lnTo>
                    <a:pt x="44" y="112"/>
                  </a:lnTo>
                  <a:lnTo>
                    <a:pt x="46" y="110"/>
                  </a:lnTo>
                  <a:lnTo>
                    <a:pt x="50" y="110"/>
                  </a:lnTo>
                  <a:lnTo>
                    <a:pt x="52" y="108"/>
                  </a:lnTo>
                  <a:lnTo>
                    <a:pt x="56" y="108"/>
                  </a:lnTo>
                  <a:lnTo>
                    <a:pt x="60" y="110"/>
                  </a:lnTo>
                  <a:lnTo>
                    <a:pt x="64" y="114"/>
                  </a:lnTo>
                  <a:lnTo>
                    <a:pt x="68" y="116"/>
                  </a:lnTo>
                  <a:lnTo>
                    <a:pt x="70" y="116"/>
                  </a:lnTo>
                  <a:lnTo>
                    <a:pt x="74" y="116"/>
                  </a:lnTo>
                  <a:lnTo>
                    <a:pt x="74" y="114"/>
                  </a:lnTo>
                  <a:lnTo>
                    <a:pt x="74" y="112"/>
                  </a:lnTo>
                  <a:lnTo>
                    <a:pt x="76" y="106"/>
                  </a:lnTo>
                  <a:lnTo>
                    <a:pt x="80" y="102"/>
                  </a:lnTo>
                  <a:lnTo>
                    <a:pt x="82" y="98"/>
                  </a:lnTo>
                  <a:lnTo>
                    <a:pt x="86" y="94"/>
                  </a:lnTo>
                  <a:lnTo>
                    <a:pt x="90" y="90"/>
                  </a:lnTo>
                  <a:lnTo>
                    <a:pt x="94" y="88"/>
                  </a:lnTo>
                  <a:lnTo>
                    <a:pt x="98" y="86"/>
                  </a:lnTo>
                  <a:lnTo>
                    <a:pt x="104" y="84"/>
                  </a:lnTo>
                  <a:lnTo>
                    <a:pt x="106" y="82"/>
                  </a:lnTo>
                  <a:lnTo>
                    <a:pt x="108" y="80"/>
                  </a:lnTo>
                  <a:lnTo>
                    <a:pt x="110" y="78"/>
                  </a:lnTo>
                  <a:lnTo>
                    <a:pt x="112" y="78"/>
                  </a:lnTo>
                  <a:lnTo>
                    <a:pt x="116" y="76"/>
                  </a:lnTo>
                  <a:lnTo>
                    <a:pt x="118" y="72"/>
                  </a:lnTo>
                  <a:lnTo>
                    <a:pt x="120" y="70"/>
                  </a:lnTo>
                  <a:lnTo>
                    <a:pt x="120" y="68"/>
                  </a:lnTo>
                  <a:lnTo>
                    <a:pt x="120" y="66"/>
                  </a:lnTo>
                  <a:lnTo>
                    <a:pt x="116" y="62"/>
                  </a:lnTo>
                  <a:lnTo>
                    <a:pt x="112" y="60"/>
                  </a:lnTo>
                  <a:lnTo>
                    <a:pt x="110" y="60"/>
                  </a:lnTo>
                  <a:lnTo>
                    <a:pt x="108" y="58"/>
                  </a:lnTo>
                  <a:lnTo>
                    <a:pt x="106" y="56"/>
                  </a:lnTo>
                  <a:lnTo>
                    <a:pt x="104" y="54"/>
                  </a:lnTo>
                  <a:lnTo>
                    <a:pt x="102" y="4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7" name="Freeform 292"/>
            <p:cNvSpPr>
              <a:spLocks noChangeArrowheads="1"/>
            </p:cNvSpPr>
            <p:nvPr/>
          </p:nvSpPr>
          <p:spPr bwMode="auto">
            <a:xfrm>
              <a:off x="760" y="1590"/>
              <a:ext cx="116" cy="164"/>
            </a:xfrm>
            <a:custGeom>
              <a:avLst/>
              <a:gdLst>
                <a:gd name="T0" fmla="*/ 4 w 116"/>
                <a:gd name="T1" fmla="*/ 164 h 164"/>
                <a:gd name="T2" fmla="*/ 28 w 116"/>
                <a:gd name="T3" fmla="*/ 148 h 164"/>
                <a:gd name="T4" fmla="*/ 32 w 116"/>
                <a:gd name="T5" fmla="*/ 144 h 164"/>
                <a:gd name="T6" fmla="*/ 38 w 116"/>
                <a:gd name="T7" fmla="*/ 136 h 164"/>
                <a:gd name="T8" fmla="*/ 50 w 116"/>
                <a:gd name="T9" fmla="*/ 126 h 164"/>
                <a:gd name="T10" fmla="*/ 62 w 116"/>
                <a:gd name="T11" fmla="*/ 112 h 164"/>
                <a:gd name="T12" fmla="*/ 72 w 116"/>
                <a:gd name="T13" fmla="*/ 98 h 164"/>
                <a:gd name="T14" fmla="*/ 82 w 116"/>
                <a:gd name="T15" fmla="*/ 84 h 164"/>
                <a:gd name="T16" fmla="*/ 92 w 116"/>
                <a:gd name="T17" fmla="*/ 66 h 164"/>
                <a:gd name="T18" fmla="*/ 100 w 116"/>
                <a:gd name="T19" fmla="*/ 50 h 164"/>
                <a:gd name="T20" fmla="*/ 106 w 116"/>
                <a:gd name="T21" fmla="*/ 36 h 164"/>
                <a:gd name="T22" fmla="*/ 108 w 116"/>
                <a:gd name="T23" fmla="*/ 32 h 164"/>
                <a:gd name="T24" fmla="*/ 116 w 116"/>
                <a:gd name="T25" fmla="*/ 18 h 164"/>
                <a:gd name="T26" fmla="*/ 116 w 116"/>
                <a:gd name="T27" fmla="*/ 0 h 164"/>
                <a:gd name="T28" fmla="*/ 108 w 116"/>
                <a:gd name="T29" fmla="*/ 0 h 164"/>
                <a:gd name="T30" fmla="*/ 106 w 116"/>
                <a:gd name="T31" fmla="*/ 2 h 164"/>
                <a:gd name="T32" fmla="*/ 102 w 116"/>
                <a:gd name="T33" fmla="*/ 2 h 164"/>
                <a:gd name="T34" fmla="*/ 98 w 116"/>
                <a:gd name="T35" fmla="*/ 4 h 164"/>
                <a:gd name="T36" fmla="*/ 92 w 116"/>
                <a:gd name="T37" fmla="*/ 4 h 164"/>
                <a:gd name="T38" fmla="*/ 80 w 116"/>
                <a:gd name="T39" fmla="*/ 6 h 164"/>
                <a:gd name="T40" fmla="*/ 66 w 116"/>
                <a:gd name="T41" fmla="*/ 8 h 164"/>
                <a:gd name="T42" fmla="*/ 54 w 116"/>
                <a:gd name="T43" fmla="*/ 10 h 164"/>
                <a:gd name="T44" fmla="*/ 50 w 116"/>
                <a:gd name="T45" fmla="*/ 10 h 164"/>
                <a:gd name="T46" fmla="*/ 28 w 116"/>
                <a:gd name="T47" fmla="*/ 14 h 164"/>
                <a:gd name="T48" fmla="*/ 26 w 116"/>
                <a:gd name="T49" fmla="*/ 12 h 164"/>
                <a:gd name="T50" fmla="*/ 24 w 116"/>
                <a:gd name="T51" fmla="*/ 12 h 164"/>
                <a:gd name="T52" fmla="*/ 20 w 116"/>
                <a:gd name="T53" fmla="*/ 10 h 164"/>
                <a:gd name="T54" fmla="*/ 14 w 116"/>
                <a:gd name="T55" fmla="*/ 20 h 164"/>
                <a:gd name="T56" fmla="*/ 16 w 116"/>
                <a:gd name="T57" fmla="*/ 22 h 164"/>
                <a:gd name="T58" fmla="*/ 14 w 116"/>
                <a:gd name="T59" fmla="*/ 28 h 164"/>
                <a:gd name="T60" fmla="*/ 24 w 116"/>
                <a:gd name="T61" fmla="*/ 34 h 164"/>
                <a:gd name="T62" fmla="*/ 56 w 116"/>
                <a:gd name="T63" fmla="*/ 52 h 164"/>
                <a:gd name="T64" fmla="*/ 70 w 116"/>
                <a:gd name="T65" fmla="*/ 54 h 164"/>
                <a:gd name="T66" fmla="*/ 40 w 116"/>
                <a:gd name="T67" fmla="*/ 96 h 164"/>
                <a:gd name="T68" fmla="*/ 24 w 116"/>
                <a:gd name="T69" fmla="*/ 102 h 164"/>
                <a:gd name="T70" fmla="*/ 22 w 116"/>
                <a:gd name="T71" fmla="*/ 108 h 164"/>
                <a:gd name="T72" fmla="*/ 6 w 116"/>
                <a:gd name="T73" fmla="*/ 108 h 164"/>
                <a:gd name="T74" fmla="*/ 0 w 116"/>
                <a:gd name="T75" fmla="*/ 122 h 164"/>
                <a:gd name="T76" fmla="*/ 0 w 116"/>
                <a:gd name="T77" fmla="*/ 156 h 164"/>
                <a:gd name="T78" fmla="*/ 4 w 116"/>
                <a:gd name="T79" fmla="*/ 16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6" h="164">
                  <a:moveTo>
                    <a:pt x="4" y="164"/>
                  </a:moveTo>
                  <a:lnTo>
                    <a:pt x="28" y="148"/>
                  </a:lnTo>
                  <a:lnTo>
                    <a:pt x="32" y="144"/>
                  </a:lnTo>
                  <a:lnTo>
                    <a:pt x="38" y="136"/>
                  </a:lnTo>
                  <a:lnTo>
                    <a:pt x="50" y="126"/>
                  </a:lnTo>
                  <a:lnTo>
                    <a:pt x="62" y="112"/>
                  </a:lnTo>
                  <a:lnTo>
                    <a:pt x="72" y="98"/>
                  </a:lnTo>
                  <a:lnTo>
                    <a:pt x="82" y="84"/>
                  </a:lnTo>
                  <a:lnTo>
                    <a:pt x="92" y="66"/>
                  </a:lnTo>
                  <a:lnTo>
                    <a:pt x="100" y="50"/>
                  </a:lnTo>
                  <a:lnTo>
                    <a:pt x="106" y="36"/>
                  </a:lnTo>
                  <a:lnTo>
                    <a:pt x="108" y="32"/>
                  </a:lnTo>
                  <a:lnTo>
                    <a:pt x="116" y="18"/>
                  </a:lnTo>
                  <a:lnTo>
                    <a:pt x="116" y="0"/>
                  </a:lnTo>
                  <a:lnTo>
                    <a:pt x="108" y="0"/>
                  </a:lnTo>
                  <a:lnTo>
                    <a:pt x="106" y="2"/>
                  </a:lnTo>
                  <a:lnTo>
                    <a:pt x="102" y="2"/>
                  </a:lnTo>
                  <a:lnTo>
                    <a:pt x="98" y="4"/>
                  </a:lnTo>
                  <a:lnTo>
                    <a:pt x="92" y="4"/>
                  </a:lnTo>
                  <a:lnTo>
                    <a:pt x="80" y="6"/>
                  </a:lnTo>
                  <a:lnTo>
                    <a:pt x="66" y="8"/>
                  </a:lnTo>
                  <a:lnTo>
                    <a:pt x="54" y="10"/>
                  </a:lnTo>
                  <a:lnTo>
                    <a:pt x="50" y="10"/>
                  </a:lnTo>
                  <a:lnTo>
                    <a:pt x="28" y="14"/>
                  </a:lnTo>
                  <a:lnTo>
                    <a:pt x="26" y="12"/>
                  </a:lnTo>
                  <a:lnTo>
                    <a:pt x="24" y="12"/>
                  </a:lnTo>
                  <a:lnTo>
                    <a:pt x="20" y="10"/>
                  </a:lnTo>
                  <a:lnTo>
                    <a:pt x="14" y="20"/>
                  </a:lnTo>
                  <a:lnTo>
                    <a:pt x="16" y="22"/>
                  </a:lnTo>
                  <a:lnTo>
                    <a:pt x="14" y="28"/>
                  </a:lnTo>
                  <a:lnTo>
                    <a:pt x="24" y="34"/>
                  </a:lnTo>
                  <a:lnTo>
                    <a:pt x="56" y="52"/>
                  </a:lnTo>
                  <a:lnTo>
                    <a:pt x="70" y="54"/>
                  </a:lnTo>
                  <a:lnTo>
                    <a:pt x="40" y="96"/>
                  </a:lnTo>
                  <a:lnTo>
                    <a:pt x="24" y="102"/>
                  </a:lnTo>
                  <a:lnTo>
                    <a:pt x="22" y="108"/>
                  </a:lnTo>
                  <a:lnTo>
                    <a:pt x="6" y="108"/>
                  </a:lnTo>
                  <a:lnTo>
                    <a:pt x="0" y="122"/>
                  </a:lnTo>
                  <a:lnTo>
                    <a:pt x="0" y="156"/>
                  </a:lnTo>
                  <a:lnTo>
                    <a:pt x="4" y="16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8" name="Freeform 293"/>
            <p:cNvSpPr>
              <a:spLocks noChangeArrowheads="1"/>
            </p:cNvSpPr>
            <p:nvPr/>
          </p:nvSpPr>
          <p:spPr bwMode="auto">
            <a:xfrm>
              <a:off x="660" y="1686"/>
              <a:ext cx="106" cy="124"/>
            </a:xfrm>
            <a:custGeom>
              <a:avLst/>
              <a:gdLst>
                <a:gd name="T0" fmla="*/ 66 w 106"/>
                <a:gd name="T1" fmla="*/ 116 h 124"/>
                <a:gd name="T2" fmla="*/ 82 w 106"/>
                <a:gd name="T3" fmla="*/ 100 h 124"/>
                <a:gd name="T4" fmla="*/ 102 w 106"/>
                <a:gd name="T5" fmla="*/ 68 h 124"/>
                <a:gd name="T6" fmla="*/ 104 w 106"/>
                <a:gd name="T7" fmla="*/ 68 h 124"/>
                <a:gd name="T8" fmla="*/ 100 w 106"/>
                <a:gd name="T9" fmla="*/ 60 h 124"/>
                <a:gd name="T10" fmla="*/ 100 w 106"/>
                <a:gd name="T11" fmla="*/ 26 h 124"/>
                <a:gd name="T12" fmla="*/ 106 w 106"/>
                <a:gd name="T13" fmla="*/ 12 h 124"/>
                <a:gd name="T14" fmla="*/ 104 w 106"/>
                <a:gd name="T15" fmla="*/ 6 h 124"/>
                <a:gd name="T16" fmla="*/ 84 w 106"/>
                <a:gd name="T17" fmla="*/ 10 h 124"/>
                <a:gd name="T18" fmla="*/ 76 w 106"/>
                <a:gd name="T19" fmla="*/ 18 h 124"/>
                <a:gd name="T20" fmla="*/ 58 w 106"/>
                <a:gd name="T21" fmla="*/ 16 h 124"/>
                <a:gd name="T22" fmla="*/ 40 w 106"/>
                <a:gd name="T23" fmla="*/ 0 h 124"/>
                <a:gd name="T24" fmla="*/ 26 w 106"/>
                <a:gd name="T25" fmla="*/ 0 h 124"/>
                <a:gd name="T26" fmla="*/ 24 w 106"/>
                <a:gd name="T27" fmla="*/ 2 h 124"/>
                <a:gd name="T28" fmla="*/ 22 w 106"/>
                <a:gd name="T29" fmla="*/ 4 h 124"/>
                <a:gd name="T30" fmla="*/ 16 w 106"/>
                <a:gd name="T31" fmla="*/ 4 h 124"/>
                <a:gd name="T32" fmla="*/ 8 w 106"/>
                <a:gd name="T33" fmla="*/ 6 h 124"/>
                <a:gd name="T34" fmla="*/ 10 w 106"/>
                <a:gd name="T35" fmla="*/ 12 h 124"/>
                <a:gd name="T36" fmla="*/ 14 w 106"/>
                <a:gd name="T37" fmla="*/ 40 h 124"/>
                <a:gd name="T38" fmla="*/ 0 w 106"/>
                <a:gd name="T39" fmla="*/ 56 h 124"/>
                <a:gd name="T40" fmla="*/ 2 w 106"/>
                <a:gd name="T41" fmla="*/ 58 h 124"/>
                <a:gd name="T42" fmla="*/ 4 w 106"/>
                <a:gd name="T43" fmla="*/ 62 h 124"/>
                <a:gd name="T44" fmla="*/ 4 w 106"/>
                <a:gd name="T45" fmla="*/ 66 h 124"/>
                <a:gd name="T46" fmla="*/ 6 w 106"/>
                <a:gd name="T47" fmla="*/ 70 h 124"/>
                <a:gd name="T48" fmla="*/ 4 w 106"/>
                <a:gd name="T49" fmla="*/ 74 h 124"/>
                <a:gd name="T50" fmla="*/ 2 w 106"/>
                <a:gd name="T51" fmla="*/ 78 h 124"/>
                <a:gd name="T52" fmla="*/ 46 w 106"/>
                <a:gd name="T53" fmla="*/ 110 h 124"/>
                <a:gd name="T54" fmla="*/ 48 w 106"/>
                <a:gd name="T55" fmla="*/ 112 h 124"/>
                <a:gd name="T56" fmla="*/ 48 w 106"/>
                <a:gd name="T57" fmla="*/ 114 h 124"/>
                <a:gd name="T58" fmla="*/ 50 w 106"/>
                <a:gd name="T59" fmla="*/ 116 h 124"/>
                <a:gd name="T60" fmla="*/ 62 w 106"/>
                <a:gd name="T61" fmla="*/ 124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6" h="124">
                  <a:moveTo>
                    <a:pt x="66" y="116"/>
                  </a:moveTo>
                  <a:lnTo>
                    <a:pt x="82" y="100"/>
                  </a:lnTo>
                  <a:lnTo>
                    <a:pt x="102" y="68"/>
                  </a:lnTo>
                  <a:lnTo>
                    <a:pt x="104" y="68"/>
                  </a:lnTo>
                  <a:lnTo>
                    <a:pt x="100" y="60"/>
                  </a:lnTo>
                  <a:lnTo>
                    <a:pt x="100" y="26"/>
                  </a:lnTo>
                  <a:lnTo>
                    <a:pt x="106" y="12"/>
                  </a:lnTo>
                  <a:lnTo>
                    <a:pt x="104" y="6"/>
                  </a:lnTo>
                  <a:lnTo>
                    <a:pt x="84" y="10"/>
                  </a:lnTo>
                  <a:lnTo>
                    <a:pt x="76" y="18"/>
                  </a:lnTo>
                  <a:lnTo>
                    <a:pt x="58" y="16"/>
                  </a:lnTo>
                  <a:lnTo>
                    <a:pt x="40" y="0"/>
                  </a:lnTo>
                  <a:lnTo>
                    <a:pt x="26" y="0"/>
                  </a:lnTo>
                  <a:lnTo>
                    <a:pt x="24" y="2"/>
                  </a:lnTo>
                  <a:lnTo>
                    <a:pt x="22" y="4"/>
                  </a:lnTo>
                  <a:lnTo>
                    <a:pt x="16" y="4"/>
                  </a:lnTo>
                  <a:lnTo>
                    <a:pt x="8" y="6"/>
                  </a:lnTo>
                  <a:lnTo>
                    <a:pt x="10" y="12"/>
                  </a:lnTo>
                  <a:lnTo>
                    <a:pt x="14" y="40"/>
                  </a:lnTo>
                  <a:lnTo>
                    <a:pt x="0" y="56"/>
                  </a:lnTo>
                  <a:lnTo>
                    <a:pt x="2" y="58"/>
                  </a:lnTo>
                  <a:lnTo>
                    <a:pt x="4" y="62"/>
                  </a:lnTo>
                  <a:lnTo>
                    <a:pt x="4" y="66"/>
                  </a:lnTo>
                  <a:lnTo>
                    <a:pt x="6" y="70"/>
                  </a:lnTo>
                  <a:lnTo>
                    <a:pt x="4" y="74"/>
                  </a:lnTo>
                  <a:lnTo>
                    <a:pt x="2" y="78"/>
                  </a:lnTo>
                  <a:lnTo>
                    <a:pt x="46" y="110"/>
                  </a:lnTo>
                  <a:lnTo>
                    <a:pt x="48" y="112"/>
                  </a:lnTo>
                  <a:lnTo>
                    <a:pt x="48" y="114"/>
                  </a:lnTo>
                  <a:lnTo>
                    <a:pt x="50" y="116"/>
                  </a:lnTo>
                  <a:lnTo>
                    <a:pt x="62" y="12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09" name="Freeform 294"/>
            <p:cNvSpPr>
              <a:spLocks noChangeArrowheads="1"/>
            </p:cNvSpPr>
            <p:nvPr/>
          </p:nvSpPr>
          <p:spPr bwMode="auto">
            <a:xfrm>
              <a:off x="602" y="1692"/>
              <a:ext cx="72" cy="76"/>
            </a:xfrm>
            <a:custGeom>
              <a:avLst/>
              <a:gdLst>
                <a:gd name="T0" fmla="*/ 16 w 72"/>
                <a:gd name="T1" fmla="*/ 6 h 76"/>
                <a:gd name="T2" fmla="*/ 16 w 72"/>
                <a:gd name="T3" fmla="*/ 6 h 76"/>
                <a:gd name="T4" fmla="*/ 14 w 72"/>
                <a:gd name="T5" fmla="*/ 8 h 76"/>
                <a:gd name="T6" fmla="*/ 14 w 72"/>
                <a:gd name="T7" fmla="*/ 12 h 76"/>
                <a:gd name="T8" fmla="*/ 14 w 72"/>
                <a:gd name="T9" fmla="*/ 16 h 76"/>
                <a:gd name="T10" fmla="*/ 14 w 72"/>
                <a:gd name="T11" fmla="*/ 18 h 76"/>
                <a:gd name="T12" fmla="*/ 12 w 72"/>
                <a:gd name="T13" fmla="*/ 20 h 76"/>
                <a:gd name="T14" fmla="*/ 10 w 72"/>
                <a:gd name="T15" fmla="*/ 22 h 76"/>
                <a:gd name="T16" fmla="*/ 10 w 72"/>
                <a:gd name="T17" fmla="*/ 26 h 76"/>
                <a:gd name="T18" fmla="*/ 10 w 72"/>
                <a:gd name="T19" fmla="*/ 30 h 76"/>
                <a:gd name="T20" fmla="*/ 10 w 72"/>
                <a:gd name="T21" fmla="*/ 32 h 76"/>
                <a:gd name="T22" fmla="*/ 8 w 72"/>
                <a:gd name="T23" fmla="*/ 34 h 76"/>
                <a:gd name="T24" fmla="*/ 8 w 72"/>
                <a:gd name="T25" fmla="*/ 38 h 76"/>
                <a:gd name="T26" fmla="*/ 6 w 72"/>
                <a:gd name="T27" fmla="*/ 44 h 76"/>
                <a:gd name="T28" fmla="*/ 4 w 72"/>
                <a:gd name="T29" fmla="*/ 48 h 76"/>
                <a:gd name="T30" fmla="*/ 2 w 72"/>
                <a:gd name="T31" fmla="*/ 52 h 76"/>
                <a:gd name="T32" fmla="*/ 2 w 72"/>
                <a:gd name="T33" fmla="*/ 54 h 76"/>
                <a:gd name="T34" fmla="*/ 0 w 72"/>
                <a:gd name="T35" fmla="*/ 58 h 76"/>
                <a:gd name="T36" fmla="*/ 0 w 72"/>
                <a:gd name="T37" fmla="*/ 62 h 76"/>
                <a:gd name="T38" fmla="*/ 0 w 72"/>
                <a:gd name="T39" fmla="*/ 68 h 76"/>
                <a:gd name="T40" fmla="*/ 2 w 72"/>
                <a:gd name="T41" fmla="*/ 72 h 76"/>
                <a:gd name="T42" fmla="*/ 2 w 72"/>
                <a:gd name="T43" fmla="*/ 76 h 76"/>
                <a:gd name="T44" fmla="*/ 4 w 72"/>
                <a:gd name="T45" fmla="*/ 76 h 76"/>
                <a:gd name="T46" fmla="*/ 8 w 72"/>
                <a:gd name="T47" fmla="*/ 74 h 76"/>
                <a:gd name="T48" fmla="*/ 12 w 72"/>
                <a:gd name="T49" fmla="*/ 74 h 76"/>
                <a:gd name="T50" fmla="*/ 18 w 72"/>
                <a:gd name="T51" fmla="*/ 72 h 76"/>
                <a:gd name="T52" fmla="*/ 24 w 72"/>
                <a:gd name="T53" fmla="*/ 70 h 76"/>
                <a:gd name="T54" fmla="*/ 28 w 72"/>
                <a:gd name="T55" fmla="*/ 68 h 76"/>
                <a:gd name="T56" fmla="*/ 44 w 72"/>
                <a:gd name="T57" fmla="*/ 56 h 76"/>
                <a:gd name="T58" fmla="*/ 44 w 72"/>
                <a:gd name="T59" fmla="*/ 54 h 76"/>
                <a:gd name="T60" fmla="*/ 44 w 72"/>
                <a:gd name="T61" fmla="*/ 52 h 76"/>
                <a:gd name="T62" fmla="*/ 46 w 72"/>
                <a:gd name="T63" fmla="*/ 50 h 76"/>
                <a:gd name="T64" fmla="*/ 50 w 72"/>
                <a:gd name="T65" fmla="*/ 50 h 76"/>
                <a:gd name="T66" fmla="*/ 56 w 72"/>
                <a:gd name="T67" fmla="*/ 50 h 76"/>
                <a:gd name="T68" fmla="*/ 72 w 72"/>
                <a:gd name="T69" fmla="*/ 34 h 76"/>
                <a:gd name="T70" fmla="*/ 68 w 72"/>
                <a:gd name="T71" fmla="*/ 10 h 76"/>
                <a:gd name="T72" fmla="*/ 68 w 72"/>
                <a:gd name="T73" fmla="*/ 8 h 76"/>
                <a:gd name="T74" fmla="*/ 68 w 72"/>
                <a:gd name="T75" fmla="*/ 6 h 76"/>
                <a:gd name="T76" fmla="*/ 68 w 72"/>
                <a:gd name="T77" fmla="*/ 4 h 76"/>
                <a:gd name="T78" fmla="*/ 66 w 72"/>
                <a:gd name="T79" fmla="*/ 2 h 76"/>
                <a:gd name="T80" fmla="*/ 64 w 72"/>
                <a:gd name="T81" fmla="*/ 0 h 76"/>
                <a:gd name="T82" fmla="*/ 60 w 72"/>
                <a:gd name="T83" fmla="*/ 2 h 76"/>
                <a:gd name="T84" fmla="*/ 54 w 72"/>
                <a:gd name="T85" fmla="*/ 2 h 76"/>
                <a:gd name="T86" fmla="*/ 48 w 72"/>
                <a:gd name="T87" fmla="*/ 2 h 76"/>
                <a:gd name="T88" fmla="*/ 44 w 72"/>
                <a:gd name="T89" fmla="*/ 4 h 76"/>
                <a:gd name="T90" fmla="*/ 42 w 72"/>
                <a:gd name="T91" fmla="*/ 4 h 76"/>
                <a:gd name="T92" fmla="*/ 22 w 72"/>
                <a:gd name="T93" fmla="*/ 4 h 76"/>
                <a:gd name="T94" fmla="*/ 16 w 72"/>
                <a:gd name="T95" fmla="*/ 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2" h="76">
                  <a:moveTo>
                    <a:pt x="16" y="6"/>
                  </a:moveTo>
                  <a:lnTo>
                    <a:pt x="16" y="6"/>
                  </a:lnTo>
                  <a:lnTo>
                    <a:pt x="14" y="8"/>
                  </a:lnTo>
                  <a:lnTo>
                    <a:pt x="14" y="12"/>
                  </a:lnTo>
                  <a:lnTo>
                    <a:pt x="14" y="16"/>
                  </a:lnTo>
                  <a:lnTo>
                    <a:pt x="14" y="18"/>
                  </a:lnTo>
                  <a:lnTo>
                    <a:pt x="12" y="20"/>
                  </a:lnTo>
                  <a:lnTo>
                    <a:pt x="10" y="22"/>
                  </a:lnTo>
                  <a:lnTo>
                    <a:pt x="10" y="26"/>
                  </a:lnTo>
                  <a:lnTo>
                    <a:pt x="10" y="30"/>
                  </a:lnTo>
                  <a:lnTo>
                    <a:pt x="10" y="32"/>
                  </a:lnTo>
                  <a:lnTo>
                    <a:pt x="8" y="34"/>
                  </a:lnTo>
                  <a:lnTo>
                    <a:pt x="8" y="38"/>
                  </a:lnTo>
                  <a:lnTo>
                    <a:pt x="6" y="44"/>
                  </a:lnTo>
                  <a:lnTo>
                    <a:pt x="4" y="48"/>
                  </a:lnTo>
                  <a:lnTo>
                    <a:pt x="2" y="52"/>
                  </a:lnTo>
                  <a:lnTo>
                    <a:pt x="2" y="54"/>
                  </a:lnTo>
                  <a:lnTo>
                    <a:pt x="0" y="58"/>
                  </a:lnTo>
                  <a:lnTo>
                    <a:pt x="0" y="62"/>
                  </a:lnTo>
                  <a:lnTo>
                    <a:pt x="0" y="68"/>
                  </a:lnTo>
                  <a:lnTo>
                    <a:pt x="2" y="72"/>
                  </a:lnTo>
                  <a:lnTo>
                    <a:pt x="2" y="76"/>
                  </a:lnTo>
                  <a:lnTo>
                    <a:pt x="4" y="76"/>
                  </a:lnTo>
                  <a:lnTo>
                    <a:pt x="8" y="74"/>
                  </a:lnTo>
                  <a:lnTo>
                    <a:pt x="12" y="74"/>
                  </a:lnTo>
                  <a:lnTo>
                    <a:pt x="18" y="72"/>
                  </a:lnTo>
                  <a:lnTo>
                    <a:pt x="24" y="70"/>
                  </a:lnTo>
                  <a:lnTo>
                    <a:pt x="28" y="68"/>
                  </a:lnTo>
                  <a:lnTo>
                    <a:pt x="44" y="56"/>
                  </a:lnTo>
                  <a:lnTo>
                    <a:pt x="44" y="54"/>
                  </a:lnTo>
                  <a:lnTo>
                    <a:pt x="44" y="52"/>
                  </a:lnTo>
                  <a:lnTo>
                    <a:pt x="46" y="50"/>
                  </a:lnTo>
                  <a:lnTo>
                    <a:pt x="50" y="50"/>
                  </a:lnTo>
                  <a:lnTo>
                    <a:pt x="56" y="50"/>
                  </a:lnTo>
                  <a:lnTo>
                    <a:pt x="72" y="34"/>
                  </a:lnTo>
                  <a:lnTo>
                    <a:pt x="68" y="10"/>
                  </a:lnTo>
                  <a:lnTo>
                    <a:pt x="68" y="8"/>
                  </a:lnTo>
                  <a:lnTo>
                    <a:pt x="68" y="6"/>
                  </a:lnTo>
                  <a:lnTo>
                    <a:pt x="68" y="4"/>
                  </a:lnTo>
                  <a:lnTo>
                    <a:pt x="66" y="2"/>
                  </a:lnTo>
                  <a:lnTo>
                    <a:pt x="64" y="0"/>
                  </a:lnTo>
                  <a:lnTo>
                    <a:pt x="60" y="2"/>
                  </a:lnTo>
                  <a:lnTo>
                    <a:pt x="54" y="2"/>
                  </a:lnTo>
                  <a:lnTo>
                    <a:pt x="48" y="2"/>
                  </a:lnTo>
                  <a:lnTo>
                    <a:pt x="44" y="4"/>
                  </a:lnTo>
                  <a:lnTo>
                    <a:pt x="42" y="4"/>
                  </a:lnTo>
                  <a:lnTo>
                    <a:pt x="22" y="4"/>
                  </a:lnTo>
                  <a:lnTo>
                    <a:pt x="16" y="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0" name="Freeform 295"/>
            <p:cNvSpPr>
              <a:spLocks noChangeArrowheads="1"/>
            </p:cNvSpPr>
            <p:nvPr/>
          </p:nvSpPr>
          <p:spPr bwMode="auto">
            <a:xfrm>
              <a:off x="654" y="1514"/>
              <a:ext cx="178" cy="190"/>
            </a:xfrm>
            <a:custGeom>
              <a:avLst/>
              <a:gdLst>
                <a:gd name="T0" fmla="*/ 66 w 178"/>
                <a:gd name="T1" fmla="*/ 0 h 190"/>
                <a:gd name="T2" fmla="*/ 62 w 178"/>
                <a:gd name="T3" fmla="*/ 4 h 190"/>
                <a:gd name="T4" fmla="*/ 56 w 178"/>
                <a:gd name="T5" fmla="*/ 10 h 190"/>
                <a:gd name="T6" fmla="*/ 52 w 178"/>
                <a:gd name="T7" fmla="*/ 12 h 190"/>
                <a:gd name="T8" fmla="*/ 46 w 178"/>
                <a:gd name="T9" fmla="*/ 18 h 190"/>
                <a:gd name="T10" fmla="*/ 40 w 178"/>
                <a:gd name="T11" fmla="*/ 26 h 190"/>
                <a:gd name="T12" fmla="*/ 36 w 178"/>
                <a:gd name="T13" fmla="*/ 30 h 190"/>
                <a:gd name="T14" fmla="*/ 30 w 178"/>
                <a:gd name="T15" fmla="*/ 50 h 190"/>
                <a:gd name="T16" fmla="*/ 24 w 178"/>
                <a:gd name="T17" fmla="*/ 62 h 190"/>
                <a:gd name="T18" fmla="*/ 12 w 178"/>
                <a:gd name="T19" fmla="*/ 76 h 190"/>
                <a:gd name="T20" fmla="*/ 6 w 178"/>
                <a:gd name="T21" fmla="*/ 86 h 190"/>
                <a:gd name="T22" fmla="*/ 4 w 178"/>
                <a:gd name="T23" fmla="*/ 98 h 190"/>
                <a:gd name="T24" fmla="*/ 4 w 178"/>
                <a:gd name="T25" fmla="*/ 108 h 190"/>
                <a:gd name="T26" fmla="*/ 4 w 178"/>
                <a:gd name="T27" fmla="*/ 114 h 190"/>
                <a:gd name="T28" fmla="*/ 0 w 178"/>
                <a:gd name="T29" fmla="*/ 120 h 190"/>
                <a:gd name="T30" fmla="*/ 2 w 178"/>
                <a:gd name="T31" fmla="*/ 124 h 190"/>
                <a:gd name="T32" fmla="*/ 6 w 178"/>
                <a:gd name="T33" fmla="*/ 126 h 190"/>
                <a:gd name="T34" fmla="*/ 10 w 178"/>
                <a:gd name="T35" fmla="*/ 130 h 190"/>
                <a:gd name="T36" fmla="*/ 18 w 178"/>
                <a:gd name="T37" fmla="*/ 140 h 190"/>
                <a:gd name="T38" fmla="*/ 24 w 178"/>
                <a:gd name="T39" fmla="*/ 148 h 190"/>
                <a:gd name="T40" fmla="*/ 28 w 178"/>
                <a:gd name="T41" fmla="*/ 154 h 190"/>
                <a:gd name="T42" fmla="*/ 32 w 178"/>
                <a:gd name="T43" fmla="*/ 172 h 190"/>
                <a:gd name="T44" fmla="*/ 64 w 178"/>
                <a:gd name="T45" fmla="*/ 188 h 190"/>
                <a:gd name="T46" fmla="*/ 90 w 178"/>
                <a:gd name="T47" fmla="*/ 182 h 190"/>
                <a:gd name="T48" fmla="*/ 112 w 178"/>
                <a:gd name="T49" fmla="*/ 184 h 190"/>
                <a:gd name="T50" fmla="*/ 130 w 178"/>
                <a:gd name="T51" fmla="*/ 178 h 190"/>
                <a:gd name="T52" fmla="*/ 178 w 178"/>
                <a:gd name="T53" fmla="*/ 130 h 190"/>
                <a:gd name="T54" fmla="*/ 130 w 178"/>
                <a:gd name="T55" fmla="*/ 110 h 190"/>
                <a:gd name="T56" fmla="*/ 122 w 178"/>
                <a:gd name="T57" fmla="*/ 98 h 190"/>
                <a:gd name="T58" fmla="*/ 106 w 178"/>
                <a:gd name="T59" fmla="*/ 92 h 190"/>
                <a:gd name="T60" fmla="*/ 112 w 178"/>
                <a:gd name="T61" fmla="*/ 72 h 190"/>
                <a:gd name="T62" fmla="*/ 118 w 178"/>
                <a:gd name="T63" fmla="*/ 70 h 190"/>
                <a:gd name="T64" fmla="*/ 118 w 178"/>
                <a:gd name="T65" fmla="*/ 66 h 190"/>
                <a:gd name="T66" fmla="*/ 114 w 178"/>
                <a:gd name="T67" fmla="*/ 60 h 190"/>
                <a:gd name="T68" fmla="*/ 104 w 178"/>
                <a:gd name="T69" fmla="*/ 50 h 190"/>
                <a:gd name="T70" fmla="*/ 96 w 178"/>
                <a:gd name="T71" fmla="*/ 42 h 190"/>
                <a:gd name="T72" fmla="*/ 90 w 178"/>
                <a:gd name="T73" fmla="*/ 38 h 190"/>
                <a:gd name="T74" fmla="*/ 82 w 178"/>
                <a:gd name="T75" fmla="*/ 30 h 190"/>
                <a:gd name="T76" fmla="*/ 76 w 178"/>
                <a:gd name="T77" fmla="*/ 20 h 190"/>
                <a:gd name="T78" fmla="*/ 72 w 178"/>
                <a:gd name="T79" fmla="*/ 14 h 190"/>
                <a:gd name="T80" fmla="*/ 70 w 178"/>
                <a:gd name="T81" fmla="*/ 10 h 190"/>
                <a:gd name="T82" fmla="*/ 66 w 178"/>
                <a:gd name="T83" fmla="*/ 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78" h="190">
                  <a:moveTo>
                    <a:pt x="66" y="0"/>
                  </a:moveTo>
                  <a:lnTo>
                    <a:pt x="66" y="0"/>
                  </a:lnTo>
                  <a:lnTo>
                    <a:pt x="64" y="2"/>
                  </a:lnTo>
                  <a:lnTo>
                    <a:pt x="62" y="4"/>
                  </a:lnTo>
                  <a:lnTo>
                    <a:pt x="58" y="8"/>
                  </a:lnTo>
                  <a:lnTo>
                    <a:pt x="56" y="10"/>
                  </a:lnTo>
                  <a:lnTo>
                    <a:pt x="54" y="10"/>
                  </a:lnTo>
                  <a:lnTo>
                    <a:pt x="52" y="12"/>
                  </a:lnTo>
                  <a:lnTo>
                    <a:pt x="48" y="14"/>
                  </a:lnTo>
                  <a:lnTo>
                    <a:pt x="46" y="18"/>
                  </a:lnTo>
                  <a:lnTo>
                    <a:pt x="42" y="22"/>
                  </a:lnTo>
                  <a:lnTo>
                    <a:pt x="40" y="26"/>
                  </a:lnTo>
                  <a:lnTo>
                    <a:pt x="38" y="28"/>
                  </a:lnTo>
                  <a:lnTo>
                    <a:pt x="36" y="30"/>
                  </a:lnTo>
                  <a:lnTo>
                    <a:pt x="34" y="40"/>
                  </a:lnTo>
                  <a:lnTo>
                    <a:pt x="30" y="50"/>
                  </a:lnTo>
                  <a:lnTo>
                    <a:pt x="26" y="60"/>
                  </a:lnTo>
                  <a:lnTo>
                    <a:pt x="24" y="62"/>
                  </a:lnTo>
                  <a:lnTo>
                    <a:pt x="16" y="68"/>
                  </a:lnTo>
                  <a:lnTo>
                    <a:pt x="12" y="76"/>
                  </a:lnTo>
                  <a:lnTo>
                    <a:pt x="8" y="82"/>
                  </a:lnTo>
                  <a:lnTo>
                    <a:pt x="6" y="86"/>
                  </a:lnTo>
                  <a:lnTo>
                    <a:pt x="4" y="90"/>
                  </a:lnTo>
                  <a:lnTo>
                    <a:pt x="4" y="98"/>
                  </a:lnTo>
                  <a:lnTo>
                    <a:pt x="4" y="104"/>
                  </a:lnTo>
                  <a:lnTo>
                    <a:pt x="4" y="108"/>
                  </a:lnTo>
                  <a:lnTo>
                    <a:pt x="4" y="112"/>
                  </a:lnTo>
                  <a:lnTo>
                    <a:pt x="4" y="114"/>
                  </a:lnTo>
                  <a:lnTo>
                    <a:pt x="0" y="116"/>
                  </a:lnTo>
                  <a:lnTo>
                    <a:pt x="0" y="120"/>
                  </a:lnTo>
                  <a:lnTo>
                    <a:pt x="0" y="122"/>
                  </a:lnTo>
                  <a:lnTo>
                    <a:pt x="2" y="124"/>
                  </a:lnTo>
                  <a:lnTo>
                    <a:pt x="4" y="126"/>
                  </a:lnTo>
                  <a:lnTo>
                    <a:pt x="6" y="126"/>
                  </a:lnTo>
                  <a:lnTo>
                    <a:pt x="8" y="128"/>
                  </a:lnTo>
                  <a:lnTo>
                    <a:pt x="10" y="130"/>
                  </a:lnTo>
                  <a:lnTo>
                    <a:pt x="14" y="134"/>
                  </a:lnTo>
                  <a:lnTo>
                    <a:pt x="18" y="140"/>
                  </a:lnTo>
                  <a:lnTo>
                    <a:pt x="22" y="144"/>
                  </a:lnTo>
                  <a:lnTo>
                    <a:pt x="24" y="148"/>
                  </a:lnTo>
                  <a:lnTo>
                    <a:pt x="28" y="152"/>
                  </a:lnTo>
                  <a:lnTo>
                    <a:pt x="28" y="154"/>
                  </a:lnTo>
                  <a:lnTo>
                    <a:pt x="30" y="154"/>
                  </a:lnTo>
                  <a:lnTo>
                    <a:pt x="32" y="172"/>
                  </a:lnTo>
                  <a:lnTo>
                    <a:pt x="46" y="172"/>
                  </a:lnTo>
                  <a:lnTo>
                    <a:pt x="64" y="188"/>
                  </a:lnTo>
                  <a:lnTo>
                    <a:pt x="82" y="190"/>
                  </a:lnTo>
                  <a:lnTo>
                    <a:pt x="90" y="182"/>
                  </a:lnTo>
                  <a:lnTo>
                    <a:pt x="110" y="178"/>
                  </a:lnTo>
                  <a:lnTo>
                    <a:pt x="112" y="184"/>
                  </a:lnTo>
                  <a:lnTo>
                    <a:pt x="128" y="184"/>
                  </a:lnTo>
                  <a:lnTo>
                    <a:pt x="130" y="178"/>
                  </a:lnTo>
                  <a:lnTo>
                    <a:pt x="146" y="172"/>
                  </a:lnTo>
                  <a:lnTo>
                    <a:pt x="178" y="130"/>
                  </a:lnTo>
                  <a:lnTo>
                    <a:pt x="162" y="128"/>
                  </a:lnTo>
                  <a:lnTo>
                    <a:pt x="130" y="110"/>
                  </a:lnTo>
                  <a:lnTo>
                    <a:pt x="120" y="104"/>
                  </a:lnTo>
                  <a:lnTo>
                    <a:pt x="122" y="98"/>
                  </a:lnTo>
                  <a:lnTo>
                    <a:pt x="120" y="96"/>
                  </a:lnTo>
                  <a:lnTo>
                    <a:pt x="106" y="92"/>
                  </a:lnTo>
                  <a:lnTo>
                    <a:pt x="104" y="80"/>
                  </a:lnTo>
                  <a:lnTo>
                    <a:pt x="112" y="72"/>
                  </a:lnTo>
                  <a:lnTo>
                    <a:pt x="114" y="74"/>
                  </a:lnTo>
                  <a:lnTo>
                    <a:pt x="118" y="70"/>
                  </a:lnTo>
                  <a:lnTo>
                    <a:pt x="118" y="68"/>
                  </a:lnTo>
                  <a:lnTo>
                    <a:pt x="118" y="66"/>
                  </a:lnTo>
                  <a:lnTo>
                    <a:pt x="116" y="64"/>
                  </a:lnTo>
                  <a:lnTo>
                    <a:pt x="114" y="60"/>
                  </a:lnTo>
                  <a:lnTo>
                    <a:pt x="110" y="56"/>
                  </a:lnTo>
                  <a:lnTo>
                    <a:pt x="104" y="50"/>
                  </a:lnTo>
                  <a:lnTo>
                    <a:pt x="96" y="44"/>
                  </a:lnTo>
                  <a:lnTo>
                    <a:pt x="96" y="42"/>
                  </a:lnTo>
                  <a:lnTo>
                    <a:pt x="94" y="40"/>
                  </a:lnTo>
                  <a:lnTo>
                    <a:pt x="90" y="38"/>
                  </a:lnTo>
                  <a:lnTo>
                    <a:pt x="86" y="34"/>
                  </a:lnTo>
                  <a:lnTo>
                    <a:pt x="82" y="30"/>
                  </a:lnTo>
                  <a:lnTo>
                    <a:pt x="78" y="26"/>
                  </a:lnTo>
                  <a:lnTo>
                    <a:pt x="76" y="20"/>
                  </a:lnTo>
                  <a:lnTo>
                    <a:pt x="74" y="16"/>
                  </a:lnTo>
                  <a:lnTo>
                    <a:pt x="72" y="14"/>
                  </a:lnTo>
                  <a:lnTo>
                    <a:pt x="72" y="12"/>
                  </a:lnTo>
                  <a:lnTo>
                    <a:pt x="70" y="10"/>
                  </a:lnTo>
                  <a:lnTo>
                    <a:pt x="70" y="6"/>
                  </a:lnTo>
                  <a:lnTo>
                    <a:pt x="6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1" name="Freeform 296"/>
            <p:cNvSpPr>
              <a:spLocks noChangeArrowheads="1"/>
            </p:cNvSpPr>
            <p:nvPr/>
          </p:nvSpPr>
          <p:spPr bwMode="auto">
            <a:xfrm>
              <a:off x="604" y="1762"/>
              <a:ext cx="22" cy="26"/>
            </a:xfrm>
            <a:custGeom>
              <a:avLst/>
              <a:gdLst>
                <a:gd name="T0" fmla="*/ 0 w 22"/>
                <a:gd name="T1" fmla="*/ 6 h 26"/>
                <a:gd name="T2" fmla="*/ 18 w 22"/>
                <a:gd name="T3" fmla="*/ 0 h 26"/>
                <a:gd name="T4" fmla="*/ 20 w 22"/>
                <a:gd name="T5" fmla="*/ 0 h 26"/>
                <a:gd name="T6" fmla="*/ 20 w 22"/>
                <a:gd name="T7" fmla="*/ 2 h 26"/>
                <a:gd name="T8" fmla="*/ 22 w 22"/>
                <a:gd name="T9" fmla="*/ 4 h 26"/>
                <a:gd name="T10" fmla="*/ 22 w 22"/>
                <a:gd name="T11" fmla="*/ 6 h 26"/>
                <a:gd name="T12" fmla="*/ 22 w 22"/>
                <a:gd name="T13" fmla="*/ 8 h 26"/>
                <a:gd name="T14" fmla="*/ 22 w 22"/>
                <a:gd name="T15" fmla="*/ 12 h 26"/>
                <a:gd name="T16" fmla="*/ 22 w 22"/>
                <a:gd name="T17" fmla="*/ 16 h 26"/>
                <a:gd name="T18" fmla="*/ 22 w 22"/>
                <a:gd name="T19" fmla="*/ 20 h 26"/>
                <a:gd name="T20" fmla="*/ 18 w 22"/>
                <a:gd name="T21" fmla="*/ 22 h 26"/>
                <a:gd name="T22" fmla="*/ 16 w 22"/>
                <a:gd name="T23" fmla="*/ 22 h 26"/>
                <a:gd name="T24" fmla="*/ 12 w 22"/>
                <a:gd name="T25" fmla="*/ 24 h 26"/>
                <a:gd name="T26" fmla="*/ 12 w 22"/>
                <a:gd name="T27" fmla="*/ 26 h 26"/>
                <a:gd name="T28" fmla="*/ 10 w 22"/>
                <a:gd name="T29" fmla="*/ 26 h 26"/>
                <a:gd name="T30" fmla="*/ 8 w 22"/>
                <a:gd name="T31" fmla="*/ 26 h 26"/>
                <a:gd name="T32" fmla="*/ 2 w 22"/>
                <a:gd name="T33" fmla="*/ 24 h 26"/>
                <a:gd name="T34" fmla="*/ 2 w 22"/>
                <a:gd name="T35" fmla="*/ 22 h 26"/>
                <a:gd name="T36" fmla="*/ 0 w 22"/>
                <a:gd name="T37" fmla="*/ 18 h 26"/>
                <a:gd name="T38" fmla="*/ 0 w 22"/>
                <a:gd name="T39" fmla="*/ 14 h 26"/>
                <a:gd name="T40" fmla="*/ 0 w 22"/>
                <a:gd name="T41" fmla="*/ 10 h 26"/>
                <a:gd name="T42" fmla="*/ 0 w 22"/>
                <a:gd name="T43" fmla="*/ 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 h="26">
                  <a:moveTo>
                    <a:pt x="0" y="6"/>
                  </a:moveTo>
                  <a:lnTo>
                    <a:pt x="18" y="0"/>
                  </a:lnTo>
                  <a:lnTo>
                    <a:pt x="20" y="0"/>
                  </a:lnTo>
                  <a:lnTo>
                    <a:pt x="20" y="2"/>
                  </a:lnTo>
                  <a:lnTo>
                    <a:pt x="22" y="4"/>
                  </a:lnTo>
                  <a:lnTo>
                    <a:pt x="22" y="6"/>
                  </a:lnTo>
                  <a:lnTo>
                    <a:pt x="22" y="8"/>
                  </a:lnTo>
                  <a:lnTo>
                    <a:pt x="22" y="12"/>
                  </a:lnTo>
                  <a:lnTo>
                    <a:pt x="22" y="16"/>
                  </a:lnTo>
                  <a:lnTo>
                    <a:pt x="22" y="20"/>
                  </a:lnTo>
                  <a:lnTo>
                    <a:pt x="18" y="22"/>
                  </a:lnTo>
                  <a:lnTo>
                    <a:pt x="16" y="22"/>
                  </a:lnTo>
                  <a:lnTo>
                    <a:pt x="12" y="24"/>
                  </a:lnTo>
                  <a:lnTo>
                    <a:pt x="12" y="26"/>
                  </a:lnTo>
                  <a:lnTo>
                    <a:pt x="10" y="26"/>
                  </a:lnTo>
                  <a:lnTo>
                    <a:pt x="8" y="26"/>
                  </a:lnTo>
                  <a:lnTo>
                    <a:pt x="2" y="24"/>
                  </a:lnTo>
                  <a:lnTo>
                    <a:pt x="2" y="22"/>
                  </a:lnTo>
                  <a:lnTo>
                    <a:pt x="0" y="18"/>
                  </a:lnTo>
                  <a:lnTo>
                    <a:pt x="0" y="14"/>
                  </a:lnTo>
                  <a:lnTo>
                    <a:pt x="0" y="10"/>
                  </a:lnTo>
                  <a:lnTo>
                    <a:pt x="0" y="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2" name="Freeform 297"/>
            <p:cNvSpPr>
              <a:spLocks noChangeArrowheads="1"/>
            </p:cNvSpPr>
            <p:nvPr/>
          </p:nvSpPr>
          <p:spPr bwMode="auto">
            <a:xfrm>
              <a:off x="606" y="1780"/>
              <a:ext cx="24" cy="32"/>
            </a:xfrm>
            <a:custGeom>
              <a:avLst/>
              <a:gdLst>
                <a:gd name="T0" fmla="*/ 18 w 24"/>
                <a:gd name="T1" fmla="*/ 0 h 32"/>
                <a:gd name="T2" fmla="*/ 18 w 24"/>
                <a:gd name="T3" fmla="*/ 2 h 32"/>
                <a:gd name="T4" fmla="*/ 16 w 24"/>
                <a:gd name="T5" fmla="*/ 2 h 32"/>
                <a:gd name="T6" fmla="*/ 12 w 24"/>
                <a:gd name="T7" fmla="*/ 6 h 32"/>
                <a:gd name="T8" fmla="*/ 10 w 24"/>
                <a:gd name="T9" fmla="*/ 6 h 32"/>
                <a:gd name="T10" fmla="*/ 10 w 24"/>
                <a:gd name="T11" fmla="*/ 8 h 32"/>
                <a:gd name="T12" fmla="*/ 8 w 24"/>
                <a:gd name="T13" fmla="*/ 8 h 32"/>
                <a:gd name="T14" fmla="*/ 6 w 24"/>
                <a:gd name="T15" fmla="*/ 8 h 32"/>
                <a:gd name="T16" fmla="*/ 2 w 24"/>
                <a:gd name="T17" fmla="*/ 6 h 32"/>
                <a:gd name="T18" fmla="*/ 0 w 24"/>
                <a:gd name="T19" fmla="*/ 6 h 32"/>
                <a:gd name="T20" fmla="*/ 8 w 24"/>
                <a:gd name="T21" fmla="*/ 32 h 32"/>
                <a:gd name="T22" fmla="*/ 10 w 24"/>
                <a:gd name="T23" fmla="*/ 30 h 32"/>
                <a:gd name="T24" fmla="*/ 14 w 24"/>
                <a:gd name="T25" fmla="*/ 28 h 32"/>
                <a:gd name="T26" fmla="*/ 16 w 24"/>
                <a:gd name="T27" fmla="*/ 24 h 32"/>
                <a:gd name="T28" fmla="*/ 20 w 24"/>
                <a:gd name="T29" fmla="*/ 20 h 32"/>
                <a:gd name="T30" fmla="*/ 22 w 24"/>
                <a:gd name="T31" fmla="*/ 16 h 32"/>
                <a:gd name="T32" fmla="*/ 24 w 24"/>
                <a:gd name="T33" fmla="*/ 12 h 32"/>
                <a:gd name="T34" fmla="*/ 24 w 24"/>
                <a:gd name="T35" fmla="*/ 10 h 32"/>
                <a:gd name="T36" fmla="*/ 22 w 24"/>
                <a:gd name="T37" fmla="*/ 8 h 32"/>
                <a:gd name="T38" fmla="*/ 20 w 24"/>
                <a:gd name="T39" fmla="*/ 6 h 32"/>
                <a:gd name="T40" fmla="*/ 20 w 24"/>
                <a:gd name="T41" fmla="*/ 4 h 32"/>
                <a:gd name="T42" fmla="*/ 18 w 24"/>
                <a:gd name="T4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 h="32">
                  <a:moveTo>
                    <a:pt x="18" y="0"/>
                  </a:moveTo>
                  <a:lnTo>
                    <a:pt x="18" y="2"/>
                  </a:lnTo>
                  <a:lnTo>
                    <a:pt x="16" y="2"/>
                  </a:lnTo>
                  <a:lnTo>
                    <a:pt x="12" y="6"/>
                  </a:lnTo>
                  <a:lnTo>
                    <a:pt x="10" y="6"/>
                  </a:lnTo>
                  <a:lnTo>
                    <a:pt x="10" y="8"/>
                  </a:lnTo>
                  <a:lnTo>
                    <a:pt x="8" y="8"/>
                  </a:lnTo>
                  <a:lnTo>
                    <a:pt x="6" y="8"/>
                  </a:lnTo>
                  <a:lnTo>
                    <a:pt x="2" y="6"/>
                  </a:lnTo>
                  <a:lnTo>
                    <a:pt x="0" y="6"/>
                  </a:lnTo>
                  <a:lnTo>
                    <a:pt x="8" y="32"/>
                  </a:lnTo>
                  <a:lnTo>
                    <a:pt x="10" y="30"/>
                  </a:lnTo>
                  <a:lnTo>
                    <a:pt x="14" y="28"/>
                  </a:lnTo>
                  <a:lnTo>
                    <a:pt x="16" y="24"/>
                  </a:lnTo>
                  <a:lnTo>
                    <a:pt x="20" y="20"/>
                  </a:lnTo>
                  <a:lnTo>
                    <a:pt x="22" y="16"/>
                  </a:lnTo>
                  <a:lnTo>
                    <a:pt x="24" y="12"/>
                  </a:lnTo>
                  <a:lnTo>
                    <a:pt x="24" y="10"/>
                  </a:lnTo>
                  <a:lnTo>
                    <a:pt x="22" y="8"/>
                  </a:lnTo>
                  <a:lnTo>
                    <a:pt x="20" y="6"/>
                  </a:lnTo>
                  <a:lnTo>
                    <a:pt x="20" y="4"/>
                  </a:lnTo>
                  <a:lnTo>
                    <a:pt x="18"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3" name="Freeform 298"/>
            <p:cNvSpPr>
              <a:spLocks noChangeArrowheads="1"/>
            </p:cNvSpPr>
            <p:nvPr/>
          </p:nvSpPr>
          <p:spPr bwMode="auto">
            <a:xfrm>
              <a:off x="614" y="1760"/>
              <a:ext cx="126" cy="142"/>
            </a:xfrm>
            <a:custGeom>
              <a:avLst/>
              <a:gdLst>
                <a:gd name="T0" fmla="*/ 40 w 126"/>
                <a:gd name="T1" fmla="*/ 4 h 142"/>
                <a:gd name="T2" fmla="*/ 38 w 126"/>
                <a:gd name="T3" fmla="*/ 10 h 142"/>
                <a:gd name="T4" fmla="*/ 36 w 126"/>
                <a:gd name="T5" fmla="*/ 16 h 142"/>
                <a:gd name="T6" fmla="*/ 28 w 126"/>
                <a:gd name="T7" fmla="*/ 18 h 142"/>
                <a:gd name="T8" fmla="*/ 22 w 126"/>
                <a:gd name="T9" fmla="*/ 12 h 142"/>
                <a:gd name="T10" fmla="*/ 18 w 126"/>
                <a:gd name="T11" fmla="*/ 6 h 142"/>
                <a:gd name="T12" fmla="*/ 10 w 126"/>
                <a:gd name="T13" fmla="*/ 2 h 142"/>
                <a:gd name="T14" fmla="*/ 10 w 126"/>
                <a:gd name="T15" fmla="*/ 6 h 142"/>
                <a:gd name="T16" fmla="*/ 12 w 126"/>
                <a:gd name="T17" fmla="*/ 14 h 142"/>
                <a:gd name="T18" fmla="*/ 12 w 126"/>
                <a:gd name="T19" fmla="*/ 18 h 142"/>
                <a:gd name="T20" fmla="*/ 12 w 126"/>
                <a:gd name="T21" fmla="*/ 26 h 142"/>
                <a:gd name="T22" fmla="*/ 16 w 126"/>
                <a:gd name="T23" fmla="*/ 32 h 142"/>
                <a:gd name="T24" fmla="*/ 16 w 126"/>
                <a:gd name="T25" fmla="*/ 36 h 142"/>
                <a:gd name="T26" fmla="*/ 10 w 126"/>
                <a:gd name="T27" fmla="*/ 42 h 142"/>
                <a:gd name="T28" fmla="*/ 0 w 126"/>
                <a:gd name="T29" fmla="*/ 54 h 142"/>
                <a:gd name="T30" fmla="*/ 14 w 126"/>
                <a:gd name="T31" fmla="*/ 104 h 142"/>
                <a:gd name="T32" fmla="*/ 22 w 126"/>
                <a:gd name="T33" fmla="*/ 106 h 142"/>
                <a:gd name="T34" fmla="*/ 30 w 126"/>
                <a:gd name="T35" fmla="*/ 108 h 142"/>
                <a:gd name="T36" fmla="*/ 36 w 126"/>
                <a:gd name="T37" fmla="*/ 108 h 142"/>
                <a:gd name="T38" fmla="*/ 42 w 126"/>
                <a:gd name="T39" fmla="*/ 108 h 142"/>
                <a:gd name="T40" fmla="*/ 52 w 126"/>
                <a:gd name="T41" fmla="*/ 112 h 142"/>
                <a:gd name="T42" fmla="*/ 60 w 126"/>
                <a:gd name="T43" fmla="*/ 124 h 142"/>
                <a:gd name="T44" fmla="*/ 62 w 126"/>
                <a:gd name="T45" fmla="*/ 128 h 142"/>
                <a:gd name="T46" fmla="*/ 64 w 126"/>
                <a:gd name="T47" fmla="*/ 138 h 142"/>
                <a:gd name="T48" fmla="*/ 80 w 126"/>
                <a:gd name="T49" fmla="*/ 142 h 142"/>
                <a:gd name="T50" fmla="*/ 86 w 126"/>
                <a:gd name="T51" fmla="*/ 142 h 142"/>
                <a:gd name="T52" fmla="*/ 126 w 126"/>
                <a:gd name="T53" fmla="*/ 134 h 142"/>
                <a:gd name="T54" fmla="*/ 108 w 126"/>
                <a:gd name="T55" fmla="*/ 90 h 142"/>
                <a:gd name="T56" fmla="*/ 104 w 126"/>
                <a:gd name="T57" fmla="*/ 88 h 142"/>
                <a:gd name="T58" fmla="*/ 102 w 126"/>
                <a:gd name="T59" fmla="*/ 80 h 142"/>
                <a:gd name="T60" fmla="*/ 102 w 126"/>
                <a:gd name="T61" fmla="*/ 70 h 142"/>
                <a:gd name="T62" fmla="*/ 98 w 126"/>
                <a:gd name="T63" fmla="*/ 44 h 142"/>
                <a:gd name="T64" fmla="*/ 94 w 126"/>
                <a:gd name="T65" fmla="*/ 40 h 142"/>
                <a:gd name="T66" fmla="*/ 94 w 126"/>
                <a:gd name="T67" fmla="*/ 36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26" h="142">
                  <a:moveTo>
                    <a:pt x="48" y="4"/>
                  </a:moveTo>
                  <a:lnTo>
                    <a:pt x="40" y="4"/>
                  </a:lnTo>
                  <a:lnTo>
                    <a:pt x="40" y="6"/>
                  </a:lnTo>
                  <a:lnTo>
                    <a:pt x="38" y="10"/>
                  </a:lnTo>
                  <a:lnTo>
                    <a:pt x="38" y="12"/>
                  </a:lnTo>
                  <a:lnTo>
                    <a:pt x="36" y="16"/>
                  </a:lnTo>
                  <a:lnTo>
                    <a:pt x="32" y="18"/>
                  </a:lnTo>
                  <a:lnTo>
                    <a:pt x="28" y="18"/>
                  </a:lnTo>
                  <a:lnTo>
                    <a:pt x="24" y="16"/>
                  </a:lnTo>
                  <a:lnTo>
                    <a:pt x="22" y="12"/>
                  </a:lnTo>
                  <a:lnTo>
                    <a:pt x="20" y="10"/>
                  </a:lnTo>
                  <a:lnTo>
                    <a:pt x="18" y="6"/>
                  </a:lnTo>
                  <a:lnTo>
                    <a:pt x="18" y="0"/>
                  </a:lnTo>
                  <a:lnTo>
                    <a:pt x="10" y="2"/>
                  </a:lnTo>
                  <a:lnTo>
                    <a:pt x="10" y="4"/>
                  </a:lnTo>
                  <a:lnTo>
                    <a:pt x="10" y="6"/>
                  </a:lnTo>
                  <a:lnTo>
                    <a:pt x="12" y="10"/>
                  </a:lnTo>
                  <a:lnTo>
                    <a:pt x="12" y="14"/>
                  </a:lnTo>
                  <a:lnTo>
                    <a:pt x="14" y="16"/>
                  </a:lnTo>
                  <a:lnTo>
                    <a:pt x="12" y="18"/>
                  </a:lnTo>
                  <a:lnTo>
                    <a:pt x="12" y="22"/>
                  </a:lnTo>
                  <a:lnTo>
                    <a:pt x="12" y="26"/>
                  </a:lnTo>
                  <a:lnTo>
                    <a:pt x="14" y="28"/>
                  </a:lnTo>
                  <a:lnTo>
                    <a:pt x="16" y="32"/>
                  </a:lnTo>
                  <a:lnTo>
                    <a:pt x="16" y="34"/>
                  </a:lnTo>
                  <a:lnTo>
                    <a:pt x="16" y="36"/>
                  </a:lnTo>
                  <a:lnTo>
                    <a:pt x="14" y="38"/>
                  </a:lnTo>
                  <a:lnTo>
                    <a:pt x="10" y="42"/>
                  </a:lnTo>
                  <a:lnTo>
                    <a:pt x="6" y="48"/>
                  </a:lnTo>
                  <a:lnTo>
                    <a:pt x="0" y="54"/>
                  </a:lnTo>
                  <a:lnTo>
                    <a:pt x="10" y="104"/>
                  </a:lnTo>
                  <a:lnTo>
                    <a:pt x="14" y="104"/>
                  </a:lnTo>
                  <a:lnTo>
                    <a:pt x="16" y="106"/>
                  </a:lnTo>
                  <a:lnTo>
                    <a:pt x="22" y="106"/>
                  </a:lnTo>
                  <a:lnTo>
                    <a:pt x="26" y="108"/>
                  </a:lnTo>
                  <a:lnTo>
                    <a:pt x="30" y="108"/>
                  </a:lnTo>
                  <a:lnTo>
                    <a:pt x="34" y="108"/>
                  </a:lnTo>
                  <a:lnTo>
                    <a:pt x="36" y="108"/>
                  </a:lnTo>
                  <a:lnTo>
                    <a:pt x="40" y="108"/>
                  </a:lnTo>
                  <a:lnTo>
                    <a:pt x="42" y="108"/>
                  </a:lnTo>
                  <a:lnTo>
                    <a:pt x="48" y="108"/>
                  </a:lnTo>
                  <a:lnTo>
                    <a:pt x="52" y="112"/>
                  </a:lnTo>
                  <a:lnTo>
                    <a:pt x="56" y="116"/>
                  </a:lnTo>
                  <a:lnTo>
                    <a:pt x="60" y="124"/>
                  </a:lnTo>
                  <a:lnTo>
                    <a:pt x="60" y="126"/>
                  </a:lnTo>
                  <a:lnTo>
                    <a:pt x="62" y="128"/>
                  </a:lnTo>
                  <a:lnTo>
                    <a:pt x="62" y="132"/>
                  </a:lnTo>
                  <a:lnTo>
                    <a:pt x="64" y="138"/>
                  </a:lnTo>
                  <a:lnTo>
                    <a:pt x="68" y="142"/>
                  </a:lnTo>
                  <a:lnTo>
                    <a:pt x="80" y="142"/>
                  </a:lnTo>
                  <a:lnTo>
                    <a:pt x="84" y="140"/>
                  </a:lnTo>
                  <a:lnTo>
                    <a:pt x="86" y="142"/>
                  </a:lnTo>
                  <a:lnTo>
                    <a:pt x="106" y="142"/>
                  </a:lnTo>
                  <a:lnTo>
                    <a:pt x="126" y="134"/>
                  </a:lnTo>
                  <a:lnTo>
                    <a:pt x="110" y="108"/>
                  </a:lnTo>
                  <a:lnTo>
                    <a:pt x="108" y="90"/>
                  </a:lnTo>
                  <a:lnTo>
                    <a:pt x="106" y="90"/>
                  </a:lnTo>
                  <a:lnTo>
                    <a:pt x="104" y="88"/>
                  </a:lnTo>
                  <a:lnTo>
                    <a:pt x="102" y="84"/>
                  </a:lnTo>
                  <a:lnTo>
                    <a:pt x="102" y="80"/>
                  </a:lnTo>
                  <a:lnTo>
                    <a:pt x="100" y="76"/>
                  </a:lnTo>
                  <a:lnTo>
                    <a:pt x="102" y="70"/>
                  </a:lnTo>
                  <a:lnTo>
                    <a:pt x="110" y="50"/>
                  </a:lnTo>
                  <a:lnTo>
                    <a:pt x="98" y="44"/>
                  </a:lnTo>
                  <a:lnTo>
                    <a:pt x="96" y="42"/>
                  </a:lnTo>
                  <a:lnTo>
                    <a:pt x="94" y="40"/>
                  </a:lnTo>
                  <a:lnTo>
                    <a:pt x="94" y="38"/>
                  </a:lnTo>
                  <a:lnTo>
                    <a:pt x="94" y="36"/>
                  </a:lnTo>
                  <a:lnTo>
                    <a:pt x="48" y="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4" name="Freeform 299"/>
            <p:cNvSpPr>
              <a:spLocks noChangeArrowheads="1"/>
            </p:cNvSpPr>
            <p:nvPr/>
          </p:nvSpPr>
          <p:spPr bwMode="auto">
            <a:xfrm>
              <a:off x="630" y="1894"/>
              <a:ext cx="112" cy="212"/>
            </a:xfrm>
            <a:custGeom>
              <a:avLst/>
              <a:gdLst>
                <a:gd name="T0" fmla="*/ 8 w 112"/>
                <a:gd name="T1" fmla="*/ 148 h 212"/>
                <a:gd name="T2" fmla="*/ 28 w 112"/>
                <a:gd name="T3" fmla="*/ 128 h 212"/>
                <a:gd name="T4" fmla="*/ 28 w 112"/>
                <a:gd name="T5" fmla="*/ 96 h 212"/>
                <a:gd name="T6" fmla="*/ 18 w 112"/>
                <a:gd name="T7" fmla="*/ 76 h 212"/>
                <a:gd name="T8" fmla="*/ 8 w 112"/>
                <a:gd name="T9" fmla="*/ 66 h 212"/>
                <a:gd name="T10" fmla="*/ 44 w 112"/>
                <a:gd name="T11" fmla="*/ 34 h 212"/>
                <a:gd name="T12" fmla="*/ 46 w 112"/>
                <a:gd name="T13" fmla="*/ 20 h 212"/>
                <a:gd name="T14" fmla="*/ 54 w 112"/>
                <a:gd name="T15" fmla="*/ 28 h 212"/>
                <a:gd name="T16" fmla="*/ 58 w 112"/>
                <a:gd name="T17" fmla="*/ 36 h 212"/>
                <a:gd name="T18" fmla="*/ 62 w 112"/>
                <a:gd name="T19" fmla="*/ 40 h 212"/>
                <a:gd name="T20" fmla="*/ 64 w 112"/>
                <a:gd name="T21" fmla="*/ 32 h 212"/>
                <a:gd name="T22" fmla="*/ 60 w 112"/>
                <a:gd name="T23" fmla="*/ 26 h 212"/>
                <a:gd name="T24" fmla="*/ 56 w 112"/>
                <a:gd name="T25" fmla="*/ 22 h 212"/>
                <a:gd name="T26" fmla="*/ 52 w 112"/>
                <a:gd name="T27" fmla="*/ 8 h 212"/>
                <a:gd name="T28" fmla="*/ 68 w 112"/>
                <a:gd name="T29" fmla="*/ 6 h 212"/>
                <a:gd name="T30" fmla="*/ 92 w 112"/>
                <a:gd name="T31" fmla="*/ 8 h 212"/>
                <a:gd name="T32" fmla="*/ 110 w 112"/>
                <a:gd name="T33" fmla="*/ 4 h 212"/>
                <a:gd name="T34" fmla="*/ 110 w 112"/>
                <a:gd name="T35" fmla="*/ 18 h 212"/>
                <a:gd name="T36" fmla="*/ 110 w 112"/>
                <a:gd name="T37" fmla="*/ 32 h 212"/>
                <a:gd name="T38" fmla="*/ 112 w 112"/>
                <a:gd name="T39" fmla="*/ 40 h 212"/>
                <a:gd name="T40" fmla="*/ 112 w 112"/>
                <a:gd name="T41" fmla="*/ 58 h 212"/>
                <a:gd name="T42" fmla="*/ 102 w 112"/>
                <a:gd name="T43" fmla="*/ 76 h 212"/>
                <a:gd name="T44" fmla="*/ 90 w 112"/>
                <a:gd name="T45" fmla="*/ 82 h 212"/>
                <a:gd name="T46" fmla="*/ 82 w 112"/>
                <a:gd name="T47" fmla="*/ 86 h 212"/>
                <a:gd name="T48" fmla="*/ 74 w 112"/>
                <a:gd name="T49" fmla="*/ 92 h 212"/>
                <a:gd name="T50" fmla="*/ 68 w 112"/>
                <a:gd name="T51" fmla="*/ 100 h 212"/>
                <a:gd name="T52" fmla="*/ 60 w 112"/>
                <a:gd name="T53" fmla="*/ 108 h 212"/>
                <a:gd name="T54" fmla="*/ 50 w 112"/>
                <a:gd name="T55" fmla="*/ 114 h 212"/>
                <a:gd name="T56" fmla="*/ 46 w 112"/>
                <a:gd name="T57" fmla="*/ 122 h 212"/>
                <a:gd name="T58" fmla="*/ 44 w 112"/>
                <a:gd name="T59" fmla="*/ 142 h 212"/>
                <a:gd name="T60" fmla="*/ 46 w 112"/>
                <a:gd name="T61" fmla="*/ 168 h 212"/>
                <a:gd name="T62" fmla="*/ 46 w 112"/>
                <a:gd name="T63" fmla="*/ 176 h 212"/>
                <a:gd name="T64" fmla="*/ 46 w 112"/>
                <a:gd name="T65" fmla="*/ 184 h 212"/>
                <a:gd name="T66" fmla="*/ 38 w 112"/>
                <a:gd name="T67" fmla="*/ 190 h 212"/>
                <a:gd name="T68" fmla="*/ 30 w 112"/>
                <a:gd name="T69" fmla="*/ 194 h 212"/>
                <a:gd name="T70" fmla="*/ 22 w 112"/>
                <a:gd name="T71" fmla="*/ 198 h 212"/>
                <a:gd name="T72" fmla="*/ 20 w 112"/>
                <a:gd name="T73" fmla="*/ 202 h 212"/>
                <a:gd name="T74" fmla="*/ 22 w 112"/>
                <a:gd name="T75" fmla="*/ 208 h 212"/>
                <a:gd name="T76" fmla="*/ 20 w 112"/>
                <a:gd name="T77" fmla="*/ 212 h 212"/>
                <a:gd name="T78" fmla="*/ 14 w 112"/>
                <a:gd name="T79" fmla="*/ 212 h 212"/>
                <a:gd name="T80" fmla="*/ 10 w 112"/>
                <a:gd name="T81" fmla="*/ 198 h 212"/>
                <a:gd name="T82" fmla="*/ 8 w 112"/>
                <a:gd name="T83" fmla="*/ 192 h 212"/>
                <a:gd name="T84" fmla="*/ 8 w 112"/>
                <a:gd name="T85" fmla="*/ 182 h 212"/>
                <a:gd name="T86" fmla="*/ 4 w 112"/>
                <a:gd name="T87" fmla="*/ 168 h 212"/>
                <a:gd name="T88" fmla="*/ 0 w 112"/>
                <a:gd name="T89" fmla="*/ 162 h 212"/>
                <a:gd name="T90" fmla="*/ 2 w 112"/>
                <a:gd name="T91" fmla="*/ 15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2" h="212">
                  <a:moveTo>
                    <a:pt x="2" y="156"/>
                  </a:moveTo>
                  <a:lnTo>
                    <a:pt x="8" y="148"/>
                  </a:lnTo>
                  <a:lnTo>
                    <a:pt x="20" y="140"/>
                  </a:lnTo>
                  <a:lnTo>
                    <a:pt x="28" y="128"/>
                  </a:lnTo>
                  <a:lnTo>
                    <a:pt x="30" y="112"/>
                  </a:lnTo>
                  <a:lnTo>
                    <a:pt x="28" y="96"/>
                  </a:lnTo>
                  <a:lnTo>
                    <a:pt x="30" y="82"/>
                  </a:lnTo>
                  <a:lnTo>
                    <a:pt x="18" y="76"/>
                  </a:lnTo>
                  <a:lnTo>
                    <a:pt x="8" y="72"/>
                  </a:lnTo>
                  <a:lnTo>
                    <a:pt x="8" y="66"/>
                  </a:lnTo>
                  <a:lnTo>
                    <a:pt x="44" y="58"/>
                  </a:lnTo>
                  <a:lnTo>
                    <a:pt x="44" y="34"/>
                  </a:lnTo>
                  <a:lnTo>
                    <a:pt x="42" y="26"/>
                  </a:lnTo>
                  <a:lnTo>
                    <a:pt x="46" y="20"/>
                  </a:lnTo>
                  <a:lnTo>
                    <a:pt x="50" y="28"/>
                  </a:lnTo>
                  <a:lnTo>
                    <a:pt x="54" y="28"/>
                  </a:lnTo>
                  <a:lnTo>
                    <a:pt x="56" y="34"/>
                  </a:lnTo>
                  <a:lnTo>
                    <a:pt x="58" y="36"/>
                  </a:lnTo>
                  <a:lnTo>
                    <a:pt x="60" y="38"/>
                  </a:lnTo>
                  <a:lnTo>
                    <a:pt x="62" y="40"/>
                  </a:lnTo>
                  <a:lnTo>
                    <a:pt x="64" y="40"/>
                  </a:lnTo>
                  <a:lnTo>
                    <a:pt x="64" y="32"/>
                  </a:lnTo>
                  <a:lnTo>
                    <a:pt x="62" y="26"/>
                  </a:lnTo>
                  <a:lnTo>
                    <a:pt x="60" y="26"/>
                  </a:lnTo>
                  <a:lnTo>
                    <a:pt x="58" y="24"/>
                  </a:lnTo>
                  <a:lnTo>
                    <a:pt x="56" y="22"/>
                  </a:lnTo>
                  <a:lnTo>
                    <a:pt x="56" y="20"/>
                  </a:lnTo>
                  <a:lnTo>
                    <a:pt x="52" y="8"/>
                  </a:lnTo>
                  <a:lnTo>
                    <a:pt x="64" y="8"/>
                  </a:lnTo>
                  <a:lnTo>
                    <a:pt x="68" y="6"/>
                  </a:lnTo>
                  <a:lnTo>
                    <a:pt x="70" y="8"/>
                  </a:lnTo>
                  <a:lnTo>
                    <a:pt x="92" y="8"/>
                  </a:lnTo>
                  <a:lnTo>
                    <a:pt x="110" y="0"/>
                  </a:lnTo>
                  <a:lnTo>
                    <a:pt x="110" y="4"/>
                  </a:lnTo>
                  <a:lnTo>
                    <a:pt x="110" y="10"/>
                  </a:lnTo>
                  <a:lnTo>
                    <a:pt x="110" y="18"/>
                  </a:lnTo>
                  <a:lnTo>
                    <a:pt x="110" y="24"/>
                  </a:lnTo>
                  <a:lnTo>
                    <a:pt x="110" y="32"/>
                  </a:lnTo>
                  <a:lnTo>
                    <a:pt x="110" y="36"/>
                  </a:lnTo>
                  <a:lnTo>
                    <a:pt x="112" y="40"/>
                  </a:lnTo>
                  <a:lnTo>
                    <a:pt x="112" y="42"/>
                  </a:lnTo>
                  <a:lnTo>
                    <a:pt x="112" y="58"/>
                  </a:lnTo>
                  <a:lnTo>
                    <a:pt x="108" y="70"/>
                  </a:lnTo>
                  <a:lnTo>
                    <a:pt x="102" y="76"/>
                  </a:lnTo>
                  <a:lnTo>
                    <a:pt x="96" y="80"/>
                  </a:lnTo>
                  <a:lnTo>
                    <a:pt x="90" y="82"/>
                  </a:lnTo>
                  <a:lnTo>
                    <a:pt x="88" y="82"/>
                  </a:lnTo>
                  <a:lnTo>
                    <a:pt x="82" y="86"/>
                  </a:lnTo>
                  <a:lnTo>
                    <a:pt x="78" y="88"/>
                  </a:lnTo>
                  <a:lnTo>
                    <a:pt x="74" y="92"/>
                  </a:lnTo>
                  <a:lnTo>
                    <a:pt x="72" y="94"/>
                  </a:lnTo>
                  <a:lnTo>
                    <a:pt x="68" y="100"/>
                  </a:lnTo>
                  <a:lnTo>
                    <a:pt x="62" y="106"/>
                  </a:lnTo>
                  <a:lnTo>
                    <a:pt x="60" y="108"/>
                  </a:lnTo>
                  <a:lnTo>
                    <a:pt x="56" y="110"/>
                  </a:lnTo>
                  <a:lnTo>
                    <a:pt x="50" y="114"/>
                  </a:lnTo>
                  <a:lnTo>
                    <a:pt x="48" y="118"/>
                  </a:lnTo>
                  <a:lnTo>
                    <a:pt x="46" y="122"/>
                  </a:lnTo>
                  <a:lnTo>
                    <a:pt x="44" y="126"/>
                  </a:lnTo>
                  <a:lnTo>
                    <a:pt x="44" y="142"/>
                  </a:lnTo>
                  <a:lnTo>
                    <a:pt x="44" y="158"/>
                  </a:lnTo>
                  <a:lnTo>
                    <a:pt x="46" y="168"/>
                  </a:lnTo>
                  <a:lnTo>
                    <a:pt x="46" y="172"/>
                  </a:lnTo>
                  <a:lnTo>
                    <a:pt x="46" y="176"/>
                  </a:lnTo>
                  <a:lnTo>
                    <a:pt x="46" y="180"/>
                  </a:lnTo>
                  <a:lnTo>
                    <a:pt x="46" y="184"/>
                  </a:lnTo>
                  <a:lnTo>
                    <a:pt x="42" y="188"/>
                  </a:lnTo>
                  <a:lnTo>
                    <a:pt x="38" y="190"/>
                  </a:lnTo>
                  <a:lnTo>
                    <a:pt x="34" y="192"/>
                  </a:lnTo>
                  <a:lnTo>
                    <a:pt x="30" y="194"/>
                  </a:lnTo>
                  <a:lnTo>
                    <a:pt x="24" y="196"/>
                  </a:lnTo>
                  <a:lnTo>
                    <a:pt x="22" y="198"/>
                  </a:lnTo>
                  <a:lnTo>
                    <a:pt x="20" y="200"/>
                  </a:lnTo>
                  <a:lnTo>
                    <a:pt x="20" y="202"/>
                  </a:lnTo>
                  <a:lnTo>
                    <a:pt x="20" y="206"/>
                  </a:lnTo>
                  <a:lnTo>
                    <a:pt x="22" y="208"/>
                  </a:lnTo>
                  <a:lnTo>
                    <a:pt x="22" y="210"/>
                  </a:lnTo>
                  <a:lnTo>
                    <a:pt x="20" y="212"/>
                  </a:lnTo>
                  <a:lnTo>
                    <a:pt x="18" y="212"/>
                  </a:lnTo>
                  <a:lnTo>
                    <a:pt x="14" y="212"/>
                  </a:lnTo>
                  <a:lnTo>
                    <a:pt x="12" y="204"/>
                  </a:lnTo>
                  <a:lnTo>
                    <a:pt x="10" y="198"/>
                  </a:lnTo>
                  <a:lnTo>
                    <a:pt x="10" y="194"/>
                  </a:lnTo>
                  <a:lnTo>
                    <a:pt x="8" y="192"/>
                  </a:lnTo>
                  <a:lnTo>
                    <a:pt x="6" y="192"/>
                  </a:lnTo>
                  <a:lnTo>
                    <a:pt x="8" y="182"/>
                  </a:lnTo>
                  <a:lnTo>
                    <a:pt x="6" y="174"/>
                  </a:lnTo>
                  <a:lnTo>
                    <a:pt x="4" y="168"/>
                  </a:lnTo>
                  <a:lnTo>
                    <a:pt x="2" y="164"/>
                  </a:lnTo>
                  <a:lnTo>
                    <a:pt x="0" y="162"/>
                  </a:lnTo>
                  <a:lnTo>
                    <a:pt x="0" y="160"/>
                  </a:lnTo>
                  <a:lnTo>
                    <a:pt x="2" y="15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5" name="Freeform 300"/>
            <p:cNvSpPr>
              <a:spLocks noChangeArrowheads="1"/>
            </p:cNvSpPr>
            <p:nvPr/>
          </p:nvSpPr>
          <p:spPr bwMode="auto">
            <a:xfrm>
              <a:off x="428" y="2054"/>
              <a:ext cx="224" cy="176"/>
            </a:xfrm>
            <a:custGeom>
              <a:avLst/>
              <a:gdLst>
                <a:gd name="T0" fmla="*/ 170 w 224"/>
                <a:gd name="T1" fmla="*/ 6 h 176"/>
                <a:gd name="T2" fmla="*/ 162 w 224"/>
                <a:gd name="T3" fmla="*/ 10 h 176"/>
                <a:gd name="T4" fmla="*/ 152 w 224"/>
                <a:gd name="T5" fmla="*/ 18 h 176"/>
                <a:gd name="T6" fmla="*/ 144 w 224"/>
                <a:gd name="T7" fmla="*/ 22 h 176"/>
                <a:gd name="T8" fmla="*/ 134 w 224"/>
                <a:gd name="T9" fmla="*/ 34 h 176"/>
                <a:gd name="T10" fmla="*/ 128 w 224"/>
                <a:gd name="T11" fmla="*/ 46 h 176"/>
                <a:gd name="T12" fmla="*/ 122 w 224"/>
                <a:gd name="T13" fmla="*/ 46 h 176"/>
                <a:gd name="T14" fmla="*/ 114 w 224"/>
                <a:gd name="T15" fmla="*/ 40 h 176"/>
                <a:gd name="T16" fmla="*/ 102 w 224"/>
                <a:gd name="T17" fmla="*/ 42 h 176"/>
                <a:gd name="T18" fmla="*/ 98 w 224"/>
                <a:gd name="T19" fmla="*/ 46 h 176"/>
                <a:gd name="T20" fmla="*/ 94 w 224"/>
                <a:gd name="T21" fmla="*/ 54 h 176"/>
                <a:gd name="T22" fmla="*/ 80 w 224"/>
                <a:gd name="T23" fmla="*/ 66 h 176"/>
                <a:gd name="T24" fmla="*/ 66 w 224"/>
                <a:gd name="T25" fmla="*/ 68 h 176"/>
                <a:gd name="T26" fmla="*/ 64 w 224"/>
                <a:gd name="T27" fmla="*/ 62 h 176"/>
                <a:gd name="T28" fmla="*/ 68 w 224"/>
                <a:gd name="T29" fmla="*/ 50 h 176"/>
                <a:gd name="T30" fmla="*/ 60 w 224"/>
                <a:gd name="T31" fmla="*/ 36 h 176"/>
                <a:gd name="T32" fmla="*/ 54 w 224"/>
                <a:gd name="T33" fmla="*/ 32 h 176"/>
                <a:gd name="T34" fmla="*/ 52 w 224"/>
                <a:gd name="T35" fmla="*/ 80 h 176"/>
                <a:gd name="T36" fmla="*/ 38 w 224"/>
                <a:gd name="T37" fmla="*/ 82 h 176"/>
                <a:gd name="T38" fmla="*/ 24 w 224"/>
                <a:gd name="T39" fmla="*/ 80 h 176"/>
                <a:gd name="T40" fmla="*/ 20 w 224"/>
                <a:gd name="T41" fmla="*/ 70 h 176"/>
                <a:gd name="T42" fmla="*/ 16 w 224"/>
                <a:gd name="T43" fmla="*/ 68 h 176"/>
                <a:gd name="T44" fmla="*/ 8 w 224"/>
                <a:gd name="T45" fmla="*/ 110 h 176"/>
                <a:gd name="T46" fmla="*/ 20 w 224"/>
                <a:gd name="T47" fmla="*/ 162 h 176"/>
                <a:gd name="T48" fmla="*/ 56 w 224"/>
                <a:gd name="T49" fmla="*/ 176 h 176"/>
                <a:gd name="T50" fmla="*/ 82 w 224"/>
                <a:gd name="T51" fmla="*/ 166 h 176"/>
                <a:gd name="T52" fmla="*/ 104 w 224"/>
                <a:gd name="T53" fmla="*/ 164 h 176"/>
                <a:gd name="T54" fmla="*/ 142 w 224"/>
                <a:gd name="T55" fmla="*/ 154 h 176"/>
                <a:gd name="T56" fmla="*/ 148 w 224"/>
                <a:gd name="T57" fmla="*/ 148 h 176"/>
                <a:gd name="T58" fmla="*/ 156 w 224"/>
                <a:gd name="T59" fmla="*/ 138 h 176"/>
                <a:gd name="T60" fmla="*/ 174 w 224"/>
                <a:gd name="T61" fmla="*/ 116 h 176"/>
                <a:gd name="T62" fmla="*/ 186 w 224"/>
                <a:gd name="T63" fmla="*/ 102 h 176"/>
                <a:gd name="T64" fmla="*/ 194 w 224"/>
                <a:gd name="T65" fmla="*/ 94 h 176"/>
                <a:gd name="T66" fmla="*/ 198 w 224"/>
                <a:gd name="T67" fmla="*/ 86 h 176"/>
                <a:gd name="T68" fmla="*/ 206 w 224"/>
                <a:gd name="T69" fmla="*/ 82 h 176"/>
                <a:gd name="T70" fmla="*/ 214 w 224"/>
                <a:gd name="T71" fmla="*/ 74 h 176"/>
                <a:gd name="T72" fmla="*/ 218 w 224"/>
                <a:gd name="T73" fmla="*/ 68 h 176"/>
                <a:gd name="T74" fmla="*/ 224 w 224"/>
                <a:gd name="T75" fmla="*/ 54 h 176"/>
                <a:gd name="T76" fmla="*/ 214 w 224"/>
                <a:gd name="T77" fmla="*/ 52 h 176"/>
                <a:gd name="T78" fmla="*/ 214 w 224"/>
                <a:gd name="T79" fmla="*/ 40 h 176"/>
                <a:gd name="T80" fmla="*/ 208 w 224"/>
                <a:gd name="T81" fmla="*/ 30 h 176"/>
                <a:gd name="T82" fmla="*/ 208 w 224"/>
                <a:gd name="T83" fmla="*/ 14 h 176"/>
                <a:gd name="T84" fmla="*/ 202 w 224"/>
                <a:gd name="T85" fmla="*/ 0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 h="176">
                  <a:moveTo>
                    <a:pt x="176" y="0"/>
                  </a:moveTo>
                  <a:lnTo>
                    <a:pt x="174" y="4"/>
                  </a:lnTo>
                  <a:lnTo>
                    <a:pt x="170" y="6"/>
                  </a:lnTo>
                  <a:lnTo>
                    <a:pt x="166" y="8"/>
                  </a:lnTo>
                  <a:lnTo>
                    <a:pt x="164" y="10"/>
                  </a:lnTo>
                  <a:lnTo>
                    <a:pt x="162" y="10"/>
                  </a:lnTo>
                  <a:lnTo>
                    <a:pt x="160" y="14"/>
                  </a:lnTo>
                  <a:lnTo>
                    <a:pt x="158" y="16"/>
                  </a:lnTo>
                  <a:lnTo>
                    <a:pt x="152" y="18"/>
                  </a:lnTo>
                  <a:lnTo>
                    <a:pt x="148" y="20"/>
                  </a:lnTo>
                  <a:lnTo>
                    <a:pt x="146" y="20"/>
                  </a:lnTo>
                  <a:lnTo>
                    <a:pt x="144" y="22"/>
                  </a:lnTo>
                  <a:lnTo>
                    <a:pt x="140" y="24"/>
                  </a:lnTo>
                  <a:lnTo>
                    <a:pt x="136" y="28"/>
                  </a:lnTo>
                  <a:lnTo>
                    <a:pt x="134" y="34"/>
                  </a:lnTo>
                  <a:lnTo>
                    <a:pt x="132" y="38"/>
                  </a:lnTo>
                  <a:lnTo>
                    <a:pt x="130" y="42"/>
                  </a:lnTo>
                  <a:lnTo>
                    <a:pt x="128" y="46"/>
                  </a:lnTo>
                  <a:lnTo>
                    <a:pt x="128" y="48"/>
                  </a:lnTo>
                  <a:lnTo>
                    <a:pt x="124" y="48"/>
                  </a:lnTo>
                  <a:lnTo>
                    <a:pt x="122" y="46"/>
                  </a:lnTo>
                  <a:lnTo>
                    <a:pt x="120" y="44"/>
                  </a:lnTo>
                  <a:lnTo>
                    <a:pt x="118" y="44"/>
                  </a:lnTo>
                  <a:lnTo>
                    <a:pt x="114" y="40"/>
                  </a:lnTo>
                  <a:lnTo>
                    <a:pt x="110" y="40"/>
                  </a:lnTo>
                  <a:lnTo>
                    <a:pt x="106" y="40"/>
                  </a:lnTo>
                  <a:lnTo>
                    <a:pt x="102" y="42"/>
                  </a:lnTo>
                  <a:lnTo>
                    <a:pt x="100" y="42"/>
                  </a:lnTo>
                  <a:lnTo>
                    <a:pt x="98" y="44"/>
                  </a:lnTo>
                  <a:lnTo>
                    <a:pt x="98" y="46"/>
                  </a:lnTo>
                  <a:lnTo>
                    <a:pt x="96" y="50"/>
                  </a:lnTo>
                  <a:lnTo>
                    <a:pt x="94" y="52"/>
                  </a:lnTo>
                  <a:lnTo>
                    <a:pt x="94" y="54"/>
                  </a:lnTo>
                  <a:lnTo>
                    <a:pt x="94" y="56"/>
                  </a:lnTo>
                  <a:lnTo>
                    <a:pt x="88" y="62"/>
                  </a:lnTo>
                  <a:lnTo>
                    <a:pt x="80" y="66"/>
                  </a:lnTo>
                  <a:lnTo>
                    <a:pt x="74" y="68"/>
                  </a:lnTo>
                  <a:lnTo>
                    <a:pt x="70" y="68"/>
                  </a:lnTo>
                  <a:lnTo>
                    <a:pt x="66" y="68"/>
                  </a:lnTo>
                  <a:lnTo>
                    <a:pt x="64" y="68"/>
                  </a:lnTo>
                  <a:lnTo>
                    <a:pt x="62" y="64"/>
                  </a:lnTo>
                  <a:lnTo>
                    <a:pt x="64" y="62"/>
                  </a:lnTo>
                  <a:lnTo>
                    <a:pt x="66" y="58"/>
                  </a:lnTo>
                  <a:lnTo>
                    <a:pt x="68" y="56"/>
                  </a:lnTo>
                  <a:lnTo>
                    <a:pt x="68" y="50"/>
                  </a:lnTo>
                  <a:lnTo>
                    <a:pt x="66" y="44"/>
                  </a:lnTo>
                  <a:lnTo>
                    <a:pt x="64" y="38"/>
                  </a:lnTo>
                  <a:lnTo>
                    <a:pt x="60" y="36"/>
                  </a:lnTo>
                  <a:lnTo>
                    <a:pt x="58" y="34"/>
                  </a:lnTo>
                  <a:lnTo>
                    <a:pt x="56" y="32"/>
                  </a:lnTo>
                  <a:lnTo>
                    <a:pt x="54" y="32"/>
                  </a:lnTo>
                  <a:lnTo>
                    <a:pt x="54" y="78"/>
                  </a:lnTo>
                  <a:lnTo>
                    <a:pt x="54" y="80"/>
                  </a:lnTo>
                  <a:lnTo>
                    <a:pt x="52" y="80"/>
                  </a:lnTo>
                  <a:lnTo>
                    <a:pt x="50" y="82"/>
                  </a:lnTo>
                  <a:lnTo>
                    <a:pt x="46" y="82"/>
                  </a:lnTo>
                  <a:lnTo>
                    <a:pt x="38" y="82"/>
                  </a:lnTo>
                  <a:lnTo>
                    <a:pt x="28" y="82"/>
                  </a:lnTo>
                  <a:lnTo>
                    <a:pt x="26" y="82"/>
                  </a:lnTo>
                  <a:lnTo>
                    <a:pt x="24" y="80"/>
                  </a:lnTo>
                  <a:lnTo>
                    <a:pt x="22" y="76"/>
                  </a:lnTo>
                  <a:lnTo>
                    <a:pt x="22" y="70"/>
                  </a:lnTo>
                  <a:lnTo>
                    <a:pt x="20" y="70"/>
                  </a:lnTo>
                  <a:lnTo>
                    <a:pt x="20" y="68"/>
                  </a:lnTo>
                  <a:lnTo>
                    <a:pt x="18" y="68"/>
                  </a:lnTo>
                  <a:lnTo>
                    <a:pt x="16" y="68"/>
                  </a:lnTo>
                  <a:lnTo>
                    <a:pt x="12" y="78"/>
                  </a:lnTo>
                  <a:lnTo>
                    <a:pt x="0" y="82"/>
                  </a:lnTo>
                  <a:lnTo>
                    <a:pt x="8" y="110"/>
                  </a:lnTo>
                  <a:lnTo>
                    <a:pt x="20" y="126"/>
                  </a:lnTo>
                  <a:lnTo>
                    <a:pt x="20" y="160"/>
                  </a:lnTo>
                  <a:lnTo>
                    <a:pt x="20" y="162"/>
                  </a:lnTo>
                  <a:lnTo>
                    <a:pt x="28" y="168"/>
                  </a:lnTo>
                  <a:lnTo>
                    <a:pt x="38" y="172"/>
                  </a:lnTo>
                  <a:lnTo>
                    <a:pt x="56" y="176"/>
                  </a:lnTo>
                  <a:lnTo>
                    <a:pt x="60" y="176"/>
                  </a:lnTo>
                  <a:lnTo>
                    <a:pt x="70" y="172"/>
                  </a:lnTo>
                  <a:lnTo>
                    <a:pt x="82" y="166"/>
                  </a:lnTo>
                  <a:lnTo>
                    <a:pt x="92" y="164"/>
                  </a:lnTo>
                  <a:lnTo>
                    <a:pt x="100" y="164"/>
                  </a:lnTo>
                  <a:lnTo>
                    <a:pt x="104" y="164"/>
                  </a:lnTo>
                  <a:lnTo>
                    <a:pt x="116" y="164"/>
                  </a:lnTo>
                  <a:lnTo>
                    <a:pt x="128" y="160"/>
                  </a:lnTo>
                  <a:lnTo>
                    <a:pt x="142" y="154"/>
                  </a:lnTo>
                  <a:lnTo>
                    <a:pt x="144" y="152"/>
                  </a:lnTo>
                  <a:lnTo>
                    <a:pt x="146" y="150"/>
                  </a:lnTo>
                  <a:lnTo>
                    <a:pt x="148" y="148"/>
                  </a:lnTo>
                  <a:lnTo>
                    <a:pt x="152" y="144"/>
                  </a:lnTo>
                  <a:lnTo>
                    <a:pt x="154" y="142"/>
                  </a:lnTo>
                  <a:lnTo>
                    <a:pt x="156" y="138"/>
                  </a:lnTo>
                  <a:lnTo>
                    <a:pt x="158" y="136"/>
                  </a:lnTo>
                  <a:lnTo>
                    <a:pt x="166" y="126"/>
                  </a:lnTo>
                  <a:lnTo>
                    <a:pt x="174" y="116"/>
                  </a:lnTo>
                  <a:lnTo>
                    <a:pt x="182" y="108"/>
                  </a:lnTo>
                  <a:lnTo>
                    <a:pt x="186" y="104"/>
                  </a:lnTo>
                  <a:lnTo>
                    <a:pt x="186" y="102"/>
                  </a:lnTo>
                  <a:lnTo>
                    <a:pt x="188" y="100"/>
                  </a:lnTo>
                  <a:lnTo>
                    <a:pt x="190" y="96"/>
                  </a:lnTo>
                  <a:lnTo>
                    <a:pt x="194" y="94"/>
                  </a:lnTo>
                  <a:lnTo>
                    <a:pt x="196" y="90"/>
                  </a:lnTo>
                  <a:lnTo>
                    <a:pt x="198" y="88"/>
                  </a:lnTo>
                  <a:lnTo>
                    <a:pt x="198" y="86"/>
                  </a:lnTo>
                  <a:lnTo>
                    <a:pt x="200" y="86"/>
                  </a:lnTo>
                  <a:lnTo>
                    <a:pt x="202" y="84"/>
                  </a:lnTo>
                  <a:lnTo>
                    <a:pt x="206" y="82"/>
                  </a:lnTo>
                  <a:lnTo>
                    <a:pt x="208" y="80"/>
                  </a:lnTo>
                  <a:lnTo>
                    <a:pt x="212" y="76"/>
                  </a:lnTo>
                  <a:lnTo>
                    <a:pt x="214" y="74"/>
                  </a:lnTo>
                  <a:lnTo>
                    <a:pt x="216" y="72"/>
                  </a:lnTo>
                  <a:lnTo>
                    <a:pt x="216" y="70"/>
                  </a:lnTo>
                  <a:lnTo>
                    <a:pt x="218" y="68"/>
                  </a:lnTo>
                  <a:lnTo>
                    <a:pt x="220" y="62"/>
                  </a:lnTo>
                  <a:lnTo>
                    <a:pt x="222" y="58"/>
                  </a:lnTo>
                  <a:lnTo>
                    <a:pt x="224" y="54"/>
                  </a:lnTo>
                  <a:lnTo>
                    <a:pt x="224" y="52"/>
                  </a:lnTo>
                  <a:lnTo>
                    <a:pt x="216" y="52"/>
                  </a:lnTo>
                  <a:lnTo>
                    <a:pt x="214" y="52"/>
                  </a:lnTo>
                  <a:lnTo>
                    <a:pt x="214" y="48"/>
                  </a:lnTo>
                  <a:lnTo>
                    <a:pt x="214" y="44"/>
                  </a:lnTo>
                  <a:lnTo>
                    <a:pt x="214" y="40"/>
                  </a:lnTo>
                  <a:lnTo>
                    <a:pt x="212" y="36"/>
                  </a:lnTo>
                  <a:lnTo>
                    <a:pt x="210" y="32"/>
                  </a:lnTo>
                  <a:lnTo>
                    <a:pt x="208" y="30"/>
                  </a:lnTo>
                  <a:lnTo>
                    <a:pt x="210" y="26"/>
                  </a:lnTo>
                  <a:lnTo>
                    <a:pt x="210" y="20"/>
                  </a:lnTo>
                  <a:lnTo>
                    <a:pt x="208" y="14"/>
                  </a:lnTo>
                  <a:lnTo>
                    <a:pt x="208" y="8"/>
                  </a:lnTo>
                  <a:lnTo>
                    <a:pt x="204" y="4"/>
                  </a:lnTo>
                  <a:lnTo>
                    <a:pt x="202" y="0"/>
                  </a:lnTo>
                  <a:lnTo>
                    <a:pt x="17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6" name="Freeform 301"/>
            <p:cNvSpPr>
              <a:spLocks noChangeArrowheads="1"/>
            </p:cNvSpPr>
            <p:nvPr/>
          </p:nvSpPr>
          <p:spPr bwMode="auto">
            <a:xfrm>
              <a:off x="630" y="2084"/>
              <a:ext cx="14" cy="28"/>
            </a:xfrm>
            <a:custGeom>
              <a:avLst/>
              <a:gdLst>
                <a:gd name="T0" fmla="*/ 4 w 14"/>
                <a:gd name="T1" fmla="*/ 2 h 28"/>
                <a:gd name="T2" fmla="*/ 4 w 14"/>
                <a:gd name="T3" fmla="*/ 2 h 28"/>
                <a:gd name="T4" fmla="*/ 6 w 14"/>
                <a:gd name="T5" fmla="*/ 2 h 28"/>
                <a:gd name="T6" fmla="*/ 6 w 14"/>
                <a:gd name="T7" fmla="*/ 0 h 28"/>
                <a:gd name="T8" fmla="*/ 6 w 14"/>
                <a:gd name="T9" fmla="*/ 2 h 28"/>
                <a:gd name="T10" fmla="*/ 8 w 14"/>
                <a:gd name="T11" fmla="*/ 2 h 28"/>
                <a:gd name="T12" fmla="*/ 8 w 14"/>
                <a:gd name="T13" fmla="*/ 4 h 28"/>
                <a:gd name="T14" fmla="*/ 10 w 14"/>
                <a:gd name="T15" fmla="*/ 6 h 28"/>
                <a:gd name="T16" fmla="*/ 12 w 14"/>
                <a:gd name="T17" fmla="*/ 10 h 28"/>
                <a:gd name="T18" fmla="*/ 12 w 14"/>
                <a:gd name="T19" fmla="*/ 14 h 28"/>
                <a:gd name="T20" fmla="*/ 14 w 14"/>
                <a:gd name="T21" fmla="*/ 22 h 28"/>
                <a:gd name="T22" fmla="*/ 12 w 14"/>
                <a:gd name="T23" fmla="*/ 24 h 28"/>
                <a:gd name="T24" fmla="*/ 10 w 14"/>
                <a:gd name="T25" fmla="*/ 26 h 28"/>
                <a:gd name="T26" fmla="*/ 6 w 14"/>
                <a:gd name="T27" fmla="*/ 28 h 28"/>
                <a:gd name="T28" fmla="*/ 4 w 14"/>
                <a:gd name="T29" fmla="*/ 26 h 28"/>
                <a:gd name="T30" fmla="*/ 2 w 14"/>
                <a:gd name="T31" fmla="*/ 24 h 28"/>
                <a:gd name="T32" fmla="*/ 2 w 14"/>
                <a:gd name="T33" fmla="*/ 22 h 28"/>
                <a:gd name="T34" fmla="*/ 0 w 14"/>
                <a:gd name="T35" fmla="*/ 18 h 28"/>
                <a:gd name="T36" fmla="*/ 0 w 14"/>
                <a:gd name="T37" fmla="*/ 14 h 28"/>
                <a:gd name="T38" fmla="*/ 0 w 14"/>
                <a:gd name="T39" fmla="*/ 8 h 28"/>
                <a:gd name="T40" fmla="*/ 4 w 14"/>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28">
                  <a:moveTo>
                    <a:pt x="4" y="2"/>
                  </a:moveTo>
                  <a:lnTo>
                    <a:pt x="4" y="2"/>
                  </a:lnTo>
                  <a:lnTo>
                    <a:pt x="6" y="2"/>
                  </a:lnTo>
                  <a:lnTo>
                    <a:pt x="6" y="0"/>
                  </a:lnTo>
                  <a:lnTo>
                    <a:pt x="6" y="2"/>
                  </a:lnTo>
                  <a:lnTo>
                    <a:pt x="8" y="2"/>
                  </a:lnTo>
                  <a:lnTo>
                    <a:pt x="8" y="4"/>
                  </a:lnTo>
                  <a:lnTo>
                    <a:pt x="10" y="6"/>
                  </a:lnTo>
                  <a:lnTo>
                    <a:pt x="12" y="10"/>
                  </a:lnTo>
                  <a:lnTo>
                    <a:pt x="12" y="14"/>
                  </a:lnTo>
                  <a:lnTo>
                    <a:pt x="14" y="22"/>
                  </a:lnTo>
                  <a:lnTo>
                    <a:pt x="12" y="24"/>
                  </a:lnTo>
                  <a:lnTo>
                    <a:pt x="10" y="26"/>
                  </a:lnTo>
                  <a:lnTo>
                    <a:pt x="6" y="28"/>
                  </a:lnTo>
                  <a:lnTo>
                    <a:pt x="4" y="26"/>
                  </a:lnTo>
                  <a:lnTo>
                    <a:pt x="2" y="24"/>
                  </a:lnTo>
                  <a:lnTo>
                    <a:pt x="2" y="22"/>
                  </a:lnTo>
                  <a:lnTo>
                    <a:pt x="0" y="18"/>
                  </a:lnTo>
                  <a:lnTo>
                    <a:pt x="0" y="14"/>
                  </a:lnTo>
                  <a:lnTo>
                    <a:pt x="0" y="8"/>
                  </a:lnTo>
                  <a:lnTo>
                    <a:pt x="4"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7" name="Freeform 302"/>
            <p:cNvSpPr>
              <a:spLocks noChangeArrowheads="1"/>
            </p:cNvSpPr>
            <p:nvPr/>
          </p:nvSpPr>
          <p:spPr bwMode="auto">
            <a:xfrm>
              <a:off x="572" y="2130"/>
              <a:ext cx="22" cy="26"/>
            </a:xfrm>
            <a:custGeom>
              <a:avLst/>
              <a:gdLst>
                <a:gd name="T0" fmla="*/ 0 w 22"/>
                <a:gd name="T1" fmla="*/ 12 h 26"/>
                <a:gd name="T2" fmla="*/ 4 w 22"/>
                <a:gd name="T3" fmla="*/ 6 h 26"/>
                <a:gd name="T4" fmla="*/ 4 w 22"/>
                <a:gd name="T5" fmla="*/ 4 h 26"/>
                <a:gd name="T6" fmla="*/ 6 w 22"/>
                <a:gd name="T7" fmla="*/ 2 h 26"/>
                <a:gd name="T8" fmla="*/ 8 w 22"/>
                <a:gd name="T9" fmla="*/ 2 h 26"/>
                <a:gd name="T10" fmla="*/ 12 w 22"/>
                <a:gd name="T11" fmla="*/ 0 h 26"/>
                <a:gd name="T12" fmla="*/ 22 w 22"/>
                <a:gd name="T13" fmla="*/ 8 h 26"/>
                <a:gd name="T14" fmla="*/ 16 w 22"/>
                <a:gd name="T15" fmla="*/ 18 h 26"/>
                <a:gd name="T16" fmla="*/ 14 w 22"/>
                <a:gd name="T17" fmla="*/ 20 h 26"/>
                <a:gd name="T18" fmla="*/ 14 w 22"/>
                <a:gd name="T19" fmla="*/ 22 h 26"/>
                <a:gd name="T20" fmla="*/ 12 w 22"/>
                <a:gd name="T21" fmla="*/ 24 h 26"/>
                <a:gd name="T22" fmla="*/ 12 w 22"/>
                <a:gd name="T23" fmla="*/ 26 h 26"/>
                <a:gd name="T24" fmla="*/ 8 w 22"/>
                <a:gd name="T25" fmla="*/ 26 h 26"/>
                <a:gd name="T26" fmla="*/ 0 w 22"/>
                <a:gd name="T27" fmla="*/ 1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0" y="12"/>
                  </a:moveTo>
                  <a:lnTo>
                    <a:pt x="4" y="6"/>
                  </a:lnTo>
                  <a:lnTo>
                    <a:pt x="4" y="4"/>
                  </a:lnTo>
                  <a:lnTo>
                    <a:pt x="6" y="2"/>
                  </a:lnTo>
                  <a:lnTo>
                    <a:pt x="8" y="2"/>
                  </a:lnTo>
                  <a:lnTo>
                    <a:pt x="12" y="0"/>
                  </a:lnTo>
                  <a:lnTo>
                    <a:pt x="22" y="8"/>
                  </a:lnTo>
                  <a:lnTo>
                    <a:pt x="16" y="18"/>
                  </a:lnTo>
                  <a:lnTo>
                    <a:pt x="14" y="20"/>
                  </a:lnTo>
                  <a:lnTo>
                    <a:pt x="14" y="22"/>
                  </a:lnTo>
                  <a:lnTo>
                    <a:pt x="12" y="24"/>
                  </a:lnTo>
                  <a:lnTo>
                    <a:pt x="12" y="26"/>
                  </a:lnTo>
                  <a:lnTo>
                    <a:pt x="8" y="26"/>
                  </a:lnTo>
                  <a:lnTo>
                    <a:pt x="0" y="1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8" name="Freeform 303"/>
            <p:cNvSpPr>
              <a:spLocks noChangeArrowheads="1"/>
            </p:cNvSpPr>
            <p:nvPr/>
          </p:nvSpPr>
          <p:spPr bwMode="auto">
            <a:xfrm>
              <a:off x="560" y="1958"/>
              <a:ext cx="100" cy="96"/>
            </a:xfrm>
            <a:custGeom>
              <a:avLst/>
              <a:gdLst>
                <a:gd name="T0" fmla="*/ 0 w 100"/>
                <a:gd name="T1" fmla="*/ 26 h 96"/>
                <a:gd name="T2" fmla="*/ 18 w 100"/>
                <a:gd name="T3" fmla="*/ 26 h 96"/>
                <a:gd name="T4" fmla="*/ 30 w 100"/>
                <a:gd name="T5" fmla="*/ 22 h 96"/>
                <a:gd name="T6" fmla="*/ 34 w 100"/>
                <a:gd name="T7" fmla="*/ 16 h 96"/>
                <a:gd name="T8" fmla="*/ 36 w 100"/>
                <a:gd name="T9" fmla="*/ 12 h 96"/>
                <a:gd name="T10" fmla="*/ 36 w 100"/>
                <a:gd name="T11" fmla="*/ 10 h 96"/>
                <a:gd name="T12" fmla="*/ 78 w 100"/>
                <a:gd name="T13" fmla="*/ 0 h 96"/>
                <a:gd name="T14" fmla="*/ 78 w 100"/>
                <a:gd name="T15" fmla="*/ 8 h 96"/>
                <a:gd name="T16" fmla="*/ 88 w 100"/>
                <a:gd name="T17" fmla="*/ 12 h 96"/>
                <a:gd name="T18" fmla="*/ 100 w 100"/>
                <a:gd name="T19" fmla="*/ 18 h 96"/>
                <a:gd name="T20" fmla="*/ 98 w 100"/>
                <a:gd name="T21" fmla="*/ 32 h 96"/>
                <a:gd name="T22" fmla="*/ 100 w 100"/>
                <a:gd name="T23" fmla="*/ 48 h 96"/>
                <a:gd name="T24" fmla="*/ 98 w 100"/>
                <a:gd name="T25" fmla="*/ 64 h 96"/>
                <a:gd name="T26" fmla="*/ 90 w 100"/>
                <a:gd name="T27" fmla="*/ 76 h 96"/>
                <a:gd name="T28" fmla="*/ 78 w 100"/>
                <a:gd name="T29" fmla="*/ 86 h 96"/>
                <a:gd name="T30" fmla="*/ 72 w 100"/>
                <a:gd name="T31" fmla="*/ 92 h 96"/>
                <a:gd name="T32" fmla="*/ 70 w 100"/>
                <a:gd name="T33" fmla="*/ 96 h 96"/>
                <a:gd name="T34" fmla="*/ 42 w 100"/>
                <a:gd name="T35" fmla="*/ 96 h 96"/>
                <a:gd name="T36" fmla="*/ 40 w 100"/>
                <a:gd name="T37" fmla="*/ 94 h 96"/>
                <a:gd name="T38" fmla="*/ 38 w 100"/>
                <a:gd name="T39" fmla="*/ 90 h 96"/>
                <a:gd name="T40" fmla="*/ 34 w 100"/>
                <a:gd name="T41" fmla="*/ 88 h 96"/>
                <a:gd name="T42" fmla="*/ 32 w 100"/>
                <a:gd name="T43" fmla="*/ 88 h 96"/>
                <a:gd name="T44" fmla="*/ 30 w 100"/>
                <a:gd name="T45" fmla="*/ 88 h 96"/>
                <a:gd name="T46" fmla="*/ 28 w 100"/>
                <a:gd name="T47" fmla="*/ 86 h 96"/>
                <a:gd name="T48" fmla="*/ 26 w 100"/>
                <a:gd name="T49" fmla="*/ 84 h 96"/>
                <a:gd name="T50" fmla="*/ 26 w 100"/>
                <a:gd name="T51" fmla="*/ 80 h 96"/>
                <a:gd name="T52" fmla="*/ 24 w 100"/>
                <a:gd name="T53" fmla="*/ 76 h 96"/>
                <a:gd name="T54" fmla="*/ 20 w 100"/>
                <a:gd name="T55" fmla="*/ 74 h 96"/>
                <a:gd name="T56" fmla="*/ 20 w 100"/>
                <a:gd name="T57" fmla="*/ 72 h 96"/>
                <a:gd name="T58" fmla="*/ 18 w 100"/>
                <a:gd name="T59" fmla="*/ 68 h 96"/>
                <a:gd name="T60" fmla="*/ 16 w 100"/>
                <a:gd name="T61" fmla="*/ 64 h 96"/>
                <a:gd name="T62" fmla="*/ 12 w 100"/>
                <a:gd name="T63" fmla="*/ 58 h 96"/>
                <a:gd name="T64" fmla="*/ 8 w 100"/>
                <a:gd name="T65" fmla="*/ 52 h 96"/>
                <a:gd name="T66" fmla="*/ 4 w 100"/>
                <a:gd name="T67" fmla="*/ 46 h 96"/>
                <a:gd name="T68" fmla="*/ 0 w 100"/>
                <a:gd name="T69" fmla="*/ 26 h 96"/>
                <a:gd name="T70" fmla="*/ 0 w 100"/>
                <a:gd name="T71" fmla="*/ 28 h 96"/>
                <a:gd name="T72" fmla="*/ 2 w 100"/>
                <a:gd name="T73" fmla="*/ 32 h 96"/>
                <a:gd name="T74" fmla="*/ 2 w 100"/>
                <a:gd name="T75" fmla="*/ 38 h 96"/>
                <a:gd name="T76" fmla="*/ 4 w 100"/>
                <a:gd name="T77" fmla="*/ 44 h 96"/>
                <a:gd name="T78" fmla="*/ 6 w 100"/>
                <a:gd name="T79" fmla="*/ 50 h 96"/>
                <a:gd name="T80" fmla="*/ 8 w 100"/>
                <a:gd name="T81" fmla="*/ 54 h 96"/>
                <a:gd name="T82" fmla="*/ 10 w 100"/>
                <a:gd name="T83" fmla="*/ 56 h 96"/>
                <a:gd name="T84" fmla="*/ 12 w 100"/>
                <a:gd name="T85" fmla="*/ 58 h 96"/>
                <a:gd name="T86" fmla="*/ 14 w 100"/>
                <a:gd name="T87" fmla="*/ 62 h 96"/>
                <a:gd name="T88" fmla="*/ 16 w 100"/>
                <a:gd name="T89" fmla="*/ 64 h 96"/>
                <a:gd name="T90" fmla="*/ 18 w 100"/>
                <a:gd name="T91" fmla="*/ 68 h 96"/>
                <a:gd name="T92" fmla="*/ 20 w 100"/>
                <a:gd name="T93" fmla="*/ 72 h 96"/>
                <a:gd name="T94" fmla="*/ 20 w 100"/>
                <a:gd name="T95" fmla="*/ 74 h 96"/>
                <a:gd name="T96" fmla="*/ 24 w 100"/>
                <a:gd name="T97" fmla="*/ 76 h 96"/>
                <a:gd name="T98" fmla="*/ 26 w 100"/>
                <a:gd name="T99" fmla="*/ 80 h 96"/>
                <a:gd name="T100" fmla="*/ 28 w 100"/>
                <a:gd name="T101" fmla="*/ 84 h 96"/>
                <a:gd name="T102" fmla="*/ 28 w 100"/>
                <a:gd name="T103" fmla="*/ 86 h 96"/>
                <a:gd name="T104" fmla="*/ 30 w 100"/>
                <a:gd name="T105" fmla="*/ 88 h 96"/>
                <a:gd name="T106" fmla="*/ 32 w 100"/>
                <a:gd name="T107" fmla="*/ 88 h 96"/>
                <a:gd name="T108" fmla="*/ 34 w 100"/>
                <a:gd name="T109" fmla="*/ 88 h 96"/>
                <a:gd name="T110" fmla="*/ 38 w 100"/>
                <a:gd name="T111" fmla="*/ 90 h 96"/>
                <a:gd name="T112" fmla="*/ 40 w 100"/>
                <a:gd name="T113" fmla="*/ 94 h 96"/>
                <a:gd name="T114" fmla="*/ 42 w 100"/>
                <a:gd name="T115"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0" h="96">
                  <a:moveTo>
                    <a:pt x="0" y="26"/>
                  </a:moveTo>
                  <a:lnTo>
                    <a:pt x="18" y="26"/>
                  </a:lnTo>
                  <a:lnTo>
                    <a:pt x="30" y="22"/>
                  </a:lnTo>
                  <a:lnTo>
                    <a:pt x="34" y="16"/>
                  </a:lnTo>
                  <a:lnTo>
                    <a:pt x="36" y="12"/>
                  </a:lnTo>
                  <a:lnTo>
                    <a:pt x="36" y="10"/>
                  </a:lnTo>
                  <a:lnTo>
                    <a:pt x="78" y="0"/>
                  </a:lnTo>
                  <a:lnTo>
                    <a:pt x="78" y="8"/>
                  </a:lnTo>
                  <a:lnTo>
                    <a:pt x="88" y="12"/>
                  </a:lnTo>
                  <a:lnTo>
                    <a:pt x="100" y="18"/>
                  </a:lnTo>
                  <a:lnTo>
                    <a:pt x="98" y="32"/>
                  </a:lnTo>
                  <a:lnTo>
                    <a:pt x="100" y="48"/>
                  </a:lnTo>
                  <a:lnTo>
                    <a:pt x="98" y="64"/>
                  </a:lnTo>
                  <a:lnTo>
                    <a:pt x="90" y="76"/>
                  </a:lnTo>
                  <a:lnTo>
                    <a:pt x="78" y="86"/>
                  </a:lnTo>
                  <a:lnTo>
                    <a:pt x="72" y="92"/>
                  </a:lnTo>
                  <a:lnTo>
                    <a:pt x="70" y="96"/>
                  </a:lnTo>
                  <a:lnTo>
                    <a:pt x="42" y="96"/>
                  </a:lnTo>
                  <a:lnTo>
                    <a:pt x="40" y="94"/>
                  </a:lnTo>
                  <a:lnTo>
                    <a:pt x="38" y="90"/>
                  </a:lnTo>
                  <a:lnTo>
                    <a:pt x="34" y="88"/>
                  </a:lnTo>
                  <a:lnTo>
                    <a:pt x="32" y="88"/>
                  </a:lnTo>
                  <a:lnTo>
                    <a:pt x="30" y="88"/>
                  </a:lnTo>
                  <a:lnTo>
                    <a:pt x="28" y="86"/>
                  </a:lnTo>
                  <a:lnTo>
                    <a:pt x="26" y="84"/>
                  </a:lnTo>
                  <a:lnTo>
                    <a:pt x="26" y="80"/>
                  </a:lnTo>
                  <a:lnTo>
                    <a:pt x="24" y="76"/>
                  </a:lnTo>
                  <a:lnTo>
                    <a:pt x="20" y="74"/>
                  </a:lnTo>
                  <a:lnTo>
                    <a:pt x="20" y="72"/>
                  </a:lnTo>
                  <a:lnTo>
                    <a:pt x="18" y="68"/>
                  </a:lnTo>
                  <a:lnTo>
                    <a:pt x="16" y="64"/>
                  </a:lnTo>
                  <a:lnTo>
                    <a:pt x="12" y="58"/>
                  </a:lnTo>
                  <a:lnTo>
                    <a:pt x="8" y="52"/>
                  </a:lnTo>
                  <a:lnTo>
                    <a:pt x="4" y="46"/>
                  </a:lnTo>
                  <a:lnTo>
                    <a:pt x="0" y="26"/>
                  </a:lnTo>
                  <a:lnTo>
                    <a:pt x="0" y="28"/>
                  </a:lnTo>
                  <a:lnTo>
                    <a:pt x="2" y="32"/>
                  </a:lnTo>
                  <a:lnTo>
                    <a:pt x="2" y="38"/>
                  </a:lnTo>
                  <a:lnTo>
                    <a:pt x="4" y="44"/>
                  </a:lnTo>
                  <a:lnTo>
                    <a:pt x="6" y="50"/>
                  </a:lnTo>
                  <a:lnTo>
                    <a:pt x="8" y="54"/>
                  </a:lnTo>
                  <a:lnTo>
                    <a:pt x="10" y="56"/>
                  </a:lnTo>
                  <a:lnTo>
                    <a:pt x="12" y="58"/>
                  </a:lnTo>
                  <a:lnTo>
                    <a:pt x="14" y="62"/>
                  </a:lnTo>
                  <a:lnTo>
                    <a:pt x="16" y="64"/>
                  </a:lnTo>
                  <a:lnTo>
                    <a:pt x="18" y="68"/>
                  </a:lnTo>
                  <a:lnTo>
                    <a:pt x="20" y="72"/>
                  </a:lnTo>
                  <a:lnTo>
                    <a:pt x="20" y="74"/>
                  </a:lnTo>
                  <a:lnTo>
                    <a:pt x="24" y="76"/>
                  </a:lnTo>
                  <a:lnTo>
                    <a:pt x="26" y="80"/>
                  </a:lnTo>
                  <a:lnTo>
                    <a:pt x="28" y="84"/>
                  </a:lnTo>
                  <a:lnTo>
                    <a:pt x="28" y="86"/>
                  </a:lnTo>
                  <a:lnTo>
                    <a:pt x="30" y="88"/>
                  </a:lnTo>
                  <a:lnTo>
                    <a:pt x="32" y="88"/>
                  </a:lnTo>
                  <a:lnTo>
                    <a:pt x="34" y="88"/>
                  </a:lnTo>
                  <a:lnTo>
                    <a:pt x="38" y="90"/>
                  </a:lnTo>
                  <a:lnTo>
                    <a:pt x="40" y="94"/>
                  </a:lnTo>
                  <a:lnTo>
                    <a:pt x="42" y="9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19" name="Freeform 304"/>
            <p:cNvSpPr>
              <a:spLocks noChangeArrowheads="1"/>
            </p:cNvSpPr>
            <p:nvPr/>
          </p:nvSpPr>
          <p:spPr bwMode="auto">
            <a:xfrm>
              <a:off x="64" y="1398"/>
              <a:ext cx="210" cy="200"/>
            </a:xfrm>
            <a:custGeom>
              <a:avLst/>
              <a:gdLst>
                <a:gd name="T0" fmla="*/ 74 w 210"/>
                <a:gd name="T1" fmla="*/ 0 h 200"/>
                <a:gd name="T2" fmla="*/ 72 w 210"/>
                <a:gd name="T3" fmla="*/ 2 h 200"/>
                <a:gd name="T4" fmla="*/ 80 w 210"/>
                <a:gd name="T5" fmla="*/ 118 h 200"/>
                <a:gd name="T6" fmla="*/ 82 w 210"/>
                <a:gd name="T7" fmla="*/ 124 h 200"/>
                <a:gd name="T8" fmla="*/ 76 w 210"/>
                <a:gd name="T9" fmla="*/ 136 h 200"/>
                <a:gd name="T10" fmla="*/ 22 w 210"/>
                <a:gd name="T11" fmla="*/ 132 h 200"/>
                <a:gd name="T12" fmla="*/ 18 w 210"/>
                <a:gd name="T13" fmla="*/ 134 h 200"/>
                <a:gd name="T14" fmla="*/ 14 w 210"/>
                <a:gd name="T15" fmla="*/ 132 h 200"/>
                <a:gd name="T16" fmla="*/ 12 w 210"/>
                <a:gd name="T17" fmla="*/ 136 h 200"/>
                <a:gd name="T18" fmla="*/ 12 w 210"/>
                <a:gd name="T19" fmla="*/ 140 h 200"/>
                <a:gd name="T20" fmla="*/ 10 w 210"/>
                <a:gd name="T21" fmla="*/ 144 h 200"/>
                <a:gd name="T22" fmla="*/ 8 w 210"/>
                <a:gd name="T23" fmla="*/ 146 h 200"/>
                <a:gd name="T24" fmla="*/ 6 w 210"/>
                <a:gd name="T25" fmla="*/ 150 h 200"/>
                <a:gd name="T26" fmla="*/ 2 w 210"/>
                <a:gd name="T27" fmla="*/ 154 h 200"/>
                <a:gd name="T28" fmla="*/ 0 w 210"/>
                <a:gd name="T29" fmla="*/ 156 h 200"/>
                <a:gd name="T30" fmla="*/ 0 w 210"/>
                <a:gd name="T31" fmla="*/ 164 h 200"/>
                <a:gd name="T32" fmla="*/ 2 w 210"/>
                <a:gd name="T33" fmla="*/ 172 h 200"/>
                <a:gd name="T34" fmla="*/ 2 w 210"/>
                <a:gd name="T35" fmla="*/ 176 h 200"/>
                <a:gd name="T36" fmla="*/ 6 w 210"/>
                <a:gd name="T37" fmla="*/ 178 h 200"/>
                <a:gd name="T38" fmla="*/ 14 w 210"/>
                <a:gd name="T39" fmla="*/ 180 h 200"/>
                <a:gd name="T40" fmla="*/ 22 w 210"/>
                <a:gd name="T41" fmla="*/ 182 h 200"/>
                <a:gd name="T42" fmla="*/ 28 w 210"/>
                <a:gd name="T43" fmla="*/ 182 h 200"/>
                <a:gd name="T44" fmla="*/ 30 w 210"/>
                <a:gd name="T45" fmla="*/ 180 h 200"/>
                <a:gd name="T46" fmla="*/ 32 w 210"/>
                <a:gd name="T47" fmla="*/ 176 h 200"/>
                <a:gd name="T48" fmla="*/ 38 w 210"/>
                <a:gd name="T49" fmla="*/ 174 h 200"/>
                <a:gd name="T50" fmla="*/ 44 w 210"/>
                <a:gd name="T51" fmla="*/ 178 h 200"/>
                <a:gd name="T52" fmla="*/ 44 w 210"/>
                <a:gd name="T53" fmla="*/ 182 h 200"/>
                <a:gd name="T54" fmla="*/ 48 w 210"/>
                <a:gd name="T55" fmla="*/ 190 h 200"/>
                <a:gd name="T56" fmla="*/ 56 w 210"/>
                <a:gd name="T57" fmla="*/ 198 h 200"/>
                <a:gd name="T58" fmla="*/ 64 w 210"/>
                <a:gd name="T59" fmla="*/ 200 h 200"/>
                <a:gd name="T60" fmla="*/ 74 w 210"/>
                <a:gd name="T61" fmla="*/ 196 h 200"/>
                <a:gd name="T62" fmla="*/ 78 w 210"/>
                <a:gd name="T63" fmla="*/ 192 h 200"/>
                <a:gd name="T64" fmla="*/ 84 w 210"/>
                <a:gd name="T65" fmla="*/ 196 h 200"/>
                <a:gd name="T66" fmla="*/ 88 w 210"/>
                <a:gd name="T67" fmla="*/ 198 h 200"/>
                <a:gd name="T68" fmla="*/ 92 w 210"/>
                <a:gd name="T69" fmla="*/ 194 h 200"/>
                <a:gd name="T70" fmla="*/ 94 w 210"/>
                <a:gd name="T71" fmla="*/ 186 h 200"/>
                <a:gd name="T72" fmla="*/ 98 w 210"/>
                <a:gd name="T73" fmla="*/ 176 h 200"/>
                <a:gd name="T74" fmla="*/ 102 w 210"/>
                <a:gd name="T75" fmla="*/ 170 h 200"/>
                <a:gd name="T76" fmla="*/ 106 w 210"/>
                <a:gd name="T77" fmla="*/ 166 h 200"/>
                <a:gd name="T78" fmla="*/ 114 w 210"/>
                <a:gd name="T79" fmla="*/ 164 h 200"/>
                <a:gd name="T80" fmla="*/ 130 w 210"/>
                <a:gd name="T81" fmla="*/ 162 h 200"/>
                <a:gd name="T82" fmla="*/ 148 w 210"/>
                <a:gd name="T83" fmla="*/ 156 h 200"/>
                <a:gd name="T84" fmla="*/ 154 w 210"/>
                <a:gd name="T85" fmla="*/ 150 h 200"/>
                <a:gd name="T86" fmla="*/ 162 w 210"/>
                <a:gd name="T87" fmla="*/ 150 h 200"/>
                <a:gd name="T88" fmla="*/ 176 w 210"/>
                <a:gd name="T89" fmla="*/ 148 h 200"/>
                <a:gd name="T90" fmla="*/ 182 w 210"/>
                <a:gd name="T91" fmla="*/ 146 h 200"/>
                <a:gd name="T92" fmla="*/ 192 w 210"/>
                <a:gd name="T93" fmla="*/ 138 h 200"/>
                <a:gd name="T94" fmla="*/ 200 w 210"/>
                <a:gd name="T95" fmla="*/ 124 h 200"/>
                <a:gd name="T96" fmla="*/ 204 w 210"/>
                <a:gd name="T97" fmla="*/ 108 h 200"/>
                <a:gd name="T98" fmla="*/ 210 w 210"/>
                <a:gd name="T99" fmla="*/ 72 h 200"/>
                <a:gd name="T100" fmla="*/ 198 w 210"/>
                <a:gd name="T101" fmla="*/ 58 h 200"/>
                <a:gd name="T102" fmla="*/ 94 w 210"/>
                <a:gd name="T103" fmla="*/ 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0" h="200">
                  <a:moveTo>
                    <a:pt x="94" y="0"/>
                  </a:moveTo>
                  <a:lnTo>
                    <a:pt x="74" y="0"/>
                  </a:lnTo>
                  <a:lnTo>
                    <a:pt x="72" y="0"/>
                  </a:lnTo>
                  <a:lnTo>
                    <a:pt x="72" y="2"/>
                  </a:lnTo>
                  <a:lnTo>
                    <a:pt x="78" y="114"/>
                  </a:lnTo>
                  <a:lnTo>
                    <a:pt x="80" y="118"/>
                  </a:lnTo>
                  <a:lnTo>
                    <a:pt x="80" y="120"/>
                  </a:lnTo>
                  <a:lnTo>
                    <a:pt x="82" y="124"/>
                  </a:lnTo>
                  <a:lnTo>
                    <a:pt x="82" y="128"/>
                  </a:lnTo>
                  <a:lnTo>
                    <a:pt x="76" y="136"/>
                  </a:lnTo>
                  <a:lnTo>
                    <a:pt x="24" y="130"/>
                  </a:lnTo>
                  <a:lnTo>
                    <a:pt x="22" y="132"/>
                  </a:lnTo>
                  <a:lnTo>
                    <a:pt x="20" y="134"/>
                  </a:lnTo>
                  <a:lnTo>
                    <a:pt x="18" y="134"/>
                  </a:lnTo>
                  <a:lnTo>
                    <a:pt x="16" y="132"/>
                  </a:lnTo>
                  <a:lnTo>
                    <a:pt x="14" y="132"/>
                  </a:lnTo>
                  <a:lnTo>
                    <a:pt x="12" y="134"/>
                  </a:lnTo>
                  <a:lnTo>
                    <a:pt x="12" y="136"/>
                  </a:lnTo>
                  <a:lnTo>
                    <a:pt x="12" y="138"/>
                  </a:lnTo>
                  <a:lnTo>
                    <a:pt x="12" y="140"/>
                  </a:lnTo>
                  <a:lnTo>
                    <a:pt x="12" y="144"/>
                  </a:lnTo>
                  <a:lnTo>
                    <a:pt x="10" y="144"/>
                  </a:lnTo>
                  <a:lnTo>
                    <a:pt x="8" y="144"/>
                  </a:lnTo>
                  <a:lnTo>
                    <a:pt x="8" y="146"/>
                  </a:lnTo>
                  <a:lnTo>
                    <a:pt x="8" y="148"/>
                  </a:lnTo>
                  <a:lnTo>
                    <a:pt x="6" y="150"/>
                  </a:lnTo>
                  <a:lnTo>
                    <a:pt x="4" y="154"/>
                  </a:lnTo>
                  <a:lnTo>
                    <a:pt x="2" y="154"/>
                  </a:lnTo>
                  <a:lnTo>
                    <a:pt x="0" y="154"/>
                  </a:lnTo>
                  <a:lnTo>
                    <a:pt x="0" y="156"/>
                  </a:lnTo>
                  <a:lnTo>
                    <a:pt x="0" y="158"/>
                  </a:lnTo>
                  <a:lnTo>
                    <a:pt x="0" y="164"/>
                  </a:lnTo>
                  <a:lnTo>
                    <a:pt x="2" y="168"/>
                  </a:lnTo>
                  <a:lnTo>
                    <a:pt x="2" y="172"/>
                  </a:lnTo>
                  <a:lnTo>
                    <a:pt x="2" y="174"/>
                  </a:lnTo>
                  <a:lnTo>
                    <a:pt x="2" y="176"/>
                  </a:lnTo>
                  <a:lnTo>
                    <a:pt x="4" y="176"/>
                  </a:lnTo>
                  <a:lnTo>
                    <a:pt x="6" y="178"/>
                  </a:lnTo>
                  <a:lnTo>
                    <a:pt x="10" y="178"/>
                  </a:lnTo>
                  <a:lnTo>
                    <a:pt x="14" y="180"/>
                  </a:lnTo>
                  <a:lnTo>
                    <a:pt x="18" y="182"/>
                  </a:lnTo>
                  <a:lnTo>
                    <a:pt x="22" y="182"/>
                  </a:lnTo>
                  <a:lnTo>
                    <a:pt x="24" y="182"/>
                  </a:lnTo>
                  <a:lnTo>
                    <a:pt x="28" y="182"/>
                  </a:lnTo>
                  <a:lnTo>
                    <a:pt x="30" y="182"/>
                  </a:lnTo>
                  <a:lnTo>
                    <a:pt x="30" y="180"/>
                  </a:lnTo>
                  <a:lnTo>
                    <a:pt x="30" y="176"/>
                  </a:lnTo>
                  <a:lnTo>
                    <a:pt x="32" y="176"/>
                  </a:lnTo>
                  <a:lnTo>
                    <a:pt x="36" y="174"/>
                  </a:lnTo>
                  <a:lnTo>
                    <a:pt x="38" y="174"/>
                  </a:lnTo>
                  <a:lnTo>
                    <a:pt x="42" y="176"/>
                  </a:lnTo>
                  <a:lnTo>
                    <a:pt x="44" y="178"/>
                  </a:lnTo>
                  <a:lnTo>
                    <a:pt x="44" y="180"/>
                  </a:lnTo>
                  <a:lnTo>
                    <a:pt x="44" y="182"/>
                  </a:lnTo>
                  <a:lnTo>
                    <a:pt x="46" y="186"/>
                  </a:lnTo>
                  <a:lnTo>
                    <a:pt x="48" y="190"/>
                  </a:lnTo>
                  <a:lnTo>
                    <a:pt x="50" y="194"/>
                  </a:lnTo>
                  <a:lnTo>
                    <a:pt x="56" y="198"/>
                  </a:lnTo>
                  <a:lnTo>
                    <a:pt x="60" y="200"/>
                  </a:lnTo>
                  <a:lnTo>
                    <a:pt x="64" y="200"/>
                  </a:lnTo>
                  <a:lnTo>
                    <a:pt x="70" y="198"/>
                  </a:lnTo>
                  <a:lnTo>
                    <a:pt x="74" y="196"/>
                  </a:lnTo>
                  <a:lnTo>
                    <a:pt x="76" y="194"/>
                  </a:lnTo>
                  <a:lnTo>
                    <a:pt x="78" y="192"/>
                  </a:lnTo>
                  <a:lnTo>
                    <a:pt x="82" y="192"/>
                  </a:lnTo>
                  <a:lnTo>
                    <a:pt x="84" y="196"/>
                  </a:lnTo>
                  <a:lnTo>
                    <a:pt x="86" y="196"/>
                  </a:lnTo>
                  <a:lnTo>
                    <a:pt x="88" y="198"/>
                  </a:lnTo>
                  <a:lnTo>
                    <a:pt x="90" y="196"/>
                  </a:lnTo>
                  <a:lnTo>
                    <a:pt x="92" y="194"/>
                  </a:lnTo>
                  <a:lnTo>
                    <a:pt x="92" y="190"/>
                  </a:lnTo>
                  <a:lnTo>
                    <a:pt x="94" y="186"/>
                  </a:lnTo>
                  <a:lnTo>
                    <a:pt x="96" y="180"/>
                  </a:lnTo>
                  <a:lnTo>
                    <a:pt x="98" y="176"/>
                  </a:lnTo>
                  <a:lnTo>
                    <a:pt x="100" y="172"/>
                  </a:lnTo>
                  <a:lnTo>
                    <a:pt x="102" y="170"/>
                  </a:lnTo>
                  <a:lnTo>
                    <a:pt x="102" y="168"/>
                  </a:lnTo>
                  <a:lnTo>
                    <a:pt x="106" y="166"/>
                  </a:lnTo>
                  <a:lnTo>
                    <a:pt x="108" y="164"/>
                  </a:lnTo>
                  <a:lnTo>
                    <a:pt x="114" y="164"/>
                  </a:lnTo>
                  <a:lnTo>
                    <a:pt x="120" y="164"/>
                  </a:lnTo>
                  <a:lnTo>
                    <a:pt x="130" y="162"/>
                  </a:lnTo>
                  <a:lnTo>
                    <a:pt x="140" y="160"/>
                  </a:lnTo>
                  <a:lnTo>
                    <a:pt x="148" y="156"/>
                  </a:lnTo>
                  <a:lnTo>
                    <a:pt x="152" y="150"/>
                  </a:lnTo>
                  <a:lnTo>
                    <a:pt x="154" y="150"/>
                  </a:lnTo>
                  <a:lnTo>
                    <a:pt x="158" y="150"/>
                  </a:lnTo>
                  <a:lnTo>
                    <a:pt x="162" y="150"/>
                  </a:lnTo>
                  <a:lnTo>
                    <a:pt x="168" y="150"/>
                  </a:lnTo>
                  <a:lnTo>
                    <a:pt x="176" y="148"/>
                  </a:lnTo>
                  <a:lnTo>
                    <a:pt x="180" y="148"/>
                  </a:lnTo>
                  <a:lnTo>
                    <a:pt x="182" y="146"/>
                  </a:lnTo>
                  <a:lnTo>
                    <a:pt x="186" y="142"/>
                  </a:lnTo>
                  <a:lnTo>
                    <a:pt x="192" y="138"/>
                  </a:lnTo>
                  <a:lnTo>
                    <a:pt x="196" y="132"/>
                  </a:lnTo>
                  <a:lnTo>
                    <a:pt x="200" y="124"/>
                  </a:lnTo>
                  <a:lnTo>
                    <a:pt x="202" y="120"/>
                  </a:lnTo>
                  <a:lnTo>
                    <a:pt x="204" y="108"/>
                  </a:lnTo>
                  <a:lnTo>
                    <a:pt x="208" y="92"/>
                  </a:lnTo>
                  <a:lnTo>
                    <a:pt x="210" y="72"/>
                  </a:lnTo>
                  <a:lnTo>
                    <a:pt x="202" y="74"/>
                  </a:lnTo>
                  <a:lnTo>
                    <a:pt x="198" y="58"/>
                  </a:lnTo>
                  <a:lnTo>
                    <a:pt x="170" y="58"/>
                  </a:lnTo>
                  <a:lnTo>
                    <a:pt x="94"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0" name="Freeform 305"/>
            <p:cNvSpPr>
              <a:spLocks noChangeArrowheads="1"/>
            </p:cNvSpPr>
            <p:nvPr/>
          </p:nvSpPr>
          <p:spPr bwMode="auto">
            <a:xfrm>
              <a:off x="552" y="1318"/>
              <a:ext cx="138" cy="150"/>
            </a:xfrm>
            <a:custGeom>
              <a:avLst/>
              <a:gdLst>
                <a:gd name="T0" fmla="*/ 0 w 138"/>
                <a:gd name="T1" fmla="*/ 150 h 150"/>
                <a:gd name="T2" fmla="*/ 0 w 138"/>
                <a:gd name="T3" fmla="*/ 0 h 150"/>
                <a:gd name="T4" fmla="*/ 2 w 138"/>
                <a:gd name="T5" fmla="*/ 0 h 150"/>
                <a:gd name="T6" fmla="*/ 6 w 138"/>
                <a:gd name="T7" fmla="*/ 2 h 150"/>
                <a:gd name="T8" fmla="*/ 12 w 138"/>
                <a:gd name="T9" fmla="*/ 2 h 150"/>
                <a:gd name="T10" fmla="*/ 18 w 138"/>
                <a:gd name="T11" fmla="*/ 2 h 150"/>
                <a:gd name="T12" fmla="*/ 22 w 138"/>
                <a:gd name="T13" fmla="*/ 2 h 150"/>
                <a:gd name="T14" fmla="*/ 26 w 138"/>
                <a:gd name="T15" fmla="*/ 4 h 150"/>
                <a:gd name="T16" fmla="*/ 28 w 138"/>
                <a:gd name="T17" fmla="*/ 4 h 150"/>
                <a:gd name="T18" fmla="*/ 30 w 138"/>
                <a:gd name="T19" fmla="*/ 6 h 150"/>
                <a:gd name="T20" fmla="*/ 34 w 138"/>
                <a:gd name="T21" fmla="*/ 8 h 150"/>
                <a:gd name="T22" fmla="*/ 38 w 138"/>
                <a:gd name="T23" fmla="*/ 10 h 150"/>
                <a:gd name="T24" fmla="*/ 44 w 138"/>
                <a:gd name="T25" fmla="*/ 10 h 150"/>
                <a:gd name="T26" fmla="*/ 68 w 138"/>
                <a:gd name="T27" fmla="*/ 4 h 150"/>
                <a:gd name="T28" fmla="*/ 70 w 138"/>
                <a:gd name="T29" fmla="*/ 4 h 150"/>
                <a:gd name="T30" fmla="*/ 72 w 138"/>
                <a:gd name="T31" fmla="*/ 2 h 150"/>
                <a:gd name="T32" fmla="*/ 76 w 138"/>
                <a:gd name="T33" fmla="*/ 2 h 150"/>
                <a:gd name="T34" fmla="*/ 80 w 138"/>
                <a:gd name="T35" fmla="*/ 4 h 150"/>
                <a:gd name="T36" fmla="*/ 86 w 138"/>
                <a:gd name="T37" fmla="*/ 6 h 150"/>
                <a:gd name="T38" fmla="*/ 86 w 138"/>
                <a:gd name="T39" fmla="*/ 10 h 150"/>
                <a:gd name="T40" fmla="*/ 86 w 138"/>
                <a:gd name="T41" fmla="*/ 14 h 150"/>
                <a:gd name="T42" fmla="*/ 88 w 138"/>
                <a:gd name="T43" fmla="*/ 20 h 150"/>
                <a:gd name="T44" fmla="*/ 92 w 138"/>
                <a:gd name="T45" fmla="*/ 26 h 150"/>
                <a:gd name="T46" fmla="*/ 92 w 138"/>
                <a:gd name="T47" fmla="*/ 30 h 150"/>
                <a:gd name="T48" fmla="*/ 98 w 138"/>
                <a:gd name="T49" fmla="*/ 40 h 150"/>
                <a:gd name="T50" fmla="*/ 106 w 138"/>
                <a:gd name="T51" fmla="*/ 56 h 150"/>
                <a:gd name="T52" fmla="*/ 114 w 138"/>
                <a:gd name="T53" fmla="*/ 74 h 150"/>
                <a:gd name="T54" fmla="*/ 122 w 138"/>
                <a:gd name="T55" fmla="*/ 92 h 150"/>
                <a:gd name="T56" fmla="*/ 130 w 138"/>
                <a:gd name="T57" fmla="*/ 108 h 150"/>
                <a:gd name="T58" fmla="*/ 136 w 138"/>
                <a:gd name="T59" fmla="*/ 122 h 150"/>
                <a:gd name="T60" fmla="*/ 138 w 138"/>
                <a:gd name="T61" fmla="*/ 128 h 150"/>
                <a:gd name="T62" fmla="*/ 138 w 138"/>
                <a:gd name="T63" fmla="*/ 130 h 150"/>
                <a:gd name="T64" fmla="*/ 136 w 138"/>
                <a:gd name="T65" fmla="*/ 132 h 150"/>
                <a:gd name="T66" fmla="*/ 132 w 138"/>
                <a:gd name="T67" fmla="*/ 138 h 150"/>
                <a:gd name="T68" fmla="*/ 126 w 138"/>
                <a:gd name="T69" fmla="*/ 142 h 150"/>
                <a:gd name="T70" fmla="*/ 120 w 138"/>
                <a:gd name="T71" fmla="*/ 146 h 150"/>
                <a:gd name="T72" fmla="*/ 110 w 138"/>
                <a:gd name="T73" fmla="*/ 150 h 150"/>
                <a:gd name="T74" fmla="*/ 0 w 138"/>
                <a:gd name="T75"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8" h="150">
                  <a:moveTo>
                    <a:pt x="0" y="150"/>
                  </a:moveTo>
                  <a:lnTo>
                    <a:pt x="0" y="0"/>
                  </a:lnTo>
                  <a:lnTo>
                    <a:pt x="2" y="0"/>
                  </a:lnTo>
                  <a:lnTo>
                    <a:pt x="6" y="2"/>
                  </a:lnTo>
                  <a:lnTo>
                    <a:pt x="12" y="2"/>
                  </a:lnTo>
                  <a:lnTo>
                    <a:pt x="18" y="2"/>
                  </a:lnTo>
                  <a:lnTo>
                    <a:pt x="22" y="2"/>
                  </a:lnTo>
                  <a:lnTo>
                    <a:pt x="26" y="4"/>
                  </a:lnTo>
                  <a:lnTo>
                    <a:pt x="28" y="4"/>
                  </a:lnTo>
                  <a:lnTo>
                    <a:pt x="30" y="6"/>
                  </a:lnTo>
                  <a:lnTo>
                    <a:pt x="34" y="8"/>
                  </a:lnTo>
                  <a:lnTo>
                    <a:pt x="38" y="10"/>
                  </a:lnTo>
                  <a:lnTo>
                    <a:pt x="44" y="10"/>
                  </a:lnTo>
                  <a:lnTo>
                    <a:pt x="68" y="4"/>
                  </a:lnTo>
                  <a:lnTo>
                    <a:pt x="70" y="4"/>
                  </a:lnTo>
                  <a:lnTo>
                    <a:pt x="72" y="2"/>
                  </a:lnTo>
                  <a:lnTo>
                    <a:pt x="76" y="2"/>
                  </a:lnTo>
                  <a:lnTo>
                    <a:pt x="80" y="4"/>
                  </a:lnTo>
                  <a:lnTo>
                    <a:pt x="86" y="6"/>
                  </a:lnTo>
                  <a:lnTo>
                    <a:pt x="86" y="10"/>
                  </a:lnTo>
                  <a:lnTo>
                    <a:pt x="86" y="14"/>
                  </a:lnTo>
                  <a:lnTo>
                    <a:pt x="88" y="20"/>
                  </a:lnTo>
                  <a:lnTo>
                    <a:pt x="92" y="26"/>
                  </a:lnTo>
                  <a:lnTo>
                    <a:pt x="92" y="30"/>
                  </a:lnTo>
                  <a:lnTo>
                    <a:pt x="98" y="40"/>
                  </a:lnTo>
                  <a:lnTo>
                    <a:pt x="106" y="56"/>
                  </a:lnTo>
                  <a:lnTo>
                    <a:pt x="114" y="74"/>
                  </a:lnTo>
                  <a:lnTo>
                    <a:pt x="122" y="92"/>
                  </a:lnTo>
                  <a:lnTo>
                    <a:pt x="130" y="108"/>
                  </a:lnTo>
                  <a:lnTo>
                    <a:pt x="136" y="122"/>
                  </a:lnTo>
                  <a:lnTo>
                    <a:pt x="138" y="128"/>
                  </a:lnTo>
                  <a:lnTo>
                    <a:pt x="138" y="130"/>
                  </a:lnTo>
                  <a:lnTo>
                    <a:pt x="136" y="132"/>
                  </a:lnTo>
                  <a:lnTo>
                    <a:pt x="132" y="138"/>
                  </a:lnTo>
                  <a:lnTo>
                    <a:pt x="126" y="142"/>
                  </a:lnTo>
                  <a:lnTo>
                    <a:pt x="120" y="146"/>
                  </a:lnTo>
                  <a:lnTo>
                    <a:pt x="110" y="150"/>
                  </a:lnTo>
                  <a:lnTo>
                    <a:pt x="0" y="15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1" name="Freeform 306"/>
            <p:cNvSpPr>
              <a:spLocks noChangeArrowheads="1"/>
            </p:cNvSpPr>
            <p:nvPr/>
          </p:nvSpPr>
          <p:spPr bwMode="auto">
            <a:xfrm>
              <a:off x="638" y="1322"/>
              <a:ext cx="40" cy="50"/>
            </a:xfrm>
            <a:custGeom>
              <a:avLst/>
              <a:gdLst>
                <a:gd name="T0" fmla="*/ 0 w 40"/>
                <a:gd name="T1" fmla="*/ 0 h 50"/>
                <a:gd name="T2" fmla="*/ 0 w 40"/>
                <a:gd name="T3" fmla="*/ 8 h 50"/>
                <a:gd name="T4" fmla="*/ 0 w 40"/>
                <a:gd name="T5" fmla="*/ 10 h 50"/>
                <a:gd name="T6" fmla="*/ 2 w 40"/>
                <a:gd name="T7" fmla="*/ 12 h 50"/>
                <a:gd name="T8" fmla="*/ 2 w 40"/>
                <a:gd name="T9" fmla="*/ 16 h 50"/>
                <a:gd name="T10" fmla="*/ 4 w 40"/>
                <a:gd name="T11" fmla="*/ 20 h 50"/>
                <a:gd name="T12" fmla="*/ 6 w 40"/>
                <a:gd name="T13" fmla="*/ 24 h 50"/>
                <a:gd name="T14" fmla="*/ 8 w 40"/>
                <a:gd name="T15" fmla="*/ 28 h 50"/>
                <a:gd name="T16" fmla="*/ 10 w 40"/>
                <a:gd name="T17" fmla="*/ 30 h 50"/>
                <a:gd name="T18" fmla="*/ 14 w 40"/>
                <a:gd name="T19" fmla="*/ 34 h 50"/>
                <a:gd name="T20" fmla="*/ 16 w 40"/>
                <a:gd name="T21" fmla="*/ 38 h 50"/>
                <a:gd name="T22" fmla="*/ 22 w 40"/>
                <a:gd name="T23" fmla="*/ 42 h 50"/>
                <a:gd name="T24" fmla="*/ 26 w 40"/>
                <a:gd name="T25" fmla="*/ 44 h 50"/>
                <a:gd name="T26" fmla="*/ 30 w 40"/>
                <a:gd name="T27" fmla="*/ 48 h 50"/>
                <a:gd name="T28" fmla="*/ 32 w 40"/>
                <a:gd name="T29" fmla="*/ 50 h 50"/>
                <a:gd name="T30" fmla="*/ 34 w 40"/>
                <a:gd name="T31" fmla="*/ 50 h 50"/>
                <a:gd name="T32" fmla="*/ 36 w 40"/>
                <a:gd name="T33" fmla="*/ 48 h 50"/>
                <a:gd name="T34" fmla="*/ 38 w 40"/>
                <a:gd name="T35" fmla="*/ 44 h 50"/>
                <a:gd name="T36" fmla="*/ 40 w 40"/>
                <a:gd name="T37" fmla="*/ 32 h 50"/>
                <a:gd name="T38" fmla="*/ 38 w 40"/>
                <a:gd name="T39" fmla="*/ 28 h 50"/>
                <a:gd name="T40" fmla="*/ 32 w 40"/>
                <a:gd name="T41" fmla="*/ 18 h 50"/>
                <a:gd name="T42" fmla="*/ 26 w 40"/>
                <a:gd name="T43" fmla="*/ 8 h 50"/>
                <a:gd name="T44" fmla="*/ 22 w 40"/>
                <a:gd name="T45" fmla="*/ 0 h 50"/>
                <a:gd name="T46" fmla="*/ 18 w 40"/>
                <a:gd name="T47" fmla="*/ 0 h 50"/>
                <a:gd name="T48" fmla="*/ 12 w 40"/>
                <a:gd name="T49" fmla="*/ 0 h 50"/>
                <a:gd name="T50" fmla="*/ 8 w 40"/>
                <a:gd name="T51" fmla="*/ 0 h 50"/>
                <a:gd name="T52" fmla="*/ 2 w 40"/>
                <a:gd name="T53" fmla="*/ 0 h 50"/>
                <a:gd name="T54" fmla="*/ 0 w 40"/>
                <a:gd name="T55" fmla="*/ 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 h="50">
                  <a:moveTo>
                    <a:pt x="0" y="0"/>
                  </a:moveTo>
                  <a:lnTo>
                    <a:pt x="0" y="8"/>
                  </a:lnTo>
                  <a:lnTo>
                    <a:pt x="0" y="10"/>
                  </a:lnTo>
                  <a:lnTo>
                    <a:pt x="2" y="12"/>
                  </a:lnTo>
                  <a:lnTo>
                    <a:pt x="2" y="16"/>
                  </a:lnTo>
                  <a:lnTo>
                    <a:pt x="4" y="20"/>
                  </a:lnTo>
                  <a:lnTo>
                    <a:pt x="6" y="24"/>
                  </a:lnTo>
                  <a:lnTo>
                    <a:pt x="8" y="28"/>
                  </a:lnTo>
                  <a:lnTo>
                    <a:pt x="10" y="30"/>
                  </a:lnTo>
                  <a:lnTo>
                    <a:pt x="14" y="34"/>
                  </a:lnTo>
                  <a:lnTo>
                    <a:pt x="16" y="38"/>
                  </a:lnTo>
                  <a:lnTo>
                    <a:pt x="22" y="42"/>
                  </a:lnTo>
                  <a:lnTo>
                    <a:pt x="26" y="44"/>
                  </a:lnTo>
                  <a:lnTo>
                    <a:pt x="30" y="48"/>
                  </a:lnTo>
                  <a:lnTo>
                    <a:pt x="32" y="50"/>
                  </a:lnTo>
                  <a:lnTo>
                    <a:pt x="34" y="50"/>
                  </a:lnTo>
                  <a:lnTo>
                    <a:pt x="36" y="48"/>
                  </a:lnTo>
                  <a:lnTo>
                    <a:pt x="38" y="44"/>
                  </a:lnTo>
                  <a:lnTo>
                    <a:pt x="40" y="32"/>
                  </a:lnTo>
                  <a:lnTo>
                    <a:pt x="38" y="28"/>
                  </a:lnTo>
                  <a:lnTo>
                    <a:pt x="32" y="18"/>
                  </a:lnTo>
                  <a:lnTo>
                    <a:pt x="26" y="8"/>
                  </a:lnTo>
                  <a:lnTo>
                    <a:pt x="22" y="0"/>
                  </a:lnTo>
                  <a:lnTo>
                    <a:pt x="18" y="0"/>
                  </a:lnTo>
                  <a:lnTo>
                    <a:pt x="12" y="0"/>
                  </a:lnTo>
                  <a:lnTo>
                    <a:pt x="8" y="0"/>
                  </a:lnTo>
                  <a:lnTo>
                    <a:pt x="2" y="0"/>
                  </a:lnTo>
                  <a:lnTo>
                    <a:pt x="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2" name="Freeform 307"/>
            <p:cNvSpPr>
              <a:spLocks noChangeArrowheads="1"/>
            </p:cNvSpPr>
            <p:nvPr/>
          </p:nvSpPr>
          <p:spPr bwMode="auto">
            <a:xfrm>
              <a:off x="776" y="1896"/>
              <a:ext cx="86" cy="182"/>
            </a:xfrm>
            <a:custGeom>
              <a:avLst/>
              <a:gdLst>
                <a:gd name="T0" fmla="*/ 78 w 86"/>
                <a:gd name="T1" fmla="*/ 0 h 182"/>
                <a:gd name="T2" fmla="*/ 72 w 86"/>
                <a:gd name="T3" fmla="*/ 4 h 182"/>
                <a:gd name="T4" fmla="*/ 64 w 86"/>
                <a:gd name="T5" fmla="*/ 12 h 182"/>
                <a:gd name="T6" fmla="*/ 60 w 86"/>
                <a:gd name="T7" fmla="*/ 20 h 182"/>
                <a:gd name="T8" fmla="*/ 56 w 86"/>
                <a:gd name="T9" fmla="*/ 24 h 182"/>
                <a:gd name="T10" fmla="*/ 48 w 86"/>
                <a:gd name="T11" fmla="*/ 32 h 182"/>
                <a:gd name="T12" fmla="*/ 40 w 86"/>
                <a:gd name="T13" fmla="*/ 42 h 182"/>
                <a:gd name="T14" fmla="*/ 34 w 86"/>
                <a:gd name="T15" fmla="*/ 50 h 182"/>
                <a:gd name="T16" fmla="*/ 28 w 86"/>
                <a:gd name="T17" fmla="*/ 54 h 182"/>
                <a:gd name="T18" fmla="*/ 24 w 86"/>
                <a:gd name="T19" fmla="*/ 54 h 182"/>
                <a:gd name="T20" fmla="*/ 20 w 86"/>
                <a:gd name="T21" fmla="*/ 54 h 182"/>
                <a:gd name="T22" fmla="*/ 14 w 86"/>
                <a:gd name="T23" fmla="*/ 56 h 182"/>
                <a:gd name="T24" fmla="*/ 8 w 86"/>
                <a:gd name="T25" fmla="*/ 64 h 182"/>
                <a:gd name="T26" fmla="*/ 6 w 86"/>
                <a:gd name="T27" fmla="*/ 76 h 182"/>
                <a:gd name="T28" fmla="*/ 6 w 86"/>
                <a:gd name="T29" fmla="*/ 88 h 182"/>
                <a:gd name="T30" fmla="*/ 6 w 86"/>
                <a:gd name="T31" fmla="*/ 90 h 182"/>
                <a:gd name="T32" fmla="*/ 8 w 86"/>
                <a:gd name="T33" fmla="*/ 92 h 182"/>
                <a:gd name="T34" fmla="*/ 14 w 86"/>
                <a:gd name="T35" fmla="*/ 100 h 182"/>
                <a:gd name="T36" fmla="*/ 14 w 86"/>
                <a:gd name="T37" fmla="*/ 106 h 182"/>
                <a:gd name="T38" fmla="*/ 10 w 86"/>
                <a:gd name="T39" fmla="*/ 110 h 182"/>
                <a:gd name="T40" fmla="*/ 6 w 86"/>
                <a:gd name="T41" fmla="*/ 116 h 182"/>
                <a:gd name="T42" fmla="*/ 0 w 86"/>
                <a:gd name="T43" fmla="*/ 138 h 182"/>
                <a:gd name="T44" fmla="*/ 6 w 86"/>
                <a:gd name="T45" fmla="*/ 172 h 182"/>
                <a:gd name="T46" fmla="*/ 12 w 86"/>
                <a:gd name="T47" fmla="*/ 172 h 182"/>
                <a:gd name="T48" fmla="*/ 20 w 86"/>
                <a:gd name="T49" fmla="*/ 172 h 182"/>
                <a:gd name="T50" fmla="*/ 20 w 86"/>
                <a:gd name="T51" fmla="*/ 174 h 182"/>
                <a:gd name="T52" fmla="*/ 24 w 86"/>
                <a:gd name="T53" fmla="*/ 178 h 182"/>
                <a:gd name="T54" fmla="*/ 28 w 86"/>
                <a:gd name="T55" fmla="*/ 182 h 182"/>
                <a:gd name="T56" fmla="*/ 36 w 86"/>
                <a:gd name="T57" fmla="*/ 182 h 182"/>
                <a:gd name="T58" fmla="*/ 44 w 86"/>
                <a:gd name="T59" fmla="*/ 178 h 182"/>
                <a:gd name="T60" fmla="*/ 50 w 86"/>
                <a:gd name="T61" fmla="*/ 164 h 182"/>
                <a:gd name="T62" fmla="*/ 58 w 86"/>
                <a:gd name="T63" fmla="*/ 134 h 182"/>
                <a:gd name="T64" fmla="*/ 58 w 86"/>
                <a:gd name="T65" fmla="*/ 126 h 182"/>
                <a:gd name="T66" fmla="*/ 60 w 86"/>
                <a:gd name="T67" fmla="*/ 120 h 182"/>
                <a:gd name="T68" fmla="*/ 66 w 86"/>
                <a:gd name="T69" fmla="*/ 108 h 182"/>
                <a:gd name="T70" fmla="*/ 72 w 86"/>
                <a:gd name="T71" fmla="*/ 82 h 182"/>
                <a:gd name="T72" fmla="*/ 78 w 86"/>
                <a:gd name="T73" fmla="*/ 54 h 182"/>
                <a:gd name="T74" fmla="*/ 78 w 86"/>
                <a:gd name="T75" fmla="*/ 50 h 182"/>
                <a:gd name="T76" fmla="*/ 82 w 86"/>
                <a:gd name="T77" fmla="*/ 40 h 182"/>
                <a:gd name="T78" fmla="*/ 84 w 86"/>
                <a:gd name="T79" fmla="*/ 28 h 182"/>
                <a:gd name="T80" fmla="*/ 84 w 86"/>
                <a:gd name="T81" fmla="*/ 20 h 182"/>
                <a:gd name="T82" fmla="*/ 86 w 86"/>
                <a:gd name="T83" fmla="*/ 12 h 182"/>
                <a:gd name="T84" fmla="*/ 86 w 86"/>
                <a:gd name="T85" fmla="*/ 4 h 182"/>
                <a:gd name="T86" fmla="*/ 78 w 86"/>
                <a:gd name="T87" fmla="*/ 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6" h="182">
                  <a:moveTo>
                    <a:pt x="78" y="0"/>
                  </a:moveTo>
                  <a:lnTo>
                    <a:pt x="78" y="0"/>
                  </a:lnTo>
                  <a:lnTo>
                    <a:pt x="76" y="2"/>
                  </a:lnTo>
                  <a:lnTo>
                    <a:pt x="72" y="4"/>
                  </a:lnTo>
                  <a:lnTo>
                    <a:pt x="68" y="6"/>
                  </a:lnTo>
                  <a:lnTo>
                    <a:pt x="64" y="12"/>
                  </a:lnTo>
                  <a:lnTo>
                    <a:pt x="62" y="20"/>
                  </a:lnTo>
                  <a:lnTo>
                    <a:pt x="60" y="20"/>
                  </a:lnTo>
                  <a:lnTo>
                    <a:pt x="58" y="22"/>
                  </a:lnTo>
                  <a:lnTo>
                    <a:pt x="56" y="24"/>
                  </a:lnTo>
                  <a:lnTo>
                    <a:pt x="52" y="28"/>
                  </a:lnTo>
                  <a:lnTo>
                    <a:pt x="48" y="32"/>
                  </a:lnTo>
                  <a:lnTo>
                    <a:pt x="44" y="36"/>
                  </a:lnTo>
                  <a:lnTo>
                    <a:pt x="40" y="42"/>
                  </a:lnTo>
                  <a:lnTo>
                    <a:pt x="38" y="46"/>
                  </a:lnTo>
                  <a:lnTo>
                    <a:pt x="34" y="50"/>
                  </a:lnTo>
                  <a:lnTo>
                    <a:pt x="30" y="52"/>
                  </a:lnTo>
                  <a:lnTo>
                    <a:pt x="28" y="54"/>
                  </a:lnTo>
                  <a:lnTo>
                    <a:pt x="26" y="54"/>
                  </a:lnTo>
                  <a:lnTo>
                    <a:pt x="24" y="54"/>
                  </a:lnTo>
                  <a:lnTo>
                    <a:pt x="22" y="54"/>
                  </a:lnTo>
                  <a:lnTo>
                    <a:pt x="20" y="54"/>
                  </a:lnTo>
                  <a:lnTo>
                    <a:pt x="16" y="54"/>
                  </a:lnTo>
                  <a:lnTo>
                    <a:pt x="14" y="56"/>
                  </a:lnTo>
                  <a:lnTo>
                    <a:pt x="10" y="60"/>
                  </a:lnTo>
                  <a:lnTo>
                    <a:pt x="8" y="64"/>
                  </a:lnTo>
                  <a:lnTo>
                    <a:pt x="6" y="68"/>
                  </a:lnTo>
                  <a:lnTo>
                    <a:pt x="6" y="76"/>
                  </a:lnTo>
                  <a:lnTo>
                    <a:pt x="6" y="82"/>
                  </a:lnTo>
                  <a:lnTo>
                    <a:pt x="6" y="88"/>
                  </a:lnTo>
                  <a:lnTo>
                    <a:pt x="4" y="90"/>
                  </a:lnTo>
                  <a:lnTo>
                    <a:pt x="6" y="90"/>
                  </a:lnTo>
                  <a:lnTo>
                    <a:pt x="6" y="92"/>
                  </a:lnTo>
                  <a:lnTo>
                    <a:pt x="8" y="92"/>
                  </a:lnTo>
                  <a:lnTo>
                    <a:pt x="12" y="96"/>
                  </a:lnTo>
                  <a:lnTo>
                    <a:pt x="14" y="100"/>
                  </a:lnTo>
                  <a:lnTo>
                    <a:pt x="14" y="102"/>
                  </a:lnTo>
                  <a:lnTo>
                    <a:pt x="14" y="106"/>
                  </a:lnTo>
                  <a:lnTo>
                    <a:pt x="12" y="108"/>
                  </a:lnTo>
                  <a:lnTo>
                    <a:pt x="10" y="110"/>
                  </a:lnTo>
                  <a:lnTo>
                    <a:pt x="8" y="112"/>
                  </a:lnTo>
                  <a:lnTo>
                    <a:pt x="6" y="116"/>
                  </a:lnTo>
                  <a:lnTo>
                    <a:pt x="2" y="124"/>
                  </a:lnTo>
                  <a:lnTo>
                    <a:pt x="0" y="138"/>
                  </a:lnTo>
                  <a:lnTo>
                    <a:pt x="0" y="154"/>
                  </a:lnTo>
                  <a:lnTo>
                    <a:pt x="6" y="172"/>
                  </a:lnTo>
                  <a:lnTo>
                    <a:pt x="8" y="172"/>
                  </a:lnTo>
                  <a:lnTo>
                    <a:pt x="12" y="172"/>
                  </a:lnTo>
                  <a:lnTo>
                    <a:pt x="16" y="172"/>
                  </a:lnTo>
                  <a:lnTo>
                    <a:pt x="20" y="172"/>
                  </a:lnTo>
                  <a:lnTo>
                    <a:pt x="22" y="172"/>
                  </a:lnTo>
                  <a:lnTo>
                    <a:pt x="20" y="174"/>
                  </a:lnTo>
                  <a:lnTo>
                    <a:pt x="22" y="176"/>
                  </a:lnTo>
                  <a:lnTo>
                    <a:pt x="24" y="178"/>
                  </a:lnTo>
                  <a:lnTo>
                    <a:pt x="26" y="180"/>
                  </a:lnTo>
                  <a:lnTo>
                    <a:pt x="28" y="182"/>
                  </a:lnTo>
                  <a:lnTo>
                    <a:pt x="32" y="182"/>
                  </a:lnTo>
                  <a:lnTo>
                    <a:pt x="36" y="182"/>
                  </a:lnTo>
                  <a:lnTo>
                    <a:pt x="40" y="182"/>
                  </a:lnTo>
                  <a:lnTo>
                    <a:pt x="44" y="178"/>
                  </a:lnTo>
                  <a:lnTo>
                    <a:pt x="46" y="172"/>
                  </a:lnTo>
                  <a:lnTo>
                    <a:pt x="50" y="164"/>
                  </a:lnTo>
                  <a:lnTo>
                    <a:pt x="56" y="146"/>
                  </a:lnTo>
                  <a:lnTo>
                    <a:pt x="58" y="134"/>
                  </a:lnTo>
                  <a:lnTo>
                    <a:pt x="60" y="128"/>
                  </a:lnTo>
                  <a:lnTo>
                    <a:pt x="58" y="126"/>
                  </a:lnTo>
                  <a:lnTo>
                    <a:pt x="58" y="124"/>
                  </a:lnTo>
                  <a:lnTo>
                    <a:pt x="60" y="120"/>
                  </a:lnTo>
                  <a:lnTo>
                    <a:pt x="62" y="114"/>
                  </a:lnTo>
                  <a:lnTo>
                    <a:pt x="66" y="108"/>
                  </a:lnTo>
                  <a:lnTo>
                    <a:pt x="70" y="98"/>
                  </a:lnTo>
                  <a:lnTo>
                    <a:pt x="72" y="82"/>
                  </a:lnTo>
                  <a:lnTo>
                    <a:pt x="76" y="66"/>
                  </a:lnTo>
                  <a:lnTo>
                    <a:pt x="78" y="54"/>
                  </a:lnTo>
                  <a:lnTo>
                    <a:pt x="78" y="52"/>
                  </a:lnTo>
                  <a:lnTo>
                    <a:pt x="78" y="50"/>
                  </a:lnTo>
                  <a:lnTo>
                    <a:pt x="80" y="44"/>
                  </a:lnTo>
                  <a:lnTo>
                    <a:pt x="82" y="40"/>
                  </a:lnTo>
                  <a:lnTo>
                    <a:pt x="82" y="34"/>
                  </a:lnTo>
                  <a:lnTo>
                    <a:pt x="84" y="28"/>
                  </a:lnTo>
                  <a:lnTo>
                    <a:pt x="84" y="24"/>
                  </a:lnTo>
                  <a:lnTo>
                    <a:pt x="84" y="20"/>
                  </a:lnTo>
                  <a:lnTo>
                    <a:pt x="86" y="16"/>
                  </a:lnTo>
                  <a:lnTo>
                    <a:pt x="86" y="12"/>
                  </a:lnTo>
                  <a:lnTo>
                    <a:pt x="86" y="8"/>
                  </a:lnTo>
                  <a:lnTo>
                    <a:pt x="86" y="4"/>
                  </a:lnTo>
                  <a:lnTo>
                    <a:pt x="84" y="2"/>
                  </a:lnTo>
                  <a:lnTo>
                    <a:pt x="78"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3" name="Freeform 308"/>
            <p:cNvSpPr>
              <a:spLocks noChangeArrowheads="1"/>
            </p:cNvSpPr>
            <p:nvPr/>
          </p:nvSpPr>
          <p:spPr bwMode="auto">
            <a:xfrm>
              <a:off x="2060" y="2356"/>
              <a:ext cx="58" cy="56"/>
            </a:xfrm>
            <a:custGeom>
              <a:avLst/>
              <a:gdLst>
                <a:gd name="T0" fmla="*/ 10 w 58"/>
                <a:gd name="T1" fmla="*/ 2 h 56"/>
                <a:gd name="T2" fmla="*/ 10 w 58"/>
                <a:gd name="T3" fmla="*/ 2 h 56"/>
                <a:gd name="T4" fmla="*/ 8 w 58"/>
                <a:gd name="T5" fmla="*/ 2 h 56"/>
                <a:gd name="T6" fmla="*/ 6 w 58"/>
                <a:gd name="T7" fmla="*/ 2 h 56"/>
                <a:gd name="T8" fmla="*/ 4 w 58"/>
                <a:gd name="T9" fmla="*/ 4 h 56"/>
                <a:gd name="T10" fmla="*/ 2 w 58"/>
                <a:gd name="T11" fmla="*/ 6 h 56"/>
                <a:gd name="T12" fmla="*/ 0 w 58"/>
                <a:gd name="T13" fmla="*/ 8 h 56"/>
                <a:gd name="T14" fmla="*/ 0 w 58"/>
                <a:gd name="T15" fmla="*/ 14 h 56"/>
                <a:gd name="T16" fmla="*/ 6 w 58"/>
                <a:gd name="T17" fmla="*/ 30 h 56"/>
                <a:gd name="T18" fmla="*/ 8 w 58"/>
                <a:gd name="T19" fmla="*/ 32 h 56"/>
                <a:gd name="T20" fmla="*/ 10 w 58"/>
                <a:gd name="T21" fmla="*/ 36 h 56"/>
                <a:gd name="T22" fmla="*/ 14 w 58"/>
                <a:gd name="T23" fmla="*/ 40 h 56"/>
                <a:gd name="T24" fmla="*/ 14 w 58"/>
                <a:gd name="T25" fmla="*/ 44 h 56"/>
                <a:gd name="T26" fmla="*/ 18 w 58"/>
                <a:gd name="T27" fmla="*/ 46 h 56"/>
                <a:gd name="T28" fmla="*/ 22 w 58"/>
                <a:gd name="T29" fmla="*/ 50 h 56"/>
                <a:gd name="T30" fmla="*/ 26 w 58"/>
                <a:gd name="T31" fmla="*/ 52 h 56"/>
                <a:gd name="T32" fmla="*/ 32 w 58"/>
                <a:gd name="T33" fmla="*/ 54 h 56"/>
                <a:gd name="T34" fmla="*/ 36 w 58"/>
                <a:gd name="T35" fmla="*/ 56 h 56"/>
                <a:gd name="T36" fmla="*/ 40 w 58"/>
                <a:gd name="T37" fmla="*/ 54 h 56"/>
                <a:gd name="T38" fmla="*/ 42 w 58"/>
                <a:gd name="T39" fmla="*/ 52 h 56"/>
                <a:gd name="T40" fmla="*/ 46 w 58"/>
                <a:gd name="T41" fmla="*/ 50 h 56"/>
                <a:gd name="T42" fmla="*/ 50 w 58"/>
                <a:gd name="T43" fmla="*/ 44 h 56"/>
                <a:gd name="T44" fmla="*/ 54 w 58"/>
                <a:gd name="T45" fmla="*/ 40 h 56"/>
                <a:gd name="T46" fmla="*/ 56 w 58"/>
                <a:gd name="T47" fmla="*/ 34 h 56"/>
                <a:gd name="T48" fmla="*/ 58 w 58"/>
                <a:gd name="T49" fmla="*/ 30 h 56"/>
                <a:gd name="T50" fmla="*/ 56 w 58"/>
                <a:gd name="T51" fmla="*/ 24 h 56"/>
                <a:gd name="T52" fmla="*/ 56 w 58"/>
                <a:gd name="T53" fmla="*/ 18 h 56"/>
                <a:gd name="T54" fmla="*/ 56 w 58"/>
                <a:gd name="T55" fmla="*/ 12 h 56"/>
                <a:gd name="T56" fmla="*/ 56 w 58"/>
                <a:gd name="T57" fmla="*/ 8 h 56"/>
                <a:gd name="T58" fmla="*/ 56 w 58"/>
                <a:gd name="T59" fmla="*/ 6 h 56"/>
                <a:gd name="T60" fmla="*/ 54 w 58"/>
                <a:gd name="T61" fmla="*/ 6 h 56"/>
                <a:gd name="T62" fmla="*/ 52 w 58"/>
                <a:gd name="T63" fmla="*/ 4 h 56"/>
                <a:gd name="T64" fmla="*/ 50 w 58"/>
                <a:gd name="T65" fmla="*/ 2 h 56"/>
                <a:gd name="T66" fmla="*/ 46 w 58"/>
                <a:gd name="T67" fmla="*/ 0 h 56"/>
                <a:gd name="T68" fmla="*/ 42 w 58"/>
                <a:gd name="T69" fmla="*/ 0 h 56"/>
                <a:gd name="T70" fmla="*/ 40 w 58"/>
                <a:gd name="T71" fmla="*/ 0 h 56"/>
                <a:gd name="T72" fmla="*/ 38 w 58"/>
                <a:gd name="T73" fmla="*/ 2 h 56"/>
                <a:gd name="T74" fmla="*/ 36 w 58"/>
                <a:gd name="T75" fmla="*/ 4 h 56"/>
                <a:gd name="T76" fmla="*/ 34 w 58"/>
                <a:gd name="T77" fmla="*/ 8 h 56"/>
                <a:gd name="T78" fmla="*/ 32 w 58"/>
                <a:gd name="T79" fmla="*/ 10 h 56"/>
                <a:gd name="T80" fmla="*/ 16 w 58"/>
                <a:gd name="T81" fmla="*/ 2 h 56"/>
                <a:gd name="T82" fmla="*/ 10 w 58"/>
                <a:gd name="T83" fmla="*/ 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8" h="56">
                  <a:moveTo>
                    <a:pt x="10" y="2"/>
                  </a:moveTo>
                  <a:lnTo>
                    <a:pt x="10" y="2"/>
                  </a:lnTo>
                  <a:lnTo>
                    <a:pt x="8" y="2"/>
                  </a:lnTo>
                  <a:lnTo>
                    <a:pt x="6" y="2"/>
                  </a:lnTo>
                  <a:lnTo>
                    <a:pt x="4" y="4"/>
                  </a:lnTo>
                  <a:lnTo>
                    <a:pt x="2" y="6"/>
                  </a:lnTo>
                  <a:lnTo>
                    <a:pt x="0" y="8"/>
                  </a:lnTo>
                  <a:lnTo>
                    <a:pt x="0" y="14"/>
                  </a:lnTo>
                  <a:lnTo>
                    <a:pt x="6" y="30"/>
                  </a:lnTo>
                  <a:lnTo>
                    <a:pt x="8" y="32"/>
                  </a:lnTo>
                  <a:lnTo>
                    <a:pt x="10" y="36"/>
                  </a:lnTo>
                  <a:lnTo>
                    <a:pt x="14" y="40"/>
                  </a:lnTo>
                  <a:lnTo>
                    <a:pt x="14" y="44"/>
                  </a:lnTo>
                  <a:lnTo>
                    <a:pt x="18" y="46"/>
                  </a:lnTo>
                  <a:lnTo>
                    <a:pt x="22" y="50"/>
                  </a:lnTo>
                  <a:lnTo>
                    <a:pt x="26" y="52"/>
                  </a:lnTo>
                  <a:lnTo>
                    <a:pt x="32" y="54"/>
                  </a:lnTo>
                  <a:lnTo>
                    <a:pt x="36" y="56"/>
                  </a:lnTo>
                  <a:lnTo>
                    <a:pt x="40" y="54"/>
                  </a:lnTo>
                  <a:lnTo>
                    <a:pt x="42" y="52"/>
                  </a:lnTo>
                  <a:lnTo>
                    <a:pt x="46" y="50"/>
                  </a:lnTo>
                  <a:lnTo>
                    <a:pt x="50" y="44"/>
                  </a:lnTo>
                  <a:lnTo>
                    <a:pt x="54" y="40"/>
                  </a:lnTo>
                  <a:lnTo>
                    <a:pt x="56" y="34"/>
                  </a:lnTo>
                  <a:lnTo>
                    <a:pt x="58" y="30"/>
                  </a:lnTo>
                  <a:lnTo>
                    <a:pt x="56" y="24"/>
                  </a:lnTo>
                  <a:lnTo>
                    <a:pt x="56" y="18"/>
                  </a:lnTo>
                  <a:lnTo>
                    <a:pt x="56" y="12"/>
                  </a:lnTo>
                  <a:lnTo>
                    <a:pt x="56" y="8"/>
                  </a:lnTo>
                  <a:lnTo>
                    <a:pt x="56" y="6"/>
                  </a:lnTo>
                  <a:lnTo>
                    <a:pt x="54" y="6"/>
                  </a:lnTo>
                  <a:lnTo>
                    <a:pt x="52" y="4"/>
                  </a:lnTo>
                  <a:lnTo>
                    <a:pt x="50" y="2"/>
                  </a:lnTo>
                  <a:lnTo>
                    <a:pt x="46" y="0"/>
                  </a:lnTo>
                  <a:lnTo>
                    <a:pt x="42" y="0"/>
                  </a:lnTo>
                  <a:lnTo>
                    <a:pt x="40" y="0"/>
                  </a:lnTo>
                  <a:lnTo>
                    <a:pt x="38" y="2"/>
                  </a:lnTo>
                  <a:lnTo>
                    <a:pt x="36" y="4"/>
                  </a:lnTo>
                  <a:lnTo>
                    <a:pt x="34" y="8"/>
                  </a:lnTo>
                  <a:lnTo>
                    <a:pt x="32" y="10"/>
                  </a:lnTo>
                  <a:lnTo>
                    <a:pt x="16" y="2"/>
                  </a:lnTo>
                  <a:lnTo>
                    <a:pt x="10"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4" name="Freeform 309"/>
            <p:cNvSpPr>
              <a:spLocks noChangeArrowheads="1"/>
            </p:cNvSpPr>
            <p:nvPr/>
          </p:nvSpPr>
          <p:spPr bwMode="auto">
            <a:xfrm>
              <a:off x="2114" y="1768"/>
              <a:ext cx="70" cy="54"/>
            </a:xfrm>
            <a:custGeom>
              <a:avLst/>
              <a:gdLst>
                <a:gd name="T0" fmla="*/ 2 w 70"/>
                <a:gd name="T1" fmla="*/ 44 h 54"/>
                <a:gd name="T2" fmla="*/ 34 w 70"/>
                <a:gd name="T3" fmla="*/ 28 h 54"/>
                <a:gd name="T4" fmla="*/ 38 w 70"/>
                <a:gd name="T5" fmla="*/ 26 h 54"/>
                <a:gd name="T6" fmla="*/ 40 w 70"/>
                <a:gd name="T7" fmla="*/ 22 h 54"/>
                <a:gd name="T8" fmla="*/ 44 w 70"/>
                <a:gd name="T9" fmla="*/ 18 h 54"/>
                <a:gd name="T10" fmla="*/ 48 w 70"/>
                <a:gd name="T11" fmla="*/ 14 h 54"/>
                <a:gd name="T12" fmla="*/ 52 w 70"/>
                <a:gd name="T13" fmla="*/ 10 h 54"/>
                <a:gd name="T14" fmla="*/ 54 w 70"/>
                <a:gd name="T15" fmla="*/ 4 h 54"/>
                <a:gd name="T16" fmla="*/ 54 w 70"/>
                <a:gd name="T17" fmla="*/ 0 h 54"/>
                <a:gd name="T18" fmla="*/ 64 w 70"/>
                <a:gd name="T19" fmla="*/ 0 h 54"/>
                <a:gd name="T20" fmla="*/ 70 w 70"/>
                <a:gd name="T21" fmla="*/ 8 h 54"/>
                <a:gd name="T22" fmla="*/ 68 w 70"/>
                <a:gd name="T23" fmla="*/ 12 h 54"/>
                <a:gd name="T24" fmla="*/ 64 w 70"/>
                <a:gd name="T25" fmla="*/ 22 h 54"/>
                <a:gd name="T26" fmla="*/ 56 w 70"/>
                <a:gd name="T27" fmla="*/ 32 h 54"/>
                <a:gd name="T28" fmla="*/ 46 w 70"/>
                <a:gd name="T29" fmla="*/ 42 h 54"/>
                <a:gd name="T30" fmla="*/ 28 w 70"/>
                <a:gd name="T31" fmla="*/ 50 h 54"/>
                <a:gd name="T32" fmla="*/ 16 w 70"/>
                <a:gd name="T33" fmla="*/ 54 h 54"/>
                <a:gd name="T34" fmla="*/ 10 w 70"/>
                <a:gd name="T35" fmla="*/ 54 h 54"/>
                <a:gd name="T36" fmla="*/ 8 w 70"/>
                <a:gd name="T37" fmla="*/ 54 h 54"/>
                <a:gd name="T38" fmla="*/ 6 w 70"/>
                <a:gd name="T39" fmla="*/ 54 h 54"/>
                <a:gd name="T40" fmla="*/ 4 w 70"/>
                <a:gd name="T41" fmla="*/ 52 h 54"/>
                <a:gd name="T42" fmla="*/ 2 w 70"/>
                <a:gd name="T43" fmla="*/ 52 h 54"/>
                <a:gd name="T44" fmla="*/ 0 w 70"/>
                <a:gd name="T45" fmla="*/ 50 h 54"/>
                <a:gd name="T46" fmla="*/ 0 w 70"/>
                <a:gd name="T47" fmla="*/ 48 h 54"/>
                <a:gd name="T48" fmla="*/ 2 w 70"/>
                <a:gd name="T49" fmla="*/ 4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0" h="54">
                  <a:moveTo>
                    <a:pt x="2" y="44"/>
                  </a:moveTo>
                  <a:lnTo>
                    <a:pt x="34" y="28"/>
                  </a:lnTo>
                  <a:lnTo>
                    <a:pt x="38" y="26"/>
                  </a:lnTo>
                  <a:lnTo>
                    <a:pt x="40" y="22"/>
                  </a:lnTo>
                  <a:lnTo>
                    <a:pt x="44" y="18"/>
                  </a:lnTo>
                  <a:lnTo>
                    <a:pt x="48" y="14"/>
                  </a:lnTo>
                  <a:lnTo>
                    <a:pt x="52" y="10"/>
                  </a:lnTo>
                  <a:lnTo>
                    <a:pt x="54" y="4"/>
                  </a:lnTo>
                  <a:lnTo>
                    <a:pt x="54" y="0"/>
                  </a:lnTo>
                  <a:lnTo>
                    <a:pt x="64" y="0"/>
                  </a:lnTo>
                  <a:lnTo>
                    <a:pt x="70" y="8"/>
                  </a:lnTo>
                  <a:lnTo>
                    <a:pt x="68" y="12"/>
                  </a:lnTo>
                  <a:lnTo>
                    <a:pt x="64" y="22"/>
                  </a:lnTo>
                  <a:lnTo>
                    <a:pt x="56" y="32"/>
                  </a:lnTo>
                  <a:lnTo>
                    <a:pt x="46" y="42"/>
                  </a:lnTo>
                  <a:lnTo>
                    <a:pt x="28" y="50"/>
                  </a:lnTo>
                  <a:lnTo>
                    <a:pt x="16" y="54"/>
                  </a:lnTo>
                  <a:lnTo>
                    <a:pt x="10" y="54"/>
                  </a:lnTo>
                  <a:lnTo>
                    <a:pt x="8" y="54"/>
                  </a:lnTo>
                  <a:lnTo>
                    <a:pt x="6" y="54"/>
                  </a:lnTo>
                  <a:lnTo>
                    <a:pt x="4" y="52"/>
                  </a:lnTo>
                  <a:lnTo>
                    <a:pt x="2" y="52"/>
                  </a:lnTo>
                  <a:lnTo>
                    <a:pt x="0" y="50"/>
                  </a:lnTo>
                  <a:lnTo>
                    <a:pt x="0" y="48"/>
                  </a:lnTo>
                  <a:lnTo>
                    <a:pt x="2" y="4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5" name="Freeform 310"/>
            <p:cNvSpPr>
              <a:spLocks noChangeArrowheads="1"/>
            </p:cNvSpPr>
            <p:nvPr/>
          </p:nvSpPr>
          <p:spPr bwMode="auto">
            <a:xfrm>
              <a:off x="2340" y="2336"/>
              <a:ext cx="74" cy="110"/>
            </a:xfrm>
            <a:custGeom>
              <a:avLst/>
              <a:gdLst>
                <a:gd name="T0" fmla="*/ 10 w 74"/>
                <a:gd name="T1" fmla="*/ 0 h 110"/>
                <a:gd name="T2" fmla="*/ 8 w 74"/>
                <a:gd name="T3" fmla="*/ 0 h 110"/>
                <a:gd name="T4" fmla="*/ 6 w 74"/>
                <a:gd name="T5" fmla="*/ 2 h 110"/>
                <a:gd name="T6" fmla="*/ 4 w 74"/>
                <a:gd name="T7" fmla="*/ 2 h 110"/>
                <a:gd name="T8" fmla="*/ 2 w 74"/>
                <a:gd name="T9" fmla="*/ 2 h 110"/>
                <a:gd name="T10" fmla="*/ 2 w 74"/>
                <a:gd name="T11" fmla="*/ 4 h 110"/>
                <a:gd name="T12" fmla="*/ 0 w 74"/>
                <a:gd name="T13" fmla="*/ 8 h 110"/>
                <a:gd name="T14" fmla="*/ 2 w 74"/>
                <a:gd name="T15" fmla="*/ 12 h 110"/>
                <a:gd name="T16" fmla="*/ 4 w 74"/>
                <a:gd name="T17" fmla="*/ 16 h 110"/>
                <a:gd name="T18" fmla="*/ 8 w 74"/>
                <a:gd name="T19" fmla="*/ 20 h 110"/>
                <a:gd name="T20" fmla="*/ 10 w 74"/>
                <a:gd name="T21" fmla="*/ 26 h 110"/>
                <a:gd name="T22" fmla="*/ 14 w 74"/>
                <a:gd name="T23" fmla="*/ 30 h 110"/>
                <a:gd name="T24" fmla="*/ 16 w 74"/>
                <a:gd name="T25" fmla="*/ 34 h 110"/>
                <a:gd name="T26" fmla="*/ 20 w 74"/>
                <a:gd name="T27" fmla="*/ 38 h 110"/>
                <a:gd name="T28" fmla="*/ 22 w 74"/>
                <a:gd name="T29" fmla="*/ 40 h 110"/>
                <a:gd name="T30" fmla="*/ 22 w 74"/>
                <a:gd name="T31" fmla="*/ 44 h 110"/>
                <a:gd name="T32" fmla="*/ 22 w 74"/>
                <a:gd name="T33" fmla="*/ 54 h 110"/>
                <a:gd name="T34" fmla="*/ 20 w 74"/>
                <a:gd name="T35" fmla="*/ 64 h 110"/>
                <a:gd name="T36" fmla="*/ 18 w 74"/>
                <a:gd name="T37" fmla="*/ 74 h 110"/>
                <a:gd name="T38" fmla="*/ 18 w 74"/>
                <a:gd name="T39" fmla="*/ 78 h 110"/>
                <a:gd name="T40" fmla="*/ 18 w 74"/>
                <a:gd name="T41" fmla="*/ 80 h 110"/>
                <a:gd name="T42" fmla="*/ 22 w 74"/>
                <a:gd name="T43" fmla="*/ 84 h 110"/>
                <a:gd name="T44" fmla="*/ 24 w 74"/>
                <a:gd name="T45" fmla="*/ 88 h 110"/>
                <a:gd name="T46" fmla="*/ 28 w 74"/>
                <a:gd name="T47" fmla="*/ 92 h 110"/>
                <a:gd name="T48" fmla="*/ 30 w 74"/>
                <a:gd name="T49" fmla="*/ 96 h 110"/>
                <a:gd name="T50" fmla="*/ 32 w 74"/>
                <a:gd name="T51" fmla="*/ 102 h 110"/>
                <a:gd name="T52" fmla="*/ 34 w 74"/>
                <a:gd name="T53" fmla="*/ 106 h 110"/>
                <a:gd name="T54" fmla="*/ 36 w 74"/>
                <a:gd name="T55" fmla="*/ 110 h 110"/>
                <a:gd name="T56" fmla="*/ 38 w 74"/>
                <a:gd name="T57" fmla="*/ 110 h 110"/>
                <a:gd name="T58" fmla="*/ 38 w 74"/>
                <a:gd name="T59" fmla="*/ 106 h 110"/>
                <a:gd name="T60" fmla="*/ 40 w 74"/>
                <a:gd name="T61" fmla="*/ 102 h 110"/>
                <a:gd name="T62" fmla="*/ 44 w 74"/>
                <a:gd name="T63" fmla="*/ 96 h 110"/>
                <a:gd name="T64" fmla="*/ 46 w 74"/>
                <a:gd name="T65" fmla="*/ 90 h 110"/>
                <a:gd name="T66" fmla="*/ 50 w 74"/>
                <a:gd name="T67" fmla="*/ 86 h 110"/>
                <a:gd name="T68" fmla="*/ 54 w 74"/>
                <a:gd name="T69" fmla="*/ 82 h 110"/>
                <a:gd name="T70" fmla="*/ 56 w 74"/>
                <a:gd name="T71" fmla="*/ 80 h 110"/>
                <a:gd name="T72" fmla="*/ 60 w 74"/>
                <a:gd name="T73" fmla="*/ 78 h 110"/>
                <a:gd name="T74" fmla="*/ 64 w 74"/>
                <a:gd name="T75" fmla="*/ 74 h 110"/>
                <a:gd name="T76" fmla="*/ 66 w 74"/>
                <a:gd name="T77" fmla="*/ 68 h 110"/>
                <a:gd name="T78" fmla="*/ 68 w 74"/>
                <a:gd name="T79" fmla="*/ 64 h 110"/>
                <a:gd name="T80" fmla="*/ 70 w 74"/>
                <a:gd name="T81" fmla="*/ 58 h 110"/>
                <a:gd name="T82" fmla="*/ 72 w 74"/>
                <a:gd name="T83" fmla="*/ 54 h 110"/>
                <a:gd name="T84" fmla="*/ 72 w 74"/>
                <a:gd name="T85" fmla="*/ 50 h 110"/>
                <a:gd name="T86" fmla="*/ 74 w 74"/>
                <a:gd name="T87" fmla="*/ 50 h 110"/>
                <a:gd name="T88" fmla="*/ 72 w 74"/>
                <a:gd name="T89" fmla="*/ 50 h 110"/>
                <a:gd name="T90" fmla="*/ 68 w 74"/>
                <a:gd name="T91" fmla="*/ 50 h 110"/>
                <a:gd name="T92" fmla="*/ 64 w 74"/>
                <a:gd name="T93" fmla="*/ 52 h 110"/>
                <a:gd name="T94" fmla="*/ 58 w 74"/>
                <a:gd name="T95" fmla="*/ 52 h 110"/>
                <a:gd name="T96" fmla="*/ 54 w 74"/>
                <a:gd name="T97" fmla="*/ 52 h 110"/>
                <a:gd name="T98" fmla="*/ 48 w 74"/>
                <a:gd name="T99" fmla="*/ 50 h 110"/>
                <a:gd name="T100" fmla="*/ 46 w 74"/>
                <a:gd name="T101" fmla="*/ 48 h 110"/>
                <a:gd name="T102" fmla="*/ 42 w 74"/>
                <a:gd name="T103" fmla="*/ 44 h 110"/>
                <a:gd name="T104" fmla="*/ 38 w 74"/>
                <a:gd name="T105" fmla="*/ 40 h 110"/>
                <a:gd name="T106" fmla="*/ 36 w 74"/>
                <a:gd name="T107" fmla="*/ 36 h 110"/>
                <a:gd name="T108" fmla="*/ 34 w 74"/>
                <a:gd name="T109" fmla="*/ 32 h 110"/>
                <a:gd name="T110" fmla="*/ 32 w 74"/>
                <a:gd name="T111" fmla="*/ 30 h 110"/>
                <a:gd name="T112" fmla="*/ 32 w 74"/>
                <a:gd name="T113" fmla="*/ 28 h 110"/>
                <a:gd name="T114" fmla="*/ 18 w 74"/>
                <a:gd name="T115" fmla="*/ 10 h 110"/>
                <a:gd name="T116" fmla="*/ 18 w 74"/>
                <a:gd name="T117" fmla="*/ 8 h 110"/>
                <a:gd name="T118" fmla="*/ 18 w 74"/>
                <a:gd name="T119" fmla="*/ 6 h 110"/>
                <a:gd name="T120" fmla="*/ 16 w 74"/>
                <a:gd name="T121" fmla="*/ 2 h 110"/>
                <a:gd name="T122" fmla="*/ 12 w 74"/>
                <a:gd name="T123" fmla="*/ 2 h 110"/>
                <a:gd name="T124" fmla="*/ 10 w 74"/>
                <a:gd name="T125" fmla="*/ 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4" h="110">
                  <a:moveTo>
                    <a:pt x="10" y="0"/>
                  </a:moveTo>
                  <a:lnTo>
                    <a:pt x="8" y="0"/>
                  </a:lnTo>
                  <a:lnTo>
                    <a:pt x="6" y="2"/>
                  </a:lnTo>
                  <a:lnTo>
                    <a:pt x="4" y="2"/>
                  </a:lnTo>
                  <a:lnTo>
                    <a:pt x="2" y="2"/>
                  </a:lnTo>
                  <a:lnTo>
                    <a:pt x="2" y="4"/>
                  </a:lnTo>
                  <a:lnTo>
                    <a:pt x="0" y="8"/>
                  </a:lnTo>
                  <a:lnTo>
                    <a:pt x="2" y="12"/>
                  </a:lnTo>
                  <a:lnTo>
                    <a:pt x="4" y="16"/>
                  </a:lnTo>
                  <a:lnTo>
                    <a:pt x="8" y="20"/>
                  </a:lnTo>
                  <a:lnTo>
                    <a:pt x="10" y="26"/>
                  </a:lnTo>
                  <a:lnTo>
                    <a:pt x="14" y="30"/>
                  </a:lnTo>
                  <a:lnTo>
                    <a:pt x="16" y="34"/>
                  </a:lnTo>
                  <a:lnTo>
                    <a:pt x="20" y="38"/>
                  </a:lnTo>
                  <a:lnTo>
                    <a:pt x="22" y="40"/>
                  </a:lnTo>
                  <a:lnTo>
                    <a:pt x="22" y="44"/>
                  </a:lnTo>
                  <a:lnTo>
                    <a:pt x="22" y="54"/>
                  </a:lnTo>
                  <a:lnTo>
                    <a:pt x="20" y="64"/>
                  </a:lnTo>
                  <a:lnTo>
                    <a:pt x="18" y="74"/>
                  </a:lnTo>
                  <a:lnTo>
                    <a:pt x="18" y="78"/>
                  </a:lnTo>
                  <a:lnTo>
                    <a:pt x="18" y="80"/>
                  </a:lnTo>
                  <a:lnTo>
                    <a:pt x="22" y="84"/>
                  </a:lnTo>
                  <a:lnTo>
                    <a:pt x="24" y="88"/>
                  </a:lnTo>
                  <a:lnTo>
                    <a:pt x="28" y="92"/>
                  </a:lnTo>
                  <a:lnTo>
                    <a:pt x="30" y="96"/>
                  </a:lnTo>
                  <a:lnTo>
                    <a:pt x="32" y="102"/>
                  </a:lnTo>
                  <a:lnTo>
                    <a:pt x="34" y="106"/>
                  </a:lnTo>
                  <a:lnTo>
                    <a:pt x="36" y="110"/>
                  </a:lnTo>
                  <a:lnTo>
                    <a:pt x="38" y="110"/>
                  </a:lnTo>
                  <a:lnTo>
                    <a:pt x="38" y="106"/>
                  </a:lnTo>
                  <a:lnTo>
                    <a:pt x="40" y="102"/>
                  </a:lnTo>
                  <a:lnTo>
                    <a:pt x="44" y="96"/>
                  </a:lnTo>
                  <a:lnTo>
                    <a:pt x="46" y="90"/>
                  </a:lnTo>
                  <a:lnTo>
                    <a:pt x="50" y="86"/>
                  </a:lnTo>
                  <a:lnTo>
                    <a:pt x="54" y="82"/>
                  </a:lnTo>
                  <a:lnTo>
                    <a:pt x="56" y="80"/>
                  </a:lnTo>
                  <a:lnTo>
                    <a:pt x="60" y="78"/>
                  </a:lnTo>
                  <a:lnTo>
                    <a:pt x="64" y="74"/>
                  </a:lnTo>
                  <a:lnTo>
                    <a:pt x="66" y="68"/>
                  </a:lnTo>
                  <a:lnTo>
                    <a:pt x="68" y="64"/>
                  </a:lnTo>
                  <a:lnTo>
                    <a:pt x="70" y="58"/>
                  </a:lnTo>
                  <a:lnTo>
                    <a:pt x="72" y="54"/>
                  </a:lnTo>
                  <a:lnTo>
                    <a:pt x="72" y="50"/>
                  </a:lnTo>
                  <a:lnTo>
                    <a:pt x="74" y="50"/>
                  </a:lnTo>
                  <a:lnTo>
                    <a:pt x="72" y="50"/>
                  </a:lnTo>
                  <a:lnTo>
                    <a:pt x="68" y="50"/>
                  </a:lnTo>
                  <a:lnTo>
                    <a:pt x="64" y="52"/>
                  </a:lnTo>
                  <a:lnTo>
                    <a:pt x="58" y="52"/>
                  </a:lnTo>
                  <a:lnTo>
                    <a:pt x="54" y="52"/>
                  </a:lnTo>
                  <a:lnTo>
                    <a:pt x="48" y="50"/>
                  </a:lnTo>
                  <a:lnTo>
                    <a:pt x="46" y="48"/>
                  </a:lnTo>
                  <a:lnTo>
                    <a:pt x="42" y="44"/>
                  </a:lnTo>
                  <a:lnTo>
                    <a:pt x="38" y="40"/>
                  </a:lnTo>
                  <a:lnTo>
                    <a:pt x="36" y="36"/>
                  </a:lnTo>
                  <a:lnTo>
                    <a:pt x="34" y="32"/>
                  </a:lnTo>
                  <a:lnTo>
                    <a:pt x="32" y="30"/>
                  </a:lnTo>
                  <a:lnTo>
                    <a:pt x="32" y="28"/>
                  </a:lnTo>
                  <a:lnTo>
                    <a:pt x="18" y="10"/>
                  </a:lnTo>
                  <a:lnTo>
                    <a:pt x="18" y="8"/>
                  </a:lnTo>
                  <a:lnTo>
                    <a:pt x="18" y="6"/>
                  </a:lnTo>
                  <a:lnTo>
                    <a:pt x="16" y="2"/>
                  </a:lnTo>
                  <a:lnTo>
                    <a:pt x="12" y="2"/>
                  </a:lnTo>
                  <a:lnTo>
                    <a:pt x="1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6" name="Freeform 311"/>
            <p:cNvSpPr>
              <a:spLocks noChangeArrowheads="1"/>
            </p:cNvSpPr>
            <p:nvPr/>
          </p:nvSpPr>
          <p:spPr bwMode="auto">
            <a:xfrm>
              <a:off x="2270" y="2440"/>
              <a:ext cx="92" cy="104"/>
            </a:xfrm>
            <a:custGeom>
              <a:avLst/>
              <a:gdLst>
                <a:gd name="T0" fmla="*/ 4 w 92"/>
                <a:gd name="T1" fmla="*/ 80 h 104"/>
                <a:gd name="T2" fmla="*/ 4 w 92"/>
                <a:gd name="T3" fmla="*/ 80 h 104"/>
                <a:gd name="T4" fmla="*/ 2 w 92"/>
                <a:gd name="T5" fmla="*/ 82 h 104"/>
                <a:gd name="T6" fmla="*/ 0 w 92"/>
                <a:gd name="T7" fmla="*/ 84 h 104"/>
                <a:gd name="T8" fmla="*/ 0 w 92"/>
                <a:gd name="T9" fmla="*/ 88 h 104"/>
                <a:gd name="T10" fmla="*/ 0 w 92"/>
                <a:gd name="T11" fmla="*/ 90 h 104"/>
                <a:gd name="T12" fmla="*/ 0 w 92"/>
                <a:gd name="T13" fmla="*/ 94 h 104"/>
                <a:gd name="T14" fmla="*/ 4 w 92"/>
                <a:gd name="T15" fmla="*/ 96 h 104"/>
                <a:gd name="T16" fmla="*/ 10 w 92"/>
                <a:gd name="T17" fmla="*/ 98 h 104"/>
                <a:gd name="T18" fmla="*/ 16 w 92"/>
                <a:gd name="T19" fmla="*/ 100 h 104"/>
                <a:gd name="T20" fmla="*/ 22 w 92"/>
                <a:gd name="T21" fmla="*/ 102 h 104"/>
                <a:gd name="T22" fmla="*/ 28 w 92"/>
                <a:gd name="T23" fmla="*/ 104 h 104"/>
                <a:gd name="T24" fmla="*/ 34 w 92"/>
                <a:gd name="T25" fmla="*/ 104 h 104"/>
                <a:gd name="T26" fmla="*/ 36 w 92"/>
                <a:gd name="T27" fmla="*/ 104 h 104"/>
                <a:gd name="T28" fmla="*/ 40 w 92"/>
                <a:gd name="T29" fmla="*/ 102 h 104"/>
                <a:gd name="T30" fmla="*/ 44 w 92"/>
                <a:gd name="T31" fmla="*/ 98 h 104"/>
                <a:gd name="T32" fmla="*/ 48 w 92"/>
                <a:gd name="T33" fmla="*/ 94 h 104"/>
                <a:gd name="T34" fmla="*/ 50 w 92"/>
                <a:gd name="T35" fmla="*/ 90 h 104"/>
                <a:gd name="T36" fmla="*/ 52 w 92"/>
                <a:gd name="T37" fmla="*/ 86 h 104"/>
                <a:gd name="T38" fmla="*/ 52 w 92"/>
                <a:gd name="T39" fmla="*/ 82 h 104"/>
                <a:gd name="T40" fmla="*/ 52 w 92"/>
                <a:gd name="T41" fmla="*/ 78 h 104"/>
                <a:gd name="T42" fmla="*/ 50 w 92"/>
                <a:gd name="T43" fmla="*/ 74 h 104"/>
                <a:gd name="T44" fmla="*/ 52 w 92"/>
                <a:gd name="T45" fmla="*/ 70 h 104"/>
                <a:gd name="T46" fmla="*/ 54 w 92"/>
                <a:gd name="T47" fmla="*/ 66 h 104"/>
                <a:gd name="T48" fmla="*/ 58 w 92"/>
                <a:gd name="T49" fmla="*/ 64 h 104"/>
                <a:gd name="T50" fmla="*/ 62 w 92"/>
                <a:gd name="T51" fmla="*/ 60 h 104"/>
                <a:gd name="T52" fmla="*/ 66 w 92"/>
                <a:gd name="T53" fmla="*/ 54 h 104"/>
                <a:gd name="T54" fmla="*/ 70 w 92"/>
                <a:gd name="T55" fmla="*/ 50 h 104"/>
                <a:gd name="T56" fmla="*/ 72 w 92"/>
                <a:gd name="T57" fmla="*/ 46 h 104"/>
                <a:gd name="T58" fmla="*/ 74 w 92"/>
                <a:gd name="T59" fmla="*/ 44 h 104"/>
                <a:gd name="T60" fmla="*/ 74 w 92"/>
                <a:gd name="T61" fmla="*/ 42 h 104"/>
                <a:gd name="T62" fmla="*/ 80 w 92"/>
                <a:gd name="T63" fmla="*/ 30 h 104"/>
                <a:gd name="T64" fmla="*/ 82 w 92"/>
                <a:gd name="T65" fmla="*/ 28 h 104"/>
                <a:gd name="T66" fmla="*/ 84 w 92"/>
                <a:gd name="T67" fmla="*/ 26 h 104"/>
                <a:gd name="T68" fmla="*/ 86 w 92"/>
                <a:gd name="T69" fmla="*/ 24 h 104"/>
                <a:gd name="T70" fmla="*/ 88 w 92"/>
                <a:gd name="T71" fmla="*/ 20 h 104"/>
                <a:gd name="T72" fmla="*/ 90 w 92"/>
                <a:gd name="T73" fmla="*/ 16 h 104"/>
                <a:gd name="T74" fmla="*/ 92 w 92"/>
                <a:gd name="T75" fmla="*/ 12 h 104"/>
                <a:gd name="T76" fmla="*/ 92 w 92"/>
                <a:gd name="T77" fmla="*/ 8 h 104"/>
                <a:gd name="T78" fmla="*/ 90 w 92"/>
                <a:gd name="T79" fmla="*/ 6 h 104"/>
                <a:gd name="T80" fmla="*/ 86 w 92"/>
                <a:gd name="T81" fmla="*/ 4 h 104"/>
                <a:gd name="T82" fmla="*/ 82 w 92"/>
                <a:gd name="T83" fmla="*/ 2 h 104"/>
                <a:gd name="T84" fmla="*/ 78 w 92"/>
                <a:gd name="T85" fmla="*/ 0 h 104"/>
                <a:gd name="T86" fmla="*/ 74 w 92"/>
                <a:gd name="T87" fmla="*/ 0 h 104"/>
                <a:gd name="T88" fmla="*/ 70 w 92"/>
                <a:gd name="T89" fmla="*/ 0 h 104"/>
                <a:gd name="T90" fmla="*/ 68 w 92"/>
                <a:gd name="T91" fmla="*/ 2 h 104"/>
                <a:gd name="T92" fmla="*/ 66 w 92"/>
                <a:gd name="T93" fmla="*/ 4 h 104"/>
                <a:gd name="T94" fmla="*/ 64 w 92"/>
                <a:gd name="T95" fmla="*/ 8 h 104"/>
                <a:gd name="T96" fmla="*/ 62 w 92"/>
                <a:gd name="T97" fmla="*/ 10 h 104"/>
                <a:gd name="T98" fmla="*/ 60 w 92"/>
                <a:gd name="T99" fmla="*/ 12 h 104"/>
                <a:gd name="T100" fmla="*/ 58 w 92"/>
                <a:gd name="T101" fmla="*/ 26 h 104"/>
                <a:gd name="T102" fmla="*/ 42 w 92"/>
                <a:gd name="T103" fmla="*/ 36 h 104"/>
                <a:gd name="T104" fmla="*/ 32 w 92"/>
                <a:gd name="T105" fmla="*/ 44 h 104"/>
                <a:gd name="T106" fmla="*/ 20 w 92"/>
                <a:gd name="T107" fmla="*/ 62 h 104"/>
                <a:gd name="T108" fmla="*/ 14 w 92"/>
                <a:gd name="T109" fmla="*/ 72 h 104"/>
                <a:gd name="T110" fmla="*/ 12 w 92"/>
                <a:gd name="T111" fmla="*/ 72 h 104"/>
                <a:gd name="T112" fmla="*/ 8 w 92"/>
                <a:gd name="T113" fmla="*/ 72 h 104"/>
                <a:gd name="T114" fmla="*/ 6 w 92"/>
                <a:gd name="T115" fmla="*/ 76 h 104"/>
                <a:gd name="T116" fmla="*/ 4 w 92"/>
                <a:gd name="T117" fmla="*/ 8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2" h="104">
                  <a:moveTo>
                    <a:pt x="4" y="80"/>
                  </a:moveTo>
                  <a:lnTo>
                    <a:pt x="4" y="80"/>
                  </a:lnTo>
                  <a:lnTo>
                    <a:pt x="2" y="82"/>
                  </a:lnTo>
                  <a:lnTo>
                    <a:pt x="0" y="84"/>
                  </a:lnTo>
                  <a:lnTo>
                    <a:pt x="0" y="88"/>
                  </a:lnTo>
                  <a:lnTo>
                    <a:pt x="0" y="90"/>
                  </a:lnTo>
                  <a:lnTo>
                    <a:pt x="0" y="94"/>
                  </a:lnTo>
                  <a:lnTo>
                    <a:pt x="4" y="96"/>
                  </a:lnTo>
                  <a:lnTo>
                    <a:pt x="10" y="98"/>
                  </a:lnTo>
                  <a:lnTo>
                    <a:pt x="16" y="100"/>
                  </a:lnTo>
                  <a:lnTo>
                    <a:pt x="22" y="102"/>
                  </a:lnTo>
                  <a:lnTo>
                    <a:pt x="28" y="104"/>
                  </a:lnTo>
                  <a:lnTo>
                    <a:pt x="34" y="104"/>
                  </a:lnTo>
                  <a:lnTo>
                    <a:pt x="36" y="104"/>
                  </a:lnTo>
                  <a:lnTo>
                    <a:pt x="40" y="102"/>
                  </a:lnTo>
                  <a:lnTo>
                    <a:pt x="44" y="98"/>
                  </a:lnTo>
                  <a:lnTo>
                    <a:pt x="48" y="94"/>
                  </a:lnTo>
                  <a:lnTo>
                    <a:pt x="50" y="90"/>
                  </a:lnTo>
                  <a:lnTo>
                    <a:pt x="52" y="86"/>
                  </a:lnTo>
                  <a:lnTo>
                    <a:pt x="52" y="82"/>
                  </a:lnTo>
                  <a:lnTo>
                    <a:pt x="52" y="78"/>
                  </a:lnTo>
                  <a:lnTo>
                    <a:pt x="50" y="74"/>
                  </a:lnTo>
                  <a:lnTo>
                    <a:pt x="52" y="70"/>
                  </a:lnTo>
                  <a:lnTo>
                    <a:pt x="54" y="66"/>
                  </a:lnTo>
                  <a:lnTo>
                    <a:pt x="58" y="64"/>
                  </a:lnTo>
                  <a:lnTo>
                    <a:pt x="62" y="60"/>
                  </a:lnTo>
                  <a:lnTo>
                    <a:pt x="66" y="54"/>
                  </a:lnTo>
                  <a:lnTo>
                    <a:pt x="70" y="50"/>
                  </a:lnTo>
                  <a:lnTo>
                    <a:pt x="72" y="46"/>
                  </a:lnTo>
                  <a:lnTo>
                    <a:pt x="74" y="44"/>
                  </a:lnTo>
                  <a:lnTo>
                    <a:pt x="74" y="42"/>
                  </a:lnTo>
                  <a:lnTo>
                    <a:pt x="80" y="30"/>
                  </a:lnTo>
                  <a:lnTo>
                    <a:pt x="82" y="28"/>
                  </a:lnTo>
                  <a:lnTo>
                    <a:pt x="84" y="26"/>
                  </a:lnTo>
                  <a:lnTo>
                    <a:pt x="86" y="24"/>
                  </a:lnTo>
                  <a:lnTo>
                    <a:pt x="88" y="20"/>
                  </a:lnTo>
                  <a:lnTo>
                    <a:pt x="90" y="16"/>
                  </a:lnTo>
                  <a:lnTo>
                    <a:pt x="92" y="12"/>
                  </a:lnTo>
                  <a:lnTo>
                    <a:pt x="92" y="8"/>
                  </a:lnTo>
                  <a:lnTo>
                    <a:pt x="90" y="6"/>
                  </a:lnTo>
                  <a:lnTo>
                    <a:pt x="86" y="4"/>
                  </a:lnTo>
                  <a:lnTo>
                    <a:pt x="82" y="2"/>
                  </a:lnTo>
                  <a:lnTo>
                    <a:pt x="78" y="0"/>
                  </a:lnTo>
                  <a:lnTo>
                    <a:pt x="74" y="0"/>
                  </a:lnTo>
                  <a:lnTo>
                    <a:pt x="70" y="0"/>
                  </a:lnTo>
                  <a:lnTo>
                    <a:pt x="68" y="2"/>
                  </a:lnTo>
                  <a:lnTo>
                    <a:pt x="66" y="4"/>
                  </a:lnTo>
                  <a:lnTo>
                    <a:pt x="64" y="8"/>
                  </a:lnTo>
                  <a:lnTo>
                    <a:pt x="62" y="10"/>
                  </a:lnTo>
                  <a:lnTo>
                    <a:pt x="60" y="12"/>
                  </a:lnTo>
                  <a:lnTo>
                    <a:pt x="58" y="26"/>
                  </a:lnTo>
                  <a:lnTo>
                    <a:pt x="42" y="36"/>
                  </a:lnTo>
                  <a:lnTo>
                    <a:pt x="32" y="44"/>
                  </a:lnTo>
                  <a:lnTo>
                    <a:pt x="20" y="62"/>
                  </a:lnTo>
                  <a:lnTo>
                    <a:pt x="14" y="72"/>
                  </a:lnTo>
                  <a:lnTo>
                    <a:pt x="12" y="72"/>
                  </a:lnTo>
                  <a:lnTo>
                    <a:pt x="8" y="72"/>
                  </a:lnTo>
                  <a:lnTo>
                    <a:pt x="6" y="76"/>
                  </a:lnTo>
                  <a:lnTo>
                    <a:pt x="4" y="8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7" name="Freeform 312"/>
            <p:cNvSpPr>
              <a:spLocks noChangeArrowheads="1"/>
            </p:cNvSpPr>
            <p:nvPr/>
          </p:nvSpPr>
          <p:spPr bwMode="auto">
            <a:xfrm>
              <a:off x="1746" y="1498"/>
              <a:ext cx="36" cy="96"/>
            </a:xfrm>
            <a:custGeom>
              <a:avLst/>
              <a:gdLst>
                <a:gd name="T0" fmla="*/ 20 w 36"/>
                <a:gd name="T1" fmla="*/ 0 h 96"/>
                <a:gd name="T2" fmla="*/ 20 w 36"/>
                <a:gd name="T3" fmla="*/ 0 h 96"/>
                <a:gd name="T4" fmla="*/ 16 w 36"/>
                <a:gd name="T5" fmla="*/ 0 h 96"/>
                <a:gd name="T6" fmla="*/ 12 w 36"/>
                <a:gd name="T7" fmla="*/ 0 h 96"/>
                <a:gd name="T8" fmla="*/ 8 w 36"/>
                <a:gd name="T9" fmla="*/ 2 h 96"/>
                <a:gd name="T10" fmla="*/ 4 w 36"/>
                <a:gd name="T11" fmla="*/ 4 h 96"/>
                <a:gd name="T12" fmla="*/ 2 w 36"/>
                <a:gd name="T13" fmla="*/ 8 h 96"/>
                <a:gd name="T14" fmla="*/ 2 w 36"/>
                <a:gd name="T15" fmla="*/ 12 h 96"/>
                <a:gd name="T16" fmla="*/ 0 w 36"/>
                <a:gd name="T17" fmla="*/ 26 h 96"/>
                <a:gd name="T18" fmla="*/ 0 w 36"/>
                <a:gd name="T19" fmla="*/ 40 h 96"/>
                <a:gd name="T20" fmla="*/ 2 w 36"/>
                <a:gd name="T21" fmla="*/ 48 h 96"/>
                <a:gd name="T22" fmla="*/ 2 w 36"/>
                <a:gd name="T23" fmla="*/ 52 h 96"/>
                <a:gd name="T24" fmla="*/ 4 w 36"/>
                <a:gd name="T25" fmla="*/ 54 h 96"/>
                <a:gd name="T26" fmla="*/ 4 w 36"/>
                <a:gd name="T27" fmla="*/ 56 h 96"/>
                <a:gd name="T28" fmla="*/ 2 w 36"/>
                <a:gd name="T29" fmla="*/ 58 h 96"/>
                <a:gd name="T30" fmla="*/ 2 w 36"/>
                <a:gd name="T31" fmla="*/ 60 h 96"/>
                <a:gd name="T32" fmla="*/ 0 w 36"/>
                <a:gd name="T33" fmla="*/ 64 h 96"/>
                <a:gd name="T34" fmla="*/ 0 w 36"/>
                <a:gd name="T35" fmla="*/ 66 h 96"/>
                <a:gd name="T36" fmla="*/ 2 w 36"/>
                <a:gd name="T37" fmla="*/ 70 h 96"/>
                <a:gd name="T38" fmla="*/ 4 w 36"/>
                <a:gd name="T39" fmla="*/ 76 h 96"/>
                <a:gd name="T40" fmla="*/ 6 w 36"/>
                <a:gd name="T41" fmla="*/ 82 h 96"/>
                <a:gd name="T42" fmla="*/ 10 w 36"/>
                <a:gd name="T43" fmla="*/ 88 h 96"/>
                <a:gd name="T44" fmla="*/ 12 w 36"/>
                <a:gd name="T45" fmla="*/ 92 h 96"/>
                <a:gd name="T46" fmla="*/ 14 w 36"/>
                <a:gd name="T47" fmla="*/ 94 h 96"/>
                <a:gd name="T48" fmla="*/ 16 w 36"/>
                <a:gd name="T49" fmla="*/ 96 h 96"/>
                <a:gd name="T50" fmla="*/ 18 w 36"/>
                <a:gd name="T51" fmla="*/ 94 h 96"/>
                <a:gd name="T52" fmla="*/ 22 w 36"/>
                <a:gd name="T53" fmla="*/ 90 h 96"/>
                <a:gd name="T54" fmla="*/ 24 w 36"/>
                <a:gd name="T55" fmla="*/ 88 h 96"/>
                <a:gd name="T56" fmla="*/ 24 w 36"/>
                <a:gd name="T57" fmla="*/ 84 h 96"/>
                <a:gd name="T58" fmla="*/ 24 w 36"/>
                <a:gd name="T59" fmla="*/ 78 h 96"/>
                <a:gd name="T60" fmla="*/ 24 w 36"/>
                <a:gd name="T61" fmla="*/ 72 h 96"/>
                <a:gd name="T62" fmla="*/ 24 w 36"/>
                <a:gd name="T63" fmla="*/ 66 h 96"/>
                <a:gd name="T64" fmla="*/ 24 w 36"/>
                <a:gd name="T65" fmla="*/ 60 h 96"/>
                <a:gd name="T66" fmla="*/ 24 w 36"/>
                <a:gd name="T67" fmla="*/ 56 h 96"/>
                <a:gd name="T68" fmla="*/ 30 w 36"/>
                <a:gd name="T69" fmla="*/ 42 h 96"/>
                <a:gd name="T70" fmla="*/ 30 w 36"/>
                <a:gd name="T71" fmla="*/ 40 h 96"/>
                <a:gd name="T72" fmla="*/ 30 w 36"/>
                <a:gd name="T73" fmla="*/ 36 h 96"/>
                <a:gd name="T74" fmla="*/ 30 w 36"/>
                <a:gd name="T75" fmla="*/ 32 h 96"/>
                <a:gd name="T76" fmla="*/ 30 w 36"/>
                <a:gd name="T77" fmla="*/ 28 h 96"/>
                <a:gd name="T78" fmla="*/ 32 w 36"/>
                <a:gd name="T79" fmla="*/ 24 h 96"/>
                <a:gd name="T80" fmla="*/ 34 w 36"/>
                <a:gd name="T81" fmla="*/ 22 h 96"/>
                <a:gd name="T82" fmla="*/ 34 w 36"/>
                <a:gd name="T83" fmla="*/ 20 h 96"/>
                <a:gd name="T84" fmla="*/ 34 w 36"/>
                <a:gd name="T85" fmla="*/ 16 h 96"/>
                <a:gd name="T86" fmla="*/ 34 w 36"/>
                <a:gd name="T87" fmla="*/ 10 h 96"/>
                <a:gd name="T88" fmla="*/ 34 w 36"/>
                <a:gd name="T89" fmla="*/ 6 h 96"/>
                <a:gd name="T90" fmla="*/ 34 w 36"/>
                <a:gd name="T91" fmla="*/ 2 h 96"/>
                <a:gd name="T92" fmla="*/ 36 w 36"/>
                <a:gd name="T93" fmla="*/ 0 h 96"/>
                <a:gd name="T94" fmla="*/ 34 w 36"/>
                <a:gd name="T95" fmla="*/ 0 h 96"/>
                <a:gd name="T96" fmla="*/ 32 w 36"/>
                <a:gd name="T97" fmla="*/ 0 h 96"/>
                <a:gd name="T98" fmla="*/ 28 w 36"/>
                <a:gd name="T99" fmla="*/ 2 h 96"/>
                <a:gd name="T100" fmla="*/ 24 w 36"/>
                <a:gd name="T101" fmla="*/ 2 h 96"/>
                <a:gd name="T102" fmla="*/ 20 w 36"/>
                <a:gd name="T103" fmla="*/ 0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6" h="96">
                  <a:moveTo>
                    <a:pt x="20" y="0"/>
                  </a:moveTo>
                  <a:lnTo>
                    <a:pt x="20" y="0"/>
                  </a:lnTo>
                  <a:lnTo>
                    <a:pt x="16" y="0"/>
                  </a:lnTo>
                  <a:lnTo>
                    <a:pt x="12" y="0"/>
                  </a:lnTo>
                  <a:lnTo>
                    <a:pt x="8" y="2"/>
                  </a:lnTo>
                  <a:lnTo>
                    <a:pt x="4" y="4"/>
                  </a:lnTo>
                  <a:lnTo>
                    <a:pt x="2" y="8"/>
                  </a:lnTo>
                  <a:lnTo>
                    <a:pt x="2" y="12"/>
                  </a:lnTo>
                  <a:lnTo>
                    <a:pt x="0" y="26"/>
                  </a:lnTo>
                  <a:lnTo>
                    <a:pt x="0" y="40"/>
                  </a:lnTo>
                  <a:lnTo>
                    <a:pt x="2" y="48"/>
                  </a:lnTo>
                  <a:lnTo>
                    <a:pt x="2" y="52"/>
                  </a:lnTo>
                  <a:lnTo>
                    <a:pt x="4" y="54"/>
                  </a:lnTo>
                  <a:lnTo>
                    <a:pt x="4" y="56"/>
                  </a:lnTo>
                  <a:lnTo>
                    <a:pt x="2" y="58"/>
                  </a:lnTo>
                  <a:lnTo>
                    <a:pt x="2" y="60"/>
                  </a:lnTo>
                  <a:lnTo>
                    <a:pt x="0" y="64"/>
                  </a:lnTo>
                  <a:lnTo>
                    <a:pt x="0" y="66"/>
                  </a:lnTo>
                  <a:lnTo>
                    <a:pt x="2" y="70"/>
                  </a:lnTo>
                  <a:lnTo>
                    <a:pt x="4" y="76"/>
                  </a:lnTo>
                  <a:lnTo>
                    <a:pt x="6" y="82"/>
                  </a:lnTo>
                  <a:lnTo>
                    <a:pt x="10" y="88"/>
                  </a:lnTo>
                  <a:lnTo>
                    <a:pt x="12" y="92"/>
                  </a:lnTo>
                  <a:lnTo>
                    <a:pt x="14" y="94"/>
                  </a:lnTo>
                  <a:lnTo>
                    <a:pt x="16" y="96"/>
                  </a:lnTo>
                  <a:lnTo>
                    <a:pt x="18" y="94"/>
                  </a:lnTo>
                  <a:lnTo>
                    <a:pt x="22" y="90"/>
                  </a:lnTo>
                  <a:lnTo>
                    <a:pt x="24" y="88"/>
                  </a:lnTo>
                  <a:lnTo>
                    <a:pt x="24" y="84"/>
                  </a:lnTo>
                  <a:lnTo>
                    <a:pt x="24" y="78"/>
                  </a:lnTo>
                  <a:lnTo>
                    <a:pt x="24" y="72"/>
                  </a:lnTo>
                  <a:lnTo>
                    <a:pt x="24" y="66"/>
                  </a:lnTo>
                  <a:lnTo>
                    <a:pt x="24" y="60"/>
                  </a:lnTo>
                  <a:lnTo>
                    <a:pt x="24" y="56"/>
                  </a:lnTo>
                  <a:lnTo>
                    <a:pt x="30" y="42"/>
                  </a:lnTo>
                  <a:lnTo>
                    <a:pt x="30" y="40"/>
                  </a:lnTo>
                  <a:lnTo>
                    <a:pt x="30" y="36"/>
                  </a:lnTo>
                  <a:lnTo>
                    <a:pt x="30" y="32"/>
                  </a:lnTo>
                  <a:lnTo>
                    <a:pt x="30" y="28"/>
                  </a:lnTo>
                  <a:lnTo>
                    <a:pt x="32" y="24"/>
                  </a:lnTo>
                  <a:lnTo>
                    <a:pt x="34" y="22"/>
                  </a:lnTo>
                  <a:lnTo>
                    <a:pt x="34" y="20"/>
                  </a:lnTo>
                  <a:lnTo>
                    <a:pt x="34" y="16"/>
                  </a:lnTo>
                  <a:lnTo>
                    <a:pt x="34" y="10"/>
                  </a:lnTo>
                  <a:lnTo>
                    <a:pt x="34" y="6"/>
                  </a:lnTo>
                  <a:lnTo>
                    <a:pt x="34" y="2"/>
                  </a:lnTo>
                  <a:lnTo>
                    <a:pt x="36" y="0"/>
                  </a:lnTo>
                  <a:lnTo>
                    <a:pt x="34" y="0"/>
                  </a:lnTo>
                  <a:lnTo>
                    <a:pt x="32" y="0"/>
                  </a:lnTo>
                  <a:lnTo>
                    <a:pt x="28" y="2"/>
                  </a:lnTo>
                  <a:lnTo>
                    <a:pt x="24" y="2"/>
                  </a:lnTo>
                  <a:lnTo>
                    <a:pt x="2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8" name="Freeform 313"/>
            <p:cNvSpPr>
              <a:spLocks noChangeArrowheads="1"/>
            </p:cNvSpPr>
            <p:nvPr/>
          </p:nvSpPr>
          <p:spPr bwMode="auto">
            <a:xfrm>
              <a:off x="1714" y="1598"/>
              <a:ext cx="32" cy="34"/>
            </a:xfrm>
            <a:custGeom>
              <a:avLst/>
              <a:gdLst>
                <a:gd name="T0" fmla="*/ 2 w 32"/>
                <a:gd name="T1" fmla="*/ 28 h 34"/>
                <a:gd name="T2" fmla="*/ 2 w 32"/>
                <a:gd name="T3" fmla="*/ 28 h 34"/>
                <a:gd name="T4" fmla="*/ 0 w 32"/>
                <a:gd name="T5" fmla="*/ 30 h 34"/>
                <a:gd name="T6" fmla="*/ 2 w 32"/>
                <a:gd name="T7" fmla="*/ 32 h 34"/>
                <a:gd name="T8" fmla="*/ 4 w 32"/>
                <a:gd name="T9" fmla="*/ 34 h 34"/>
                <a:gd name="T10" fmla="*/ 6 w 32"/>
                <a:gd name="T11" fmla="*/ 32 h 34"/>
                <a:gd name="T12" fmla="*/ 10 w 32"/>
                <a:gd name="T13" fmla="*/ 32 h 34"/>
                <a:gd name="T14" fmla="*/ 12 w 32"/>
                <a:gd name="T15" fmla="*/ 30 h 34"/>
                <a:gd name="T16" fmla="*/ 16 w 32"/>
                <a:gd name="T17" fmla="*/ 26 h 34"/>
                <a:gd name="T18" fmla="*/ 20 w 32"/>
                <a:gd name="T19" fmla="*/ 24 h 34"/>
                <a:gd name="T20" fmla="*/ 22 w 32"/>
                <a:gd name="T21" fmla="*/ 22 h 34"/>
                <a:gd name="T22" fmla="*/ 24 w 32"/>
                <a:gd name="T23" fmla="*/ 20 h 34"/>
                <a:gd name="T24" fmla="*/ 26 w 32"/>
                <a:gd name="T25" fmla="*/ 16 h 34"/>
                <a:gd name="T26" fmla="*/ 28 w 32"/>
                <a:gd name="T27" fmla="*/ 12 h 34"/>
                <a:gd name="T28" fmla="*/ 30 w 32"/>
                <a:gd name="T29" fmla="*/ 10 h 34"/>
                <a:gd name="T30" fmla="*/ 32 w 32"/>
                <a:gd name="T31" fmla="*/ 6 h 34"/>
                <a:gd name="T32" fmla="*/ 32 w 32"/>
                <a:gd name="T33" fmla="*/ 4 h 34"/>
                <a:gd name="T34" fmla="*/ 32 w 32"/>
                <a:gd name="T35" fmla="*/ 2 h 34"/>
                <a:gd name="T36" fmla="*/ 30 w 32"/>
                <a:gd name="T37" fmla="*/ 0 h 34"/>
                <a:gd name="T38" fmla="*/ 28 w 32"/>
                <a:gd name="T39" fmla="*/ 0 h 34"/>
                <a:gd name="T40" fmla="*/ 26 w 32"/>
                <a:gd name="T41" fmla="*/ 0 h 34"/>
                <a:gd name="T42" fmla="*/ 22 w 32"/>
                <a:gd name="T43" fmla="*/ 2 h 34"/>
                <a:gd name="T44" fmla="*/ 20 w 32"/>
                <a:gd name="T45" fmla="*/ 6 h 34"/>
                <a:gd name="T46" fmla="*/ 16 w 32"/>
                <a:gd name="T47" fmla="*/ 10 h 34"/>
                <a:gd name="T48" fmla="*/ 12 w 32"/>
                <a:gd name="T49" fmla="*/ 14 h 34"/>
                <a:gd name="T50" fmla="*/ 8 w 32"/>
                <a:gd name="T51" fmla="*/ 20 h 34"/>
                <a:gd name="T52" fmla="*/ 4 w 32"/>
                <a:gd name="T53" fmla="*/ 24 h 34"/>
                <a:gd name="T54" fmla="*/ 2 w 32"/>
                <a:gd name="T55" fmla="*/ 26 h 34"/>
                <a:gd name="T56" fmla="*/ 2 w 32"/>
                <a:gd name="T57" fmla="*/ 28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 h="34">
                  <a:moveTo>
                    <a:pt x="2" y="28"/>
                  </a:moveTo>
                  <a:lnTo>
                    <a:pt x="2" y="28"/>
                  </a:lnTo>
                  <a:lnTo>
                    <a:pt x="0" y="30"/>
                  </a:lnTo>
                  <a:lnTo>
                    <a:pt x="2" y="32"/>
                  </a:lnTo>
                  <a:lnTo>
                    <a:pt x="4" y="34"/>
                  </a:lnTo>
                  <a:lnTo>
                    <a:pt x="6" y="32"/>
                  </a:lnTo>
                  <a:lnTo>
                    <a:pt x="10" y="32"/>
                  </a:lnTo>
                  <a:lnTo>
                    <a:pt x="12" y="30"/>
                  </a:lnTo>
                  <a:lnTo>
                    <a:pt x="16" y="26"/>
                  </a:lnTo>
                  <a:lnTo>
                    <a:pt x="20" y="24"/>
                  </a:lnTo>
                  <a:lnTo>
                    <a:pt x="22" y="22"/>
                  </a:lnTo>
                  <a:lnTo>
                    <a:pt x="24" y="20"/>
                  </a:lnTo>
                  <a:lnTo>
                    <a:pt x="26" y="16"/>
                  </a:lnTo>
                  <a:lnTo>
                    <a:pt x="28" y="12"/>
                  </a:lnTo>
                  <a:lnTo>
                    <a:pt x="30" y="10"/>
                  </a:lnTo>
                  <a:lnTo>
                    <a:pt x="32" y="6"/>
                  </a:lnTo>
                  <a:lnTo>
                    <a:pt x="32" y="4"/>
                  </a:lnTo>
                  <a:lnTo>
                    <a:pt x="32" y="2"/>
                  </a:lnTo>
                  <a:lnTo>
                    <a:pt x="30" y="0"/>
                  </a:lnTo>
                  <a:lnTo>
                    <a:pt x="28" y="0"/>
                  </a:lnTo>
                  <a:lnTo>
                    <a:pt x="26" y="0"/>
                  </a:lnTo>
                  <a:lnTo>
                    <a:pt x="22" y="2"/>
                  </a:lnTo>
                  <a:lnTo>
                    <a:pt x="20" y="6"/>
                  </a:lnTo>
                  <a:lnTo>
                    <a:pt x="16" y="10"/>
                  </a:lnTo>
                  <a:lnTo>
                    <a:pt x="12" y="14"/>
                  </a:lnTo>
                  <a:lnTo>
                    <a:pt x="8" y="20"/>
                  </a:lnTo>
                  <a:lnTo>
                    <a:pt x="4" y="24"/>
                  </a:lnTo>
                  <a:lnTo>
                    <a:pt x="2" y="26"/>
                  </a:lnTo>
                  <a:lnTo>
                    <a:pt x="2" y="2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29" name="Freeform 314"/>
            <p:cNvSpPr>
              <a:spLocks noChangeArrowheads="1"/>
            </p:cNvSpPr>
            <p:nvPr/>
          </p:nvSpPr>
          <p:spPr bwMode="auto">
            <a:xfrm>
              <a:off x="1774" y="1622"/>
              <a:ext cx="60" cy="46"/>
            </a:xfrm>
            <a:custGeom>
              <a:avLst/>
              <a:gdLst>
                <a:gd name="T0" fmla="*/ 42 w 60"/>
                <a:gd name="T1" fmla="*/ 2 h 46"/>
                <a:gd name="T2" fmla="*/ 30 w 60"/>
                <a:gd name="T3" fmla="*/ 8 h 46"/>
                <a:gd name="T4" fmla="*/ 20 w 60"/>
                <a:gd name="T5" fmla="*/ 10 h 46"/>
                <a:gd name="T6" fmla="*/ 6 w 60"/>
                <a:gd name="T7" fmla="*/ 16 h 46"/>
                <a:gd name="T8" fmla="*/ 6 w 60"/>
                <a:gd name="T9" fmla="*/ 18 h 46"/>
                <a:gd name="T10" fmla="*/ 4 w 60"/>
                <a:gd name="T11" fmla="*/ 20 h 46"/>
                <a:gd name="T12" fmla="*/ 2 w 60"/>
                <a:gd name="T13" fmla="*/ 22 h 46"/>
                <a:gd name="T14" fmla="*/ 2 w 60"/>
                <a:gd name="T15" fmla="*/ 26 h 46"/>
                <a:gd name="T16" fmla="*/ 0 w 60"/>
                <a:gd name="T17" fmla="*/ 30 h 46"/>
                <a:gd name="T18" fmla="*/ 0 w 60"/>
                <a:gd name="T19" fmla="*/ 32 h 46"/>
                <a:gd name="T20" fmla="*/ 0 w 60"/>
                <a:gd name="T21" fmla="*/ 34 h 46"/>
                <a:gd name="T22" fmla="*/ 2 w 60"/>
                <a:gd name="T23" fmla="*/ 36 h 46"/>
                <a:gd name="T24" fmla="*/ 8 w 60"/>
                <a:gd name="T25" fmla="*/ 34 h 46"/>
                <a:gd name="T26" fmla="*/ 12 w 60"/>
                <a:gd name="T27" fmla="*/ 34 h 46"/>
                <a:gd name="T28" fmla="*/ 16 w 60"/>
                <a:gd name="T29" fmla="*/ 32 h 46"/>
                <a:gd name="T30" fmla="*/ 20 w 60"/>
                <a:gd name="T31" fmla="*/ 32 h 46"/>
                <a:gd name="T32" fmla="*/ 20 w 60"/>
                <a:gd name="T33" fmla="*/ 34 h 46"/>
                <a:gd name="T34" fmla="*/ 20 w 60"/>
                <a:gd name="T35" fmla="*/ 38 h 46"/>
                <a:gd name="T36" fmla="*/ 22 w 60"/>
                <a:gd name="T37" fmla="*/ 40 h 46"/>
                <a:gd name="T38" fmla="*/ 24 w 60"/>
                <a:gd name="T39" fmla="*/ 42 h 46"/>
                <a:gd name="T40" fmla="*/ 26 w 60"/>
                <a:gd name="T41" fmla="*/ 44 h 46"/>
                <a:gd name="T42" fmla="*/ 30 w 60"/>
                <a:gd name="T43" fmla="*/ 44 h 46"/>
                <a:gd name="T44" fmla="*/ 32 w 60"/>
                <a:gd name="T45" fmla="*/ 46 h 46"/>
                <a:gd name="T46" fmla="*/ 36 w 60"/>
                <a:gd name="T47" fmla="*/ 46 h 46"/>
                <a:gd name="T48" fmla="*/ 40 w 60"/>
                <a:gd name="T49" fmla="*/ 46 h 46"/>
                <a:gd name="T50" fmla="*/ 42 w 60"/>
                <a:gd name="T51" fmla="*/ 46 h 46"/>
                <a:gd name="T52" fmla="*/ 44 w 60"/>
                <a:gd name="T53" fmla="*/ 42 h 46"/>
                <a:gd name="T54" fmla="*/ 44 w 60"/>
                <a:gd name="T55" fmla="*/ 38 h 46"/>
                <a:gd name="T56" fmla="*/ 44 w 60"/>
                <a:gd name="T57" fmla="*/ 34 h 46"/>
                <a:gd name="T58" fmla="*/ 42 w 60"/>
                <a:gd name="T59" fmla="*/ 32 h 46"/>
                <a:gd name="T60" fmla="*/ 42 w 60"/>
                <a:gd name="T61" fmla="*/ 30 h 46"/>
                <a:gd name="T62" fmla="*/ 44 w 60"/>
                <a:gd name="T63" fmla="*/ 28 h 46"/>
                <a:gd name="T64" fmla="*/ 46 w 60"/>
                <a:gd name="T65" fmla="*/ 28 h 46"/>
                <a:gd name="T66" fmla="*/ 48 w 60"/>
                <a:gd name="T67" fmla="*/ 30 h 46"/>
                <a:gd name="T68" fmla="*/ 50 w 60"/>
                <a:gd name="T69" fmla="*/ 32 h 46"/>
                <a:gd name="T70" fmla="*/ 52 w 60"/>
                <a:gd name="T71" fmla="*/ 34 h 46"/>
                <a:gd name="T72" fmla="*/ 54 w 60"/>
                <a:gd name="T73" fmla="*/ 36 h 46"/>
                <a:gd name="T74" fmla="*/ 56 w 60"/>
                <a:gd name="T75" fmla="*/ 34 h 46"/>
                <a:gd name="T76" fmla="*/ 58 w 60"/>
                <a:gd name="T77" fmla="*/ 30 h 46"/>
                <a:gd name="T78" fmla="*/ 60 w 60"/>
                <a:gd name="T79" fmla="*/ 24 h 46"/>
                <a:gd name="T80" fmla="*/ 60 w 60"/>
                <a:gd name="T81" fmla="*/ 20 h 46"/>
                <a:gd name="T82" fmla="*/ 60 w 60"/>
                <a:gd name="T83" fmla="*/ 16 h 46"/>
                <a:gd name="T84" fmla="*/ 58 w 60"/>
                <a:gd name="T85" fmla="*/ 12 h 46"/>
                <a:gd name="T86" fmla="*/ 56 w 60"/>
                <a:gd name="T87" fmla="*/ 8 h 46"/>
                <a:gd name="T88" fmla="*/ 52 w 60"/>
                <a:gd name="T89" fmla="*/ 4 h 46"/>
                <a:gd name="T90" fmla="*/ 48 w 60"/>
                <a:gd name="T91" fmla="*/ 2 h 46"/>
                <a:gd name="T92" fmla="*/ 46 w 60"/>
                <a:gd name="T93" fmla="*/ 0 h 46"/>
                <a:gd name="T94" fmla="*/ 42 w 60"/>
                <a:gd name="T95"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 h="46">
                  <a:moveTo>
                    <a:pt x="42" y="2"/>
                  </a:moveTo>
                  <a:lnTo>
                    <a:pt x="30" y="8"/>
                  </a:lnTo>
                  <a:lnTo>
                    <a:pt x="20" y="10"/>
                  </a:lnTo>
                  <a:lnTo>
                    <a:pt x="6" y="16"/>
                  </a:lnTo>
                  <a:lnTo>
                    <a:pt x="6" y="18"/>
                  </a:lnTo>
                  <a:lnTo>
                    <a:pt x="4" y="20"/>
                  </a:lnTo>
                  <a:lnTo>
                    <a:pt x="2" y="22"/>
                  </a:lnTo>
                  <a:lnTo>
                    <a:pt x="2" y="26"/>
                  </a:lnTo>
                  <a:lnTo>
                    <a:pt x="0" y="30"/>
                  </a:lnTo>
                  <a:lnTo>
                    <a:pt x="0" y="32"/>
                  </a:lnTo>
                  <a:lnTo>
                    <a:pt x="0" y="34"/>
                  </a:lnTo>
                  <a:lnTo>
                    <a:pt x="2" y="36"/>
                  </a:lnTo>
                  <a:lnTo>
                    <a:pt x="8" y="34"/>
                  </a:lnTo>
                  <a:lnTo>
                    <a:pt x="12" y="34"/>
                  </a:lnTo>
                  <a:lnTo>
                    <a:pt x="16" y="32"/>
                  </a:lnTo>
                  <a:lnTo>
                    <a:pt x="20" y="32"/>
                  </a:lnTo>
                  <a:lnTo>
                    <a:pt x="20" y="34"/>
                  </a:lnTo>
                  <a:lnTo>
                    <a:pt x="20" y="38"/>
                  </a:lnTo>
                  <a:lnTo>
                    <a:pt x="22" y="40"/>
                  </a:lnTo>
                  <a:lnTo>
                    <a:pt x="24" y="42"/>
                  </a:lnTo>
                  <a:lnTo>
                    <a:pt x="26" y="44"/>
                  </a:lnTo>
                  <a:lnTo>
                    <a:pt x="30" y="44"/>
                  </a:lnTo>
                  <a:lnTo>
                    <a:pt x="32" y="46"/>
                  </a:lnTo>
                  <a:lnTo>
                    <a:pt x="36" y="46"/>
                  </a:lnTo>
                  <a:lnTo>
                    <a:pt x="40" y="46"/>
                  </a:lnTo>
                  <a:lnTo>
                    <a:pt x="42" y="46"/>
                  </a:lnTo>
                  <a:lnTo>
                    <a:pt x="44" y="42"/>
                  </a:lnTo>
                  <a:lnTo>
                    <a:pt x="44" y="38"/>
                  </a:lnTo>
                  <a:lnTo>
                    <a:pt x="44" y="34"/>
                  </a:lnTo>
                  <a:lnTo>
                    <a:pt x="42" y="32"/>
                  </a:lnTo>
                  <a:lnTo>
                    <a:pt x="42" y="30"/>
                  </a:lnTo>
                  <a:lnTo>
                    <a:pt x="44" y="28"/>
                  </a:lnTo>
                  <a:lnTo>
                    <a:pt x="46" y="28"/>
                  </a:lnTo>
                  <a:lnTo>
                    <a:pt x="48" y="30"/>
                  </a:lnTo>
                  <a:lnTo>
                    <a:pt x="50" y="32"/>
                  </a:lnTo>
                  <a:lnTo>
                    <a:pt x="52" y="34"/>
                  </a:lnTo>
                  <a:lnTo>
                    <a:pt x="54" y="36"/>
                  </a:lnTo>
                  <a:lnTo>
                    <a:pt x="56" y="34"/>
                  </a:lnTo>
                  <a:lnTo>
                    <a:pt x="58" y="30"/>
                  </a:lnTo>
                  <a:lnTo>
                    <a:pt x="60" y="24"/>
                  </a:lnTo>
                  <a:lnTo>
                    <a:pt x="60" y="20"/>
                  </a:lnTo>
                  <a:lnTo>
                    <a:pt x="60" y="16"/>
                  </a:lnTo>
                  <a:lnTo>
                    <a:pt x="58" y="12"/>
                  </a:lnTo>
                  <a:lnTo>
                    <a:pt x="56" y="8"/>
                  </a:lnTo>
                  <a:lnTo>
                    <a:pt x="52" y="4"/>
                  </a:lnTo>
                  <a:lnTo>
                    <a:pt x="48" y="2"/>
                  </a:lnTo>
                  <a:lnTo>
                    <a:pt x="46" y="0"/>
                  </a:lnTo>
                  <a:lnTo>
                    <a:pt x="42"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0" name="Freeform 315"/>
            <p:cNvSpPr>
              <a:spLocks noChangeArrowheads="1"/>
            </p:cNvSpPr>
            <p:nvPr/>
          </p:nvSpPr>
          <p:spPr bwMode="auto">
            <a:xfrm>
              <a:off x="1632" y="1650"/>
              <a:ext cx="108" cy="96"/>
            </a:xfrm>
            <a:custGeom>
              <a:avLst/>
              <a:gdLst>
                <a:gd name="T0" fmla="*/ 62 w 108"/>
                <a:gd name="T1" fmla="*/ 56 h 96"/>
                <a:gd name="T2" fmla="*/ 70 w 108"/>
                <a:gd name="T3" fmla="*/ 46 h 96"/>
                <a:gd name="T4" fmla="*/ 84 w 108"/>
                <a:gd name="T5" fmla="*/ 46 h 96"/>
                <a:gd name="T6" fmla="*/ 90 w 108"/>
                <a:gd name="T7" fmla="*/ 46 h 96"/>
                <a:gd name="T8" fmla="*/ 96 w 108"/>
                <a:gd name="T9" fmla="*/ 44 h 96"/>
                <a:gd name="T10" fmla="*/ 100 w 108"/>
                <a:gd name="T11" fmla="*/ 44 h 96"/>
                <a:gd name="T12" fmla="*/ 102 w 108"/>
                <a:gd name="T13" fmla="*/ 42 h 96"/>
                <a:gd name="T14" fmla="*/ 86 w 108"/>
                <a:gd name="T15" fmla="*/ 38 h 96"/>
                <a:gd name="T16" fmla="*/ 108 w 108"/>
                <a:gd name="T17" fmla="*/ 32 h 96"/>
                <a:gd name="T18" fmla="*/ 108 w 108"/>
                <a:gd name="T19" fmla="*/ 30 h 96"/>
                <a:gd name="T20" fmla="*/ 108 w 108"/>
                <a:gd name="T21" fmla="*/ 28 h 96"/>
                <a:gd name="T22" fmla="*/ 108 w 108"/>
                <a:gd name="T23" fmla="*/ 26 h 96"/>
                <a:gd name="T24" fmla="*/ 104 w 108"/>
                <a:gd name="T25" fmla="*/ 24 h 96"/>
                <a:gd name="T26" fmla="*/ 104 w 108"/>
                <a:gd name="T27" fmla="*/ 22 h 96"/>
                <a:gd name="T28" fmla="*/ 102 w 108"/>
                <a:gd name="T29" fmla="*/ 20 h 96"/>
                <a:gd name="T30" fmla="*/ 98 w 108"/>
                <a:gd name="T31" fmla="*/ 16 h 96"/>
                <a:gd name="T32" fmla="*/ 96 w 108"/>
                <a:gd name="T33" fmla="*/ 14 h 96"/>
                <a:gd name="T34" fmla="*/ 92 w 108"/>
                <a:gd name="T35" fmla="*/ 10 h 96"/>
                <a:gd name="T36" fmla="*/ 90 w 108"/>
                <a:gd name="T37" fmla="*/ 8 h 96"/>
                <a:gd name="T38" fmla="*/ 90 w 108"/>
                <a:gd name="T39" fmla="*/ 6 h 96"/>
                <a:gd name="T40" fmla="*/ 88 w 108"/>
                <a:gd name="T41" fmla="*/ 6 h 96"/>
                <a:gd name="T42" fmla="*/ 88 w 108"/>
                <a:gd name="T43" fmla="*/ 4 h 96"/>
                <a:gd name="T44" fmla="*/ 86 w 108"/>
                <a:gd name="T45" fmla="*/ 2 h 96"/>
                <a:gd name="T46" fmla="*/ 84 w 108"/>
                <a:gd name="T47" fmla="*/ 0 h 96"/>
                <a:gd name="T48" fmla="*/ 82 w 108"/>
                <a:gd name="T49" fmla="*/ 0 h 96"/>
                <a:gd name="T50" fmla="*/ 78 w 108"/>
                <a:gd name="T51" fmla="*/ 2 h 96"/>
                <a:gd name="T52" fmla="*/ 74 w 108"/>
                <a:gd name="T53" fmla="*/ 4 h 96"/>
                <a:gd name="T54" fmla="*/ 72 w 108"/>
                <a:gd name="T55" fmla="*/ 4 h 96"/>
                <a:gd name="T56" fmla="*/ 70 w 108"/>
                <a:gd name="T57" fmla="*/ 6 h 96"/>
                <a:gd name="T58" fmla="*/ 66 w 108"/>
                <a:gd name="T59" fmla="*/ 10 h 96"/>
                <a:gd name="T60" fmla="*/ 62 w 108"/>
                <a:gd name="T61" fmla="*/ 12 h 96"/>
                <a:gd name="T62" fmla="*/ 58 w 108"/>
                <a:gd name="T63" fmla="*/ 14 h 96"/>
                <a:gd name="T64" fmla="*/ 48 w 108"/>
                <a:gd name="T65" fmla="*/ 36 h 96"/>
                <a:gd name="T66" fmla="*/ 48 w 108"/>
                <a:gd name="T67" fmla="*/ 38 h 96"/>
                <a:gd name="T68" fmla="*/ 46 w 108"/>
                <a:gd name="T69" fmla="*/ 38 h 96"/>
                <a:gd name="T70" fmla="*/ 42 w 108"/>
                <a:gd name="T71" fmla="*/ 40 h 96"/>
                <a:gd name="T72" fmla="*/ 38 w 108"/>
                <a:gd name="T73" fmla="*/ 44 h 96"/>
                <a:gd name="T74" fmla="*/ 36 w 108"/>
                <a:gd name="T75" fmla="*/ 46 h 96"/>
                <a:gd name="T76" fmla="*/ 32 w 108"/>
                <a:gd name="T77" fmla="*/ 48 h 96"/>
                <a:gd name="T78" fmla="*/ 30 w 108"/>
                <a:gd name="T79" fmla="*/ 48 h 96"/>
                <a:gd name="T80" fmla="*/ 26 w 108"/>
                <a:gd name="T81" fmla="*/ 52 h 96"/>
                <a:gd name="T82" fmla="*/ 24 w 108"/>
                <a:gd name="T83" fmla="*/ 54 h 96"/>
                <a:gd name="T84" fmla="*/ 20 w 108"/>
                <a:gd name="T85" fmla="*/ 58 h 96"/>
                <a:gd name="T86" fmla="*/ 18 w 108"/>
                <a:gd name="T87" fmla="*/ 60 h 96"/>
                <a:gd name="T88" fmla="*/ 16 w 108"/>
                <a:gd name="T89" fmla="*/ 62 h 96"/>
                <a:gd name="T90" fmla="*/ 16 w 108"/>
                <a:gd name="T91" fmla="*/ 64 h 96"/>
                <a:gd name="T92" fmla="*/ 8 w 108"/>
                <a:gd name="T93" fmla="*/ 84 h 96"/>
                <a:gd name="T94" fmla="*/ 0 w 108"/>
                <a:gd name="T95" fmla="*/ 88 h 96"/>
                <a:gd name="T96" fmla="*/ 2 w 108"/>
                <a:gd name="T97" fmla="*/ 90 h 96"/>
                <a:gd name="T98" fmla="*/ 6 w 108"/>
                <a:gd name="T99" fmla="*/ 92 h 96"/>
                <a:gd name="T100" fmla="*/ 10 w 108"/>
                <a:gd name="T101" fmla="*/ 94 h 96"/>
                <a:gd name="T102" fmla="*/ 14 w 108"/>
                <a:gd name="T103" fmla="*/ 96 h 96"/>
                <a:gd name="T104" fmla="*/ 16 w 108"/>
                <a:gd name="T105" fmla="*/ 96 h 96"/>
                <a:gd name="T106" fmla="*/ 18 w 108"/>
                <a:gd name="T107" fmla="*/ 94 h 96"/>
                <a:gd name="T108" fmla="*/ 22 w 108"/>
                <a:gd name="T109" fmla="*/ 90 h 96"/>
                <a:gd name="T110" fmla="*/ 24 w 108"/>
                <a:gd name="T111" fmla="*/ 86 h 96"/>
                <a:gd name="T112" fmla="*/ 26 w 108"/>
                <a:gd name="T113" fmla="*/ 84 h 96"/>
                <a:gd name="T114" fmla="*/ 28 w 108"/>
                <a:gd name="T115" fmla="*/ 82 h 96"/>
                <a:gd name="T116" fmla="*/ 32 w 108"/>
                <a:gd name="T117" fmla="*/ 80 h 96"/>
                <a:gd name="T118" fmla="*/ 38 w 108"/>
                <a:gd name="T119" fmla="*/ 78 h 96"/>
                <a:gd name="T120" fmla="*/ 46 w 108"/>
                <a:gd name="T121" fmla="*/ 74 h 96"/>
                <a:gd name="T122" fmla="*/ 54 w 108"/>
                <a:gd name="T123" fmla="*/ 70 h 96"/>
                <a:gd name="T124" fmla="*/ 62 w 108"/>
                <a:gd name="T125" fmla="*/ 5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8" h="96">
                  <a:moveTo>
                    <a:pt x="62" y="56"/>
                  </a:moveTo>
                  <a:lnTo>
                    <a:pt x="70" y="46"/>
                  </a:lnTo>
                  <a:lnTo>
                    <a:pt x="84" y="46"/>
                  </a:lnTo>
                  <a:lnTo>
                    <a:pt x="90" y="46"/>
                  </a:lnTo>
                  <a:lnTo>
                    <a:pt x="96" y="44"/>
                  </a:lnTo>
                  <a:lnTo>
                    <a:pt x="100" y="44"/>
                  </a:lnTo>
                  <a:lnTo>
                    <a:pt x="102" y="42"/>
                  </a:lnTo>
                  <a:lnTo>
                    <a:pt x="86" y="38"/>
                  </a:lnTo>
                  <a:lnTo>
                    <a:pt x="108" y="32"/>
                  </a:lnTo>
                  <a:lnTo>
                    <a:pt x="108" y="30"/>
                  </a:lnTo>
                  <a:lnTo>
                    <a:pt x="108" y="28"/>
                  </a:lnTo>
                  <a:lnTo>
                    <a:pt x="108" y="26"/>
                  </a:lnTo>
                  <a:lnTo>
                    <a:pt x="104" y="24"/>
                  </a:lnTo>
                  <a:lnTo>
                    <a:pt x="104" y="22"/>
                  </a:lnTo>
                  <a:lnTo>
                    <a:pt x="102" y="20"/>
                  </a:lnTo>
                  <a:lnTo>
                    <a:pt x="98" y="16"/>
                  </a:lnTo>
                  <a:lnTo>
                    <a:pt x="96" y="14"/>
                  </a:lnTo>
                  <a:lnTo>
                    <a:pt x="92" y="10"/>
                  </a:lnTo>
                  <a:lnTo>
                    <a:pt x="90" y="8"/>
                  </a:lnTo>
                  <a:lnTo>
                    <a:pt x="90" y="6"/>
                  </a:lnTo>
                  <a:lnTo>
                    <a:pt x="88" y="6"/>
                  </a:lnTo>
                  <a:lnTo>
                    <a:pt x="88" y="4"/>
                  </a:lnTo>
                  <a:lnTo>
                    <a:pt x="86" y="2"/>
                  </a:lnTo>
                  <a:lnTo>
                    <a:pt x="84" y="0"/>
                  </a:lnTo>
                  <a:lnTo>
                    <a:pt x="82" y="0"/>
                  </a:lnTo>
                  <a:lnTo>
                    <a:pt x="78" y="2"/>
                  </a:lnTo>
                  <a:lnTo>
                    <a:pt x="74" y="4"/>
                  </a:lnTo>
                  <a:lnTo>
                    <a:pt x="72" y="4"/>
                  </a:lnTo>
                  <a:lnTo>
                    <a:pt x="70" y="6"/>
                  </a:lnTo>
                  <a:lnTo>
                    <a:pt x="66" y="10"/>
                  </a:lnTo>
                  <a:lnTo>
                    <a:pt x="62" y="12"/>
                  </a:lnTo>
                  <a:lnTo>
                    <a:pt x="58" y="14"/>
                  </a:lnTo>
                  <a:lnTo>
                    <a:pt x="48" y="36"/>
                  </a:lnTo>
                  <a:lnTo>
                    <a:pt x="48" y="38"/>
                  </a:lnTo>
                  <a:lnTo>
                    <a:pt x="46" y="38"/>
                  </a:lnTo>
                  <a:lnTo>
                    <a:pt x="42" y="40"/>
                  </a:lnTo>
                  <a:lnTo>
                    <a:pt x="38" y="44"/>
                  </a:lnTo>
                  <a:lnTo>
                    <a:pt x="36" y="46"/>
                  </a:lnTo>
                  <a:lnTo>
                    <a:pt x="32" y="48"/>
                  </a:lnTo>
                  <a:lnTo>
                    <a:pt x="30" y="48"/>
                  </a:lnTo>
                  <a:lnTo>
                    <a:pt x="26" y="52"/>
                  </a:lnTo>
                  <a:lnTo>
                    <a:pt x="24" y="54"/>
                  </a:lnTo>
                  <a:lnTo>
                    <a:pt x="20" y="58"/>
                  </a:lnTo>
                  <a:lnTo>
                    <a:pt x="18" y="60"/>
                  </a:lnTo>
                  <a:lnTo>
                    <a:pt x="16" y="62"/>
                  </a:lnTo>
                  <a:lnTo>
                    <a:pt x="16" y="64"/>
                  </a:lnTo>
                  <a:lnTo>
                    <a:pt x="8" y="84"/>
                  </a:lnTo>
                  <a:lnTo>
                    <a:pt x="0" y="88"/>
                  </a:lnTo>
                  <a:lnTo>
                    <a:pt x="2" y="90"/>
                  </a:lnTo>
                  <a:lnTo>
                    <a:pt x="6" y="92"/>
                  </a:lnTo>
                  <a:lnTo>
                    <a:pt x="10" y="94"/>
                  </a:lnTo>
                  <a:lnTo>
                    <a:pt x="14" y="96"/>
                  </a:lnTo>
                  <a:lnTo>
                    <a:pt x="16" y="96"/>
                  </a:lnTo>
                  <a:lnTo>
                    <a:pt x="18" y="94"/>
                  </a:lnTo>
                  <a:lnTo>
                    <a:pt x="22" y="90"/>
                  </a:lnTo>
                  <a:lnTo>
                    <a:pt x="24" y="86"/>
                  </a:lnTo>
                  <a:lnTo>
                    <a:pt x="26" y="84"/>
                  </a:lnTo>
                  <a:lnTo>
                    <a:pt x="28" y="82"/>
                  </a:lnTo>
                  <a:lnTo>
                    <a:pt x="32" y="80"/>
                  </a:lnTo>
                  <a:lnTo>
                    <a:pt x="38" y="78"/>
                  </a:lnTo>
                  <a:lnTo>
                    <a:pt x="46" y="74"/>
                  </a:lnTo>
                  <a:lnTo>
                    <a:pt x="54" y="70"/>
                  </a:lnTo>
                  <a:lnTo>
                    <a:pt x="62" y="5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1" name="Freeform 316"/>
            <p:cNvSpPr>
              <a:spLocks noChangeArrowheads="1"/>
            </p:cNvSpPr>
            <p:nvPr/>
          </p:nvSpPr>
          <p:spPr bwMode="auto">
            <a:xfrm>
              <a:off x="1612" y="1692"/>
              <a:ext cx="120" cy="110"/>
            </a:xfrm>
            <a:custGeom>
              <a:avLst/>
              <a:gdLst>
                <a:gd name="T0" fmla="*/ 102 w 120"/>
                <a:gd name="T1" fmla="*/ 32 h 110"/>
                <a:gd name="T2" fmla="*/ 104 w 120"/>
                <a:gd name="T3" fmla="*/ 34 h 110"/>
                <a:gd name="T4" fmla="*/ 112 w 120"/>
                <a:gd name="T5" fmla="*/ 36 h 110"/>
                <a:gd name="T6" fmla="*/ 120 w 120"/>
                <a:gd name="T7" fmla="*/ 42 h 110"/>
                <a:gd name="T8" fmla="*/ 116 w 120"/>
                <a:gd name="T9" fmla="*/ 46 h 110"/>
                <a:gd name="T10" fmla="*/ 108 w 120"/>
                <a:gd name="T11" fmla="*/ 48 h 110"/>
                <a:gd name="T12" fmla="*/ 102 w 120"/>
                <a:gd name="T13" fmla="*/ 52 h 110"/>
                <a:gd name="T14" fmla="*/ 100 w 120"/>
                <a:gd name="T15" fmla="*/ 56 h 110"/>
                <a:gd name="T16" fmla="*/ 94 w 120"/>
                <a:gd name="T17" fmla="*/ 70 h 110"/>
                <a:gd name="T18" fmla="*/ 88 w 120"/>
                <a:gd name="T19" fmla="*/ 76 h 110"/>
                <a:gd name="T20" fmla="*/ 86 w 120"/>
                <a:gd name="T21" fmla="*/ 80 h 110"/>
                <a:gd name="T22" fmla="*/ 84 w 120"/>
                <a:gd name="T23" fmla="*/ 84 h 110"/>
                <a:gd name="T24" fmla="*/ 82 w 120"/>
                <a:gd name="T25" fmla="*/ 94 h 110"/>
                <a:gd name="T26" fmla="*/ 78 w 120"/>
                <a:gd name="T27" fmla="*/ 102 h 110"/>
                <a:gd name="T28" fmla="*/ 74 w 120"/>
                <a:gd name="T29" fmla="*/ 106 h 110"/>
                <a:gd name="T30" fmla="*/ 66 w 120"/>
                <a:gd name="T31" fmla="*/ 108 h 110"/>
                <a:gd name="T32" fmla="*/ 60 w 120"/>
                <a:gd name="T33" fmla="*/ 100 h 110"/>
                <a:gd name="T34" fmla="*/ 50 w 120"/>
                <a:gd name="T35" fmla="*/ 98 h 110"/>
                <a:gd name="T36" fmla="*/ 46 w 120"/>
                <a:gd name="T37" fmla="*/ 96 h 110"/>
                <a:gd name="T38" fmla="*/ 40 w 120"/>
                <a:gd name="T39" fmla="*/ 96 h 110"/>
                <a:gd name="T40" fmla="*/ 34 w 120"/>
                <a:gd name="T41" fmla="*/ 96 h 110"/>
                <a:gd name="T42" fmla="*/ 26 w 120"/>
                <a:gd name="T43" fmla="*/ 94 h 110"/>
                <a:gd name="T44" fmla="*/ 22 w 120"/>
                <a:gd name="T45" fmla="*/ 90 h 110"/>
                <a:gd name="T46" fmla="*/ 16 w 120"/>
                <a:gd name="T47" fmla="*/ 86 h 110"/>
                <a:gd name="T48" fmla="*/ 6 w 120"/>
                <a:gd name="T49" fmla="*/ 82 h 110"/>
                <a:gd name="T50" fmla="*/ 0 w 120"/>
                <a:gd name="T51" fmla="*/ 78 h 110"/>
                <a:gd name="T52" fmla="*/ 0 w 120"/>
                <a:gd name="T53" fmla="*/ 74 h 110"/>
                <a:gd name="T54" fmla="*/ 4 w 120"/>
                <a:gd name="T55" fmla="*/ 72 h 110"/>
                <a:gd name="T56" fmla="*/ 2 w 120"/>
                <a:gd name="T57" fmla="*/ 56 h 110"/>
                <a:gd name="T58" fmla="*/ 4 w 120"/>
                <a:gd name="T59" fmla="*/ 48 h 110"/>
                <a:gd name="T60" fmla="*/ 8 w 120"/>
                <a:gd name="T61" fmla="*/ 42 h 110"/>
                <a:gd name="T62" fmla="*/ 20 w 120"/>
                <a:gd name="T63" fmla="*/ 46 h 110"/>
                <a:gd name="T64" fmla="*/ 26 w 120"/>
                <a:gd name="T65" fmla="*/ 50 h 110"/>
                <a:gd name="T66" fmla="*/ 32 w 120"/>
                <a:gd name="T67" fmla="*/ 54 h 110"/>
                <a:gd name="T68" fmla="*/ 40 w 120"/>
                <a:gd name="T69" fmla="*/ 50 h 110"/>
                <a:gd name="T70" fmla="*/ 48 w 120"/>
                <a:gd name="T71" fmla="*/ 42 h 110"/>
                <a:gd name="T72" fmla="*/ 56 w 120"/>
                <a:gd name="T73" fmla="*/ 38 h 110"/>
                <a:gd name="T74" fmla="*/ 62 w 120"/>
                <a:gd name="T75" fmla="*/ 34 h 110"/>
                <a:gd name="T76" fmla="*/ 70 w 120"/>
                <a:gd name="T77" fmla="*/ 30 h 110"/>
                <a:gd name="T78" fmla="*/ 74 w 120"/>
                <a:gd name="T79" fmla="*/ 28 h 110"/>
                <a:gd name="T80" fmla="*/ 90 w 120"/>
                <a:gd name="T81" fmla="*/ 4 h 110"/>
                <a:gd name="T82" fmla="*/ 100 w 120"/>
                <a:gd name="T83" fmla="*/ 4 h 110"/>
                <a:gd name="T84" fmla="*/ 112 w 120"/>
                <a:gd name="T85" fmla="*/ 4 h 110"/>
                <a:gd name="T86" fmla="*/ 120 w 120"/>
                <a:gd name="T87" fmla="*/ 0 h 110"/>
                <a:gd name="T88" fmla="*/ 118 w 120"/>
                <a:gd name="T89" fmla="*/ 4 h 110"/>
                <a:gd name="T90" fmla="*/ 112 w 120"/>
                <a:gd name="T91" fmla="*/ 8 h 110"/>
                <a:gd name="T92" fmla="*/ 102 w 120"/>
                <a:gd name="T93" fmla="*/ 1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20" h="110">
                  <a:moveTo>
                    <a:pt x="102" y="28"/>
                  </a:moveTo>
                  <a:lnTo>
                    <a:pt x="102" y="32"/>
                  </a:lnTo>
                  <a:lnTo>
                    <a:pt x="102" y="34"/>
                  </a:lnTo>
                  <a:lnTo>
                    <a:pt x="104" y="34"/>
                  </a:lnTo>
                  <a:lnTo>
                    <a:pt x="106" y="34"/>
                  </a:lnTo>
                  <a:lnTo>
                    <a:pt x="112" y="36"/>
                  </a:lnTo>
                  <a:lnTo>
                    <a:pt x="116" y="38"/>
                  </a:lnTo>
                  <a:lnTo>
                    <a:pt x="120" y="42"/>
                  </a:lnTo>
                  <a:lnTo>
                    <a:pt x="118" y="44"/>
                  </a:lnTo>
                  <a:lnTo>
                    <a:pt x="116" y="46"/>
                  </a:lnTo>
                  <a:lnTo>
                    <a:pt x="114" y="48"/>
                  </a:lnTo>
                  <a:lnTo>
                    <a:pt x="108" y="48"/>
                  </a:lnTo>
                  <a:lnTo>
                    <a:pt x="106" y="50"/>
                  </a:lnTo>
                  <a:lnTo>
                    <a:pt x="102" y="52"/>
                  </a:lnTo>
                  <a:lnTo>
                    <a:pt x="102" y="54"/>
                  </a:lnTo>
                  <a:lnTo>
                    <a:pt x="100" y="56"/>
                  </a:lnTo>
                  <a:lnTo>
                    <a:pt x="98" y="70"/>
                  </a:lnTo>
                  <a:lnTo>
                    <a:pt x="94" y="70"/>
                  </a:lnTo>
                  <a:lnTo>
                    <a:pt x="90" y="74"/>
                  </a:lnTo>
                  <a:lnTo>
                    <a:pt x="88" y="76"/>
                  </a:lnTo>
                  <a:lnTo>
                    <a:pt x="86" y="78"/>
                  </a:lnTo>
                  <a:lnTo>
                    <a:pt x="86" y="80"/>
                  </a:lnTo>
                  <a:lnTo>
                    <a:pt x="84" y="82"/>
                  </a:lnTo>
                  <a:lnTo>
                    <a:pt x="84" y="84"/>
                  </a:lnTo>
                  <a:lnTo>
                    <a:pt x="82" y="90"/>
                  </a:lnTo>
                  <a:lnTo>
                    <a:pt x="82" y="94"/>
                  </a:lnTo>
                  <a:lnTo>
                    <a:pt x="80" y="98"/>
                  </a:lnTo>
                  <a:lnTo>
                    <a:pt x="78" y="102"/>
                  </a:lnTo>
                  <a:lnTo>
                    <a:pt x="76" y="104"/>
                  </a:lnTo>
                  <a:lnTo>
                    <a:pt x="74" y="106"/>
                  </a:lnTo>
                  <a:lnTo>
                    <a:pt x="70" y="108"/>
                  </a:lnTo>
                  <a:lnTo>
                    <a:pt x="66" y="108"/>
                  </a:lnTo>
                  <a:lnTo>
                    <a:pt x="64" y="110"/>
                  </a:lnTo>
                  <a:lnTo>
                    <a:pt x="60" y="100"/>
                  </a:lnTo>
                  <a:lnTo>
                    <a:pt x="50" y="100"/>
                  </a:lnTo>
                  <a:lnTo>
                    <a:pt x="50" y="98"/>
                  </a:lnTo>
                  <a:lnTo>
                    <a:pt x="50" y="96"/>
                  </a:lnTo>
                  <a:lnTo>
                    <a:pt x="46" y="96"/>
                  </a:lnTo>
                  <a:lnTo>
                    <a:pt x="42" y="96"/>
                  </a:lnTo>
                  <a:lnTo>
                    <a:pt x="40" y="96"/>
                  </a:lnTo>
                  <a:lnTo>
                    <a:pt x="38" y="96"/>
                  </a:lnTo>
                  <a:lnTo>
                    <a:pt x="34" y="96"/>
                  </a:lnTo>
                  <a:lnTo>
                    <a:pt x="30" y="96"/>
                  </a:lnTo>
                  <a:lnTo>
                    <a:pt x="26" y="94"/>
                  </a:lnTo>
                  <a:lnTo>
                    <a:pt x="24" y="92"/>
                  </a:lnTo>
                  <a:lnTo>
                    <a:pt x="22" y="90"/>
                  </a:lnTo>
                  <a:lnTo>
                    <a:pt x="20" y="88"/>
                  </a:lnTo>
                  <a:lnTo>
                    <a:pt x="16" y="86"/>
                  </a:lnTo>
                  <a:lnTo>
                    <a:pt x="12" y="84"/>
                  </a:lnTo>
                  <a:lnTo>
                    <a:pt x="6" y="82"/>
                  </a:lnTo>
                  <a:lnTo>
                    <a:pt x="2" y="80"/>
                  </a:lnTo>
                  <a:lnTo>
                    <a:pt x="0" y="78"/>
                  </a:lnTo>
                  <a:lnTo>
                    <a:pt x="0" y="76"/>
                  </a:lnTo>
                  <a:lnTo>
                    <a:pt x="0" y="74"/>
                  </a:lnTo>
                  <a:lnTo>
                    <a:pt x="2" y="74"/>
                  </a:lnTo>
                  <a:lnTo>
                    <a:pt x="4" y="72"/>
                  </a:lnTo>
                  <a:lnTo>
                    <a:pt x="2" y="60"/>
                  </a:lnTo>
                  <a:lnTo>
                    <a:pt x="2" y="56"/>
                  </a:lnTo>
                  <a:lnTo>
                    <a:pt x="2" y="52"/>
                  </a:lnTo>
                  <a:lnTo>
                    <a:pt x="4" y="48"/>
                  </a:lnTo>
                  <a:lnTo>
                    <a:pt x="6" y="44"/>
                  </a:lnTo>
                  <a:lnTo>
                    <a:pt x="8" y="42"/>
                  </a:lnTo>
                  <a:lnTo>
                    <a:pt x="28" y="42"/>
                  </a:lnTo>
                  <a:lnTo>
                    <a:pt x="20" y="46"/>
                  </a:lnTo>
                  <a:lnTo>
                    <a:pt x="22" y="48"/>
                  </a:lnTo>
                  <a:lnTo>
                    <a:pt x="26" y="50"/>
                  </a:lnTo>
                  <a:lnTo>
                    <a:pt x="28" y="52"/>
                  </a:lnTo>
                  <a:lnTo>
                    <a:pt x="32" y="54"/>
                  </a:lnTo>
                  <a:lnTo>
                    <a:pt x="36" y="52"/>
                  </a:lnTo>
                  <a:lnTo>
                    <a:pt x="40" y="50"/>
                  </a:lnTo>
                  <a:lnTo>
                    <a:pt x="44" y="44"/>
                  </a:lnTo>
                  <a:lnTo>
                    <a:pt x="48" y="42"/>
                  </a:lnTo>
                  <a:lnTo>
                    <a:pt x="50" y="38"/>
                  </a:lnTo>
                  <a:lnTo>
                    <a:pt x="56" y="38"/>
                  </a:lnTo>
                  <a:lnTo>
                    <a:pt x="58" y="36"/>
                  </a:lnTo>
                  <a:lnTo>
                    <a:pt x="62" y="34"/>
                  </a:lnTo>
                  <a:lnTo>
                    <a:pt x="66" y="32"/>
                  </a:lnTo>
                  <a:lnTo>
                    <a:pt x="70" y="30"/>
                  </a:lnTo>
                  <a:lnTo>
                    <a:pt x="72" y="28"/>
                  </a:lnTo>
                  <a:lnTo>
                    <a:pt x="74" y="28"/>
                  </a:lnTo>
                  <a:lnTo>
                    <a:pt x="82" y="14"/>
                  </a:lnTo>
                  <a:lnTo>
                    <a:pt x="90" y="4"/>
                  </a:lnTo>
                  <a:lnTo>
                    <a:pt x="94" y="4"/>
                  </a:lnTo>
                  <a:lnTo>
                    <a:pt x="100" y="4"/>
                  </a:lnTo>
                  <a:lnTo>
                    <a:pt x="106" y="4"/>
                  </a:lnTo>
                  <a:lnTo>
                    <a:pt x="112" y="4"/>
                  </a:lnTo>
                  <a:lnTo>
                    <a:pt x="116" y="2"/>
                  </a:lnTo>
                  <a:lnTo>
                    <a:pt x="120" y="0"/>
                  </a:lnTo>
                  <a:lnTo>
                    <a:pt x="120" y="2"/>
                  </a:lnTo>
                  <a:lnTo>
                    <a:pt x="118" y="4"/>
                  </a:lnTo>
                  <a:lnTo>
                    <a:pt x="116" y="6"/>
                  </a:lnTo>
                  <a:lnTo>
                    <a:pt x="112" y="8"/>
                  </a:lnTo>
                  <a:lnTo>
                    <a:pt x="108" y="12"/>
                  </a:lnTo>
                  <a:lnTo>
                    <a:pt x="102" y="14"/>
                  </a:lnTo>
                  <a:lnTo>
                    <a:pt x="102" y="2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2" name="Freeform 317"/>
            <p:cNvSpPr>
              <a:spLocks noChangeArrowheads="1"/>
            </p:cNvSpPr>
            <p:nvPr/>
          </p:nvSpPr>
          <p:spPr bwMode="auto">
            <a:xfrm>
              <a:off x="2016" y="1776"/>
              <a:ext cx="128" cy="108"/>
            </a:xfrm>
            <a:custGeom>
              <a:avLst/>
              <a:gdLst>
                <a:gd name="T0" fmla="*/ 78 w 128"/>
                <a:gd name="T1" fmla="*/ 40 h 108"/>
                <a:gd name="T2" fmla="*/ 78 w 128"/>
                <a:gd name="T3" fmla="*/ 38 h 108"/>
                <a:gd name="T4" fmla="*/ 76 w 128"/>
                <a:gd name="T5" fmla="*/ 36 h 108"/>
                <a:gd name="T6" fmla="*/ 72 w 128"/>
                <a:gd name="T7" fmla="*/ 36 h 108"/>
                <a:gd name="T8" fmla="*/ 70 w 128"/>
                <a:gd name="T9" fmla="*/ 34 h 108"/>
                <a:gd name="T10" fmla="*/ 68 w 128"/>
                <a:gd name="T11" fmla="*/ 32 h 108"/>
                <a:gd name="T12" fmla="*/ 62 w 128"/>
                <a:gd name="T13" fmla="*/ 28 h 108"/>
                <a:gd name="T14" fmla="*/ 58 w 128"/>
                <a:gd name="T15" fmla="*/ 24 h 108"/>
                <a:gd name="T16" fmla="*/ 52 w 128"/>
                <a:gd name="T17" fmla="*/ 20 h 108"/>
                <a:gd name="T18" fmla="*/ 46 w 128"/>
                <a:gd name="T19" fmla="*/ 16 h 108"/>
                <a:gd name="T20" fmla="*/ 42 w 128"/>
                <a:gd name="T21" fmla="*/ 12 h 108"/>
                <a:gd name="T22" fmla="*/ 40 w 128"/>
                <a:gd name="T23" fmla="*/ 10 h 108"/>
                <a:gd name="T24" fmla="*/ 38 w 128"/>
                <a:gd name="T25" fmla="*/ 10 h 108"/>
                <a:gd name="T26" fmla="*/ 34 w 128"/>
                <a:gd name="T27" fmla="*/ 10 h 108"/>
                <a:gd name="T28" fmla="*/ 26 w 128"/>
                <a:gd name="T29" fmla="*/ 8 h 108"/>
                <a:gd name="T30" fmla="*/ 14 w 128"/>
                <a:gd name="T31" fmla="*/ 4 h 108"/>
                <a:gd name="T32" fmla="*/ 4 w 128"/>
                <a:gd name="T33" fmla="*/ 0 h 108"/>
                <a:gd name="T34" fmla="*/ 0 w 128"/>
                <a:gd name="T35" fmla="*/ 80 h 108"/>
                <a:gd name="T36" fmla="*/ 12 w 128"/>
                <a:gd name="T37" fmla="*/ 86 h 108"/>
                <a:gd name="T38" fmla="*/ 28 w 128"/>
                <a:gd name="T39" fmla="*/ 80 h 108"/>
                <a:gd name="T40" fmla="*/ 28 w 128"/>
                <a:gd name="T41" fmla="*/ 78 h 108"/>
                <a:gd name="T42" fmla="*/ 28 w 128"/>
                <a:gd name="T43" fmla="*/ 76 h 108"/>
                <a:gd name="T44" fmla="*/ 30 w 128"/>
                <a:gd name="T45" fmla="*/ 74 h 108"/>
                <a:gd name="T46" fmla="*/ 34 w 128"/>
                <a:gd name="T47" fmla="*/ 72 h 108"/>
                <a:gd name="T48" fmla="*/ 38 w 128"/>
                <a:gd name="T49" fmla="*/ 68 h 108"/>
                <a:gd name="T50" fmla="*/ 42 w 128"/>
                <a:gd name="T51" fmla="*/ 68 h 108"/>
                <a:gd name="T52" fmla="*/ 46 w 128"/>
                <a:gd name="T53" fmla="*/ 66 h 108"/>
                <a:gd name="T54" fmla="*/ 52 w 128"/>
                <a:gd name="T55" fmla="*/ 68 h 108"/>
                <a:gd name="T56" fmla="*/ 76 w 128"/>
                <a:gd name="T57" fmla="*/ 82 h 108"/>
                <a:gd name="T58" fmla="*/ 86 w 128"/>
                <a:gd name="T59" fmla="*/ 94 h 108"/>
                <a:gd name="T60" fmla="*/ 104 w 128"/>
                <a:gd name="T61" fmla="*/ 102 h 108"/>
                <a:gd name="T62" fmla="*/ 126 w 128"/>
                <a:gd name="T63" fmla="*/ 108 h 108"/>
                <a:gd name="T64" fmla="*/ 128 w 128"/>
                <a:gd name="T65" fmla="*/ 108 h 108"/>
                <a:gd name="T66" fmla="*/ 128 w 128"/>
                <a:gd name="T67" fmla="*/ 106 h 108"/>
                <a:gd name="T68" fmla="*/ 128 w 128"/>
                <a:gd name="T69" fmla="*/ 104 h 108"/>
                <a:gd name="T70" fmla="*/ 128 w 128"/>
                <a:gd name="T71" fmla="*/ 100 h 108"/>
                <a:gd name="T72" fmla="*/ 126 w 128"/>
                <a:gd name="T73" fmla="*/ 98 h 108"/>
                <a:gd name="T74" fmla="*/ 124 w 128"/>
                <a:gd name="T75" fmla="*/ 94 h 108"/>
                <a:gd name="T76" fmla="*/ 120 w 128"/>
                <a:gd name="T77" fmla="*/ 92 h 108"/>
                <a:gd name="T78" fmla="*/ 116 w 128"/>
                <a:gd name="T79" fmla="*/ 88 h 108"/>
                <a:gd name="T80" fmla="*/ 110 w 128"/>
                <a:gd name="T81" fmla="*/ 84 h 108"/>
                <a:gd name="T82" fmla="*/ 106 w 128"/>
                <a:gd name="T83" fmla="*/ 80 h 108"/>
                <a:gd name="T84" fmla="*/ 102 w 128"/>
                <a:gd name="T85" fmla="*/ 76 h 108"/>
                <a:gd name="T86" fmla="*/ 98 w 128"/>
                <a:gd name="T87" fmla="*/ 72 h 108"/>
                <a:gd name="T88" fmla="*/ 96 w 128"/>
                <a:gd name="T89" fmla="*/ 70 h 108"/>
                <a:gd name="T90" fmla="*/ 80 w 128"/>
                <a:gd name="T91" fmla="*/ 60 h 108"/>
                <a:gd name="T92" fmla="*/ 96 w 128"/>
                <a:gd name="T93" fmla="*/ 54 h 108"/>
                <a:gd name="T94" fmla="*/ 92 w 128"/>
                <a:gd name="T95" fmla="*/ 46 h 108"/>
                <a:gd name="T96" fmla="*/ 90 w 128"/>
                <a:gd name="T97" fmla="*/ 46 h 108"/>
                <a:gd name="T98" fmla="*/ 88 w 128"/>
                <a:gd name="T99" fmla="*/ 44 h 108"/>
                <a:gd name="T100" fmla="*/ 84 w 128"/>
                <a:gd name="T101" fmla="*/ 44 h 108"/>
                <a:gd name="T102" fmla="*/ 80 w 128"/>
                <a:gd name="T103" fmla="*/ 42 h 108"/>
                <a:gd name="T104" fmla="*/ 78 w 128"/>
                <a:gd name="T105" fmla="*/ 42 h 108"/>
                <a:gd name="T106" fmla="*/ 78 w 128"/>
                <a:gd name="T107" fmla="*/ 4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8" h="108">
                  <a:moveTo>
                    <a:pt x="78" y="40"/>
                  </a:moveTo>
                  <a:lnTo>
                    <a:pt x="78" y="38"/>
                  </a:lnTo>
                  <a:lnTo>
                    <a:pt x="76" y="36"/>
                  </a:lnTo>
                  <a:lnTo>
                    <a:pt x="72" y="36"/>
                  </a:lnTo>
                  <a:lnTo>
                    <a:pt x="70" y="34"/>
                  </a:lnTo>
                  <a:lnTo>
                    <a:pt x="68" y="32"/>
                  </a:lnTo>
                  <a:lnTo>
                    <a:pt x="62" y="28"/>
                  </a:lnTo>
                  <a:lnTo>
                    <a:pt x="58" y="24"/>
                  </a:lnTo>
                  <a:lnTo>
                    <a:pt x="52" y="20"/>
                  </a:lnTo>
                  <a:lnTo>
                    <a:pt x="46" y="16"/>
                  </a:lnTo>
                  <a:lnTo>
                    <a:pt x="42" y="12"/>
                  </a:lnTo>
                  <a:lnTo>
                    <a:pt x="40" y="10"/>
                  </a:lnTo>
                  <a:lnTo>
                    <a:pt x="38" y="10"/>
                  </a:lnTo>
                  <a:lnTo>
                    <a:pt x="34" y="10"/>
                  </a:lnTo>
                  <a:lnTo>
                    <a:pt x="26" y="8"/>
                  </a:lnTo>
                  <a:lnTo>
                    <a:pt x="14" y="4"/>
                  </a:lnTo>
                  <a:lnTo>
                    <a:pt x="4" y="0"/>
                  </a:lnTo>
                  <a:lnTo>
                    <a:pt x="0" y="80"/>
                  </a:lnTo>
                  <a:lnTo>
                    <a:pt x="12" y="86"/>
                  </a:lnTo>
                  <a:lnTo>
                    <a:pt x="28" y="80"/>
                  </a:lnTo>
                  <a:lnTo>
                    <a:pt x="28" y="78"/>
                  </a:lnTo>
                  <a:lnTo>
                    <a:pt x="28" y="76"/>
                  </a:lnTo>
                  <a:lnTo>
                    <a:pt x="30" y="74"/>
                  </a:lnTo>
                  <a:lnTo>
                    <a:pt x="34" y="72"/>
                  </a:lnTo>
                  <a:lnTo>
                    <a:pt x="38" y="68"/>
                  </a:lnTo>
                  <a:lnTo>
                    <a:pt x="42" y="68"/>
                  </a:lnTo>
                  <a:lnTo>
                    <a:pt x="46" y="66"/>
                  </a:lnTo>
                  <a:lnTo>
                    <a:pt x="52" y="68"/>
                  </a:lnTo>
                  <a:lnTo>
                    <a:pt x="76" y="82"/>
                  </a:lnTo>
                  <a:lnTo>
                    <a:pt x="86" y="94"/>
                  </a:lnTo>
                  <a:lnTo>
                    <a:pt x="104" y="102"/>
                  </a:lnTo>
                  <a:lnTo>
                    <a:pt x="126" y="108"/>
                  </a:lnTo>
                  <a:lnTo>
                    <a:pt x="128" y="108"/>
                  </a:lnTo>
                  <a:lnTo>
                    <a:pt x="128" y="106"/>
                  </a:lnTo>
                  <a:lnTo>
                    <a:pt x="128" y="104"/>
                  </a:lnTo>
                  <a:lnTo>
                    <a:pt x="128" y="100"/>
                  </a:lnTo>
                  <a:lnTo>
                    <a:pt x="126" y="98"/>
                  </a:lnTo>
                  <a:lnTo>
                    <a:pt x="124" y="94"/>
                  </a:lnTo>
                  <a:lnTo>
                    <a:pt x="120" y="92"/>
                  </a:lnTo>
                  <a:lnTo>
                    <a:pt x="116" y="88"/>
                  </a:lnTo>
                  <a:lnTo>
                    <a:pt x="110" y="84"/>
                  </a:lnTo>
                  <a:lnTo>
                    <a:pt x="106" y="80"/>
                  </a:lnTo>
                  <a:lnTo>
                    <a:pt x="102" y="76"/>
                  </a:lnTo>
                  <a:lnTo>
                    <a:pt x="98" y="72"/>
                  </a:lnTo>
                  <a:lnTo>
                    <a:pt x="96" y="70"/>
                  </a:lnTo>
                  <a:lnTo>
                    <a:pt x="80" y="60"/>
                  </a:lnTo>
                  <a:lnTo>
                    <a:pt x="96" y="54"/>
                  </a:lnTo>
                  <a:lnTo>
                    <a:pt x="92" y="46"/>
                  </a:lnTo>
                  <a:lnTo>
                    <a:pt x="90" y="46"/>
                  </a:lnTo>
                  <a:lnTo>
                    <a:pt x="88" y="44"/>
                  </a:lnTo>
                  <a:lnTo>
                    <a:pt x="84" y="44"/>
                  </a:lnTo>
                  <a:lnTo>
                    <a:pt x="80" y="42"/>
                  </a:lnTo>
                  <a:lnTo>
                    <a:pt x="78" y="42"/>
                  </a:lnTo>
                  <a:lnTo>
                    <a:pt x="78" y="4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3" name="Freeform 318"/>
            <p:cNvSpPr>
              <a:spLocks noChangeArrowheads="1"/>
            </p:cNvSpPr>
            <p:nvPr/>
          </p:nvSpPr>
          <p:spPr bwMode="auto">
            <a:xfrm>
              <a:off x="1896" y="1748"/>
              <a:ext cx="122" cy="108"/>
            </a:xfrm>
            <a:custGeom>
              <a:avLst/>
              <a:gdLst>
                <a:gd name="T0" fmla="*/ 122 w 122"/>
                <a:gd name="T1" fmla="*/ 28 h 108"/>
                <a:gd name="T2" fmla="*/ 114 w 122"/>
                <a:gd name="T3" fmla="*/ 24 h 108"/>
                <a:gd name="T4" fmla="*/ 102 w 122"/>
                <a:gd name="T5" fmla="*/ 18 h 108"/>
                <a:gd name="T6" fmla="*/ 92 w 122"/>
                <a:gd name="T7" fmla="*/ 14 h 108"/>
                <a:gd name="T8" fmla="*/ 80 w 122"/>
                <a:gd name="T9" fmla="*/ 14 h 108"/>
                <a:gd name="T10" fmla="*/ 72 w 122"/>
                <a:gd name="T11" fmla="*/ 20 h 108"/>
                <a:gd name="T12" fmla="*/ 72 w 122"/>
                <a:gd name="T13" fmla="*/ 24 h 108"/>
                <a:gd name="T14" fmla="*/ 72 w 122"/>
                <a:gd name="T15" fmla="*/ 28 h 108"/>
                <a:gd name="T16" fmla="*/ 70 w 122"/>
                <a:gd name="T17" fmla="*/ 32 h 108"/>
                <a:gd name="T18" fmla="*/ 70 w 122"/>
                <a:gd name="T19" fmla="*/ 36 h 108"/>
                <a:gd name="T20" fmla="*/ 66 w 122"/>
                <a:gd name="T21" fmla="*/ 40 h 108"/>
                <a:gd name="T22" fmla="*/ 64 w 122"/>
                <a:gd name="T23" fmla="*/ 42 h 108"/>
                <a:gd name="T24" fmla="*/ 58 w 122"/>
                <a:gd name="T25" fmla="*/ 42 h 108"/>
                <a:gd name="T26" fmla="*/ 52 w 122"/>
                <a:gd name="T27" fmla="*/ 42 h 108"/>
                <a:gd name="T28" fmla="*/ 48 w 122"/>
                <a:gd name="T29" fmla="*/ 40 h 108"/>
                <a:gd name="T30" fmla="*/ 42 w 122"/>
                <a:gd name="T31" fmla="*/ 38 h 108"/>
                <a:gd name="T32" fmla="*/ 40 w 122"/>
                <a:gd name="T33" fmla="*/ 32 h 108"/>
                <a:gd name="T34" fmla="*/ 38 w 122"/>
                <a:gd name="T35" fmla="*/ 28 h 108"/>
                <a:gd name="T36" fmla="*/ 34 w 122"/>
                <a:gd name="T37" fmla="*/ 22 h 108"/>
                <a:gd name="T38" fmla="*/ 34 w 122"/>
                <a:gd name="T39" fmla="*/ 18 h 108"/>
                <a:gd name="T40" fmla="*/ 32 w 122"/>
                <a:gd name="T41" fmla="*/ 14 h 108"/>
                <a:gd name="T42" fmla="*/ 32 w 122"/>
                <a:gd name="T43" fmla="*/ 12 h 108"/>
                <a:gd name="T44" fmla="*/ 30 w 122"/>
                <a:gd name="T45" fmla="*/ 12 h 108"/>
                <a:gd name="T46" fmla="*/ 28 w 122"/>
                <a:gd name="T47" fmla="*/ 10 h 108"/>
                <a:gd name="T48" fmla="*/ 26 w 122"/>
                <a:gd name="T49" fmla="*/ 6 h 108"/>
                <a:gd name="T50" fmla="*/ 22 w 122"/>
                <a:gd name="T51" fmla="*/ 4 h 108"/>
                <a:gd name="T52" fmla="*/ 18 w 122"/>
                <a:gd name="T53" fmla="*/ 2 h 108"/>
                <a:gd name="T54" fmla="*/ 12 w 122"/>
                <a:gd name="T55" fmla="*/ 0 h 108"/>
                <a:gd name="T56" fmla="*/ 8 w 122"/>
                <a:gd name="T57" fmla="*/ 2 h 108"/>
                <a:gd name="T58" fmla="*/ 2 w 122"/>
                <a:gd name="T59" fmla="*/ 4 h 108"/>
                <a:gd name="T60" fmla="*/ 2 w 122"/>
                <a:gd name="T61" fmla="*/ 6 h 108"/>
                <a:gd name="T62" fmla="*/ 0 w 122"/>
                <a:gd name="T63" fmla="*/ 8 h 108"/>
                <a:gd name="T64" fmla="*/ 0 w 122"/>
                <a:gd name="T65" fmla="*/ 10 h 108"/>
                <a:gd name="T66" fmla="*/ 2 w 122"/>
                <a:gd name="T67" fmla="*/ 14 h 108"/>
                <a:gd name="T68" fmla="*/ 6 w 122"/>
                <a:gd name="T69" fmla="*/ 18 h 108"/>
                <a:gd name="T70" fmla="*/ 10 w 122"/>
                <a:gd name="T71" fmla="*/ 26 h 108"/>
                <a:gd name="T72" fmla="*/ 12 w 122"/>
                <a:gd name="T73" fmla="*/ 32 h 108"/>
                <a:gd name="T74" fmla="*/ 14 w 122"/>
                <a:gd name="T75" fmla="*/ 38 h 108"/>
                <a:gd name="T76" fmla="*/ 14 w 122"/>
                <a:gd name="T77" fmla="*/ 42 h 108"/>
                <a:gd name="T78" fmla="*/ 16 w 122"/>
                <a:gd name="T79" fmla="*/ 46 h 108"/>
                <a:gd name="T80" fmla="*/ 18 w 122"/>
                <a:gd name="T81" fmla="*/ 48 h 108"/>
                <a:gd name="T82" fmla="*/ 20 w 122"/>
                <a:gd name="T83" fmla="*/ 50 h 108"/>
                <a:gd name="T84" fmla="*/ 24 w 122"/>
                <a:gd name="T85" fmla="*/ 50 h 108"/>
                <a:gd name="T86" fmla="*/ 28 w 122"/>
                <a:gd name="T87" fmla="*/ 48 h 108"/>
                <a:gd name="T88" fmla="*/ 34 w 122"/>
                <a:gd name="T89" fmla="*/ 48 h 108"/>
                <a:gd name="T90" fmla="*/ 38 w 122"/>
                <a:gd name="T91" fmla="*/ 50 h 108"/>
                <a:gd name="T92" fmla="*/ 42 w 122"/>
                <a:gd name="T93" fmla="*/ 52 h 108"/>
                <a:gd name="T94" fmla="*/ 46 w 122"/>
                <a:gd name="T95" fmla="*/ 54 h 108"/>
                <a:gd name="T96" fmla="*/ 50 w 122"/>
                <a:gd name="T97" fmla="*/ 54 h 108"/>
                <a:gd name="T98" fmla="*/ 56 w 122"/>
                <a:gd name="T99" fmla="*/ 56 h 108"/>
                <a:gd name="T100" fmla="*/ 62 w 122"/>
                <a:gd name="T101" fmla="*/ 56 h 108"/>
                <a:gd name="T102" fmla="*/ 68 w 122"/>
                <a:gd name="T103" fmla="*/ 58 h 108"/>
                <a:gd name="T104" fmla="*/ 70 w 122"/>
                <a:gd name="T105" fmla="*/ 58 h 108"/>
                <a:gd name="T106" fmla="*/ 72 w 122"/>
                <a:gd name="T107" fmla="*/ 58 h 108"/>
                <a:gd name="T108" fmla="*/ 88 w 122"/>
                <a:gd name="T109" fmla="*/ 72 h 108"/>
                <a:gd name="T110" fmla="*/ 98 w 122"/>
                <a:gd name="T111" fmla="*/ 90 h 108"/>
                <a:gd name="T112" fmla="*/ 114 w 122"/>
                <a:gd name="T113" fmla="*/ 104 h 108"/>
                <a:gd name="T114" fmla="*/ 118 w 122"/>
                <a:gd name="T115" fmla="*/ 108 h 108"/>
                <a:gd name="T116" fmla="*/ 122 w 122"/>
                <a:gd name="T117" fmla="*/ 2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2" h="108">
                  <a:moveTo>
                    <a:pt x="122" y="28"/>
                  </a:moveTo>
                  <a:lnTo>
                    <a:pt x="114" y="24"/>
                  </a:lnTo>
                  <a:lnTo>
                    <a:pt x="102" y="18"/>
                  </a:lnTo>
                  <a:lnTo>
                    <a:pt x="92" y="14"/>
                  </a:lnTo>
                  <a:lnTo>
                    <a:pt x="80" y="14"/>
                  </a:lnTo>
                  <a:lnTo>
                    <a:pt x="72" y="20"/>
                  </a:lnTo>
                  <a:lnTo>
                    <a:pt x="72" y="24"/>
                  </a:lnTo>
                  <a:lnTo>
                    <a:pt x="72" y="28"/>
                  </a:lnTo>
                  <a:lnTo>
                    <a:pt x="70" y="32"/>
                  </a:lnTo>
                  <a:lnTo>
                    <a:pt x="70" y="36"/>
                  </a:lnTo>
                  <a:lnTo>
                    <a:pt x="66" y="40"/>
                  </a:lnTo>
                  <a:lnTo>
                    <a:pt x="64" y="42"/>
                  </a:lnTo>
                  <a:lnTo>
                    <a:pt x="58" y="42"/>
                  </a:lnTo>
                  <a:lnTo>
                    <a:pt x="52" y="42"/>
                  </a:lnTo>
                  <a:lnTo>
                    <a:pt x="48" y="40"/>
                  </a:lnTo>
                  <a:lnTo>
                    <a:pt x="42" y="38"/>
                  </a:lnTo>
                  <a:lnTo>
                    <a:pt x="40" y="32"/>
                  </a:lnTo>
                  <a:lnTo>
                    <a:pt x="38" y="28"/>
                  </a:lnTo>
                  <a:lnTo>
                    <a:pt x="34" y="22"/>
                  </a:lnTo>
                  <a:lnTo>
                    <a:pt x="34" y="18"/>
                  </a:lnTo>
                  <a:lnTo>
                    <a:pt x="32" y="14"/>
                  </a:lnTo>
                  <a:lnTo>
                    <a:pt x="32" y="12"/>
                  </a:lnTo>
                  <a:lnTo>
                    <a:pt x="30" y="12"/>
                  </a:lnTo>
                  <a:lnTo>
                    <a:pt x="28" y="10"/>
                  </a:lnTo>
                  <a:lnTo>
                    <a:pt x="26" y="6"/>
                  </a:lnTo>
                  <a:lnTo>
                    <a:pt x="22" y="4"/>
                  </a:lnTo>
                  <a:lnTo>
                    <a:pt x="18" y="2"/>
                  </a:lnTo>
                  <a:lnTo>
                    <a:pt x="12" y="0"/>
                  </a:lnTo>
                  <a:lnTo>
                    <a:pt x="8" y="2"/>
                  </a:lnTo>
                  <a:lnTo>
                    <a:pt x="2" y="4"/>
                  </a:lnTo>
                  <a:lnTo>
                    <a:pt x="2" y="6"/>
                  </a:lnTo>
                  <a:lnTo>
                    <a:pt x="0" y="8"/>
                  </a:lnTo>
                  <a:lnTo>
                    <a:pt x="0" y="10"/>
                  </a:lnTo>
                  <a:lnTo>
                    <a:pt x="2" y="14"/>
                  </a:lnTo>
                  <a:lnTo>
                    <a:pt x="6" y="18"/>
                  </a:lnTo>
                  <a:lnTo>
                    <a:pt x="10" y="26"/>
                  </a:lnTo>
                  <a:lnTo>
                    <a:pt x="12" y="32"/>
                  </a:lnTo>
                  <a:lnTo>
                    <a:pt x="14" y="38"/>
                  </a:lnTo>
                  <a:lnTo>
                    <a:pt x="14" y="42"/>
                  </a:lnTo>
                  <a:lnTo>
                    <a:pt x="16" y="46"/>
                  </a:lnTo>
                  <a:lnTo>
                    <a:pt x="18" y="48"/>
                  </a:lnTo>
                  <a:lnTo>
                    <a:pt x="20" y="50"/>
                  </a:lnTo>
                  <a:lnTo>
                    <a:pt x="24" y="50"/>
                  </a:lnTo>
                  <a:lnTo>
                    <a:pt x="28" y="48"/>
                  </a:lnTo>
                  <a:lnTo>
                    <a:pt x="34" y="48"/>
                  </a:lnTo>
                  <a:lnTo>
                    <a:pt x="38" y="50"/>
                  </a:lnTo>
                  <a:lnTo>
                    <a:pt x="42" y="52"/>
                  </a:lnTo>
                  <a:lnTo>
                    <a:pt x="46" y="54"/>
                  </a:lnTo>
                  <a:lnTo>
                    <a:pt x="50" y="54"/>
                  </a:lnTo>
                  <a:lnTo>
                    <a:pt x="56" y="56"/>
                  </a:lnTo>
                  <a:lnTo>
                    <a:pt x="62" y="56"/>
                  </a:lnTo>
                  <a:lnTo>
                    <a:pt x="68" y="58"/>
                  </a:lnTo>
                  <a:lnTo>
                    <a:pt x="70" y="58"/>
                  </a:lnTo>
                  <a:lnTo>
                    <a:pt x="72" y="58"/>
                  </a:lnTo>
                  <a:lnTo>
                    <a:pt x="88" y="72"/>
                  </a:lnTo>
                  <a:lnTo>
                    <a:pt x="98" y="90"/>
                  </a:lnTo>
                  <a:lnTo>
                    <a:pt x="114" y="104"/>
                  </a:lnTo>
                  <a:lnTo>
                    <a:pt x="118" y="108"/>
                  </a:lnTo>
                  <a:lnTo>
                    <a:pt x="122" y="2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4" name="Freeform 319"/>
            <p:cNvSpPr>
              <a:spLocks noChangeArrowheads="1"/>
            </p:cNvSpPr>
            <p:nvPr/>
          </p:nvSpPr>
          <p:spPr bwMode="auto">
            <a:xfrm>
              <a:off x="1668" y="1926"/>
              <a:ext cx="508" cy="408"/>
            </a:xfrm>
            <a:custGeom>
              <a:avLst/>
              <a:gdLst>
                <a:gd name="T0" fmla="*/ 98 w 508"/>
                <a:gd name="T1" fmla="*/ 124 h 408"/>
                <a:gd name="T2" fmla="*/ 110 w 508"/>
                <a:gd name="T3" fmla="*/ 104 h 408"/>
                <a:gd name="T4" fmla="*/ 118 w 508"/>
                <a:gd name="T5" fmla="*/ 86 h 408"/>
                <a:gd name="T6" fmla="*/ 128 w 508"/>
                <a:gd name="T7" fmla="*/ 80 h 408"/>
                <a:gd name="T8" fmla="*/ 140 w 508"/>
                <a:gd name="T9" fmla="*/ 66 h 408"/>
                <a:gd name="T10" fmla="*/ 176 w 508"/>
                <a:gd name="T11" fmla="*/ 52 h 408"/>
                <a:gd name="T12" fmla="*/ 194 w 508"/>
                <a:gd name="T13" fmla="*/ 60 h 408"/>
                <a:gd name="T14" fmla="*/ 202 w 508"/>
                <a:gd name="T15" fmla="*/ 56 h 408"/>
                <a:gd name="T16" fmla="*/ 196 w 508"/>
                <a:gd name="T17" fmla="*/ 46 h 408"/>
                <a:gd name="T18" fmla="*/ 202 w 508"/>
                <a:gd name="T19" fmla="*/ 32 h 408"/>
                <a:gd name="T20" fmla="*/ 212 w 508"/>
                <a:gd name="T21" fmla="*/ 20 h 408"/>
                <a:gd name="T22" fmla="*/ 232 w 508"/>
                <a:gd name="T23" fmla="*/ 14 h 408"/>
                <a:gd name="T24" fmla="*/ 224 w 508"/>
                <a:gd name="T25" fmla="*/ 4 h 408"/>
                <a:gd name="T26" fmla="*/ 242 w 508"/>
                <a:gd name="T27" fmla="*/ 0 h 408"/>
                <a:gd name="T28" fmla="*/ 246 w 508"/>
                <a:gd name="T29" fmla="*/ 8 h 408"/>
                <a:gd name="T30" fmla="*/ 252 w 508"/>
                <a:gd name="T31" fmla="*/ 12 h 408"/>
                <a:gd name="T32" fmla="*/ 256 w 508"/>
                <a:gd name="T33" fmla="*/ 4 h 408"/>
                <a:gd name="T34" fmla="*/ 268 w 508"/>
                <a:gd name="T35" fmla="*/ 18 h 408"/>
                <a:gd name="T36" fmla="*/ 290 w 508"/>
                <a:gd name="T37" fmla="*/ 14 h 408"/>
                <a:gd name="T38" fmla="*/ 304 w 508"/>
                <a:gd name="T39" fmla="*/ 28 h 408"/>
                <a:gd name="T40" fmla="*/ 294 w 508"/>
                <a:gd name="T41" fmla="*/ 36 h 408"/>
                <a:gd name="T42" fmla="*/ 286 w 508"/>
                <a:gd name="T43" fmla="*/ 54 h 408"/>
                <a:gd name="T44" fmla="*/ 326 w 508"/>
                <a:gd name="T45" fmla="*/ 82 h 408"/>
                <a:gd name="T46" fmla="*/ 340 w 508"/>
                <a:gd name="T47" fmla="*/ 82 h 408"/>
                <a:gd name="T48" fmla="*/ 356 w 508"/>
                <a:gd name="T49" fmla="*/ 42 h 408"/>
                <a:gd name="T50" fmla="*/ 360 w 508"/>
                <a:gd name="T51" fmla="*/ 2 h 408"/>
                <a:gd name="T52" fmla="*/ 376 w 508"/>
                <a:gd name="T53" fmla="*/ 6 h 408"/>
                <a:gd name="T54" fmla="*/ 378 w 508"/>
                <a:gd name="T55" fmla="*/ 24 h 408"/>
                <a:gd name="T56" fmla="*/ 378 w 508"/>
                <a:gd name="T57" fmla="*/ 40 h 408"/>
                <a:gd name="T58" fmla="*/ 390 w 508"/>
                <a:gd name="T59" fmla="*/ 42 h 408"/>
                <a:gd name="T60" fmla="*/ 402 w 508"/>
                <a:gd name="T61" fmla="*/ 62 h 408"/>
                <a:gd name="T62" fmla="*/ 410 w 508"/>
                <a:gd name="T63" fmla="*/ 76 h 408"/>
                <a:gd name="T64" fmla="*/ 418 w 508"/>
                <a:gd name="T65" fmla="*/ 94 h 408"/>
                <a:gd name="T66" fmla="*/ 434 w 508"/>
                <a:gd name="T67" fmla="*/ 112 h 408"/>
                <a:gd name="T68" fmla="*/ 490 w 508"/>
                <a:gd name="T69" fmla="*/ 174 h 408"/>
                <a:gd name="T70" fmla="*/ 508 w 508"/>
                <a:gd name="T71" fmla="*/ 240 h 408"/>
                <a:gd name="T72" fmla="*/ 504 w 508"/>
                <a:gd name="T73" fmla="*/ 280 h 408"/>
                <a:gd name="T74" fmla="*/ 480 w 508"/>
                <a:gd name="T75" fmla="*/ 312 h 408"/>
                <a:gd name="T76" fmla="*/ 470 w 508"/>
                <a:gd name="T77" fmla="*/ 336 h 408"/>
                <a:gd name="T78" fmla="*/ 460 w 508"/>
                <a:gd name="T79" fmla="*/ 352 h 408"/>
                <a:gd name="T80" fmla="*/ 464 w 508"/>
                <a:gd name="T81" fmla="*/ 380 h 408"/>
                <a:gd name="T82" fmla="*/ 420 w 508"/>
                <a:gd name="T83" fmla="*/ 406 h 408"/>
                <a:gd name="T84" fmla="*/ 402 w 508"/>
                <a:gd name="T85" fmla="*/ 400 h 408"/>
                <a:gd name="T86" fmla="*/ 390 w 508"/>
                <a:gd name="T87" fmla="*/ 392 h 408"/>
                <a:gd name="T88" fmla="*/ 372 w 508"/>
                <a:gd name="T89" fmla="*/ 396 h 408"/>
                <a:gd name="T90" fmla="*/ 344 w 508"/>
                <a:gd name="T91" fmla="*/ 388 h 408"/>
                <a:gd name="T92" fmla="*/ 292 w 508"/>
                <a:gd name="T93" fmla="*/ 332 h 408"/>
                <a:gd name="T94" fmla="*/ 240 w 508"/>
                <a:gd name="T95" fmla="*/ 296 h 408"/>
                <a:gd name="T96" fmla="*/ 178 w 508"/>
                <a:gd name="T97" fmla="*/ 304 h 408"/>
                <a:gd name="T98" fmla="*/ 132 w 508"/>
                <a:gd name="T99" fmla="*/ 332 h 408"/>
                <a:gd name="T100" fmla="*/ 116 w 508"/>
                <a:gd name="T101" fmla="*/ 340 h 408"/>
                <a:gd name="T102" fmla="*/ 80 w 508"/>
                <a:gd name="T103" fmla="*/ 338 h 408"/>
                <a:gd name="T104" fmla="*/ 68 w 508"/>
                <a:gd name="T105" fmla="*/ 346 h 408"/>
                <a:gd name="T106" fmla="*/ 44 w 508"/>
                <a:gd name="T107" fmla="*/ 352 h 408"/>
                <a:gd name="T108" fmla="*/ 32 w 508"/>
                <a:gd name="T109" fmla="*/ 346 h 408"/>
                <a:gd name="T110" fmla="*/ 26 w 508"/>
                <a:gd name="T111" fmla="*/ 344 h 408"/>
                <a:gd name="T112" fmla="*/ 16 w 508"/>
                <a:gd name="T113" fmla="*/ 338 h 408"/>
                <a:gd name="T114" fmla="*/ 30 w 508"/>
                <a:gd name="T115" fmla="*/ 300 h 408"/>
                <a:gd name="T116" fmla="*/ 22 w 508"/>
                <a:gd name="T117" fmla="*/ 280 h 408"/>
                <a:gd name="T118" fmla="*/ 4 w 508"/>
                <a:gd name="T119" fmla="*/ 228 h 408"/>
                <a:gd name="T120" fmla="*/ 6 w 508"/>
                <a:gd name="T121" fmla="*/ 196 h 408"/>
                <a:gd name="T122" fmla="*/ 4 w 508"/>
                <a:gd name="T123" fmla="*/ 160 h 408"/>
                <a:gd name="T124" fmla="*/ 24 w 508"/>
                <a:gd name="T125" fmla="*/ 144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8" h="408">
                  <a:moveTo>
                    <a:pt x="30" y="138"/>
                  </a:moveTo>
                  <a:lnTo>
                    <a:pt x="60" y="136"/>
                  </a:lnTo>
                  <a:lnTo>
                    <a:pt x="92" y="130"/>
                  </a:lnTo>
                  <a:lnTo>
                    <a:pt x="94" y="128"/>
                  </a:lnTo>
                  <a:lnTo>
                    <a:pt x="98" y="124"/>
                  </a:lnTo>
                  <a:lnTo>
                    <a:pt x="100" y="120"/>
                  </a:lnTo>
                  <a:lnTo>
                    <a:pt x="104" y="116"/>
                  </a:lnTo>
                  <a:lnTo>
                    <a:pt x="106" y="112"/>
                  </a:lnTo>
                  <a:lnTo>
                    <a:pt x="108" y="108"/>
                  </a:lnTo>
                  <a:lnTo>
                    <a:pt x="110" y="104"/>
                  </a:lnTo>
                  <a:lnTo>
                    <a:pt x="110" y="100"/>
                  </a:lnTo>
                  <a:lnTo>
                    <a:pt x="110" y="96"/>
                  </a:lnTo>
                  <a:lnTo>
                    <a:pt x="112" y="92"/>
                  </a:lnTo>
                  <a:lnTo>
                    <a:pt x="114" y="88"/>
                  </a:lnTo>
                  <a:lnTo>
                    <a:pt x="118" y="86"/>
                  </a:lnTo>
                  <a:lnTo>
                    <a:pt x="122" y="86"/>
                  </a:lnTo>
                  <a:lnTo>
                    <a:pt x="128" y="86"/>
                  </a:lnTo>
                  <a:lnTo>
                    <a:pt x="128" y="84"/>
                  </a:lnTo>
                  <a:lnTo>
                    <a:pt x="128" y="82"/>
                  </a:lnTo>
                  <a:lnTo>
                    <a:pt x="128" y="80"/>
                  </a:lnTo>
                  <a:lnTo>
                    <a:pt x="130" y="76"/>
                  </a:lnTo>
                  <a:lnTo>
                    <a:pt x="130" y="72"/>
                  </a:lnTo>
                  <a:lnTo>
                    <a:pt x="134" y="70"/>
                  </a:lnTo>
                  <a:lnTo>
                    <a:pt x="136" y="70"/>
                  </a:lnTo>
                  <a:lnTo>
                    <a:pt x="140" y="66"/>
                  </a:lnTo>
                  <a:lnTo>
                    <a:pt x="146" y="56"/>
                  </a:lnTo>
                  <a:lnTo>
                    <a:pt x="156" y="48"/>
                  </a:lnTo>
                  <a:lnTo>
                    <a:pt x="170" y="48"/>
                  </a:lnTo>
                  <a:lnTo>
                    <a:pt x="172" y="50"/>
                  </a:lnTo>
                  <a:lnTo>
                    <a:pt x="176" y="52"/>
                  </a:lnTo>
                  <a:lnTo>
                    <a:pt x="180" y="54"/>
                  </a:lnTo>
                  <a:lnTo>
                    <a:pt x="182" y="56"/>
                  </a:lnTo>
                  <a:lnTo>
                    <a:pt x="186" y="58"/>
                  </a:lnTo>
                  <a:lnTo>
                    <a:pt x="190" y="60"/>
                  </a:lnTo>
                  <a:lnTo>
                    <a:pt x="194" y="60"/>
                  </a:lnTo>
                  <a:lnTo>
                    <a:pt x="196" y="60"/>
                  </a:lnTo>
                  <a:lnTo>
                    <a:pt x="198" y="62"/>
                  </a:lnTo>
                  <a:lnTo>
                    <a:pt x="198" y="60"/>
                  </a:lnTo>
                  <a:lnTo>
                    <a:pt x="200" y="58"/>
                  </a:lnTo>
                  <a:lnTo>
                    <a:pt x="202" y="56"/>
                  </a:lnTo>
                  <a:lnTo>
                    <a:pt x="202" y="54"/>
                  </a:lnTo>
                  <a:lnTo>
                    <a:pt x="202" y="52"/>
                  </a:lnTo>
                  <a:lnTo>
                    <a:pt x="200" y="50"/>
                  </a:lnTo>
                  <a:lnTo>
                    <a:pt x="198" y="48"/>
                  </a:lnTo>
                  <a:lnTo>
                    <a:pt x="196" y="46"/>
                  </a:lnTo>
                  <a:lnTo>
                    <a:pt x="196" y="44"/>
                  </a:lnTo>
                  <a:lnTo>
                    <a:pt x="198" y="42"/>
                  </a:lnTo>
                  <a:lnTo>
                    <a:pt x="202" y="40"/>
                  </a:lnTo>
                  <a:lnTo>
                    <a:pt x="204" y="32"/>
                  </a:lnTo>
                  <a:lnTo>
                    <a:pt x="202" y="32"/>
                  </a:lnTo>
                  <a:lnTo>
                    <a:pt x="204" y="30"/>
                  </a:lnTo>
                  <a:lnTo>
                    <a:pt x="204" y="28"/>
                  </a:lnTo>
                  <a:lnTo>
                    <a:pt x="206" y="24"/>
                  </a:lnTo>
                  <a:lnTo>
                    <a:pt x="208" y="22"/>
                  </a:lnTo>
                  <a:lnTo>
                    <a:pt x="212" y="20"/>
                  </a:lnTo>
                  <a:lnTo>
                    <a:pt x="228" y="20"/>
                  </a:lnTo>
                  <a:lnTo>
                    <a:pt x="228" y="18"/>
                  </a:lnTo>
                  <a:lnTo>
                    <a:pt x="230" y="18"/>
                  </a:lnTo>
                  <a:lnTo>
                    <a:pt x="232" y="16"/>
                  </a:lnTo>
                  <a:lnTo>
                    <a:pt x="232" y="14"/>
                  </a:lnTo>
                  <a:lnTo>
                    <a:pt x="232" y="10"/>
                  </a:lnTo>
                  <a:lnTo>
                    <a:pt x="222" y="10"/>
                  </a:lnTo>
                  <a:lnTo>
                    <a:pt x="222" y="8"/>
                  </a:lnTo>
                  <a:lnTo>
                    <a:pt x="224" y="6"/>
                  </a:lnTo>
                  <a:lnTo>
                    <a:pt x="224" y="4"/>
                  </a:lnTo>
                  <a:lnTo>
                    <a:pt x="228" y="2"/>
                  </a:lnTo>
                  <a:lnTo>
                    <a:pt x="232" y="0"/>
                  </a:lnTo>
                  <a:lnTo>
                    <a:pt x="234" y="0"/>
                  </a:lnTo>
                  <a:lnTo>
                    <a:pt x="238" y="0"/>
                  </a:lnTo>
                  <a:lnTo>
                    <a:pt x="242" y="0"/>
                  </a:lnTo>
                  <a:lnTo>
                    <a:pt x="244" y="0"/>
                  </a:lnTo>
                  <a:lnTo>
                    <a:pt x="246" y="2"/>
                  </a:lnTo>
                  <a:lnTo>
                    <a:pt x="248" y="2"/>
                  </a:lnTo>
                  <a:lnTo>
                    <a:pt x="246" y="6"/>
                  </a:lnTo>
                  <a:lnTo>
                    <a:pt x="246" y="8"/>
                  </a:lnTo>
                  <a:lnTo>
                    <a:pt x="244" y="8"/>
                  </a:lnTo>
                  <a:lnTo>
                    <a:pt x="244" y="10"/>
                  </a:lnTo>
                  <a:lnTo>
                    <a:pt x="246" y="10"/>
                  </a:lnTo>
                  <a:lnTo>
                    <a:pt x="248" y="12"/>
                  </a:lnTo>
                  <a:lnTo>
                    <a:pt x="252" y="12"/>
                  </a:lnTo>
                  <a:lnTo>
                    <a:pt x="254" y="10"/>
                  </a:lnTo>
                  <a:lnTo>
                    <a:pt x="254" y="8"/>
                  </a:lnTo>
                  <a:lnTo>
                    <a:pt x="254" y="6"/>
                  </a:lnTo>
                  <a:lnTo>
                    <a:pt x="254" y="4"/>
                  </a:lnTo>
                  <a:lnTo>
                    <a:pt x="256" y="4"/>
                  </a:lnTo>
                  <a:lnTo>
                    <a:pt x="258" y="4"/>
                  </a:lnTo>
                  <a:lnTo>
                    <a:pt x="262" y="6"/>
                  </a:lnTo>
                  <a:lnTo>
                    <a:pt x="264" y="12"/>
                  </a:lnTo>
                  <a:lnTo>
                    <a:pt x="266" y="16"/>
                  </a:lnTo>
                  <a:lnTo>
                    <a:pt x="268" y="18"/>
                  </a:lnTo>
                  <a:lnTo>
                    <a:pt x="268" y="20"/>
                  </a:lnTo>
                  <a:lnTo>
                    <a:pt x="280" y="14"/>
                  </a:lnTo>
                  <a:lnTo>
                    <a:pt x="282" y="14"/>
                  </a:lnTo>
                  <a:lnTo>
                    <a:pt x="284" y="14"/>
                  </a:lnTo>
                  <a:lnTo>
                    <a:pt x="290" y="14"/>
                  </a:lnTo>
                  <a:lnTo>
                    <a:pt x="294" y="16"/>
                  </a:lnTo>
                  <a:lnTo>
                    <a:pt x="298" y="18"/>
                  </a:lnTo>
                  <a:lnTo>
                    <a:pt x="300" y="20"/>
                  </a:lnTo>
                  <a:lnTo>
                    <a:pt x="302" y="24"/>
                  </a:lnTo>
                  <a:lnTo>
                    <a:pt x="304" y="28"/>
                  </a:lnTo>
                  <a:lnTo>
                    <a:pt x="302" y="30"/>
                  </a:lnTo>
                  <a:lnTo>
                    <a:pt x="302" y="32"/>
                  </a:lnTo>
                  <a:lnTo>
                    <a:pt x="300" y="32"/>
                  </a:lnTo>
                  <a:lnTo>
                    <a:pt x="298" y="34"/>
                  </a:lnTo>
                  <a:lnTo>
                    <a:pt x="294" y="36"/>
                  </a:lnTo>
                  <a:lnTo>
                    <a:pt x="292" y="40"/>
                  </a:lnTo>
                  <a:lnTo>
                    <a:pt x="290" y="44"/>
                  </a:lnTo>
                  <a:lnTo>
                    <a:pt x="288" y="48"/>
                  </a:lnTo>
                  <a:lnTo>
                    <a:pt x="286" y="52"/>
                  </a:lnTo>
                  <a:lnTo>
                    <a:pt x="286" y="54"/>
                  </a:lnTo>
                  <a:lnTo>
                    <a:pt x="290" y="56"/>
                  </a:lnTo>
                  <a:lnTo>
                    <a:pt x="298" y="62"/>
                  </a:lnTo>
                  <a:lnTo>
                    <a:pt x="308" y="70"/>
                  </a:lnTo>
                  <a:lnTo>
                    <a:pt x="318" y="76"/>
                  </a:lnTo>
                  <a:lnTo>
                    <a:pt x="326" y="82"/>
                  </a:lnTo>
                  <a:lnTo>
                    <a:pt x="330" y="82"/>
                  </a:lnTo>
                  <a:lnTo>
                    <a:pt x="330" y="84"/>
                  </a:lnTo>
                  <a:lnTo>
                    <a:pt x="334" y="84"/>
                  </a:lnTo>
                  <a:lnTo>
                    <a:pt x="336" y="84"/>
                  </a:lnTo>
                  <a:lnTo>
                    <a:pt x="340" y="82"/>
                  </a:lnTo>
                  <a:lnTo>
                    <a:pt x="344" y="78"/>
                  </a:lnTo>
                  <a:lnTo>
                    <a:pt x="348" y="70"/>
                  </a:lnTo>
                  <a:lnTo>
                    <a:pt x="352" y="58"/>
                  </a:lnTo>
                  <a:lnTo>
                    <a:pt x="354" y="48"/>
                  </a:lnTo>
                  <a:lnTo>
                    <a:pt x="356" y="42"/>
                  </a:lnTo>
                  <a:lnTo>
                    <a:pt x="358" y="12"/>
                  </a:lnTo>
                  <a:lnTo>
                    <a:pt x="358" y="10"/>
                  </a:lnTo>
                  <a:lnTo>
                    <a:pt x="358" y="6"/>
                  </a:lnTo>
                  <a:lnTo>
                    <a:pt x="358" y="4"/>
                  </a:lnTo>
                  <a:lnTo>
                    <a:pt x="360" y="2"/>
                  </a:lnTo>
                  <a:lnTo>
                    <a:pt x="360" y="0"/>
                  </a:lnTo>
                  <a:lnTo>
                    <a:pt x="364" y="0"/>
                  </a:lnTo>
                  <a:lnTo>
                    <a:pt x="368" y="0"/>
                  </a:lnTo>
                  <a:lnTo>
                    <a:pt x="372" y="4"/>
                  </a:lnTo>
                  <a:lnTo>
                    <a:pt x="376" y="6"/>
                  </a:lnTo>
                  <a:lnTo>
                    <a:pt x="376" y="12"/>
                  </a:lnTo>
                  <a:lnTo>
                    <a:pt x="378" y="16"/>
                  </a:lnTo>
                  <a:lnTo>
                    <a:pt x="378" y="20"/>
                  </a:lnTo>
                  <a:lnTo>
                    <a:pt x="378" y="22"/>
                  </a:lnTo>
                  <a:lnTo>
                    <a:pt x="378" y="24"/>
                  </a:lnTo>
                  <a:lnTo>
                    <a:pt x="376" y="24"/>
                  </a:lnTo>
                  <a:lnTo>
                    <a:pt x="376" y="28"/>
                  </a:lnTo>
                  <a:lnTo>
                    <a:pt x="376" y="32"/>
                  </a:lnTo>
                  <a:lnTo>
                    <a:pt x="376" y="36"/>
                  </a:lnTo>
                  <a:lnTo>
                    <a:pt x="378" y="40"/>
                  </a:lnTo>
                  <a:lnTo>
                    <a:pt x="378" y="42"/>
                  </a:lnTo>
                  <a:lnTo>
                    <a:pt x="382" y="42"/>
                  </a:lnTo>
                  <a:lnTo>
                    <a:pt x="384" y="42"/>
                  </a:lnTo>
                  <a:lnTo>
                    <a:pt x="388" y="42"/>
                  </a:lnTo>
                  <a:lnTo>
                    <a:pt x="390" y="42"/>
                  </a:lnTo>
                  <a:lnTo>
                    <a:pt x="392" y="44"/>
                  </a:lnTo>
                  <a:lnTo>
                    <a:pt x="394" y="46"/>
                  </a:lnTo>
                  <a:lnTo>
                    <a:pt x="396" y="50"/>
                  </a:lnTo>
                  <a:lnTo>
                    <a:pt x="398" y="56"/>
                  </a:lnTo>
                  <a:lnTo>
                    <a:pt x="402" y="62"/>
                  </a:lnTo>
                  <a:lnTo>
                    <a:pt x="404" y="66"/>
                  </a:lnTo>
                  <a:lnTo>
                    <a:pt x="408" y="68"/>
                  </a:lnTo>
                  <a:lnTo>
                    <a:pt x="408" y="70"/>
                  </a:lnTo>
                  <a:lnTo>
                    <a:pt x="410" y="72"/>
                  </a:lnTo>
                  <a:lnTo>
                    <a:pt x="410" y="76"/>
                  </a:lnTo>
                  <a:lnTo>
                    <a:pt x="412" y="80"/>
                  </a:lnTo>
                  <a:lnTo>
                    <a:pt x="414" y="84"/>
                  </a:lnTo>
                  <a:lnTo>
                    <a:pt x="416" y="88"/>
                  </a:lnTo>
                  <a:lnTo>
                    <a:pt x="416" y="92"/>
                  </a:lnTo>
                  <a:lnTo>
                    <a:pt x="418" y="94"/>
                  </a:lnTo>
                  <a:lnTo>
                    <a:pt x="420" y="98"/>
                  </a:lnTo>
                  <a:lnTo>
                    <a:pt x="424" y="100"/>
                  </a:lnTo>
                  <a:lnTo>
                    <a:pt x="426" y="104"/>
                  </a:lnTo>
                  <a:lnTo>
                    <a:pt x="430" y="108"/>
                  </a:lnTo>
                  <a:lnTo>
                    <a:pt x="434" y="112"/>
                  </a:lnTo>
                  <a:lnTo>
                    <a:pt x="436" y="114"/>
                  </a:lnTo>
                  <a:lnTo>
                    <a:pt x="454" y="136"/>
                  </a:lnTo>
                  <a:lnTo>
                    <a:pt x="454" y="144"/>
                  </a:lnTo>
                  <a:lnTo>
                    <a:pt x="488" y="170"/>
                  </a:lnTo>
                  <a:lnTo>
                    <a:pt x="490" y="174"/>
                  </a:lnTo>
                  <a:lnTo>
                    <a:pt x="496" y="182"/>
                  </a:lnTo>
                  <a:lnTo>
                    <a:pt x="502" y="194"/>
                  </a:lnTo>
                  <a:lnTo>
                    <a:pt x="506" y="210"/>
                  </a:lnTo>
                  <a:lnTo>
                    <a:pt x="506" y="224"/>
                  </a:lnTo>
                  <a:lnTo>
                    <a:pt x="508" y="240"/>
                  </a:lnTo>
                  <a:lnTo>
                    <a:pt x="508" y="256"/>
                  </a:lnTo>
                  <a:lnTo>
                    <a:pt x="508" y="268"/>
                  </a:lnTo>
                  <a:lnTo>
                    <a:pt x="508" y="272"/>
                  </a:lnTo>
                  <a:lnTo>
                    <a:pt x="508" y="276"/>
                  </a:lnTo>
                  <a:lnTo>
                    <a:pt x="504" y="280"/>
                  </a:lnTo>
                  <a:lnTo>
                    <a:pt x="502" y="284"/>
                  </a:lnTo>
                  <a:lnTo>
                    <a:pt x="498" y="288"/>
                  </a:lnTo>
                  <a:lnTo>
                    <a:pt x="494" y="292"/>
                  </a:lnTo>
                  <a:lnTo>
                    <a:pt x="488" y="294"/>
                  </a:lnTo>
                  <a:lnTo>
                    <a:pt x="480" y="312"/>
                  </a:lnTo>
                  <a:lnTo>
                    <a:pt x="478" y="316"/>
                  </a:lnTo>
                  <a:lnTo>
                    <a:pt x="476" y="322"/>
                  </a:lnTo>
                  <a:lnTo>
                    <a:pt x="474" y="326"/>
                  </a:lnTo>
                  <a:lnTo>
                    <a:pt x="472" y="332"/>
                  </a:lnTo>
                  <a:lnTo>
                    <a:pt x="470" y="336"/>
                  </a:lnTo>
                  <a:lnTo>
                    <a:pt x="466" y="338"/>
                  </a:lnTo>
                  <a:lnTo>
                    <a:pt x="462" y="340"/>
                  </a:lnTo>
                  <a:lnTo>
                    <a:pt x="460" y="344"/>
                  </a:lnTo>
                  <a:lnTo>
                    <a:pt x="460" y="346"/>
                  </a:lnTo>
                  <a:lnTo>
                    <a:pt x="460" y="352"/>
                  </a:lnTo>
                  <a:lnTo>
                    <a:pt x="462" y="358"/>
                  </a:lnTo>
                  <a:lnTo>
                    <a:pt x="464" y="364"/>
                  </a:lnTo>
                  <a:lnTo>
                    <a:pt x="466" y="370"/>
                  </a:lnTo>
                  <a:lnTo>
                    <a:pt x="466" y="376"/>
                  </a:lnTo>
                  <a:lnTo>
                    <a:pt x="464" y="380"/>
                  </a:lnTo>
                  <a:lnTo>
                    <a:pt x="460" y="384"/>
                  </a:lnTo>
                  <a:lnTo>
                    <a:pt x="452" y="388"/>
                  </a:lnTo>
                  <a:lnTo>
                    <a:pt x="440" y="394"/>
                  </a:lnTo>
                  <a:lnTo>
                    <a:pt x="430" y="402"/>
                  </a:lnTo>
                  <a:lnTo>
                    <a:pt x="420" y="406"/>
                  </a:lnTo>
                  <a:lnTo>
                    <a:pt x="416" y="408"/>
                  </a:lnTo>
                  <a:lnTo>
                    <a:pt x="414" y="408"/>
                  </a:lnTo>
                  <a:lnTo>
                    <a:pt x="412" y="406"/>
                  </a:lnTo>
                  <a:lnTo>
                    <a:pt x="408" y="404"/>
                  </a:lnTo>
                  <a:lnTo>
                    <a:pt x="402" y="400"/>
                  </a:lnTo>
                  <a:lnTo>
                    <a:pt x="398" y="396"/>
                  </a:lnTo>
                  <a:lnTo>
                    <a:pt x="396" y="392"/>
                  </a:lnTo>
                  <a:lnTo>
                    <a:pt x="394" y="392"/>
                  </a:lnTo>
                  <a:lnTo>
                    <a:pt x="392" y="392"/>
                  </a:lnTo>
                  <a:lnTo>
                    <a:pt x="390" y="392"/>
                  </a:lnTo>
                  <a:lnTo>
                    <a:pt x="386" y="394"/>
                  </a:lnTo>
                  <a:lnTo>
                    <a:pt x="384" y="396"/>
                  </a:lnTo>
                  <a:lnTo>
                    <a:pt x="380" y="396"/>
                  </a:lnTo>
                  <a:lnTo>
                    <a:pt x="376" y="396"/>
                  </a:lnTo>
                  <a:lnTo>
                    <a:pt x="372" y="396"/>
                  </a:lnTo>
                  <a:lnTo>
                    <a:pt x="368" y="394"/>
                  </a:lnTo>
                  <a:lnTo>
                    <a:pt x="366" y="394"/>
                  </a:lnTo>
                  <a:lnTo>
                    <a:pt x="364" y="392"/>
                  </a:lnTo>
                  <a:lnTo>
                    <a:pt x="346" y="392"/>
                  </a:lnTo>
                  <a:lnTo>
                    <a:pt x="344" y="388"/>
                  </a:lnTo>
                  <a:lnTo>
                    <a:pt x="338" y="380"/>
                  </a:lnTo>
                  <a:lnTo>
                    <a:pt x="334" y="366"/>
                  </a:lnTo>
                  <a:lnTo>
                    <a:pt x="330" y="354"/>
                  </a:lnTo>
                  <a:lnTo>
                    <a:pt x="318" y="334"/>
                  </a:lnTo>
                  <a:lnTo>
                    <a:pt x="292" y="332"/>
                  </a:lnTo>
                  <a:lnTo>
                    <a:pt x="274" y="318"/>
                  </a:lnTo>
                  <a:lnTo>
                    <a:pt x="272" y="316"/>
                  </a:lnTo>
                  <a:lnTo>
                    <a:pt x="266" y="310"/>
                  </a:lnTo>
                  <a:lnTo>
                    <a:pt x="256" y="304"/>
                  </a:lnTo>
                  <a:lnTo>
                    <a:pt x="240" y="296"/>
                  </a:lnTo>
                  <a:lnTo>
                    <a:pt x="220" y="292"/>
                  </a:lnTo>
                  <a:lnTo>
                    <a:pt x="214" y="294"/>
                  </a:lnTo>
                  <a:lnTo>
                    <a:pt x="204" y="296"/>
                  </a:lnTo>
                  <a:lnTo>
                    <a:pt x="190" y="300"/>
                  </a:lnTo>
                  <a:lnTo>
                    <a:pt x="178" y="304"/>
                  </a:lnTo>
                  <a:lnTo>
                    <a:pt x="144" y="324"/>
                  </a:lnTo>
                  <a:lnTo>
                    <a:pt x="136" y="324"/>
                  </a:lnTo>
                  <a:lnTo>
                    <a:pt x="134" y="326"/>
                  </a:lnTo>
                  <a:lnTo>
                    <a:pt x="134" y="328"/>
                  </a:lnTo>
                  <a:lnTo>
                    <a:pt x="132" y="332"/>
                  </a:lnTo>
                  <a:lnTo>
                    <a:pt x="130" y="334"/>
                  </a:lnTo>
                  <a:lnTo>
                    <a:pt x="128" y="338"/>
                  </a:lnTo>
                  <a:lnTo>
                    <a:pt x="124" y="340"/>
                  </a:lnTo>
                  <a:lnTo>
                    <a:pt x="120" y="340"/>
                  </a:lnTo>
                  <a:lnTo>
                    <a:pt x="116" y="340"/>
                  </a:lnTo>
                  <a:lnTo>
                    <a:pt x="110" y="340"/>
                  </a:lnTo>
                  <a:lnTo>
                    <a:pt x="106" y="340"/>
                  </a:lnTo>
                  <a:lnTo>
                    <a:pt x="104" y="338"/>
                  </a:lnTo>
                  <a:lnTo>
                    <a:pt x="102" y="338"/>
                  </a:lnTo>
                  <a:lnTo>
                    <a:pt x="80" y="338"/>
                  </a:lnTo>
                  <a:lnTo>
                    <a:pt x="78" y="338"/>
                  </a:lnTo>
                  <a:lnTo>
                    <a:pt x="76" y="340"/>
                  </a:lnTo>
                  <a:lnTo>
                    <a:pt x="74" y="342"/>
                  </a:lnTo>
                  <a:lnTo>
                    <a:pt x="70" y="344"/>
                  </a:lnTo>
                  <a:lnTo>
                    <a:pt x="68" y="346"/>
                  </a:lnTo>
                  <a:lnTo>
                    <a:pt x="64" y="352"/>
                  </a:lnTo>
                  <a:lnTo>
                    <a:pt x="60" y="352"/>
                  </a:lnTo>
                  <a:lnTo>
                    <a:pt x="52" y="352"/>
                  </a:lnTo>
                  <a:lnTo>
                    <a:pt x="48" y="352"/>
                  </a:lnTo>
                  <a:lnTo>
                    <a:pt x="44" y="352"/>
                  </a:lnTo>
                  <a:lnTo>
                    <a:pt x="40" y="352"/>
                  </a:lnTo>
                  <a:lnTo>
                    <a:pt x="36" y="350"/>
                  </a:lnTo>
                  <a:lnTo>
                    <a:pt x="34" y="350"/>
                  </a:lnTo>
                  <a:lnTo>
                    <a:pt x="32" y="348"/>
                  </a:lnTo>
                  <a:lnTo>
                    <a:pt x="32" y="346"/>
                  </a:lnTo>
                  <a:lnTo>
                    <a:pt x="32" y="342"/>
                  </a:lnTo>
                  <a:lnTo>
                    <a:pt x="30" y="340"/>
                  </a:lnTo>
                  <a:lnTo>
                    <a:pt x="30" y="342"/>
                  </a:lnTo>
                  <a:lnTo>
                    <a:pt x="28" y="342"/>
                  </a:lnTo>
                  <a:lnTo>
                    <a:pt x="26" y="344"/>
                  </a:lnTo>
                  <a:lnTo>
                    <a:pt x="24" y="344"/>
                  </a:lnTo>
                  <a:lnTo>
                    <a:pt x="22" y="344"/>
                  </a:lnTo>
                  <a:lnTo>
                    <a:pt x="20" y="342"/>
                  </a:lnTo>
                  <a:lnTo>
                    <a:pt x="18" y="342"/>
                  </a:lnTo>
                  <a:lnTo>
                    <a:pt x="16" y="338"/>
                  </a:lnTo>
                  <a:lnTo>
                    <a:pt x="16" y="336"/>
                  </a:lnTo>
                  <a:lnTo>
                    <a:pt x="16" y="332"/>
                  </a:lnTo>
                  <a:lnTo>
                    <a:pt x="20" y="330"/>
                  </a:lnTo>
                  <a:lnTo>
                    <a:pt x="26" y="326"/>
                  </a:lnTo>
                  <a:lnTo>
                    <a:pt x="30" y="300"/>
                  </a:lnTo>
                  <a:lnTo>
                    <a:pt x="28" y="296"/>
                  </a:lnTo>
                  <a:lnTo>
                    <a:pt x="28" y="292"/>
                  </a:lnTo>
                  <a:lnTo>
                    <a:pt x="26" y="288"/>
                  </a:lnTo>
                  <a:lnTo>
                    <a:pt x="24" y="284"/>
                  </a:lnTo>
                  <a:lnTo>
                    <a:pt x="22" y="280"/>
                  </a:lnTo>
                  <a:lnTo>
                    <a:pt x="22" y="278"/>
                  </a:lnTo>
                  <a:lnTo>
                    <a:pt x="18" y="272"/>
                  </a:lnTo>
                  <a:lnTo>
                    <a:pt x="12" y="258"/>
                  </a:lnTo>
                  <a:lnTo>
                    <a:pt x="8" y="242"/>
                  </a:lnTo>
                  <a:lnTo>
                    <a:pt x="4" y="228"/>
                  </a:lnTo>
                  <a:lnTo>
                    <a:pt x="4" y="218"/>
                  </a:lnTo>
                  <a:lnTo>
                    <a:pt x="8" y="214"/>
                  </a:lnTo>
                  <a:lnTo>
                    <a:pt x="8" y="208"/>
                  </a:lnTo>
                  <a:lnTo>
                    <a:pt x="8" y="202"/>
                  </a:lnTo>
                  <a:lnTo>
                    <a:pt x="6" y="196"/>
                  </a:lnTo>
                  <a:lnTo>
                    <a:pt x="4" y="194"/>
                  </a:lnTo>
                  <a:lnTo>
                    <a:pt x="2" y="188"/>
                  </a:lnTo>
                  <a:lnTo>
                    <a:pt x="0" y="178"/>
                  </a:lnTo>
                  <a:lnTo>
                    <a:pt x="0" y="168"/>
                  </a:lnTo>
                  <a:lnTo>
                    <a:pt x="4" y="160"/>
                  </a:lnTo>
                  <a:lnTo>
                    <a:pt x="8" y="158"/>
                  </a:lnTo>
                  <a:lnTo>
                    <a:pt x="12" y="154"/>
                  </a:lnTo>
                  <a:lnTo>
                    <a:pt x="16" y="150"/>
                  </a:lnTo>
                  <a:lnTo>
                    <a:pt x="20" y="148"/>
                  </a:lnTo>
                  <a:lnTo>
                    <a:pt x="24" y="144"/>
                  </a:lnTo>
                  <a:lnTo>
                    <a:pt x="28" y="140"/>
                  </a:lnTo>
                  <a:lnTo>
                    <a:pt x="30" y="13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5" name="Freeform 320"/>
            <p:cNvSpPr>
              <a:spLocks noChangeArrowheads="1"/>
            </p:cNvSpPr>
            <p:nvPr/>
          </p:nvSpPr>
          <p:spPr bwMode="auto">
            <a:xfrm>
              <a:off x="1736" y="1714"/>
              <a:ext cx="82" cy="96"/>
            </a:xfrm>
            <a:custGeom>
              <a:avLst/>
              <a:gdLst>
                <a:gd name="T0" fmla="*/ 10 w 82"/>
                <a:gd name="T1" fmla="*/ 92 h 96"/>
                <a:gd name="T2" fmla="*/ 8 w 82"/>
                <a:gd name="T3" fmla="*/ 86 h 96"/>
                <a:gd name="T4" fmla="*/ 8 w 82"/>
                <a:gd name="T5" fmla="*/ 78 h 96"/>
                <a:gd name="T6" fmla="*/ 10 w 82"/>
                <a:gd name="T7" fmla="*/ 68 h 96"/>
                <a:gd name="T8" fmla="*/ 12 w 82"/>
                <a:gd name="T9" fmla="*/ 62 h 96"/>
                <a:gd name="T10" fmla="*/ 10 w 82"/>
                <a:gd name="T11" fmla="*/ 56 h 96"/>
                <a:gd name="T12" fmla="*/ 6 w 82"/>
                <a:gd name="T13" fmla="*/ 52 h 96"/>
                <a:gd name="T14" fmla="*/ 0 w 82"/>
                <a:gd name="T15" fmla="*/ 50 h 96"/>
                <a:gd name="T16" fmla="*/ 2 w 82"/>
                <a:gd name="T17" fmla="*/ 42 h 96"/>
                <a:gd name="T18" fmla="*/ 6 w 82"/>
                <a:gd name="T19" fmla="*/ 34 h 96"/>
                <a:gd name="T20" fmla="*/ 8 w 82"/>
                <a:gd name="T21" fmla="*/ 30 h 96"/>
                <a:gd name="T22" fmla="*/ 8 w 82"/>
                <a:gd name="T23" fmla="*/ 24 h 96"/>
                <a:gd name="T24" fmla="*/ 10 w 82"/>
                <a:gd name="T25" fmla="*/ 18 h 96"/>
                <a:gd name="T26" fmla="*/ 14 w 82"/>
                <a:gd name="T27" fmla="*/ 18 h 96"/>
                <a:gd name="T28" fmla="*/ 18 w 82"/>
                <a:gd name="T29" fmla="*/ 16 h 96"/>
                <a:gd name="T30" fmla="*/ 20 w 82"/>
                <a:gd name="T31" fmla="*/ 12 h 96"/>
                <a:gd name="T32" fmla="*/ 24 w 82"/>
                <a:gd name="T33" fmla="*/ 8 h 96"/>
                <a:gd name="T34" fmla="*/ 34 w 82"/>
                <a:gd name="T35" fmla="*/ 2 h 96"/>
                <a:gd name="T36" fmla="*/ 44 w 82"/>
                <a:gd name="T37" fmla="*/ 0 h 96"/>
                <a:gd name="T38" fmla="*/ 52 w 82"/>
                <a:gd name="T39" fmla="*/ 0 h 96"/>
                <a:gd name="T40" fmla="*/ 62 w 82"/>
                <a:gd name="T41" fmla="*/ 2 h 96"/>
                <a:gd name="T42" fmla="*/ 70 w 82"/>
                <a:gd name="T43" fmla="*/ 6 h 96"/>
                <a:gd name="T44" fmla="*/ 74 w 82"/>
                <a:gd name="T45" fmla="*/ 6 h 96"/>
                <a:gd name="T46" fmla="*/ 76 w 82"/>
                <a:gd name="T47" fmla="*/ 4 h 96"/>
                <a:gd name="T48" fmla="*/ 80 w 82"/>
                <a:gd name="T49" fmla="*/ 6 h 96"/>
                <a:gd name="T50" fmla="*/ 82 w 82"/>
                <a:gd name="T51" fmla="*/ 14 h 96"/>
                <a:gd name="T52" fmla="*/ 78 w 82"/>
                <a:gd name="T53" fmla="*/ 20 h 96"/>
                <a:gd name="T54" fmla="*/ 72 w 82"/>
                <a:gd name="T55" fmla="*/ 22 h 96"/>
                <a:gd name="T56" fmla="*/ 66 w 82"/>
                <a:gd name="T57" fmla="*/ 20 h 96"/>
                <a:gd name="T58" fmla="*/ 62 w 82"/>
                <a:gd name="T59" fmla="*/ 14 h 96"/>
                <a:gd name="T60" fmla="*/ 58 w 82"/>
                <a:gd name="T61" fmla="*/ 10 h 96"/>
                <a:gd name="T62" fmla="*/ 50 w 82"/>
                <a:gd name="T63" fmla="*/ 8 h 96"/>
                <a:gd name="T64" fmla="*/ 40 w 82"/>
                <a:gd name="T65" fmla="*/ 8 h 96"/>
                <a:gd name="T66" fmla="*/ 30 w 82"/>
                <a:gd name="T67" fmla="*/ 14 h 96"/>
                <a:gd name="T68" fmla="*/ 24 w 82"/>
                <a:gd name="T69" fmla="*/ 18 h 96"/>
                <a:gd name="T70" fmla="*/ 22 w 82"/>
                <a:gd name="T71" fmla="*/ 24 h 96"/>
                <a:gd name="T72" fmla="*/ 22 w 82"/>
                <a:gd name="T73" fmla="*/ 30 h 96"/>
                <a:gd name="T74" fmla="*/ 20 w 82"/>
                <a:gd name="T75" fmla="*/ 36 h 96"/>
                <a:gd name="T76" fmla="*/ 24 w 82"/>
                <a:gd name="T77" fmla="*/ 38 h 96"/>
                <a:gd name="T78" fmla="*/ 34 w 82"/>
                <a:gd name="T79" fmla="*/ 36 h 96"/>
                <a:gd name="T80" fmla="*/ 42 w 82"/>
                <a:gd name="T81" fmla="*/ 34 h 96"/>
                <a:gd name="T82" fmla="*/ 44 w 82"/>
                <a:gd name="T83" fmla="*/ 30 h 96"/>
                <a:gd name="T84" fmla="*/ 50 w 82"/>
                <a:gd name="T85" fmla="*/ 28 h 96"/>
                <a:gd name="T86" fmla="*/ 54 w 82"/>
                <a:gd name="T87" fmla="*/ 28 h 96"/>
                <a:gd name="T88" fmla="*/ 54 w 82"/>
                <a:gd name="T89" fmla="*/ 32 h 96"/>
                <a:gd name="T90" fmla="*/ 54 w 82"/>
                <a:gd name="T91" fmla="*/ 36 h 96"/>
                <a:gd name="T92" fmla="*/ 50 w 82"/>
                <a:gd name="T93" fmla="*/ 38 h 96"/>
                <a:gd name="T94" fmla="*/ 42 w 82"/>
                <a:gd name="T95" fmla="*/ 40 h 96"/>
                <a:gd name="T96" fmla="*/ 36 w 82"/>
                <a:gd name="T97" fmla="*/ 44 h 96"/>
                <a:gd name="T98" fmla="*/ 32 w 82"/>
                <a:gd name="T99" fmla="*/ 46 h 96"/>
                <a:gd name="T100" fmla="*/ 32 w 82"/>
                <a:gd name="T101" fmla="*/ 50 h 96"/>
                <a:gd name="T102" fmla="*/ 40 w 82"/>
                <a:gd name="T103" fmla="*/ 54 h 96"/>
                <a:gd name="T104" fmla="*/ 44 w 82"/>
                <a:gd name="T105" fmla="*/ 62 h 96"/>
                <a:gd name="T106" fmla="*/ 46 w 82"/>
                <a:gd name="T107" fmla="*/ 68 h 96"/>
                <a:gd name="T108" fmla="*/ 58 w 82"/>
                <a:gd name="T109" fmla="*/ 76 h 96"/>
                <a:gd name="T110" fmla="*/ 46 w 82"/>
                <a:gd name="T111" fmla="*/ 92 h 96"/>
                <a:gd name="T112" fmla="*/ 34 w 82"/>
                <a:gd name="T113" fmla="*/ 80 h 96"/>
                <a:gd name="T114" fmla="*/ 32 w 82"/>
                <a:gd name="T115" fmla="*/ 62 h 96"/>
                <a:gd name="T116" fmla="*/ 24 w 82"/>
                <a:gd name="T117" fmla="*/ 58 h 96"/>
                <a:gd name="T118" fmla="*/ 16 w 82"/>
                <a:gd name="T119" fmla="*/ 8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2" h="96">
                  <a:moveTo>
                    <a:pt x="16" y="88"/>
                  </a:moveTo>
                  <a:lnTo>
                    <a:pt x="10" y="92"/>
                  </a:lnTo>
                  <a:lnTo>
                    <a:pt x="10" y="90"/>
                  </a:lnTo>
                  <a:lnTo>
                    <a:pt x="8" y="86"/>
                  </a:lnTo>
                  <a:lnTo>
                    <a:pt x="8" y="82"/>
                  </a:lnTo>
                  <a:lnTo>
                    <a:pt x="8" y="78"/>
                  </a:lnTo>
                  <a:lnTo>
                    <a:pt x="8" y="72"/>
                  </a:lnTo>
                  <a:lnTo>
                    <a:pt x="10" y="68"/>
                  </a:lnTo>
                  <a:lnTo>
                    <a:pt x="12" y="64"/>
                  </a:lnTo>
                  <a:lnTo>
                    <a:pt x="12" y="62"/>
                  </a:lnTo>
                  <a:lnTo>
                    <a:pt x="12" y="58"/>
                  </a:lnTo>
                  <a:lnTo>
                    <a:pt x="10" y="56"/>
                  </a:lnTo>
                  <a:lnTo>
                    <a:pt x="8" y="54"/>
                  </a:lnTo>
                  <a:lnTo>
                    <a:pt x="6" y="52"/>
                  </a:lnTo>
                  <a:lnTo>
                    <a:pt x="2" y="52"/>
                  </a:lnTo>
                  <a:lnTo>
                    <a:pt x="0" y="50"/>
                  </a:lnTo>
                  <a:lnTo>
                    <a:pt x="0" y="46"/>
                  </a:lnTo>
                  <a:lnTo>
                    <a:pt x="2" y="42"/>
                  </a:lnTo>
                  <a:lnTo>
                    <a:pt x="4" y="38"/>
                  </a:lnTo>
                  <a:lnTo>
                    <a:pt x="6" y="34"/>
                  </a:lnTo>
                  <a:lnTo>
                    <a:pt x="8" y="32"/>
                  </a:lnTo>
                  <a:lnTo>
                    <a:pt x="8" y="30"/>
                  </a:lnTo>
                  <a:lnTo>
                    <a:pt x="8" y="28"/>
                  </a:lnTo>
                  <a:lnTo>
                    <a:pt x="8" y="24"/>
                  </a:lnTo>
                  <a:lnTo>
                    <a:pt x="8" y="20"/>
                  </a:lnTo>
                  <a:lnTo>
                    <a:pt x="10" y="18"/>
                  </a:lnTo>
                  <a:lnTo>
                    <a:pt x="14" y="16"/>
                  </a:lnTo>
                  <a:lnTo>
                    <a:pt x="14" y="18"/>
                  </a:lnTo>
                  <a:lnTo>
                    <a:pt x="16" y="18"/>
                  </a:lnTo>
                  <a:lnTo>
                    <a:pt x="18" y="16"/>
                  </a:lnTo>
                  <a:lnTo>
                    <a:pt x="20" y="16"/>
                  </a:lnTo>
                  <a:lnTo>
                    <a:pt x="20" y="12"/>
                  </a:lnTo>
                  <a:lnTo>
                    <a:pt x="22" y="10"/>
                  </a:lnTo>
                  <a:lnTo>
                    <a:pt x="24" y="8"/>
                  </a:lnTo>
                  <a:lnTo>
                    <a:pt x="30" y="4"/>
                  </a:lnTo>
                  <a:lnTo>
                    <a:pt x="34" y="2"/>
                  </a:lnTo>
                  <a:lnTo>
                    <a:pt x="42" y="0"/>
                  </a:lnTo>
                  <a:lnTo>
                    <a:pt x="44" y="0"/>
                  </a:lnTo>
                  <a:lnTo>
                    <a:pt x="46" y="0"/>
                  </a:lnTo>
                  <a:lnTo>
                    <a:pt x="52" y="0"/>
                  </a:lnTo>
                  <a:lnTo>
                    <a:pt x="56" y="0"/>
                  </a:lnTo>
                  <a:lnTo>
                    <a:pt x="62" y="2"/>
                  </a:lnTo>
                  <a:lnTo>
                    <a:pt x="68" y="4"/>
                  </a:lnTo>
                  <a:lnTo>
                    <a:pt x="70" y="6"/>
                  </a:lnTo>
                  <a:lnTo>
                    <a:pt x="72" y="6"/>
                  </a:lnTo>
                  <a:lnTo>
                    <a:pt x="74" y="6"/>
                  </a:lnTo>
                  <a:lnTo>
                    <a:pt x="76" y="6"/>
                  </a:lnTo>
                  <a:lnTo>
                    <a:pt x="76" y="4"/>
                  </a:lnTo>
                  <a:lnTo>
                    <a:pt x="78" y="4"/>
                  </a:lnTo>
                  <a:lnTo>
                    <a:pt x="80" y="6"/>
                  </a:lnTo>
                  <a:lnTo>
                    <a:pt x="82" y="10"/>
                  </a:lnTo>
                  <a:lnTo>
                    <a:pt x="82" y="14"/>
                  </a:lnTo>
                  <a:lnTo>
                    <a:pt x="82" y="18"/>
                  </a:lnTo>
                  <a:lnTo>
                    <a:pt x="78" y="20"/>
                  </a:lnTo>
                  <a:lnTo>
                    <a:pt x="74" y="22"/>
                  </a:lnTo>
                  <a:lnTo>
                    <a:pt x="72" y="22"/>
                  </a:lnTo>
                  <a:lnTo>
                    <a:pt x="68" y="22"/>
                  </a:lnTo>
                  <a:lnTo>
                    <a:pt x="66" y="20"/>
                  </a:lnTo>
                  <a:lnTo>
                    <a:pt x="64" y="16"/>
                  </a:lnTo>
                  <a:lnTo>
                    <a:pt x="62" y="14"/>
                  </a:lnTo>
                  <a:lnTo>
                    <a:pt x="60" y="12"/>
                  </a:lnTo>
                  <a:lnTo>
                    <a:pt x="58" y="10"/>
                  </a:lnTo>
                  <a:lnTo>
                    <a:pt x="54" y="8"/>
                  </a:lnTo>
                  <a:lnTo>
                    <a:pt x="50" y="8"/>
                  </a:lnTo>
                  <a:lnTo>
                    <a:pt x="46" y="6"/>
                  </a:lnTo>
                  <a:lnTo>
                    <a:pt x="40" y="8"/>
                  </a:lnTo>
                  <a:lnTo>
                    <a:pt x="36" y="10"/>
                  </a:lnTo>
                  <a:lnTo>
                    <a:pt x="30" y="14"/>
                  </a:lnTo>
                  <a:lnTo>
                    <a:pt x="26" y="16"/>
                  </a:lnTo>
                  <a:lnTo>
                    <a:pt x="24" y="18"/>
                  </a:lnTo>
                  <a:lnTo>
                    <a:pt x="22" y="22"/>
                  </a:lnTo>
                  <a:lnTo>
                    <a:pt x="22" y="24"/>
                  </a:lnTo>
                  <a:lnTo>
                    <a:pt x="22" y="28"/>
                  </a:lnTo>
                  <a:lnTo>
                    <a:pt x="22" y="30"/>
                  </a:lnTo>
                  <a:lnTo>
                    <a:pt x="20" y="34"/>
                  </a:lnTo>
                  <a:lnTo>
                    <a:pt x="20" y="36"/>
                  </a:lnTo>
                  <a:lnTo>
                    <a:pt x="20" y="38"/>
                  </a:lnTo>
                  <a:lnTo>
                    <a:pt x="24" y="38"/>
                  </a:lnTo>
                  <a:lnTo>
                    <a:pt x="28" y="36"/>
                  </a:lnTo>
                  <a:lnTo>
                    <a:pt x="34" y="36"/>
                  </a:lnTo>
                  <a:lnTo>
                    <a:pt x="40" y="36"/>
                  </a:lnTo>
                  <a:lnTo>
                    <a:pt x="42" y="34"/>
                  </a:lnTo>
                  <a:lnTo>
                    <a:pt x="44" y="32"/>
                  </a:lnTo>
                  <a:lnTo>
                    <a:pt x="44" y="30"/>
                  </a:lnTo>
                  <a:lnTo>
                    <a:pt x="48" y="28"/>
                  </a:lnTo>
                  <a:lnTo>
                    <a:pt x="50" y="28"/>
                  </a:lnTo>
                  <a:lnTo>
                    <a:pt x="52" y="28"/>
                  </a:lnTo>
                  <a:lnTo>
                    <a:pt x="54" y="28"/>
                  </a:lnTo>
                  <a:lnTo>
                    <a:pt x="54" y="30"/>
                  </a:lnTo>
                  <a:lnTo>
                    <a:pt x="54" y="32"/>
                  </a:lnTo>
                  <a:lnTo>
                    <a:pt x="54" y="34"/>
                  </a:lnTo>
                  <a:lnTo>
                    <a:pt x="54" y="36"/>
                  </a:lnTo>
                  <a:lnTo>
                    <a:pt x="52" y="38"/>
                  </a:lnTo>
                  <a:lnTo>
                    <a:pt x="50" y="38"/>
                  </a:lnTo>
                  <a:lnTo>
                    <a:pt x="46" y="40"/>
                  </a:lnTo>
                  <a:lnTo>
                    <a:pt x="42" y="40"/>
                  </a:lnTo>
                  <a:lnTo>
                    <a:pt x="38" y="42"/>
                  </a:lnTo>
                  <a:lnTo>
                    <a:pt x="36" y="44"/>
                  </a:lnTo>
                  <a:lnTo>
                    <a:pt x="32" y="44"/>
                  </a:lnTo>
                  <a:lnTo>
                    <a:pt x="32" y="46"/>
                  </a:lnTo>
                  <a:lnTo>
                    <a:pt x="30" y="48"/>
                  </a:lnTo>
                  <a:lnTo>
                    <a:pt x="32" y="50"/>
                  </a:lnTo>
                  <a:lnTo>
                    <a:pt x="36" y="52"/>
                  </a:lnTo>
                  <a:lnTo>
                    <a:pt x="40" y="54"/>
                  </a:lnTo>
                  <a:lnTo>
                    <a:pt x="42" y="58"/>
                  </a:lnTo>
                  <a:lnTo>
                    <a:pt x="44" y="62"/>
                  </a:lnTo>
                  <a:lnTo>
                    <a:pt x="46" y="66"/>
                  </a:lnTo>
                  <a:lnTo>
                    <a:pt x="46" y="68"/>
                  </a:lnTo>
                  <a:lnTo>
                    <a:pt x="46" y="70"/>
                  </a:lnTo>
                  <a:lnTo>
                    <a:pt x="58" y="76"/>
                  </a:lnTo>
                  <a:lnTo>
                    <a:pt x="62" y="90"/>
                  </a:lnTo>
                  <a:lnTo>
                    <a:pt x="46" y="92"/>
                  </a:lnTo>
                  <a:lnTo>
                    <a:pt x="38" y="96"/>
                  </a:lnTo>
                  <a:lnTo>
                    <a:pt x="34" y="80"/>
                  </a:lnTo>
                  <a:lnTo>
                    <a:pt x="34" y="64"/>
                  </a:lnTo>
                  <a:lnTo>
                    <a:pt x="32" y="62"/>
                  </a:lnTo>
                  <a:lnTo>
                    <a:pt x="28" y="58"/>
                  </a:lnTo>
                  <a:lnTo>
                    <a:pt x="24" y="58"/>
                  </a:lnTo>
                  <a:lnTo>
                    <a:pt x="24" y="78"/>
                  </a:lnTo>
                  <a:lnTo>
                    <a:pt x="16" y="8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6" name="Freeform 321"/>
            <p:cNvSpPr>
              <a:spLocks noChangeArrowheads="1"/>
            </p:cNvSpPr>
            <p:nvPr/>
          </p:nvSpPr>
          <p:spPr bwMode="auto">
            <a:xfrm>
              <a:off x="1430" y="1672"/>
              <a:ext cx="136" cy="148"/>
            </a:xfrm>
            <a:custGeom>
              <a:avLst/>
              <a:gdLst>
                <a:gd name="T0" fmla="*/ 2 w 136"/>
                <a:gd name="T1" fmla="*/ 2 h 148"/>
                <a:gd name="T2" fmla="*/ 8 w 136"/>
                <a:gd name="T3" fmla="*/ 4 h 148"/>
                <a:gd name="T4" fmla="*/ 18 w 136"/>
                <a:gd name="T5" fmla="*/ 2 h 148"/>
                <a:gd name="T6" fmla="*/ 24 w 136"/>
                <a:gd name="T7" fmla="*/ 0 h 148"/>
                <a:gd name="T8" fmla="*/ 32 w 136"/>
                <a:gd name="T9" fmla="*/ 4 h 148"/>
                <a:gd name="T10" fmla="*/ 38 w 136"/>
                <a:gd name="T11" fmla="*/ 14 h 148"/>
                <a:gd name="T12" fmla="*/ 42 w 136"/>
                <a:gd name="T13" fmla="*/ 18 h 148"/>
                <a:gd name="T14" fmla="*/ 66 w 136"/>
                <a:gd name="T15" fmla="*/ 42 h 148"/>
                <a:gd name="T16" fmla="*/ 72 w 136"/>
                <a:gd name="T17" fmla="*/ 42 h 148"/>
                <a:gd name="T18" fmla="*/ 92 w 136"/>
                <a:gd name="T19" fmla="*/ 60 h 148"/>
                <a:gd name="T20" fmla="*/ 110 w 136"/>
                <a:gd name="T21" fmla="*/ 74 h 148"/>
                <a:gd name="T22" fmla="*/ 106 w 136"/>
                <a:gd name="T23" fmla="*/ 74 h 148"/>
                <a:gd name="T24" fmla="*/ 102 w 136"/>
                <a:gd name="T25" fmla="*/ 76 h 148"/>
                <a:gd name="T26" fmla="*/ 106 w 136"/>
                <a:gd name="T27" fmla="*/ 82 h 148"/>
                <a:gd name="T28" fmla="*/ 114 w 136"/>
                <a:gd name="T29" fmla="*/ 100 h 148"/>
                <a:gd name="T30" fmla="*/ 128 w 136"/>
                <a:gd name="T31" fmla="*/ 102 h 148"/>
                <a:gd name="T32" fmla="*/ 132 w 136"/>
                <a:gd name="T33" fmla="*/ 108 h 148"/>
                <a:gd name="T34" fmla="*/ 136 w 136"/>
                <a:gd name="T35" fmla="*/ 116 h 148"/>
                <a:gd name="T36" fmla="*/ 134 w 136"/>
                <a:gd name="T37" fmla="*/ 118 h 148"/>
                <a:gd name="T38" fmla="*/ 134 w 136"/>
                <a:gd name="T39" fmla="*/ 124 h 148"/>
                <a:gd name="T40" fmla="*/ 136 w 136"/>
                <a:gd name="T41" fmla="*/ 130 h 148"/>
                <a:gd name="T42" fmla="*/ 136 w 136"/>
                <a:gd name="T43" fmla="*/ 136 h 148"/>
                <a:gd name="T44" fmla="*/ 134 w 136"/>
                <a:gd name="T45" fmla="*/ 144 h 148"/>
                <a:gd name="T46" fmla="*/ 128 w 136"/>
                <a:gd name="T47" fmla="*/ 148 h 148"/>
                <a:gd name="T48" fmla="*/ 122 w 136"/>
                <a:gd name="T49" fmla="*/ 148 h 148"/>
                <a:gd name="T50" fmla="*/ 100 w 136"/>
                <a:gd name="T51" fmla="*/ 138 h 148"/>
                <a:gd name="T52" fmla="*/ 82 w 136"/>
                <a:gd name="T53" fmla="*/ 116 h 148"/>
                <a:gd name="T54" fmla="*/ 62 w 136"/>
                <a:gd name="T55" fmla="*/ 88 h 148"/>
                <a:gd name="T56" fmla="*/ 52 w 136"/>
                <a:gd name="T57" fmla="*/ 68 h 148"/>
                <a:gd name="T58" fmla="*/ 44 w 136"/>
                <a:gd name="T59" fmla="*/ 60 h 148"/>
                <a:gd name="T60" fmla="*/ 40 w 136"/>
                <a:gd name="T61" fmla="*/ 54 h 148"/>
                <a:gd name="T62" fmla="*/ 34 w 136"/>
                <a:gd name="T63" fmla="*/ 46 h 148"/>
                <a:gd name="T64" fmla="*/ 14 w 136"/>
                <a:gd name="T65" fmla="*/ 18 h 148"/>
                <a:gd name="T66" fmla="*/ 8 w 136"/>
                <a:gd name="T67" fmla="*/ 14 h 148"/>
                <a:gd name="T68" fmla="*/ 2 w 136"/>
                <a:gd name="T69" fmla="*/ 8 h 148"/>
                <a:gd name="T70" fmla="*/ 0 w 136"/>
                <a:gd name="T71" fmla="*/ 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6" h="148">
                  <a:moveTo>
                    <a:pt x="0" y="0"/>
                  </a:moveTo>
                  <a:lnTo>
                    <a:pt x="2" y="2"/>
                  </a:lnTo>
                  <a:lnTo>
                    <a:pt x="4" y="2"/>
                  </a:lnTo>
                  <a:lnTo>
                    <a:pt x="8" y="4"/>
                  </a:lnTo>
                  <a:lnTo>
                    <a:pt x="12" y="4"/>
                  </a:lnTo>
                  <a:lnTo>
                    <a:pt x="18" y="2"/>
                  </a:lnTo>
                  <a:lnTo>
                    <a:pt x="20" y="2"/>
                  </a:lnTo>
                  <a:lnTo>
                    <a:pt x="24" y="0"/>
                  </a:lnTo>
                  <a:lnTo>
                    <a:pt x="28" y="2"/>
                  </a:lnTo>
                  <a:lnTo>
                    <a:pt x="32" y="4"/>
                  </a:lnTo>
                  <a:lnTo>
                    <a:pt x="36" y="8"/>
                  </a:lnTo>
                  <a:lnTo>
                    <a:pt x="38" y="14"/>
                  </a:lnTo>
                  <a:lnTo>
                    <a:pt x="40" y="16"/>
                  </a:lnTo>
                  <a:lnTo>
                    <a:pt x="42" y="18"/>
                  </a:lnTo>
                  <a:lnTo>
                    <a:pt x="42" y="20"/>
                  </a:lnTo>
                  <a:lnTo>
                    <a:pt x="66" y="42"/>
                  </a:lnTo>
                  <a:lnTo>
                    <a:pt x="68" y="40"/>
                  </a:lnTo>
                  <a:lnTo>
                    <a:pt x="72" y="42"/>
                  </a:lnTo>
                  <a:lnTo>
                    <a:pt x="82" y="50"/>
                  </a:lnTo>
                  <a:lnTo>
                    <a:pt x="92" y="60"/>
                  </a:lnTo>
                  <a:lnTo>
                    <a:pt x="104" y="68"/>
                  </a:lnTo>
                  <a:lnTo>
                    <a:pt x="110" y="74"/>
                  </a:lnTo>
                  <a:lnTo>
                    <a:pt x="108" y="74"/>
                  </a:lnTo>
                  <a:lnTo>
                    <a:pt x="106" y="74"/>
                  </a:lnTo>
                  <a:lnTo>
                    <a:pt x="104" y="76"/>
                  </a:lnTo>
                  <a:lnTo>
                    <a:pt x="102" y="76"/>
                  </a:lnTo>
                  <a:lnTo>
                    <a:pt x="104" y="78"/>
                  </a:lnTo>
                  <a:lnTo>
                    <a:pt x="106" y="82"/>
                  </a:lnTo>
                  <a:lnTo>
                    <a:pt x="114" y="88"/>
                  </a:lnTo>
                  <a:lnTo>
                    <a:pt x="114" y="100"/>
                  </a:lnTo>
                  <a:lnTo>
                    <a:pt x="126" y="100"/>
                  </a:lnTo>
                  <a:lnTo>
                    <a:pt x="128" y="102"/>
                  </a:lnTo>
                  <a:lnTo>
                    <a:pt x="130" y="104"/>
                  </a:lnTo>
                  <a:lnTo>
                    <a:pt x="132" y="108"/>
                  </a:lnTo>
                  <a:lnTo>
                    <a:pt x="134" y="112"/>
                  </a:lnTo>
                  <a:lnTo>
                    <a:pt x="136" y="116"/>
                  </a:lnTo>
                  <a:lnTo>
                    <a:pt x="134" y="116"/>
                  </a:lnTo>
                  <a:lnTo>
                    <a:pt x="134" y="118"/>
                  </a:lnTo>
                  <a:lnTo>
                    <a:pt x="134" y="120"/>
                  </a:lnTo>
                  <a:lnTo>
                    <a:pt x="134" y="124"/>
                  </a:lnTo>
                  <a:lnTo>
                    <a:pt x="136" y="128"/>
                  </a:lnTo>
                  <a:lnTo>
                    <a:pt x="136" y="130"/>
                  </a:lnTo>
                  <a:lnTo>
                    <a:pt x="136" y="132"/>
                  </a:lnTo>
                  <a:lnTo>
                    <a:pt x="136" y="136"/>
                  </a:lnTo>
                  <a:lnTo>
                    <a:pt x="136" y="140"/>
                  </a:lnTo>
                  <a:lnTo>
                    <a:pt x="134" y="144"/>
                  </a:lnTo>
                  <a:lnTo>
                    <a:pt x="132" y="146"/>
                  </a:lnTo>
                  <a:lnTo>
                    <a:pt x="128" y="148"/>
                  </a:lnTo>
                  <a:lnTo>
                    <a:pt x="126" y="148"/>
                  </a:lnTo>
                  <a:lnTo>
                    <a:pt x="122" y="148"/>
                  </a:lnTo>
                  <a:lnTo>
                    <a:pt x="102" y="142"/>
                  </a:lnTo>
                  <a:lnTo>
                    <a:pt x="100" y="138"/>
                  </a:lnTo>
                  <a:lnTo>
                    <a:pt x="92" y="128"/>
                  </a:lnTo>
                  <a:lnTo>
                    <a:pt x="82" y="116"/>
                  </a:lnTo>
                  <a:lnTo>
                    <a:pt x="72" y="102"/>
                  </a:lnTo>
                  <a:lnTo>
                    <a:pt x="62" y="88"/>
                  </a:lnTo>
                  <a:lnTo>
                    <a:pt x="56" y="78"/>
                  </a:lnTo>
                  <a:lnTo>
                    <a:pt x="52" y="68"/>
                  </a:lnTo>
                  <a:lnTo>
                    <a:pt x="44" y="62"/>
                  </a:lnTo>
                  <a:lnTo>
                    <a:pt x="44" y="60"/>
                  </a:lnTo>
                  <a:lnTo>
                    <a:pt x="42" y="58"/>
                  </a:lnTo>
                  <a:lnTo>
                    <a:pt x="40" y="54"/>
                  </a:lnTo>
                  <a:lnTo>
                    <a:pt x="38" y="50"/>
                  </a:lnTo>
                  <a:lnTo>
                    <a:pt x="34" y="46"/>
                  </a:lnTo>
                  <a:lnTo>
                    <a:pt x="32" y="42"/>
                  </a:lnTo>
                  <a:lnTo>
                    <a:pt x="14" y="18"/>
                  </a:lnTo>
                  <a:lnTo>
                    <a:pt x="12" y="16"/>
                  </a:lnTo>
                  <a:lnTo>
                    <a:pt x="8" y="14"/>
                  </a:lnTo>
                  <a:lnTo>
                    <a:pt x="6" y="12"/>
                  </a:lnTo>
                  <a:lnTo>
                    <a:pt x="2" y="8"/>
                  </a:lnTo>
                  <a:lnTo>
                    <a:pt x="0" y="6"/>
                  </a:lnTo>
                  <a:lnTo>
                    <a:pt x="0" y="2"/>
                  </a:lnTo>
                  <a:lnTo>
                    <a:pt x="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7" name="Freeform 322"/>
            <p:cNvSpPr>
              <a:spLocks noChangeArrowheads="1"/>
            </p:cNvSpPr>
            <p:nvPr/>
          </p:nvSpPr>
          <p:spPr bwMode="auto">
            <a:xfrm>
              <a:off x="1562" y="1824"/>
              <a:ext cx="116" cy="32"/>
            </a:xfrm>
            <a:custGeom>
              <a:avLst/>
              <a:gdLst>
                <a:gd name="T0" fmla="*/ 50 w 116"/>
                <a:gd name="T1" fmla="*/ 22 h 32"/>
                <a:gd name="T2" fmla="*/ 22 w 116"/>
                <a:gd name="T3" fmla="*/ 22 h 32"/>
                <a:gd name="T4" fmla="*/ 0 w 116"/>
                <a:gd name="T5" fmla="*/ 10 h 32"/>
                <a:gd name="T6" fmla="*/ 2 w 116"/>
                <a:gd name="T7" fmla="*/ 4 h 32"/>
                <a:gd name="T8" fmla="*/ 6 w 116"/>
                <a:gd name="T9" fmla="*/ 2 h 32"/>
                <a:gd name="T10" fmla="*/ 10 w 116"/>
                <a:gd name="T11" fmla="*/ 0 h 32"/>
                <a:gd name="T12" fmla="*/ 14 w 116"/>
                <a:gd name="T13" fmla="*/ 0 h 32"/>
                <a:gd name="T14" fmla="*/ 20 w 116"/>
                <a:gd name="T15" fmla="*/ 0 h 32"/>
                <a:gd name="T16" fmla="*/ 26 w 116"/>
                <a:gd name="T17" fmla="*/ 0 h 32"/>
                <a:gd name="T18" fmla="*/ 56 w 116"/>
                <a:gd name="T19" fmla="*/ 8 h 32"/>
                <a:gd name="T20" fmla="*/ 58 w 116"/>
                <a:gd name="T21" fmla="*/ 8 h 32"/>
                <a:gd name="T22" fmla="*/ 62 w 116"/>
                <a:gd name="T23" fmla="*/ 6 h 32"/>
                <a:gd name="T24" fmla="*/ 66 w 116"/>
                <a:gd name="T25" fmla="*/ 6 h 32"/>
                <a:gd name="T26" fmla="*/ 72 w 116"/>
                <a:gd name="T27" fmla="*/ 6 h 32"/>
                <a:gd name="T28" fmla="*/ 80 w 116"/>
                <a:gd name="T29" fmla="*/ 6 h 32"/>
                <a:gd name="T30" fmla="*/ 84 w 116"/>
                <a:gd name="T31" fmla="*/ 8 h 32"/>
                <a:gd name="T32" fmla="*/ 90 w 116"/>
                <a:gd name="T33" fmla="*/ 12 h 32"/>
                <a:gd name="T34" fmla="*/ 96 w 116"/>
                <a:gd name="T35" fmla="*/ 14 h 32"/>
                <a:gd name="T36" fmla="*/ 102 w 116"/>
                <a:gd name="T37" fmla="*/ 16 h 32"/>
                <a:gd name="T38" fmla="*/ 108 w 116"/>
                <a:gd name="T39" fmla="*/ 18 h 32"/>
                <a:gd name="T40" fmla="*/ 110 w 116"/>
                <a:gd name="T41" fmla="*/ 20 h 32"/>
                <a:gd name="T42" fmla="*/ 112 w 116"/>
                <a:gd name="T43" fmla="*/ 20 h 32"/>
                <a:gd name="T44" fmla="*/ 114 w 116"/>
                <a:gd name="T45" fmla="*/ 22 h 32"/>
                <a:gd name="T46" fmla="*/ 114 w 116"/>
                <a:gd name="T47" fmla="*/ 24 h 32"/>
                <a:gd name="T48" fmla="*/ 116 w 116"/>
                <a:gd name="T49" fmla="*/ 28 h 32"/>
                <a:gd name="T50" fmla="*/ 114 w 116"/>
                <a:gd name="T51" fmla="*/ 30 h 32"/>
                <a:gd name="T52" fmla="*/ 114 w 116"/>
                <a:gd name="T53" fmla="*/ 32 h 32"/>
                <a:gd name="T54" fmla="*/ 110 w 116"/>
                <a:gd name="T55" fmla="*/ 32 h 32"/>
                <a:gd name="T56" fmla="*/ 100 w 116"/>
                <a:gd name="T57" fmla="*/ 32 h 32"/>
                <a:gd name="T58" fmla="*/ 88 w 116"/>
                <a:gd name="T59" fmla="*/ 30 h 32"/>
                <a:gd name="T60" fmla="*/ 76 w 116"/>
                <a:gd name="T61" fmla="*/ 30 h 32"/>
                <a:gd name="T62" fmla="*/ 72 w 116"/>
                <a:gd name="T63" fmla="*/ 28 h 32"/>
                <a:gd name="T64" fmla="*/ 50 w 116"/>
                <a:gd name="T65" fmla="*/ 2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32">
                  <a:moveTo>
                    <a:pt x="50" y="22"/>
                  </a:moveTo>
                  <a:lnTo>
                    <a:pt x="22" y="22"/>
                  </a:lnTo>
                  <a:lnTo>
                    <a:pt x="0" y="10"/>
                  </a:lnTo>
                  <a:lnTo>
                    <a:pt x="2" y="4"/>
                  </a:lnTo>
                  <a:lnTo>
                    <a:pt x="6" y="2"/>
                  </a:lnTo>
                  <a:lnTo>
                    <a:pt x="10" y="0"/>
                  </a:lnTo>
                  <a:lnTo>
                    <a:pt x="14" y="0"/>
                  </a:lnTo>
                  <a:lnTo>
                    <a:pt x="20" y="0"/>
                  </a:lnTo>
                  <a:lnTo>
                    <a:pt x="26" y="0"/>
                  </a:lnTo>
                  <a:lnTo>
                    <a:pt x="56" y="8"/>
                  </a:lnTo>
                  <a:lnTo>
                    <a:pt x="58" y="8"/>
                  </a:lnTo>
                  <a:lnTo>
                    <a:pt x="62" y="6"/>
                  </a:lnTo>
                  <a:lnTo>
                    <a:pt x="66" y="6"/>
                  </a:lnTo>
                  <a:lnTo>
                    <a:pt x="72" y="6"/>
                  </a:lnTo>
                  <a:lnTo>
                    <a:pt x="80" y="6"/>
                  </a:lnTo>
                  <a:lnTo>
                    <a:pt x="84" y="8"/>
                  </a:lnTo>
                  <a:lnTo>
                    <a:pt x="90" y="12"/>
                  </a:lnTo>
                  <a:lnTo>
                    <a:pt x="96" y="14"/>
                  </a:lnTo>
                  <a:lnTo>
                    <a:pt x="102" y="16"/>
                  </a:lnTo>
                  <a:lnTo>
                    <a:pt x="108" y="18"/>
                  </a:lnTo>
                  <a:lnTo>
                    <a:pt x="110" y="20"/>
                  </a:lnTo>
                  <a:lnTo>
                    <a:pt x="112" y="20"/>
                  </a:lnTo>
                  <a:lnTo>
                    <a:pt x="114" y="22"/>
                  </a:lnTo>
                  <a:lnTo>
                    <a:pt x="114" y="24"/>
                  </a:lnTo>
                  <a:lnTo>
                    <a:pt x="116" y="28"/>
                  </a:lnTo>
                  <a:lnTo>
                    <a:pt x="114" y="30"/>
                  </a:lnTo>
                  <a:lnTo>
                    <a:pt x="114" y="32"/>
                  </a:lnTo>
                  <a:lnTo>
                    <a:pt x="110" y="32"/>
                  </a:lnTo>
                  <a:lnTo>
                    <a:pt x="100" y="32"/>
                  </a:lnTo>
                  <a:lnTo>
                    <a:pt x="88" y="30"/>
                  </a:lnTo>
                  <a:lnTo>
                    <a:pt x="76" y="30"/>
                  </a:lnTo>
                  <a:lnTo>
                    <a:pt x="72" y="28"/>
                  </a:lnTo>
                  <a:lnTo>
                    <a:pt x="50" y="2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8" name="Freeform 323"/>
            <p:cNvSpPr>
              <a:spLocks noChangeArrowheads="1"/>
            </p:cNvSpPr>
            <p:nvPr/>
          </p:nvSpPr>
          <p:spPr bwMode="auto">
            <a:xfrm>
              <a:off x="3934" y="1888"/>
              <a:ext cx="176" cy="204"/>
            </a:xfrm>
            <a:custGeom>
              <a:avLst/>
              <a:gdLst>
                <a:gd name="T0" fmla="*/ 4 w 176"/>
                <a:gd name="T1" fmla="*/ 94 h 204"/>
                <a:gd name="T2" fmla="*/ 12 w 176"/>
                <a:gd name="T3" fmla="*/ 88 h 204"/>
                <a:gd name="T4" fmla="*/ 24 w 176"/>
                <a:gd name="T5" fmla="*/ 84 h 204"/>
                <a:gd name="T6" fmla="*/ 28 w 176"/>
                <a:gd name="T7" fmla="*/ 76 h 204"/>
                <a:gd name="T8" fmla="*/ 26 w 176"/>
                <a:gd name="T9" fmla="*/ 68 h 204"/>
                <a:gd name="T10" fmla="*/ 24 w 176"/>
                <a:gd name="T11" fmla="*/ 62 h 204"/>
                <a:gd name="T12" fmla="*/ 26 w 176"/>
                <a:gd name="T13" fmla="*/ 48 h 204"/>
                <a:gd name="T14" fmla="*/ 28 w 176"/>
                <a:gd name="T15" fmla="*/ 40 h 204"/>
                <a:gd name="T16" fmla="*/ 16 w 176"/>
                <a:gd name="T17" fmla="*/ 20 h 204"/>
                <a:gd name="T18" fmla="*/ 38 w 176"/>
                <a:gd name="T19" fmla="*/ 18 h 204"/>
                <a:gd name="T20" fmla="*/ 46 w 176"/>
                <a:gd name="T21" fmla="*/ 10 h 204"/>
                <a:gd name="T22" fmla="*/ 54 w 176"/>
                <a:gd name="T23" fmla="*/ 4 h 204"/>
                <a:gd name="T24" fmla="*/ 62 w 176"/>
                <a:gd name="T25" fmla="*/ 6 h 204"/>
                <a:gd name="T26" fmla="*/ 66 w 176"/>
                <a:gd name="T27" fmla="*/ 2 h 204"/>
                <a:gd name="T28" fmla="*/ 72 w 176"/>
                <a:gd name="T29" fmla="*/ 0 h 204"/>
                <a:gd name="T30" fmla="*/ 72 w 176"/>
                <a:gd name="T31" fmla="*/ 10 h 204"/>
                <a:gd name="T32" fmla="*/ 86 w 176"/>
                <a:gd name="T33" fmla="*/ 42 h 204"/>
                <a:gd name="T34" fmla="*/ 108 w 176"/>
                <a:gd name="T35" fmla="*/ 46 h 204"/>
                <a:gd name="T36" fmla="*/ 114 w 176"/>
                <a:gd name="T37" fmla="*/ 56 h 204"/>
                <a:gd name="T38" fmla="*/ 128 w 176"/>
                <a:gd name="T39" fmla="*/ 66 h 204"/>
                <a:gd name="T40" fmla="*/ 140 w 176"/>
                <a:gd name="T41" fmla="*/ 78 h 204"/>
                <a:gd name="T42" fmla="*/ 166 w 176"/>
                <a:gd name="T43" fmla="*/ 90 h 204"/>
                <a:gd name="T44" fmla="*/ 166 w 176"/>
                <a:gd name="T45" fmla="*/ 98 h 204"/>
                <a:gd name="T46" fmla="*/ 170 w 176"/>
                <a:gd name="T47" fmla="*/ 106 h 204"/>
                <a:gd name="T48" fmla="*/ 176 w 176"/>
                <a:gd name="T49" fmla="*/ 112 h 204"/>
                <a:gd name="T50" fmla="*/ 176 w 176"/>
                <a:gd name="T51" fmla="*/ 132 h 204"/>
                <a:gd name="T52" fmla="*/ 172 w 176"/>
                <a:gd name="T53" fmla="*/ 162 h 204"/>
                <a:gd name="T54" fmla="*/ 150 w 176"/>
                <a:gd name="T55" fmla="*/ 148 h 204"/>
                <a:gd name="T56" fmla="*/ 126 w 176"/>
                <a:gd name="T57" fmla="*/ 158 h 204"/>
                <a:gd name="T58" fmla="*/ 108 w 176"/>
                <a:gd name="T59" fmla="*/ 192 h 204"/>
                <a:gd name="T60" fmla="*/ 104 w 176"/>
                <a:gd name="T61" fmla="*/ 188 h 204"/>
                <a:gd name="T62" fmla="*/ 94 w 176"/>
                <a:gd name="T63" fmla="*/ 188 h 204"/>
                <a:gd name="T64" fmla="*/ 82 w 176"/>
                <a:gd name="T65" fmla="*/ 196 h 204"/>
                <a:gd name="T66" fmla="*/ 78 w 176"/>
                <a:gd name="T67" fmla="*/ 188 h 204"/>
                <a:gd name="T68" fmla="*/ 58 w 176"/>
                <a:gd name="T69" fmla="*/ 186 h 204"/>
                <a:gd name="T70" fmla="*/ 52 w 176"/>
                <a:gd name="T71" fmla="*/ 194 h 204"/>
                <a:gd name="T72" fmla="*/ 46 w 176"/>
                <a:gd name="T73" fmla="*/ 200 h 204"/>
                <a:gd name="T74" fmla="*/ 42 w 176"/>
                <a:gd name="T75" fmla="*/ 204 h 204"/>
                <a:gd name="T76" fmla="*/ 34 w 176"/>
                <a:gd name="T77" fmla="*/ 180 h 204"/>
                <a:gd name="T78" fmla="*/ 30 w 176"/>
                <a:gd name="T79" fmla="*/ 154 h 204"/>
                <a:gd name="T80" fmla="*/ 26 w 176"/>
                <a:gd name="T81" fmla="*/ 140 h 204"/>
                <a:gd name="T82" fmla="*/ 12 w 176"/>
                <a:gd name="T83" fmla="*/ 120 h 204"/>
                <a:gd name="T84" fmla="*/ 4 w 176"/>
                <a:gd name="T85" fmla="*/ 108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76" h="204">
                  <a:moveTo>
                    <a:pt x="0" y="96"/>
                  </a:moveTo>
                  <a:lnTo>
                    <a:pt x="2" y="94"/>
                  </a:lnTo>
                  <a:lnTo>
                    <a:pt x="4" y="94"/>
                  </a:lnTo>
                  <a:lnTo>
                    <a:pt x="6" y="92"/>
                  </a:lnTo>
                  <a:lnTo>
                    <a:pt x="8" y="90"/>
                  </a:lnTo>
                  <a:lnTo>
                    <a:pt x="12" y="88"/>
                  </a:lnTo>
                  <a:lnTo>
                    <a:pt x="18" y="86"/>
                  </a:lnTo>
                  <a:lnTo>
                    <a:pt x="22" y="84"/>
                  </a:lnTo>
                  <a:lnTo>
                    <a:pt x="24" y="84"/>
                  </a:lnTo>
                  <a:lnTo>
                    <a:pt x="26" y="82"/>
                  </a:lnTo>
                  <a:lnTo>
                    <a:pt x="28" y="80"/>
                  </a:lnTo>
                  <a:lnTo>
                    <a:pt x="28" y="76"/>
                  </a:lnTo>
                  <a:lnTo>
                    <a:pt x="28" y="74"/>
                  </a:lnTo>
                  <a:lnTo>
                    <a:pt x="26" y="70"/>
                  </a:lnTo>
                  <a:lnTo>
                    <a:pt x="26" y="68"/>
                  </a:lnTo>
                  <a:lnTo>
                    <a:pt x="24" y="68"/>
                  </a:lnTo>
                  <a:lnTo>
                    <a:pt x="24" y="66"/>
                  </a:lnTo>
                  <a:lnTo>
                    <a:pt x="24" y="62"/>
                  </a:lnTo>
                  <a:lnTo>
                    <a:pt x="24" y="56"/>
                  </a:lnTo>
                  <a:lnTo>
                    <a:pt x="24" y="52"/>
                  </a:lnTo>
                  <a:lnTo>
                    <a:pt x="26" y="48"/>
                  </a:lnTo>
                  <a:lnTo>
                    <a:pt x="26" y="46"/>
                  </a:lnTo>
                  <a:lnTo>
                    <a:pt x="28" y="44"/>
                  </a:lnTo>
                  <a:lnTo>
                    <a:pt x="28" y="40"/>
                  </a:lnTo>
                  <a:lnTo>
                    <a:pt x="26" y="38"/>
                  </a:lnTo>
                  <a:lnTo>
                    <a:pt x="26" y="36"/>
                  </a:lnTo>
                  <a:lnTo>
                    <a:pt x="16" y="20"/>
                  </a:lnTo>
                  <a:lnTo>
                    <a:pt x="34" y="18"/>
                  </a:lnTo>
                  <a:lnTo>
                    <a:pt x="36" y="18"/>
                  </a:lnTo>
                  <a:lnTo>
                    <a:pt x="38" y="18"/>
                  </a:lnTo>
                  <a:lnTo>
                    <a:pt x="42" y="16"/>
                  </a:lnTo>
                  <a:lnTo>
                    <a:pt x="44" y="12"/>
                  </a:lnTo>
                  <a:lnTo>
                    <a:pt x="46" y="10"/>
                  </a:lnTo>
                  <a:lnTo>
                    <a:pt x="48" y="8"/>
                  </a:lnTo>
                  <a:lnTo>
                    <a:pt x="52" y="6"/>
                  </a:lnTo>
                  <a:lnTo>
                    <a:pt x="54" y="4"/>
                  </a:lnTo>
                  <a:lnTo>
                    <a:pt x="58" y="4"/>
                  </a:lnTo>
                  <a:lnTo>
                    <a:pt x="60" y="6"/>
                  </a:lnTo>
                  <a:lnTo>
                    <a:pt x="62" y="6"/>
                  </a:lnTo>
                  <a:lnTo>
                    <a:pt x="64" y="6"/>
                  </a:lnTo>
                  <a:lnTo>
                    <a:pt x="66" y="4"/>
                  </a:lnTo>
                  <a:lnTo>
                    <a:pt x="66" y="2"/>
                  </a:lnTo>
                  <a:lnTo>
                    <a:pt x="68" y="0"/>
                  </a:lnTo>
                  <a:lnTo>
                    <a:pt x="70" y="0"/>
                  </a:lnTo>
                  <a:lnTo>
                    <a:pt x="72" y="0"/>
                  </a:lnTo>
                  <a:lnTo>
                    <a:pt x="74" y="2"/>
                  </a:lnTo>
                  <a:lnTo>
                    <a:pt x="74" y="6"/>
                  </a:lnTo>
                  <a:lnTo>
                    <a:pt x="72" y="10"/>
                  </a:lnTo>
                  <a:lnTo>
                    <a:pt x="72" y="20"/>
                  </a:lnTo>
                  <a:lnTo>
                    <a:pt x="76" y="32"/>
                  </a:lnTo>
                  <a:lnTo>
                    <a:pt x="86" y="42"/>
                  </a:lnTo>
                  <a:lnTo>
                    <a:pt x="98" y="46"/>
                  </a:lnTo>
                  <a:lnTo>
                    <a:pt x="108" y="44"/>
                  </a:lnTo>
                  <a:lnTo>
                    <a:pt x="108" y="46"/>
                  </a:lnTo>
                  <a:lnTo>
                    <a:pt x="110" y="48"/>
                  </a:lnTo>
                  <a:lnTo>
                    <a:pt x="112" y="52"/>
                  </a:lnTo>
                  <a:lnTo>
                    <a:pt x="114" y="56"/>
                  </a:lnTo>
                  <a:lnTo>
                    <a:pt x="118" y="60"/>
                  </a:lnTo>
                  <a:lnTo>
                    <a:pt x="124" y="62"/>
                  </a:lnTo>
                  <a:lnTo>
                    <a:pt x="128" y="66"/>
                  </a:lnTo>
                  <a:lnTo>
                    <a:pt x="132" y="68"/>
                  </a:lnTo>
                  <a:lnTo>
                    <a:pt x="136" y="72"/>
                  </a:lnTo>
                  <a:lnTo>
                    <a:pt x="140" y="78"/>
                  </a:lnTo>
                  <a:lnTo>
                    <a:pt x="142" y="82"/>
                  </a:lnTo>
                  <a:lnTo>
                    <a:pt x="144" y="88"/>
                  </a:lnTo>
                  <a:lnTo>
                    <a:pt x="166" y="90"/>
                  </a:lnTo>
                  <a:lnTo>
                    <a:pt x="166" y="92"/>
                  </a:lnTo>
                  <a:lnTo>
                    <a:pt x="166" y="94"/>
                  </a:lnTo>
                  <a:lnTo>
                    <a:pt x="166" y="98"/>
                  </a:lnTo>
                  <a:lnTo>
                    <a:pt x="166" y="102"/>
                  </a:lnTo>
                  <a:lnTo>
                    <a:pt x="168" y="104"/>
                  </a:lnTo>
                  <a:lnTo>
                    <a:pt x="170" y="106"/>
                  </a:lnTo>
                  <a:lnTo>
                    <a:pt x="172" y="106"/>
                  </a:lnTo>
                  <a:lnTo>
                    <a:pt x="174" y="108"/>
                  </a:lnTo>
                  <a:lnTo>
                    <a:pt x="176" y="112"/>
                  </a:lnTo>
                  <a:lnTo>
                    <a:pt x="176" y="116"/>
                  </a:lnTo>
                  <a:lnTo>
                    <a:pt x="176" y="120"/>
                  </a:lnTo>
                  <a:lnTo>
                    <a:pt x="176" y="132"/>
                  </a:lnTo>
                  <a:lnTo>
                    <a:pt x="176" y="144"/>
                  </a:lnTo>
                  <a:lnTo>
                    <a:pt x="174" y="156"/>
                  </a:lnTo>
                  <a:lnTo>
                    <a:pt x="172" y="162"/>
                  </a:lnTo>
                  <a:lnTo>
                    <a:pt x="170" y="160"/>
                  </a:lnTo>
                  <a:lnTo>
                    <a:pt x="162" y="152"/>
                  </a:lnTo>
                  <a:lnTo>
                    <a:pt x="150" y="148"/>
                  </a:lnTo>
                  <a:lnTo>
                    <a:pt x="136" y="148"/>
                  </a:lnTo>
                  <a:lnTo>
                    <a:pt x="132" y="150"/>
                  </a:lnTo>
                  <a:lnTo>
                    <a:pt x="126" y="158"/>
                  </a:lnTo>
                  <a:lnTo>
                    <a:pt x="116" y="168"/>
                  </a:lnTo>
                  <a:lnTo>
                    <a:pt x="112" y="180"/>
                  </a:lnTo>
                  <a:lnTo>
                    <a:pt x="108" y="192"/>
                  </a:lnTo>
                  <a:lnTo>
                    <a:pt x="108" y="190"/>
                  </a:lnTo>
                  <a:lnTo>
                    <a:pt x="106" y="190"/>
                  </a:lnTo>
                  <a:lnTo>
                    <a:pt x="104" y="188"/>
                  </a:lnTo>
                  <a:lnTo>
                    <a:pt x="102" y="186"/>
                  </a:lnTo>
                  <a:lnTo>
                    <a:pt x="98" y="186"/>
                  </a:lnTo>
                  <a:lnTo>
                    <a:pt x="94" y="188"/>
                  </a:lnTo>
                  <a:lnTo>
                    <a:pt x="88" y="192"/>
                  </a:lnTo>
                  <a:lnTo>
                    <a:pt x="84" y="200"/>
                  </a:lnTo>
                  <a:lnTo>
                    <a:pt x="82" y="196"/>
                  </a:lnTo>
                  <a:lnTo>
                    <a:pt x="82" y="194"/>
                  </a:lnTo>
                  <a:lnTo>
                    <a:pt x="80" y="192"/>
                  </a:lnTo>
                  <a:lnTo>
                    <a:pt x="78" y="188"/>
                  </a:lnTo>
                  <a:lnTo>
                    <a:pt x="76" y="188"/>
                  </a:lnTo>
                  <a:lnTo>
                    <a:pt x="58" y="184"/>
                  </a:lnTo>
                  <a:lnTo>
                    <a:pt x="58" y="186"/>
                  </a:lnTo>
                  <a:lnTo>
                    <a:pt x="56" y="188"/>
                  </a:lnTo>
                  <a:lnTo>
                    <a:pt x="54" y="192"/>
                  </a:lnTo>
                  <a:lnTo>
                    <a:pt x="52" y="194"/>
                  </a:lnTo>
                  <a:lnTo>
                    <a:pt x="50" y="198"/>
                  </a:lnTo>
                  <a:lnTo>
                    <a:pt x="48" y="198"/>
                  </a:lnTo>
                  <a:lnTo>
                    <a:pt x="46" y="200"/>
                  </a:lnTo>
                  <a:lnTo>
                    <a:pt x="46" y="202"/>
                  </a:lnTo>
                  <a:lnTo>
                    <a:pt x="44" y="202"/>
                  </a:lnTo>
                  <a:lnTo>
                    <a:pt x="42" y="204"/>
                  </a:lnTo>
                  <a:lnTo>
                    <a:pt x="40" y="204"/>
                  </a:lnTo>
                  <a:lnTo>
                    <a:pt x="38" y="202"/>
                  </a:lnTo>
                  <a:lnTo>
                    <a:pt x="34" y="180"/>
                  </a:lnTo>
                  <a:lnTo>
                    <a:pt x="30" y="160"/>
                  </a:lnTo>
                  <a:lnTo>
                    <a:pt x="30" y="158"/>
                  </a:lnTo>
                  <a:lnTo>
                    <a:pt x="30" y="154"/>
                  </a:lnTo>
                  <a:lnTo>
                    <a:pt x="30" y="150"/>
                  </a:lnTo>
                  <a:lnTo>
                    <a:pt x="28" y="144"/>
                  </a:lnTo>
                  <a:lnTo>
                    <a:pt x="26" y="140"/>
                  </a:lnTo>
                  <a:lnTo>
                    <a:pt x="24" y="138"/>
                  </a:lnTo>
                  <a:lnTo>
                    <a:pt x="12" y="122"/>
                  </a:lnTo>
                  <a:lnTo>
                    <a:pt x="12" y="120"/>
                  </a:lnTo>
                  <a:lnTo>
                    <a:pt x="10" y="118"/>
                  </a:lnTo>
                  <a:lnTo>
                    <a:pt x="6" y="114"/>
                  </a:lnTo>
                  <a:lnTo>
                    <a:pt x="4" y="108"/>
                  </a:lnTo>
                  <a:lnTo>
                    <a:pt x="2" y="102"/>
                  </a:lnTo>
                  <a:lnTo>
                    <a:pt x="0" y="9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39" name="Freeform 324"/>
            <p:cNvSpPr>
              <a:spLocks noChangeArrowheads="1"/>
            </p:cNvSpPr>
            <p:nvPr/>
          </p:nvSpPr>
          <p:spPr bwMode="auto">
            <a:xfrm>
              <a:off x="3784" y="1748"/>
              <a:ext cx="178" cy="244"/>
            </a:xfrm>
            <a:custGeom>
              <a:avLst/>
              <a:gdLst>
                <a:gd name="T0" fmla="*/ 72 w 178"/>
                <a:gd name="T1" fmla="*/ 216 h 244"/>
                <a:gd name="T2" fmla="*/ 68 w 178"/>
                <a:gd name="T3" fmla="*/ 200 h 244"/>
                <a:gd name="T4" fmla="*/ 58 w 178"/>
                <a:gd name="T5" fmla="*/ 176 h 244"/>
                <a:gd name="T6" fmla="*/ 46 w 178"/>
                <a:gd name="T7" fmla="*/ 148 h 244"/>
                <a:gd name="T8" fmla="*/ 18 w 178"/>
                <a:gd name="T9" fmla="*/ 108 h 244"/>
                <a:gd name="T10" fmla="*/ 4 w 178"/>
                <a:gd name="T11" fmla="*/ 90 h 244"/>
                <a:gd name="T12" fmla="*/ 6 w 178"/>
                <a:gd name="T13" fmla="*/ 84 h 244"/>
                <a:gd name="T14" fmla="*/ 4 w 178"/>
                <a:gd name="T15" fmla="*/ 76 h 244"/>
                <a:gd name="T16" fmla="*/ 2 w 178"/>
                <a:gd name="T17" fmla="*/ 68 h 244"/>
                <a:gd name="T18" fmla="*/ 8 w 178"/>
                <a:gd name="T19" fmla="*/ 62 h 244"/>
                <a:gd name="T20" fmla="*/ 16 w 178"/>
                <a:gd name="T21" fmla="*/ 66 h 244"/>
                <a:gd name="T22" fmla="*/ 30 w 178"/>
                <a:gd name="T23" fmla="*/ 68 h 244"/>
                <a:gd name="T24" fmla="*/ 36 w 178"/>
                <a:gd name="T25" fmla="*/ 64 h 244"/>
                <a:gd name="T26" fmla="*/ 40 w 178"/>
                <a:gd name="T27" fmla="*/ 56 h 244"/>
                <a:gd name="T28" fmla="*/ 46 w 178"/>
                <a:gd name="T29" fmla="*/ 48 h 244"/>
                <a:gd name="T30" fmla="*/ 70 w 178"/>
                <a:gd name="T31" fmla="*/ 36 h 244"/>
                <a:gd name="T32" fmla="*/ 84 w 178"/>
                <a:gd name="T33" fmla="*/ 14 h 244"/>
                <a:gd name="T34" fmla="*/ 82 w 178"/>
                <a:gd name="T35" fmla="*/ 4 h 244"/>
                <a:gd name="T36" fmla="*/ 94 w 178"/>
                <a:gd name="T37" fmla="*/ 6 h 244"/>
                <a:gd name="T38" fmla="*/ 104 w 178"/>
                <a:gd name="T39" fmla="*/ 10 h 244"/>
                <a:gd name="T40" fmla="*/ 122 w 178"/>
                <a:gd name="T41" fmla="*/ 18 h 244"/>
                <a:gd name="T42" fmla="*/ 124 w 178"/>
                <a:gd name="T43" fmla="*/ 26 h 244"/>
                <a:gd name="T44" fmla="*/ 130 w 178"/>
                <a:gd name="T45" fmla="*/ 34 h 244"/>
                <a:gd name="T46" fmla="*/ 142 w 178"/>
                <a:gd name="T47" fmla="*/ 36 h 244"/>
                <a:gd name="T48" fmla="*/ 154 w 178"/>
                <a:gd name="T49" fmla="*/ 38 h 244"/>
                <a:gd name="T50" fmla="*/ 162 w 178"/>
                <a:gd name="T51" fmla="*/ 42 h 244"/>
                <a:gd name="T52" fmla="*/ 162 w 178"/>
                <a:gd name="T53" fmla="*/ 60 h 244"/>
                <a:gd name="T54" fmla="*/ 154 w 178"/>
                <a:gd name="T55" fmla="*/ 64 h 244"/>
                <a:gd name="T56" fmla="*/ 146 w 178"/>
                <a:gd name="T57" fmla="*/ 66 h 244"/>
                <a:gd name="T58" fmla="*/ 134 w 178"/>
                <a:gd name="T59" fmla="*/ 68 h 244"/>
                <a:gd name="T60" fmla="*/ 122 w 178"/>
                <a:gd name="T61" fmla="*/ 80 h 244"/>
                <a:gd name="T62" fmla="*/ 120 w 178"/>
                <a:gd name="T63" fmla="*/ 90 h 244"/>
                <a:gd name="T64" fmla="*/ 116 w 178"/>
                <a:gd name="T65" fmla="*/ 96 h 244"/>
                <a:gd name="T66" fmla="*/ 110 w 178"/>
                <a:gd name="T67" fmla="*/ 108 h 244"/>
                <a:gd name="T68" fmla="*/ 114 w 178"/>
                <a:gd name="T69" fmla="*/ 124 h 244"/>
                <a:gd name="T70" fmla="*/ 116 w 178"/>
                <a:gd name="T71" fmla="*/ 132 h 244"/>
                <a:gd name="T72" fmla="*/ 120 w 178"/>
                <a:gd name="T73" fmla="*/ 132 h 244"/>
                <a:gd name="T74" fmla="*/ 126 w 178"/>
                <a:gd name="T75" fmla="*/ 136 h 244"/>
                <a:gd name="T76" fmla="*/ 138 w 178"/>
                <a:gd name="T77" fmla="*/ 140 h 244"/>
                <a:gd name="T78" fmla="*/ 144 w 178"/>
                <a:gd name="T79" fmla="*/ 138 h 244"/>
                <a:gd name="T80" fmla="*/ 152 w 178"/>
                <a:gd name="T81" fmla="*/ 132 h 244"/>
                <a:gd name="T82" fmla="*/ 154 w 178"/>
                <a:gd name="T83" fmla="*/ 158 h 244"/>
                <a:gd name="T84" fmla="*/ 164 w 178"/>
                <a:gd name="T85" fmla="*/ 160 h 244"/>
                <a:gd name="T86" fmla="*/ 176 w 178"/>
                <a:gd name="T87" fmla="*/ 178 h 244"/>
                <a:gd name="T88" fmla="*/ 176 w 178"/>
                <a:gd name="T89" fmla="*/ 186 h 244"/>
                <a:gd name="T90" fmla="*/ 174 w 178"/>
                <a:gd name="T91" fmla="*/ 196 h 244"/>
                <a:gd name="T92" fmla="*/ 174 w 178"/>
                <a:gd name="T93" fmla="*/ 208 h 244"/>
                <a:gd name="T94" fmla="*/ 178 w 178"/>
                <a:gd name="T95" fmla="*/ 214 h 244"/>
                <a:gd name="T96" fmla="*/ 176 w 178"/>
                <a:gd name="T97" fmla="*/ 222 h 244"/>
                <a:gd name="T98" fmla="*/ 166 w 178"/>
                <a:gd name="T99" fmla="*/ 226 h 244"/>
                <a:gd name="T100" fmla="*/ 154 w 178"/>
                <a:gd name="T101" fmla="*/ 234 h 244"/>
                <a:gd name="T102" fmla="*/ 142 w 178"/>
                <a:gd name="T103" fmla="*/ 240 h 244"/>
                <a:gd name="T104" fmla="*/ 130 w 178"/>
                <a:gd name="T105" fmla="*/ 244 h 244"/>
                <a:gd name="T106" fmla="*/ 118 w 178"/>
                <a:gd name="T107" fmla="*/ 244 h 244"/>
                <a:gd name="T108" fmla="*/ 108 w 178"/>
                <a:gd name="T109" fmla="*/ 238 h 244"/>
                <a:gd name="T110" fmla="*/ 96 w 178"/>
                <a:gd name="T111" fmla="*/ 232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8" h="244">
                  <a:moveTo>
                    <a:pt x="82" y="226"/>
                  </a:moveTo>
                  <a:lnTo>
                    <a:pt x="76" y="222"/>
                  </a:lnTo>
                  <a:lnTo>
                    <a:pt x="72" y="216"/>
                  </a:lnTo>
                  <a:lnTo>
                    <a:pt x="70" y="210"/>
                  </a:lnTo>
                  <a:lnTo>
                    <a:pt x="68" y="204"/>
                  </a:lnTo>
                  <a:lnTo>
                    <a:pt x="68" y="200"/>
                  </a:lnTo>
                  <a:lnTo>
                    <a:pt x="66" y="196"/>
                  </a:lnTo>
                  <a:lnTo>
                    <a:pt x="64" y="190"/>
                  </a:lnTo>
                  <a:lnTo>
                    <a:pt x="58" y="176"/>
                  </a:lnTo>
                  <a:lnTo>
                    <a:pt x="52" y="164"/>
                  </a:lnTo>
                  <a:lnTo>
                    <a:pt x="48" y="152"/>
                  </a:lnTo>
                  <a:lnTo>
                    <a:pt x="46" y="148"/>
                  </a:lnTo>
                  <a:lnTo>
                    <a:pt x="40" y="136"/>
                  </a:lnTo>
                  <a:lnTo>
                    <a:pt x="30" y="122"/>
                  </a:lnTo>
                  <a:lnTo>
                    <a:pt x="18" y="108"/>
                  </a:lnTo>
                  <a:lnTo>
                    <a:pt x="10" y="98"/>
                  </a:lnTo>
                  <a:lnTo>
                    <a:pt x="6" y="94"/>
                  </a:lnTo>
                  <a:lnTo>
                    <a:pt x="4" y="90"/>
                  </a:lnTo>
                  <a:lnTo>
                    <a:pt x="4" y="86"/>
                  </a:lnTo>
                  <a:lnTo>
                    <a:pt x="4" y="84"/>
                  </a:lnTo>
                  <a:lnTo>
                    <a:pt x="6" y="84"/>
                  </a:lnTo>
                  <a:lnTo>
                    <a:pt x="6" y="80"/>
                  </a:lnTo>
                  <a:lnTo>
                    <a:pt x="4" y="78"/>
                  </a:lnTo>
                  <a:lnTo>
                    <a:pt x="4" y="76"/>
                  </a:lnTo>
                  <a:lnTo>
                    <a:pt x="2" y="74"/>
                  </a:lnTo>
                  <a:lnTo>
                    <a:pt x="0" y="74"/>
                  </a:lnTo>
                  <a:lnTo>
                    <a:pt x="2" y="68"/>
                  </a:lnTo>
                  <a:lnTo>
                    <a:pt x="4" y="66"/>
                  </a:lnTo>
                  <a:lnTo>
                    <a:pt x="6" y="64"/>
                  </a:lnTo>
                  <a:lnTo>
                    <a:pt x="8" y="62"/>
                  </a:lnTo>
                  <a:lnTo>
                    <a:pt x="10" y="62"/>
                  </a:lnTo>
                  <a:lnTo>
                    <a:pt x="14" y="64"/>
                  </a:lnTo>
                  <a:lnTo>
                    <a:pt x="16" y="66"/>
                  </a:lnTo>
                  <a:lnTo>
                    <a:pt x="26" y="66"/>
                  </a:lnTo>
                  <a:lnTo>
                    <a:pt x="28" y="68"/>
                  </a:lnTo>
                  <a:lnTo>
                    <a:pt x="30" y="68"/>
                  </a:lnTo>
                  <a:lnTo>
                    <a:pt x="34" y="68"/>
                  </a:lnTo>
                  <a:lnTo>
                    <a:pt x="36" y="66"/>
                  </a:lnTo>
                  <a:lnTo>
                    <a:pt x="36" y="64"/>
                  </a:lnTo>
                  <a:lnTo>
                    <a:pt x="38" y="62"/>
                  </a:lnTo>
                  <a:lnTo>
                    <a:pt x="40" y="60"/>
                  </a:lnTo>
                  <a:lnTo>
                    <a:pt x="40" y="56"/>
                  </a:lnTo>
                  <a:lnTo>
                    <a:pt x="42" y="54"/>
                  </a:lnTo>
                  <a:lnTo>
                    <a:pt x="44" y="50"/>
                  </a:lnTo>
                  <a:lnTo>
                    <a:pt x="46" y="48"/>
                  </a:lnTo>
                  <a:lnTo>
                    <a:pt x="48" y="48"/>
                  </a:lnTo>
                  <a:lnTo>
                    <a:pt x="60" y="44"/>
                  </a:lnTo>
                  <a:lnTo>
                    <a:pt x="70" y="36"/>
                  </a:lnTo>
                  <a:lnTo>
                    <a:pt x="78" y="28"/>
                  </a:lnTo>
                  <a:lnTo>
                    <a:pt x="82" y="18"/>
                  </a:lnTo>
                  <a:lnTo>
                    <a:pt x="84" y="14"/>
                  </a:lnTo>
                  <a:lnTo>
                    <a:pt x="84" y="10"/>
                  </a:lnTo>
                  <a:lnTo>
                    <a:pt x="82" y="8"/>
                  </a:lnTo>
                  <a:lnTo>
                    <a:pt x="82" y="4"/>
                  </a:lnTo>
                  <a:lnTo>
                    <a:pt x="82" y="0"/>
                  </a:lnTo>
                  <a:lnTo>
                    <a:pt x="88" y="4"/>
                  </a:lnTo>
                  <a:lnTo>
                    <a:pt x="94" y="6"/>
                  </a:lnTo>
                  <a:lnTo>
                    <a:pt x="96" y="6"/>
                  </a:lnTo>
                  <a:lnTo>
                    <a:pt x="100" y="8"/>
                  </a:lnTo>
                  <a:lnTo>
                    <a:pt x="104" y="10"/>
                  </a:lnTo>
                  <a:lnTo>
                    <a:pt x="110" y="12"/>
                  </a:lnTo>
                  <a:lnTo>
                    <a:pt x="116" y="14"/>
                  </a:lnTo>
                  <a:lnTo>
                    <a:pt x="122" y="18"/>
                  </a:lnTo>
                  <a:lnTo>
                    <a:pt x="124" y="22"/>
                  </a:lnTo>
                  <a:lnTo>
                    <a:pt x="124" y="24"/>
                  </a:lnTo>
                  <a:lnTo>
                    <a:pt x="124" y="26"/>
                  </a:lnTo>
                  <a:lnTo>
                    <a:pt x="126" y="28"/>
                  </a:lnTo>
                  <a:lnTo>
                    <a:pt x="126" y="32"/>
                  </a:lnTo>
                  <a:lnTo>
                    <a:pt x="130" y="34"/>
                  </a:lnTo>
                  <a:lnTo>
                    <a:pt x="134" y="36"/>
                  </a:lnTo>
                  <a:lnTo>
                    <a:pt x="140" y="36"/>
                  </a:lnTo>
                  <a:lnTo>
                    <a:pt x="142" y="36"/>
                  </a:lnTo>
                  <a:lnTo>
                    <a:pt x="146" y="36"/>
                  </a:lnTo>
                  <a:lnTo>
                    <a:pt x="150" y="36"/>
                  </a:lnTo>
                  <a:lnTo>
                    <a:pt x="154" y="38"/>
                  </a:lnTo>
                  <a:lnTo>
                    <a:pt x="158" y="38"/>
                  </a:lnTo>
                  <a:lnTo>
                    <a:pt x="160" y="40"/>
                  </a:lnTo>
                  <a:lnTo>
                    <a:pt x="162" y="42"/>
                  </a:lnTo>
                  <a:lnTo>
                    <a:pt x="162" y="44"/>
                  </a:lnTo>
                  <a:lnTo>
                    <a:pt x="156" y="60"/>
                  </a:lnTo>
                  <a:lnTo>
                    <a:pt x="162" y="60"/>
                  </a:lnTo>
                  <a:lnTo>
                    <a:pt x="162" y="66"/>
                  </a:lnTo>
                  <a:lnTo>
                    <a:pt x="156" y="66"/>
                  </a:lnTo>
                  <a:lnTo>
                    <a:pt x="154" y="64"/>
                  </a:lnTo>
                  <a:lnTo>
                    <a:pt x="152" y="64"/>
                  </a:lnTo>
                  <a:lnTo>
                    <a:pt x="148" y="64"/>
                  </a:lnTo>
                  <a:lnTo>
                    <a:pt x="146" y="66"/>
                  </a:lnTo>
                  <a:lnTo>
                    <a:pt x="142" y="66"/>
                  </a:lnTo>
                  <a:lnTo>
                    <a:pt x="138" y="68"/>
                  </a:lnTo>
                  <a:lnTo>
                    <a:pt x="134" y="68"/>
                  </a:lnTo>
                  <a:lnTo>
                    <a:pt x="128" y="72"/>
                  </a:lnTo>
                  <a:lnTo>
                    <a:pt x="124" y="76"/>
                  </a:lnTo>
                  <a:lnTo>
                    <a:pt x="122" y="80"/>
                  </a:lnTo>
                  <a:lnTo>
                    <a:pt x="122" y="82"/>
                  </a:lnTo>
                  <a:lnTo>
                    <a:pt x="122" y="86"/>
                  </a:lnTo>
                  <a:lnTo>
                    <a:pt x="120" y="90"/>
                  </a:lnTo>
                  <a:lnTo>
                    <a:pt x="118" y="92"/>
                  </a:lnTo>
                  <a:lnTo>
                    <a:pt x="118" y="94"/>
                  </a:lnTo>
                  <a:lnTo>
                    <a:pt x="116" y="96"/>
                  </a:lnTo>
                  <a:lnTo>
                    <a:pt x="114" y="98"/>
                  </a:lnTo>
                  <a:lnTo>
                    <a:pt x="112" y="102"/>
                  </a:lnTo>
                  <a:lnTo>
                    <a:pt x="110" y="108"/>
                  </a:lnTo>
                  <a:lnTo>
                    <a:pt x="110" y="116"/>
                  </a:lnTo>
                  <a:lnTo>
                    <a:pt x="114" y="122"/>
                  </a:lnTo>
                  <a:lnTo>
                    <a:pt x="114" y="124"/>
                  </a:lnTo>
                  <a:lnTo>
                    <a:pt x="114" y="126"/>
                  </a:lnTo>
                  <a:lnTo>
                    <a:pt x="116" y="128"/>
                  </a:lnTo>
                  <a:lnTo>
                    <a:pt x="116" y="132"/>
                  </a:lnTo>
                  <a:lnTo>
                    <a:pt x="116" y="134"/>
                  </a:lnTo>
                  <a:lnTo>
                    <a:pt x="118" y="134"/>
                  </a:lnTo>
                  <a:lnTo>
                    <a:pt x="120" y="132"/>
                  </a:lnTo>
                  <a:lnTo>
                    <a:pt x="122" y="132"/>
                  </a:lnTo>
                  <a:lnTo>
                    <a:pt x="126" y="134"/>
                  </a:lnTo>
                  <a:lnTo>
                    <a:pt x="126" y="136"/>
                  </a:lnTo>
                  <a:lnTo>
                    <a:pt x="128" y="138"/>
                  </a:lnTo>
                  <a:lnTo>
                    <a:pt x="132" y="138"/>
                  </a:lnTo>
                  <a:lnTo>
                    <a:pt x="138" y="140"/>
                  </a:lnTo>
                  <a:lnTo>
                    <a:pt x="140" y="140"/>
                  </a:lnTo>
                  <a:lnTo>
                    <a:pt x="142" y="140"/>
                  </a:lnTo>
                  <a:lnTo>
                    <a:pt x="144" y="138"/>
                  </a:lnTo>
                  <a:lnTo>
                    <a:pt x="148" y="136"/>
                  </a:lnTo>
                  <a:lnTo>
                    <a:pt x="150" y="134"/>
                  </a:lnTo>
                  <a:lnTo>
                    <a:pt x="152" y="132"/>
                  </a:lnTo>
                  <a:lnTo>
                    <a:pt x="154" y="130"/>
                  </a:lnTo>
                  <a:lnTo>
                    <a:pt x="152" y="156"/>
                  </a:lnTo>
                  <a:lnTo>
                    <a:pt x="154" y="158"/>
                  </a:lnTo>
                  <a:lnTo>
                    <a:pt x="156" y="158"/>
                  </a:lnTo>
                  <a:lnTo>
                    <a:pt x="160" y="160"/>
                  </a:lnTo>
                  <a:lnTo>
                    <a:pt x="164" y="160"/>
                  </a:lnTo>
                  <a:lnTo>
                    <a:pt x="166" y="160"/>
                  </a:lnTo>
                  <a:lnTo>
                    <a:pt x="176" y="176"/>
                  </a:lnTo>
                  <a:lnTo>
                    <a:pt x="176" y="178"/>
                  </a:lnTo>
                  <a:lnTo>
                    <a:pt x="178" y="180"/>
                  </a:lnTo>
                  <a:lnTo>
                    <a:pt x="178" y="184"/>
                  </a:lnTo>
                  <a:lnTo>
                    <a:pt x="176" y="186"/>
                  </a:lnTo>
                  <a:lnTo>
                    <a:pt x="176" y="188"/>
                  </a:lnTo>
                  <a:lnTo>
                    <a:pt x="174" y="192"/>
                  </a:lnTo>
                  <a:lnTo>
                    <a:pt x="174" y="196"/>
                  </a:lnTo>
                  <a:lnTo>
                    <a:pt x="174" y="202"/>
                  </a:lnTo>
                  <a:lnTo>
                    <a:pt x="174" y="206"/>
                  </a:lnTo>
                  <a:lnTo>
                    <a:pt x="174" y="208"/>
                  </a:lnTo>
                  <a:lnTo>
                    <a:pt x="176" y="208"/>
                  </a:lnTo>
                  <a:lnTo>
                    <a:pt x="176" y="210"/>
                  </a:lnTo>
                  <a:lnTo>
                    <a:pt x="178" y="214"/>
                  </a:lnTo>
                  <a:lnTo>
                    <a:pt x="178" y="216"/>
                  </a:lnTo>
                  <a:lnTo>
                    <a:pt x="178" y="220"/>
                  </a:lnTo>
                  <a:lnTo>
                    <a:pt x="176" y="222"/>
                  </a:lnTo>
                  <a:lnTo>
                    <a:pt x="174" y="224"/>
                  </a:lnTo>
                  <a:lnTo>
                    <a:pt x="170" y="224"/>
                  </a:lnTo>
                  <a:lnTo>
                    <a:pt x="166" y="226"/>
                  </a:lnTo>
                  <a:lnTo>
                    <a:pt x="160" y="228"/>
                  </a:lnTo>
                  <a:lnTo>
                    <a:pt x="156" y="230"/>
                  </a:lnTo>
                  <a:lnTo>
                    <a:pt x="154" y="234"/>
                  </a:lnTo>
                  <a:lnTo>
                    <a:pt x="152" y="236"/>
                  </a:lnTo>
                  <a:lnTo>
                    <a:pt x="148" y="238"/>
                  </a:lnTo>
                  <a:lnTo>
                    <a:pt x="142" y="240"/>
                  </a:lnTo>
                  <a:lnTo>
                    <a:pt x="138" y="242"/>
                  </a:lnTo>
                  <a:lnTo>
                    <a:pt x="132" y="244"/>
                  </a:lnTo>
                  <a:lnTo>
                    <a:pt x="130" y="244"/>
                  </a:lnTo>
                  <a:lnTo>
                    <a:pt x="128" y="244"/>
                  </a:lnTo>
                  <a:lnTo>
                    <a:pt x="120" y="244"/>
                  </a:lnTo>
                  <a:lnTo>
                    <a:pt x="118" y="244"/>
                  </a:lnTo>
                  <a:lnTo>
                    <a:pt x="116" y="242"/>
                  </a:lnTo>
                  <a:lnTo>
                    <a:pt x="112" y="240"/>
                  </a:lnTo>
                  <a:lnTo>
                    <a:pt x="108" y="238"/>
                  </a:lnTo>
                  <a:lnTo>
                    <a:pt x="104" y="236"/>
                  </a:lnTo>
                  <a:lnTo>
                    <a:pt x="98" y="234"/>
                  </a:lnTo>
                  <a:lnTo>
                    <a:pt x="96" y="232"/>
                  </a:lnTo>
                  <a:lnTo>
                    <a:pt x="94" y="230"/>
                  </a:lnTo>
                  <a:lnTo>
                    <a:pt x="82" y="22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0" name="Freeform 325"/>
            <p:cNvSpPr>
              <a:spLocks noChangeArrowheads="1"/>
            </p:cNvSpPr>
            <p:nvPr/>
          </p:nvSpPr>
          <p:spPr bwMode="auto">
            <a:xfrm>
              <a:off x="3908" y="1568"/>
              <a:ext cx="176" cy="172"/>
            </a:xfrm>
            <a:custGeom>
              <a:avLst/>
              <a:gdLst>
                <a:gd name="T0" fmla="*/ 166 w 176"/>
                <a:gd name="T1" fmla="*/ 50 h 172"/>
                <a:gd name="T2" fmla="*/ 160 w 176"/>
                <a:gd name="T3" fmla="*/ 44 h 172"/>
                <a:gd name="T4" fmla="*/ 146 w 176"/>
                <a:gd name="T5" fmla="*/ 36 h 172"/>
                <a:gd name="T6" fmla="*/ 138 w 176"/>
                <a:gd name="T7" fmla="*/ 32 h 172"/>
                <a:gd name="T8" fmla="*/ 132 w 176"/>
                <a:gd name="T9" fmla="*/ 24 h 172"/>
                <a:gd name="T10" fmla="*/ 116 w 176"/>
                <a:gd name="T11" fmla="*/ 24 h 172"/>
                <a:gd name="T12" fmla="*/ 106 w 176"/>
                <a:gd name="T13" fmla="*/ 28 h 172"/>
                <a:gd name="T14" fmla="*/ 88 w 176"/>
                <a:gd name="T15" fmla="*/ 32 h 172"/>
                <a:gd name="T16" fmla="*/ 78 w 176"/>
                <a:gd name="T17" fmla="*/ 32 h 172"/>
                <a:gd name="T18" fmla="*/ 64 w 176"/>
                <a:gd name="T19" fmla="*/ 24 h 172"/>
                <a:gd name="T20" fmla="*/ 54 w 176"/>
                <a:gd name="T21" fmla="*/ 14 h 172"/>
                <a:gd name="T22" fmla="*/ 48 w 176"/>
                <a:gd name="T23" fmla="*/ 6 h 172"/>
                <a:gd name="T24" fmla="*/ 42 w 176"/>
                <a:gd name="T25" fmla="*/ 4 h 172"/>
                <a:gd name="T26" fmla="*/ 40 w 176"/>
                <a:gd name="T27" fmla="*/ 0 h 172"/>
                <a:gd name="T28" fmla="*/ 40 w 176"/>
                <a:gd name="T29" fmla="*/ 4 h 172"/>
                <a:gd name="T30" fmla="*/ 38 w 176"/>
                <a:gd name="T31" fmla="*/ 8 h 172"/>
                <a:gd name="T32" fmla="*/ 36 w 176"/>
                <a:gd name="T33" fmla="*/ 14 h 172"/>
                <a:gd name="T34" fmla="*/ 36 w 176"/>
                <a:gd name="T35" fmla="*/ 20 h 172"/>
                <a:gd name="T36" fmla="*/ 32 w 176"/>
                <a:gd name="T37" fmla="*/ 16 h 172"/>
                <a:gd name="T38" fmla="*/ 34 w 176"/>
                <a:gd name="T39" fmla="*/ 12 h 172"/>
                <a:gd name="T40" fmla="*/ 32 w 176"/>
                <a:gd name="T41" fmla="*/ 6 h 172"/>
                <a:gd name="T42" fmla="*/ 24 w 176"/>
                <a:gd name="T43" fmla="*/ 10 h 172"/>
                <a:gd name="T44" fmla="*/ 18 w 176"/>
                <a:gd name="T45" fmla="*/ 16 h 172"/>
                <a:gd name="T46" fmla="*/ 10 w 176"/>
                <a:gd name="T47" fmla="*/ 20 h 172"/>
                <a:gd name="T48" fmla="*/ 0 w 176"/>
                <a:gd name="T49" fmla="*/ 30 h 172"/>
                <a:gd name="T50" fmla="*/ 0 w 176"/>
                <a:gd name="T51" fmla="*/ 42 h 172"/>
                <a:gd name="T52" fmla="*/ 2 w 176"/>
                <a:gd name="T53" fmla="*/ 50 h 172"/>
                <a:gd name="T54" fmla="*/ 2 w 176"/>
                <a:gd name="T55" fmla="*/ 60 h 172"/>
                <a:gd name="T56" fmla="*/ 0 w 176"/>
                <a:gd name="T57" fmla="*/ 68 h 172"/>
                <a:gd name="T58" fmla="*/ 2 w 176"/>
                <a:gd name="T59" fmla="*/ 80 h 172"/>
                <a:gd name="T60" fmla="*/ 44 w 176"/>
                <a:gd name="T61" fmla="*/ 90 h 172"/>
                <a:gd name="T62" fmla="*/ 56 w 176"/>
                <a:gd name="T63" fmla="*/ 98 h 172"/>
                <a:gd name="T64" fmla="*/ 64 w 176"/>
                <a:gd name="T65" fmla="*/ 96 h 172"/>
                <a:gd name="T66" fmla="*/ 66 w 176"/>
                <a:gd name="T67" fmla="*/ 102 h 172"/>
                <a:gd name="T68" fmla="*/ 60 w 176"/>
                <a:gd name="T69" fmla="*/ 108 h 172"/>
                <a:gd name="T70" fmla="*/ 60 w 176"/>
                <a:gd name="T71" fmla="*/ 122 h 172"/>
                <a:gd name="T72" fmla="*/ 60 w 176"/>
                <a:gd name="T73" fmla="*/ 140 h 172"/>
                <a:gd name="T74" fmla="*/ 64 w 176"/>
                <a:gd name="T75" fmla="*/ 148 h 172"/>
                <a:gd name="T76" fmla="*/ 68 w 176"/>
                <a:gd name="T77" fmla="*/ 164 h 172"/>
                <a:gd name="T78" fmla="*/ 116 w 176"/>
                <a:gd name="T79" fmla="*/ 152 h 172"/>
                <a:gd name="T80" fmla="*/ 122 w 176"/>
                <a:gd name="T81" fmla="*/ 140 h 172"/>
                <a:gd name="T82" fmla="*/ 114 w 176"/>
                <a:gd name="T83" fmla="*/ 140 h 172"/>
                <a:gd name="T84" fmla="*/ 112 w 176"/>
                <a:gd name="T85" fmla="*/ 130 h 172"/>
                <a:gd name="T86" fmla="*/ 106 w 176"/>
                <a:gd name="T87" fmla="*/ 124 h 172"/>
                <a:gd name="T88" fmla="*/ 104 w 176"/>
                <a:gd name="T89" fmla="*/ 118 h 172"/>
                <a:gd name="T90" fmla="*/ 114 w 176"/>
                <a:gd name="T91" fmla="*/ 122 h 172"/>
                <a:gd name="T92" fmla="*/ 144 w 176"/>
                <a:gd name="T93" fmla="*/ 128 h 172"/>
                <a:gd name="T94" fmla="*/ 154 w 176"/>
                <a:gd name="T95" fmla="*/ 120 h 172"/>
                <a:gd name="T96" fmla="*/ 160 w 176"/>
                <a:gd name="T97" fmla="*/ 120 h 172"/>
                <a:gd name="T98" fmla="*/ 164 w 176"/>
                <a:gd name="T99" fmla="*/ 116 h 172"/>
                <a:gd name="T100" fmla="*/ 154 w 176"/>
                <a:gd name="T101" fmla="*/ 96 h 172"/>
                <a:gd name="T102" fmla="*/ 156 w 176"/>
                <a:gd name="T103" fmla="*/ 78 h 172"/>
                <a:gd name="T104" fmla="*/ 168 w 176"/>
                <a:gd name="T105" fmla="*/ 62 h 172"/>
                <a:gd name="T106" fmla="*/ 176 w 176"/>
                <a:gd name="T107" fmla="*/ 5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 h="172">
                  <a:moveTo>
                    <a:pt x="176" y="58"/>
                  </a:moveTo>
                  <a:lnTo>
                    <a:pt x="170" y="54"/>
                  </a:lnTo>
                  <a:lnTo>
                    <a:pt x="166" y="50"/>
                  </a:lnTo>
                  <a:lnTo>
                    <a:pt x="164" y="48"/>
                  </a:lnTo>
                  <a:lnTo>
                    <a:pt x="162" y="46"/>
                  </a:lnTo>
                  <a:lnTo>
                    <a:pt x="160" y="44"/>
                  </a:lnTo>
                  <a:lnTo>
                    <a:pt x="156" y="40"/>
                  </a:lnTo>
                  <a:lnTo>
                    <a:pt x="152" y="38"/>
                  </a:lnTo>
                  <a:lnTo>
                    <a:pt x="146" y="36"/>
                  </a:lnTo>
                  <a:lnTo>
                    <a:pt x="144" y="34"/>
                  </a:lnTo>
                  <a:lnTo>
                    <a:pt x="142" y="34"/>
                  </a:lnTo>
                  <a:lnTo>
                    <a:pt x="138" y="32"/>
                  </a:lnTo>
                  <a:lnTo>
                    <a:pt x="136" y="28"/>
                  </a:lnTo>
                  <a:lnTo>
                    <a:pt x="134" y="26"/>
                  </a:lnTo>
                  <a:lnTo>
                    <a:pt x="132" y="24"/>
                  </a:lnTo>
                  <a:lnTo>
                    <a:pt x="126" y="22"/>
                  </a:lnTo>
                  <a:lnTo>
                    <a:pt x="120" y="24"/>
                  </a:lnTo>
                  <a:lnTo>
                    <a:pt x="116" y="24"/>
                  </a:lnTo>
                  <a:lnTo>
                    <a:pt x="110" y="26"/>
                  </a:lnTo>
                  <a:lnTo>
                    <a:pt x="108" y="26"/>
                  </a:lnTo>
                  <a:lnTo>
                    <a:pt x="106" y="28"/>
                  </a:lnTo>
                  <a:lnTo>
                    <a:pt x="100" y="30"/>
                  </a:lnTo>
                  <a:lnTo>
                    <a:pt x="94" y="32"/>
                  </a:lnTo>
                  <a:lnTo>
                    <a:pt x="88" y="32"/>
                  </a:lnTo>
                  <a:lnTo>
                    <a:pt x="84" y="32"/>
                  </a:lnTo>
                  <a:lnTo>
                    <a:pt x="80" y="32"/>
                  </a:lnTo>
                  <a:lnTo>
                    <a:pt x="78" y="32"/>
                  </a:lnTo>
                  <a:lnTo>
                    <a:pt x="72" y="30"/>
                  </a:lnTo>
                  <a:lnTo>
                    <a:pt x="68" y="28"/>
                  </a:lnTo>
                  <a:lnTo>
                    <a:pt x="64" y="24"/>
                  </a:lnTo>
                  <a:lnTo>
                    <a:pt x="62" y="22"/>
                  </a:lnTo>
                  <a:lnTo>
                    <a:pt x="56" y="18"/>
                  </a:lnTo>
                  <a:lnTo>
                    <a:pt x="54" y="14"/>
                  </a:lnTo>
                  <a:lnTo>
                    <a:pt x="50" y="10"/>
                  </a:lnTo>
                  <a:lnTo>
                    <a:pt x="50" y="8"/>
                  </a:lnTo>
                  <a:lnTo>
                    <a:pt x="48" y="6"/>
                  </a:lnTo>
                  <a:lnTo>
                    <a:pt x="46" y="4"/>
                  </a:lnTo>
                  <a:lnTo>
                    <a:pt x="44" y="4"/>
                  </a:lnTo>
                  <a:lnTo>
                    <a:pt x="42" y="4"/>
                  </a:lnTo>
                  <a:lnTo>
                    <a:pt x="42" y="2"/>
                  </a:lnTo>
                  <a:lnTo>
                    <a:pt x="42" y="0"/>
                  </a:lnTo>
                  <a:lnTo>
                    <a:pt x="40" y="0"/>
                  </a:lnTo>
                  <a:lnTo>
                    <a:pt x="40" y="2"/>
                  </a:lnTo>
                  <a:lnTo>
                    <a:pt x="42" y="4"/>
                  </a:lnTo>
                  <a:lnTo>
                    <a:pt x="40" y="4"/>
                  </a:lnTo>
                  <a:lnTo>
                    <a:pt x="40" y="6"/>
                  </a:lnTo>
                  <a:lnTo>
                    <a:pt x="40" y="8"/>
                  </a:lnTo>
                  <a:lnTo>
                    <a:pt x="38" y="8"/>
                  </a:lnTo>
                  <a:lnTo>
                    <a:pt x="38" y="10"/>
                  </a:lnTo>
                  <a:lnTo>
                    <a:pt x="36" y="12"/>
                  </a:lnTo>
                  <a:lnTo>
                    <a:pt x="36" y="14"/>
                  </a:lnTo>
                  <a:lnTo>
                    <a:pt x="36" y="16"/>
                  </a:lnTo>
                  <a:lnTo>
                    <a:pt x="36" y="18"/>
                  </a:lnTo>
                  <a:lnTo>
                    <a:pt x="36" y="20"/>
                  </a:lnTo>
                  <a:lnTo>
                    <a:pt x="34" y="20"/>
                  </a:lnTo>
                  <a:lnTo>
                    <a:pt x="32" y="18"/>
                  </a:lnTo>
                  <a:lnTo>
                    <a:pt x="32" y="16"/>
                  </a:lnTo>
                  <a:lnTo>
                    <a:pt x="32" y="14"/>
                  </a:lnTo>
                  <a:lnTo>
                    <a:pt x="34" y="14"/>
                  </a:lnTo>
                  <a:lnTo>
                    <a:pt x="34" y="12"/>
                  </a:lnTo>
                  <a:lnTo>
                    <a:pt x="34" y="10"/>
                  </a:lnTo>
                  <a:lnTo>
                    <a:pt x="32" y="8"/>
                  </a:lnTo>
                  <a:lnTo>
                    <a:pt x="32" y="6"/>
                  </a:lnTo>
                  <a:lnTo>
                    <a:pt x="32" y="4"/>
                  </a:lnTo>
                  <a:lnTo>
                    <a:pt x="28" y="6"/>
                  </a:lnTo>
                  <a:lnTo>
                    <a:pt x="24" y="10"/>
                  </a:lnTo>
                  <a:lnTo>
                    <a:pt x="22" y="14"/>
                  </a:lnTo>
                  <a:lnTo>
                    <a:pt x="20" y="16"/>
                  </a:lnTo>
                  <a:lnTo>
                    <a:pt x="18" y="16"/>
                  </a:lnTo>
                  <a:lnTo>
                    <a:pt x="18" y="18"/>
                  </a:lnTo>
                  <a:lnTo>
                    <a:pt x="14" y="18"/>
                  </a:lnTo>
                  <a:lnTo>
                    <a:pt x="10" y="20"/>
                  </a:lnTo>
                  <a:lnTo>
                    <a:pt x="6" y="24"/>
                  </a:lnTo>
                  <a:lnTo>
                    <a:pt x="2" y="26"/>
                  </a:lnTo>
                  <a:lnTo>
                    <a:pt x="0" y="30"/>
                  </a:lnTo>
                  <a:lnTo>
                    <a:pt x="0" y="32"/>
                  </a:lnTo>
                  <a:lnTo>
                    <a:pt x="0" y="36"/>
                  </a:lnTo>
                  <a:lnTo>
                    <a:pt x="0" y="42"/>
                  </a:lnTo>
                  <a:lnTo>
                    <a:pt x="0" y="46"/>
                  </a:lnTo>
                  <a:lnTo>
                    <a:pt x="2" y="48"/>
                  </a:lnTo>
                  <a:lnTo>
                    <a:pt x="2" y="50"/>
                  </a:lnTo>
                  <a:lnTo>
                    <a:pt x="4" y="54"/>
                  </a:lnTo>
                  <a:lnTo>
                    <a:pt x="4" y="58"/>
                  </a:lnTo>
                  <a:lnTo>
                    <a:pt x="2" y="60"/>
                  </a:lnTo>
                  <a:lnTo>
                    <a:pt x="2" y="62"/>
                  </a:lnTo>
                  <a:lnTo>
                    <a:pt x="2" y="64"/>
                  </a:lnTo>
                  <a:lnTo>
                    <a:pt x="0" y="68"/>
                  </a:lnTo>
                  <a:lnTo>
                    <a:pt x="0" y="72"/>
                  </a:lnTo>
                  <a:lnTo>
                    <a:pt x="2" y="76"/>
                  </a:lnTo>
                  <a:lnTo>
                    <a:pt x="2" y="80"/>
                  </a:lnTo>
                  <a:lnTo>
                    <a:pt x="6" y="84"/>
                  </a:lnTo>
                  <a:lnTo>
                    <a:pt x="12" y="86"/>
                  </a:lnTo>
                  <a:lnTo>
                    <a:pt x="44" y="90"/>
                  </a:lnTo>
                  <a:lnTo>
                    <a:pt x="48" y="98"/>
                  </a:lnTo>
                  <a:lnTo>
                    <a:pt x="52" y="98"/>
                  </a:lnTo>
                  <a:lnTo>
                    <a:pt x="56" y="98"/>
                  </a:lnTo>
                  <a:lnTo>
                    <a:pt x="60" y="98"/>
                  </a:lnTo>
                  <a:lnTo>
                    <a:pt x="62" y="96"/>
                  </a:lnTo>
                  <a:lnTo>
                    <a:pt x="64" y="96"/>
                  </a:lnTo>
                  <a:lnTo>
                    <a:pt x="66" y="96"/>
                  </a:lnTo>
                  <a:lnTo>
                    <a:pt x="66" y="98"/>
                  </a:lnTo>
                  <a:lnTo>
                    <a:pt x="66" y="102"/>
                  </a:lnTo>
                  <a:lnTo>
                    <a:pt x="64" y="104"/>
                  </a:lnTo>
                  <a:lnTo>
                    <a:pt x="62" y="106"/>
                  </a:lnTo>
                  <a:lnTo>
                    <a:pt x="60" y="108"/>
                  </a:lnTo>
                  <a:lnTo>
                    <a:pt x="60" y="112"/>
                  </a:lnTo>
                  <a:lnTo>
                    <a:pt x="58" y="116"/>
                  </a:lnTo>
                  <a:lnTo>
                    <a:pt x="60" y="122"/>
                  </a:lnTo>
                  <a:lnTo>
                    <a:pt x="62" y="128"/>
                  </a:lnTo>
                  <a:lnTo>
                    <a:pt x="68" y="132"/>
                  </a:lnTo>
                  <a:lnTo>
                    <a:pt x="60" y="140"/>
                  </a:lnTo>
                  <a:lnTo>
                    <a:pt x="62" y="140"/>
                  </a:lnTo>
                  <a:lnTo>
                    <a:pt x="62" y="144"/>
                  </a:lnTo>
                  <a:lnTo>
                    <a:pt x="64" y="148"/>
                  </a:lnTo>
                  <a:lnTo>
                    <a:pt x="66" y="154"/>
                  </a:lnTo>
                  <a:lnTo>
                    <a:pt x="68" y="160"/>
                  </a:lnTo>
                  <a:lnTo>
                    <a:pt x="68" y="164"/>
                  </a:lnTo>
                  <a:lnTo>
                    <a:pt x="80" y="166"/>
                  </a:lnTo>
                  <a:lnTo>
                    <a:pt x="98" y="172"/>
                  </a:lnTo>
                  <a:lnTo>
                    <a:pt x="116" y="152"/>
                  </a:lnTo>
                  <a:lnTo>
                    <a:pt x="124" y="148"/>
                  </a:lnTo>
                  <a:lnTo>
                    <a:pt x="124" y="140"/>
                  </a:lnTo>
                  <a:lnTo>
                    <a:pt x="122" y="140"/>
                  </a:lnTo>
                  <a:lnTo>
                    <a:pt x="118" y="140"/>
                  </a:lnTo>
                  <a:lnTo>
                    <a:pt x="116" y="140"/>
                  </a:lnTo>
                  <a:lnTo>
                    <a:pt x="114" y="140"/>
                  </a:lnTo>
                  <a:lnTo>
                    <a:pt x="112" y="138"/>
                  </a:lnTo>
                  <a:lnTo>
                    <a:pt x="112" y="136"/>
                  </a:lnTo>
                  <a:lnTo>
                    <a:pt x="112" y="130"/>
                  </a:lnTo>
                  <a:lnTo>
                    <a:pt x="110" y="128"/>
                  </a:lnTo>
                  <a:lnTo>
                    <a:pt x="108" y="126"/>
                  </a:lnTo>
                  <a:lnTo>
                    <a:pt x="106" y="124"/>
                  </a:lnTo>
                  <a:lnTo>
                    <a:pt x="104" y="124"/>
                  </a:lnTo>
                  <a:lnTo>
                    <a:pt x="104" y="122"/>
                  </a:lnTo>
                  <a:lnTo>
                    <a:pt x="104" y="118"/>
                  </a:lnTo>
                  <a:lnTo>
                    <a:pt x="106" y="118"/>
                  </a:lnTo>
                  <a:lnTo>
                    <a:pt x="108" y="120"/>
                  </a:lnTo>
                  <a:lnTo>
                    <a:pt x="114" y="122"/>
                  </a:lnTo>
                  <a:lnTo>
                    <a:pt x="126" y="124"/>
                  </a:lnTo>
                  <a:lnTo>
                    <a:pt x="128" y="130"/>
                  </a:lnTo>
                  <a:lnTo>
                    <a:pt x="144" y="128"/>
                  </a:lnTo>
                  <a:lnTo>
                    <a:pt x="144" y="124"/>
                  </a:lnTo>
                  <a:lnTo>
                    <a:pt x="152" y="120"/>
                  </a:lnTo>
                  <a:lnTo>
                    <a:pt x="154" y="120"/>
                  </a:lnTo>
                  <a:lnTo>
                    <a:pt x="156" y="122"/>
                  </a:lnTo>
                  <a:lnTo>
                    <a:pt x="158" y="122"/>
                  </a:lnTo>
                  <a:lnTo>
                    <a:pt x="160" y="120"/>
                  </a:lnTo>
                  <a:lnTo>
                    <a:pt x="162" y="120"/>
                  </a:lnTo>
                  <a:lnTo>
                    <a:pt x="164" y="118"/>
                  </a:lnTo>
                  <a:lnTo>
                    <a:pt x="164" y="116"/>
                  </a:lnTo>
                  <a:lnTo>
                    <a:pt x="156" y="100"/>
                  </a:lnTo>
                  <a:lnTo>
                    <a:pt x="156" y="98"/>
                  </a:lnTo>
                  <a:lnTo>
                    <a:pt x="154" y="96"/>
                  </a:lnTo>
                  <a:lnTo>
                    <a:pt x="154" y="90"/>
                  </a:lnTo>
                  <a:lnTo>
                    <a:pt x="154" y="84"/>
                  </a:lnTo>
                  <a:lnTo>
                    <a:pt x="156" y="78"/>
                  </a:lnTo>
                  <a:lnTo>
                    <a:pt x="166" y="76"/>
                  </a:lnTo>
                  <a:lnTo>
                    <a:pt x="164" y="64"/>
                  </a:lnTo>
                  <a:lnTo>
                    <a:pt x="168" y="62"/>
                  </a:lnTo>
                  <a:lnTo>
                    <a:pt x="170" y="62"/>
                  </a:lnTo>
                  <a:lnTo>
                    <a:pt x="174" y="60"/>
                  </a:lnTo>
                  <a:lnTo>
                    <a:pt x="176" y="5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1" name="Freeform 326"/>
            <p:cNvSpPr>
              <a:spLocks noChangeArrowheads="1"/>
            </p:cNvSpPr>
            <p:nvPr/>
          </p:nvSpPr>
          <p:spPr bwMode="auto">
            <a:xfrm>
              <a:off x="4062" y="1626"/>
              <a:ext cx="52" cy="86"/>
            </a:xfrm>
            <a:custGeom>
              <a:avLst/>
              <a:gdLst>
                <a:gd name="T0" fmla="*/ 52 w 52"/>
                <a:gd name="T1" fmla="*/ 28 h 86"/>
                <a:gd name="T2" fmla="*/ 52 w 52"/>
                <a:gd name="T3" fmla="*/ 28 h 86"/>
                <a:gd name="T4" fmla="*/ 48 w 52"/>
                <a:gd name="T5" fmla="*/ 26 h 86"/>
                <a:gd name="T6" fmla="*/ 46 w 52"/>
                <a:gd name="T7" fmla="*/ 22 h 86"/>
                <a:gd name="T8" fmla="*/ 40 w 52"/>
                <a:gd name="T9" fmla="*/ 16 h 86"/>
                <a:gd name="T10" fmla="*/ 34 w 52"/>
                <a:gd name="T11" fmla="*/ 12 h 86"/>
                <a:gd name="T12" fmla="*/ 28 w 52"/>
                <a:gd name="T13" fmla="*/ 6 h 86"/>
                <a:gd name="T14" fmla="*/ 22 w 52"/>
                <a:gd name="T15" fmla="*/ 0 h 86"/>
                <a:gd name="T16" fmla="*/ 20 w 52"/>
                <a:gd name="T17" fmla="*/ 2 h 86"/>
                <a:gd name="T18" fmla="*/ 16 w 52"/>
                <a:gd name="T19" fmla="*/ 4 h 86"/>
                <a:gd name="T20" fmla="*/ 14 w 52"/>
                <a:gd name="T21" fmla="*/ 4 h 86"/>
                <a:gd name="T22" fmla="*/ 10 w 52"/>
                <a:gd name="T23" fmla="*/ 6 h 86"/>
                <a:gd name="T24" fmla="*/ 12 w 52"/>
                <a:gd name="T25" fmla="*/ 18 h 86"/>
                <a:gd name="T26" fmla="*/ 2 w 52"/>
                <a:gd name="T27" fmla="*/ 20 h 86"/>
                <a:gd name="T28" fmla="*/ 0 w 52"/>
                <a:gd name="T29" fmla="*/ 26 h 86"/>
                <a:gd name="T30" fmla="*/ 0 w 52"/>
                <a:gd name="T31" fmla="*/ 32 h 86"/>
                <a:gd name="T32" fmla="*/ 0 w 52"/>
                <a:gd name="T33" fmla="*/ 38 h 86"/>
                <a:gd name="T34" fmla="*/ 2 w 52"/>
                <a:gd name="T35" fmla="*/ 40 h 86"/>
                <a:gd name="T36" fmla="*/ 2 w 52"/>
                <a:gd name="T37" fmla="*/ 42 h 86"/>
                <a:gd name="T38" fmla="*/ 10 w 52"/>
                <a:gd name="T39" fmla="*/ 58 h 86"/>
                <a:gd name="T40" fmla="*/ 14 w 52"/>
                <a:gd name="T41" fmla="*/ 58 h 86"/>
                <a:gd name="T42" fmla="*/ 16 w 52"/>
                <a:gd name="T43" fmla="*/ 60 h 86"/>
                <a:gd name="T44" fmla="*/ 16 w 52"/>
                <a:gd name="T45" fmla="*/ 62 h 86"/>
                <a:gd name="T46" fmla="*/ 18 w 52"/>
                <a:gd name="T47" fmla="*/ 66 h 86"/>
                <a:gd name="T48" fmla="*/ 18 w 52"/>
                <a:gd name="T49" fmla="*/ 70 h 86"/>
                <a:gd name="T50" fmla="*/ 18 w 52"/>
                <a:gd name="T51" fmla="*/ 72 h 86"/>
                <a:gd name="T52" fmla="*/ 16 w 52"/>
                <a:gd name="T53" fmla="*/ 74 h 86"/>
                <a:gd name="T54" fmla="*/ 16 w 52"/>
                <a:gd name="T55" fmla="*/ 78 h 86"/>
                <a:gd name="T56" fmla="*/ 16 w 52"/>
                <a:gd name="T57" fmla="*/ 80 h 86"/>
                <a:gd name="T58" fmla="*/ 16 w 52"/>
                <a:gd name="T59" fmla="*/ 84 h 86"/>
                <a:gd name="T60" fmla="*/ 18 w 52"/>
                <a:gd name="T61" fmla="*/ 86 h 86"/>
                <a:gd name="T62" fmla="*/ 24 w 52"/>
                <a:gd name="T63" fmla="*/ 84 h 86"/>
                <a:gd name="T64" fmla="*/ 26 w 52"/>
                <a:gd name="T65" fmla="*/ 84 h 86"/>
                <a:gd name="T66" fmla="*/ 36 w 52"/>
                <a:gd name="T67" fmla="*/ 82 h 86"/>
                <a:gd name="T68" fmla="*/ 40 w 52"/>
                <a:gd name="T69" fmla="*/ 82 h 86"/>
                <a:gd name="T70" fmla="*/ 46 w 52"/>
                <a:gd name="T71" fmla="*/ 82 h 86"/>
                <a:gd name="T72" fmla="*/ 44 w 52"/>
                <a:gd name="T73" fmla="*/ 80 h 86"/>
                <a:gd name="T74" fmla="*/ 42 w 52"/>
                <a:gd name="T75" fmla="*/ 78 h 86"/>
                <a:gd name="T76" fmla="*/ 42 w 52"/>
                <a:gd name="T77" fmla="*/ 74 h 86"/>
                <a:gd name="T78" fmla="*/ 40 w 52"/>
                <a:gd name="T79" fmla="*/ 64 h 86"/>
                <a:gd name="T80" fmla="*/ 36 w 52"/>
                <a:gd name="T81" fmla="*/ 62 h 86"/>
                <a:gd name="T82" fmla="*/ 34 w 52"/>
                <a:gd name="T83" fmla="*/ 58 h 86"/>
                <a:gd name="T84" fmla="*/ 32 w 52"/>
                <a:gd name="T85" fmla="*/ 54 h 86"/>
                <a:gd name="T86" fmla="*/ 32 w 52"/>
                <a:gd name="T87" fmla="*/ 50 h 86"/>
                <a:gd name="T88" fmla="*/ 32 w 52"/>
                <a:gd name="T89" fmla="*/ 44 h 86"/>
                <a:gd name="T90" fmla="*/ 34 w 52"/>
                <a:gd name="T91" fmla="*/ 40 h 86"/>
                <a:gd name="T92" fmla="*/ 38 w 52"/>
                <a:gd name="T93" fmla="*/ 40 h 86"/>
                <a:gd name="T94" fmla="*/ 40 w 52"/>
                <a:gd name="T95" fmla="*/ 40 h 86"/>
                <a:gd name="T96" fmla="*/ 42 w 52"/>
                <a:gd name="T97" fmla="*/ 42 h 86"/>
                <a:gd name="T98" fmla="*/ 44 w 52"/>
                <a:gd name="T99" fmla="*/ 42 h 86"/>
                <a:gd name="T100" fmla="*/ 44 w 52"/>
                <a:gd name="T101" fmla="*/ 40 h 86"/>
                <a:gd name="T102" fmla="*/ 46 w 52"/>
                <a:gd name="T103" fmla="*/ 38 h 86"/>
                <a:gd name="T104" fmla="*/ 46 w 52"/>
                <a:gd name="T105" fmla="*/ 36 h 86"/>
                <a:gd name="T106" fmla="*/ 48 w 52"/>
                <a:gd name="T107" fmla="*/ 34 h 86"/>
                <a:gd name="T108" fmla="*/ 48 w 52"/>
                <a:gd name="T109" fmla="*/ 32 h 86"/>
                <a:gd name="T110" fmla="*/ 52 w 52"/>
                <a:gd name="T111" fmla="*/ 2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2" h="86">
                  <a:moveTo>
                    <a:pt x="52" y="28"/>
                  </a:moveTo>
                  <a:lnTo>
                    <a:pt x="52" y="28"/>
                  </a:lnTo>
                  <a:lnTo>
                    <a:pt x="48" y="26"/>
                  </a:lnTo>
                  <a:lnTo>
                    <a:pt x="46" y="22"/>
                  </a:lnTo>
                  <a:lnTo>
                    <a:pt x="40" y="16"/>
                  </a:lnTo>
                  <a:lnTo>
                    <a:pt x="34" y="12"/>
                  </a:lnTo>
                  <a:lnTo>
                    <a:pt x="28" y="6"/>
                  </a:lnTo>
                  <a:lnTo>
                    <a:pt x="22" y="0"/>
                  </a:lnTo>
                  <a:lnTo>
                    <a:pt x="20" y="2"/>
                  </a:lnTo>
                  <a:lnTo>
                    <a:pt x="16" y="4"/>
                  </a:lnTo>
                  <a:lnTo>
                    <a:pt x="14" y="4"/>
                  </a:lnTo>
                  <a:lnTo>
                    <a:pt x="10" y="6"/>
                  </a:lnTo>
                  <a:lnTo>
                    <a:pt x="12" y="18"/>
                  </a:lnTo>
                  <a:lnTo>
                    <a:pt x="2" y="20"/>
                  </a:lnTo>
                  <a:lnTo>
                    <a:pt x="0" y="26"/>
                  </a:lnTo>
                  <a:lnTo>
                    <a:pt x="0" y="32"/>
                  </a:lnTo>
                  <a:lnTo>
                    <a:pt x="0" y="38"/>
                  </a:lnTo>
                  <a:lnTo>
                    <a:pt x="2" y="40"/>
                  </a:lnTo>
                  <a:lnTo>
                    <a:pt x="2" y="42"/>
                  </a:lnTo>
                  <a:lnTo>
                    <a:pt x="10" y="58"/>
                  </a:lnTo>
                  <a:lnTo>
                    <a:pt x="14" y="58"/>
                  </a:lnTo>
                  <a:lnTo>
                    <a:pt x="16" y="60"/>
                  </a:lnTo>
                  <a:lnTo>
                    <a:pt x="16" y="62"/>
                  </a:lnTo>
                  <a:lnTo>
                    <a:pt x="18" y="66"/>
                  </a:lnTo>
                  <a:lnTo>
                    <a:pt x="18" y="70"/>
                  </a:lnTo>
                  <a:lnTo>
                    <a:pt x="18" y="72"/>
                  </a:lnTo>
                  <a:lnTo>
                    <a:pt x="16" y="74"/>
                  </a:lnTo>
                  <a:lnTo>
                    <a:pt x="16" y="78"/>
                  </a:lnTo>
                  <a:lnTo>
                    <a:pt x="16" y="80"/>
                  </a:lnTo>
                  <a:lnTo>
                    <a:pt x="16" y="84"/>
                  </a:lnTo>
                  <a:lnTo>
                    <a:pt x="18" y="86"/>
                  </a:lnTo>
                  <a:lnTo>
                    <a:pt x="24" y="84"/>
                  </a:lnTo>
                  <a:lnTo>
                    <a:pt x="26" y="84"/>
                  </a:lnTo>
                  <a:lnTo>
                    <a:pt x="36" y="82"/>
                  </a:lnTo>
                  <a:lnTo>
                    <a:pt x="40" y="82"/>
                  </a:lnTo>
                  <a:lnTo>
                    <a:pt x="46" y="82"/>
                  </a:lnTo>
                  <a:lnTo>
                    <a:pt x="44" y="80"/>
                  </a:lnTo>
                  <a:lnTo>
                    <a:pt x="42" y="78"/>
                  </a:lnTo>
                  <a:lnTo>
                    <a:pt x="42" y="74"/>
                  </a:lnTo>
                  <a:lnTo>
                    <a:pt x="40" y="64"/>
                  </a:lnTo>
                  <a:lnTo>
                    <a:pt x="36" y="62"/>
                  </a:lnTo>
                  <a:lnTo>
                    <a:pt x="34" y="58"/>
                  </a:lnTo>
                  <a:lnTo>
                    <a:pt x="32" y="54"/>
                  </a:lnTo>
                  <a:lnTo>
                    <a:pt x="32" y="50"/>
                  </a:lnTo>
                  <a:lnTo>
                    <a:pt x="32" y="44"/>
                  </a:lnTo>
                  <a:lnTo>
                    <a:pt x="34" y="40"/>
                  </a:lnTo>
                  <a:lnTo>
                    <a:pt x="38" y="40"/>
                  </a:lnTo>
                  <a:lnTo>
                    <a:pt x="40" y="40"/>
                  </a:lnTo>
                  <a:lnTo>
                    <a:pt x="42" y="42"/>
                  </a:lnTo>
                  <a:lnTo>
                    <a:pt x="44" y="42"/>
                  </a:lnTo>
                  <a:lnTo>
                    <a:pt x="44" y="40"/>
                  </a:lnTo>
                  <a:lnTo>
                    <a:pt x="46" y="38"/>
                  </a:lnTo>
                  <a:lnTo>
                    <a:pt x="46" y="36"/>
                  </a:lnTo>
                  <a:lnTo>
                    <a:pt x="48" y="34"/>
                  </a:lnTo>
                  <a:lnTo>
                    <a:pt x="48" y="32"/>
                  </a:lnTo>
                  <a:lnTo>
                    <a:pt x="52" y="2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2" name="Freeform 327"/>
            <p:cNvSpPr>
              <a:spLocks noChangeArrowheads="1"/>
            </p:cNvSpPr>
            <p:nvPr/>
          </p:nvSpPr>
          <p:spPr bwMode="auto">
            <a:xfrm>
              <a:off x="4094" y="1654"/>
              <a:ext cx="46" cy="56"/>
            </a:xfrm>
            <a:custGeom>
              <a:avLst/>
              <a:gdLst>
                <a:gd name="T0" fmla="*/ 20 w 46"/>
                <a:gd name="T1" fmla="*/ 0 h 56"/>
                <a:gd name="T2" fmla="*/ 28 w 46"/>
                <a:gd name="T3" fmla="*/ 4 h 56"/>
                <a:gd name="T4" fmla="*/ 36 w 46"/>
                <a:gd name="T5" fmla="*/ 8 h 56"/>
                <a:gd name="T6" fmla="*/ 46 w 46"/>
                <a:gd name="T7" fmla="*/ 10 h 56"/>
                <a:gd name="T8" fmla="*/ 44 w 46"/>
                <a:gd name="T9" fmla="*/ 16 h 56"/>
                <a:gd name="T10" fmla="*/ 42 w 46"/>
                <a:gd name="T11" fmla="*/ 18 h 56"/>
                <a:gd name="T12" fmla="*/ 40 w 46"/>
                <a:gd name="T13" fmla="*/ 20 h 56"/>
                <a:gd name="T14" fmla="*/ 38 w 46"/>
                <a:gd name="T15" fmla="*/ 22 h 56"/>
                <a:gd name="T16" fmla="*/ 38 w 46"/>
                <a:gd name="T17" fmla="*/ 24 h 56"/>
                <a:gd name="T18" fmla="*/ 36 w 46"/>
                <a:gd name="T19" fmla="*/ 26 h 56"/>
                <a:gd name="T20" fmla="*/ 36 w 46"/>
                <a:gd name="T21" fmla="*/ 28 h 56"/>
                <a:gd name="T22" fmla="*/ 38 w 46"/>
                <a:gd name="T23" fmla="*/ 30 h 56"/>
                <a:gd name="T24" fmla="*/ 40 w 46"/>
                <a:gd name="T25" fmla="*/ 32 h 56"/>
                <a:gd name="T26" fmla="*/ 42 w 46"/>
                <a:gd name="T27" fmla="*/ 36 h 56"/>
                <a:gd name="T28" fmla="*/ 42 w 46"/>
                <a:gd name="T29" fmla="*/ 38 h 56"/>
                <a:gd name="T30" fmla="*/ 40 w 46"/>
                <a:gd name="T31" fmla="*/ 42 h 56"/>
                <a:gd name="T32" fmla="*/ 40 w 46"/>
                <a:gd name="T33" fmla="*/ 44 h 56"/>
                <a:gd name="T34" fmla="*/ 40 w 46"/>
                <a:gd name="T35" fmla="*/ 46 h 56"/>
                <a:gd name="T36" fmla="*/ 40 w 46"/>
                <a:gd name="T37" fmla="*/ 48 h 56"/>
                <a:gd name="T38" fmla="*/ 40 w 46"/>
                <a:gd name="T39" fmla="*/ 50 h 56"/>
                <a:gd name="T40" fmla="*/ 38 w 46"/>
                <a:gd name="T41" fmla="*/ 52 h 56"/>
                <a:gd name="T42" fmla="*/ 36 w 46"/>
                <a:gd name="T43" fmla="*/ 52 h 56"/>
                <a:gd name="T44" fmla="*/ 34 w 46"/>
                <a:gd name="T45" fmla="*/ 52 h 56"/>
                <a:gd name="T46" fmla="*/ 32 w 46"/>
                <a:gd name="T47" fmla="*/ 50 h 56"/>
                <a:gd name="T48" fmla="*/ 28 w 46"/>
                <a:gd name="T49" fmla="*/ 50 h 56"/>
                <a:gd name="T50" fmla="*/ 26 w 46"/>
                <a:gd name="T51" fmla="*/ 52 h 56"/>
                <a:gd name="T52" fmla="*/ 24 w 46"/>
                <a:gd name="T53" fmla="*/ 52 h 56"/>
                <a:gd name="T54" fmla="*/ 20 w 46"/>
                <a:gd name="T55" fmla="*/ 50 h 56"/>
                <a:gd name="T56" fmla="*/ 18 w 46"/>
                <a:gd name="T57" fmla="*/ 54 h 56"/>
                <a:gd name="T58" fmla="*/ 20 w 46"/>
                <a:gd name="T59" fmla="*/ 56 h 56"/>
                <a:gd name="T60" fmla="*/ 14 w 46"/>
                <a:gd name="T61" fmla="*/ 54 h 56"/>
                <a:gd name="T62" fmla="*/ 12 w 46"/>
                <a:gd name="T63" fmla="*/ 52 h 56"/>
                <a:gd name="T64" fmla="*/ 10 w 46"/>
                <a:gd name="T65" fmla="*/ 50 h 56"/>
                <a:gd name="T66" fmla="*/ 10 w 46"/>
                <a:gd name="T67" fmla="*/ 46 h 56"/>
                <a:gd name="T68" fmla="*/ 8 w 46"/>
                <a:gd name="T69" fmla="*/ 36 h 56"/>
                <a:gd name="T70" fmla="*/ 4 w 46"/>
                <a:gd name="T71" fmla="*/ 34 h 56"/>
                <a:gd name="T72" fmla="*/ 2 w 46"/>
                <a:gd name="T73" fmla="*/ 30 h 56"/>
                <a:gd name="T74" fmla="*/ 0 w 46"/>
                <a:gd name="T75" fmla="*/ 26 h 56"/>
                <a:gd name="T76" fmla="*/ 0 w 46"/>
                <a:gd name="T77" fmla="*/ 22 h 56"/>
                <a:gd name="T78" fmla="*/ 0 w 46"/>
                <a:gd name="T79" fmla="*/ 16 h 56"/>
                <a:gd name="T80" fmla="*/ 2 w 46"/>
                <a:gd name="T81" fmla="*/ 12 h 56"/>
                <a:gd name="T82" fmla="*/ 6 w 46"/>
                <a:gd name="T83" fmla="*/ 12 h 56"/>
                <a:gd name="T84" fmla="*/ 8 w 46"/>
                <a:gd name="T85" fmla="*/ 12 h 56"/>
                <a:gd name="T86" fmla="*/ 10 w 46"/>
                <a:gd name="T87" fmla="*/ 14 h 56"/>
                <a:gd name="T88" fmla="*/ 12 w 46"/>
                <a:gd name="T89" fmla="*/ 14 h 56"/>
                <a:gd name="T90" fmla="*/ 12 w 46"/>
                <a:gd name="T91" fmla="*/ 12 h 56"/>
                <a:gd name="T92" fmla="*/ 14 w 46"/>
                <a:gd name="T93" fmla="*/ 10 h 56"/>
                <a:gd name="T94" fmla="*/ 14 w 46"/>
                <a:gd name="T95" fmla="*/ 8 h 56"/>
                <a:gd name="T96" fmla="*/ 16 w 46"/>
                <a:gd name="T97" fmla="*/ 6 h 56"/>
                <a:gd name="T98" fmla="*/ 16 w 46"/>
                <a:gd name="T99" fmla="*/ 4 h 56"/>
                <a:gd name="T100" fmla="*/ 20 w 46"/>
                <a:gd name="T101"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 h="56">
                  <a:moveTo>
                    <a:pt x="20" y="0"/>
                  </a:moveTo>
                  <a:lnTo>
                    <a:pt x="28" y="4"/>
                  </a:lnTo>
                  <a:lnTo>
                    <a:pt x="36" y="8"/>
                  </a:lnTo>
                  <a:lnTo>
                    <a:pt x="46" y="10"/>
                  </a:lnTo>
                  <a:lnTo>
                    <a:pt x="44" y="16"/>
                  </a:lnTo>
                  <a:lnTo>
                    <a:pt x="42" y="18"/>
                  </a:lnTo>
                  <a:lnTo>
                    <a:pt x="40" y="20"/>
                  </a:lnTo>
                  <a:lnTo>
                    <a:pt x="38" y="22"/>
                  </a:lnTo>
                  <a:lnTo>
                    <a:pt x="38" y="24"/>
                  </a:lnTo>
                  <a:lnTo>
                    <a:pt x="36" y="26"/>
                  </a:lnTo>
                  <a:lnTo>
                    <a:pt x="36" y="28"/>
                  </a:lnTo>
                  <a:lnTo>
                    <a:pt x="38" y="30"/>
                  </a:lnTo>
                  <a:lnTo>
                    <a:pt x="40" y="32"/>
                  </a:lnTo>
                  <a:lnTo>
                    <a:pt x="42" y="36"/>
                  </a:lnTo>
                  <a:lnTo>
                    <a:pt x="42" y="38"/>
                  </a:lnTo>
                  <a:lnTo>
                    <a:pt x="40" y="42"/>
                  </a:lnTo>
                  <a:lnTo>
                    <a:pt x="40" y="44"/>
                  </a:lnTo>
                  <a:lnTo>
                    <a:pt x="40" y="46"/>
                  </a:lnTo>
                  <a:lnTo>
                    <a:pt x="40" y="48"/>
                  </a:lnTo>
                  <a:lnTo>
                    <a:pt x="40" y="50"/>
                  </a:lnTo>
                  <a:lnTo>
                    <a:pt x="38" y="52"/>
                  </a:lnTo>
                  <a:lnTo>
                    <a:pt x="36" y="52"/>
                  </a:lnTo>
                  <a:lnTo>
                    <a:pt x="34" y="52"/>
                  </a:lnTo>
                  <a:lnTo>
                    <a:pt x="32" y="50"/>
                  </a:lnTo>
                  <a:lnTo>
                    <a:pt x="28" y="50"/>
                  </a:lnTo>
                  <a:lnTo>
                    <a:pt x="26" y="52"/>
                  </a:lnTo>
                  <a:lnTo>
                    <a:pt x="24" y="52"/>
                  </a:lnTo>
                  <a:lnTo>
                    <a:pt x="20" y="50"/>
                  </a:lnTo>
                  <a:lnTo>
                    <a:pt x="18" y="54"/>
                  </a:lnTo>
                  <a:lnTo>
                    <a:pt x="20" y="56"/>
                  </a:lnTo>
                  <a:lnTo>
                    <a:pt x="14" y="54"/>
                  </a:lnTo>
                  <a:lnTo>
                    <a:pt x="12" y="52"/>
                  </a:lnTo>
                  <a:lnTo>
                    <a:pt x="10" y="50"/>
                  </a:lnTo>
                  <a:lnTo>
                    <a:pt x="10" y="46"/>
                  </a:lnTo>
                  <a:lnTo>
                    <a:pt x="8" y="36"/>
                  </a:lnTo>
                  <a:lnTo>
                    <a:pt x="4" y="34"/>
                  </a:lnTo>
                  <a:lnTo>
                    <a:pt x="2" y="30"/>
                  </a:lnTo>
                  <a:lnTo>
                    <a:pt x="0" y="26"/>
                  </a:lnTo>
                  <a:lnTo>
                    <a:pt x="0" y="22"/>
                  </a:lnTo>
                  <a:lnTo>
                    <a:pt x="0" y="16"/>
                  </a:lnTo>
                  <a:lnTo>
                    <a:pt x="2" y="12"/>
                  </a:lnTo>
                  <a:lnTo>
                    <a:pt x="6" y="12"/>
                  </a:lnTo>
                  <a:lnTo>
                    <a:pt x="8" y="12"/>
                  </a:lnTo>
                  <a:lnTo>
                    <a:pt x="10" y="14"/>
                  </a:lnTo>
                  <a:lnTo>
                    <a:pt x="12" y="14"/>
                  </a:lnTo>
                  <a:lnTo>
                    <a:pt x="12" y="12"/>
                  </a:lnTo>
                  <a:lnTo>
                    <a:pt x="14" y="10"/>
                  </a:lnTo>
                  <a:lnTo>
                    <a:pt x="14" y="8"/>
                  </a:lnTo>
                  <a:lnTo>
                    <a:pt x="16" y="6"/>
                  </a:lnTo>
                  <a:lnTo>
                    <a:pt x="16" y="4"/>
                  </a:lnTo>
                  <a:lnTo>
                    <a:pt x="2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3" name="Freeform 328"/>
            <p:cNvSpPr>
              <a:spLocks noChangeArrowheads="1"/>
            </p:cNvSpPr>
            <p:nvPr/>
          </p:nvSpPr>
          <p:spPr bwMode="auto">
            <a:xfrm>
              <a:off x="4130" y="1664"/>
              <a:ext cx="46" cy="42"/>
            </a:xfrm>
            <a:custGeom>
              <a:avLst/>
              <a:gdLst>
                <a:gd name="T0" fmla="*/ 46 w 46"/>
                <a:gd name="T1" fmla="*/ 18 h 42"/>
                <a:gd name="T2" fmla="*/ 38 w 46"/>
                <a:gd name="T3" fmla="*/ 12 h 42"/>
                <a:gd name="T4" fmla="*/ 32 w 46"/>
                <a:gd name="T5" fmla="*/ 8 h 42"/>
                <a:gd name="T6" fmla="*/ 20 w 46"/>
                <a:gd name="T7" fmla="*/ 4 h 42"/>
                <a:gd name="T8" fmla="*/ 10 w 46"/>
                <a:gd name="T9" fmla="*/ 0 h 42"/>
                <a:gd name="T10" fmla="*/ 8 w 46"/>
                <a:gd name="T11" fmla="*/ 2 h 42"/>
                <a:gd name="T12" fmla="*/ 8 w 46"/>
                <a:gd name="T13" fmla="*/ 6 h 42"/>
                <a:gd name="T14" fmla="*/ 6 w 46"/>
                <a:gd name="T15" fmla="*/ 8 h 42"/>
                <a:gd name="T16" fmla="*/ 4 w 46"/>
                <a:gd name="T17" fmla="*/ 10 h 42"/>
                <a:gd name="T18" fmla="*/ 2 w 46"/>
                <a:gd name="T19" fmla="*/ 12 h 42"/>
                <a:gd name="T20" fmla="*/ 2 w 46"/>
                <a:gd name="T21" fmla="*/ 14 h 42"/>
                <a:gd name="T22" fmla="*/ 0 w 46"/>
                <a:gd name="T23" fmla="*/ 16 h 42"/>
                <a:gd name="T24" fmla="*/ 0 w 46"/>
                <a:gd name="T25" fmla="*/ 18 h 42"/>
                <a:gd name="T26" fmla="*/ 2 w 46"/>
                <a:gd name="T27" fmla="*/ 20 h 42"/>
                <a:gd name="T28" fmla="*/ 4 w 46"/>
                <a:gd name="T29" fmla="*/ 22 h 42"/>
                <a:gd name="T30" fmla="*/ 6 w 46"/>
                <a:gd name="T31" fmla="*/ 26 h 42"/>
                <a:gd name="T32" fmla="*/ 6 w 46"/>
                <a:gd name="T33" fmla="*/ 28 h 42"/>
                <a:gd name="T34" fmla="*/ 4 w 46"/>
                <a:gd name="T35" fmla="*/ 32 h 42"/>
                <a:gd name="T36" fmla="*/ 4 w 46"/>
                <a:gd name="T37" fmla="*/ 34 h 42"/>
                <a:gd name="T38" fmla="*/ 4 w 46"/>
                <a:gd name="T39" fmla="*/ 36 h 42"/>
                <a:gd name="T40" fmla="*/ 4 w 46"/>
                <a:gd name="T41" fmla="*/ 38 h 42"/>
                <a:gd name="T42" fmla="*/ 4 w 46"/>
                <a:gd name="T43" fmla="*/ 40 h 42"/>
                <a:gd name="T44" fmla="*/ 2 w 46"/>
                <a:gd name="T45" fmla="*/ 40 h 42"/>
                <a:gd name="T46" fmla="*/ 2 w 46"/>
                <a:gd name="T47" fmla="*/ 42 h 42"/>
                <a:gd name="T48" fmla="*/ 4 w 46"/>
                <a:gd name="T49" fmla="*/ 42 h 42"/>
                <a:gd name="T50" fmla="*/ 8 w 46"/>
                <a:gd name="T51" fmla="*/ 42 h 42"/>
                <a:gd name="T52" fmla="*/ 10 w 46"/>
                <a:gd name="T53" fmla="*/ 40 h 42"/>
                <a:gd name="T54" fmla="*/ 12 w 46"/>
                <a:gd name="T55" fmla="*/ 40 h 42"/>
                <a:gd name="T56" fmla="*/ 14 w 46"/>
                <a:gd name="T57" fmla="*/ 40 h 42"/>
                <a:gd name="T58" fmla="*/ 16 w 46"/>
                <a:gd name="T59" fmla="*/ 40 h 42"/>
                <a:gd name="T60" fmla="*/ 18 w 46"/>
                <a:gd name="T61" fmla="*/ 40 h 42"/>
                <a:gd name="T62" fmla="*/ 20 w 46"/>
                <a:gd name="T63" fmla="*/ 40 h 42"/>
                <a:gd name="T64" fmla="*/ 22 w 46"/>
                <a:gd name="T65" fmla="*/ 42 h 42"/>
                <a:gd name="T66" fmla="*/ 24 w 46"/>
                <a:gd name="T67" fmla="*/ 42 h 42"/>
                <a:gd name="T68" fmla="*/ 26 w 46"/>
                <a:gd name="T69" fmla="*/ 42 h 42"/>
                <a:gd name="T70" fmla="*/ 28 w 46"/>
                <a:gd name="T71" fmla="*/ 42 h 42"/>
                <a:gd name="T72" fmla="*/ 28 w 46"/>
                <a:gd name="T73" fmla="*/ 40 h 42"/>
                <a:gd name="T74" fmla="*/ 30 w 46"/>
                <a:gd name="T75" fmla="*/ 38 h 42"/>
                <a:gd name="T76" fmla="*/ 30 w 46"/>
                <a:gd name="T77" fmla="*/ 36 h 42"/>
                <a:gd name="T78" fmla="*/ 32 w 46"/>
                <a:gd name="T79" fmla="*/ 32 h 42"/>
                <a:gd name="T80" fmla="*/ 34 w 46"/>
                <a:gd name="T81" fmla="*/ 28 h 42"/>
                <a:gd name="T82" fmla="*/ 36 w 46"/>
                <a:gd name="T83" fmla="*/ 26 h 42"/>
                <a:gd name="T84" fmla="*/ 40 w 46"/>
                <a:gd name="T85" fmla="*/ 26 h 42"/>
                <a:gd name="T86" fmla="*/ 42 w 46"/>
                <a:gd name="T87" fmla="*/ 22 h 42"/>
                <a:gd name="T88" fmla="*/ 46 w 46"/>
                <a:gd name="T89" fmla="*/ 18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 h="42">
                  <a:moveTo>
                    <a:pt x="46" y="18"/>
                  </a:moveTo>
                  <a:lnTo>
                    <a:pt x="38" y="12"/>
                  </a:lnTo>
                  <a:lnTo>
                    <a:pt x="32" y="8"/>
                  </a:lnTo>
                  <a:lnTo>
                    <a:pt x="20" y="4"/>
                  </a:lnTo>
                  <a:lnTo>
                    <a:pt x="10" y="0"/>
                  </a:lnTo>
                  <a:lnTo>
                    <a:pt x="8" y="2"/>
                  </a:lnTo>
                  <a:lnTo>
                    <a:pt x="8" y="6"/>
                  </a:lnTo>
                  <a:lnTo>
                    <a:pt x="6" y="8"/>
                  </a:lnTo>
                  <a:lnTo>
                    <a:pt x="4" y="10"/>
                  </a:lnTo>
                  <a:lnTo>
                    <a:pt x="2" y="12"/>
                  </a:lnTo>
                  <a:lnTo>
                    <a:pt x="2" y="14"/>
                  </a:lnTo>
                  <a:lnTo>
                    <a:pt x="0" y="16"/>
                  </a:lnTo>
                  <a:lnTo>
                    <a:pt x="0" y="18"/>
                  </a:lnTo>
                  <a:lnTo>
                    <a:pt x="2" y="20"/>
                  </a:lnTo>
                  <a:lnTo>
                    <a:pt x="4" y="22"/>
                  </a:lnTo>
                  <a:lnTo>
                    <a:pt x="6" y="26"/>
                  </a:lnTo>
                  <a:lnTo>
                    <a:pt x="6" y="28"/>
                  </a:lnTo>
                  <a:lnTo>
                    <a:pt x="4" y="32"/>
                  </a:lnTo>
                  <a:lnTo>
                    <a:pt x="4" y="34"/>
                  </a:lnTo>
                  <a:lnTo>
                    <a:pt x="4" y="36"/>
                  </a:lnTo>
                  <a:lnTo>
                    <a:pt x="4" y="38"/>
                  </a:lnTo>
                  <a:lnTo>
                    <a:pt x="4" y="40"/>
                  </a:lnTo>
                  <a:lnTo>
                    <a:pt x="2" y="40"/>
                  </a:lnTo>
                  <a:lnTo>
                    <a:pt x="2" y="42"/>
                  </a:lnTo>
                  <a:lnTo>
                    <a:pt x="4" y="42"/>
                  </a:lnTo>
                  <a:lnTo>
                    <a:pt x="8" y="42"/>
                  </a:lnTo>
                  <a:lnTo>
                    <a:pt x="10" y="40"/>
                  </a:lnTo>
                  <a:lnTo>
                    <a:pt x="12" y="40"/>
                  </a:lnTo>
                  <a:lnTo>
                    <a:pt x="14" y="40"/>
                  </a:lnTo>
                  <a:lnTo>
                    <a:pt x="16" y="40"/>
                  </a:lnTo>
                  <a:lnTo>
                    <a:pt x="18" y="40"/>
                  </a:lnTo>
                  <a:lnTo>
                    <a:pt x="20" y="40"/>
                  </a:lnTo>
                  <a:lnTo>
                    <a:pt x="22" y="42"/>
                  </a:lnTo>
                  <a:lnTo>
                    <a:pt x="24" y="42"/>
                  </a:lnTo>
                  <a:lnTo>
                    <a:pt x="26" y="42"/>
                  </a:lnTo>
                  <a:lnTo>
                    <a:pt x="28" y="42"/>
                  </a:lnTo>
                  <a:lnTo>
                    <a:pt x="28" y="40"/>
                  </a:lnTo>
                  <a:lnTo>
                    <a:pt x="30" y="38"/>
                  </a:lnTo>
                  <a:lnTo>
                    <a:pt x="30" y="36"/>
                  </a:lnTo>
                  <a:lnTo>
                    <a:pt x="32" y="32"/>
                  </a:lnTo>
                  <a:lnTo>
                    <a:pt x="34" y="28"/>
                  </a:lnTo>
                  <a:lnTo>
                    <a:pt x="36" y="26"/>
                  </a:lnTo>
                  <a:lnTo>
                    <a:pt x="40" y="26"/>
                  </a:lnTo>
                  <a:lnTo>
                    <a:pt x="42" y="22"/>
                  </a:lnTo>
                  <a:lnTo>
                    <a:pt x="46" y="1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4" name="Freeform 329"/>
            <p:cNvSpPr>
              <a:spLocks noChangeArrowheads="1"/>
            </p:cNvSpPr>
            <p:nvPr/>
          </p:nvSpPr>
          <p:spPr bwMode="auto">
            <a:xfrm>
              <a:off x="3828" y="1566"/>
              <a:ext cx="148" cy="242"/>
            </a:xfrm>
            <a:custGeom>
              <a:avLst/>
              <a:gdLst>
                <a:gd name="T0" fmla="*/ 128 w 148"/>
                <a:gd name="T1" fmla="*/ 204 h 242"/>
                <a:gd name="T2" fmla="*/ 118 w 148"/>
                <a:gd name="T3" fmla="*/ 242 h 242"/>
                <a:gd name="T4" fmla="*/ 112 w 148"/>
                <a:gd name="T5" fmla="*/ 242 h 242"/>
                <a:gd name="T6" fmla="*/ 116 w 148"/>
                <a:gd name="T7" fmla="*/ 222 h 242"/>
                <a:gd name="T8" fmla="*/ 106 w 148"/>
                <a:gd name="T9" fmla="*/ 218 h 242"/>
                <a:gd name="T10" fmla="*/ 96 w 148"/>
                <a:gd name="T11" fmla="*/ 218 h 242"/>
                <a:gd name="T12" fmla="*/ 82 w 148"/>
                <a:gd name="T13" fmla="*/ 214 h 242"/>
                <a:gd name="T14" fmla="*/ 80 w 148"/>
                <a:gd name="T15" fmla="*/ 206 h 242"/>
                <a:gd name="T16" fmla="*/ 72 w 148"/>
                <a:gd name="T17" fmla="*/ 196 h 242"/>
                <a:gd name="T18" fmla="*/ 56 w 148"/>
                <a:gd name="T19" fmla="*/ 190 h 242"/>
                <a:gd name="T20" fmla="*/ 46 w 148"/>
                <a:gd name="T21" fmla="*/ 186 h 242"/>
                <a:gd name="T22" fmla="*/ 32 w 148"/>
                <a:gd name="T23" fmla="*/ 178 h 242"/>
                <a:gd name="T24" fmla="*/ 20 w 148"/>
                <a:gd name="T25" fmla="*/ 170 h 242"/>
                <a:gd name="T26" fmla="*/ 4 w 148"/>
                <a:gd name="T27" fmla="*/ 166 h 242"/>
                <a:gd name="T28" fmla="*/ 2 w 148"/>
                <a:gd name="T29" fmla="*/ 162 h 242"/>
                <a:gd name="T30" fmla="*/ 14 w 148"/>
                <a:gd name="T31" fmla="*/ 142 h 242"/>
                <a:gd name="T32" fmla="*/ 18 w 148"/>
                <a:gd name="T33" fmla="*/ 122 h 242"/>
                <a:gd name="T34" fmla="*/ 18 w 148"/>
                <a:gd name="T35" fmla="*/ 92 h 242"/>
                <a:gd name="T36" fmla="*/ 20 w 148"/>
                <a:gd name="T37" fmla="*/ 72 h 242"/>
                <a:gd name="T38" fmla="*/ 18 w 148"/>
                <a:gd name="T39" fmla="*/ 66 h 242"/>
                <a:gd name="T40" fmla="*/ 18 w 148"/>
                <a:gd name="T41" fmla="*/ 56 h 242"/>
                <a:gd name="T42" fmla="*/ 34 w 148"/>
                <a:gd name="T43" fmla="*/ 50 h 242"/>
                <a:gd name="T44" fmla="*/ 68 w 148"/>
                <a:gd name="T45" fmla="*/ 22 h 242"/>
                <a:gd name="T46" fmla="*/ 80 w 148"/>
                <a:gd name="T47" fmla="*/ 10 h 242"/>
                <a:gd name="T48" fmla="*/ 88 w 148"/>
                <a:gd name="T49" fmla="*/ 8 h 242"/>
                <a:gd name="T50" fmla="*/ 96 w 148"/>
                <a:gd name="T51" fmla="*/ 6 h 242"/>
                <a:gd name="T52" fmla="*/ 106 w 148"/>
                <a:gd name="T53" fmla="*/ 2 h 242"/>
                <a:gd name="T54" fmla="*/ 114 w 148"/>
                <a:gd name="T55" fmla="*/ 0 h 242"/>
                <a:gd name="T56" fmla="*/ 116 w 148"/>
                <a:gd name="T57" fmla="*/ 4 h 242"/>
                <a:gd name="T58" fmla="*/ 112 w 148"/>
                <a:gd name="T59" fmla="*/ 6 h 242"/>
                <a:gd name="T60" fmla="*/ 102 w 148"/>
                <a:gd name="T61" fmla="*/ 14 h 242"/>
                <a:gd name="T62" fmla="*/ 94 w 148"/>
                <a:gd name="T63" fmla="*/ 20 h 242"/>
                <a:gd name="T64" fmla="*/ 82 w 148"/>
                <a:gd name="T65" fmla="*/ 28 h 242"/>
                <a:gd name="T66" fmla="*/ 80 w 148"/>
                <a:gd name="T67" fmla="*/ 38 h 242"/>
                <a:gd name="T68" fmla="*/ 82 w 148"/>
                <a:gd name="T69" fmla="*/ 50 h 242"/>
                <a:gd name="T70" fmla="*/ 84 w 148"/>
                <a:gd name="T71" fmla="*/ 60 h 242"/>
                <a:gd name="T72" fmla="*/ 82 w 148"/>
                <a:gd name="T73" fmla="*/ 66 h 242"/>
                <a:gd name="T74" fmla="*/ 82 w 148"/>
                <a:gd name="T75" fmla="*/ 78 h 242"/>
                <a:gd name="T76" fmla="*/ 92 w 148"/>
                <a:gd name="T77" fmla="*/ 88 h 242"/>
                <a:gd name="T78" fmla="*/ 132 w 148"/>
                <a:gd name="T79" fmla="*/ 100 h 242"/>
                <a:gd name="T80" fmla="*/ 142 w 148"/>
                <a:gd name="T81" fmla="*/ 98 h 242"/>
                <a:gd name="T82" fmla="*/ 146 w 148"/>
                <a:gd name="T83" fmla="*/ 100 h 242"/>
                <a:gd name="T84" fmla="*/ 142 w 148"/>
                <a:gd name="T85" fmla="*/ 108 h 242"/>
                <a:gd name="T86" fmla="*/ 138 w 148"/>
                <a:gd name="T87" fmla="*/ 118 h 242"/>
                <a:gd name="T88" fmla="*/ 148 w 148"/>
                <a:gd name="T89" fmla="*/ 134 h 242"/>
                <a:gd name="T90" fmla="*/ 142 w 148"/>
                <a:gd name="T91" fmla="*/ 146 h 242"/>
                <a:gd name="T92" fmla="*/ 148 w 148"/>
                <a:gd name="T93" fmla="*/ 162 h 242"/>
                <a:gd name="T94" fmla="*/ 146 w 148"/>
                <a:gd name="T95" fmla="*/ 164 h 242"/>
                <a:gd name="T96" fmla="*/ 118 w 148"/>
                <a:gd name="T97" fmla="*/ 160 h 242"/>
                <a:gd name="T98" fmla="*/ 130 w 148"/>
                <a:gd name="T99" fmla="*/ 178 h 242"/>
                <a:gd name="T100" fmla="*/ 124 w 148"/>
                <a:gd name="T101" fmla="*/ 176 h 242"/>
                <a:gd name="T102" fmla="*/ 120 w 148"/>
                <a:gd name="T103" fmla="*/ 176 h 242"/>
                <a:gd name="T104" fmla="*/ 124 w 148"/>
                <a:gd name="T105" fmla="*/ 194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48" h="242">
                  <a:moveTo>
                    <a:pt x="124" y="194"/>
                  </a:moveTo>
                  <a:lnTo>
                    <a:pt x="126" y="200"/>
                  </a:lnTo>
                  <a:lnTo>
                    <a:pt x="128" y="204"/>
                  </a:lnTo>
                  <a:lnTo>
                    <a:pt x="128" y="208"/>
                  </a:lnTo>
                  <a:lnTo>
                    <a:pt x="126" y="212"/>
                  </a:lnTo>
                  <a:lnTo>
                    <a:pt x="118" y="242"/>
                  </a:lnTo>
                  <a:lnTo>
                    <a:pt x="116" y="240"/>
                  </a:lnTo>
                  <a:lnTo>
                    <a:pt x="114" y="240"/>
                  </a:lnTo>
                  <a:lnTo>
                    <a:pt x="112" y="242"/>
                  </a:lnTo>
                  <a:lnTo>
                    <a:pt x="118" y="226"/>
                  </a:lnTo>
                  <a:lnTo>
                    <a:pt x="118" y="224"/>
                  </a:lnTo>
                  <a:lnTo>
                    <a:pt x="116" y="222"/>
                  </a:lnTo>
                  <a:lnTo>
                    <a:pt x="114" y="220"/>
                  </a:lnTo>
                  <a:lnTo>
                    <a:pt x="110" y="220"/>
                  </a:lnTo>
                  <a:lnTo>
                    <a:pt x="106" y="218"/>
                  </a:lnTo>
                  <a:lnTo>
                    <a:pt x="102" y="218"/>
                  </a:lnTo>
                  <a:lnTo>
                    <a:pt x="98" y="218"/>
                  </a:lnTo>
                  <a:lnTo>
                    <a:pt x="96" y="218"/>
                  </a:lnTo>
                  <a:lnTo>
                    <a:pt x="90" y="218"/>
                  </a:lnTo>
                  <a:lnTo>
                    <a:pt x="86" y="216"/>
                  </a:lnTo>
                  <a:lnTo>
                    <a:pt x="82" y="214"/>
                  </a:lnTo>
                  <a:lnTo>
                    <a:pt x="82" y="210"/>
                  </a:lnTo>
                  <a:lnTo>
                    <a:pt x="80" y="208"/>
                  </a:lnTo>
                  <a:lnTo>
                    <a:pt x="80" y="206"/>
                  </a:lnTo>
                  <a:lnTo>
                    <a:pt x="80" y="204"/>
                  </a:lnTo>
                  <a:lnTo>
                    <a:pt x="78" y="200"/>
                  </a:lnTo>
                  <a:lnTo>
                    <a:pt x="72" y="196"/>
                  </a:lnTo>
                  <a:lnTo>
                    <a:pt x="66" y="194"/>
                  </a:lnTo>
                  <a:lnTo>
                    <a:pt x="60" y="192"/>
                  </a:lnTo>
                  <a:lnTo>
                    <a:pt x="56" y="190"/>
                  </a:lnTo>
                  <a:lnTo>
                    <a:pt x="52" y="188"/>
                  </a:lnTo>
                  <a:lnTo>
                    <a:pt x="50" y="188"/>
                  </a:lnTo>
                  <a:lnTo>
                    <a:pt x="46" y="186"/>
                  </a:lnTo>
                  <a:lnTo>
                    <a:pt x="40" y="184"/>
                  </a:lnTo>
                  <a:lnTo>
                    <a:pt x="36" y="180"/>
                  </a:lnTo>
                  <a:lnTo>
                    <a:pt x="32" y="178"/>
                  </a:lnTo>
                  <a:lnTo>
                    <a:pt x="28" y="174"/>
                  </a:lnTo>
                  <a:lnTo>
                    <a:pt x="26" y="172"/>
                  </a:lnTo>
                  <a:lnTo>
                    <a:pt x="20" y="170"/>
                  </a:lnTo>
                  <a:lnTo>
                    <a:pt x="14" y="168"/>
                  </a:lnTo>
                  <a:lnTo>
                    <a:pt x="10" y="168"/>
                  </a:lnTo>
                  <a:lnTo>
                    <a:pt x="4" y="166"/>
                  </a:lnTo>
                  <a:lnTo>
                    <a:pt x="2" y="166"/>
                  </a:lnTo>
                  <a:lnTo>
                    <a:pt x="0" y="166"/>
                  </a:lnTo>
                  <a:lnTo>
                    <a:pt x="2" y="162"/>
                  </a:lnTo>
                  <a:lnTo>
                    <a:pt x="4" y="160"/>
                  </a:lnTo>
                  <a:lnTo>
                    <a:pt x="10" y="154"/>
                  </a:lnTo>
                  <a:lnTo>
                    <a:pt x="14" y="142"/>
                  </a:lnTo>
                  <a:lnTo>
                    <a:pt x="16" y="136"/>
                  </a:lnTo>
                  <a:lnTo>
                    <a:pt x="18" y="130"/>
                  </a:lnTo>
                  <a:lnTo>
                    <a:pt x="18" y="122"/>
                  </a:lnTo>
                  <a:lnTo>
                    <a:pt x="18" y="114"/>
                  </a:lnTo>
                  <a:lnTo>
                    <a:pt x="18" y="104"/>
                  </a:lnTo>
                  <a:lnTo>
                    <a:pt x="18" y="92"/>
                  </a:lnTo>
                  <a:lnTo>
                    <a:pt x="18" y="80"/>
                  </a:lnTo>
                  <a:lnTo>
                    <a:pt x="20" y="74"/>
                  </a:lnTo>
                  <a:lnTo>
                    <a:pt x="20" y="72"/>
                  </a:lnTo>
                  <a:lnTo>
                    <a:pt x="20" y="70"/>
                  </a:lnTo>
                  <a:lnTo>
                    <a:pt x="18" y="68"/>
                  </a:lnTo>
                  <a:lnTo>
                    <a:pt x="18" y="66"/>
                  </a:lnTo>
                  <a:lnTo>
                    <a:pt x="20" y="62"/>
                  </a:lnTo>
                  <a:lnTo>
                    <a:pt x="18" y="58"/>
                  </a:lnTo>
                  <a:lnTo>
                    <a:pt x="18" y="56"/>
                  </a:lnTo>
                  <a:lnTo>
                    <a:pt x="20" y="56"/>
                  </a:lnTo>
                  <a:lnTo>
                    <a:pt x="20" y="54"/>
                  </a:lnTo>
                  <a:lnTo>
                    <a:pt x="34" y="50"/>
                  </a:lnTo>
                  <a:lnTo>
                    <a:pt x="44" y="34"/>
                  </a:lnTo>
                  <a:lnTo>
                    <a:pt x="50" y="24"/>
                  </a:lnTo>
                  <a:lnTo>
                    <a:pt x="68" y="22"/>
                  </a:lnTo>
                  <a:lnTo>
                    <a:pt x="76" y="14"/>
                  </a:lnTo>
                  <a:lnTo>
                    <a:pt x="78" y="12"/>
                  </a:lnTo>
                  <a:lnTo>
                    <a:pt x="80" y="10"/>
                  </a:lnTo>
                  <a:lnTo>
                    <a:pt x="84" y="8"/>
                  </a:lnTo>
                  <a:lnTo>
                    <a:pt x="86" y="8"/>
                  </a:lnTo>
                  <a:lnTo>
                    <a:pt x="88" y="8"/>
                  </a:lnTo>
                  <a:lnTo>
                    <a:pt x="92" y="8"/>
                  </a:lnTo>
                  <a:lnTo>
                    <a:pt x="94" y="6"/>
                  </a:lnTo>
                  <a:lnTo>
                    <a:pt x="96" y="6"/>
                  </a:lnTo>
                  <a:lnTo>
                    <a:pt x="98" y="4"/>
                  </a:lnTo>
                  <a:lnTo>
                    <a:pt x="102" y="2"/>
                  </a:lnTo>
                  <a:lnTo>
                    <a:pt x="106" y="2"/>
                  </a:lnTo>
                  <a:lnTo>
                    <a:pt x="110" y="0"/>
                  </a:lnTo>
                  <a:lnTo>
                    <a:pt x="112" y="0"/>
                  </a:lnTo>
                  <a:lnTo>
                    <a:pt x="114" y="0"/>
                  </a:lnTo>
                  <a:lnTo>
                    <a:pt x="114" y="2"/>
                  </a:lnTo>
                  <a:lnTo>
                    <a:pt x="116" y="2"/>
                  </a:lnTo>
                  <a:lnTo>
                    <a:pt x="116" y="4"/>
                  </a:lnTo>
                  <a:lnTo>
                    <a:pt x="114" y="4"/>
                  </a:lnTo>
                  <a:lnTo>
                    <a:pt x="114" y="6"/>
                  </a:lnTo>
                  <a:lnTo>
                    <a:pt x="112" y="6"/>
                  </a:lnTo>
                  <a:lnTo>
                    <a:pt x="110" y="8"/>
                  </a:lnTo>
                  <a:lnTo>
                    <a:pt x="106" y="10"/>
                  </a:lnTo>
                  <a:lnTo>
                    <a:pt x="102" y="14"/>
                  </a:lnTo>
                  <a:lnTo>
                    <a:pt x="98" y="18"/>
                  </a:lnTo>
                  <a:lnTo>
                    <a:pt x="98" y="20"/>
                  </a:lnTo>
                  <a:lnTo>
                    <a:pt x="94" y="20"/>
                  </a:lnTo>
                  <a:lnTo>
                    <a:pt x="90" y="22"/>
                  </a:lnTo>
                  <a:lnTo>
                    <a:pt x="86" y="26"/>
                  </a:lnTo>
                  <a:lnTo>
                    <a:pt x="82" y="28"/>
                  </a:lnTo>
                  <a:lnTo>
                    <a:pt x="80" y="32"/>
                  </a:lnTo>
                  <a:lnTo>
                    <a:pt x="80" y="34"/>
                  </a:lnTo>
                  <a:lnTo>
                    <a:pt x="80" y="38"/>
                  </a:lnTo>
                  <a:lnTo>
                    <a:pt x="80" y="44"/>
                  </a:lnTo>
                  <a:lnTo>
                    <a:pt x="80" y="48"/>
                  </a:lnTo>
                  <a:lnTo>
                    <a:pt x="82" y="50"/>
                  </a:lnTo>
                  <a:lnTo>
                    <a:pt x="82" y="52"/>
                  </a:lnTo>
                  <a:lnTo>
                    <a:pt x="84" y="56"/>
                  </a:lnTo>
                  <a:lnTo>
                    <a:pt x="84" y="60"/>
                  </a:lnTo>
                  <a:lnTo>
                    <a:pt x="82" y="62"/>
                  </a:lnTo>
                  <a:lnTo>
                    <a:pt x="82" y="64"/>
                  </a:lnTo>
                  <a:lnTo>
                    <a:pt x="82" y="66"/>
                  </a:lnTo>
                  <a:lnTo>
                    <a:pt x="80" y="70"/>
                  </a:lnTo>
                  <a:lnTo>
                    <a:pt x="80" y="74"/>
                  </a:lnTo>
                  <a:lnTo>
                    <a:pt x="82" y="78"/>
                  </a:lnTo>
                  <a:lnTo>
                    <a:pt x="82" y="82"/>
                  </a:lnTo>
                  <a:lnTo>
                    <a:pt x="86" y="86"/>
                  </a:lnTo>
                  <a:lnTo>
                    <a:pt x="92" y="88"/>
                  </a:lnTo>
                  <a:lnTo>
                    <a:pt x="124" y="92"/>
                  </a:lnTo>
                  <a:lnTo>
                    <a:pt x="128" y="100"/>
                  </a:lnTo>
                  <a:lnTo>
                    <a:pt x="132" y="100"/>
                  </a:lnTo>
                  <a:lnTo>
                    <a:pt x="136" y="100"/>
                  </a:lnTo>
                  <a:lnTo>
                    <a:pt x="140" y="100"/>
                  </a:lnTo>
                  <a:lnTo>
                    <a:pt x="142" y="98"/>
                  </a:lnTo>
                  <a:lnTo>
                    <a:pt x="144" y="98"/>
                  </a:lnTo>
                  <a:lnTo>
                    <a:pt x="146" y="98"/>
                  </a:lnTo>
                  <a:lnTo>
                    <a:pt x="146" y="100"/>
                  </a:lnTo>
                  <a:lnTo>
                    <a:pt x="146" y="104"/>
                  </a:lnTo>
                  <a:lnTo>
                    <a:pt x="144" y="106"/>
                  </a:lnTo>
                  <a:lnTo>
                    <a:pt x="142" y="108"/>
                  </a:lnTo>
                  <a:lnTo>
                    <a:pt x="140" y="110"/>
                  </a:lnTo>
                  <a:lnTo>
                    <a:pt x="140" y="114"/>
                  </a:lnTo>
                  <a:lnTo>
                    <a:pt x="138" y="118"/>
                  </a:lnTo>
                  <a:lnTo>
                    <a:pt x="140" y="124"/>
                  </a:lnTo>
                  <a:lnTo>
                    <a:pt x="142" y="130"/>
                  </a:lnTo>
                  <a:lnTo>
                    <a:pt x="148" y="134"/>
                  </a:lnTo>
                  <a:lnTo>
                    <a:pt x="140" y="142"/>
                  </a:lnTo>
                  <a:lnTo>
                    <a:pt x="142" y="142"/>
                  </a:lnTo>
                  <a:lnTo>
                    <a:pt x="142" y="146"/>
                  </a:lnTo>
                  <a:lnTo>
                    <a:pt x="144" y="150"/>
                  </a:lnTo>
                  <a:lnTo>
                    <a:pt x="146" y="156"/>
                  </a:lnTo>
                  <a:lnTo>
                    <a:pt x="148" y="162"/>
                  </a:lnTo>
                  <a:lnTo>
                    <a:pt x="148" y="166"/>
                  </a:lnTo>
                  <a:lnTo>
                    <a:pt x="146" y="166"/>
                  </a:lnTo>
                  <a:lnTo>
                    <a:pt x="146" y="164"/>
                  </a:lnTo>
                  <a:lnTo>
                    <a:pt x="144" y="160"/>
                  </a:lnTo>
                  <a:lnTo>
                    <a:pt x="142" y="156"/>
                  </a:lnTo>
                  <a:lnTo>
                    <a:pt x="118" y="160"/>
                  </a:lnTo>
                  <a:lnTo>
                    <a:pt x="120" y="168"/>
                  </a:lnTo>
                  <a:lnTo>
                    <a:pt x="126" y="168"/>
                  </a:lnTo>
                  <a:lnTo>
                    <a:pt x="130" y="178"/>
                  </a:lnTo>
                  <a:lnTo>
                    <a:pt x="128" y="178"/>
                  </a:lnTo>
                  <a:lnTo>
                    <a:pt x="126" y="176"/>
                  </a:lnTo>
                  <a:lnTo>
                    <a:pt x="124" y="176"/>
                  </a:lnTo>
                  <a:lnTo>
                    <a:pt x="122" y="174"/>
                  </a:lnTo>
                  <a:lnTo>
                    <a:pt x="120" y="174"/>
                  </a:lnTo>
                  <a:lnTo>
                    <a:pt x="120" y="176"/>
                  </a:lnTo>
                  <a:lnTo>
                    <a:pt x="120" y="186"/>
                  </a:lnTo>
                  <a:lnTo>
                    <a:pt x="122" y="188"/>
                  </a:lnTo>
                  <a:lnTo>
                    <a:pt x="124" y="19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5" name="Freeform 330"/>
            <p:cNvSpPr>
              <a:spLocks noChangeArrowheads="1"/>
            </p:cNvSpPr>
            <p:nvPr/>
          </p:nvSpPr>
          <p:spPr bwMode="auto">
            <a:xfrm>
              <a:off x="3788" y="1732"/>
              <a:ext cx="80" cy="84"/>
            </a:xfrm>
            <a:custGeom>
              <a:avLst/>
              <a:gdLst>
                <a:gd name="T0" fmla="*/ 10 w 80"/>
                <a:gd name="T1" fmla="*/ 80 h 84"/>
                <a:gd name="T2" fmla="*/ 10 w 80"/>
                <a:gd name="T3" fmla="*/ 74 h 84"/>
                <a:gd name="T4" fmla="*/ 6 w 80"/>
                <a:gd name="T5" fmla="*/ 74 h 84"/>
                <a:gd name="T6" fmla="*/ 4 w 80"/>
                <a:gd name="T7" fmla="*/ 72 h 84"/>
                <a:gd name="T8" fmla="*/ 2 w 80"/>
                <a:gd name="T9" fmla="*/ 70 h 84"/>
                <a:gd name="T10" fmla="*/ 0 w 80"/>
                <a:gd name="T11" fmla="*/ 68 h 84"/>
                <a:gd name="T12" fmla="*/ 0 w 80"/>
                <a:gd name="T13" fmla="*/ 66 h 84"/>
                <a:gd name="T14" fmla="*/ 6 w 80"/>
                <a:gd name="T15" fmla="*/ 54 h 84"/>
                <a:gd name="T16" fmla="*/ 14 w 80"/>
                <a:gd name="T17" fmla="*/ 44 h 84"/>
                <a:gd name="T18" fmla="*/ 24 w 80"/>
                <a:gd name="T19" fmla="*/ 36 h 84"/>
                <a:gd name="T20" fmla="*/ 28 w 80"/>
                <a:gd name="T21" fmla="*/ 34 h 84"/>
                <a:gd name="T22" fmla="*/ 30 w 80"/>
                <a:gd name="T23" fmla="*/ 22 h 84"/>
                <a:gd name="T24" fmla="*/ 32 w 80"/>
                <a:gd name="T25" fmla="*/ 20 h 84"/>
                <a:gd name="T26" fmla="*/ 34 w 80"/>
                <a:gd name="T27" fmla="*/ 18 h 84"/>
                <a:gd name="T28" fmla="*/ 36 w 80"/>
                <a:gd name="T29" fmla="*/ 18 h 84"/>
                <a:gd name="T30" fmla="*/ 38 w 80"/>
                <a:gd name="T31" fmla="*/ 16 h 84"/>
                <a:gd name="T32" fmla="*/ 38 w 80"/>
                <a:gd name="T33" fmla="*/ 12 h 84"/>
                <a:gd name="T34" fmla="*/ 38 w 80"/>
                <a:gd name="T35" fmla="*/ 8 h 84"/>
                <a:gd name="T36" fmla="*/ 38 w 80"/>
                <a:gd name="T37" fmla="*/ 6 h 84"/>
                <a:gd name="T38" fmla="*/ 40 w 80"/>
                <a:gd name="T39" fmla="*/ 2 h 84"/>
                <a:gd name="T40" fmla="*/ 40 w 80"/>
                <a:gd name="T41" fmla="*/ 0 h 84"/>
                <a:gd name="T42" fmla="*/ 42 w 80"/>
                <a:gd name="T43" fmla="*/ 0 h 84"/>
                <a:gd name="T44" fmla="*/ 44 w 80"/>
                <a:gd name="T45" fmla="*/ 0 h 84"/>
                <a:gd name="T46" fmla="*/ 50 w 80"/>
                <a:gd name="T47" fmla="*/ 2 h 84"/>
                <a:gd name="T48" fmla="*/ 54 w 80"/>
                <a:gd name="T49" fmla="*/ 2 h 84"/>
                <a:gd name="T50" fmla="*/ 60 w 80"/>
                <a:gd name="T51" fmla="*/ 4 h 84"/>
                <a:gd name="T52" fmla="*/ 66 w 80"/>
                <a:gd name="T53" fmla="*/ 6 h 84"/>
                <a:gd name="T54" fmla="*/ 68 w 80"/>
                <a:gd name="T55" fmla="*/ 6 h 84"/>
                <a:gd name="T56" fmla="*/ 70 w 80"/>
                <a:gd name="T57" fmla="*/ 10 h 84"/>
                <a:gd name="T58" fmla="*/ 74 w 80"/>
                <a:gd name="T59" fmla="*/ 12 h 84"/>
                <a:gd name="T60" fmla="*/ 78 w 80"/>
                <a:gd name="T61" fmla="*/ 16 h 84"/>
                <a:gd name="T62" fmla="*/ 78 w 80"/>
                <a:gd name="T63" fmla="*/ 18 h 84"/>
                <a:gd name="T64" fmla="*/ 78 w 80"/>
                <a:gd name="T65" fmla="*/ 20 h 84"/>
                <a:gd name="T66" fmla="*/ 78 w 80"/>
                <a:gd name="T67" fmla="*/ 24 h 84"/>
                <a:gd name="T68" fmla="*/ 80 w 80"/>
                <a:gd name="T69" fmla="*/ 26 h 84"/>
                <a:gd name="T70" fmla="*/ 80 w 80"/>
                <a:gd name="T71" fmla="*/ 30 h 84"/>
                <a:gd name="T72" fmla="*/ 78 w 80"/>
                <a:gd name="T73" fmla="*/ 34 h 84"/>
                <a:gd name="T74" fmla="*/ 74 w 80"/>
                <a:gd name="T75" fmla="*/ 44 h 84"/>
                <a:gd name="T76" fmla="*/ 66 w 80"/>
                <a:gd name="T77" fmla="*/ 52 h 84"/>
                <a:gd name="T78" fmla="*/ 56 w 80"/>
                <a:gd name="T79" fmla="*/ 60 h 84"/>
                <a:gd name="T80" fmla="*/ 44 w 80"/>
                <a:gd name="T81" fmla="*/ 64 h 84"/>
                <a:gd name="T82" fmla="*/ 42 w 80"/>
                <a:gd name="T83" fmla="*/ 64 h 84"/>
                <a:gd name="T84" fmla="*/ 40 w 80"/>
                <a:gd name="T85" fmla="*/ 66 h 84"/>
                <a:gd name="T86" fmla="*/ 38 w 80"/>
                <a:gd name="T87" fmla="*/ 70 h 84"/>
                <a:gd name="T88" fmla="*/ 36 w 80"/>
                <a:gd name="T89" fmla="*/ 72 h 84"/>
                <a:gd name="T90" fmla="*/ 36 w 80"/>
                <a:gd name="T91" fmla="*/ 76 h 84"/>
                <a:gd name="T92" fmla="*/ 34 w 80"/>
                <a:gd name="T93" fmla="*/ 78 h 84"/>
                <a:gd name="T94" fmla="*/ 32 w 80"/>
                <a:gd name="T95" fmla="*/ 80 h 84"/>
                <a:gd name="T96" fmla="*/ 32 w 80"/>
                <a:gd name="T97" fmla="*/ 82 h 84"/>
                <a:gd name="T98" fmla="*/ 30 w 80"/>
                <a:gd name="T99" fmla="*/ 84 h 84"/>
                <a:gd name="T100" fmla="*/ 26 w 80"/>
                <a:gd name="T101" fmla="*/ 84 h 84"/>
                <a:gd name="T102" fmla="*/ 24 w 80"/>
                <a:gd name="T103" fmla="*/ 84 h 84"/>
                <a:gd name="T104" fmla="*/ 22 w 80"/>
                <a:gd name="T105" fmla="*/ 82 h 84"/>
                <a:gd name="T106" fmla="*/ 12 w 80"/>
                <a:gd name="T107" fmla="*/ 82 h 84"/>
                <a:gd name="T108" fmla="*/ 10 w 80"/>
                <a:gd name="T109" fmla="*/ 8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0" h="84">
                  <a:moveTo>
                    <a:pt x="10" y="80"/>
                  </a:moveTo>
                  <a:lnTo>
                    <a:pt x="10" y="74"/>
                  </a:lnTo>
                  <a:lnTo>
                    <a:pt x="6" y="74"/>
                  </a:lnTo>
                  <a:lnTo>
                    <a:pt x="4" y="72"/>
                  </a:lnTo>
                  <a:lnTo>
                    <a:pt x="2" y="70"/>
                  </a:lnTo>
                  <a:lnTo>
                    <a:pt x="0" y="68"/>
                  </a:lnTo>
                  <a:lnTo>
                    <a:pt x="0" y="66"/>
                  </a:lnTo>
                  <a:lnTo>
                    <a:pt x="6" y="54"/>
                  </a:lnTo>
                  <a:lnTo>
                    <a:pt x="14" y="44"/>
                  </a:lnTo>
                  <a:lnTo>
                    <a:pt x="24" y="36"/>
                  </a:lnTo>
                  <a:lnTo>
                    <a:pt x="28" y="34"/>
                  </a:lnTo>
                  <a:lnTo>
                    <a:pt x="30" y="22"/>
                  </a:lnTo>
                  <a:lnTo>
                    <a:pt x="32" y="20"/>
                  </a:lnTo>
                  <a:lnTo>
                    <a:pt x="34" y="18"/>
                  </a:lnTo>
                  <a:lnTo>
                    <a:pt x="36" y="18"/>
                  </a:lnTo>
                  <a:lnTo>
                    <a:pt x="38" y="16"/>
                  </a:lnTo>
                  <a:lnTo>
                    <a:pt x="38" y="12"/>
                  </a:lnTo>
                  <a:lnTo>
                    <a:pt x="38" y="8"/>
                  </a:lnTo>
                  <a:lnTo>
                    <a:pt x="38" y="6"/>
                  </a:lnTo>
                  <a:lnTo>
                    <a:pt x="40" y="2"/>
                  </a:lnTo>
                  <a:lnTo>
                    <a:pt x="40" y="0"/>
                  </a:lnTo>
                  <a:lnTo>
                    <a:pt x="42" y="0"/>
                  </a:lnTo>
                  <a:lnTo>
                    <a:pt x="44" y="0"/>
                  </a:lnTo>
                  <a:lnTo>
                    <a:pt x="50" y="2"/>
                  </a:lnTo>
                  <a:lnTo>
                    <a:pt x="54" y="2"/>
                  </a:lnTo>
                  <a:lnTo>
                    <a:pt x="60" y="4"/>
                  </a:lnTo>
                  <a:lnTo>
                    <a:pt x="66" y="6"/>
                  </a:lnTo>
                  <a:lnTo>
                    <a:pt x="68" y="6"/>
                  </a:lnTo>
                  <a:lnTo>
                    <a:pt x="70" y="10"/>
                  </a:lnTo>
                  <a:lnTo>
                    <a:pt x="74" y="12"/>
                  </a:lnTo>
                  <a:lnTo>
                    <a:pt x="78" y="16"/>
                  </a:lnTo>
                  <a:lnTo>
                    <a:pt x="78" y="18"/>
                  </a:lnTo>
                  <a:lnTo>
                    <a:pt x="78" y="20"/>
                  </a:lnTo>
                  <a:lnTo>
                    <a:pt x="78" y="24"/>
                  </a:lnTo>
                  <a:lnTo>
                    <a:pt x="80" y="26"/>
                  </a:lnTo>
                  <a:lnTo>
                    <a:pt x="80" y="30"/>
                  </a:lnTo>
                  <a:lnTo>
                    <a:pt x="78" y="34"/>
                  </a:lnTo>
                  <a:lnTo>
                    <a:pt x="74" y="44"/>
                  </a:lnTo>
                  <a:lnTo>
                    <a:pt x="66" y="52"/>
                  </a:lnTo>
                  <a:lnTo>
                    <a:pt x="56" y="60"/>
                  </a:lnTo>
                  <a:lnTo>
                    <a:pt x="44" y="64"/>
                  </a:lnTo>
                  <a:lnTo>
                    <a:pt x="42" y="64"/>
                  </a:lnTo>
                  <a:lnTo>
                    <a:pt x="40" y="66"/>
                  </a:lnTo>
                  <a:lnTo>
                    <a:pt x="38" y="70"/>
                  </a:lnTo>
                  <a:lnTo>
                    <a:pt x="36" y="72"/>
                  </a:lnTo>
                  <a:lnTo>
                    <a:pt x="36" y="76"/>
                  </a:lnTo>
                  <a:lnTo>
                    <a:pt x="34" y="78"/>
                  </a:lnTo>
                  <a:lnTo>
                    <a:pt x="32" y="80"/>
                  </a:lnTo>
                  <a:lnTo>
                    <a:pt x="32" y="82"/>
                  </a:lnTo>
                  <a:lnTo>
                    <a:pt x="30" y="84"/>
                  </a:lnTo>
                  <a:lnTo>
                    <a:pt x="26" y="84"/>
                  </a:lnTo>
                  <a:lnTo>
                    <a:pt x="24" y="84"/>
                  </a:lnTo>
                  <a:lnTo>
                    <a:pt x="22" y="82"/>
                  </a:lnTo>
                  <a:lnTo>
                    <a:pt x="12" y="82"/>
                  </a:lnTo>
                  <a:lnTo>
                    <a:pt x="10" y="8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6" name="Freeform 331"/>
            <p:cNvSpPr>
              <a:spLocks noChangeArrowheads="1"/>
            </p:cNvSpPr>
            <p:nvPr/>
          </p:nvSpPr>
          <p:spPr bwMode="auto">
            <a:xfrm>
              <a:off x="3898" y="2072"/>
              <a:ext cx="268" cy="660"/>
            </a:xfrm>
            <a:custGeom>
              <a:avLst/>
              <a:gdLst>
                <a:gd name="T0" fmla="*/ 82 w 268"/>
                <a:gd name="T1" fmla="*/ 28 h 660"/>
                <a:gd name="T2" fmla="*/ 78 w 268"/>
                <a:gd name="T3" fmla="*/ 38 h 660"/>
                <a:gd name="T4" fmla="*/ 68 w 268"/>
                <a:gd name="T5" fmla="*/ 58 h 660"/>
                <a:gd name="T6" fmla="*/ 52 w 268"/>
                <a:gd name="T7" fmla="*/ 90 h 660"/>
                <a:gd name="T8" fmla="*/ 46 w 268"/>
                <a:gd name="T9" fmla="*/ 126 h 660"/>
                <a:gd name="T10" fmla="*/ 44 w 268"/>
                <a:gd name="T11" fmla="*/ 238 h 660"/>
                <a:gd name="T12" fmla="*/ 32 w 268"/>
                <a:gd name="T13" fmla="*/ 256 h 660"/>
                <a:gd name="T14" fmla="*/ 22 w 268"/>
                <a:gd name="T15" fmla="*/ 282 h 660"/>
                <a:gd name="T16" fmla="*/ 24 w 268"/>
                <a:gd name="T17" fmla="*/ 310 h 660"/>
                <a:gd name="T18" fmla="*/ 20 w 268"/>
                <a:gd name="T19" fmla="*/ 332 h 660"/>
                <a:gd name="T20" fmla="*/ 20 w 268"/>
                <a:gd name="T21" fmla="*/ 370 h 660"/>
                <a:gd name="T22" fmla="*/ 18 w 268"/>
                <a:gd name="T23" fmla="*/ 382 h 660"/>
                <a:gd name="T24" fmla="*/ 22 w 268"/>
                <a:gd name="T25" fmla="*/ 390 h 660"/>
                <a:gd name="T26" fmla="*/ 20 w 268"/>
                <a:gd name="T27" fmla="*/ 428 h 660"/>
                <a:gd name="T28" fmla="*/ 10 w 268"/>
                <a:gd name="T29" fmla="*/ 438 h 660"/>
                <a:gd name="T30" fmla="*/ 2 w 268"/>
                <a:gd name="T31" fmla="*/ 466 h 660"/>
                <a:gd name="T32" fmla="*/ 2 w 268"/>
                <a:gd name="T33" fmla="*/ 530 h 660"/>
                <a:gd name="T34" fmla="*/ 2 w 268"/>
                <a:gd name="T35" fmla="*/ 554 h 660"/>
                <a:gd name="T36" fmla="*/ 54 w 268"/>
                <a:gd name="T37" fmla="*/ 570 h 660"/>
                <a:gd name="T38" fmla="*/ 56 w 268"/>
                <a:gd name="T39" fmla="*/ 588 h 660"/>
                <a:gd name="T40" fmla="*/ 114 w 268"/>
                <a:gd name="T41" fmla="*/ 660 h 660"/>
                <a:gd name="T42" fmla="*/ 106 w 268"/>
                <a:gd name="T43" fmla="*/ 624 h 660"/>
                <a:gd name="T44" fmla="*/ 82 w 268"/>
                <a:gd name="T45" fmla="*/ 616 h 660"/>
                <a:gd name="T46" fmla="*/ 56 w 268"/>
                <a:gd name="T47" fmla="*/ 568 h 660"/>
                <a:gd name="T48" fmla="*/ 54 w 268"/>
                <a:gd name="T49" fmla="*/ 534 h 660"/>
                <a:gd name="T50" fmla="*/ 80 w 268"/>
                <a:gd name="T51" fmla="*/ 502 h 660"/>
                <a:gd name="T52" fmla="*/ 94 w 268"/>
                <a:gd name="T53" fmla="*/ 490 h 660"/>
                <a:gd name="T54" fmla="*/ 96 w 268"/>
                <a:gd name="T55" fmla="*/ 478 h 660"/>
                <a:gd name="T56" fmla="*/ 94 w 268"/>
                <a:gd name="T57" fmla="*/ 462 h 660"/>
                <a:gd name="T58" fmla="*/ 78 w 268"/>
                <a:gd name="T59" fmla="*/ 452 h 660"/>
                <a:gd name="T60" fmla="*/ 74 w 268"/>
                <a:gd name="T61" fmla="*/ 432 h 660"/>
                <a:gd name="T62" fmla="*/ 84 w 268"/>
                <a:gd name="T63" fmla="*/ 424 h 660"/>
                <a:gd name="T64" fmla="*/ 112 w 268"/>
                <a:gd name="T65" fmla="*/ 382 h 660"/>
                <a:gd name="T66" fmla="*/ 112 w 268"/>
                <a:gd name="T67" fmla="*/ 348 h 660"/>
                <a:gd name="T68" fmla="*/ 110 w 268"/>
                <a:gd name="T69" fmla="*/ 336 h 660"/>
                <a:gd name="T70" fmla="*/ 138 w 268"/>
                <a:gd name="T71" fmla="*/ 334 h 660"/>
                <a:gd name="T72" fmla="*/ 144 w 268"/>
                <a:gd name="T73" fmla="*/ 306 h 660"/>
                <a:gd name="T74" fmla="*/ 160 w 268"/>
                <a:gd name="T75" fmla="*/ 292 h 660"/>
                <a:gd name="T76" fmla="*/ 198 w 268"/>
                <a:gd name="T77" fmla="*/ 290 h 660"/>
                <a:gd name="T78" fmla="*/ 220 w 268"/>
                <a:gd name="T79" fmla="*/ 256 h 660"/>
                <a:gd name="T80" fmla="*/ 208 w 268"/>
                <a:gd name="T81" fmla="*/ 218 h 660"/>
                <a:gd name="T82" fmla="*/ 202 w 268"/>
                <a:gd name="T83" fmla="*/ 206 h 660"/>
                <a:gd name="T84" fmla="*/ 202 w 268"/>
                <a:gd name="T85" fmla="*/ 190 h 660"/>
                <a:gd name="T86" fmla="*/ 202 w 268"/>
                <a:gd name="T87" fmla="*/ 152 h 660"/>
                <a:gd name="T88" fmla="*/ 218 w 268"/>
                <a:gd name="T89" fmla="*/ 124 h 660"/>
                <a:gd name="T90" fmla="*/ 230 w 268"/>
                <a:gd name="T91" fmla="*/ 110 h 660"/>
                <a:gd name="T92" fmla="*/ 262 w 268"/>
                <a:gd name="T93" fmla="*/ 84 h 660"/>
                <a:gd name="T94" fmla="*/ 268 w 268"/>
                <a:gd name="T95" fmla="*/ 68 h 660"/>
                <a:gd name="T96" fmla="*/ 262 w 268"/>
                <a:gd name="T97" fmla="*/ 62 h 660"/>
                <a:gd name="T98" fmla="*/ 258 w 268"/>
                <a:gd name="T99" fmla="*/ 58 h 660"/>
                <a:gd name="T100" fmla="*/ 252 w 268"/>
                <a:gd name="T101" fmla="*/ 60 h 660"/>
                <a:gd name="T102" fmla="*/ 250 w 268"/>
                <a:gd name="T103" fmla="*/ 74 h 660"/>
                <a:gd name="T104" fmla="*/ 246 w 268"/>
                <a:gd name="T105" fmla="*/ 88 h 660"/>
                <a:gd name="T106" fmla="*/ 170 w 268"/>
                <a:gd name="T107" fmla="*/ 28 h 660"/>
                <a:gd name="T108" fmla="*/ 144 w 268"/>
                <a:gd name="T109" fmla="*/ 16 h 660"/>
                <a:gd name="T110" fmla="*/ 142 w 268"/>
                <a:gd name="T111" fmla="*/ 4 h 660"/>
                <a:gd name="T112" fmla="*/ 132 w 268"/>
                <a:gd name="T113" fmla="*/ 2 h 660"/>
                <a:gd name="T114" fmla="*/ 120 w 268"/>
                <a:gd name="T115" fmla="*/ 12 h 660"/>
                <a:gd name="T116" fmla="*/ 108 w 268"/>
                <a:gd name="T117" fmla="*/ 4 h 660"/>
                <a:gd name="T118" fmla="*/ 90 w 268"/>
                <a:gd name="T119" fmla="*/ 1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68" h="660">
                  <a:moveTo>
                    <a:pt x="82" y="18"/>
                  </a:moveTo>
                  <a:lnTo>
                    <a:pt x="82" y="20"/>
                  </a:lnTo>
                  <a:lnTo>
                    <a:pt x="82" y="22"/>
                  </a:lnTo>
                  <a:lnTo>
                    <a:pt x="82" y="28"/>
                  </a:lnTo>
                  <a:lnTo>
                    <a:pt x="82" y="32"/>
                  </a:lnTo>
                  <a:lnTo>
                    <a:pt x="82" y="36"/>
                  </a:lnTo>
                  <a:lnTo>
                    <a:pt x="80" y="36"/>
                  </a:lnTo>
                  <a:lnTo>
                    <a:pt x="78" y="38"/>
                  </a:lnTo>
                  <a:lnTo>
                    <a:pt x="76" y="40"/>
                  </a:lnTo>
                  <a:lnTo>
                    <a:pt x="72" y="44"/>
                  </a:lnTo>
                  <a:lnTo>
                    <a:pt x="70" y="50"/>
                  </a:lnTo>
                  <a:lnTo>
                    <a:pt x="68" y="58"/>
                  </a:lnTo>
                  <a:lnTo>
                    <a:pt x="66" y="62"/>
                  </a:lnTo>
                  <a:lnTo>
                    <a:pt x="62" y="70"/>
                  </a:lnTo>
                  <a:lnTo>
                    <a:pt x="56" y="80"/>
                  </a:lnTo>
                  <a:lnTo>
                    <a:pt x="52" y="90"/>
                  </a:lnTo>
                  <a:lnTo>
                    <a:pt x="50" y="98"/>
                  </a:lnTo>
                  <a:lnTo>
                    <a:pt x="48" y="104"/>
                  </a:lnTo>
                  <a:lnTo>
                    <a:pt x="48" y="112"/>
                  </a:lnTo>
                  <a:lnTo>
                    <a:pt x="46" y="126"/>
                  </a:lnTo>
                  <a:lnTo>
                    <a:pt x="48" y="144"/>
                  </a:lnTo>
                  <a:lnTo>
                    <a:pt x="46" y="234"/>
                  </a:lnTo>
                  <a:lnTo>
                    <a:pt x="46" y="236"/>
                  </a:lnTo>
                  <a:lnTo>
                    <a:pt x="44" y="238"/>
                  </a:lnTo>
                  <a:lnTo>
                    <a:pt x="40" y="242"/>
                  </a:lnTo>
                  <a:lnTo>
                    <a:pt x="38" y="246"/>
                  </a:lnTo>
                  <a:lnTo>
                    <a:pt x="34" y="250"/>
                  </a:lnTo>
                  <a:lnTo>
                    <a:pt x="32" y="256"/>
                  </a:lnTo>
                  <a:lnTo>
                    <a:pt x="30" y="260"/>
                  </a:lnTo>
                  <a:lnTo>
                    <a:pt x="28" y="262"/>
                  </a:lnTo>
                  <a:lnTo>
                    <a:pt x="24" y="280"/>
                  </a:lnTo>
                  <a:lnTo>
                    <a:pt x="22" y="282"/>
                  </a:lnTo>
                  <a:lnTo>
                    <a:pt x="22" y="284"/>
                  </a:lnTo>
                  <a:lnTo>
                    <a:pt x="24" y="292"/>
                  </a:lnTo>
                  <a:lnTo>
                    <a:pt x="22" y="302"/>
                  </a:lnTo>
                  <a:lnTo>
                    <a:pt x="24" y="310"/>
                  </a:lnTo>
                  <a:lnTo>
                    <a:pt x="22" y="322"/>
                  </a:lnTo>
                  <a:lnTo>
                    <a:pt x="18" y="324"/>
                  </a:lnTo>
                  <a:lnTo>
                    <a:pt x="18" y="332"/>
                  </a:lnTo>
                  <a:lnTo>
                    <a:pt x="20" y="332"/>
                  </a:lnTo>
                  <a:lnTo>
                    <a:pt x="20" y="336"/>
                  </a:lnTo>
                  <a:lnTo>
                    <a:pt x="20" y="348"/>
                  </a:lnTo>
                  <a:lnTo>
                    <a:pt x="20" y="360"/>
                  </a:lnTo>
                  <a:lnTo>
                    <a:pt x="20" y="370"/>
                  </a:lnTo>
                  <a:lnTo>
                    <a:pt x="20" y="374"/>
                  </a:lnTo>
                  <a:lnTo>
                    <a:pt x="18" y="378"/>
                  </a:lnTo>
                  <a:lnTo>
                    <a:pt x="18" y="380"/>
                  </a:lnTo>
                  <a:lnTo>
                    <a:pt x="18" y="382"/>
                  </a:lnTo>
                  <a:lnTo>
                    <a:pt x="18" y="384"/>
                  </a:lnTo>
                  <a:lnTo>
                    <a:pt x="20" y="386"/>
                  </a:lnTo>
                  <a:lnTo>
                    <a:pt x="20" y="388"/>
                  </a:lnTo>
                  <a:lnTo>
                    <a:pt x="22" y="390"/>
                  </a:lnTo>
                  <a:lnTo>
                    <a:pt x="22" y="396"/>
                  </a:lnTo>
                  <a:lnTo>
                    <a:pt x="22" y="408"/>
                  </a:lnTo>
                  <a:lnTo>
                    <a:pt x="22" y="420"/>
                  </a:lnTo>
                  <a:lnTo>
                    <a:pt x="20" y="428"/>
                  </a:lnTo>
                  <a:lnTo>
                    <a:pt x="20" y="430"/>
                  </a:lnTo>
                  <a:lnTo>
                    <a:pt x="16" y="432"/>
                  </a:lnTo>
                  <a:lnTo>
                    <a:pt x="14" y="434"/>
                  </a:lnTo>
                  <a:lnTo>
                    <a:pt x="10" y="438"/>
                  </a:lnTo>
                  <a:lnTo>
                    <a:pt x="6" y="442"/>
                  </a:lnTo>
                  <a:lnTo>
                    <a:pt x="4" y="446"/>
                  </a:lnTo>
                  <a:lnTo>
                    <a:pt x="2" y="452"/>
                  </a:lnTo>
                  <a:lnTo>
                    <a:pt x="2" y="466"/>
                  </a:lnTo>
                  <a:lnTo>
                    <a:pt x="2" y="486"/>
                  </a:lnTo>
                  <a:lnTo>
                    <a:pt x="2" y="506"/>
                  </a:lnTo>
                  <a:lnTo>
                    <a:pt x="2" y="524"/>
                  </a:lnTo>
                  <a:lnTo>
                    <a:pt x="2" y="530"/>
                  </a:lnTo>
                  <a:lnTo>
                    <a:pt x="0" y="532"/>
                  </a:lnTo>
                  <a:lnTo>
                    <a:pt x="0" y="536"/>
                  </a:lnTo>
                  <a:lnTo>
                    <a:pt x="2" y="542"/>
                  </a:lnTo>
                  <a:lnTo>
                    <a:pt x="2" y="554"/>
                  </a:lnTo>
                  <a:lnTo>
                    <a:pt x="14" y="568"/>
                  </a:lnTo>
                  <a:lnTo>
                    <a:pt x="52" y="568"/>
                  </a:lnTo>
                  <a:lnTo>
                    <a:pt x="54" y="568"/>
                  </a:lnTo>
                  <a:lnTo>
                    <a:pt x="54" y="570"/>
                  </a:lnTo>
                  <a:lnTo>
                    <a:pt x="54" y="572"/>
                  </a:lnTo>
                  <a:lnTo>
                    <a:pt x="54" y="574"/>
                  </a:lnTo>
                  <a:lnTo>
                    <a:pt x="54" y="580"/>
                  </a:lnTo>
                  <a:lnTo>
                    <a:pt x="56" y="588"/>
                  </a:lnTo>
                  <a:lnTo>
                    <a:pt x="56" y="612"/>
                  </a:lnTo>
                  <a:lnTo>
                    <a:pt x="60" y="638"/>
                  </a:lnTo>
                  <a:lnTo>
                    <a:pt x="100" y="640"/>
                  </a:lnTo>
                  <a:lnTo>
                    <a:pt x="114" y="660"/>
                  </a:lnTo>
                  <a:lnTo>
                    <a:pt x="116" y="654"/>
                  </a:lnTo>
                  <a:lnTo>
                    <a:pt x="118" y="648"/>
                  </a:lnTo>
                  <a:lnTo>
                    <a:pt x="118" y="638"/>
                  </a:lnTo>
                  <a:lnTo>
                    <a:pt x="106" y="624"/>
                  </a:lnTo>
                  <a:lnTo>
                    <a:pt x="94" y="614"/>
                  </a:lnTo>
                  <a:lnTo>
                    <a:pt x="92" y="616"/>
                  </a:lnTo>
                  <a:lnTo>
                    <a:pt x="88" y="616"/>
                  </a:lnTo>
                  <a:lnTo>
                    <a:pt x="82" y="616"/>
                  </a:lnTo>
                  <a:lnTo>
                    <a:pt x="74" y="612"/>
                  </a:lnTo>
                  <a:lnTo>
                    <a:pt x="66" y="604"/>
                  </a:lnTo>
                  <a:lnTo>
                    <a:pt x="60" y="590"/>
                  </a:lnTo>
                  <a:lnTo>
                    <a:pt x="56" y="568"/>
                  </a:lnTo>
                  <a:lnTo>
                    <a:pt x="56" y="564"/>
                  </a:lnTo>
                  <a:lnTo>
                    <a:pt x="54" y="554"/>
                  </a:lnTo>
                  <a:lnTo>
                    <a:pt x="52" y="544"/>
                  </a:lnTo>
                  <a:lnTo>
                    <a:pt x="54" y="534"/>
                  </a:lnTo>
                  <a:lnTo>
                    <a:pt x="62" y="526"/>
                  </a:lnTo>
                  <a:lnTo>
                    <a:pt x="74" y="508"/>
                  </a:lnTo>
                  <a:lnTo>
                    <a:pt x="78" y="506"/>
                  </a:lnTo>
                  <a:lnTo>
                    <a:pt x="80" y="502"/>
                  </a:lnTo>
                  <a:lnTo>
                    <a:pt x="84" y="500"/>
                  </a:lnTo>
                  <a:lnTo>
                    <a:pt x="88" y="496"/>
                  </a:lnTo>
                  <a:lnTo>
                    <a:pt x="92" y="492"/>
                  </a:lnTo>
                  <a:lnTo>
                    <a:pt x="94" y="490"/>
                  </a:lnTo>
                  <a:lnTo>
                    <a:pt x="94" y="486"/>
                  </a:lnTo>
                  <a:lnTo>
                    <a:pt x="94" y="484"/>
                  </a:lnTo>
                  <a:lnTo>
                    <a:pt x="96" y="482"/>
                  </a:lnTo>
                  <a:lnTo>
                    <a:pt x="96" y="478"/>
                  </a:lnTo>
                  <a:lnTo>
                    <a:pt x="96" y="474"/>
                  </a:lnTo>
                  <a:lnTo>
                    <a:pt x="96" y="470"/>
                  </a:lnTo>
                  <a:lnTo>
                    <a:pt x="96" y="466"/>
                  </a:lnTo>
                  <a:lnTo>
                    <a:pt x="94" y="462"/>
                  </a:lnTo>
                  <a:lnTo>
                    <a:pt x="90" y="460"/>
                  </a:lnTo>
                  <a:lnTo>
                    <a:pt x="86" y="458"/>
                  </a:lnTo>
                  <a:lnTo>
                    <a:pt x="82" y="456"/>
                  </a:lnTo>
                  <a:lnTo>
                    <a:pt x="78" y="452"/>
                  </a:lnTo>
                  <a:lnTo>
                    <a:pt x="76" y="448"/>
                  </a:lnTo>
                  <a:lnTo>
                    <a:pt x="74" y="444"/>
                  </a:lnTo>
                  <a:lnTo>
                    <a:pt x="74" y="436"/>
                  </a:lnTo>
                  <a:lnTo>
                    <a:pt x="74" y="432"/>
                  </a:lnTo>
                  <a:lnTo>
                    <a:pt x="76" y="428"/>
                  </a:lnTo>
                  <a:lnTo>
                    <a:pt x="78" y="426"/>
                  </a:lnTo>
                  <a:lnTo>
                    <a:pt x="82" y="424"/>
                  </a:lnTo>
                  <a:lnTo>
                    <a:pt x="84" y="424"/>
                  </a:lnTo>
                  <a:lnTo>
                    <a:pt x="86" y="424"/>
                  </a:lnTo>
                  <a:lnTo>
                    <a:pt x="88" y="424"/>
                  </a:lnTo>
                  <a:lnTo>
                    <a:pt x="104" y="402"/>
                  </a:lnTo>
                  <a:lnTo>
                    <a:pt x="112" y="382"/>
                  </a:lnTo>
                  <a:lnTo>
                    <a:pt x="112" y="370"/>
                  </a:lnTo>
                  <a:lnTo>
                    <a:pt x="124" y="368"/>
                  </a:lnTo>
                  <a:lnTo>
                    <a:pt x="124" y="354"/>
                  </a:lnTo>
                  <a:lnTo>
                    <a:pt x="112" y="348"/>
                  </a:lnTo>
                  <a:lnTo>
                    <a:pt x="112" y="346"/>
                  </a:lnTo>
                  <a:lnTo>
                    <a:pt x="110" y="344"/>
                  </a:lnTo>
                  <a:lnTo>
                    <a:pt x="110" y="340"/>
                  </a:lnTo>
                  <a:lnTo>
                    <a:pt x="110" y="336"/>
                  </a:lnTo>
                  <a:lnTo>
                    <a:pt x="112" y="334"/>
                  </a:lnTo>
                  <a:lnTo>
                    <a:pt x="114" y="332"/>
                  </a:lnTo>
                  <a:lnTo>
                    <a:pt x="118" y="332"/>
                  </a:lnTo>
                  <a:lnTo>
                    <a:pt x="138" y="334"/>
                  </a:lnTo>
                  <a:lnTo>
                    <a:pt x="142" y="314"/>
                  </a:lnTo>
                  <a:lnTo>
                    <a:pt x="142" y="312"/>
                  </a:lnTo>
                  <a:lnTo>
                    <a:pt x="144" y="310"/>
                  </a:lnTo>
                  <a:lnTo>
                    <a:pt x="144" y="306"/>
                  </a:lnTo>
                  <a:lnTo>
                    <a:pt x="148" y="300"/>
                  </a:lnTo>
                  <a:lnTo>
                    <a:pt x="150" y="296"/>
                  </a:lnTo>
                  <a:lnTo>
                    <a:pt x="154" y="294"/>
                  </a:lnTo>
                  <a:lnTo>
                    <a:pt x="160" y="292"/>
                  </a:lnTo>
                  <a:lnTo>
                    <a:pt x="164" y="294"/>
                  </a:lnTo>
                  <a:lnTo>
                    <a:pt x="172" y="294"/>
                  </a:lnTo>
                  <a:lnTo>
                    <a:pt x="184" y="294"/>
                  </a:lnTo>
                  <a:lnTo>
                    <a:pt x="198" y="290"/>
                  </a:lnTo>
                  <a:lnTo>
                    <a:pt x="210" y="282"/>
                  </a:lnTo>
                  <a:lnTo>
                    <a:pt x="218" y="266"/>
                  </a:lnTo>
                  <a:lnTo>
                    <a:pt x="220" y="262"/>
                  </a:lnTo>
                  <a:lnTo>
                    <a:pt x="220" y="256"/>
                  </a:lnTo>
                  <a:lnTo>
                    <a:pt x="218" y="250"/>
                  </a:lnTo>
                  <a:lnTo>
                    <a:pt x="216" y="242"/>
                  </a:lnTo>
                  <a:lnTo>
                    <a:pt x="214" y="234"/>
                  </a:lnTo>
                  <a:lnTo>
                    <a:pt x="208" y="218"/>
                  </a:lnTo>
                  <a:lnTo>
                    <a:pt x="206" y="216"/>
                  </a:lnTo>
                  <a:lnTo>
                    <a:pt x="206" y="214"/>
                  </a:lnTo>
                  <a:lnTo>
                    <a:pt x="204" y="210"/>
                  </a:lnTo>
                  <a:lnTo>
                    <a:pt x="202" y="206"/>
                  </a:lnTo>
                  <a:lnTo>
                    <a:pt x="200" y="202"/>
                  </a:lnTo>
                  <a:lnTo>
                    <a:pt x="200" y="196"/>
                  </a:lnTo>
                  <a:lnTo>
                    <a:pt x="202" y="194"/>
                  </a:lnTo>
                  <a:lnTo>
                    <a:pt x="202" y="190"/>
                  </a:lnTo>
                  <a:lnTo>
                    <a:pt x="200" y="180"/>
                  </a:lnTo>
                  <a:lnTo>
                    <a:pt x="200" y="168"/>
                  </a:lnTo>
                  <a:lnTo>
                    <a:pt x="200" y="158"/>
                  </a:lnTo>
                  <a:lnTo>
                    <a:pt x="202" y="152"/>
                  </a:lnTo>
                  <a:lnTo>
                    <a:pt x="214" y="134"/>
                  </a:lnTo>
                  <a:lnTo>
                    <a:pt x="214" y="132"/>
                  </a:lnTo>
                  <a:lnTo>
                    <a:pt x="214" y="128"/>
                  </a:lnTo>
                  <a:lnTo>
                    <a:pt x="218" y="124"/>
                  </a:lnTo>
                  <a:lnTo>
                    <a:pt x="220" y="120"/>
                  </a:lnTo>
                  <a:lnTo>
                    <a:pt x="224" y="116"/>
                  </a:lnTo>
                  <a:lnTo>
                    <a:pt x="228" y="112"/>
                  </a:lnTo>
                  <a:lnTo>
                    <a:pt x="230" y="110"/>
                  </a:lnTo>
                  <a:lnTo>
                    <a:pt x="238" y="104"/>
                  </a:lnTo>
                  <a:lnTo>
                    <a:pt x="246" y="98"/>
                  </a:lnTo>
                  <a:lnTo>
                    <a:pt x="254" y="90"/>
                  </a:lnTo>
                  <a:lnTo>
                    <a:pt x="262" y="84"/>
                  </a:lnTo>
                  <a:lnTo>
                    <a:pt x="264" y="82"/>
                  </a:lnTo>
                  <a:lnTo>
                    <a:pt x="266" y="76"/>
                  </a:lnTo>
                  <a:lnTo>
                    <a:pt x="268" y="72"/>
                  </a:lnTo>
                  <a:lnTo>
                    <a:pt x="268" y="68"/>
                  </a:lnTo>
                  <a:lnTo>
                    <a:pt x="268" y="64"/>
                  </a:lnTo>
                  <a:lnTo>
                    <a:pt x="266" y="62"/>
                  </a:lnTo>
                  <a:lnTo>
                    <a:pt x="264" y="62"/>
                  </a:lnTo>
                  <a:lnTo>
                    <a:pt x="262" y="62"/>
                  </a:lnTo>
                  <a:lnTo>
                    <a:pt x="262" y="60"/>
                  </a:lnTo>
                  <a:lnTo>
                    <a:pt x="260" y="60"/>
                  </a:lnTo>
                  <a:lnTo>
                    <a:pt x="258" y="60"/>
                  </a:lnTo>
                  <a:lnTo>
                    <a:pt x="258" y="58"/>
                  </a:lnTo>
                  <a:lnTo>
                    <a:pt x="258" y="56"/>
                  </a:lnTo>
                  <a:lnTo>
                    <a:pt x="260" y="56"/>
                  </a:lnTo>
                  <a:lnTo>
                    <a:pt x="252" y="58"/>
                  </a:lnTo>
                  <a:lnTo>
                    <a:pt x="252" y="60"/>
                  </a:lnTo>
                  <a:lnTo>
                    <a:pt x="250" y="66"/>
                  </a:lnTo>
                  <a:lnTo>
                    <a:pt x="250" y="70"/>
                  </a:lnTo>
                  <a:lnTo>
                    <a:pt x="250" y="72"/>
                  </a:lnTo>
                  <a:lnTo>
                    <a:pt x="250" y="74"/>
                  </a:lnTo>
                  <a:lnTo>
                    <a:pt x="248" y="78"/>
                  </a:lnTo>
                  <a:lnTo>
                    <a:pt x="246" y="82"/>
                  </a:lnTo>
                  <a:lnTo>
                    <a:pt x="246" y="86"/>
                  </a:lnTo>
                  <a:lnTo>
                    <a:pt x="246" y="88"/>
                  </a:lnTo>
                  <a:lnTo>
                    <a:pt x="194" y="88"/>
                  </a:lnTo>
                  <a:lnTo>
                    <a:pt x="210" y="52"/>
                  </a:lnTo>
                  <a:lnTo>
                    <a:pt x="176" y="34"/>
                  </a:lnTo>
                  <a:lnTo>
                    <a:pt x="170" y="28"/>
                  </a:lnTo>
                  <a:lnTo>
                    <a:pt x="154" y="22"/>
                  </a:lnTo>
                  <a:lnTo>
                    <a:pt x="150" y="20"/>
                  </a:lnTo>
                  <a:lnTo>
                    <a:pt x="146" y="18"/>
                  </a:lnTo>
                  <a:lnTo>
                    <a:pt x="144" y="16"/>
                  </a:lnTo>
                  <a:lnTo>
                    <a:pt x="144" y="14"/>
                  </a:lnTo>
                  <a:lnTo>
                    <a:pt x="144" y="10"/>
                  </a:lnTo>
                  <a:lnTo>
                    <a:pt x="144" y="6"/>
                  </a:lnTo>
                  <a:lnTo>
                    <a:pt x="142" y="4"/>
                  </a:lnTo>
                  <a:lnTo>
                    <a:pt x="140" y="2"/>
                  </a:lnTo>
                  <a:lnTo>
                    <a:pt x="138" y="2"/>
                  </a:lnTo>
                  <a:lnTo>
                    <a:pt x="134" y="0"/>
                  </a:lnTo>
                  <a:lnTo>
                    <a:pt x="132" y="2"/>
                  </a:lnTo>
                  <a:lnTo>
                    <a:pt x="130" y="4"/>
                  </a:lnTo>
                  <a:lnTo>
                    <a:pt x="120" y="16"/>
                  </a:lnTo>
                  <a:lnTo>
                    <a:pt x="120" y="14"/>
                  </a:lnTo>
                  <a:lnTo>
                    <a:pt x="120" y="12"/>
                  </a:lnTo>
                  <a:lnTo>
                    <a:pt x="118" y="8"/>
                  </a:lnTo>
                  <a:lnTo>
                    <a:pt x="116" y="6"/>
                  </a:lnTo>
                  <a:lnTo>
                    <a:pt x="114" y="4"/>
                  </a:lnTo>
                  <a:lnTo>
                    <a:pt x="108" y="4"/>
                  </a:lnTo>
                  <a:lnTo>
                    <a:pt x="94" y="0"/>
                  </a:lnTo>
                  <a:lnTo>
                    <a:pt x="94" y="2"/>
                  </a:lnTo>
                  <a:lnTo>
                    <a:pt x="92" y="6"/>
                  </a:lnTo>
                  <a:lnTo>
                    <a:pt x="90" y="10"/>
                  </a:lnTo>
                  <a:lnTo>
                    <a:pt x="86" y="14"/>
                  </a:lnTo>
                  <a:lnTo>
                    <a:pt x="82" y="1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7" name="Freeform 332"/>
            <p:cNvSpPr>
              <a:spLocks noChangeArrowheads="1"/>
            </p:cNvSpPr>
            <p:nvPr/>
          </p:nvSpPr>
          <p:spPr bwMode="auto">
            <a:xfrm>
              <a:off x="3894" y="1682"/>
              <a:ext cx="532" cy="572"/>
            </a:xfrm>
            <a:custGeom>
              <a:avLst/>
              <a:gdLst>
                <a:gd name="T0" fmla="*/ 314 w 532"/>
                <a:gd name="T1" fmla="*/ 518 h 572"/>
                <a:gd name="T2" fmla="*/ 392 w 532"/>
                <a:gd name="T3" fmla="*/ 414 h 572"/>
                <a:gd name="T4" fmla="*/ 456 w 532"/>
                <a:gd name="T5" fmla="*/ 366 h 572"/>
                <a:gd name="T6" fmla="*/ 524 w 532"/>
                <a:gd name="T7" fmla="*/ 204 h 572"/>
                <a:gd name="T8" fmla="*/ 528 w 532"/>
                <a:gd name="T9" fmla="*/ 146 h 572"/>
                <a:gd name="T10" fmla="*/ 464 w 532"/>
                <a:gd name="T11" fmla="*/ 110 h 572"/>
                <a:gd name="T12" fmla="*/ 382 w 532"/>
                <a:gd name="T13" fmla="*/ 96 h 572"/>
                <a:gd name="T14" fmla="*/ 384 w 532"/>
                <a:gd name="T15" fmla="*/ 82 h 572"/>
                <a:gd name="T16" fmla="*/ 370 w 532"/>
                <a:gd name="T17" fmla="*/ 76 h 572"/>
                <a:gd name="T18" fmla="*/ 346 w 532"/>
                <a:gd name="T19" fmla="*/ 72 h 572"/>
                <a:gd name="T20" fmla="*/ 318 w 532"/>
                <a:gd name="T21" fmla="*/ 78 h 572"/>
                <a:gd name="T22" fmla="*/ 286 w 532"/>
                <a:gd name="T23" fmla="*/ 98 h 572"/>
                <a:gd name="T24" fmla="*/ 292 w 532"/>
                <a:gd name="T25" fmla="*/ 86 h 572"/>
                <a:gd name="T26" fmla="*/ 312 w 532"/>
                <a:gd name="T27" fmla="*/ 66 h 572"/>
                <a:gd name="T28" fmla="*/ 312 w 532"/>
                <a:gd name="T29" fmla="*/ 26 h 572"/>
                <a:gd name="T30" fmla="*/ 270 w 532"/>
                <a:gd name="T31" fmla="*/ 8 h 572"/>
                <a:gd name="T32" fmla="*/ 262 w 532"/>
                <a:gd name="T33" fmla="*/ 24 h 572"/>
                <a:gd name="T34" fmla="*/ 250 w 532"/>
                <a:gd name="T35" fmla="*/ 22 h 572"/>
                <a:gd name="T36" fmla="*/ 238 w 532"/>
                <a:gd name="T37" fmla="*/ 24 h 572"/>
                <a:gd name="T38" fmla="*/ 226 w 532"/>
                <a:gd name="T39" fmla="*/ 24 h 572"/>
                <a:gd name="T40" fmla="*/ 212 w 532"/>
                <a:gd name="T41" fmla="*/ 26 h 572"/>
                <a:gd name="T42" fmla="*/ 184 w 532"/>
                <a:gd name="T43" fmla="*/ 28 h 572"/>
                <a:gd name="T44" fmla="*/ 184 w 532"/>
                <a:gd name="T45" fmla="*/ 6 h 572"/>
                <a:gd name="T46" fmla="*/ 166 w 532"/>
                <a:gd name="T47" fmla="*/ 6 h 572"/>
                <a:gd name="T48" fmla="*/ 134 w 532"/>
                <a:gd name="T49" fmla="*/ 10 h 572"/>
                <a:gd name="T50" fmla="*/ 116 w 532"/>
                <a:gd name="T51" fmla="*/ 8 h 572"/>
                <a:gd name="T52" fmla="*/ 124 w 532"/>
                <a:gd name="T53" fmla="*/ 18 h 572"/>
                <a:gd name="T54" fmla="*/ 136 w 532"/>
                <a:gd name="T55" fmla="*/ 26 h 572"/>
                <a:gd name="T56" fmla="*/ 88 w 532"/>
                <a:gd name="T57" fmla="*/ 52 h 572"/>
                <a:gd name="T58" fmla="*/ 76 w 532"/>
                <a:gd name="T59" fmla="*/ 42 h 572"/>
                <a:gd name="T60" fmla="*/ 60 w 532"/>
                <a:gd name="T61" fmla="*/ 60 h 572"/>
                <a:gd name="T62" fmla="*/ 54 w 532"/>
                <a:gd name="T63" fmla="*/ 70 h 572"/>
                <a:gd name="T64" fmla="*/ 60 w 532"/>
                <a:gd name="T65" fmla="*/ 96 h 572"/>
                <a:gd name="T66" fmla="*/ 36 w 532"/>
                <a:gd name="T67" fmla="*/ 132 h 572"/>
                <a:gd name="T68" fmla="*/ 14 w 532"/>
                <a:gd name="T69" fmla="*/ 142 h 572"/>
                <a:gd name="T70" fmla="*/ 6 w 532"/>
                <a:gd name="T71" fmla="*/ 160 h 572"/>
                <a:gd name="T72" fmla="*/ 2 w 532"/>
                <a:gd name="T73" fmla="*/ 188 h 572"/>
                <a:gd name="T74" fmla="*/ 4 w 532"/>
                <a:gd name="T75" fmla="*/ 200 h 572"/>
                <a:gd name="T76" fmla="*/ 18 w 532"/>
                <a:gd name="T77" fmla="*/ 204 h 572"/>
                <a:gd name="T78" fmla="*/ 38 w 532"/>
                <a:gd name="T79" fmla="*/ 200 h 572"/>
                <a:gd name="T80" fmla="*/ 48 w 532"/>
                <a:gd name="T81" fmla="*/ 226 h 572"/>
                <a:gd name="T82" fmla="*/ 74 w 532"/>
                <a:gd name="T83" fmla="*/ 224 h 572"/>
                <a:gd name="T84" fmla="*/ 90 w 532"/>
                <a:gd name="T85" fmla="*/ 212 h 572"/>
                <a:gd name="T86" fmla="*/ 106 w 532"/>
                <a:gd name="T87" fmla="*/ 208 h 572"/>
                <a:gd name="T88" fmla="*/ 112 w 532"/>
                <a:gd name="T89" fmla="*/ 216 h 572"/>
                <a:gd name="T90" fmla="*/ 148 w 532"/>
                <a:gd name="T91" fmla="*/ 252 h 572"/>
                <a:gd name="T92" fmla="*/ 164 w 532"/>
                <a:gd name="T93" fmla="*/ 268 h 572"/>
                <a:gd name="T94" fmla="*/ 182 w 532"/>
                <a:gd name="T95" fmla="*/ 294 h 572"/>
                <a:gd name="T96" fmla="*/ 206 w 532"/>
                <a:gd name="T97" fmla="*/ 310 h 572"/>
                <a:gd name="T98" fmla="*/ 214 w 532"/>
                <a:gd name="T99" fmla="*/ 326 h 572"/>
                <a:gd name="T100" fmla="*/ 212 w 532"/>
                <a:gd name="T101" fmla="*/ 370 h 572"/>
                <a:gd name="T102" fmla="*/ 218 w 532"/>
                <a:gd name="T103" fmla="*/ 408 h 572"/>
                <a:gd name="T104" fmla="*/ 236 w 532"/>
                <a:gd name="T105" fmla="*/ 424 h 572"/>
                <a:gd name="T106" fmla="*/ 248 w 532"/>
                <a:gd name="T107" fmla="*/ 424 h 572"/>
                <a:gd name="T108" fmla="*/ 256 w 532"/>
                <a:gd name="T109" fmla="*/ 448 h 572"/>
                <a:gd name="T110" fmla="*/ 270 w 532"/>
                <a:gd name="T111" fmla="*/ 458 h 572"/>
                <a:gd name="T112" fmla="*/ 248 w 532"/>
                <a:gd name="T113" fmla="*/ 488 h 572"/>
                <a:gd name="T114" fmla="*/ 224 w 532"/>
                <a:gd name="T115" fmla="*/ 510 h 572"/>
                <a:gd name="T116" fmla="*/ 220 w 532"/>
                <a:gd name="T117" fmla="*/ 522 h 572"/>
                <a:gd name="T118" fmla="*/ 244 w 532"/>
                <a:gd name="T119" fmla="*/ 540 h 572"/>
                <a:gd name="T120" fmla="*/ 278 w 532"/>
                <a:gd name="T121" fmla="*/ 568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32" h="572">
                  <a:moveTo>
                    <a:pt x="290" y="562"/>
                  </a:moveTo>
                  <a:lnTo>
                    <a:pt x="292" y="556"/>
                  </a:lnTo>
                  <a:lnTo>
                    <a:pt x="294" y="552"/>
                  </a:lnTo>
                  <a:lnTo>
                    <a:pt x="296" y="548"/>
                  </a:lnTo>
                  <a:lnTo>
                    <a:pt x="304" y="536"/>
                  </a:lnTo>
                  <a:lnTo>
                    <a:pt x="314" y="518"/>
                  </a:lnTo>
                  <a:lnTo>
                    <a:pt x="324" y="492"/>
                  </a:lnTo>
                  <a:lnTo>
                    <a:pt x="336" y="458"/>
                  </a:lnTo>
                  <a:lnTo>
                    <a:pt x="342" y="452"/>
                  </a:lnTo>
                  <a:lnTo>
                    <a:pt x="354" y="440"/>
                  </a:lnTo>
                  <a:lnTo>
                    <a:pt x="370" y="426"/>
                  </a:lnTo>
                  <a:lnTo>
                    <a:pt x="392" y="414"/>
                  </a:lnTo>
                  <a:lnTo>
                    <a:pt x="416" y="406"/>
                  </a:lnTo>
                  <a:lnTo>
                    <a:pt x="418" y="404"/>
                  </a:lnTo>
                  <a:lnTo>
                    <a:pt x="426" y="400"/>
                  </a:lnTo>
                  <a:lnTo>
                    <a:pt x="434" y="394"/>
                  </a:lnTo>
                  <a:lnTo>
                    <a:pt x="446" y="382"/>
                  </a:lnTo>
                  <a:lnTo>
                    <a:pt x="456" y="366"/>
                  </a:lnTo>
                  <a:lnTo>
                    <a:pt x="466" y="344"/>
                  </a:lnTo>
                  <a:lnTo>
                    <a:pt x="472" y="318"/>
                  </a:lnTo>
                  <a:lnTo>
                    <a:pt x="474" y="284"/>
                  </a:lnTo>
                  <a:lnTo>
                    <a:pt x="514" y="216"/>
                  </a:lnTo>
                  <a:lnTo>
                    <a:pt x="516" y="214"/>
                  </a:lnTo>
                  <a:lnTo>
                    <a:pt x="524" y="204"/>
                  </a:lnTo>
                  <a:lnTo>
                    <a:pt x="530" y="190"/>
                  </a:lnTo>
                  <a:lnTo>
                    <a:pt x="532" y="170"/>
                  </a:lnTo>
                  <a:lnTo>
                    <a:pt x="532" y="168"/>
                  </a:lnTo>
                  <a:lnTo>
                    <a:pt x="532" y="162"/>
                  </a:lnTo>
                  <a:lnTo>
                    <a:pt x="532" y="154"/>
                  </a:lnTo>
                  <a:lnTo>
                    <a:pt x="528" y="146"/>
                  </a:lnTo>
                  <a:lnTo>
                    <a:pt x="518" y="138"/>
                  </a:lnTo>
                  <a:lnTo>
                    <a:pt x="502" y="132"/>
                  </a:lnTo>
                  <a:lnTo>
                    <a:pt x="498" y="130"/>
                  </a:lnTo>
                  <a:lnTo>
                    <a:pt x="490" y="124"/>
                  </a:lnTo>
                  <a:lnTo>
                    <a:pt x="478" y="116"/>
                  </a:lnTo>
                  <a:lnTo>
                    <a:pt x="464" y="110"/>
                  </a:lnTo>
                  <a:lnTo>
                    <a:pt x="448" y="110"/>
                  </a:lnTo>
                  <a:lnTo>
                    <a:pt x="398" y="94"/>
                  </a:lnTo>
                  <a:lnTo>
                    <a:pt x="394" y="92"/>
                  </a:lnTo>
                  <a:lnTo>
                    <a:pt x="390" y="94"/>
                  </a:lnTo>
                  <a:lnTo>
                    <a:pt x="386" y="94"/>
                  </a:lnTo>
                  <a:lnTo>
                    <a:pt x="382" y="96"/>
                  </a:lnTo>
                  <a:lnTo>
                    <a:pt x="380" y="98"/>
                  </a:lnTo>
                  <a:lnTo>
                    <a:pt x="378" y="98"/>
                  </a:lnTo>
                  <a:lnTo>
                    <a:pt x="380" y="94"/>
                  </a:lnTo>
                  <a:lnTo>
                    <a:pt x="382" y="90"/>
                  </a:lnTo>
                  <a:lnTo>
                    <a:pt x="382" y="86"/>
                  </a:lnTo>
                  <a:lnTo>
                    <a:pt x="384" y="82"/>
                  </a:lnTo>
                  <a:lnTo>
                    <a:pt x="384" y="80"/>
                  </a:lnTo>
                  <a:lnTo>
                    <a:pt x="382" y="78"/>
                  </a:lnTo>
                  <a:lnTo>
                    <a:pt x="380" y="76"/>
                  </a:lnTo>
                  <a:lnTo>
                    <a:pt x="376" y="76"/>
                  </a:lnTo>
                  <a:lnTo>
                    <a:pt x="374" y="76"/>
                  </a:lnTo>
                  <a:lnTo>
                    <a:pt x="370" y="76"/>
                  </a:lnTo>
                  <a:lnTo>
                    <a:pt x="368" y="76"/>
                  </a:lnTo>
                  <a:lnTo>
                    <a:pt x="366" y="76"/>
                  </a:lnTo>
                  <a:lnTo>
                    <a:pt x="362" y="76"/>
                  </a:lnTo>
                  <a:lnTo>
                    <a:pt x="358" y="74"/>
                  </a:lnTo>
                  <a:lnTo>
                    <a:pt x="352" y="74"/>
                  </a:lnTo>
                  <a:lnTo>
                    <a:pt x="346" y="72"/>
                  </a:lnTo>
                  <a:lnTo>
                    <a:pt x="340" y="72"/>
                  </a:lnTo>
                  <a:lnTo>
                    <a:pt x="338" y="72"/>
                  </a:lnTo>
                  <a:lnTo>
                    <a:pt x="336" y="72"/>
                  </a:lnTo>
                  <a:lnTo>
                    <a:pt x="330" y="72"/>
                  </a:lnTo>
                  <a:lnTo>
                    <a:pt x="324" y="76"/>
                  </a:lnTo>
                  <a:lnTo>
                    <a:pt x="318" y="78"/>
                  </a:lnTo>
                  <a:lnTo>
                    <a:pt x="314" y="80"/>
                  </a:lnTo>
                  <a:lnTo>
                    <a:pt x="310" y="82"/>
                  </a:lnTo>
                  <a:lnTo>
                    <a:pt x="306" y="84"/>
                  </a:lnTo>
                  <a:lnTo>
                    <a:pt x="298" y="90"/>
                  </a:lnTo>
                  <a:lnTo>
                    <a:pt x="292" y="94"/>
                  </a:lnTo>
                  <a:lnTo>
                    <a:pt x="286" y="98"/>
                  </a:lnTo>
                  <a:lnTo>
                    <a:pt x="282" y="98"/>
                  </a:lnTo>
                  <a:lnTo>
                    <a:pt x="278" y="98"/>
                  </a:lnTo>
                  <a:lnTo>
                    <a:pt x="282" y="96"/>
                  </a:lnTo>
                  <a:lnTo>
                    <a:pt x="286" y="94"/>
                  </a:lnTo>
                  <a:lnTo>
                    <a:pt x="290" y="90"/>
                  </a:lnTo>
                  <a:lnTo>
                    <a:pt x="292" y="86"/>
                  </a:lnTo>
                  <a:lnTo>
                    <a:pt x="294" y="84"/>
                  </a:lnTo>
                  <a:lnTo>
                    <a:pt x="298" y="80"/>
                  </a:lnTo>
                  <a:lnTo>
                    <a:pt x="300" y="76"/>
                  </a:lnTo>
                  <a:lnTo>
                    <a:pt x="304" y="72"/>
                  </a:lnTo>
                  <a:lnTo>
                    <a:pt x="308" y="68"/>
                  </a:lnTo>
                  <a:lnTo>
                    <a:pt x="312" y="66"/>
                  </a:lnTo>
                  <a:lnTo>
                    <a:pt x="314" y="64"/>
                  </a:lnTo>
                  <a:lnTo>
                    <a:pt x="316" y="62"/>
                  </a:lnTo>
                  <a:lnTo>
                    <a:pt x="320" y="56"/>
                  </a:lnTo>
                  <a:lnTo>
                    <a:pt x="322" y="50"/>
                  </a:lnTo>
                  <a:lnTo>
                    <a:pt x="322" y="46"/>
                  </a:lnTo>
                  <a:lnTo>
                    <a:pt x="312" y="26"/>
                  </a:lnTo>
                  <a:lnTo>
                    <a:pt x="296" y="8"/>
                  </a:lnTo>
                  <a:lnTo>
                    <a:pt x="290" y="4"/>
                  </a:lnTo>
                  <a:lnTo>
                    <a:pt x="282" y="0"/>
                  </a:lnTo>
                  <a:lnTo>
                    <a:pt x="276" y="4"/>
                  </a:lnTo>
                  <a:lnTo>
                    <a:pt x="274" y="8"/>
                  </a:lnTo>
                  <a:lnTo>
                    <a:pt x="270" y="8"/>
                  </a:lnTo>
                  <a:lnTo>
                    <a:pt x="270" y="10"/>
                  </a:lnTo>
                  <a:lnTo>
                    <a:pt x="268" y="14"/>
                  </a:lnTo>
                  <a:lnTo>
                    <a:pt x="266" y="18"/>
                  </a:lnTo>
                  <a:lnTo>
                    <a:pt x="264" y="20"/>
                  </a:lnTo>
                  <a:lnTo>
                    <a:pt x="264" y="22"/>
                  </a:lnTo>
                  <a:lnTo>
                    <a:pt x="262" y="24"/>
                  </a:lnTo>
                  <a:lnTo>
                    <a:pt x="260" y="24"/>
                  </a:lnTo>
                  <a:lnTo>
                    <a:pt x="258" y="24"/>
                  </a:lnTo>
                  <a:lnTo>
                    <a:pt x="256" y="24"/>
                  </a:lnTo>
                  <a:lnTo>
                    <a:pt x="254" y="22"/>
                  </a:lnTo>
                  <a:lnTo>
                    <a:pt x="252" y="22"/>
                  </a:lnTo>
                  <a:lnTo>
                    <a:pt x="250" y="22"/>
                  </a:lnTo>
                  <a:lnTo>
                    <a:pt x="248" y="22"/>
                  </a:lnTo>
                  <a:lnTo>
                    <a:pt x="246" y="22"/>
                  </a:lnTo>
                  <a:lnTo>
                    <a:pt x="244" y="22"/>
                  </a:lnTo>
                  <a:lnTo>
                    <a:pt x="242" y="24"/>
                  </a:lnTo>
                  <a:lnTo>
                    <a:pt x="240" y="24"/>
                  </a:lnTo>
                  <a:lnTo>
                    <a:pt x="238" y="24"/>
                  </a:lnTo>
                  <a:lnTo>
                    <a:pt x="236" y="24"/>
                  </a:lnTo>
                  <a:lnTo>
                    <a:pt x="234" y="24"/>
                  </a:lnTo>
                  <a:lnTo>
                    <a:pt x="232" y="22"/>
                  </a:lnTo>
                  <a:lnTo>
                    <a:pt x="230" y="22"/>
                  </a:lnTo>
                  <a:lnTo>
                    <a:pt x="228" y="22"/>
                  </a:lnTo>
                  <a:lnTo>
                    <a:pt x="226" y="24"/>
                  </a:lnTo>
                  <a:lnTo>
                    <a:pt x="224" y="24"/>
                  </a:lnTo>
                  <a:lnTo>
                    <a:pt x="218" y="22"/>
                  </a:lnTo>
                  <a:lnTo>
                    <a:pt x="218" y="26"/>
                  </a:lnTo>
                  <a:lnTo>
                    <a:pt x="218" y="28"/>
                  </a:lnTo>
                  <a:lnTo>
                    <a:pt x="214" y="28"/>
                  </a:lnTo>
                  <a:lnTo>
                    <a:pt x="212" y="26"/>
                  </a:lnTo>
                  <a:lnTo>
                    <a:pt x="206" y="26"/>
                  </a:lnTo>
                  <a:lnTo>
                    <a:pt x="202" y="26"/>
                  </a:lnTo>
                  <a:lnTo>
                    <a:pt x="194" y="28"/>
                  </a:lnTo>
                  <a:lnTo>
                    <a:pt x="192" y="28"/>
                  </a:lnTo>
                  <a:lnTo>
                    <a:pt x="184" y="30"/>
                  </a:lnTo>
                  <a:lnTo>
                    <a:pt x="184" y="28"/>
                  </a:lnTo>
                  <a:lnTo>
                    <a:pt x="184" y="24"/>
                  </a:lnTo>
                  <a:lnTo>
                    <a:pt x="184" y="20"/>
                  </a:lnTo>
                  <a:lnTo>
                    <a:pt x="184" y="18"/>
                  </a:lnTo>
                  <a:lnTo>
                    <a:pt x="184" y="14"/>
                  </a:lnTo>
                  <a:lnTo>
                    <a:pt x="184" y="10"/>
                  </a:lnTo>
                  <a:lnTo>
                    <a:pt x="184" y="6"/>
                  </a:lnTo>
                  <a:lnTo>
                    <a:pt x="182" y="2"/>
                  </a:lnTo>
                  <a:lnTo>
                    <a:pt x="176" y="2"/>
                  </a:lnTo>
                  <a:lnTo>
                    <a:pt x="176" y="4"/>
                  </a:lnTo>
                  <a:lnTo>
                    <a:pt x="174" y="6"/>
                  </a:lnTo>
                  <a:lnTo>
                    <a:pt x="172" y="8"/>
                  </a:lnTo>
                  <a:lnTo>
                    <a:pt x="166" y="6"/>
                  </a:lnTo>
                  <a:lnTo>
                    <a:pt x="156" y="10"/>
                  </a:lnTo>
                  <a:lnTo>
                    <a:pt x="156" y="14"/>
                  </a:lnTo>
                  <a:lnTo>
                    <a:pt x="142" y="16"/>
                  </a:lnTo>
                  <a:lnTo>
                    <a:pt x="138" y="10"/>
                  </a:lnTo>
                  <a:lnTo>
                    <a:pt x="136" y="10"/>
                  </a:lnTo>
                  <a:lnTo>
                    <a:pt x="134" y="10"/>
                  </a:lnTo>
                  <a:lnTo>
                    <a:pt x="128" y="8"/>
                  </a:lnTo>
                  <a:lnTo>
                    <a:pt x="124" y="8"/>
                  </a:lnTo>
                  <a:lnTo>
                    <a:pt x="120" y="6"/>
                  </a:lnTo>
                  <a:lnTo>
                    <a:pt x="116" y="4"/>
                  </a:lnTo>
                  <a:lnTo>
                    <a:pt x="116" y="6"/>
                  </a:lnTo>
                  <a:lnTo>
                    <a:pt x="116" y="8"/>
                  </a:lnTo>
                  <a:lnTo>
                    <a:pt x="116" y="10"/>
                  </a:lnTo>
                  <a:lnTo>
                    <a:pt x="118" y="10"/>
                  </a:lnTo>
                  <a:lnTo>
                    <a:pt x="120" y="10"/>
                  </a:lnTo>
                  <a:lnTo>
                    <a:pt x="122" y="12"/>
                  </a:lnTo>
                  <a:lnTo>
                    <a:pt x="124" y="14"/>
                  </a:lnTo>
                  <a:lnTo>
                    <a:pt x="124" y="18"/>
                  </a:lnTo>
                  <a:lnTo>
                    <a:pt x="124" y="22"/>
                  </a:lnTo>
                  <a:lnTo>
                    <a:pt x="126" y="24"/>
                  </a:lnTo>
                  <a:lnTo>
                    <a:pt x="128" y="26"/>
                  </a:lnTo>
                  <a:lnTo>
                    <a:pt x="130" y="26"/>
                  </a:lnTo>
                  <a:lnTo>
                    <a:pt x="134" y="26"/>
                  </a:lnTo>
                  <a:lnTo>
                    <a:pt x="136" y="26"/>
                  </a:lnTo>
                  <a:lnTo>
                    <a:pt x="136" y="34"/>
                  </a:lnTo>
                  <a:lnTo>
                    <a:pt x="128" y="38"/>
                  </a:lnTo>
                  <a:lnTo>
                    <a:pt x="110" y="58"/>
                  </a:lnTo>
                  <a:lnTo>
                    <a:pt x="92" y="52"/>
                  </a:lnTo>
                  <a:lnTo>
                    <a:pt x="90" y="52"/>
                  </a:lnTo>
                  <a:lnTo>
                    <a:pt x="88" y="52"/>
                  </a:lnTo>
                  <a:lnTo>
                    <a:pt x="84" y="50"/>
                  </a:lnTo>
                  <a:lnTo>
                    <a:pt x="80" y="50"/>
                  </a:lnTo>
                  <a:lnTo>
                    <a:pt x="78" y="50"/>
                  </a:lnTo>
                  <a:lnTo>
                    <a:pt x="78" y="46"/>
                  </a:lnTo>
                  <a:lnTo>
                    <a:pt x="76" y="44"/>
                  </a:lnTo>
                  <a:lnTo>
                    <a:pt x="76" y="42"/>
                  </a:lnTo>
                  <a:lnTo>
                    <a:pt x="74" y="40"/>
                  </a:lnTo>
                  <a:lnTo>
                    <a:pt x="52" y="44"/>
                  </a:lnTo>
                  <a:lnTo>
                    <a:pt x="52" y="52"/>
                  </a:lnTo>
                  <a:lnTo>
                    <a:pt x="60" y="52"/>
                  </a:lnTo>
                  <a:lnTo>
                    <a:pt x="62" y="62"/>
                  </a:lnTo>
                  <a:lnTo>
                    <a:pt x="60" y="60"/>
                  </a:lnTo>
                  <a:lnTo>
                    <a:pt x="58" y="60"/>
                  </a:lnTo>
                  <a:lnTo>
                    <a:pt x="56" y="58"/>
                  </a:lnTo>
                  <a:lnTo>
                    <a:pt x="54" y="58"/>
                  </a:lnTo>
                  <a:lnTo>
                    <a:pt x="52" y="60"/>
                  </a:lnTo>
                  <a:lnTo>
                    <a:pt x="52" y="70"/>
                  </a:lnTo>
                  <a:lnTo>
                    <a:pt x="54" y="70"/>
                  </a:lnTo>
                  <a:lnTo>
                    <a:pt x="54" y="72"/>
                  </a:lnTo>
                  <a:lnTo>
                    <a:pt x="56" y="76"/>
                  </a:lnTo>
                  <a:lnTo>
                    <a:pt x="58" y="80"/>
                  </a:lnTo>
                  <a:lnTo>
                    <a:pt x="60" y="86"/>
                  </a:lnTo>
                  <a:lnTo>
                    <a:pt x="60" y="92"/>
                  </a:lnTo>
                  <a:lnTo>
                    <a:pt x="60" y="96"/>
                  </a:lnTo>
                  <a:lnTo>
                    <a:pt x="52" y="126"/>
                  </a:lnTo>
                  <a:lnTo>
                    <a:pt x="50" y="132"/>
                  </a:lnTo>
                  <a:lnTo>
                    <a:pt x="44" y="132"/>
                  </a:lnTo>
                  <a:lnTo>
                    <a:pt x="42" y="130"/>
                  </a:lnTo>
                  <a:lnTo>
                    <a:pt x="38" y="130"/>
                  </a:lnTo>
                  <a:lnTo>
                    <a:pt x="36" y="132"/>
                  </a:lnTo>
                  <a:lnTo>
                    <a:pt x="34" y="132"/>
                  </a:lnTo>
                  <a:lnTo>
                    <a:pt x="32" y="132"/>
                  </a:lnTo>
                  <a:lnTo>
                    <a:pt x="28" y="134"/>
                  </a:lnTo>
                  <a:lnTo>
                    <a:pt x="22" y="134"/>
                  </a:lnTo>
                  <a:lnTo>
                    <a:pt x="18" y="138"/>
                  </a:lnTo>
                  <a:lnTo>
                    <a:pt x="14" y="142"/>
                  </a:lnTo>
                  <a:lnTo>
                    <a:pt x="10" y="146"/>
                  </a:lnTo>
                  <a:lnTo>
                    <a:pt x="10" y="148"/>
                  </a:lnTo>
                  <a:lnTo>
                    <a:pt x="10" y="152"/>
                  </a:lnTo>
                  <a:lnTo>
                    <a:pt x="8" y="156"/>
                  </a:lnTo>
                  <a:lnTo>
                    <a:pt x="6" y="158"/>
                  </a:lnTo>
                  <a:lnTo>
                    <a:pt x="6" y="160"/>
                  </a:lnTo>
                  <a:lnTo>
                    <a:pt x="4" y="162"/>
                  </a:lnTo>
                  <a:lnTo>
                    <a:pt x="2" y="164"/>
                  </a:lnTo>
                  <a:lnTo>
                    <a:pt x="0" y="168"/>
                  </a:lnTo>
                  <a:lnTo>
                    <a:pt x="0" y="174"/>
                  </a:lnTo>
                  <a:lnTo>
                    <a:pt x="0" y="182"/>
                  </a:lnTo>
                  <a:lnTo>
                    <a:pt x="2" y="188"/>
                  </a:lnTo>
                  <a:lnTo>
                    <a:pt x="2" y="190"/>
                  </a:lnTo>
                  <a:lnTo>
                    <a:pt x="4" y="192"/>
                  </a:lnTo>
                  <a:lnTo>
                    <a:pt x="4" y="194"/>
                  </a:lnTo>
                  <a:lnTo>
                    <a:pt x="6" y="198"/>
                  </a:lnTo>
                  <a:lnTo>
                    <a:pt x="6" y="200"/>
                  </a:lnTo>
                  <a:lnTo>
                    <a:pt x="4" y="200"/>
                  </a:lnTo>
                  <a:lnTo>
                    <a:pt x="6" y="200"/>
                  </a:lnTo>
                  <a:lnTo>
                    <a:pt x="10" y="198"/>
                  </a:lnTo>
                  <a:lnTo>
                    <a:pt x="12" y="198"/>
                  </a:lnTo>
                  <a:lnTo>
                    <a:pt x="14" y="200"/>
                  </a:lnTo>
                  <a:lnTo>
                    <a:pt x="16" y="202"/>
                  </a:lnTo>
                  <a:lnTo>
                    <a:pt x="18" y="204"/>
                  </a:lnTo>
                  <a:lnTo>
                    <a:pt x="22" y="204"/>
                  </a:lnTo>
                  <a:lnTo>
                    <a:pt x="26" y="206"/>
                  </a:lnTo>
                  <a:lnTo>
                    <a:pt x="30" y="206"/>
                  </a:lnTo>
                  <a:lnTo>
                    <a:pt x="34" y="204"/>
                  </a:lnTo>
                  <a:lnTo>
                    <a:pt x="36" y="202"/>
                  </a:lnTo>
                  <a:lnTo>
                    <a:pt x="38" y="200"/>
                  </a:lnTo>
                  <a:lnTo>
                    <a:pt x="42" y="198"/>
                  </a:lnTo>
                  <a:lnTo>
                    <a:pt x="42" y="196"/>
                  </a:lnTo>
                  <a:lnTo>
                    <a:pt x="42" y="222"/>
                  </a:lnTo>
                  <a:lnTo>
                    <a:pt x="42" y="224"/>
                  </a:lnTo>
                  <a:lnTo>
                    <a:pt x="44" y="224"/>
                  </a:lnTo>
                  <a:lnTo>
                    <a:pt x="48" y="226"/>
                  </a:lnTo>
                  <a:lnTo>
                    <a:pt x="50" y="226"/>
                  </a:lnTo>
                  <a:lnTo>
                    <a:pt x="54" y="226"/>
                  </a:lnTo>
                  <a:lnTo>
                    <a:pt x="58" y="226"/>
                  </a:lnTo>
                  <a:lnTo>
                    <a:pt x="64" y="226"/>
                  </a:lnTo>
                  <a:lnTo>
                    <a:pt x="70" y="226"/>
                  </a:lnTo>
                  <a:lnTo>
                    <a:pt x="74" y="224"/>
                  </a:lnTo>
                  <a:lnTo>
                    <a:pt x="78" y="224"/>
                  </a:lnTo>
                  <a:lnTo>
                    <a:pt x="80" y="222"/>
                  </a:lnTo>
                  <a:lnTo>
                    <a:pt x="84" y="218"/>
                  </a:lnTo>
                  <a:lnTo>
                    <a:pt x="86" y="216"/>
                  </a:lnTo>
                  <a:lnTo>
                    <a:pt x="86" y="214"/>
                  </a:lnTo>
                  <a:lnTo>
                    <a:pt x="90" y="212"/>
                  </a:lnTo>
                  <a:lnTo>
                    <a:pt x="94" y="210"/>
                  </a:lnTo>
                  <a:lnTo>
                    <a:pt x="96" y="210"/>
                  </a:lnTo>
                  <a:lnTo>
                    <a:pt x="100" y="212"/>
                  </a:lnTo>
                  <a:lnTo>
                    <a:pt x="102" y="212"/>
                  </a:lnTo>
                  <a:lnTo>
                    <a:pt x="104" y="210"/>
                  </a:lnTo>
                  <a:lnTo>
                    <a:pt x="106" y="208"/>
                  </a:lnTo>
                  <a:lnTo>
                    <a:pt x="108" y="206"/>
                  </a:lnTo>
                  <a:lnTo>
                    <a:pt x="110" y="206"/>
                  </a:lnTo>
                  <a:lnTo>
                    <a:pt x="112" y="206"/>
                  </a:lnTo>
                  <a:lnTo>
                    <a:pt x="112" y="208"/>
                  </a:lnTo>
                  <a:lnTo>
                    <a:pt x="112" y="212"/>
                  </a:lnTo>
                  <a:lnTo>
                    <a:pt x="112" y="216"/>
                  </a:lnTo>
                  <a:lnTo>
                    <a:pt x="112" y="226"/>
                  </a:lnTo>
                  <a:lnTo>
                    <a:pt x="114" y="238"/>
                  </a:lnTo>
                  <a:lnTo>
                    <a:pt x="124" y="248"/>
                  </a:lnTo>
                  <a:lnTo>
                    <a:pt x="136" y="252"/>
                  </a:lnTo>
                  <a:lnTo>
                    <a:pt x="146" y="250"/>
                  </a:lnTo>
                  <a:lnTo>
                    <a:pt x="148" y="252"/>
                  </a:lnTo>
                  <a:lnTo>
                    <a:pt x="148" y="254"/>
                  </a:lnTo>
                  <a:lnTo>
                    <a:pt x="150" y="258"/>
                  </a:lnTo>
                  <a:lnTo>
                    <a:pt x="152" y="262"/>
                  </a:lnTo>
                  <a:lnTo>
                    <a:pt x="156" y="266"/>
                  </a:lnTo>
                  <a:lnTo>
                    <a:pt x="162" y="268"/>
                  </a:lnTo>
                  <a:lnTo>
                    <a:pt x="164" y="268"/>
                  </a:lnTo>
                  <a:lnTo>
                    <a:pt x="166" y="272"/>
                  </a:lnTo>
                  <a:lnTo>
                    <a:pt x="170" y="274"/>
                  </a:lnTo>
                  <a:lnTo>
                    <a:pt x="174" y="278"/>
                  </a:lnTo>
                  <a:lnTo>
                    <a:pt x="178" y="284"/>
                  </a:lnTo>
                  <a:lnTo>
                    <a:pt x="182" y="288"/>
                  </a:lnTo>
                  <a:lnTo>
                    <a:pt x="182" y="294"/>
                  </a:lnTo>
                  <a:lnTo>
                    <a:pt x="206" y="296"/>
                  </a:lnTo>
                  <a:lnTo>
                    <a:pt x="206" y="298"/>
                  </a:lnTo>
                  <a:lnTo>
                    <a:pt x="204" y="300"/>
                  </a:lnTo>
                  <a:lnTo>
                    <a:pt x="204" y="304"/>
                  </a:lnTo>
                  <a:lnTo>
                    <a:pt x="204" y="308"/>
                  </a:lnTo>
                  <a:lnTo>
                    <a:pt x="206" y="310"/>
                  </a:lnTo>
                  <a:lnTo>
                    <a:pt x="208" y="312"/>
                  </a:lnTo>
                  <a:lnTo>
                    <a:pt x="210" y="312"/>
                  </a:lnTo>
                  <a:lnTo>
                    <a:pt x="212" y="314"/>
                  </a:lnTo>
                  <a:lnTo>
                    <a:pt x="214" y="318"/>
                  </a:lnTo>
                  <a:lnTo>
                    <a:pt x="214" y="322"/>
                  </a:lnTo>
                  <a:lnTo>
                    <a:pt x="214" y="326"/>
                  </a:lnTo>
                  <a:lnTo>
                    <a:pt x="214" y="338"/>
                  </a:lnTo>
                  <a:lnTo>
                    <a:pt x="214" y="350"/>
                  </a:lnTo>
                  <a:lnTo>
                    <a:pt x="214" y="362"/>
                  </a:lnTo>
                  <a:lnTo>
                    <a:pt x="210" y="368"/>
                  </a:lnTo>
                  <a:lnTo>
                    <a:pt x="212" y="368"/>
                  </a:lnTo>
                  <a:lnTo>
                    <a:pt x="212" y="370"/>
                  </a:lnTo>
                  <a:lnTo>
                    <a:pt x="214" y="372"/>
                  </a:lnTo>
                  <a:lnTo>
                    <a:pt x="214" y="374"/>
                  </a:lnTo>
                  <a:lnTo>
                    <a:pt x="214" y="380"/>
                  </a:lnTo>
                  <a:lnTo>
                    <a:pt x="216" y="384"/>
                  </a:lnTo>
                  <a:lnTo>
                    <a:pt x="216" y="396"/>
                  </a:lnTo>
                  <a:lnTo>
                    <a:pt x="218" y="408"/>
                  </a:lnTo>
                  <a:lnTo>
                    <a:pt x="218" y="416"/>
                  </a:lnTo>
                  <a:lnTo>
                    <a:pt x="220" y="416"/>
                  </a:lnTo>
                  <a:lnTo>
                    <a:pt x="220" y="418"/>
                  </a:lnTo>
                  <a:lnTo>
                    <a:pt x="222" y="420"/>
                  </a:lnTo>
                  <a:lnTo>
                    <a:pt x="226" y="420"/>
                  </a:lnTo>
                  <a:lnTo>
                    <a:pt x="236" y="424"/>
                  </a:lnTo>
                  <a:lnTo>
                    <a:pt x="238" y="422"/>
                  </a:lnTo>
                  <a:lnTo>
                    <a:pt x="240" y="422"/>
                  </a:lnTo>
                  <a:lnTo>
                    <a:pt x="242" y="422"/>
                  </a:lnTo>
                  <a:lnTo>
                    <a:pt x="244" y="422"/>
                  </a:lnTo>
                  <a:lnTo>
                    <a:pt x="246" y="422"/>
                  </a:lnTo>
                  <a:lnTo>
                    <a:pt x="248" y="424"/>
                  </a:lnTo>
                  <a:lnTo>
                    <a:pt x="250" y="428"/>
                  </a:lnTo>
                  <a:lnTo>
                    <a:pt x="252" y="432"/>
                  </a:lnTo>
                  <a:lnTo>
                    <a:pt x="254" y="436"/>
                  </a:lnTo>
                  <a:lnTo>
                    <a:pt x="256" y="442"/>
                  </a:lnTo>
                  <a:lnTo>
                    <a:pt x="256" y="446"/>
                  </a:lnTo>
                  <a:lnTo>
                    <a:pt x="256" y="448"/>
                  </a:lnTo>
                  <a:lnTo>
                    <a:pt x="260" y="450"/>
                  </a:lnTo>
                  <a:lnTo>
                    <a:pt x="264" y="450"/>
                  </a:lnTo>
                  <a:lnTo>
                    <a:pt x="266" y="452"/>
                  </a:lnTo>
                  <a:lnTo>
                    <a:pt x="268" y="452"/>
                  </a:lnTo>
                  <a:lnTo>
                    <a:pt x="270" y="454"/>
                  </a:lnTo>
                  <a:lnTo>
                    <a:pt x="270" y="458"/>
                  </a:lnTo>
                  <a:lnTo>
                    <a:pt x="270" y="462"/>
                  </a:lnTo>
                  <a:lnTo>
                    <a:pt x="270" y="466"/>
                  </a:lnTo>
                  <a:lnTo>
                    <a:pt x="266" y="472"/>
                  </a:lnTo>
                  <a:lnTo>
                    <a:pt x="264" y="474"/>
                  </a:lnTo>
                  <a:lnTo>
                    <a:pt x="258" y="480"/>
                  </a:lnTo>
                  <a:lnTo>
                    <a:pt x="248" y="488"/>
                  </a:lnTo>
                  <a:lnTo>
                    <a:pt x="240" y="494"/>
                  </a:lnTo>
                  <a:lnTo>
                    <a:pt x="234" y="500"/>
                  </a:lnTo>
                  <a:lnTo>
                    <a:pt x="232" y="500"/>
                  </a:lnTo>
                  <a:lnTo>
                    <a:pt x="230" y="502"/>
                  </a:lnTo>
                  <a:lnTo>
                    <a:pt x="228" y="506"/>
                  </a:lnTo>
                  <a:lnTo>
                    <a:pt x="224" y="510"/>
                  </a:lnTo>
                  <a:lnTo>
                    <a:pt x="220" y="514"/>
                  </a:lnTo>
                  <a:lnTo>
                    <a:pt x="218" y="518"/>
                  </a:lnTo>
                  <a:lnTo>
                    <a:pt x="216" y="522"/>
                  </a:lnTo>
                  <a:lnTo>
                    <a:pt x="216" y="524"/>
                  </a:lnTo>
                  <a:lnTo>
                    <a:pt x="218" y="524"/>
                  </a:lnTo>
                  <a:lnTo>
                    <a:pt x="220" y="522"/>
                  </a:lnTo>
                  <a:lnTo>
                    <a:pt x="224" y="524"/>
                  </a:lnTo>
                  <a:lnTo>
                    <a:pt x="226" y="526"/>
                  </a:lnTo>
                  <a:lnTo>
                    <a:pt x="230" y="530"/>
                  </a:lnTo>
                  <a:lnTo>
                    <a:pt x="240" y="538"/>
                  </a:lnTo>
                  <a:lnTo>
                    <a:pt x="240" y="540"/>
                  </a:lnTo>
                  <a:lnTo>
                    <a:pt x="244" y="540"/>
                  </a:lnTo>
                  <a:lnTo>
                    <a:pt x="248" y="542"/>
                  </a:lnTo>
                  <a:lnTo>
                    <a:pt x="254" y="544"/>
                  </a:lnTo>
                  <a:lnTo>
                    <a:pt x="258" y="546"/>
                  </a:lnTo>
                  <a:lnTo>
                    <a:pt x="262" y="548"/>
                  </a:lnTo>
                  <a:lnTo>
                    <a:pt x="264" y="552"/>
                  </a:lnTo>
                  <a:lnTo>
                    <a:pt x="278" y="568"/>
                  </a:lnTo>
                  <a:lnTo>
                    <a:pt x="282" y="572"/>
                  </a:lnTo>
                  <a:lnTo>
                    <a:pt x="290" y="56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8" name="Freeform 333"/>
            <p:cNvSpPr>
              <a:spLocks noChangeArrowheads="1"/>
            </p:cNvSpPr>
            <p:nvPr/>
          </p:nvSpPr>
          <p:spPr bwMode="auto">
            <a:xfrm>
              <a:off x="3862" y="1984"/>
              <a:ext cx="150" cy="756"/>
            </a:xfrm>
            <a:custGeom>
              <a:avLst/>
              <a:gdLst>
                <a:gd name="T0" fmla="*/ 130 w 150"/>
                <a:gd name="T1" fmla="*/ 742 h 756"/>
                <a:gd name="T2" fmla="*/ 102 w 150"/>
                <a:gd name="T3" fmla="*/ 748 h 756"/>
                <a:gd name="T4" fmla="*/ 92 w 150"/>
                <a:gd name="T5" fmla="*/ 748 h 756"/>
                <a:gd name="T6" fmla="*/ 54 w 150"/>
                <a:gd name="T7" fmla="*/ 716 h 756"/>
                <a:gd name="T8" fmla="*/ 70 w 150"/>
                <a:gd name="T9" fmla="*/ 688 h 756"/>
                <a:gd name="T10" fmla="*/ 58 w 150"/>
                <a:gd name="T11" fmla="*/ 678 h 756"/>
                <a:gd name="T12" fmla="*/ 42 w 150"/>
                <a:gd name="T13" fmla="*/ 678 h 756"/>
                <a:gd name="T14" fmla="*/ 34 w 150"/>
                <a:gd name="T15" fmla="*/ 686 h 756"/>
                <a:gd name="T16" fmla="*/ 0 w 150"/>
                <a:gd name="T17" fmla="*/ 600 h 756"/>
                <a:gd name="T18" fmla="*/ 8 w 150"/>
                <a:gd name="T19" fmla="*/ 534 h 756"/>
                <a:gd name="T20" fmla="*/ 16 w 150"/>
                <a:gd name="T21" fmla="*/ 432 h 756"/>
                <a:gd name="T22" fmla="*/ 32 w 150"/>
                <a:gd name="T23" fmla="*/ 388 h 756"/>
                <a:gd name="T24" fmla="*/ 48 w 150"/>
                <a:gd name="T25" fmla="*/ 358 h 756"/>
                <a:gd name="T26" fmla="*/ 42 w 150"/>
                <a:gd name="T27" fmla="*/ 344 h 756"/>
                <a:gd name="T28" fmla="*/ 38 w 150"/>
                <a:gd name="T29" fmla="*/ 356 h 756"/>
                <a:gd name="T30" fmla="*/ 34 w 150"/>
                <a:gd name="T31" fmla="*/ 376 h 756"/>
                <a:gd name="T32" fmla="*/ 28 w 150"/>
                <a:gd name="T33" fmla="*/ 352 h 756"/>
                <a:gd name="T34" fmla="*/ 50 w 150"/>
                <a:gd name="T35" fmla="*/ 244 h 756"/>
                <a:gd name="T36" fmla="*/ 60 w 150"/>
                <a:gd name="T37" fmla="*/ 200 h 756"/>
                <a:gd name="T38" fmla="*/ 66 w 150"/>
                <a:gd name="T39" fmla="*/ 182 h 756"/>
                <a:gd name="T40" fmla="*/ 66 w 150"/>
                <a:gd name="T41" fmla="*/ 164 h 756"/>
                <a:gd name="T42" fmla="*/ 70 w 150"/>
                <a:gd name="T43" fmla="*/ 146 h 756"/>
                <a:gd name="T44" fmla="*/ 70 w 150"/>
                <a:gd name="T45" fmla="*/ 128 h 756"/>
                <a:gd name="T46" fmla="*/ 70 w 150"/>
                <a:gd name="T47" fmla="*/ 106 h 756"/>
                <a:gd name="T48" fmla="*/ 74 w 150"/>
                <a:gd name="T49" fmla="*/ 74 h 756"/>
                <a:gd name="T50" fmla="*/ 60 w 150"/>
                <a:gd name="T51" fmla="*/ 22 h 756"/>
                <a:gd name="T52" fmla="*/ 50 w 150"/>
                <a:gd name="T53" fmla="*/ 8 h 756"/>
                <a:gd name="T54" fmla="*/ 72 w 150"/>
                <a:gd name="T55" fmla="*/ 0 h 756"/>
                <a:gd name="T56" fmla="*/ 90 w 150"/>
                <a:gd name="T57" fmla="*/ 34 h 756"/>
                <a:gd name="T58" fmla="*/ 102 w 150"/>
                <a:gd name="T59" fmla="*/ 52 h 756"/>
                <a:gd name="T60" fmla="*/ 114 w 150"/>
                <a:gd name="T61" fmla="*/ 108 h 756"/>
                <a:gd name="T62" fmla="*/ 118 w 150"/>
                <a:gd name="T63" fmla="*/ 110 h 756"/>
                <a:gd name="T64" fmla="*/ 116 w 150"/>
                <a:gd name="T65" fmla="*/ 124 h 756"/>
                <a:gd name="T66" fmla="*/ 106 w 150"/>
                <a:gd name="T67" fmla="*/ 138 h 756"/>
                <a:gd name="T68" fmla="*/ 92 w 150"/>
                <a:gd name="T69" fmla="*/ 168 h 756"/>
                <a:gd name="T70" fmla="*/ 84 w 150"/>
                <a:gd name="T71" fmla="*/ 200 h 756"/>
                <a:gd name="T72" fmla="*/ 82 w 150"/>
                <a:gd name="T73" fmla="*/ 324 h 756"/>
                <a:gd name="T74" fmla="*/ 70 w 150"/>
                <a:gd name="T75" fmla="*/ 338 h 756"/>
                <a:gd name="T76" fmla="*/ 60 w 150"/>
                <a:gd name="T77" fmla="*/ 368 h 756"/>
                <a:gd name="T78" fmla="*/ 58 w 150"/>
                <a:gd name="T79" fmla="*/ 390 h 756"/>
                <a:gd name="T80" fmla="*/ 54 w 150"/>
                <a:gd name="T81" fmla="*/ 420 h 756"/>
                <a:gd name="T82" fmla="*/ 56 w 150"/>
                <a:gd name="T83" fmla="*/ 448 h 756"/>
                <a:gd name="T84" fmla="*/ 54 w 150"/>
                <a:gd name="T85" fmla="*/ 468 h 756"/>
                <a:gd name="T86" fmla="*/ 56 w 150"/>
                <a:gd name="T87" fmla="*/ 476 h 756"/>
                <a:gd name="T88" fmla="*/ 58 w 150"/>
                <a:gd name="T89" fmla="*/ 508 h 756"/>
                <a:gd name="T90" fmla="*/ 50 w 150"/>
                <a:gd name="T91" fmla="*/ 522 h 756"/>
                <a:gd name="T92" fmla="*/ 38 w 150"/>
                <a:gd name="T93" fmla="*/ 540 h 756"/>
                <a:gd name="T94" fmla="*/ 38 w 150"/>
                <a:gd name="T95" fmla="*/ 612 h 756"/>
                <a:gd name="T96" fmla="*/ 38 w 150"/>
                <a:gd name="T97" fmla="*/ 630 h 756"/>
                <a:gd name="T98" fmla="*/ 90 w 150"/>
                <a:gd name="T99" fmla="*/ 656 h 756"/>
                <a:gd name="T100" fmla="*/ 90 w 150"/>
                <a:gd name="T101" fmla="*/ 668 h 756"/>
                <a:gd name="T102" fmla="*/ 136 w 150"/>
                <a:gd name="T103" fmla="*/ 728 h 7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50" h="756">
                  <a:moveTo>
                    <a:pt x="150" y="748"/>
                  </a:moveTo>
                  <a:lnTo>
                    <a:pt x="144" y="752"/>
                  </a:lnTo>
                  <a:lnTo>
                    <a:pt x="136" y="748"/>
                  </a:lnTo>
                  <a:lnTo>
                    <a:pt x="130" y="742"/>
                  </a:lnTo>
                  <a:lnTo>
                    <a:pt x="122" y="744"/>
                  </a:lnTo>
                  <a:lnTo>
                    <a:pt x="112" y="750"/>
                  </a:lnTo>
                  <a:lnTo>
                    <a:pt x="106" y="756"/>
                  </a:lnTo>
                  <a:lnTo>
                    <a:pt x="102" y="748"/>
                  </a:lnTo>
                  <a:lnTo>
                    <a:pt x="104" y="738"/>
                  </a:lnTo>
                  <a:lnTo>
                    <a:pt x="102" y="732"/>
                  </a:lnTo>
                  <a:lnTo>
                    <a:pt x="92" y="736"/>
                  </a:lnTo>
                  <a:lnTo>
                    <a:pt x="92" y="748"/>
                  </a:lnTo>
                  <a:lnTo>
                    <a:pt x="76" y="748"/>
                  </a:lnTo>
                  <a:lnTo>
                    <a:pt x="70" y="728"/>
                  </a:lnTo>
                  <a:lnTo>
                    <a:pt x="54" y="730"/>
                  </a:lnTo>
                  <a:lnTo>
                    <a:pt x="54" y="716"/>
                  </a:lnTo>
                  <a:lnTo>
                    <a:pt x="66" y="712"/>
                  </a:lnTo>
                  <a:lnTo>
                    <a:pt x="72" y="694"/>
                  </a:lnTo>
                  <a:lnTo>
                    <a:pt x="72" y="690"/>
                  </a:lnTo>
                  <a:lnTo>
                    <a:pt x="70" y="688"/>
                  </a:lnTo>
                  <a:lnTo>
                    <a:pt x="66" y="684"/>
                  </a:lnTo>
                  <a:lnTo>
                    <a:pt x="62" y="682"/>
                  </a:lnTo>
                  <a:lnTo>
                    <a:pt x="60" y="680"/>
                  </a:lnTo>
                  <a:lnTo>
                    <a:pt x="58" y="678"/>
                  </a:lnTo>
                  <a:lnTo>
                    <a:pt x="56" y="676"/>
                  </a:lnTo>
                  <a:lnTo>
                    <a:pt x="50" y="676"/>
                  </a:lnTo>
                  <a:lnTo>
                    <a:pt x="46" y="676"/>
                  </a:lnTo>
                  <a:lnTo>
                    <a:pt x="42" y="678"/>
                  </a:lnTo>
                  <a:lnTo>
                    <a:pt x="38" y="680"/>
                  </a:lnTo>
                  <a:lnTo>
                    <a:pt x="36" y="682"/>
                  </a:lnTo>
                  <a:lnTo>
                    <a:pt x="34" y="684"/>
                  </a:lnTo>
                  <a:lnTo>
                    <a:pt x="34" y="686"/>
                  </a:lnTo>
                  <a:lnTo>
                    <a:pt x="2" y="654"/>
                  </a:lnTo>
                  <a:lnTo>
                    <a:pt x="0" y="642"/>
                  </a:lnTo>
                  <a:lnTo>
                    <a:pt x="0" y="622"/>
                  </a:lnTo>
                  <a:lnTo>
                    <a:pt x="0" y="600"/>
                  </a:lnTo>
                  <a:lnTo>
                    <a:pt x="4" y="576"/>
                  </a:lnTo>
                  <a:lnTo>
                    <a:pt x="6" y="554"/>
                  </a:lnTo>
                  <a:lnTo>
                    <a:pt x="8" y="540"/>
                  </a:lnTo>
                  <a:lnTo>
                    <a:pt x="8" y="534"/>
                  </a:lnTo>
                  <a:lnTo>
                    <a:pt x="26" y="510"/>
                  </a:lnTo>
                  <a:lnTo>
                    <a:pt x="30" y="484"/>
                  </a:lnTo>
                  <a:lnTo>
                    <a:pt x="30" y="452"/>
                  </a:lnTo>
                  <a:lnTo>
                    <a:pt x="16" y="432"/>
                  </a:lnTo>
                  <a:lnTo>
                    <a:pt x="34" y="414"/>
                  </a:lnTo>
                  <a:lnTo>
                    <a:pt x="36" y="398"/>
                  </a:lnTo>
                  <a:lnTo>
                    <a:pt x="28" y="398"/>
                  </a:lnTo>
                  <a:lnTo>
                    <a:pt x="32" y="388"/>
                  </a:lnTo>
                  <a:lnTo>
                    <a:pt x="38" y="388"/>
                  </a:lnTo>
                  <a:lnTo>
                    <a:pt x="46" y="384"/>
                  </a:lnTo>
                  <a:lnTo>
                    <a:pt x="48" y="368"/>
                  </a:lnTo>
                  <a:lnTo>
                    <a:pt x="48" y="358"/>
                  </a:lnTo>
                  <a:lnTo>
                    <a:pt x="50" y="348"/>
                  </a:lnTo>
                  <a:lnTo>
                    <a:pt x="54" y="332"/>
                  </a:lnTo>
                  <a:lnTo>
                    <a:pt x="46" y="336"/>
                  </a:lnTo>
                  <a:lnTo>
                    <a:pt x="42" y="344"/>
                  </a:lnTo>
                  <a:lnTo>
                    <a:pt x="40" y="346"/>
                  </a:lnTo>
                  <a:lnTo>
                    <a:pt x="40" y="348"/>
                  </a:lnTo>
                  <a:lnTo>
                    <a:pt x="38" y="352"/>
                  </a:lnTo>
                  <a:lnTo>
                    <a:pt x="38" y="356"/>
                  </a:lnTo>
                  <a:lnTo>
                    <a:pt x="38" y="362"/>
                  </a:lnTo>
                  <a:lnTo>
                    <a:pt x="38" y="368"/>
                  </a:lnTo>
                  <a:lnTo>
                    <a:pt x="36" y="372"/>
                  </a:lnTo>
                  <a:lnTo>
                    <a:pt x="34" y="376"/>
                  </a:lnTo>
                  <a:lnTo>
                    <a:pt x="32" y="378"/>
                  </a:lnTo>
                  <a:lnTo>
                    <a:pt x="30" y="378"/>
                  </a:lnTo>
                  <a:lnTo>
                    <a:pt x="30" y="380"/>
                  </a:lnTo>
                  <a:lnTo>
                    <a:pt x="28" y="352"/>
                  </a:lnTo>
                  <a:lnTo>
                    <a:pt x="40" y="314"/>
                  </a:lnTo>
                  <a:lnTo>
                    <a:pt x="46" y="282"/>
                  </a:lnTo>
                  <a:lnTo>
                    <a:pt x="50" y="260"/>
                  </a:lnTo>
                  <a:lnTo>
                    <a:pt x="50" y="244"/>
                  </a:lnTo>
                  <a:lnTo>
                    <a:pt x="50" y="240"/>
                  </a:lnTo>
                  <a:lnTo>
                    <a:pt x="50" y="228"/>
                  </a:lnTo>
                  <a:lnTo>
                    <a:pt x="56" y="214"/>
                  </a:lnTo>
                  <a:lnTo>
                    <a:pt x="60" y="200"/>
                  </a:lnTo>
                  <a:lnTo>
                    <a:pt x="64" y="190"/>
                  </a:lnTo>
                  <a:lnTo>
                    <a:pt x="66" y="186"/>
                  </a:lnTo>
                  <a:lnTo>
                    <a:pt x="66" y="184"/>
                  </a:lnTo>
                  <a:lnTo>
                    <a:pt x="66" y="182"/>
                  </a:lnTo>
                  <a:lnTo>
                    <a:pt x="66" y="176"/>
                  </a:lnTo>
                  <a:lnTo>
                    <a:pt x="66" y="172"/>
                  </a:lnTo>
                  <a:lnTo>
                    <a:pt x="66" y="166"/>
                  </a:lnTo>
                  <a:lnTo>
                    <a:pt x="66" y="164"/>
                  </a:lnTo>
                  <a:lnTo>
                    <a:pt x="68" y="160"/>
                  </a:lnTo>
                  <a:lnTo>
                    <a:pt x="68" y="154"/>
                  </a:lnTo>
                  <a:lnTo>
                    <a:pt x="68" y="150"/>
                  </a:lnTo>
                  <a:lnTo>
                    <a:pt x="70" y="146"/>
                  </a:lnTo>
                  <a:lnTo>
                    <a:pt x="70" y="142"/>
                  </a:lnTo>
                  <a:lnTo>
                    <a:pt x="70" y="140"/>
                  </a:lnTo>
                  <a:lnTo>
                    <a:pt x="70" y="134"/>
                  </a:lnTo>
                  <a:lnTo>
                    <a:pt x="70" y="128"/>
                  </a:lnTo>
                  <a:lnTo>
                    <a:pt x="70" y="122"/>
                  </a:lnTo>
                  <a:lnTo>
                    <a:pt x="70" y="116"/>
                  </a:lnTo>
                  <a:lnTo>
                    <a:pt x="68" y="110"/>
                  </a:lnTo>
                  <a:lnTo>
                    <a:pt x="70" y="106"/>
                  </a:lnTo>
                  <a:lnTo>
                    <a:pt x="70" y="100"/>
                  </a:lnTo>
                  <a:lnTo>
                    <a:pt x="72" y="96"/>
                  </a:lnTo>
                  <a:lnTo>
                    <a:pt x="72" y="88"/>
                  </a:lnTo>
                  <a:lnTo>
                    <a:pt x="74" y="74"/>
                  </a:lnTo>
                  <a:lnTo>
                    <a:pt x="72" y="56"/>
                  </a:lnTo>
                  <a:lnTo>
                    <a:pt x="68" y="36"/>
                  </a:lnTo>
                  <a:lnTo>
                    <a:pt x="64" y="30"/>
                  </a:lnTo>
                  <a:lnTo>
                    <a:pt x="60" y="22"/>
                  </a:lnTo>
                  <a:lnTo>
                    <a:pt x="54" y="16"/>
                  </a:lnTo>
                  <a:lnTo>
                    <a:pt x="48" y="12"/>
                  </a:lnTo>
                  <a:lnTo>
                    <a:pt x="46" y="10"/>
                  </a:lnTo>
                  <a:lnTo>
                    <a:pt x="50" y="8"/>
                  </a:lnTo>
                  <a:lnTo>
                    <a:pt x="54" y="8"/>
                  </a:lnTo>
                  <a:lnTo>
                    <a:pt x="60" y="6"/>
                  </a:lnTo>
                  <a:lnTo>
                    <a:pt x="66" y="2"/>
                  </a:lnTo>
                  <a:lnTo>
                    <a:pt x="72" y="0"/>
                  </a:lnTo>
                  <a:lnTo>
                    <a:pt x="72" y="2"/>
                  </a:lnTo>
                  <a:lnTo>
                    <a:pt x="74" y="8"/>
                  </a:lnTo>
                  <a:lnTo>
                    <a:pt x="80" y="18"/>
                  </a:lnTo>
                  <a:lnTo>
                    <a:pt x="90" y="34"/>
                  </a:lnTo>
                  <a:lnTo>
                    <a:pt x="98" y="46"/>
                  </a:lnTo>
                  <a:lnTo>
                    <a:pt x="100" y="46"/>
                  </a:lnTo>
                  <a:lnTo>
                    <a:pt x="100" y="48"/>
                  </a:lnTo>
                  <a:lnTo>
                    <a:pt x="102" y="52"/>
                  </a:lnTo>
                  <a:lnTo>
                    <a:pt x="102" y="60"/>
                  </a:lnTo>
                  <a:lnTo>
                    <a:pt x="110" y="106"/>
                  </a:lnTo>
                  <a:lnTo>
                    <a:pt x="112" y="106"/>
                  </a:lnTo>
                  <a:lnTo>
                    <a:pt x="114" y="108"/>
                  </a:lnTo>
                  <a:lnTo>
                    <a:pt x="116" y="108"/>
                  </a:lnTo>
                  <a:lnTo>
                    <a:pt x="118" y="106"/>
                  </a:lnTo>
                  <a:lnTo>
                    <a:pt x="118" y="108"/>
                  </a:lnTo>
                  <a:lnTo>
                    <a:pt x="118" y="110"/>
                  </a:lnTo>
                  <a:lnTo>
                    <a:pt x="118" y="116"/>
                  </a:lnTo>
                  <a:lnTo>
                    <a:pt x="118" y="120"/>
                  </a:lnTo>
                  <a:lnTo>
                    <a:pt x="118" y="124"/>
                  </a:lnTo>
                  <a:lnTo>
                    <a:pt x="116" y="124"/>
                  </a:lnTo>
                  <a:lnTo>
                    <a:pt x="114" y="126"/>
                  </a:lnTo>
                  <a:lnTo>
                    <a:pt x="112" y="128"/>
                  </a:lnTo>
                  <a:lnTo>
                    <a:pt x="108" y="132"/>
                  </a:lnTo>
                  <a:lnTo>
                    <a:pt x="106" y="138"/>
                  </a:lnTo>
                  <a:lnTo>
                    <a:pt x="104" y="146"/>
                  </a:lnTo>
                  <a:lnTo>
                    <a:pt x="102" y="150"/>
                  </a:lnTo>
                  <a:lnTo>
                    <a:pt x="98" y="158"/>
                  </a:lnTo>
                  <a:lnTo>
                    <a:pt x="92" y="168"/>
                  </a:lnTo>
                  <a:lnTo>
                    <a:pt x="88" y="178"/>
                  </a:lnTo>
                  <a:lnTo>
                    <a:pt x="86" y="186"/>
                  </a:lnTo>
                  <a:lnTo>
                    <a:pt x="84" y="192"/>
                  </a:lnTo>
                  <a:lnTo>
                    <a:pt x="84" y="200"/>
                  </a:lnTo>
                  <a:lnTo>
                    <a:pt x="82" y="214"/>
                  </a:lnTo>
                  <a:lnTo>
                    <a:pt x="84" y="232"/>
                  </a:lnTo>
                  <a:lnTo>
                    <a:pt x="82" y="322"/>
                  </a:lnTo>
                  <a:lnTo>
                    <a:pt x="82" y="324"/>
                  </a:lnTo>
                  <a:lnTo>
                    <a:pt x="80" y="326"/>
                  </a:lnTo>
                  <a:lnTo>
                    <a:pt x="76" y="330"/>
                  </a:lnTo>
                  <a:lnTo>
                    <a:pt x="74" y="334"/>
                  </a:lnTo>
                  <a:lnTo>
                    <a:pt x="70" y="338"/>
                  </a:lnTo>
                  <a:lnTo>
                    <a:pt x="68" y="344"/>
                  </a:lnTo>
                  <a:lnTo>
                    <a:pt x="66" y="348"/>
                  </a:lnTo>
                  <a:lnTo>
                    <a:pt x="64" y="350"/>
                  </a:lnTo>
                  <a:lnTo>
                    <a:pt x="60" y="368"/>
                  </a:lnTo>
                  <a:lnTo>
                    <a:pt x="58" y="370"/>
                  </a:lnTo>
                  <a:lnTo>
                    <a:pt x="58" y="372"/>
                  </a:lnTo>
                  <a:lnTo>
                    <a:pt x="60" y="380"/>
                  </a:lnTo>
                  <a:lnTo>
                    <a:pt x="58" y="390"/>
                  </a:lnTo>
                  <a:lnTo>
                    <a:pt x="60" y="398"/>
                  </a:lnTo>
                  <a:lnTo>
                    <a:pt x="58" y="410"/>
                  </a:lnTo>
                  <a:lnTo>
                    <a:pt x="54" y="412"/>
                  </a:lnTo>
                  <a:lnTo>
                    <a:pt x="54" y="420"/>
                  </a:lnTo>
                  <a:lnTo>
                    <a:pt x="56" y="420"/>
                  </a:lnTo>
                  <a:lnTo>
                    <a:pt x="56" y="424"/>
                  </a:lnTo>
                  <a:lnTo>
                    <a:pt x="56" y="436"/>
                  </a:lnTo>
                  <a:lnTo>
                    <a:pt x="56" y="448"/>
                  </a:lnTo>
                  <a:lnTo>
                    <a:pt x="56" y="458"/>
                  </a:lnTo>
                  <a:lnTo>
                    <a:pt x="56" y="462"/>
                  </a:lnTo>
                  <a:lnTo>
                    <a:pt x="54" y="466"/>
                  </a:lnTo>
                  <a:lnTo>
                    <a:pt x="54" y="468"/>
                  </a:lnTo>
                  <a:lnTo>
                    <a:pt x="54" y="470"/>
                  </a:lnTo>
                  <a:lnTo>
                    <a:pt x="54" y="472"/>
                  </a:lnTo>
                  <a:lnTo>
                    <a:pt x="56" y="474"/>
                  </a:lnTo>
                  <a:lnTo>
                    <a:pt x="56" y="476"/>
                  </a:lnTo>
                  <a:lnTo>
                    <a:pt x="58" y="478"/>
                  </a:lnTo>
                  <a:lnTo>
                    <a:pt x="58" y="484"/>
                  </a:lnTo>
                  <a:lnTo>
                    <a:pt x="58" y="496"/>
                  </a:lnTo>
                  <a:lnTo>
                    <a:pt x="58" y="508"/>
                  </a:lnTo>
                  <a:lnTo>
                    <a:pt x="56" y="516"/>
                  </a:lnTo>
                  <a:lnTo>
                    <a:pt x="56" y="518"/>
                  </a:lnTo>
                  <a:lnTo>
                    <a:pt x="52" y="520"/>
                  </a:lnTo>
                  <a:lnTo>
                    <a:pt x="50" y="522"/>
                  </a:lnTo>
                  <a:lnTo>
                    <a:pt x="46" y="526"/>
                  </a:lnTo>
                  <a:lnTo>
                    <a:pt x="42" y="530"/>
                  </a:lnTo>
                  <a:lnTo>
                    <a:pt x="40" y="534"/>
                  </a:lnTo>
                  <a:lnTo>
                    <a:pt x="38" y="540"/>
                  </a:lnTo>
                  <a:lnTo>
                    <a:pt x="38" y="554"/>
                  </a:lnTo>
                  <a:lnTo>
                    <a:pt x="38" y="574"/>
                  </a:lnTo>
                  <a:lnTo>
                    <a:pt x="38" y="594"/>
                  </a:lnTo>
                  <a:lnTo>
                    <a:pt x="38" y="612"/>
                  </a:lnTo>
                  <a:lnTo>
                    <a:pt x="38" y="618"/>
                  </a:lnTo>
                  <a:lnTo>
                    <a:pt x="36" y="620"/>
                  </a:lnTo>
                  <a:lnTo>
                    <a:pt x="36" y="624"/>
                  </a:lnTo>
                  <a:lnTo>
                    <a:pt x="38" y="630"/>
                  </a:lnTo>
                  <a:lnTo>
                    <a:pt x="38" y="642"/>
                  </a:lnTo>
                  <a:lnTo>
                    <a:pt x="50" y="656"/>
                  </a:lnTo>
                  <a:lnTo>
                    <a:pt x="88" y="656"/>
                  </a:lnTo>
                  <a:lnTo>
                    <a:pt x="90" y="656"/>
                  </a:lnTo>
                  <a:lnTo>
                    <a:pt x="90" y="658"/>
                  </a:lnTo>
                  <a:lnTo>
                    <a:pt x="90" y="660"/>
                  </a:lnTo>
                  <a:lnTo>
                    <a:pt x="90" y="662"/>
                  </a:lnTo>
                  <a:lnTo>
                    <a:pt x="90" y="668"/>
                  </a:lnTo>
                  <a:lnTo>
                    <a:pt x="92" y="676"/>
                  </a:lnTo>
                  <a:lnTo>
                    <a:pt x="92" y="700"/>
                  </a:lnTo>
                  <a:lnTo>
                    <a:pt x="96" y="726"/>
                  </a:lnTo>
                  <a:lnTo>
                    <a:pt x="136" y="728"/>
                  </a:lnTo>
                  <a:lnTo>
                    <a:pt x="150" y="74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49" name="Freeform 334"/>
            <p:cNvSpPr>
              <a:spLocks noChangeArrowheads="1"/>
            </p:cNvSpPr>
            <p:nvPr/>
          </p:nvSpPr>
          <p:spPr bwMode="auto">
            <a:xfrm>
              <a:off x="4042" y="2034"/>
              <a:ext cx="110" cy="126"/>
            </a:xfrm>
            <a:custGeom>
              <a:avLst/>
              <a:gdLst>
                <a:gd name="T0" fmla="*/ 108 w 110"/>
                <a:gd name="T1" fmla="*/ 96 h 126"/>
                <a:gd name="T2" fmla="*/ 110 w 110"/>
                <a:gd name="T3" fmla="*/ 94 h 126"/>
                <a:gd name="T4" fmla="*/ 108 w 110"/>
                <a:gd name="T5" fmla="*/ 90 h 126"/>
                <a:gd name="T6" fmla="*/ 108 w 110"/>
                <a:gd name="T7" fmla="*/ 84 h 126"/>
                <a:gd name="T8" fmla="*/ 106 w 110"/>
                <a:gd name="T9" fmla="*/ 80 h 126"/>
                <a:gd name="T10" fmla="*/ 104 w 110"/>
                <a:gd name="T11" fmla="*/ 76 h 126"/>
                <a:gd name="T12" fmla="*/ 102 w 110"/>
                <a:gd name="T13" fmla="*/ 72 h 126"/>
                <a:gd name="T14" fmla="*/ 100 w 110"/>
                <a:gd name="T15" fmla="*/ 70 h 126"/>
                <a:gd name="T16" fmla="*/ 98 w 110"/>
                <a:gd name="T17" fmla="*/ 70 h 126"/>
                <a:gd name="T18" fmla="*/ 94 w 110"/>
                <a:gd name="T19" fmla="*/ 70 h 126"/>
                <a:gd name="T20" fmla="*/ 92 w 110"/>
                <a:gd name="T21" fmla="*/ 70 h 126"/>
                <a:gd name="T22" fmla="*/ 90 w 110"/>
                <a:gd name="T23" fmla="*/ 70 h 126"/>
                <a:gd name="T24" fmla="*/ 90 w 110"/>
                <a:gd name="T25" fmla="*/ 72 h 126"/>
                <a:gd name="T26" fmla="*/ 78 w 110"/>
                <a:gd name="T27" fmla="*/ 68 h 126"/>
                <a:gd name="T28" fmla="*/ 76 w 110"/>
                <a:gd name="T29" fmla="*/ 68 h 126"/>
                <a:gd name="T30" fmla="*/ 74 w 110"/>
                <a:gd name="T31" fmla="*/ 66 h 126"/>
                <a:gd name="T32" fmla="*/ 72 w 110"/>
                <a:gd name="T33" fmla="*/ 64 h 126"/>
                <a:gd name="T34" fmla="*/ 72 w 110"/>
                <a:gd name="T35" fmla="*/ 54 h 126"/>
                <a:gd name="T36" fmla="*/ 70 w 110"/>
                <a:gd name="T37" fmla="*/ 42 h 126"/>
                <a:gd name="T38" fmla="*/ 68 w 110"/>
                <a:gd name="T39" fmla="*/ 32 h 126"/>
                <a:gd name="T40" fmla="*/ 68 w 110"/>
                <a:gd name="T41" fmla="*/ 28 h 126"/>
                <a:gd name="T42" fmla="*/ 68 w 110"/>
                <a:gd name="T43" fmla="*/ 24 h 126"/>
                <a:gd name="T44" fmla="*/ 68 w 110"/>
                <a:gd name="T45" fmla="*/ 20 h 126"/>
                <a:gd name="T46" fmla="*/ 68 w 110"/>
                <a:gd name="T47" fmla="*/ 18 h 126"/>
                <a:gd name="T48" fmla="*/ 66 w 110"/>
                <a:gd name="T49" fmla="*/ 18 h 126"/>
                <a:gd name="T50" fmla="*/ 64 w 110"/>
                <a:gd name="T51" fmla="*/ 16 h 126"/>
                <a:gd name="T52" fmla="*/ 60 w 110"/>
                <a:gd name="T53" fmla="*/ 12 h 126"/>
                <a:gd name="T54" fmla="*/ 56 w 110"/>
                <a:gd name="T55" fmla="*/ 8 h 126"/>
                <a:gd name="T56" fmla="*/ 52 w 110"/>
                <a:gd name="T57" fmla="*/ 6 h 126"/>
                <a:gd name="T58" fmla="*/ 46 w 110"/>
                <a:gd name="T59" fmla="*/ 2 h 126"/>
                <a:gd name="T60" fmla="*/ 42 w 110"/>
                <a:gd name="T61" fmla="*/ 2 h 126"/>
                <a:gd name="T62" fmla="*/ 36 w 110"/>
                <a:gd name="T63" fmla="*/ 0 h 126"/>
                <a:gd name="T64" fmla="*/ 34 w 110"/>
                <a:gd name="T65" fmla="*/ 2 h 126"/>
                <a:gd name="T66" fmla="*/ 30 w 110"/>
                <a:gd name="T67" fmla="*/ 4 h 126"/>
                <a:gd name="T68" fmla="*/ 24 w 110"/>
                <a:gd name="T69" fmla="*/ 6 h 126"/>
                <a:gd name="T70" fmla="*/ 18 w 110"/>
                <a:gd name="T71" fmla="*/ 10 h 126"/>
                <a:gd name="T72" fmla="*/ 12 w 110"/>
                <a:gd name="T73" fmla="*/ 16 h 126"/>
                <a:gd name="T74" fmla="*/ 8 w 110"/>
                <a:gd name="T75" fmla="*/ 24 h 126"/>
                <a:gd name="T76" fmla="*/ 6 w 110"/>
                <a:gd name="T77" fmla="*/ 24 h 126"/>
                <a:gd name="T78" fmla="*/ 6 w 110"/>
                <a:gd name="T79" fmla="*/ 28 h 126"/>
                <a:gd name="T80" fmla="*/ 4 w 110"/>
                <a:gd name="T81" fmla="*/ 32 h 126"/>
                <a:gd name="T82" fmla="*/ 2 w 110"/>
                <a:gd name="T83" fmla="*/ 38 h 126"/>
                <a:gd name="T84" fmla="*/ 0 w 110"/>
                <a:gd name="T85" fmla="*/ 46 h 126"/>
                <a:gd name="T86" fmla="*/ 0 w 110"/>
                <a:gd name="T87" fmla="*/ 52 h 126"/>
                <a:gd name="T88" fmla="*/ 0 w 110"/>
                <a:gd name="T89" fmla="*/ 54 h 126"/>
                <a:gd name="T90" fmla="*/ 2 w 110"/>
                <a:gd name="T91" fmla="*/ 56 h 126"/>
                <a:gd name="T92" fmla="*/ 6 w 110"/>
                <a:gd name="T93" fmla="*/ 58 h 126"/>
                <a:gd name="T94" fmla="*/ 10 w 110"/>
                <a:gd name="T95" fmla="*/ 60 h 126"/>
                <a:gd name="T96" fmla="*/ 26 w 110"/>
                <a:gd name="T97" fmla="*/ 66 h 126"/>
                <a:gd name="T98" fmla="*/ 32 w 110"/>
                <a:gd name="T99" fmla="*/ 72 h 126"/>
                <a:gd name="T100" fmla="*/ 66 w 110"/>
                <a:gd name="T101" fmla="*/ 90 h 126"/>
                <a:gd name="T102" fmla="*/ 50 w 110"/>
                <a:gd name="T103" fmla="*/ 126 h 126"/>
                <a:gd name="T104" fmla="*/ 102 w 110"/>
                <a:gd name="T105" fmla="*/ 126 h 126"/>
                <a:gd name="T106" fmla="*/ 102 w 110"/>
                <a:gd name="T107" fmla="*/ 124 h 126"/>
                <a:gd name="T108" fmla="*/ 102 w 110"/>
                <a:gd name="T109" fmla="*/ 120 h 126"/>
                <a:gd name="T110" fmla="*/ 104 w 110"/>
                <a:gd name="T111" fmla="*/ 116 h 126"/>
                <a:gd name="T112" fmla="*/ 106 w 110"/>
                <a:gd name="T113" fmla="*/ 112 h 126"/>
                <a:gd name="T114" fmla="*/ 106 w 110"/>
                <a:gd name="T115" fmla="*/ 110 h 126"/>
                <a:gd name="T116" fmla="*/ 106 w 110"/>
                <a:gd name="T117" fmla="*/ 108 h 126"/>
                <a:gd name="T118" fmla="*/ 106 w 110"/>
                <a:gd name="T119" fmla="*/ 104 h 126"/>
                <a:gd name="T120" fmla="*/ 108 w 110"/>
                <a:gd name="T121" fmla="*/ 98 h 126"/>
                <a:gd name="T122" fmla="*/ 108 w 110"/>
                <a:gd name="T123" fmla="*/ 9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0" h="126">
                  <a:moveTo>
                    <a:pt x="108" y="96"/>
                  </a:moveTo>
                  <a:lnTo>
                    <a:pt x="110" y="94"/>
                  </a:lnTo>
                  <a:lnTo>
                    <a:pt x="108" y="90"/>
                  </a:lnTo>
                  <a:lnTo>
                    <a:pt x="108" y="84"/>
                  </a:lnTo>
                  <a:lnTo>
                    <a:pt x="106" y="80"/>
                  </a:lnTo>
                  <a:lnTo>
                    <a:pt x="104" y="76"/>
                  </a:lnTo>
                  <a:lnTo>
                    <a:pt x="102" y="72"/>
                  </a:lnTo>
                  <a:lnTo>
                    <a:pt x="100" y="70"/>
                  </a:lnTo>
                  <a:lnTo>
                    <a:pt x="98" y="70"/>
                  </a:lnTo>
                  <a:lnTo>
                    <a:pt x="94" y="70"/>
                  </a:lnTo>
                  <a:lnTo>
                    <a:pt x="92" y="70"/>
                  </a:lnTo>
                  <a:lnTo>
                    <a:pt x="90" y="70"/>
                  </a:lnTo>
                  <a:lnTo>
                    <a:pt x="90" y="72"/>
                  </a:lnTo>
                  <a:lnTo>
                    <a:pt x="78" y="68"/>
                  </a:lnTo>
                  <a:lnTo>
                    <a:pt x="76" y="68"/>
                  </a:lnTo>
                  <a:lnTo>
                    <a:pt x="74" y="66"/>
                  </a:lnTo>
                  <a:lnTo>
                    <a:pt x="72" y="64"/>
                  </a:lnTo>
                  <a:lnTo>
                    <a:pt x="72" y="54"/>
                  </a:lnTo>
                  <a:lnTo>
                    <a:pt x="70" y="42"/>
                  </a:lnTo>
                  <a:lnTo>
                    <a:pt x="68" y="32"/>
                  </a:lnTo>
                  <a:lnTo>
                    <a:pt x="68" y="28"/>
                  </a:lnTo>
                  <a:lnTo>
                    <a:pt x="68" y="24"/>
                  </a:lnTo>
                  <a:lnTo>
                    <a:pt x="68" y="20"/>
                  </a:lnTo>
                  <a:lnTo>
                    <a:pt x="68" y="18"/>
                  </a:lnTo>
                  <a:lnTo>
                    <a:pt x="66" y="18"/>
                  </a:lnTo>
                  <a:lnTo>
                    <a:pt x="64" y="16"/>
                  </a:lnTo>
                  <a:lnTo>
                    <a:pt x="60" y="12"/>
                  </a:lnTo>
                  <a:lnTo>
                    <a:pt x="56" y="8"/>
                  </a:lnTo>
                  <a:lnTo>
                    <a:pt x="52" y="6"/>
                  </a:lnTo>
                  <a:lnTo>
                    <a:pt x="46" y="2"/>
                  </a:lnTo>
                  <a:lnTo>
                    <a:pt x="42" y="2"/>
                  </a:lnTo>
                  <a:lnTo>
                    <a:pt x="36" y="0"/>
                  </a:lnTo>
                  <a:lnTo>
                    <a:pt x="34" y="2"/>
                  </a:lnTo>
                  <a:lnTo>
                    <a:pt x="30" y="4"/>
                  </a:lnTo>
                  <a:lnTo>
                    <a:pt x="24" y="6"/>
                  </a:lnTo>
                  <a:lnTo>
                    <a:pt x="18" y="10"/>
                  </a:lnTo>
                  <a:lnTo>
                    <a:pt x="12" y="16"/>
                  </a:lnTo>
                  <a:lnTo>
                    <a:pt x="8" y="24"/>
                  </a:lnTo>
                  <a:lnTo>
                    <a:pt x="6" y="24"/>
                  </a:lnTo>
                  <a:lnTo>
                    <a:pt x="6" y="28"/>
                  </a:lnTo>
                  <a:lnTo>
                    <a:pt x="4" y="32"/>
                  </a:lnTo>
                  <a:lnTo>
                    <a:pt x="2" y="38"/>
                  </a:lnTo>
                  <a:lnTo>
                    <a:pt x="0" y="46"/>
                  </a:lnTo>
                  <a:lnTo>
                    <a:pt x="0" y="52"/>
                  </a:lnTo>
                  <a:lnTo>
                    <a:pt x="0" y="54"/>
                  </a:lnTo>
                  <a:lnTo>
                    <a:pt x="2" y="56"/>
                  </a:lnTo>
                  <a:lnTo>
                    <a:pt x="6" y="58"/>
                  </a:lnTo>
                  <a:lnTo>
                    <a:pt x="10" y="60"/>
                  </a:lnTo>
                  <a:lnTo>
                    <a:pt x="26" y="66"/>
                  </a:lnTo>
                  <a:lnTo>
                    <a:pt x="32" y="72"/>
                  </a:lnTo>
                  <a:lnTo>
                    <a:pt x="66" y="90"/>
                  </a:lnTo>
                  <a:lnTo>
                    <a:pt x="50" y="126"/>
                  </a:lnTo>
                  <a:lnTo>
                    <a:pt x="102" y="126"/>
                  </a:lnTo>
                  <a:lnTo>
                    <a:pt x="102" y="124"/>
                  </a:lnTo>
                  <a:lnTo>
                    <a:pt x="102" y="120"/>
                  </a:lnTo>
                  <a:lnTo>
                    <a:pt x="104" y="116"/>
                  </a:lnTo>
                  <a:lnTo>
                    <a:pt x="106" y="112"/>
                  </a:lnTo>
                  <a:lnTo>
                    <a:pt x="106" y="110"/>
                  </a:lnTo>
                  <a:lnTo>
                    <a:pt x="106" y="108"/>
                  </a:lnTo>
                  <a:lnTo>
                    <a:pt x="106" y="104"/>
                  </a:lnTo>
                  <a:lnTo>
                    <a:pt x="108" y="98"/>
                  </a:lnTo>
                  <a:lnTo>
                    <a:pt x="108" y="9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0" name="Freeform 335"/>
            <p:cNvSpPr>
              <a:spLocks noChangeArrowheads="1"/>
            </p:cNvSpPr>
            <p:nvPr/>
          </p:nvSpPr>
          <p:spPr bwMode="auto">
            <a:xfrm>
              <a:off x="3718" y="1558"/>
              <a:ext cx="52" cy="70"/>
            </a:xfrm>
            <a:custGeom>
              <a:avLst/>
              <a:gdLst>
                <a:gd name="T0" fmla="*/ 50 w 52"/>
                <a:gd name="T1" fmla="*/ 64 h 70"/>
                <a:gd name="T2" fmla="*/ 44 w 52"/>
                <a:gd name="T3" fmla="*/ 58 h 70"/>
                <a:gd name="T4" fmla="*/ 44 w 52"/>
                <a:gd name="T5" fmla="*/ 50 h 70"/>
                <a:gd name="T6" fmla="*/ 48 w 52"/>
                <a:gd name="T7" fmla="*/ 42 h 70"/>
                <a:gd name="T8" fmla="*/ 48 w 52"/>
                <a:gd name="T9" fmla="*/ 36 h 70"/>
                <a:gd name="T10" fmla="*/ 48 w 52"/>
                <a:gd name="T11" fmla="*/ 32 h 70"/>
                <a:gd name="T12" fmla="*/ 50 w 52"/>
                <a:gd name="T13" fmla="*/ 20 h 70"/>
                <a:gd name="T14" fmla="*/ 52 w 52"/>
                <a:gd name="T15" fmla="*/ 10 h 70"/>
                <a:gd name="T16" fmla="*/ 52 w 52"/>
                <a:gd name="T17" fmla="*/ 6 h 70"/>
                <a:gd name="T18" fmla="*/ 52 w 52"/>
                <a:gd name="T19" fmla="*/ 0 h 70"/>
                <a:gd name="T20" fmla="*/ 48 w 52"/>
                <a:gd name="T21" fmla="*/ 0 h 70"/>
                <a:gd name="T22" fmla="*/ 44 w 52"/>
                <a:gd name="T23" fmla="*/ 0 h 70"/>
                <a:gd name="T24" fmla="*/ 40 w 52"/>
                <a:gd name="T25" fmla="*/ 2 h 70"/>
                <a:gd name="T26" fmla="*/ 36 w 52"/>
                <a:gd name="T27" fmla="*/ 0 h 70"/>
                <a:gd name="T28" fmla="*/ 32 w 52"/>
                <a:gd name="T29" fmla="*/ 4 h 70"/>
                <a:gd name="T30" fmla="*/ 28 w 52"/>
                <a:gd name="T31" fmla="*/ 14 h 70"/>
                <a:gd name="T32" fmla="*/ 24 w 52"/>
                <a:gd name="T33" fmla="*/ 20 h 70"/>
                <a:gd name="T34" fmla="*/ 18 w 52"/>
                <a:gd name="T35" fmla="*/ 22 h 70"/>
                <a:gd name="T36" fmla="*/ 14 w 52"/>
                <a:gd name="T37" fmla="*/ 26 h 70"/>
                <a:gd name="T38" fmla="*/ 14 w 52"/>
                <a:gd name="T39" fmla="*/ 30 h 70"/>
                <a:gd name="T40" fmla="*/ 12 w 52"/>
                <a:gd name="T41" fmla="*/ 34 h 70"/>
                <a:gd name="T42" fmla="*/ 8 w 52"/>
                <a:gd name="T43" fmla="*/ 36 h 70"/>
                <a:gd name="T44" fmla="*/ 6 w 52"/>
                <a:gd name="T45" fmla="*/ 40 h 70"/>
                <a:gd name="T46" fmla="*/ 4 w 52"/>
                <a:gd name="T47" fmla="*/ 44 h 70"/>
                <a:gd name="T48" fmla="*/ 0 w 52"/>
                <a:gd name="T49" fmla="*/ 42 h 70"/>
                <a:gd name="T50" fmla="*/ 8 w 52"/>
                <a:gd name="T51" fmla="*/ 52 h 70"/>
                <a:gd name="T52" fmla="*/ 12 w 52"/>
                <a:gd name="T53" fmla="*/ 60 h 70"/>
                <a:gd name="T54" fmla="*/ 16 w 52"/>
                <a:gd name="T55" fmla="*/ 64 h 70"/>
                <a:gd name="T56" fmla="*/ 20 w 52"/>
                <a:gd name="T57" fmla="*/ 62 h 70"/>
                <a:gd name="T58" fmla="*/ 26 w 52"/>
                <a:gd name="T59" fmla="*/ 66 h 70"/>
                <a:gd name="T60" fmla="*/ 30 w 52"/>
                <a:gd name="T61" fmla="*/ 66 h 70"/>
                <a:gd name="T62" fmla="*/ 36 w 52"/>
                <a:gd name="T63" fmla="*/ 66 h 70"/>
                <a:gd name="T64" fmla="*/ 42 w 52"/>
                <a:gd name="T65" fmla="*/ 66 h 70"/>
                <a:gd name="T66" fmla="*/ 48 w 52"/>
                <a:gd name="T67" fmla="*/ 68 h 70"/>
                <a:gd name="T68" fmla="*/ 50 w 52"/>
                <a:gd name="T69"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 h="70">
                  <a:moveTo>
                    <a:pt x="52" y="70"/>
                  </a:moveTo>
                  <a:lnTo>
                    <a:pt x="50" y="64"/>
                  </a:lnTo>
                  <a:lnTo>
                    <a:pt x="46" y="60"/>
                  </a:lnTo>
                  <a:lnTo>
                    <a:pt x="44" y="58"/>
                  </a:lnTo>
                  <a:lnTo>
                    <a:pt x="44" y="54"/>
                  </a:lnTo>
                  <a:lnTo>
                    <a:pt x="44" y="50"/>
                  </a:lnTo>
                  <a:lnTo>
                    <a:pt x="46" y="46"/>
                  </a:lnTo>
                  <a:lnTo>
                    <a:pt x="48" y="42"/>
                  </a:lnTo>
                  <a:lnTo>
                    <a:pt x="48" y="40"/>
                  </a:lnTo>
                  <a:lnTo>
                    <a:pt x="48" y="36"/>
                  </a:lnTo>
                  <a:lnTo>
                    <a:pt x="48" y="34"/>
                  </a:lnTo>
                  <a:lnTo>
                    <a:pt x="48" y="32"/>
                  </a:lnTo>
                  <a:lnTo>
                    <a:pt x="48" y="26"/>
                  </a:lnTo>
                  <a:lnTo>
                    <a:pt x="50" y="20"/>
                  </a:lnTo>
                  <a:lnTo>
                    <a:pt x="50" y="14"/>
                  </a:lnTo>
                  <a:lnTo>
                    <a:pt x="52" y="10"/>
                  </a:lnTo>
                  <a:lnTo>
                    <a:pt x="52" y="8"/>
                  </a:lnTo>
                  <a:lnTo>
                    <a:pt x="52" y="6"/>
                  </a:lnTo>
                  <a:lnTo>
                    <a:pt x="52" y="2"/>
                  </a:lnTo>
                  <a:lnTo>
                    <a:pt x="52" y="0"/>
                  </a:lnTo>
                  <a:lnTo>
                    <a:pt x="50" y="0"/>
                  </a:lnTo>
                  <a:lnTo>
                    <a:pt x="48" y="0"/>
                  </a:lnTo>
                  <a:lnTo>
                    <a:pt x="46" y="0"/>
                  </a:lnTo>
                  <a:lnTo>
                    <a:pt x="44" y="0"/>
                  </a:lnTo>
                  <a:lnTo>
                    <a:pt x="42" y="0"/>
                  </a:lnTo>
                  <a:lnTo>
                    <a:pt x="40" y="2"/>
                  </a:lnTo>
                  <a:lnTo>
                    <a:pt x="38" y="0"/>
                  </a:lnTo>
                  <a:lnTo>
                    <a:pt x="36" y="0"/>
                  </a:lnTo>
                  <a:lnTo>
                    <a:pt x="34" y="2"/>
                  </a:lnTo>
                  <a:lnTo>
                    <a:pt x="32" y="4"/>
                  </a:lnTo>
                  <a:lnTo>
                    <a:pt x="30" y="10"/>
                  </a:lnTo>
                  <a:lnTo>
                    <a:pt x="28" y="14"/>
                  </a:lnTo>
                  <a:lnTo>
                    <a:pt x="26" y="16"/>
                  </a:lnTo>
                  <a:lnTo>
                    <a:pt x="24" y="20"/>
                  </a:lnTo>
                  <a:lnTo>
                    <a:pt x="20" y="22"/>
                  </a:lnTo>
                  <a:lnTo>
                    <a:pt x="18" y="22"/>
                  </a:lnTo>
                  <a:lnTo>
                    <a:pt x="16" y="24"/>
                  </a:lnTo>
                  <a:lnTo>
                    <a:pt x="14" y="26"/>
                  </a:lnTo>
                  <a:lnTo>
                    <a:pt x="14" y="28"/>
                  </a:lnTo>
                  <a:lnTo>
                    <a:pt x="14" y="30"/>
                  </a:lnTo>
                  <a:lnTo>
                    <a:pt x="14" y="32"/>
                  </a:lnTo>
                  <a:lnTo>
                    <a:pt x="12" y="34"/>
                  </a:lnTo>
                  <a:lnTo>
                    <a:pt x="10" y="36"/>
                  </a:lnTo>
                  <a:lnTo>
                    <a:pt x="8" y="36"/>
                  </a:lnTo>
                  <a:lnTo>
                    <a:pt x="8" y="38"/>
                  </a:lnTo>
                  <a:lnTo>
                    <a:pt x="6" y="40"/>
                  </a:lnTo>
                  <a:lnTo>
                    <a:pt x="6" y="42"/>
                  </a:lnTo>
                  <a:lnTo>
                    <a:pt x="4" y="44"/>
                  </a:lnTo>
                  <a:lnTo>
                    <a:pt x="2" y="44"/>
                  </a:lnTo>
                  <a:lnTo>
                    <a:pt x="0" y="42"/>
                  </a:lnTo>
                  <a:lnTo>
                    <a:pt x="0" y="44"/>
                  </a:lnTo>
                  <a:lnTo>
                    <a:pt x="8" y="52"/>
                  </a:lnTo>
                  <a:lnTo>
                    <a:pt x="10" y="56"/>
                  </a:lnTo>
                  <a:lnTo>
                    <a:pt x="12" y="60"/>
                  </a:lnTo>
                  <a:lnTo>
                    <a:pt x="14" y="64"/>
                  </a:lnTo>
                  <a:lnTo>
                    <a:pt x="16" y="64"/>
                  </a:lnTo>
                  <a:lnTo>
                    <a:pt x="18" y="62"/>
                  </a:lnTo>
                  <a:lnTo>
                    <a:pt x="20" y="62"/>
                  </a:lnTo>
                  <a:lnTo>
                    <a:pt x="24" y="64"/>
                  </a:lnTo>
                  <a:lnTo>
                    <a:pt x="26" y="66"/>
                  </a:lnTo>
                  <a:lnTo>
                    <a:pt x="28" y="66"/>
                  </a:lnTo>
                  <a:lnTo>
                    <a:pt x="30" y="66"/>
                  </a:lnTo>
                  <a:lnTo>
                    <a:pt x="34" y="66"/>
                  </a:lnTo>
                  <a:lnTo>
                    <a:pt x="36" y="66"/>
                  </a:lnTo>
                  <a:lnTo>
                    <a:pt x="40" y="66"/>
                  </a:lnTo>
                  <a:lnTo>
                    <a:pt x="42" y="66"/>
                  </a:lnTo>
                  <a:lnTo>
                    <a:pt x="44" y="68"/>
                  </a:lnTo>
                  <a:lnTo>
                    <a:pt x="48" y="68"/>
                  </a:lnTo>
                  <a:lnTo>
                    <a:pt x="48" y="70"/>
                  </a:lnTo>
                  <a:lnTo>
                    <a:pt x="50" y="70"/>
                  </a:lnTo>
                  <a:lnTo>
                    <a:pt x="52" y="7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1" name="Freeform 336"/>
            <p:cNvSpPr>
              <a:spLocks noChangeArrowheads="1"/>
            </p:cNvSpPr>
            <p:nvPr/>
          </p:nvSpPr>
          <p:spPr bwMode="auto">
            <a:xfrm>
              <a:off x="3658" y="1510"/>
              <a:ext cx="60" cy="74"/>
            </a:xfrm>
            <a:custGeom>
              <a:avLst/>
              <a:gdLst>
                <a:gd name="T0" fmla="*/ 60 w 60"/>
                <a:gd name="T1" fmla="*/ 40 h 74"/>
                <a:gd name="T2" fmla="*/ 60 w 60"/>
                <a:gd name="T3" fmla="*/ 40 h 74"/>
                <a:gd name="T4" fmla="*/ 58 w 60"/>
                <a:gd name="T5" fmla="*/ 42 h 74"/>
                <a:gd name="T6" fmla="*/ 56 w 60"/>
                <a:gd name="T7" fmla="*/ 46 h 74"/>
                <a:gd name="T8" fmla="*/ 54 w 60"/>
                <a:gd name="T9" fmla="*/ 48 h 74"/>
                <a:gd name="T10" fmla="*/ 50 w 60"/>
                <a:gd name="T11" fmla="*/ 50 h 74"/>
                <a:gd name="T12" fmla="*/ 46 w 60"/>
                <a:gd name="T13" fmla="*/ 52 h 74"/>
                <a:gd name="T14" fmla="*/ 44 w 60"/>
                <a:gd name="T15" fmla="*/ 52 h 74"/>
                <a:gd name="T16" fmla="*/ 42 w 60"/>
                <a:gd name="T17" fmla="*/ 54 h 74"/>
                <a:gd name="T18" fmla="*/ 40 w 60"/>
                <a:gd name="T19" fmla="*/ 58 h 74"/>
                <a:gd name="T20" fmla="*/ 38 w 60"/>
                <a:gd name="T21" fmla="*/ 60 h 74"/>
                <a:gd name="T22" fmla="*/ 36 w 60"/>
                <a:gd name="T23" fmla="*/ 62 h 74"/>
                <a:gd name="T24" fmla="*/ 32 w 60"/>
                <a:gd name="T25" fmla="*/ 62 h 74"/>
                <a:gd name="T26" fmla="*/ 30 w 60"/>
                <a:gd name="T27" fmla="*/ 64 h 74"/>
                <a:gd name="T28" fmla="*/ 26 w 60"/>
                <a:gd name="T29" fmla="*/ 66 h 74"/>
                <a:gd name="T30" fmla="*/ 24 w 60"/>
                <a:gd name="T31" fmla="*/ 68 h 74"/>
                <a:gd name="T32" fmla="*/ 16 w 60"/>
                <a:gd name="T33" fmla="*/ 74 h 74"/>
                <a:gd name="T34" fmla="*/ 10 w 60"/>
                <a:gd name="T35" fmla="*/ 70 h 74"/>
                <a:gd name="T36" fmla="*/ 6 w 60"/>
                <a:gd name="T37" fmla="*/ 66 h 74"/>
                <a:gd name="T38" fmla="*/ 4 w 60"/>
                <a:gd name="T39" fmla="*/ 62 h 74"/>
                <a:gd name="T40" fmla="*/ 0 w 60"/>
                <a:gd name="T41" fmla="*/ 54 h 74"/>
                <a:gd name="T42" fmla="*/ 2 w 60"/>
                <a:gd name="T43" fmla="*/ 54 h 74"/>
                <a:gd name="T44" fmla="*/ 2 w 60"/>
                <a:gd name="T45" fmla="*/ 50 h 74"/>
                <a:gd name="T46" fmla="*/ 4 w 60"/>
                <a:gd name="T47" fmla="*/ 48 h 74"/>
                <a:gd name="T48" fmla="*/ 6 w 60"/>
                <a:gd name="T49" fmla="*/ 44 h 74"/>
                <a:gd name="T50" fmla="*/ 8 w 60"/>
                <a:gd name="T51" fmla="*/ 42 h 74"/>
                <a:gd name="T52" fmla="*/ 8 w 60"/>
                <a:gd name="T53" fmla="*/ 40 h 74"/>
                <a:gd name="T54" fmla="*/ 8 w 60"/>
                <a:gd name="T55" fmla="*/ 38 h 74"/>
                <a:gd name="T56" fmla="*/ 8 w 60"/>
                <a:gd name="T57" fmla="*/ 36 h 74"/>
                <a:gd name="T58" fmla="*/ 6 w 60"/>
                <a:gd name="T59" fmla="*/ 34 h 74"/>
                <a:gd name="T60" fmla="*/ 6 w 60"/>
                <a:gd name="T61" fmla="*/ 32 h 74"/>
                <a:gd name="T62" fmla="*/ 6 w 60"/>
                <a:gd name="T63" fmla="*/ 30 h 74"/>
                <a:gd name="T64" fmla="*/ 6 w 60"/>
                <a:gd name="T65" fmla="*/ 28 h 74"/>
                <a:gd name="T66" fmla="*/ 8 w 60"/>
                <a:gd name="T67" fmla="*/ 28 h 74"/>
                <a:gd name="T68" fmla="*/ 32 w 60"/>
                <a:gd name="T69" fmla="*/ 28 h 74"/>
                <a:gd name="T70" fmla="*/ 32 w 60"/>
                <a:gd name="T71" fmla="*/ 18 h 74"/>
                <a:gd name="T72" fmla="*/ 22 w 60"/>
                <a:gd name="T73" fmla="*/ 8 h 74"/>
                <a:gd name="T74" fmla="*/ 26 w 60"/>
                <a:gd name="T75" fmla="*/ 8 h 74"/>
                <a:gd name="T76" fmla="*/ 26 w 60"/>
                <a:gd name="T77" fmla="*/ 0 h 74"/>
                <a:gd name="T78" fmla="*/ 46 w 60"/>
                <a:gd name="T79" fmla="*/ 0 h 74"/>
                <a:gd name="T80" fmla="*/ 46 w 60"/>
                <a:gd name="T81" fmla="*/ 2 h 74"/>
                <a:gd name="T82" fmla="*/ 46 w 60"/>
                <a:gd name="T83" fmla="*/ 32 h 74"/>
                <a:gd name="T84" fmla="*/ 54 w 60"/>
                <a:gd name="T85" fmla="*/ 32 h 74"/>
                <a:gd name="T86" fmla="*/ 54 w 60"/>
                <a:gd name="T87" fmla="*/ 34 h 74"/>
                <a:gd name="T88" fmla="*/ 54 w 60"/>
                <a:gd name="T89" fmla="*/ 36 h 74"/>
                <a:gd name="T90" fmla="*/ 56 w 60"/>
                <a:gd name="T91" fmla="*/ 38 h 74"/>
                <a:gd name="T92" fmla="*/ 60 w 60"/>
                <a:gd name="T93" fmla="*/ 4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 h="74">
                  <a:moveTo>
                    <a:pt x="60" y="40"/>
                  </a:moveTo>
                  <a:lnTo>
                    <a:pt x="60" y="40"/>
                  </a:lnTo>
                  <a:lnTo>
                    <a:pt x="58" y="42"/>
                  </a:lnTo>
                  <a:lnTo>
                    <a:pt x="56" y="46"/>
                  </a:lnTo>
                  <a:lnTo>
                    <a:pt x="54" y="48"/>
                  </a:lnTo>
                  <a:lnTo>
                    <a:pt x="50" y="50"/>
                  </a:lnTo>
                  <a:lnTo>
                    <a:pt x="46" y="52"/>
                  </a:lnTo>
                  <a:lnTo>
                    <a:pt x="44" y="52"/>
                  </a:lnTo>
                  <a:lnTo>
                    <a:pt x="42" y="54"/>
                  </a:lnTo>
                  <a:lnTo>
                    <a:pt x="40" y="58"/>
                  </a:lnTo>
                  <a:lnTo>
                    <a:pt x="38" y="60"/>
                  </a:lnTo>
                  <a:lnTo>
                    <a:pt x="36" y="62"/>
                  </a:lnTo>
                  <a:lnTo>
                    <a:pt x="32" y="62"/>
                  </a:lnTo>
                  <a:lnTo>
                    <a:pt x="30" y="64"/>
                  </a:lnTo>
                  <a:lnTo>
                    <a:pt x="26" y="66"/>
                  </a:lnTo>
                  <a:lnTo>
                    <a:pt x="24" y="68"/>
                  </a:lnTo>
                  <a:lnTo>
                    <a:pt x="16" y="74"/>
                  </a:lnTo>
                  <a:lnTo>
                    <a:pt x="10" y="70"/>
                  </a:lnTo>
                  <a:lnTo>
                    <a:pt x="6" y="66"/>
                  </a:lnTo>
                  <a:lnTo>
                    <a:pt x="4" y="62"/>
                  </a:lnTo>
                  <a:lnTo>
                    <a:pt x="0" y="54"/>
                  </a:lnTo>
                  <a:lnTo>
                    <a:pt x="2" y="54"/>
                  </a:lnTo>
                  <a:lnTo>
                    <a:pt x="2" y="50"/>
                  </a:lnTo>
                  <a:lnTo>
                    <a:pt x="4" y="48"/>
                  </a:lnTo>
                  <a:lnTo>
                    <a:pt x="6" y="44"/>
                  </a:lnTo>
                  <a:lnTo>
                    <a:pt x="8" y="42"/>
                  </a:lnTo>
                  <a:lnTo>
                    <a:pt x="8" y="40"/>
                  </a:lnTo>
                  <a:lnTo>
                    <a:pt x="8" y="38"/>
                  </a:lnTo>
                  <a:lnTo>
                    <a:pt x="8" y="36"/>
                  </a:lnTo>
                  <a:lnTo>
                    <a:pt x="6" y="34"/>
                  </a:lnTo>
                  <a:lnTo>
                    <a:pt x="6" y="32"/>
                  </a:lnTo>
                  <a:lnTo>
                    <a:pt x="6" y="30"/>
                  </a:lnTo>
                  <a:lnTo>
                    <a:pt x="6" y="28"/>
                  </a:lnTo>
                  <a:lnTo>
                    <a:pt x="8" y="28"/>
                  </a:lnTo>
                  <a:lnTo>
                    <a:pt x="32" y="28"/>
                  </a:lnTo>
                  <a:lnTo>
                    <a:pt x="32" y="18"/>
                  </a:lnTo>
                  <a:lnTo>
                    <a:pt x="22" y="8"/>
                  </a:lnTo>
                  <a:lnTo>
                    <a:pt x="26" y="8"/>
                  </a:lnTo>
                  <a:lnTo>
                    <a:pt x="26" y="0"/>
                  </a:lnTo>
                  <a:lnTo>
                    <a:pt x="46" y="0"/>
                  </a:lnTo>
                  <a:lnTo>
                    <a:pt x="46" y="2"/>
                  </a:lnTo>
                  <a:lnTo>
                    <a:pt x="46" y="32"/>
                  </a:lnTo>
                  <a:lnTo>
                    <a:pt x="54" y="32"/>
                  </a:lnTo>
                  <a:lnTo>
                    <a:pt x="54" y="34"/>
                  </a:lnTo>
                  <a:lnTo>
                    <a:pt x="54" y="36"/>
                  </a:lnTo>
                  <a:lnTo>
                    <a:pt x="56" y="38"/>
                  </a:lnTo>
                  <a:lnTo>
                    <a:pt x="60" y="4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2" name="Freeform 337"/>
            <p:cNvSpPr>
              <a:spLocks noChangeArrowheads="1"/>
            </p:cNvSpPr>
            <p:nvPr/>
          </p:nvSpPr>
          <p:spPr bwMode="auto">
            <a:xfrm>
              <a:off x="3704" y="1502"/>
              <a:ext cx="14" cy="40"/>
            </a:xfrm>
            <a:custGeom>
              <a:avLst/>
              <a:gdLst>
                <a:gd name="T0" fmla="*/ 14 w 14"/>
                <a:gd name="T1" fmla="*/ 0 h 40"/>
                <a:gd name="T2" fmla="*/ 14 w 14"/>
                <a:gd name="T3" fmla="*/ 0 h 40"/>
                <a:gd name="T4" fmla="*/ 12 w 14"/>
                <a:gd name="T5" fmla="*/ 0 h 40"/>
                <a:gd name="T6" fmla="*/ 10 w 14"/>
                <a:gd name="T7" fmla="*/ 0 h 40"/>
                <a:gd name="T8" fmla="*/ 10 w 14"/>
                <a:gd name="T9" fmla="*/ 2 h 40"/>
                <a:gd name="T10" fmla="*/ 8 w 14"/>
                <a:gd name="T11" fmla="*/ 2 h 40"/>
                <a:gd name="T12" fmla="*/ 6 w 14"/>
                <a:gd name="T13" fmla="*/ 4 h 40"/>
                <a:gd name="T14" fmla="*/ 4 w 14"/>
                <a:gd name="T15" fmla="*/ 6 h 40"/>
                <a:gd name="T16" fmla="*/ 2 w 14"/>
                <a:gd name="T17" fmla="*/ 4 h 40"/>
                <a:gd name="T18" fmla="*/ 0 w 14"/>
                <a:gd name="T19" fmla="*/ 4 h 40"/>
                <a:gd name="T20" fmla="*/ 0 w 14"/>
                <a:gd name="T21" fmla="*/ 6 h 40"/>
                <a:gd name="T22" fmla="*/ 0 w 14"/>
                <a:gd name="T23" fmla="*/ 8 h 40"/>
                <a:gd name="T24" fmla="*/ 0 w 14"/>
                <a:gd name="T25" fmla="*/ 40 h 40"/>
                <a:gd name="T26" fmla="*/ 8 w 14"/>
                <a:gd name="T27" fmla="*/ 40 h 40"/>
                <a:gd name="T28" fmla="*/ 8 w 14"/>
                <a:gd name="T29" fmla="*/ 38 h 40"/>
                <a:gd name="T30" fmla="*/ 10 w 14"/>
                <a:gd name="T31" fmla="*/ 36 h 40"/>
                <a:gd name="T32" fmla="*/ 12 w 14"/>
                <a:gd name="T33" fmla="*/ 34 h 40"/>
                <a:gd name="T34" fmla="*/ 12 w 14"/>
                <a:gd name="T35" fmla="*/ 32 h 40"/>
                <a:gd name="T36" fmla="*/ 12 w 14"/>
                <a:gd name="T37" fmla="*/ 30 h 40"/>
                <a:gd name="T38" fmla="*/ 12 w 14"/>
                <a:gd name="T39" fmla="*/ 28 h 40"/>
                <a:gd name="T40" fmla="*/ 10 w 14"/>
                <a:gd name="T41" fmla="*/ 24 h 40"/>
                <a:gd name="T42" fmla="*/ 10 w 14"/>
                <a:gd name="T43" fmla="*/ 18 h 40"/>
                <a:gd name="T44" fmla="*/ 10 w 14"/>
                <a:gd name="T45" fmla="*/ 14 h 40"/>
                <a:gd name="T46" fmla="*/ 10 w 14"/>
                <a:gd name="T47" fmla="*/ 12 h 40"/>
                <a:gd name="T48" fmla="*/ 12 w 14"/>
                <a:gd name="T49" fmla="*/ 10 h 40"/>
                <a:gd name="T50" fmla="*/ 12 w 14"/>
                <a:gd name="T51" fmla="*/ 8 h 40"/>
                <a:gd name="T52" fmla="*/ 14 w 14"/>
                <a:gd name="T53" fmla="*/ 4 h 40"/>
                <a:gd name="T54" fmla="*/ 14 w 14"/>
                <a:gd name="T55"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 h="40">
                  <a:moveTo>
                    <a:pt x="14" y="0"/>
                  </a:moveTo>
                  <a:lnTo>
                    <a:pt x="14" y="0"/>
                  </a:lnTo>
                  <a:lnTo>
                    <a:pt x="12" y="0"/>
                  </a:lnTo>
                  <a:lnTo>
                    <a:pt x="10" y="0"/>
                  </a:lnTo>
                  <a:lnTo>
                    <a:pt x="10" y="2"/>
                  </a:lnTo>
                  <a:lnTo>
                    <a:pt x="8" y="2"/>
                  </a:lnTo>
                  <a:lnTo>
                    <a:pt x="6" y="4"/>
                  </a:lnTo>
                  <a:lnTo>
                    <a:pt x="4" y="6"/>
                  </a:lnTo>
                  <a:lnTo>
                    <a:pt x="2" y="4"/>
                  </a:lnTo>
                  <a:lnTo>
                    <a:pt x="0" y="4"/>
                  </a:lnTo>
                  <a:lnTo>
                    <a:pt x="0" y="6"/>
                  </a:lnTo>
                  <a:lnTo>
                    <a:pt x="0" y="8"/>
                  </a:lnTo>
                  <a:lnTo>
                    <a:pt x="0" y="40"/>
                  </a:lnTo>
                  <a:lnTo>
                    <a:pt x="8" y="40"/>
                  </a:lnTo>
                  <a:lnTo>
                    <a:pt x="8" y="38"/>
                  </a:lnTo>
                  <a:lnTo>
                    <a:pt x="10" y="36"/>
                  </a:lnTo>
                  <a:lnTo>
                    <a:pt x="12" y="34"/>
                  </a:lnTo>
                  <a:lnTo>
                    <a:pt x="12" y="32"/>
                  </a:lnTo>
                  <a:lnTo>
                    <a:pt x="12" y="30"/>
                  </a:lnTo>
                  <a:lnTo>
                    <a:pt x="12" y="28"/>
                  </a:lnTo>
                  <a:lnTo>
                    <a:pt x="10" y="24"/>
                  </a:lnTo>
                  <a:lnTo>
                    <a:pt x="10" y="18"/>
                  </a:lnTo>
                  <a:lnTo>
                    <a:pt x="10" y="14"/>
                  </a:lnTo>
                  <a:lnTo>
                    <a:pt x="10" y="12"/>
                  </a:lnTo>
                  <a:lnTo>
                    <a:pt x="12" y="10"/>
                  </a:lnTo>
                  <a:lnTo>
                    <a:pt x="12" y="8"/>
                  </a:lnTo>
                  <a:lnTo>
                    <a:pt x="14" y="4"/>
                  </a:lnTo>
                  <a:lnTo>
                    <a:pt x="14"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3" name="Freeform 338"/>
            <p:cNvSpPr>
              <a:spLocks noChangeArrowheads="1"/>
            </p:cNvSpPr>
            <p:nvPr/>
          </p:nvSpPr>
          <p:spPr bwMode="auto">
            <a:xfrm>
              <a:off x="3732" y="1622"/>
              <a:ext cx="48" cy="40"/>
            </a:xfrm>
            <a:custGeom>
              <a:avLst/>
              <a:gdLst>
                <a:gd name="T0" fmla="*/ 48 w 48"/>
                <a:gd name="T1" fmla="*/ 16 h 40"/>
                <a:gd name="T2" fmla="*/ 48 w 48"/>
                <a:gd name="T3" fmla="*/ 16 h 40"/>
                <a:gd name="T4" fmla="*/ 46 w 48"/>
                <a:gd name="T5" fmla="*/ 14 h 40"/>
                <a:gd name="T6" fmla="*/ 44 w 48"/>
                <a:gd name="T7" fmla="*/ 14 h 40"/>
                <a:gd name="T8" fmla="*/ 42 w 48"/>
                <a:gd name="T9" fmla="*/ 12 h 40"/>
                <a:gd name="T10" fmla="*/ 40 w 48"/>
                <a:gd name="T11" fmla="*/ 10 h 40"/>
                <a:gd name="T12" fmla="*/ 40 w 48"/>
                <a:gd name="T13" fmla="*/ 8 h 40"/>
                <a:gd name="T14" fmla="*/ 38 w 48"/>
                <a:gd name="T15" fmla="*/ 6 h 40"/>
                <a:gd name="T16" fmla="*/ 36 w 48"/>
                <a:gd name="T17" fmla="*/ 6 h 40"/>
                <a:gd name="T18" fmla="*/ 34 w 48"/>
                <a:gd name="T19" fmla="*/ 6 h 40"/>
                <a:gd name="T20" fmla="*/ 30 w 48"/>
                <a:gd name="T21" fmla="*/ 4 h 40"/>
                <a:gd name="T22" fmla="*/ 28 w 48"/>
                <a:gd name="T23" fmla="*/ 4 h 40"/>
                <a:gd name="T24" fmla="*/ 26 w 48"/>
                <a:gd name="T25" fmla="*/ 2 h 40"/>
                <a:gd name="T26" fmla="*/ 22 w 48"/>
                <a:gd name="T27" fmla="*/ 2 h 40"/>
                <a:gd name="T28" fmla="*/ 20 w 48"/>
                <a:gd name="T29" fmla="*/ 2 h 40"/>
                <a:gd name="T30" fmla="*/ 16 w 48"/>
                <a:gd name="T31" fmla="*/ 2 h 40"/>
                <a:gd name="T32" fmla="*/ 14 w 48"/>
                <a:gd name="T33" fmla="*/ 2 h 40"/>
                <a:gd name="T34" fmla="*/ 12 w 48"/>
                <a:gd name="T35" fmla="*/ 2 h 40"/>
                <a:gd name="T36" fmla="*/ 10 w 48"/>
                <a:gd name="T37" fmla="*/ 0 h 40"/>
                <a:gd name="T38" fmla="*/ 6 w 48"/>
                <a:gd name="T39" fmla="*/ 0 h 40"/>
                <a:gd name="T40" fmla="*/ 4 w 48"/>
                <a:gd name="T41" fmla="*/ 0 h 40"/>
                <a:gd name="T42" fmla="*/ 2 w 48"/>
                <a:gd name="T43" fmla="*/ 0 h 40"/>
                <a:gd name="T44" fmla="*/ 0 w 48"/>
                <a:gd name="T45" fmla="*/ 0 h 40"/>
                <a:gd name="T46" fmla="*/ 2 w 48"/>
                <a:gd name="T47" fmla="*/ 2 h 40"/>
                <a:gd name="T48" fmla="*/ 2 w 48"/>
                <a:gd name="T49" fmla="*/ 4 h 40"/>
                <a:gd name="T50" fmla="*/ 2 w 48"/>
                <a:gd name="T51" fmla="*/ 6 h 40"/>
                <a:gd name="T52" fmla="*/ 2 w 48"/>
                <a:gd name="T53" fmla="*/ 8 h 40"/>
                <a:gd name="T54" fmla="*/ 2 w 48"/>
                <a:gd name="T55" fmla="*/ 10 h 40"/>
                <a:gd name="T56" fmla="*/ 2 w 48"/>
                <a:gd name="T57" fmla="*/ 12 h 40"/>
                <a:gd name="T58" fmla="*/ 2 w 48"/>
                <a:gd name="T59" fmla="*/ 16 h 40"/>
                <a:gd name="T60" fmla="*/ 4 w 48"/>
                <a:gd name="T61" fmla="*/ 20 h 40"/>
                <a:gd name="T62" fmla="*/ 8 w 48"/>
                <a:gd name="T63" fmla="*/ 24 h 40"/>
                <a:gd name="T64" fmla="*/ 10 w 48"/>
                <a:gd name="T65" fmla="*/ 22 h 40"/>
                <a:gd name="T66" fmla="*/ 8 w 48"/>
                <a:gd name="T67" fmla="*/ 20 h 40"/>
                <a:gd name="T68" fmla="*/ 8 w 48"/>
                <a:gd name="T69" fmla="*/ 18 h 40"/>
                <a:gd name="T70" fmla="*/ 6 w 48"/>
                <a:gd name="T71" fmla="*/ 18 h 40"/>
                <a:gd name="T72" fmla="*/ 8 w 48"/>
                <a:gd name="T73" fmla="*/ 16 h 40"/>
                <a:gd name="T74" fmla="*/ 10 w 48"/>
                <a:gd name="T75" fmla="*/ 18 h 40"/>
                <a:gd name="T76" fmla="*/ 14 w 48"/>
                <a:gd name="T77" fmla="*/ 20 h 40"/>
                <a:gd name="T78" fmla="*/ 18 w 48"/>
                <a:gd name="T79" fmla="*/ 24 h 40"/>
                <a:gd name="T80" fmla="*/ 24 w 48"/>
                <a:gd name="T81" fmla="*/ 30 h 40"/>
                <a:gd name="T82" fmla="*/ 22 w 48"/>
                <a:gd name="T83" fmla="*/ 30 h 40"/>
                <a:gd name="T84" fmla="*/ 22 w 48"/>
                <a:gd name="T85" fmla="*/ 32 h 40"/>
                <a:gd name="T86" fmla="*/ 22 w 48"/>
                <a:gd name="T87" fmla="*/ 34 h 40"/>
                <a:gd name="T88" fmla="*/ 24 w 48"/>
                <a:gd name="T89" fmla="*/ 36 h 40"/>
                <a:gd name="T90" fmla="*/ 26 w 48"/>
                <a:gd name="T91" fmla="*/ 36 h 40"/>
                <a:gd name="T92" fmla="*/ 26 w 48"/>
                <a:gd name="T93" fmla="*/ 34 h 40"/>
                <a:gd name="T94" fmla="*/ 28 w 48"/>
                <a:gd name="T95" fmla="*/ 34 h 40"/>
                <a:gd name="T96" fmla="*/ 28 w 48"/>
                <a:gd name="T97" fmla="*/ 36 h 40"/>
                <a:gd name="T98" fmla="*/ 30 w 48"/>
                <a:gd name="T99" fmla="*/ 38 h 40"/>
                <a:gd name="T100" fmla="*/ 32 w 48"/>
                <a:gd name="T101" fmla="*/ 40 h 40"/>
                <a:gd name="T102" fmla="*/ 34 w 48"/>
                <a:gd name="T103" fmla="*/ 38 h 40"/>
                <a:gd name="T104" fmla="*/ 36 w 48"/>
                <a:gd name="T105" fmla="*/ 38 h 40"/>
                <a:gd name="T106" fmla="*/ 38 w 48"/>
                <a:gd name="T107" fmla="*/ 36 h 40"/>
                <a:gd name="T108" fmla="*/ 40 w 48"/>
                <a:gd name="T109" fmla="*/ 32 h 40"/>
                <a:gd name="T110" fmla="*/ 40 w 48"/>
                <a:gd name="T111" fmla="*/ 30 h 40"/>
                <a:gd name="T112" fmla="*/ 40 w 48"/>
                <a:gd name="T113" fmla="*/ 28 h 40"/>
                <a:gd name="T114" fmla="*/ 42 w 48"/>
                <a:gd name="T115" fmla="*/ 24 h 40"/>
                <a:gd name="T116" fmla="*/ 44 w 48"/>
                <a:gd name="T117" fmla="*/ 22 h 40"/>
                <a:gd name="T118" fmla="*/ 48 w 48"/>
                <a:gd name="T119"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8" h="40">
                  <a:moveTo>
                    <a:pt x="48" y="16"/>
                  </a:moveTo>
                  <a:lnTo>
                    <a:pt x="48" y="16"/>
                  </a:lnTo>
                  <a:lnTo>
                    <a:pt x="46" y="14"/>
                  </a:lnTo>
                  <a:lnTo>
                    <a:pt x="44" y="14"/>
                  </a:lnTo>
                  <a:lnTo>
                    <a:pt x="42" y="12"/>
                  </a:lnTo>
                  <a:lnTo>
                    <a:pt x="40" y="10"/>
                  </a:lnTo>
                  <a:lnTo>
                    <a:pt x="40" y="8"/>
                  </a:lnTo>
                  <a:lnTo>
                    <a:pt x="38" y="6"/>
                  </a:lnTo>
                  <a:lnTo>
                    <a:pt x="36" y="6"/>
                  </a:lnTo>
                  <a:lnTo>
                    <a:pt x="34" y="6"/>
                  </a:lnTo>
                  <a:lnTo>
                    <a:pt x="30" y="4"/>
                  </a:lnTo>
                  <a:lnTo>
                    <a:pt x="28" y="4"/>
                  </a:lnTo>
                  <a:lnTo>
                    <a:pt x="26" y="2"/>
                  </a:lnTo>
                  <a:lnTo>
                    <a:pt x="22" y="2"/>
                  </a:lnTo>
                  <a:lnTo>
                    <a:pt x="20" y="2"/>
                  </a:lnTo>
                  <a:lnTo>
                    <a:pt x="16" y="2"/>
                  </a:lnTo>
                  <a:lnTo>
                    <a:pt x="14" y="2"/>
                  </a:lnTo>
                  <a:lnTo>
                    <a:pt x="12" y="2"/>
                  </a:lnTo>
                  <a:lnTo>
                    <a:pt x="10" y="0"/>
                  </a:lnTo>
                  <a:lnTo>
                    <a:pt x="6" y="0"/>
                  </a:lnTo>
                  <a:lnTo>
                    <a:pt x="4" y="0"/>
                  </a:lnTo>
                  <a:lnTo>
                    <a:pt x="2" y="0"/>
                  </a:lnTo>
                  <a:lnTo>
                    <a:pt x="0" y="0"/>
                  </a:lnTo>
                  <a:lnTo>
                    <a:pt x="2" y="2"/>
                  </a:lnTo>
                  <a:lnTo>
                    <a:pt x="2" y="4"/>
                  </a:lnTo>
                  <a:lnTo>
                    <a:pt x="2" y="6"/>
                  </a:lnTo>
                  <a:lnTo>
                    <a:pt x="2" y="8"/>
                  </a:lnTo>
                  <a:lnTo>
                    <a:pt x="2" y="10"/>
                  </a:lnTo>
                  <a:lnTo>
                    <a:pt x="2" y="12"/>
                  </a:lnTo>
                  <a:lnTo>
                    <a:pt x="2" y="16"/>
                  </a:lnTo>
                  <a:lnTo>
                    <a:pt x="4" y="20"/>
                  </a:lnTo>
                  <a:lnTo>
                    <a:pt x="8" y="24"/>
                  </a:lnTo>
                  <a:lnTo>
                    <a:pt x="10" y="22"/>
                  </a:lnTo>
                  <a:lnTo>
                    <a:pt x="8" y="20"/>
                  </a:lnTo>
                  <a:lnTo>
                    <a:pt x="8" y="18"/>
                  </a:lnTo>
                  <a:lnTo>
                    <a:pt x="6" y="18"/>
                  </a:lnTo>
                  <a:lnTo>
                    <a:pt x="8" y="16"/>
                  </a:lnTo>
                  <a:lnTo>
                    <a:pt x="10" y="18"/>
                  </a:lnTo>
                  <a:lnTo>
                    <a:pt x="14" y="20"/>
                  </a:lnTo>
                  <a:lnTo>
                    <a:pt x="18" y="24"/>
                  </a:lnTo>
                  <a:lnTo>
                    <a:pt x="24" y="30"/>
                  </a:lnTo>
                  <a:lnTo>
                    <a:pt x="22" y="30"/>
                  </a:lnTo>
                  <a:lnTo>
                    <a:pt x="22" y="32"/>
                  </a:lnTo>
                  <a:lnTo>
                    <a:pt x="22" y="34"/>
                  </a:lnTo>
                  <a:lnTo>
                    <a:pt x="24" y="36"/>
                  </a:lnTo>
                  <a:lnTo>
                    <a:pt x="26" y="36"/>
                  </a:lnTo>
                  <a:lnTo>
                    <a:pt x="26" y="34"/>
                  </a:lnTo>
                  <a:lnTo>
                    <a:pt x="28" y="34"/>
                  </a:lnTo>
                  <a:lnTo>
                    <a:pt x="28" y="36"/>
                  </a:lnTo>
                  <a:lnTo>
                    <a:pt x="30" y="38"/>
                  </a:lnTo>
                  <a:lnTo>
                    <a:pt x="32" y="40"/>
                  </a:lnTo>
                  <a:lnTo>
                    <a:pt x="34" y="38"/>
                  </a:lnTo>
                  <a:lnTo>
                    <a:pt x="36" y="38"/>
                  </a:lnTo>
                  <a:lnTo>
                    <a:pt x="38" y="36"/>
                  </a:lnTo>
                  <a:lnTo>
                    <a:pt x="40" y="32"/>
                  </a:lnTo>
                  <a:lnTo>
                    <a:pt x="40" y="30"/>
                  </a:lnTo>
                  <a:lnTo>
                    <a:pt x="40" y="28"/>
                  </a:lnTo>
                  <a:lnTo>
                    <a:pt x="42" y="24"/>
                  </a:lnTo>
                  <a:lnTo>
                    <a:pt x="44" y="22"/>
                  </a:lnTo>
                  <a:lnTo>
                    <a:pt x="48" y="1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4" name="Freeform 339"/>
            <p:cNvSpPr>
              <a:spLocks noChangeArrowheads="1"/>
            </p:cNvSpPr>
            <p:nvPr/>
          </p:nvSpPr>
          <p:spPr bwMode="auto">
            <a:xfrm>
              <a:off x="3766" y="1640"/>
              <a:ext cx="82" cy="30"/>
            </a:xfrm>
            <a:custGeom>
              <a:avLst/>
              <a:gdLst>
                <a:gd name="T0" fmla="*/ 12 w 82"/>
                <a:gd name="T1" fmla="*/ 6 h 30"/>
                <a:gd name="T2" fmla="*/ 8 w 82"/>
                <a:gd name="T3" fmla="*/ 10 h 30"/>
                <a:gd name="T4" fmla="*/ 4 w 82"/>
                <a:gd name="T5" fmla="*/ 18 h 30"/>
                <a:gd name="T6" fmla="*/ 0 w 82"/>
                <a:gd name="T7" fmla="*/ 20 h 30"/>
                <a:gd name="T8" fmla="*/ 8 w 82"/>
                <a:gd name="T9" fmla="*/ 22 h 30"/>
                <a:gd name="T10" fmla="*/ 12 w 82"/>
                <a:gd name="T11" fmla="*/ 20 h 30"/>
                <a:gd name="T12" fmla="*/ 22 w 82"/>
                <a:gd name="T13" fmla="*/ 18 h 30"/>
                <a:gd name="T14" fmla="*/ 30 w 82"/>
                <a:gd name="T15" fmla="*/ 18 h 30"/>
                <a:gd name="T16" fmla="*/ 36 w 82"/>
                <a:gd name="T17" fmla="*/ 18 h 30"/>
                <a:gd name="T18" fmla="*/ 42 w 82"/>
                <a:gd name="T19" fmla="*/ 22 h 30"/>
                <a:gd name="T20" fmla="*/ 46 w 82"/>
                <a:gd name="T21" fmla="*/ 26 h 30"/>
                <a:gd name="T22" fmla="*/ 50 w 82"/>
                <a:gd name="T23" fmla="*/ 28 h 30"/>
                <a:gd name="T24" fmla="*/ 56 w 82"/>
                <a:gd name="T25" fmla="*/ 28 h 30"/>
                <a:gd name="T26" fmla="*/ 54 w 82"/>
                <a:gd name="T27" fmla="*/ 24 h 30"/>
                <a:gd name="T28" fmla="*/ 54 w 82"/>
                <a:gd name="T29" fmla="*/ 20 h 30"/>
                <a:gd name="T30" fmla="*/ 60 w 82"/>
                <a:gd name="T31" fmla="*/ 18 h 30"/>
                <a:gd name="T32" fmla="*/ 62 w 82"/>
                <a:gd name="T33" fmla="*/ 14 h 30"/>
                <a:gd name="T34" fmla="*/ 64 w 82"/>
                <a:gd name="T35" fmla="*/ 12 h 30"/>
                <a:gd name="T36" fmla="*/ 68 w 82"/>
                <a:gd name="T37" fmla="*/ 12 h 30"/>
                <a:gd name="T38" fmla="*/ 72 w 82"/>
                <a:gd name="T39" fmla="*/ 12 h 30"/>
                <a:gd name="T40" fmla="*/ 78 w 82"/>
                <a:gd name="T41" fmla="*/ 16 h 30"/>
                <a:gd name="T42" fmla="*/ 82 w 82"/>
                <a:gd name="T43" fmla="*/ 14 h 30"/>
                <a:gd name="T44" fmla="*/ 80 w 82"/>
                <a:gd name="T45" fmla="*/ 10 h 30"/>
                <a:gd name="T46" fmla="*/ 78 w 82"/>
                <a:gd name="T47" fmla="*/ 6 h 30"/>
                <a:gd name="T48" fmla="*/ 70 w 82"/>
                <a:gd name="T49" fmla="*/ 4 h 30"/>
                <a:gd name="T50" fmla="*/ 66 w 82"/>
                <a:gd name="T51" fmla="*/ 4 h 30"/>
                <a:gd name="T52" fmla="*/ 62 w 82"/>
                <a:gd name="T53" fmla="*/ 4 h 30"/>
                <a:gd name="T54" fmla="*/ 50 w 82"/>
                <a:gd name="T55" fmla="*/ 8 h 30"/>
                <a:gd name="T56" fmla="*/ 44 w 82"/>
                <a:gd name="T57" fmla="*/ 10 h 30"/>
                <a:gd name="T58" fmla="*/ 40 w 82"/>
                <a:gd name="T59" fmla="*/ 10 h 30"/>
                <a:gd name="T60" fmla="*/ 34 w 82"/>
                <a:gd name="T61" fmla="*/ 8 h 30"/>
                <a:gd name="T62" fmla="*/ 32 w 82"/>
                <a:gd name="T63" fmla="*/ 6 h 30"/>
                <a:gd name="T64" fmla="*/ 26 w 82"/>
                <a:gd name="T65" fmla="*/ 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2" h="30">
                  <a:moveTo>
                    <a:pt x="16" y="0"/>
                  </a:moveTo>
                  <a:lnTo>
                    <a:pt x="12" y="6"/>
                  </a:lnTo>
                  <a:lnTo>
                    <a:pt x="10" y="8"/>
                  </a:lnTo>
                  <a:lnTo>
                    <a:pt x="8" y="10"/>
                  </a:lnTo>
                  <a:lnTo>
                    <a:pt x="6" y="14"/>
                  </a:lnTo>
                  <a:lnTo>
                    <a:pt x="4" y="18"/>
                  </a:lnTo>
                  <a:lnTo>
                    <a:pt x="2" y="20"/>
                  </a:lnTo>
                  <a:lnTo>
                    <a:pt x="0" y="20"/>
                  </a:lnTo>
                  <a:lnTo>
                    <a:pt x="6" y="22"/>
                  </a:lnTo>
                  <a:lnTo>
                    <a:pt x="8" y="22"/>
                  </a:lnTo>
                  <a:lnTo>
                    <a:pt x="10" y="20"/>
                  </a:lnTo>
                  <a:lnTo>
                    <a:pt x="12" y="20"/>
                  </a:lnTo>
                  <a:lnTo>
                    <a:pt x="16" y="20"/>
                  </a:lnTo>
                  <a:lnTo>
                    <a:pt x="22" y="18"/>
                  </a:lnTo>
                  <a:lnTo>
                    <a:pt x="28" y="18"/>
                  </a:lnTo>
                  <a:lnTo>
                    <a:pt x="30" y="18"/>
                  </a:lnTo>
                  <a:lnTo>
                    <a:pt x="32" y="18"/>
                  </a:lnTo>
                  <a:lnTo>
                    <a:pt x="36" y="18"/>
                  </a:lnTo>
                  <a:lnTo>
                    <a:pt x="40" y="20"/>
                  </a:lnTo>
                  <a:lnTo>
                    <a:pt x="42" y="22"/>
                  </a:lnTo>
                  <a:lnTo>
                    <a:pt x="44" y="24"/>
                  </a:lnTo>
                  <a:lnTo>
                    <a:pt x="46" y="26"/>
                  </a:lnTo>
                  <a:lnTo>
                    <a:pt x="50" y="30"/>
                  </a:lnTo>
                  <a:lnTo>
                    <a:pt x="50" y="28"/>
                  </a:lnTo>
                  <a:lnTo>
                    <a:pt x="54" y="28"/>
                  </a:lnTo>
                  <a:lnTo>
                    <a:pt x="56" y="28"/>
                  </a:lnTo>
                  <a:lnTo>
                    <a:pt x="56" y="26"/>
                  </a:lnTo>
                  <a:lnTo>
                    <a:pt x="54" y="24"/>
                  </a:lnTo>
                  <a:lnTo>
                    <a:pt x="52" y="22"/>
                  </a:lnTo>
                  <a:lnTo>
                    <a:pt x="54" y="20"/>
                  </a:lnTo>
                  <a:lnTo>
                    <a:pt x="58" y="18"/>
                  </a:lnTo>
                  <a:lnTo>
                    <a:pt x="60" y="18"/>
                  </a:lnTo>
                  <a:lnTo>
                    <a:pt x="62" y="16"/>
                  </a:lnTo>
                  <a:lnTo>
                    <a:pt x="62" y="14"/>
                  </a:lnTo>
                  <a:lnTo>
                    <a:pt x="64" y="14"/>
                  </a:lnTo>
                  <a:lnTo>
                    <a:pt x="64" y="12"/>
                  </a:lnTo>
                  <a:lnTo>
                    <a:pt x="66" y="12"/>
                  </a:lnTo>
                  <a:lnTo>
                    <a:pt x="68" y="12"/>
                  </a:lnTo>
                  <a:lnTo>
                    <a:pt x="70" y="10"/>
                  </a:lnTo>
                  <a:lnTo>
                    <a:pt x="72" y="12"/>
                  </a:lnTo>
                  <a:lnTo>
                    <a:pt x="76" y="14"/>
                  </a:lnTo>
                  <a:lnTo>
                    <a:pt x="78" y="16"/>
                  </a:lnTo>
                  <a:lnTo>
                    <a:pt x="80" y="18"/>
                  </a:lnTo>
                  <a:lnTo>
                    <a:pt x="82" y="14"/>
                  </a:lnTo>
                  <a:lnTo>
                    <a:pt x="80" y="12"/>
                  </a:lnTo>
                  <a:lnTo>
                    <a:pt x="80" y="10"/>
                  </a:lnTo>
                  <a:lnTo>
                    <a:pt x="82" y="8"/>
                  </a:lnTo>
                  <a:lnTo>
                    <a:pt x="78" y="6"/>
                  </a:lnTo>
                  <a:lnTo>
                    <a:pt x="74" y="4"/>
                  </a:lnTo>
                  <a:lnTo>
                    <a:pt x="70" y="4"/>
                  </a:lnTo>
                  <a:lnTo>
                    <a:pt x="68" y="4"/>
                  </a:lnTo>
                  <a:lnTo>
                    <a:pt x="66" y="4"/>
                  </a:lnTo>
                  <a:lnTo>
                    <a:pt x="64" y="4"/>
                  </a:lnTo>
                  <a:lnTo>
                    <a:pt x="62" y="4"/>
                  </a:lnTo>
                  <a:lnTo>
                    <a:pt x="56" y="6"/>
                  </a:lnTo>
                  <a:lnTo>
                    <a:pt x="50" y="8"/>
                  </a:lnTo>
                  <a:lnTo>
                    <a:pt x="46" y="8"/>
                  </a:lnTo>
                  <a:lnTo>
                    <a:pt x="44" y="10"/>
                  </a:lnTo>
                  <a:lnTo>
                    <a:pt x="42" y="10"/>
                  </a:lnTo>
                  <a:lnTo>
                    <a:pt x="40" y="10"/>
                  </a:lnTo>
                  <a:lnTo>
                    <a:pt x="36" y="8"/>
                  </a:lnTo>
                  <a:lnTo>
                    <a:pt x="34" y="8"/>
                  </a:lnTo>
                  <a:lnTo>
                    <a:pt x="32" y="8"/>
                  </a:lnTo>
                  <a:lnTo>
                    <a:pt x="32" y="6"/>
                  </a:lnTo>
                  <a:lnTo>
                    <a:pt x="30" y="6"/>
                  </a:lnTo>
                  <a:lnTo>
                    <a:pt x="26" y="4"/>
                  </a:lnTo>
                  <a:lnTo>
                    <a:pt x="1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5" name="Freeform 340"/>
            <p:cNvSpPr>
              <a:spLocks noChangeArrowheads="1"/>
            </p:cNvSpPr>
            <p:nvPr/>
          </p:nvSpPr>
          <p:spPr bwMode="auto">
            <a:xfrm>
              <a:off x="3344" y="1316"/>
              <a:ext cx="386" cy="248"/>
            </a:xfrm>
            <a:custGeom>
              <a:avLst/>
              <a:gdLst>
                <a:gd name="T0" fmla="*/ 380 w 386"/>
                <a:gd name="T1" fmla="*/ 178 h 248"/>
                <a:gd name="T2" fmla="*/ 384 w 386"/>
                <a:gd name="T3" fmla="*/ 170 h 248"/>
                <a:gd name="T4" fmla="*/ 384 w 386"/>
                <a:gd name="T5" fmla="*/ 164 h 248"/>
                <a:gd name="T6" fmla="*/ 372 w 386"/>
                <a:gd name="T7" fmla="*/ 162 h 248"/>
                <a:gd name="T8" fmla="*/ 352 w 386"/>
                <a:gd name="T9" fmla="*/ 164 h 248"/>
                <a:gd name="T10" fmla="*/ 342 w 386"/>
                <a:gd name="T11" fmla="*/ 164 h 248"/>
                <a:gd name="T12" fmla="*/ 334 w 386"/>
                <a:gd name="T13" fmla="*/ 170 h 248"/>
                <a:gd name="T14" fmla="*/ 332 w 386"/>
                <a:gd name="T15" fmla="*/ 184 h 248"/>
                <a:gd name="T16" fmla="*/ 326 w 386"/>
                <a:gd name="T17" fmla="*/ 192 h 248"/>
                <a:gd name="T18" fmla="*/ 314 w 386"/>
                <a:gd name="T19" fmla="*/ 196 h 248"/>
                <a:gd name="T20" fmla="*/ 294 w 386"/>
                <a:gd name="T21" fmla="*/ 198 h 248"/>
                <a:gd name="T22" fmla="*/ 262 w 386"/>
                <a:gd name="T23" fmla="*/ 188 h 248"/>
                <a:gd name="T24" fmla="*/ 256 w 386"/>
                <a:gd name="T25" fmla="*/ 180 h 248"/>
                <a:gd name="T26" fmla="*/ 250 w 386"/>
                <a:gd name="T27" fmla="*/ 152 h 248"/>
                <a:gd name="T28" fmla="*/ 244 w 386"/>
                <a:gd name="T29" fmla="*/ 132 h 248"/>
                <a:gd name="T30" fmla="*/ 244 w 386"/>
                <a:gd name="T31" fmla="*/ 112 h 248"/>
                <a:gd name="T32" fmla="*/ 222 w 386"/>
                <a:gd name="T33" fmla="*/ 80 h 248"/>
                <a:gd name="T34" fmla="*/ 202 w 386"/>
                <a:gd name="T35" fmla="*/ 56 h 248"/>
                <a:gd name="T36" fmla="*/ 188 w 386"/>
                <a:gd name="T37" fmla="*/ 52 h 248"/>
                <a:gd name="T38" fmla="*/ 174 w 386"/>
                <a:gd name="T39" fmla="*/ 54 h 248"/>
                <a:gd name="T40" fmla="*/ 148 w 386"/>
                <a:gd name="T41" fmla="*/ 30 h 248"/>
                <a:gd name="T42" fmla="*/ 136 w 386"/>
                <a:gd name="T43" fmla="*/ 10 h 248"/>
                <a:gd name="T44" fmla="*/ 116 w 386"/>
                <a:gd name="T45" fmla="*/ 14 h 248"/>
                <a:gd name="T46" fmla="*/ 78 w 386"/>
                <a:gd name="T47" fmla="*/ 20 h 248"/>
                <a:gd name="T48" fmla="*/ 32 w 386"/>
                <a:gd name="T49" fmla="*/ 4 h 248"/>
                <a:gd name="T50" fmla="*/ 0 w 386"/>
                <a:gd name="T51" fmla="*/ 10 h 248"/>
                <a:gd name="T52" fmla="*/ 18 w 386"/>
                <a:gd name="T53" fmla="*/ 48 h 248"/>
                <a:gd name="T54" fmla="*/ 28 w 386"/>
                <a:gd name="T55" fmla="*/ 74 h 248"/>
                <a:gd name="T56" fmla="*/ 38 w 386"/>
                <a:gd name="T57" fmla="*/ 84 h 248"/>
                <a:gd name="T58" fmla="*/ 56 w 386"/>
                <a:gd name="T59" fmla="*/ 106 h 248"/>
                <a:gd name="T60" fmla="*/ 76 w 386"/>
                <a:gd name="T61" fmla="*/ 136 h 248"/>
                <a:gd name="T62" fmla="*/ 92 w 386"/>
                <a:gd name="T63" fmla="*/ 148 h 248"/>
                <a:gd name="T64" fmla="*/ 98 w 386"/>
                <a:gd name="T65" fmla="*/ 144 h 248"/>
                <a:gd name="T66" fmla="*/ 82 w 386"/>
                <a:gd name="T67" fmla="*/ 120 h 248"/>
                <a:gd name="T68" fmla="*/ 62 w 386"/>
                <a:gd name="T69" fmla="*/ 82 h 248"/>
                <a:gd name="T70" fmla="*/ 30 w 386"/>
                <a:gd name="T71" fmla="*/ 24 h 248"/>
                <a:gd name="T72" fmla="*/ 30 w 386"/>
                <a:gd name="T73" fmla="*/ 16 h 248"/>
                <a:gd name="T74" fmla="*/ 42 w 386"/>
                <a:gd name="T75" fmla="*/ 18 h 248"/>
                <a:gd name="T76" fmla="*/ 68 w 386"/>
                <a:gd name="T77" fmla="*/ 66 h 248"/>
                <a:gd name="T78" fmla="*/ 88 w 386"/>
                <a:gd name="T79" fmla="*/ 80 h 248"/>
                <a:gd name="T80" fmla="*/ 98 w 386"/>
                <a:gd name="T81" fmla="*/ 96 h 248"/>
                <a:gd name="T82" fmla="*/ 124 w 386"/>
                <a:gd name="T83" fmla="*/ 126 h 248"/>
                <a:gd name="T84" fmla="*/ 144 w 386"/>
                <a:gd name="T85" fmla="*/ 160 h 248"/>
                <a:gd name="T86" fmla="*/ 154 w 386"/>
                <a:gd name="T87" fmla="*/ 200 h 248"/>
                <a:gd name="T88" fmla="*/ 186 w 386"/>
                <a:gd name="T89" fmla="*/ 208 h 248"/>
                <a:gd name="T90" fmla="*/ 230 w 386"/>
                <a:gd name="T91" fmla="*/ 226 h 248"/>
                <a:gd name="T92" fmla="*/ 278 w 386"/>
                <a:gd name="T93" fmla="*/ 240 h 248"/>
                <a:gd name="T94" fmla="*/ 308 w 386"/>
                <a:gd name="T95" fmla="*/ 240 h 248"/>
                <a:gd name="T96" fmla="*/ 316 w 386"/>
                <a:gd name="T97" fmla="*/ 248 h 248"/>
                <a:gd name="T98" fmla="*/ 322 w 386"/>
                <a:gd name="T99" fmla="*/ 236 h 248"/>
                <a:gd name="T100" fmla="*/ 320 w 386"/>
                <a:gd name="T101" fmla="*/ 228 h 248"/>
                <a:gd name="T102" fmla="*/ 322 w 386"/>
                <a:gd name="T103" fmla="*/ 222 h 248"/>
                <a:gd name="T104" fmla="*/ 340 w 386"/>
                <a:gd name="T105" fmla="*/ 202 h 248"/>
                <a:gd name="T106" fmla="*/ 360 w 386"/>
                <a:gd name="T107" fmla="*/ 190 h 248"/>
                <a:gd name="T108" fmla="*/ 368 w 386"/>
                <a:gd name="T109" fmla="*/ 18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6" h="248">
                  <a:moveTo>
                    <a:pt x="374" y="186"/>
                  </a:moveTo>
                  <a:lnTo>
                    <a:pt x="378" y="182"/>
                  </a:lnTo>
                  <a:lnTo>
                    <a:pt x="378" y="178"/>
                  </a:lnTo>
                  <a:lnTo>
                    <a:pt x="380" y="178"/>
                  </a:lnTo>
                  <a:lnTo>
                    <a:pt x="382" y="174"/>
                  </a:lnTo>
                  <a:lnTo>
                    <a:pt x="382" y="172"/>
                  </a:lnTo>
                  <a:lnTo>
                    <a:pt x="384" y="172"/>
                  </a:lnTo>
                  <a:lnTo>
                    <a:pt x="384" y="170"/>
                  </a:lnTo>
                  <a:lnTo>
                    <a:pt x="386" y="168"/>
                  </a:lnTo>
                  <a:lnTo>
                    <a:pt x="386" y="166"/>
                  </a:lnTo>
                  <a:lnTo>
                    <a:pt x="386" y="164"/>
                  </a:lnTo>
                  <a:lnTo>
                    <a:pt x="384" y="164"/>
                  </a:lnTo>
                  <a:lnTo>
                    <a:pt x="382" y="162"/>
                  </a:lnTo>
                  <a:lnTo>
                    <a:pt x="376" y="162"/>
                  </a:lnTo>
                  <a:lnTo>
                    <a:pt x="374" y="162"/>
                  </a:lnTo>
                  <a:lnTo>
                    <a:pt x="372" y="162"/>
                  </a:lnTo>
                  <a:lnTo>
                    <a:pt x="366" y="162"/>
                  </a:lnTo>
                  <a:lnTo>
                    <a:pt x="362" y="162"/>
                  </a:lnTo>
                  <a:lnTo>
                    <a:pt x="356" y="162"/>
                  </a:lnTo>
                  <a:lnTo>
                    <a:pt x="352" y="164"/>
                  </a:lnTo>
                  <a:lnTo>
                    <a:pt x="350" y="164"/>
                  </a:lnTo>
                  <a:lnTo>
                    <a:pt x="348" y="164"/>
                  </a:lnTo>
                  <a:lnTo>
                    <a:pt x="346" y="166"/>
                  </a:lnTo>
                  <a:lnTo>
                    <a:pt x="342" y="164"/>
                  </a:lnTo>
                  <a:lnTo>
                    <a:pt x="340" y="164"/>
                  </a:lnTo>
                  <a:lnTo>
                    <a:pt x="338" y="164"/>
                  </a:lnTo>
                  <a:lnTo>
                    <a:pt x="336" y="166"/>
                  </a:lnTo>
                  <a:lnTo>
                    <a:pt x="334" y="170"/>
                  </a:lnTo>
                  <a:lnTo>
                    <a:pt x="334" y="174"/>
                  </a:lnTo>
                  <a:lnTo>
                    <a:pt x="332" y="178"/>
                  </a:lnTo>
                  <a:lnTo>
                    <a:pt x="332" y="182"/>
                  </a:lnTo>
                  <a:lnTo>
                    <a:pt x="332" y="184"/>
                  </a:lnTo>
                  <a:lnTo>
                    <a:pt x="332" y="186"/>
                  </a:lnTo>
                  <a:lnTo>
                    <a:pt x="332" y="188"/>
                  </a:lnTo>
                  <a:lnTo>
                    <a:pt x="328" y="190"/>
                  </a:lnTo>
                  <a:lnTo>
                    <a:pt x="326" y="192"/>
                  </a:lnTo>
                  <a:lnTo>
                    <a:pt x="324" y="192"/>
                  </a:lnTo>
                  <a:lnTo>
                    <a:pt x="322" y="192"/>
                  </a:lnTo>
                  <a:lnTo>
                    <a:pt x="318" y="194"/>
                  </a:lnTo>
                  <a:lnTo>
                    <a:pt x="314" y="196"/>
                  </a:lnTo>
                  <a:lnTo>
                    <a:pt x="312" y="196"/>
                  </a:lnTo>
                  <a:lnTo>
                    <a:pt x="308" y="198"/>
                  </a:lnTo>
                  <a:lnTo>
                    <a:pt x="302" y="198"/>
                  </a:lnTo>
                  <a:lnTo>
                    <a:pt x="294" y="198"/>
                  </a:lnTo>
                  <a:lnTo>
                    <a:pt x="284" y="196"/>
                  </a:lnTo>
                  <a:lnTo>
                    <a:pt x="276" y="194"/>
                  </a:lnTo>
                  <a:lnTo>
                    <a:pt x="268" y="190"/>
                  </a:lnTo>
                  <a:lnTo>
                    <a:pt x="262" y="188"/>
                  </a:lnTo>
                  <a:lnTo>
                    <a:pt x="262" y="186"/>
                  </a:lnTo>
                  <a:lnTo>
                    <a:pt x="260" y="186"/>
                  </a:lnTo>
                  <a:lnTo>
                    <a:pt x="258" y="184"/>
                  </a:lnTo>
                  <a:lnTo>
                    <a:pt x="256" y="180"/>
                  </a:lnTo>
                  <a:lnTo>
                    <a:pt x="256" y="176"/>
                  </a:lnTo>
                  <a:lnTo>
                    <a:pt x="254" y="172"/>
                  </a:lnTo>
                  <a:lnTo>
                    <a:pt x="254" y="162"/>
                  </a:lnTo>
                  <a:lnTo>
                    <a:pt x="250" y="152"/>
                  </a:lnTo>
                  <a:lnTo>
                    <a:pt x="244" y="142"/>
                  </a:lnTo>
                  <a:lnTo>
                    <a:pt x="244" y="140"/>
                  </a:lnTo>
                  <a:lnTo>
                    <a:pt x="244" y="136"/>
                  </a:lnTo>
                  <a:lnTo>
                    <a:pt x="244" y="132"/>
                  </a:lnTo>
                  <a:lnTo>
                    <a:pt x="242" y="126"/>
                  </a:lnTo>
                  <a:lnTo>
                    <a:pt x="242" y="122"/>
                  </a:lnTo>
                  <a:lnTo>
                    <a:pt x="244" y="116"/>
                  </a:lnTo>
                  <a:lnTo>
                    <a:pt x="244" y="112"/>
                  </a:lnTo>
                  <a:lnTo>
                    <a:pt x="242" y="96"/>
                  </a:lnTo>
                  <a:lnTo>
                    <a:pt x="240" y="96"/>
                  </a:lnTo>
                  <a:lnTo>
                    <a:pt x="232" y="90"/>
                  </a:lnTo>
                  <a:lnTo>
                    <a:pt x="222" y="80"/>
                  </a:lnTo>
                  <a:lnTo>
                    <a:pt x="210" y="64"/>
                  </a:lnTo>
                  <a:lnTo>
                    <a:pt x="208" y="62"/>
                  </a:lnTo>
                  <a:lnTo>
                    <a:pt x="206" y="58"/>
                  </a:lnTo>
                  <a:lnTo>
                    <a:pt x="202" y="56"/>
                  </a:lnTo>
                  <a:lnTo>
                    <a:pt x="198" y="52"/>
                  </a:lnTo>
                  <a:lnTo>
                    <a:pt x="194" y="50"/>
                  </a:lnTo>
                  <a:lnTo>
                    <a:pt x="190" y="50"/>
                  </a:lnTo>
                  <a:lnTo>
                    <a:pt x="188" y="52"/>
                  </a:lnTo>
                  <a:lnTo>
                    <a:pt x="186" y="52"/>
                  </a:lnTo>
                  <a:lnTo>
                    <a:pt x="184" y="54"/>
                  </a:lnTo>
                  <a:lnTo>
                    <a:pt x="180" y="54"/>
                  </a:lnTo>
                  <a:lnTo>
                    <a:pt x="174" y="54"/>
                  </a:lnTo>
                  <a:lnTo>
                    <a:pt x="168" y="50"/>
                  </a:lnTo>
                  <a:lnTo>
                    <a:pt x="164" y="48"/>
                  </a:lnTo>
                  <a:lnTo>
                    <a:pt x="156" y="42"/>
                  </a:lnTo>
                  <a:lnTo>
                    <a:pt x="148" y="30"/>
                  </a:lnTo>
                  <a:lnTo>
                    <a:pt x="144" y="14"/>
                  </a:lnTo>
                  <a:lnTo>
                    <a:pt x="142" y="12"/>
                  </a:lnTo>
                  <a:lnTo>
                    <a:pt x="140" y="12"/>
                  </a:lnTo>
                  <a:lnTo>
                    <a:pt x="136" y="10"/>
                  </a:lnTo>
                  <a:lnTo>
                    <a:pt x="130" y="10"/>
                  </a:lnTo>
                  <a:lnTo>
                    <a:pt x="126" y="10"/>
                  </a:lnTo>
                  <a:lnTo>
                    <a:pt x="120" y="10"/>
                  </a:lnTo>
                  <a:lnTo>
                    <a:pt x="116" y="14"/>
                  </a:lnTo>
                  <a:lnTo>
                    <a:pt x="112" y="16"/>
                  </a:lnTo>
                  <a:lnTo>
                    <a:pt x="100" y="20"/>
                  </a:lnTo>
                  <a:lnTo>
                    <a:pt x="82" y="20"/>
                  </a:lnTo>
                  <a:lnTo>
                    <a:pt x="78" y="20"/>
                  </a:lnTo>
                  <a:lnTo>
                    <a:pt x="68" y="18"/>
                  </a:lnTo>
                  <a:lnTo>
                    <a:pt x="54" y="14"/>
                  </a:lnTo>
                  <a:lnTo>
                    <a:pt x="42" y="10"/>
                  </a:lnTo>
                  <a:lnTo>
                    <a:pt x="32" y="4"/>
                  </a:lnTo>
                  <a:lnTo>
                    <a:pt x="30" y="2"/>
                  </a:lnTo>
                  <a:lnTo>
                    <a:pt x="26" y="0"/>
                  </a:lnTo>
                  <a:lnTo>
                    <a:pt x="14" y="2"/>
                  </a:lnTo>
                  <a:lnTo>
                    <a:pt x="0" y="10"/>
                  </a:lnTo>
                  <a:lnTo>
                    <a:pt x="2" y="14"/>
                  </a:lnTo>
                  <a:lnTo>
                    <a:pt x="6" y="22"/>
                  </a:lnTo>
                  <a:lnTo>
                    <a:pt x="12" y="36"/>
                  </a:lnTo>
                  <a:lnTo>
                    <a:pt x="18" y="48"/>
                  </a:lnTo>
                  <a:lnTo>
                    <a:pt x="22" y="58"/>
                  </a:lnTo>
                  <a:lnTo>
                    <a:pt x="24" y="62"/>
                  </a:lnTo>
                  <a:lnTo>
                    <a:pt x="26" y="68"/>
                  </a:lnTo>
                  <a:lnTo>
                    <a:pt x="28" y="74"/>
                  </a:lnTo>
                  <a:lnTo>
                    <a:pt x="30" y="80"/>
                  </a:lnTo>
                  <a:lnTo>
                    <a:pt x="32" y="82"/>
                  </a:lnTo>
                  <a:lnTo>
                    <a:pt x="34" y="82"/>
                  </a:lnTo>
                  <a:lnTo>
                    <a:pt x="38" y="84"/>
                  </a:lnTo>
                  <a:lnTo>
                    <a:pt x="44" y="88"/>
                  </a:lnTo>
                  <a:lnTo>
                    <a:pt x="48" y="92"/>
                  </a:lnTo>
                  <a:lnTo>
                    <a:pt x="52" y="98"/>
                  </a:lnTo>
                  <a:lnTo>
                    <a:pt x="56" y="106"/>
                  </a:lnTo>
                  <a:lnTo>
                    <a:pt x="58" y="108"/>
                  </a:lnTo>
                  <a:lnTo>
                    <a:pt x="62" y="118"/>
                  </a:lnTo>
                  <a:lnTo>
                    <a:pt x="68" y="128"/>
                  </a:lnTo>
                  <a:lnTo>
                    <a:pt x="76" y="136"/>
                  </a:lnTo>
                  <a:lnTo>
                    <a:pt x="82" y="142"/>
                  </a:lnTo>
                  <a:lnTo>
                    <a:pt x="84" y="144"/>
                  </a:lnTo>
                  <a:lnTo>
                    <a:pt x="88" y="146"/>
                  </a:lnTo>
                  <a:lnTo>
                    <a:pt x="92" y="148"/>
                  </a:lnTo>
                  <a:lnTo>
                    <a:pt x="94" y="148"/>
                  </a:lnTo>
                  <a:lnTo>
                    <a:pt x="96" y="148"/>
                  </a:lnTo>
                  <a:lnTo>
                    <a:pt x="98" y="148"/>
                  </a:lnTo>
                  <a:lnTo>
                    <a:pt x="98" y="144"/>
                  </a:lnTo>
                  <a:lnTo>
                    <a:pt x="94" y="140"/>
                  </a:lnTo>
                  <a:lnTo>
                    <a:pt x="90" y="134"/>
                  </a:lnTo>
                  <a:lnTo>
                    <a:pt x="86" y="126"/>
                  </a:lnTo>
                  <a:lnTo>
                    <a:pt x="82" y="120"/>
                  </a:lnTo>
                  <a:lnTo>
                    <a:pt x="80" y="116"/>
                  </a:lnTo>
                  <a:lnTo>
                    <a:pt x="74" y="108"/>
                  </a:lnTo>
                  <a:lnTo>
                    <a:pt x="68" y="94"/>
                  </a:lnTo>
                  <a:lnTo>
                    <a:pt x="62" y="82"/>
                  </a:lnTo>
                  <a:lnTo>
                    <a:pt x="52" y="72"/>
                  </a:lnTo>
                  <a:lnTo>
                    <a:pt x="42" y="58"/>
                  </a:lnTo>
                  <a:lnTo>
                    <a:pt x="34" y="42"/>
                  </a:lnTo>
                  <a:lnTo>
                    <a:pt x="30" y="24"/>
                  </a:lnTo>
                  <a:lnTo>
                    <a:pt x="30" y="22"/>
                  </a:lnTo>
                  <a:lnTo>
                    <a:pt x="30" y="20"/>
                  </a:lnTo>
                  <a:lnTo>
                    <a:pt x="30" y="18"/>
                  </a:lnTo>
                  <a:lnTo>
                    <a:pt x="30" y="16"/>
                  </a:lnTo>
                  <a:lnTo>
                    <a:pt x="32" y="14"/>
                  </a:lnTo>
                  <a:lnTo>
                    <a:pt x="34" y="14"/>
                  </a:lnTo>
                  <a:lnTo>
                    <a:pt x="38" y="16"/>
                  </a:lnTo>
                  <a:lnTo>
                    <a:pt x="42" y="18"/>
                  </a:lnTo>
                  <a:lnTo>
                    <a:pt x="44" y="24"/>
                  </a:lnTo>
                  <a:lnTo>
                    <a:pt x="50" y="36"/>
                  </a:lnTo>
                  <a:lnTo>
                    <a:pt x="58" y="52"/>
                  </a:lnTo>
                  <a:lnTo>
                    <a:pt x="68" y="66"/>
                  </a:lnTo>
                  <a:lnTo>
                    <a:pt x="78" y="78"/>
                  </a:lnTo>
                  <a:lnTo>
                    <a:pt x="80" y="78"/>
                  </a:lnTo>
                  <a:lnTo>
                    <a:pt x="84" y="80"/>
                  </a:lnTo>
                  <a:lnTo>
                    <a:pt x="88" y="80"/>
                  </a:lnTo>
                  <a:lnTo>
                    <a:pt x="92" y="84"/>
                  </a:lnTo>
                  <a:lnTo>
                    <a:pt x="94" y="86"/>
                  </a:lnTo>
                  <a:lnTo>
                    <a:pt x="96" y="90"/>
                  </a:lnTo>
                  <a:lnTo>
                    <a:pt x="98" y="96"/>
                  </a:lnTo>
                  <a:lnTo>
                    <a:pt x="100" y="98"/>
                  </a:lnTo>
                  <a:lnTo>
                    <a:pt x="106" y="106"/>
                  </a:lnTo>
                  <a:lnTo>
                    <a:pt x="116" y="116"/>
                  </a:lnTo>
                  <a:lnTo>
                    <a:pt x="124" y="126"/>
                  </a:lnTo>
                  <a:lnTo>
                    <a:pt x="134" y="136"/>
                  </a:lnTo>
                  <a:lnTo>
                    <a:pt x="140" y="142"/>
                  </a:lnTo>
                  <a:lnTo>
                    <a:pt x="142" y="148"/>
                  </a:lnTo>
                  <a:lnTo>
                    <a:pt x="144" y="160"/>
                  </a:lnTo>
                  <a:lnTo>
                    <a:pt x="148" y="176"/>
                  </a:lnTo>
                  <a:lnTo>
                    <a:pt x="148" y="198"/>
                  </a:lnTo>
                  <a:lnTo>
                    <a:pt x="150" y="198"/>
                  </a:lnTo>
                  <a:lnTo>
                    <a:pt x="154" y="200"/>
                  </a:lnTo>
                  <a:lnTo>
                    <a:pt x="160" y="202"/>
                  </a:lnTo>
                  <a:lnTo>
                    <a:pt x="170" y="204"/>
                  </a:lnTo>
                  <a:lnTo>
                    <a:pt x="174" y="204"/>
                  </a:lnTo>
                  <a:lnTo>
                    <a:pt x="186" y="208"/>
                  </a:lnTo>
                  <a:lnTo>
                    <a:pt x="198" y="216"/>
                  </a:lnTo>
                  <a:lnTo>
                    <a:pt x="208" y="224"/>
                  </a:lnTo>
                  <a:lnTo>
                    <a:pt x="226" y="224"/>
                  </a:lnTo>
                  <a:lnTo>
                    <a:pt x="230" y="226"/>
                  </a:lnTo>
                  <a:lnTo>
                    <a:pt x="240" y="230"/>
                  </a:lnTo>
                  <a:lnTo>
                    <a:pt x="254" y="236"/>
                  </a:lnTo>
                  <a:lnTo>
                    <a:pt x="272" y="240"/>
                  </a:lnTo>
                  <a:lnTo>
                    <a:pt x="278" y="240"/>
                  </a:lnTo>
                  <a:lnTo>
                    <a:pt x="290" y="240"/>
                  </a:lnTo>
                  <a:lnTo>
                    <a:pt x="304" y="240"/>
                  </a:lnTo>
                  <a:lnTo>
                    <a:pt x="306" y="240"/>
                  </a:lnTo>
                  <a:lnTo>
                    <a:pt x="308" y="240"/>
                  </a:lnTo>
                  <a:lnTo>
                    <a:pt x="310" y="242"/>
                  </a:lnTo>
                  <a:lnTo>
                    <a:pt x="314" y="244"/>
                  </a:lnTo>
                  <a:lnTo>
                    <a:pt x="314" y="248"/>
                  </a:lnTo>
                  <a:lnTo>
                    <a:pt x="316" y="248"/>
                  </a:lnTo>
                  <a:lnTo>
                    <a:pt x="316" y="244"/>
                  </a:lnTo>
                  <a:lnTo>
                    <a:pt x="318" y="242"/>
                  </a:lnTo>
                  <a:lnTo>
                    <a:pt x="320" y="238"/>
                  </a:lnTo>
                  <a:lnTo>
                    <a:pt x="322" y="236"/>
                  </a:lnTo>
                  <a:lnTo>
                    <a:pt x="322" y="234"/>
                  </a:lnTo>
                  <a:lnTo>
                    <a:pt x="322" y="232"/>
                  </a:lnTo>
                  <a:lnTo>
                    <a:pt x="322" y="230"/>
                  </a:lnTo>
                  <a:lnTo>
                    <a:pt x="320" y="228"/>
                  </a:lnTo>
                  <a:lnTo>
                    <a:pt x="320" y="226"/>
                  </a:lnTo>
                  <a:lnTo>
                    <a:pt x="320" y="224"/>
                  </a:lnTo>
                  <a:lnTo>
                    <a:pt x="320" y="222"/>
                  </a:lnTo>
                  <a:lnTo>
                    <a:pt x="322" y="222"/>
                  </a:lnTo>
                  <a:lnTo>
                    <a:pt x="346" y="222"/>
                  </a:lnTo>
                  <a:lnTo>
                    <a:pt x="346" y="212"/>
                  </a:lnTo>
                  <a:lnTo>
                    <a:pt x="336" y="202"/>
                  </a:lnTo>
                  <a:lnTo>
                    <a:pt x="340" y="202"/>
                  </a:lnTo>
                  <a:lnTo>
                    <a:pt x="340" y="194"/>
                  </a:lnTo>
                  <a:lnTo>
                    <a:pt x="360" y="194"/>
                  </a:lnTo>
                  <a:lnTo>
                    <a:pt x="360" y="192"/>
                  </a:lnTo>
                  <a:lnTo>
                    <a:pt x="360" y="190"/>
                  </a:lnTo>
                  <a:lnTo>
                    <a:pt x="362" y="190"/>
                  </a:lnTo>
                  <a:lnTo>
                    <a:pt x="364" y="192"/>
                  </a:lnTo>
                  <a:lnTo>
                    <a:pt x="366" y="190"/>
                  </a:lnTo>
                  <a:lnTo>
                    <a:pt x="368" y="188"/>
                  </a:lnTo>
                  <a:lnTo>
                    <a:pt x="370" y="188"/>
                  </a:lnTo>
                  <a:lnTo>
                    <a:pt x="372" y="188"/>
                  </a:lnTo>
                  <a:lnTo>
                    <a:pt x="374" y="18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6" name="Freeform 341"/>
            <p:cNvSpPr>
              <a:spLocks noChangeArrowheads="1"/>
            </p:cNvSpPr>
            <p:nvPr/>
          </p:nvSpPr>
          <p:spPr bwMode="auto">
            <a:xfrm>
              <a:off x="3688" y="1550"/>
              <a:ext cx="82" cy="46"/>
            </a:xfrm>
            <a:custGeom>
              <a:avLst/>
              <a:gdLst>
                <a:gd name="T0" fmla="*/ 80 w 82"/>
                <a:gd name="T1" fmla="*/ 8 h 46"/>
                <a:gd name="T2" fmla="*/ 76 w 82"/>
                <a:gd name="T3" fmla="*/ 8 h 46"/>
                <a:gd name="T4" fmla="*/ 72 w 82"/>
                <a:gd name="T5" fmla="*/ 8 h 46"/>
                <a:gd name="T6" fmla="*/ 68 w 82"/>
                <a:gd name="T7" fmla="*/ 8 h 46"/>
                <a:gd name="T8" fmla="*/ 64 w 82"/>
                <a:gd name="T9" fmla="*/ 10 h 46"/>
                <a:gd name="T10" fmla="*/ 60 w 82"/>
                <a:gd name="T11" fmla="*/ 18 h 46"/>
                <a:gd name="T12" fmla="*/ 56 w 82"/>
                <a:gd name="T13" fmla="*/ 24 h 46"/>
                <a:gd name="T14" fmla="*/ 50 w 82"/>
                <a:gd name="T15" fmla="*/ 30 h 46"/>
                <a:gd name="T16" fmla="*/ 46 w 82"/>
                <a:gd name="T17" fmla="*/ 32 h 46"/>
                <a:gd name="T18" fmla="*/ 44 w 82"/>
                <a:gd name="T19" fmla="*/ 36 h 46"/>
                <a:gd name="T20" fmla="*/ 44 w 82"/>
                <a:gd name="T21" fmla="*/ 40 h 46"/>
                <a:gd name="T22" fmla="*/ 40 w 82"/>
                <a:gd name="T23" fmla="*/ 44 h 46"/>
                <a:gd name="T24" fmla="*/ 38 w 82"/>
                <a:gd name="T25" fmla="*/ 46 h 46"/>
                <a:gd name="T26" fmla="*/ 34 w 82"/>
                <a:gd name="T27" fmla="*/ 44 h 46"/>
                <a:gd name="T28" fmla="*/ 32 w 82"/>
                <a:gd name="T29" fmla="*/ 42 h 46"/>
                <a:gd name="T30" fmla="*/ 30 w 82"/>
                <a:gd name="T31" fmla="*/ 44 h 46"/>
                <a:gd name="T32" fmla="*/ 30 w 82"/>
                <a:gd name="T33" fmla="*/ 38 h 46"/>
                <a:gd name="T34" fmla="*/ 30 w 82"/>
                <a:gd name="T35" fmla="*/ 34 h 46"/>
                <a:gd name="T36" fmla="*/ 26 w 82"/>
                <a:gd name="T37" fmla="*/ 32 h 46"/>
                <a:gd name="T38" fmla="*/ 22 w 82"/>
                <a:gd name="T39" fmla="*/ 30 h 46"/>
                <a:gd name="T40" fmla="*/ 18 w 82"/>
                <a:gd name="T41" fmla="*/ 30 h 46"/>
                <a:gd name="T42" fmla="*/ 14 w 82"/>
                <a:gd name="T43" fmla="*/ 32 h 46"/>
                <a:gd name="T44" fmla="*/ 12 w 82"/>
                <a:gd name="T45" fmla="*/ 28 h 46"/>
                <a:gd name="T46" fmla="*/ 6 w 82"/>
                <a:gd name="T47" fmla="*/ 24 h 46"/>
                <a:gd name="T48" fmla="*/ 0 w 82"/>
                <a:gd name="T49" fmla="*/ 24 h 46"/>
                <a:gd name="T50" fmla="*/ 6 w 82"/>
                <a:gd name="T51" fmla="*/ 22 h 46"/>
                <a:gd name="T52" fmla="*/ 10 w 82"/>
                <a:gd name="T53" fmla="*/ 18 h 46"/>
                <a:gd name="T54" fmla="*/ 14 w 82"/>
                <a:gd name="T55" fmla="*/ 12 h 46"/>
                <a:gd name="T56" fmla="*/ 20 w 82"/>
                <a:gd name="T57" fmla="*/ 10 h 46"/>
                <a:gd name="T58" fmla="*/ 26 w 82"/>
                <a:gd name="T59" fmla="*/ 4 h 46"/>
                <a:gd name="T60" fmla="*/ 30 w 82"/>
                <a:gd name="T61" fmla="*/ 0 h 46"/>
                <a:gd name="T62" fmla="*/ 34 w 82"/>
                <a:gd name="T63" fmla="*/ 0 h 46"/>
                <a:gd name="T64" fmla="*/ 40 w 82"/>
                <a:gd name="T65" fmla="*/ 0 h 46"/>
                <a:gd name="T66" fmla="*/ 44 w 82"/>
                <a:gd name="T67" fmla="*/ 0 h 46"/>
                <a:gd name="T68" fmla="*/ 54 w 82"/>
                <a:gd name="T69" fmla="*/ 0 h 46"/>
                <a:gd name="T70" fmla="*/ 64 w 82"/>
                <a:gd name="T71" fmla="*/ 0 h 46"/>
                <a:gd name="T72" fmla="*/ 76 w 82"/>
                <a:gd name="T73" fmla="*/ 2 h 46"/>
                <a:gd name="T74" fmla="*/ 80 w 82"/>
                <a:gd name="T75" fmla="*/ 4 h 46"/>
                <a:gd name="T76" fmla="*/ 82 w 82"/>
                <a:gd name="T77" fmla="*/ 6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2" h="46">
                  <a:moveTo>
                    <a:pt x="82" y="8"/>
                  </a:moveTo>
                  <a:lnTo>
                    <a:pt x="80" y="8"/>
                  </a:lnTo>
                  <a:lnTo>
                    <a:pt x="78" y="8"/>
                  </a:lnTo>
                  <a:lnTo>
                    <a:pt x="76" y="8"/>
                  </a:lnTo>
                  <a:lnTo>
                    <a:pt x="74" y="8"/>
                  </a:lnTo>
                  <a:lnTo>
                    <a:pt x="72" y="8"/>
                  </a:lnTo>
                  <a:lnTo>
                    <a:pt x="70" y="10"/>
                  </a:lnTo>
                  <a:lnTo>
                    <a:pt x="68" y="8"/>
                  </a:lnTo>
                  <a:lnTo>
                    <a:pt x="66" y="8"/>
                  </a:lnTo>
                  <a:lnTo>
                    <a:pt x="64" y="10"/>
                  </a:lnTo>
                  <a:lnTo>
                    <a:pt x="62" y="12"/>
                  </a:lnTo>
                  <a:lnTo>
                    <a:pt x="60" y="18"/>
                  </a:lnTo>
                  <a:lnTo>
                    <a:pt x="58" y="22"/>
                  </a:lnTo>
                  <a:lnTo>
                    <a:pt x="56" y="24"/>
                  </a:lnTo>
                  <a:lnTo>
                    <a:pt x="54" y="28"/>
                  </a:lnTo>
                  <a:lnTo>
                    <a:pt x="50" y="30"/>
                  </a:lnTo>
                  <a:lnTo>
                    <a:pt x="48" y="30"/>
                  </a:lnTo>
                  <a:lnTo>
                    <a:pt x="46" y="32"/>
                  </a:lnTo>
                  <a:lnTo>
                    <a:pt x="44" y="34"/>
                  </a:lnTo>
                  <a:lnTo>
                    <a:pt x="44" y="36"/>
                  </a:lnTo>
                  <a:lnTo>
                    <a:pt x="44" y="38"/>
                  </a:lnTo>
                  <a:lnTo>
                    <a:pt x="44" y="40"/>
                  </a:lnTo>
                  <a:lnTo>
                    <a:pt x="42" y="42"/>
                  </a:lnTo>
                  <a:lnTo>
                    <a:pt x="40" y="44"/>
                  </a:lnTo>
                  <a:lnTo>
                    <a:pt x="38" y="44"/>
                  </a:lnTo>
                  <a:lnTo>
                    <a:pt x="38" y="46"/>
                  </a:lnTo>
                  <a:lnTo>
                    <a:pt x="36" y="46"/>
                  </a:lnTo>
                  <a:lnTo>
                    <a:pt x="34" y="44"/>
                  </a:lnTo>
                  <a:lnTo>
                    <a:pt x="34" y="42"/>
                  </a:lnTo>
                  <a:lnTo>
                    <a:pt x="32" y="42"/>
                  </a:lnTo>
                  <a:lnTo>
                    <a:pt x="32" y="44"/>
                  </a:lnTo>
                  <a:lnTo>
                    <a:pt x="30" y="44"/>
                  </a:lnTo>
                  <a:lnTo>
                    <a:pt x="30" y="42"/>
                  </a:lnTo>
                  <a:lnTo>
                    <a:pt x="30" y="38"/>
                  </a:lnTo>
                  <a:lnTo>
                    <a:pt x="30" y="36"/>
                  </a:lnTo>
                  <a:lnTo>
                    <a:pt x="30" y="34"/>
                  </a:lnTo>
                  <a:lnTo>
                    <a:pt x="28" y="32"/>
                  </a:lnTo>
                  <a:lnTo>
                    <a:pt x="26" y="32"/>
                  </a:lnTo>
                  <a:lnTo>
                    <a:pt x="24" y="30"/>
                  </a:lnTo>
                  <a:lnTo>
                    <a:pt x="22" y="30"/>
                  </a:lnTo>
                  <a:lnTo>
                    <a:pt x="20" y="30"/>
                  </a:lnTo>
                  <a:lnTo>
                    <a:pt x="18" y="30"/>
                  </a:lnTo>
                  <a:lnTo>
                    <a:pt x="16" y="32"/>
                  </a:lnTo>
                  <a:lnTo>
                    <a:pt x="14" y="32"/>
                  </a:lnTo>
                  <a:lnTo>
                    <a:pt x="12" y="30"/>
                  </a:lnTo>
                  <a:lnTo>
                    <a:pt x="12" y="28"/>
                  </a:lnTo>
                  <a:lnTo>
                    <a:pt x="10" y="28"/>
                  </a:lnTo>
                  <a:lnTo>
                    <a:pt x="6" y="24"/>
                  </a:lnTo>
                  <a:lnTo>
                    <a:pt x="2" y="24"/>
                  </a:lnTo>
                  <a:lnTo>
                    <a:pt x="0" y="24"/>
                  </a:lnTo>
                  <a:lnTo>
                    <a:pt x="2" y="22"/>
                  </a:lnTo>
                  <a:lnTo>
                    <a:pt x="6" y="22"/>
                  </a:lnTo>
                  <a:lnTo>
                    <a:pt x="8" y="20"/>
                  </a:lnTo>
                  <a:lnTo>
                    <a:pt x="10" y="18"/>
                  </a:lnTo>
                  <a:lnTo>
                    <a:pt x="12" y="14"/>
                  </a:lnTo>
                  <a:lnTo>
                    <a:pt x="14" y="12"/>
                  </a:lnTo>
                  <a:lnTo>
                    <a:pt x="16" y="12"/>
                  </a:lnTo>
                  <a:lnTo>
                    <a:pt x="20" y="10"/>
                  </a:lnTo>
                  <a:lnTo>
                    <a:pt x="24" y="8"/>
                  </a:lnTo>
                  <a:lnTo>
                    <a:pt x="26" y="4"/>
                  </a:lnTo>
                  <a:lnTo>
                    <a:pt x="28" y="2"/>
                  </a:lnTo>
                  <a:lnTo>
                    <a:pt x="30" y="0"/>
                  </a:lnTo>
                  <a:lnTo>
                    <a:pt x="32" y="0"/>
                  </a:lnTo>
                  <a:lnTo>
                    <a:pt x="34" y="0"/>
                  </a:lnTo>
                  <a:lnTo>
                    <a:pt x="36" y="0"/>
                  </a:lnTo>
                  <a:lnTo>
                    <a:pt x="40" y="0"/>
                  </a:lnTo>
                  <a:lnTo>
                    <a:pt x="42" y="0"/>
                  </a:lnTo>
                  <a:lnTo>
                    <a:pt x="44" y="0"/>
                  </a:lnTo>
                  <a:lnTo>
                    <a:pt x="48" y="0"/>
                  </a:lnTo>
                  <a:lnTo>
                    <a:pt x="54" y="0"/>
                  </a:lnTo>
                  <a:lnTo>
                    <a:pt x="58" y="0"/>
                  </a:lnTo>
                  <a:lnTo>
                    <a:pt x="64" y="0"/>
                  </a:lnTo>
                  <a:lnTo>
                    <a:pt x="70" y="2"/>
                  </a:lnTo>
                  <a:lnTo>
                    <a:pt x="76" y="2"/>
                  </a:lnTo>
                  <a:lnTo>
                    <a:pt x="80" y="2"/>
                  </a:lnTo>
                  <a:lnTo>
                    <a:pt x="80" y="4"/>
                  </a:lnTo>
                  <a:lnTo>
                    <a:pt x="82" y="4"/>
                  </a:lnTo>
                  <a:lnTo>
                    <a:pt x="82" y="6"/>
                  </a:lnTo>
                  <a:lnTo>
                    <a:pt x="82" y="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7" name="Freeform 342"/>
            <p:cNvSpPr>
              <a:spLocks noChangeArrowheads="1"/>
            </p:cNvSpPr>
            <p:nvPr/>
          </p:nvSpPr>
          <p:spPr bwMode="auto">
            <a:xfrm>
              <a:off x="3676" y="1574"/>
              <a:ext cx="44" cy="24"/>
            </a:xfrm>
            <a:custGeom>
              <a:avLst/>
              <a:gdLst>
                <a:gd name="T0" fmla="*/ 44 w 44"/>
                <a:gd name="T1" fmla="*/ 20 h 24"/>
                <a:gd name="T2" fmla="*/ 42 w 44"/>
                <a:gd name="T3" fmla="*/ 22 h 24"/>
                <a:gd name="T4" fmla="*/ 40 w 44"/>
                <a:gd name="T5" fmla="*/ 22 h 24"/>
                <a:gd name="T6" fmla="*/ 40 w 44"/>
                <a:gd name="T7" fmla="*/ 24 h 24"/>
                <a:gd name="T8" fmla="*/ 32 w 44"/>
                <a:gd name="T9" fmla="*/ 22 h 24"/>
                <a:gd name="T10" fmla="*/ 26 w 44"/>
                <a:gd name="T11" fmla="*/ 22 h 24"/>
                <a:gd name="T12" fmla="*/ 20 w 44"/>
                <a:gd name="T13" fmla="*/ 20 h 24"/>
                <a:gd name="T14" fmla="*/ 16 w 44"/>
                <a:gd name="T15" fmla="*/ 18 h 24"/>
                <a:gd name="T16" fmla="*/ 12 w 44"/>
                <a:gd name="T17" fmla="*/ 18 h 24"/>
                <a:gd name="T18" fmla="*/ 12 w 44"/>
                <a:gd name="T19" fmla="*/ 16 h 24"/>
                <a:gd name="T20" fmla="*/ 6 w 44"/>
                <a:gd name="T21" fmla="*/ 14 h 24"/>
                <a:gd name="T22" fmla="*/ 2 w 44"/>
                <a:gd name="T23" fmla="*/ 12 h 24"/>
                <a:gd name="T24" fmla="*/ 0 w 44"/>
                <a:gd name="T25" fmla="*/ 10 h 24"/>
                <a:gd name="T26" fmla="*/ 8 w 44"/>
                <a:gd name="T27" fmla="*/ 4 h 24"/>
                <a:gd name="T28" fmla="*/ 10 w 44"/>
                <a:gd name="T29" fmla="*/ 2 h 24"/>
                <a:gd name="T30" fmla="*/ 12 w 44"/>
                <a:gd name="T31" fmla="*/ 0 h 24"/>
                <a:gd name="T32" fmla="*/ 14 w 44"/>
                <a:gd name="T33" fmla="*/ 0 h 24"/>
                <a:gd name="T34" fmla="*/ 16 w 44"/>
                <a:gd name="T35" fmla="*/ 0 h 24"/>
                <a:gd name="T36" fmla="*/ 20 w 44"/>
                <a:gd name="T37" fmla="*/ 2 h 24"/>
                <a:gd name="T38" fmla="*/ 24 w 44"/>
                <a:gd name="T39" fmla="*/ 4 h 24"/>
                <a:gd name="T40" fmla="*/ 24 w 44"/>
                <a:gd name="T41" fmla="*/ 6 h 24"/>
                <a:gd name="T42" fmla="*/ 26 w 44"/>
                <a:gd name="T43" fmla="*/ 6 h 24"/>
                <a:gd name="T44" fmla="*/ 26 w 44"/>
                <a:gd name="T45" fmla="*/ 8 h 24"/>
                <a:gd name="T46" fmla="*/ 30 w 44"/>
                <a:gd name="T47" fmla="*/ 8 h 24"/>
                <a:gd name="T48" fmla="*/ 32 w 44"/>
                <a:gd name="T49" fmla="*/ 6 h 24"/>
                <a:gd name="T50" fmla="*/ 34 w 44"/>
                <a:gd name="T51" fmla="*/ 6 h 24"/>
                <a:gd name="T52" fmla="*/ 38 w 44"/>
                <a:gd name="T53" fmla="*/ 6 h 24"/>
                <a:gd name="T54" fmla="*/ 40 w 44"/>
                <a:gd name="T55" fmla="*/ 8 h 24"/>
                <a:gd name="T56" fmla="*/ 42 w 44"/>
                <a:gd name="T57" fmla="*/ 10 h 24"/>
                <a:gd name="T58" fmla="*/ 44 w 44"/>
                <a:gd name="T59" fmla="*/ 12 h 24"/>
                <a:gd name="T60" fmla="*/ 44 w 44"/>
                <a:gd name="T61" fmla="*/ 14 h 24"/>
                <a:gd name="T62" fmla="*/ 44 w 44"/>
                <a:gd name="T63" fmla="*/ 16 h 24"/>
                <a:gd name="T64" fmla="*/ 44 w 44"/>
                <a:gd name="T65" fmla="*/ 18 h 24"/>
                <a:gd name="T66" fmla="*/ 44 w 44"/>
                <a:gd name="T67"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 h="24">
                  <a:moveTo>
                    <a:pt x="44" y="20"/>
                  </a:moveTo>
                  <a:lnTo>
                    <a:pt x="42" y="22"/>
                  </a:lnTo>
                  <a:lnTo>
                    <a:pt x="40" y="22"/>
                  </a:lnTo>
                  <a:lnTo>
                    <a:pt x="40" y="24"/>
                  </a:lnTo>
                  <a:lnTo>
                    <a:pt x="32" y="22"/>
                  </a:lnTo>
                  <a:lnTo>
                    <a:pt x="26" y="22"/>
                  </a:lnTo>
                  <a:lnTo>
                    <a:pt x="20" y="20"/>
                  </a:lnTo>
                  <a:lnTo>
                    <a:pt x="16" y="18"/>
                  </a:lnTo>
                  <a:lnTo>
                    <a:pt x="12" y="18"/>
                  </a:lnTo>
                  <a:lnTo>
                    <a:pt x="12" y="16"/>
                  </a:lnTo>
                  <a:lnTo>
                    <a:pt x="6" y="14"/>
                  </a:lnTo>
                  <a:lnTo>
                    <a:pt x="2" y="12"/>
                  </a:lnTo>
                  <a:lnTo>
                    <a:pt x="0" y="10"/>
                  </a:lnTo>
                  <a:lnTo>
                    <a:pt x="8" y="4"/>
                  </a:lnTo>
                  <a:lnTo>
                    <a:pt x="10" y="2"/>
                  </a:lnTo>
                  <a:lnTo>
                    <a:pt x="12" y="0"/>
                  </a:lnTo>
                  <a:lnTo>
                    <a:pt x="14" y="0"/>
                  </a:lnTo>
                  <a:lnTo>
                    <a:pt x="16" y="0"/>
                  </a:lnTo>
                  <a:lnTo>
                    <a:pt x="20" y="2"/>
                  </a:lnTo>
                  <a:lnTo>
                    <a:pt x="24" y="4"/>
                  </a:lnTo>
                  <a:lnTo>
                    <a:pt x="24" y="6"/>
                  </a:lnTo>
                  <a:lnTo>
                    <a:pt x="26" y="6"/>
                  </a:lnTo>
                  <a:lnTo>
                    <a:pt x="26" y="8"/>
                  </a:lnTo>
                  <a:lnTo>
                    <a:pt x="30" y="8"/>
                  </a:lnTo>
                  <a:lnTo>
                    <a:pt x="32" y="6"/>
                  </a:lnTo>
                  <a:lnTo>
                    <a:pt x="34" y="6"/>
                  </a:lnTo>
                  <a:lnTo>
                    <a:pt x="38" y="6"/>
                  </a:lnTo>
                  <a:lnTo>
                    <a:pt x="40" y="8"/>
                  </a:lnTo>
                  <a:lnTo>
                    <a:pt x="42" y="10"/>
                  </a:lnTo>
                  <a:lnTo>
                    <a:pt x="44" y="12"/>
                  </a:lnTo>
                  <a:lnTo>
                    <a:pt x="44" y="14"/>
                  </a:lnTo>
                  <a:lnTo>
                    <a:pt x="44" y="16"/>
                  </a:lnTo>
                  <a:lnTo>
                    <a:pt x="44" y="18"/>
                  </a:lnTo>
                  <a:lnTo>
                    <a:pt x="44" y="2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8" name="Freeform 343"/>
            <p:cNvSpPr>
              <a:spLocks noChangeArrowheads="1"/>
            </p:cNvSpPr>
            <p:nvPr/>
          </p:nvSpPr>
          <p:spPr bwMode="auto">
            <a:xfrm>
              <a:off x="3926" y="1502"/>
              <a:ext cx="38" cy="28"/>
            </a:xfrm>
            <a:custGeom>
              <a:avLst/>
              <a:gdLst>
                <a:gd name="T0" fmla="*/ 4 w 38"/>
                <a:gd name="T1" fmla="*/ 0 h 28"/>
                <a:gd name="T2" fmla="*/ 6 w 38"/>
                <a:gd name="T3" fmla="*/ 2 h 28"/>
                <a:gd name="T4" fmla="*/ 6 w 38"/>
                <a:gd name="T5" fmla="*/ 6 h 28"/>
                <a:gd name="T6" fmla="*/ 6 w 38"/>
                <a:gd name="T7" fmla="*/ 10 h 28"/>
                <a:gd name="T8" fmla="*/ 4 w 38"/>
                <a:gd name="T9" fmla="*/ 12 h 28"/>
                <a:gd name="T10" fmla="*/ 2 w 38"/>
                <a:gd name="T11" fmla="*/ 14 h 28"/>
                <a:gd name="T12" fmla="*/ 0 w 38"/>
                <a:gd name="T13" fmla="*/ 14 h 28"/>
                <a:gd name="T14" fmla="*/ 0 w 38"/>
                <a:gd name="T15" fmla="*/ 16 h 28"/>
                <a:gd name="T16" fmla="*/ 0 w 38"/>
                <a:gd name="T17" fmla="*/ 20 h 28"/>
                <a:gd name="T18" fmla="*/ 2 w 38"/>
                <a:gd name="T19" fmla="*/ 22 h 28"/>
                <a:gd name="T20" fmla="*/ 2 w 38"/>
                <a:gd name="T21" fmla="*/ 24 h 28"/>
                <a:gd name="T22" fmla="*/ 4 w 38"/>
                <a:gd name="T23" fmla="*/ 26 h 28"/>
                <a:gd name="T24" fmla="*/ 4 w 38"/>
                <a:gd name="T25" fmla="*/ 28 h 28"/>
                <a:gd name="T26" fmla="*/ 6 w 38"/>
                <a:gd name="T27" fmla="*/ 28 h 28"/>
                <a:gd name="T28" fmla="*/ 8 w 38"/>
                <a:gd name="T29" fmla="*/ 28 h 28"/>
                <a:gd name="T30" fmla="*/ 12 w 38"/>
                <a:gd name="T31" fmla="*/ 26 h 28"/>
                <a:gd name="T32" fmla="*/ 14 w 38"/>
                <a:gd name="T33" fmla="*/ 24 h 28"/>
                <a:gd name="T34" fmla="*/ 16 w 38"/>
                <a:gd name="T35" fmla="*/ 24 h 28"/>
                <a:gd name="T36" fmla="*/ 18 w 38"/>
                <a:gd name="T37" fmla="*/ 22 h 28"/>
                <a:gd name="T38" fmla="*/ 20 w 38"/>
                <a:gd name="T39" fmla="*/ 22 h 28"/>
                <a:gd name="T40" fmla="*/ 22 w 38"/>
                <a:gd name="T41" fmla="*/ 24 h 28"/>
                <a:gd name="T42" fmla="*/ 32 w 38"/>
                <a:gd name="T43" fmla="*/ 22 h 28"/>
                <a:gd name="T44" fmla="*/ 38 w 38"/>
                <a:gd name="T45" fmla="*/ 20 h 28"/>
                <a:gd name="T46" fmla="*/ 38 w 38"/>
                <a:gd name="T47" fmla="*/ 12 h 28"/>
                <a:gd name="T48" fmla="*/ 32 w 38"/>
                <a:gd name="T49" fmla="*/ 10 h 28"/>
                <a:gd name="T50" fmla="*/ 24 w 38"/>
                <a:gd name="T51" fmla="*/ 8 h 28"/>
                <a:gd name="T52" fmla="*/ 30 w 38"/>
                <a:gd name="T53" fmla="*/ 6 h 28"/>
                <a:gd name="T54" fmla="*/ 20 w 38"/>
                <a:gd name="T55" fmla="*/ 6 h 28"/>
                <a:gd name="T56" fmla="*/ 14 w 38"/>
                <a:gd name="T57" fmla="*/ 2 h 28"/>
                <a:gd name="T58" fmla="*/ 4 w 38"/>
                <a:gd name="T59"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8" h="28">
                  <a:moveTo>
                    <a:pt x="4" y="0"/>
                  </a:moveTo>
                  <a:lnTo>
                    <a:pt x="6" y="2"/>
                  </a:lnTo>
                  <a:lnTo>
                    <a:pt x="6" y="6"/>
                  </a:lnTo>
                  <a:lnTo>
                    <a:pt x="6" y="10"/>
                  </a:lnTo>
                  <a:lnTo>
                    <a:pt x="4" y="12"/>
                  </a:lnTo>
                  <a:lnTo>
                    <a:pt x="2" y="14"/>
                  </a:lnTo>
                  <a:lnTo>
                    <a:pt x="0" y="14"/>
                  </a:lnTo>
                  <a:lnTo>
                    <a:pt x="0" y="16"/>
                  </a:lnTo>
                  <a:lnTo>
                    <a:pt x="0" y="20"/>
                  </a:lnTo>
                  <a:lnTo>
                    <a:pt x="2" y="22"/>
                  </a:lnTo>
                  <a:lnTo>
                    <a:pt x="2" y="24"/>
                  </a:lnTo>
                  <a:lnTo>
                    <a:pt x="4" y="26"/>
                  </a:lnTo>
                  <a:lnTo>
                    <a:pt x="4" y="28"/>
                  </a:lnTo>
                  <a:lnTo>
                    <a:pt x="6" y="28"/>
                  </a:lnTo>
                  <a:lnTo>
                    <a:pt x="8" y="28"/>
                  </a:lnTo>
                  <a:lnTo>
                    <a:pt x="12" y="26"/>
                  </a:lnTo>
                  <a:lnTo>
                    <a:pt x="14" y="24"/>
                  </a:lnTo>
                  <a:lnTo>
                    <a:pt x="16" y="24"/>
                  </a:lnTo>
                  <a:lnTo>
                    <a:pt x="18" y="22"/>
                  </a:lnTo>
                  <a:lnTo>
                    <a:pt x="20" y="22"/>
                  </a:lnTo>
                  <a:lnTo>
                    <a:pt x="22" y="24"/>
                  </a:lnTo>
                  <a:lnTo>
                    <a:pt x="32" y="22"/>
                  </a:lnTo>
                  <a:lnTo>
                    <a:pt x="38" y="20"/>
                  </a:lnTo>
                  <a:lnTo>
                    <a:pt x="38" y="12"/>
                  </a:lnTo>
                  <a:lnTo>
                    <a:pt x="32" y="10"/>
                  </a:lnTo>
                  <a:lnTo>
                    <a:pt x="24" y="8"/>
                  </a:lnTo>
                  <a:lnTo>
                    <a:pt x="30" y="6"/>
                  </a:lnTo>
                  <a:lnTo>
                    <a:pt x="20" y="6"/>
                  </a:lnTo>
                  <a:lnTo>
                    <a:pt x="14" y="2"/>
                  </a:lnTo>
                  <a:lnTo>
                    <a:pt x="4"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59" name="Freeform 344"/>
            <p:cNvSpPr>
              <a:spLocks noChangeArrowheads="1"/>
            </p:cNvSpPr>
            <p:nvPr/>
          </p:nvSpPr>
          <p:spPr bwMode="auto">
            <a:xfrm>
              <a:off x="3888" y="1496"/>
              <a:ext cx="44" cy="36"/>
            </a:xfrm>
            <a:custGeom>
              <a:avLst/>
              <a:gdLst>
                <a:gd name="T0" fmla="*/ 12 w 44"/>
                <a:gd name="T1" fmla="*/ 2 h 36"/>
                <a:gd name="T2" fmla="*/ 8 w 44"/>
                <a:gd name="T3" fmla="*/ 6 h 36"/>
                <a:gd name="T4" fmla="*/ 12 w 44"/>
                <a:gd name="T5" fmla="*/ 8 h 36"/>
                <a:gd name="T6" fmla="*/ 14 w 44"/>
                <a:gd name="T7" fmla="*/ 8 h 36"/>
                <a:gd name="T8" fmla="*/ 16 w 44"/>
                <a:gd name="T9" fmla="*/ 8 h 36"/>
                <a:gd name="T10" fmla="*/ 18 w 44"/>
                <a:gd name="T11" fmla="*/ 8 h 36"/>
                <a:gd name="T12" fmla="*/ 22 w 44"/>
                <a:gd name="T13" fmla="*/ 10 h 36"/>
                <a:gd name="T14" fmla="*/ 24 w 44"/>
                <a:gd name="T15" fmla="*/ 10 h 36"/>
                <a:gd name="T16" fmla="*/ 26 w 44"/>
                <a:gd name="T17" fmla="*/ 14 h 36"/>
                <a:gd name="T18" fmla="*/ 26 w 44"/>
                <a:gd name="T19" fmla="*/ 16 h 36"/>
                <a:gd name="T20" fmla="*/ 26 w 44"/>
                <a:gd name="T21" fmla="*/ 18 h 36"/>
                <a:gd name="T22" fmla="*/ 26 w 44"/>
                <a:gd name="T23" fmla="*/ 20 h 36"/>
                <a:gd name="T24" fmla="*/ 24 w 44"/>
                <a:gd name="T25" fmla="*/ 22 h 36"/>
                <a:gd name="T26" fmla="*/ 20 w 44"/>
                <a:gd name="T27" fmla="*/ 22 h 36"/>
                <a:gd name="T28" fmla="*/ 10 w 44"/>
                <a:gd name="T29" fmla="*/ 18 h 36"/>
                <a:gd name="T30" fmla="*/ 4 w 44"/>
                <a:gd name="T31" fmla="*/ 18 h 36"/>
                <a:gd name="T32" fmla="*/ 0 w 44"/>
                <a:gd name="T33" fmla="*/ 22 h 36"/>
                <a:gd name="T34" fmla="*/ 6 w 44"/>
                <a:gd name="T35" fmla="*/ 26 h 36"/>
                <a:gd name="T36" fmla="*/ 10 w 44"/>
                <a:gd name="T37" fmla="*/ 26 h 36"/>
                <a:gd name="T38" fmla="*/ 14 w 44"/>
                <a:gd name="T39" fmla="*/ 26 h 36"/>
                <a:gd name="T40" fmla="*/ 16 w 44"/>
                <a:gd name="T41" fmla="*/ 26 h 36"/>
                <a:gd name="T42" fmla="*/ 20 w 44"/>
                <a:gd name="T43" fmla="*/ 28 h 36"/>
                <a:gd name="T44" fmla="*/ 20 w 44"/>
                <a:gd name="T45" fmla="*/ 30 h 36"/>
                <a:gd name="T46" fmla="*/ 22 w 44"/>
                <a:gd name="T47" fmla="*/ 32 h 36"/>
                <a:gd name="T48" fmla="*/ 26 w 44"/>
                <a:gd name="T49" fmla="*/ 34 h 36"/>
                <a:gd name="T50" fmla="*/ 30 w 44"/>
                <a:gd name="T51" fmla="*/ 36 h 36"/>
                <a:gd name="T52" fmla="*/ 34 w 44"/>
                <a:gd name="T53" fmla="*/ 36 h 36"/>
                <a:gd name="T54" fmla="*/ 36 w 44"/>
                <a:gd name="T55" fmla="*/ 36 h 36"/>
                <a:gd name="T56" fmla="*/ 40 w 44"/>
                <a:gd name="T57" fmla="*/ 36 h 36"/>
                <a:gd name="T58" fmla="*/ 42 w 44"/>
                <a:gd name="T59" fmla="*/ 36 h 36"/>
                <a:gd name="T60" fmla="*/ 42 w 44"/>
                <a:gd name="T61" fmla="*/ 34 h 36"/>
                <a:gd name="T62" fmla="*/ 42 w 44"/>
                <a:gd name="T63" fmla="*/ 30 h 36"/>
                <a:gd name="T64" fmla="*/ 40 w 44"/>
                <a:gd name="T65" fmla="*/ 30 h 36"/>
                <a:gd name="T66" fmla="*/ 40 w 44"/>
                <a:gd name="T67" fmla="*/ 28 h 36"/>
                <a:gd name="T68" fmla="*/ 38 w 44"/>
                <a:gd name="T69" fmla="*/ 24 h 36"/>
                <a:gd name="T70" fmla="*/ 38 w 44"/>
                <a:gd name="T71" fmla="*/ 22 h 36"/>
                <a:gd name="T72" fmla="*/ 38 w 44"/>
                <a:gd name="T73" fmla="*/ 18 h 36"/>
                <a:gd name="T74" fmla="*/ 40 w 44"/>
                <a:gd name="T75" fmla="*/ 18 h 36"/>
                <a:gd name="T76" fmla="*/ 42 w 44"/>
                <a:gd name="T77" fmla="*/ 16 h 36"/>
                <a:gd name="T78" fmla="*/ 44 w 44"/>
                <a:gd name="T79" fmla="*/ 14 h 36"/>
                <a:gd name="T80" fmla="*/ 44 w 44"/>
                <a:gd name="T81" fmla="*/ 12 h 36"/>
                <a:gd name="T82" fmla="*/ 44 w 44"/>
                <a:gd name="T83" fmla="*/ 8 h 36"/>
                <a:gd name="T84" fmla="*/ 42 w 44"/>
                <a:gd name="T85" fmla="*/ 4 h 36"/>
                <a:gd name="T86" fmla="*/ 28 w 44"/>
                <a:gd name="T87" fmla="*/ 2 h 36"/>
                <a:gd name="T88" fmla="*/ 20 w 44"/>
                <a:gd name="T89" fmla="*/ 0 h 36"/>
                <a:gd name="T90" fmla="*/ 12 w 44"/>
                <a:gd name="T91"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4" h="36">
                  <a:moveTo>
                    <a:pt x="12" y="2"/>
                  </a:moveTo>
                  <a:lnTo>
                    <a:pt x="8" y="6"/>
                  </a:lnTo>
                  <a:lnTo>
                    <a:pt x="12" y="8"/>
                  </a:lnTo>
                  <a:lnTo>
                    <a:pt x="14" y="8"/>
                  </a:lnTo>
                  <a:lnTo>
                    <a:pt x="16" y="8"/>
                  </a:lnTo>
                  <a:lnTo>
                    <a:pt x="18" y="8"/>
                  </a:lnTo>
                  <a:lnTo>
                    <a:pt x="22" y="10"/>
                  </a:lnTo>
                  <a:lnTo>
                    <a:pt x="24" y="10"/>
                  </a:lnTo>
                  <a:lnTo>
                    <a:pt x="26" y="14"/>
                  </a:lnTo>
                  <a:lnTo>
                    <a:pt x="26" y="16"/>
                  </a:lnTo>
                  <a:lnTo>
                    <a:pt x="26" y="18"/>
                  </a:lnTo>
                  <a:lnTo>
                    <a:pt x="26" y="20"/>
                  </a:lnTo>
                  <a:lnTo>
                    <a:pt x="24" y="22"/>
                  </a:lnTo>
                  <a:lnTo>
                    <a:pt x="20" y="22"/>
                  </a:lnTo>
                  <a:lnTo>
                    <a:pt x="10" y="18"/>
                  </a:lnTo>
                  <a:lnTo>
                    <a:pt x="4" y="18"/>
                  </a:lnTo>
                  <a:lnTo>
                    <a:pt x="0" y="22"/>
                  </a:lnTo>
                  <a:lnTo>
                    <a:pt x="6" y="26"/>
                  </a:lnTo>
                  <a:lnTo>
                    <a:pt x="10" y="26"/>
                  </a:lnTo>
                  <a:lnTo>
                    <a:pt x="14" y="26"/>
                  </a:lnTo>
                  <a:lnTo>
                    <a:pt x="16" y="26"/>
                  </a:lnTo>
                  <a:lnTo>
                    <a:pt x="20" y="28"/>
                  </a:lnTo>
                  <a:lnTo>
                    <a:pt x="20" y="30"/>
                  </a:lnTo>
                  <a:lnTo>
                    <a:pt x="22" y="32"/>
                  </a:lnTo>
                  <a:lnTo>
                    <a:pt x="26" y="34"/>
                  </a:lnTo>
                  <a:lnTo>
                    <a:pt x="30" y="36"/>
                  </a:lnTo>
                  <a:lnTo>
                    <a:pt x="34" y="36"/>
                  </a:lnTo>
                  <a:lnTo>
                    <a:pt x="36" y="36"/>
                  </a:lnTo>
                  <a:lnTo>
                    <a:pt x="40" y="36"/>
                  </a:lnTo>
                  <a:lnTo>
                    <a:pt x="42" y="36"/>
                  </a:lnTo>
                  <a:lnTo>
                    <a:pt x="42" y="34"/>
                  </a:lnTo>
                  <a:lnTo>
                    <a:pt x="42" y="30"/>
                  </a:lnTo>
                  <a:lnTo>
                    <a:pt x="40" y="30"/>
                  </a:lnTo>
                  <a:lnTo>
                    <a:pt x="40" y="28"/>
                  </a:lnTo>
                  <a:lnTo>
                    <a:pt x="38" y="24"/>
                  </a:lnTo>
                  <a:lnTo>
                    <a:pt x="38" y="22"/>
                  </a:lnTo>
                  <a:lnTo>
                    <a:pt x="38" y="18"/>
                  </a:lnTo>
                  <a:lnTo>
                    <a:pt x="40" y="18"/>
                  </a:lnTo>
                  <a:lnTo>
                    <a:pt x="42" y="16"/>
                  </a:lnTo>
                  <a:lnTo>
                    <a:pt x="44" y="14"/>
                  </a:lnTo>
                  <a:lnTo>
                    <a:pt x="44" y="12"/>
                  </a:lnTo>
                  <a:lnTo>
                    <a:pt x="44" y="8"/>
                  </a:lnTo>
                  <a:lnTo>
                    <a:pt x="42" y="4"/>
                  </a:lnTo>
                  <a:lnTo>
                    <a:pt x="28" y="2"/>
                  </a:lnTo>
                  <a:lnTo>
                    <a:pt x="20" y="0"/>
                  </a:lnTo>
                  <a:lnTo>
                    <a:pt x="12"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0" name="Freeform 345"/>
            <p:cNvSpPr>
              <a:spLocks noChangeArrowheads="1"/>
            </p:cNvSpPr>
            <p:nvPr/>
          </p:nvSpPr>
          <p:spPr bwMode="auto">
            <a:xfrm>
              <a:off x="3752" y="1450"/>
              <a:ext cx="140" cy="54"/>
            </a:xfrm>
            <a:custGeom>
              <a:avLst/>
              <a:gdLst>
                <a:gd name="T0" fmla="*/ 18 w 140"/>
                <a:gd name="T1" fmla="*/ 2 h 54"/>
                <a:gd name="T2" fmla="*/ 16 w 140"/>
                <a:gd name="T3" fmla="*/ 2 h 54"/>
                <a:gd name="T4" fmla="*/ 14 w 140"/>
                <a:gd name="T5" fmla="*/ 4 h 54"/>
                <a:gd name="T6" fmla="*/ 10 w 140"/>
                <a:gd name="T7" fmla="*/ 6 h 54"/>
                <a:gd name="T8" fmla="*/ 6 w 140"/>
                <a:gd name="T9" fmla="*/ 8 h 54"/>
                <a:gd name="T10" fmla="*/ 2 w 140"/>
                <a:gd name="T11" fmla="*/ 10 h 54"/>
                <a:gd name="T12" fmla="*/ 0 w 140"/>
                <a:gd name="T13" fmla="*/ 14 h 54"/>
                <a:gd name="T14" fmla="*/ 0 w 140"/>
                <a:gd name="T15" fmla="*/ 18 h 54"/>
                <a:gd name="T16" fmla="*/ 2 w 140"/>
                <a:gd name="T17" fmla="*/ 20 h 54"/>
                <a:gd name="T18" fmla="*/ 4 w 140"/>
                <a:gd name="T19" fmla="*/ 22 h 54"/>
                <a:gd name="T20" fmla="*/ 8 w 140"/>
                <a:gd name="T21" fmla="*/ 22 h 54"/>
                <a:gd name="T22" fmla="*/ 12 w 140"/>
                <a:gd name="T23" fmla="*/ 22 h 54"/>
                <a:gd name="T24" fmla="*/ 16 w 140"/>
                <a:gd name="T25" fmla="*/ 20 h 54"/>
                <a:gd name="T26" fmla="*/ 20 w 140"/>
                <a:gd name="T27" fmla="*/ 18 h 54"/>
                <a:gd name="T28" fmla="*/ 24 w 140"/>
                <a:gd name="T29" fmla="*/ 16 h 54"/>
                <a:gd name="T30" fmla="*/ 28 w 140"/>
                <a:gd name="T31" fmla="*/ 16 h 54"/>
                <a:gd name="T32" fmla="*/ 32 w 140"/>
                <a:gd name="T33" fmla="*/ 16 h 54"/>
                <a:gd name="T34" fmla="*/ 34 w 140"/>
                <a:gd name="T35" fmla="*/ 18 h 54"/>
                <a:gd name="T36" fmla="*/ 36 w 140"/>
                <a:gd name="T37" fmla="*/ 18 h 54"/>
                <a:gd name="T38" fmla="*/ 40 w 140"/>
                <a:gd name="T39" fmla="*/ 20 h 54"/>
                <a:gd name="T40" fmla="*/ 44 w 140"/>
                <a:gd name="T41" fmla="*/ 22 h 54"/>
                <a:gd name="T42" fmla="*/ 48 w 140"/>
                <a:gd name="T43" fmla="*/ 22 h 54"/>
                <a:gd name="T44" fmla="*/ 50 w 140"/>
                <a:gd name="T45" fmla="*/ 24 h 54"/>
                <a:gd name="T46" fmla="*/ 52 w 140"/>
                <a:gd name="T47" fmla="*/ 24 h 54"/>
                <a:gd name="T48" fmla="*/ 68 w 140"/>
                <a:gd name="T49" fmla="*/ 32 h 54"/>
                <a:gd name="T50" fmla="*/ 70 w 140"/>
                <a:gd name="T51" fmla="*/ 34 h 54"/>
                <a:gd name="T52" fmla="*/ 74 w 140"/>
                <a:gd name="T53" fmla="*/ 36 h 54"/>
                <a:gd name="T54" fmla="*/ 80 w 140"/>
                <a:gd name="T55" fmla="*/ 40 h 54"/>
                <a:gd name="T56" fmla="*/ 88 w 140"/>
                <a:gd name="T57" fmla="*/ 40 h 54"/>
                <a:gd name="T58" fmla="*/ 98 w 140"/>
                <a:gd name="T59" fmla="*/ 42 h 54"/>
                <a:gd name="T60" fmla="*/ 98 w 140"/>
                <a:gd name="T61" fmla="*/ 46 h 54"/>
                <a:gd name="T62" fmla="*/ 90 w 140"/>
                <a:gd name="T63" fmla="*/ 50 h 54"/>
                <a:gd name="T64" fmla="*/ 92 w 140"/>
                <a:gd name="T65" fmla="*/ 54 h 54"/>
                <a:gd name="T66" fmla="*/ 94 w 140"/>
                <a:gd name="T67" fmla="*/ 54 h 54"/>
                <a:gd name="T68" fmla="*/ 96 w 140"/>
                <a:gd name="T69" fmla="*/ 54 h 54"/>
                <a:gd name="T70" fmla="*/ 102 w 140"/>
                <a:gd name="T71" fmla="*/ 54 h 54"/>
                <a:gd name="T72" fmla="*/ 108 w 140"/>
                <a:gd name="T73" fmla="*/ 54 h 54"/>
                <a:gd name="T74" fmla="*/ 114 w 140"/>
                <a:gd name="T75" fmla="*/ 54 h 54"/>
                <a:gd name="T76" fmla="*/ 120 w 140"/>
                <a:gd name="T77" fmla="*/ 54 h 54"/>
                <a:gd name="T78" fmla="*/ 122 w 140"/>
                <a:gd name="T79" fmla="*/ 54 h 54"/>
                <a:gd name="T80" fmla="*/ 138 w 140"/>
                <a:gd name="T81" fmla="*/ 52 h 54"/>
                <a:gd name="T82" fmla="*/ 138 w 140"/>
                <a:gd name="T83" fmla="*/ 50 h 54"/>
                <a:gd name="T84" fmla="*/ 140 w 140"/>
                <a:gd name="T85" fmla="*/ 48 h 54"/>
                <a:gd name="T86" fmla="*/ 140 w 140"/>
                <a:gd name="T87" fmla="*/ 46 h 54"/>
                <a:gd name="T88" fmla="*/ 138 w 140"/>
                <a:gd name="T89" fmla="*/ 42 h 54"/>
                <a:gd name="T90" fmla="*/ 120 w 140"/>
                <a:gd name="T91" fmla="*/ 34 h 54"/>
                <a:gd name="T92" fmla="*/ 116 w 140"/>
                <a:gd name="T93" fmla="*/ 30 h 54"/>
                <a:gd name="T94" fmla="*/ 86 w 140"/>
                <a:gd name="T95" fmla="*/ 22 h 54"/>
                <a:gd name="T96" fmla="*/ 76 w 140"/>
                <a:gd name="T97" fmla="*/ 20 h 54"/>
                <a:gd name="T98" fmla="*/ 74 w 140"/>
                <a:gd name="T99" fmla="*/ 20 h 54"/>
                <a:gd name="T100" fmla="*/ 70 w 140"/>
                <a:gd name="T101" fmla="*/ 16 h 54"/>
                <a:gd name="T102" fmla="*/ 66 w 140"/>
                <a:gd name="T103" fmla="*/ 14 h 54"/>
                <a:gd name="T104" fmla="*/ 58 w 140"/>
                <a:gd name="T105" fmla="*/ 8 h 54"/>
                <a:gd name="T106" fmla="*/ 32 w 140"/>
                <a:gd name="T107" fmla="*/ 0 h 54"/>
                <a:gd name="T108" fmla="*/ 18 w 140"/>
                <a:gd name="T109" fmla="*/ 2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0" h="54">
                  <a:moveTo>
                    <a:pt x="18" y="2"/>
                  </a:moveTo>
                  <a:lnTo>
                    <a:pt x="16" y="2"/>
                  </a:lnTo>
                  <a:lnTo>
                    <a:pt x="14" y="4"/>
                  </a:lnTo>
                  <a:lnTo>
                    <a:pt x="10" y="6"/>
                  </a:lnTo>
                  <a:lnTo>
                    <a:pt x="6" y="8"/>
                  </a:lnTo>
                  <a:lnTo>
                    <a:pt x="2" y="10"/>
                  </a:lnTo>
                  <a:lnTo>
                    <a:pt x="0" y="14"/>
                  </a:lnTo>
                  <a:lnTo>
                    <a:pt x="0" y="18"/>
                  </a:lnTo>
                  <a:lnTo>
                    <a:pt x="2" y="20"/>
                  </a:lnTo>
                  <a:lnTo>
                    <a:pt x="4" y="22"/>
                  </a:lnTo>
                  <a:lnTo>
                    <a:pt x="8" y="22"/>
                  </a:lnTo>
                  <a:lnTo>
                    <a:pt x="12" y="22"/>
                  </a:lnTo>
                  <a:lnTo>
                    <a:pt x="16" y="20"/>
                  </a:lnTo>
                  <a:lnTo>
                    <a:pt x="20" y="18"/>
                  </a:lnTo>
                  <a:lnTo>
                    <a:pt x="24" y="16"/>
                  </a:lnTo>
                  <a:lnTo>
                    <a:pt x="28" y="16"/>
                  </a:lnTo>
                  <a:lnTo>
                    <a:pt x="32" y="16"/>
                  </a:lnTo>
                  <a:lnTo>
                    <a:pt x="34" y="18"/>
                  </a:lnTo>
                  <a:lnTo>
                    <a:pt x="36" y="18"/>
                  </a:lnTo>
                  <a:lnTo>
                    <a:pt x="40" y="20"/>
                  </a:lnTo>
                  <a:lnTo>
                    <a:pt x="44" y="22"/>
                  </a:lnTo>
                  <a:lnTo>
                    <a:pt x="48" y="22"/>
                  </a:lnTo>
                  <a:lnTo>
                    <a:pt x="50" y="24"/>
                  </a:lnTo>
                  <a:lnTo>
                    <a:pt x="52" y="24"/>
                  </a:lnTo>
                  <a:lnTo>
                    <a:pt x="68" y="32"/>
                  </a:lnTo>
                  <a:lnTo>
                    <a:pt x="70" y="34"/>
                  </a:lnTo>
                  <a:lnTo>
                    <a:pt x="74" y="36"/>
                  </a:lnTo>
                  <a:lnTo>
                    <a:pt x="80" y="40"/>
                  </a:lnTo>
                  <a:lnTo>
                    <a:pt x="88" y="40"/>
                  </a:lnTo>
                  <a:lnTo>
                    <a:pt x="98" y="42"/>
                  </a:lnTo>
                  <a:lnTo>
                    <a:pt x="98" y="46"/>
                  </a:lnTo>
                  <a:lnTo>
                    <a:pt x="90" y="50"/>
                  </a:lnTo>
                  <a:lnTo>
                    <a:pt x="92" y="54"/>
                  </a:lnTo>
                  <a:lnTo>
                    <a:pt x="94" y="54"/>
                  </a:lnTo>
                  <a:lnTo>
                    <a:pt x="96" y="54"/>
                  </a:lnTo>
                  <a:lnTo>
                    <a:pt x="102" y="54"/>
                  </a:lnTo>
                  <a:lnTo>
                    <a:pt x="108" y="54"/>
                  </a:lnTo>
                  <a:lnTo>
                    <a:pt x="114" y="54"/>
                  </a:lnTo>
                  <a:lnTo>
                    <a:pt x="120" y="54"/>
                  </a:lnTo>
                  <a:lnTo>
                    <a:pt x="122" y="54"/>
                  </a:lnTo>
                  <a:lnTo>
                    <a:pt x="138" y="52"/>
                  </a:lnTo>
                  <a:lnTo>
                    <a:pt x="138" y="50"/>
                  </a:lnTo>
                  <a:lnTo>
                    <a:pt x="140" y="48"/>
                  </a:lnTo>
                  <a:lnTo>
                    <a:pt x="140" y="46"/>
                  </a:lnTo>
                  <a:lnTo>
                    <a:pt x="138" y="42"/>
                  </a:lnTo>
                  <a:lnTo>
                    <a:pt x="120" y="34"/>
                  </a:lnTo>
                  <a:lnTo>
                    <a:pt x="116" y="30"/>
                  </a:lnTo>
                  <a:lnTo>
                    <a:pt x="86" y="22"/>
                  </a:lnTo>
                  <a:lnTo>
                    <a:pt x="76" y="20"/>
                  </a:lnTo>
                  <a:lnTo>
                    <a:pt x="74" y="20"/>
                  </a:lnTo>
                  <a:lnTo>
                    <a:pt x="70" y="16"/>
                  </a:lnTo>
                  <a:lnTo>
                    <a:pt x="66" y="14"/>
                  </a:lnTo>
                  <a:lnTo>
                    <a:pt x="58" y="8"/>
                  </a:lnTo>
                  <a:lnTo>
                    <a:pt x="32" y="0"/>
                  </a:lnTo>
                  <a:lnTo>
                    <a:pt x="18"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1" name="Freeform 346"/>
            <p:cNvSpPr>
              <a:spLocks noChangeArrowheads="1"/>
            </p:cNvSpPr>
            <p:nvPr/>
          </p:nvSpPr>
          <p:spPr bwMode="auto">
            <a:xfrm>
              <a:off x="3988" y="92"/>
              <a:ext cx="440" cy="658"/>
            </a:xfrm>
            <a:custGeom>
              <a:avLst/>
              <a:gdLst>
                <a:gd name="T0" fmla="*/ 96 w 440"/>
                <a:gd name="T1" fmla="*/ 110 h 658"/>
                <a:gd name="T2" fmla="*/ 68 w 440"/>
                <a:gd name="T3" fmla="*/ 128 h 658"/>
                <a:gd name="T4" fmla="*/ 58 w 440"/>
                <a:gd name="T5" fmla="*/ 156 h 658"/>
                <a:gd name="T6" fmla="*/ 68 w 440"/>
                <a:gd name="T7" fmla="*/ 186 h 658"/>
                <a:gd name="T8" fmla="*/ 46 w 440"/>
                <a:gd name="T9" fmla="*/ 202 h 658"/>
                <a:gd name="T10" fmla="*/ 10 w 440"/>
                <a:gd name="T11" fmla="*/ 218 h 658"/>
                <a:gd name="T12" fmla="*/ 10 w 440"/>
                <a:gd name="T13" fmla="*/ 240 h 658"/>
                <a:gd name="T14" fmla="*/ 40 w 440"/>
                <a:gd name="T15" fmla="*/ 252 h 658"/>
                <a:gd name="T16" fmla="*/ 42 w 440"/>
                <a:gd name="T17" fmla="*/ 268 h 658"/>
                <a:gd name="T18" fmla="*/ 30 w 440"/>
                <a:gd name="T19" fmla="*/ 278 h 658"/>
                <a:gd name="T20" fmla="*/ 12 w 440"/>
                <a:gd name="T21" fmla="*/ 286 h 658"/>
                <a:gd name="T22" fmla="*/ 40 w 440"/>
                <a:gd name="T23" fmla="*/ 310 h 658"/>
                <a:gd name="T24" fmla="*/ 74 w 440"/>
                <a:gd name="T25" fmla="*/ 306 h 658"/>
                <a:gd name="T26" fmla="*/ 116 w 440"/>
                <a:gd name="T27" fmla="*/ 310 h 658"/>
                <a:gd name="T28" fmla="*/ 138 w 440"/>
                <a:gd name="T29" fmla="*/ 364 h 658"/>
                <a:gd name="T30" fmla="*/ 146 w 440"/>
                <a:gd name="T31" fmla="*/ 410 h 658"/>
                <a:gd name="T32" fmla="*/ 142 w 440"/>
                <a:gd name="T33" fmla="*/ 428 h 658"/>
                <a:gd name="T34" fmla="*/ 148 w 440"/>
                <a:gd name="T35" fmla="*/ 434 h 658"/>
                <a:gd name="T36" fmla="*/ 166 w 440"/>
                <a:gd name="T37" fmla="*/ 448 h 658"/>
                <a:gd name="T38" fmla="*/ 156 w 440"/>
                <a:gd name="T39" fmla="*/ 454 h 658"/>
                <a:gd name="T40" fmla="*/ 172 w 440"/>
                <a:gd name="T41" fmla="*/ 472 h 658"/>
                <a:gd name="T42" fmla="*/ 156 w 440"/>
                <a:gd name="T43" fmla="*/ 504 h 658"/>
                <a:gd name="T44" fmla="*/ 154 w 440"/>
                <a:gd name="T45" fmla="*/ 550 h 658"/>
                <a:gd name="T46" fmla="*/ 180 w 440"/>
                <a:gd name="T47" fmla="*/ 620 h 658"/>
                <a:gd name="T48" fmla="*/ 212 w 440"/>
                <a:gd name="T49" fmla="*/ 642 h 658"/>
                <a:gd name="T50" fmla="*/ 212 w 440"/>
                <a:gd name="T51" fmla="*/ 652 h 658"/>
                <a:gd name="T52" fmla="*/ 236 w 440"/>
                <a:gd name="T53" fmla="*/ 632 h 658"/>
                <a:gd name="T54" fmla="*/ 246 w 440"/>
                <a:gd name="T55" fmla="*/ 606 h 658"/>
                <a:gd name="T56" fmla="*/ 262 w 440"/>
                <a:gd name="T57" fmla="*/ 566 h 658"/>
                <a:gd name="T58" fmla="*/ 302 w 440"/>
                <a:gd name="T59" fmla="*/ 534 h 658"/>
                <a:gd name="T60" fmla="*/ 334 w 440"/>
                <a:gd name="T61" fmla="*/ 500 h 658"/>
                <a:gd name="T62" fmla="*/ 358 w 440"/>
                <a:gd name="T63" fmla="*/ 498 h 658"/>
                <a:gd name="T64" fmla="*/ 390 w 440"/>
                <a:gd name="T65" fmla="*/ 472 h 658"/>
                <a:gd name="T66" fmla="*/ 360 w 440"/>
                <a:gd name="T67" fmla="*/ 468 h 658"/>
                <a:gd name="T68" fmla="*/ 336 w 440"/>
                <a:gd name="T69" fmla="*/ 466 h 658"/>
                <a:gd name="T70" fmla="*/ 362 w 440"/>
                <a:gd name="T71" fmla="*/ 442 h 658"/>
                <a:gd name="T72" fmla="*/ 368 w 440"/>
                <a:gd name="T73" fmla="*/ 432 h 658"/>
                <a:gd name="T74" fmla="*/ 390 w 440"/>
                <a:gd name="T75" fmla="*/ 426 h 658"/>
                <a:gd name="T76" fmla="*/ 382 w 440"/>
                <a:gd name="T77" fmla="*/ 388 h 658"/>
                <a:gd name="T78" fmla="*/ 410 w 440"/>
                <a:gd name="T79" fmla="*/ 364 h 658"/>
                <a:gd name="T80" fmla="*/ 412 w 440"/>
                <a:gd name="T81" fmla="*/ 314 h 658"/>
                <a:gd name="T82" fmla="*/ 382 w 440"/>
                <a:gd name="T83" fmla="*/ 298 h 658"/>
                <a:gd name="T84" fmla="*/ 370 w 440"/>
                <a:gd name="T85" fmla="*/ 258 h 658"/>
                <a:gd name="T86" fmla="*/ 382 w 440"/>
                <a:gd name="T87" fmla="*/ 176 h 658"/>
                <a:gd name="T88" fmla="*/ 408 w 440"/>
                <a:gd name="T89" fmla="*/ 158 h 658"/>
                <a:gd name="T90" fmla="*/ 400 w 440"/>
                <a:gd name="T91" fmla="*/ 140 h 658"/>
                <a:gd name="T92" fmla="*/ 436 w 440"/>
                <a:gd name="T93" fmla="*/ 102 h 658"/>
                <a:gd name="T94" fmla="*/ 418 w 440"/>
                <a:gd name="T95" fmla="*/ 80 h 658"/>
                <a:gd name="T96" fmla="*/ 410 w 440"/>
                <a:gd name="T97" fmla="*/ 88 h 658"/>
                <a:gd name="T98" fmla="*/ 378 w 440"/>
                <a:gd name="T99" fmla="*/ 110 h 658"/>
                <a:gd name="T100" fmla="*/ 374 w 440"/>
                <a:gd name="T101" fmla="*/ 72 h 658"/>
                <a:gd name="T102" fmla="*/ 364 w 440"/>
                <a:gd name="T103" fmla="*/ 74 h 658"/>
                <a:gd name="T104" fmla="*/ 328 w 440"/>
                <a:gd name="T105" fmla="*/ 64 h 658"/>
                <a:gd name="T106" fmla="*/ 366 w 440"/>
                <a:gd name="T107" fmla="*/ 48 h 658"/>
                <a:gd name="T108" fmla="*/ 334 w 440"/>
                <a:gd name="T109" fmla="*/ 18 h 658"/>
                <a:gd name="T110" fmla="*/ 298 w 440"/>
                <a:gd name="T111" fmla="*/ 30 h 658"/>
                <a:gd name="T112" fmla="*/ 278 w 440"/>
                <a:gd name="T113" fmla="*/ 0 h 658"/>
                <a:gd name="T114" fmla="*/ 196 w 440"/>
                <a:gd name="T115" fmla="*/ 40 h 658"/>
                <a:gd name="T116" fmla="*/ 128 w 440"/>
                <a:gd name="T117" fmla="*/ 70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40" h="658">
                  <a:moveTo>
                    <a:pt x="104" y="78"/>
                  </a:moveTo>
                  <a:lnTo>
                    <a:pt x="102" y="78"/>
                  </a:lnTo>
                  <a:lnTo>
                    <a:pt x="102" y="80"/>
                  </a:lnTo>
                  <a:lnTo>
                    <a:pt x="98" y="82"/>
                  </a:lnTo>
                  <a:lnTo>
                    <a:pt x="96" y="86"/>
                  </a:lnTo>
                  <a:lnTo>
                    <a:pt x="96" y="88"/>
                  </a:lnTo>
                  <a:lnTo>
                    <a:pt x="94" y="92"/>
                  </a:lnTo>
                  <a:lnTo>
                    <a:pt x="96" y="94"/>
                  </a:lnTo>
                  <a:lnTo>
                    <a:pt x="96" y="96"/>
                  </a:lnTo>
                  <a:lnTo>
                    <a:pt x="96" y="102"/>
                  </a:lnTo>
                  <a:lnTo>
                    <a:pt x="96" y="110"/>
                  </a:lnTo>
                  <a:lnTo>
                    <a:pt x="96" y="112"/>
                  </a:lnTo>
                  <a:lnTo>
                    <a:pt x="96" y="116"/>
                  </a:lnTo>
                  <a:lnTo>
                    <a:pt x="96" y="118"/>
                  </a:lnTo>
                  <a:lnTo>
                    <a:pt x="94" y="122"/>
                  </a:lnTo>
                  <a:lnTo>
                    <a:pt x="90" y="122"/>
                  </a:lnTo>
                  <a:lnTo>
                    <a:pt x="76" y="122"/>
                  </a:lnTo>
                  <a:lnTo>
                    <a:pt x="74" y="122"/>
                  </a:lnTo>
                  <a:lnTo>
                    <a:pt x="74" y="124"/>
                  </a:lnTo>
                  <a:lnTo>
                    <a:pt x="72" y="126"/>
                  </a:lnTo>
                  <a:lnTo>
                    <a:pt x="70" y="128"/>
                  </a:lnTo>
                  <a:lnTo>
                    <a:pt x="68" y="128"/>
                  </a:lnTo>
                  <a:lnTo>
                    <a:pt x="56" y="130"/>
                  </a:lnTo>
                  <a:lnTo>
                    <a:pt x="56" y="132"/>
                  </a:lnTo>
                  <a:lnTo>
                    <a:pt x="56" y="134"/>
                  </a:lnTo>
                  <a:lnTo>
                    <a:pt x="56" y="138"/>
                  </a:lnTo>
                  <a:lnTo>
                    <a:pt x="52" y="142"/>
                  </a:lnTo>
                  <a:lnTo>
                    <a:pt x="50" y="144"/>
                  </a:lnTo>
                  <a:lnTo>
                    <a:pt x="48" y="146"/>
                  </a:lnTo>
                  <a:lnTo>
                    <a:pt x="48" y="150"/>
                  </a:lnTo>
                  <a:lnTo>
                    <a:pt x="50" y="154"/>
                  </a:lnTo>
                  <a:lnTo>
                    <a:pt x="54" y="156"/>
                  </a:lnTo>
                  <a:lnTo>
                    <a:pt x="58" y="156"/>
                  </a:lnTo>
                  <a:lnTo>
                    <a:pt x="62" y="158"/>
                  </a:lnTo>
                  <a:lnTo>
                    <a:pt x="68" y="158"/>
                  </a:lnTo>
                  <a:lnTo>
                    <a:pt x="68" y="160"/>
                  </a:lnTo>
                  <a:lnTo>
                    <a:pt x="68" y="162"/>
                  </a:lnTo>
                  <a:lnTo>
                    <a:pt x="68" y="166"/>
                  </a:lnTo>
                  <a:lnTo>
                    <a:pt x="68" y="168"/>
                  </a:lnTo>
                  <a:lnTo>
                    <a:pt x="66" y="172"/>
                  </a:lnTo>
                  <a:lnTo>
                    <a:pt x="66" y="176"/>
                  </a:lnTo>
                  <a:lnTo>
                    <a:pt x="68" y="180"/>
                  </a:lnTo>
                  <a:lnTo>
                    <a:pt x="68" y="182"/>
                  </a:lnTo>
                  <a:lnTo>
                    <a:pt x="68" y="186"/>
                  </a:lnTo>
                  <a:lnTo>
                    <a:pt x="68" y="190"/>
                  </a:lnTo>
                  <a:lnTo>
                    <a:pt x="66" y="192"/>
                  </a:lnTo>
                  <a:lnTo>
                    <a:pt x="64" y="194"/>
                  </a:lnTo>
                  <a:lnTo>
                    <a:pt x="62" y="194"/>
                  </a:lnTo>
                  <a:lnTo>
                    <a:pt x="58" y="194"/>
                  </a:lnTo>
                  <a:lnTo>
                    <a:pt x="56" y="196"/>
                  </a:lnTo>
                  <a:lnTo>
                    <a:pt x="56" y="200"/>
                  </a:lnTo>
                  <a:lnTo>
                    <a:pt x="54" y="202"/>
                  </a:lnTo>
                  <a:lnTo>
                    <a:pt x="52" y="202"/>
                  </a:lnTo>
                  <a:lnTo>
                    <a:pt x="48" y="202"/>
                  </a:lnTo>
                  <a:lnTo>
                    <a:pt x="46" y="202"/>
                  </a:lnTo>
                  <a:lnTo>
                    <a:pt x="44" y="202"/>
                  </a:lnTo>
                  <a:lnTo>
                    <a:pt x="42" y="204"/>
                  </a:lnTo>
                  <a:lnTo>
                    <a:pt x="42" y="206"/>
                  </a:lnTo>
                  <a:lnTo>
                    <a:pt x="38" y="208"/>
                  </a:lnTo>
                  <a:lnTo>
                    <a:pt x="32" y="212"/>
                  </a:lnTo>
                  <a:lnTo>
                    <a:pt x="28" y="214"/>
                  </a:lnTo>
                  <a:lnTo>
                    <a:pt x="22" y="214"/>
                  </a:lnTo>
                  <a:lnTo>
                    <a:pt x="20" y="214"/>
                  </a:lnTo>
                  <a:lnTo>
                    <a:pt x="16" y="214"/>
                  </a:lnTo>
                  <a:lnTo>
                    <a:pt x="14" y="216"/>
                  </a:lnTo>
                  <a:lnTo>
                    <a:pt x="10" y="218"/>
                  </a:lnTo>
                  <a:lnTo>
                    <a:pt x="10" y="220"/>
                  </a:lnTo>
                  <a:lnTo>
                    <a:pt x="8" y="222"/>
                  </a:lnTo>
                  <a:lnTo>
                    <a:pt x="6" y="222"/>
                  </a:lnTo>
                  <a:lnTo>
                    <a:pt x="6" y="224"/>
                  </a:lnTo>
                  <a:lnTo>
                    <a:pt x="4" y="224"/>
                  </a:lnTo>
                  <a:lnTo>
                    <a:pt x="2" y="226"/>
                  </a:lnTo>
                  <a:lnTo>
                    <a:pt x="0" y="230"/>
                  </a:lnTo>
                  <a:lnTo>
                    <a:pt x="2" y="234"/>
                  </a:lnTo>
                  <a:lnTo>
                    <a:pt x="4" y="238"/>
                  </a:lnTo>
                  <a:lnTo>
                    <a:pt x="6" y="240"/>
                  </a:lnTo>
                  <a:lnTo>
                    <a:pt x="10" y="240"/>
                  </a:lnTo>
                  <a:lnTo>
                    <a:pt x="18" y="246"/>
                  </a:lnTo>
                  <a:lnTo>
                    <a:pt x="20" y="248"/>
                  </a:lnTo>
                  <a:lnTo>
                    <a:pt x="22" y="250"/>
                  </a:lnTo>
                  <a:lnTo>
                    <a:pt x="24" y="252"/>
                  </a:lnTo>
                  <a:lnTo>
                    <a:pt x="24" y="254"/>
                  </a:lnTo>
                  <a:lnTo>
                    <a:pt x="26" y="256"/>
                  </a:lnTo>
                  <a:lnTo>
                    <a:pt x="30" y="256"/>
                  </a:lnTo>
                  <a:lnTo>
                    <a:pt x="34" y="256"/>
                  </a:lnTo>
                  <a:lnTo>
                    <a:pt x="40" y="256"/>
                  </a:lnTo>
                  <a:lnTo>
                    <a:pt x="40" y="254"/>
                  </a:lnTo>
                  <a:lnTo>
                    <a:pt x="40" y="252"/>
                  </a:lnTo>
                  <a:lnTo>
                    <a:pt x="42" y="252"/>
                  </a:lnTo>
                  <a:lnTo>
                    <a:pt x="44" y="250"/>
                  </a:lnTo>
                  <a:lnTo>
                    <a:pt x="46" y="252"/>
                  </a:lnTo>
                  <a:lnTo>
                    <a:pt x="48" y="254"/>
                  </a:lnTo>
                  <a:lnTo>
                    <a:pt x="50" y="256"/>
                  </a:lnTo>
                  <a:lnTo>
                    <a:pt x="52" y="258"/>
                  </a:lnTo>
                  <a:lnTo>
                    <a:pt x="52" y="260"/>
                  </a:lnTo>
                  <a:lnTo>
                    <a:pt x="48" y="262"/>
                  </a:lnTo>
                  <a:lnTo>
                    <a:pt x="44" y="264"/>
                  </a:lnTo>
                  <a:lnTo>
                    <a:pt x="42" y="266"/>
                  </a:lnTo>
                  <a:lnTo>
                    <a:pt x="42" y="268"/>
                  </a:lnTo>
                  <a:lnTo>
                    <a:pt x="44" y="270"/>
                  </a:lnTo>
                  <a:lnTo>
                    <a:pt x="44" y="272"/>
                  </a:lnTo>
                  <a:lnTo>
                    <a:pt x="44" y="274"/>
                  </a:lnTo>
                  <a:lnTo>
                    <a:pt x="42" y="274"/>
                  </a:lnTo>
                  <a:lnTo>
                    <a:pt x="38" y="272"/>
                  </a:lnTo>
                  <a:lnTo>
                    <a:pt x="36" y="270"/>
                  </a:lnTo>
                  <a:lnTo>
                    <a:pt x="32" y="268"/>
                  </a:lnTo>
                  <a:lnTo>
                    <a:pt x="32" y="270"/>
                  </a:lnTo>
                  <a:lnTo>
                    <a:pt x="30" y="272"/>
                  </a:lnTo>
                  <a:lnTo>
                    <a:pt x="30" y="276"/>
                  </a:lnTo>
                  <a:lnTo>
                    <a:pt x="30" y="278"/>
                  </a:lnTo>
                  <a:lnTo>
                    <a:pt x="28" y="278"/>
                  </a:lnTo>
                  <a:lnTo>
                    <a:pt x="26" y="278"/>
                  </a:lnTo>
                  <a:lnTo>
                    <a:pt x="24" y="276"/>
                  </a:lnTo>
                  <a:lnTo>
                    <a:pt x="20" y="274"/>
                  </a:lnTo>
                  <a:lnTo>
                    <a:pt x="18" y="272"/>
                  </a:lnTo>
                  <a:lnTo>
                    <a:pt x="16" y="274"/>
                  </a:lnTo>
                  <a:lnTo>
                    <a:pt x="12" y="276"/>
                  </a:lnTo>
                  <a:lnTo>
                    <a:pt x="10" y="278"/>
                  </a:lnTo>
                  <a:lnTo>
                    <a:pt x="8" y="280"/>
                  </a:lnTo>
                  <a:lnTo>
                    <a:pt x="10" y="282"/>
                  </a:lnTo>
                  <a:lnTo>
                    <a:pt x="12" y="286"/>
                  </a:lnTo>
                  <a:lnTo>
                    <a:pt x="14" y="290"/>
                  </a:lnTo>
                  <a:lnTo>
                    <a:pt x="18" y="292"/>
                  </a:lnTo>
                  <a:lnTo>
                    <a:pt x="22" y="294"/>
                  </a:lnTo>
                  <a:lnTo>
                    <a:pt x="24" y="296"/>
                  </a:lnTo>
                  <a:lnTo>
                    <a:pt x="26" y="296"/>
                  </a:lnTo>
                  <a:lnTo>
                    <a:pt x="26" y="304"/>
                  </a:lnTo>
                  <a:lnTo>
                    <a:pt x="28" y="304"/>
                  </a:lnTo>
                  <a:lnTo>
                    <a:pt x="30" y="304"/>
                  </a:lnTo>
                  <a:lnTo>
                    <a:pt x="34" y="306"/>
                  </a:lnTo>
                  <a:lnTo>
                    <a:pt x="38" y="308"/>
                  </a:lnTo>
                  <a:lnTo>
                    <a:pt x="40" y="310"/>
                  </a:lnTo>
                  <a:lnTo>
                    <a:pt x="42" y="312"/>
                  </a:lnTo>
                  <a:lnTo>
                    <a:pt x="44" y="314"/>
                  </a:lnTo>
                  <a:lnTo>
                    <a:pt x="44" y="316"/>
                  </a:lnTo>
                  <a:lnTo>
                    <a:pt x="46" y="318"/>
                  </a:lnTo>
                  <a:lnTo>
                    <a:pt x="48" y="318"/>
                  </a:lnTo>
                  <a:lnTo>
                    <a:pt x="50" y="318"/>
                  </a:lnTo>
                  <a:lnTo>
                    <a:pt x="54" y="318"/>
                  </a:lnTo>
                  <a:lnTo>
                    <a:pt x="58" y="316"/>
                  </a:lnTo>
                  <a:lnTo>
                    <a:pt x="66" y="312"/>
                  </a:lnTo>
                  <a:lnTo>
                    <a:pt x="70" y="308"/>
                  </a:lnTo>
                  <a:lnTo>
                    <a:pt x="74" y="306"/>
                  </a:lnTo>
                  <a:lnTo>
                    <a:pt x="78" y="304"/>
                  </a:lnTo>
                  <a:lnTo>
                    <a:pt x="82" y="304"/>
                  </a:lnTo>
                  <a:lnTo>
                    <a:pt x="88" y="304"/>
                  </a:lnTo>
                  <a:lnTo>
                    <a:pt x="94" y="304"/>
                  </a:lnTo>
                  <a:lnTo>
                    <a:pt x="98" y="302"/>
                  </a:lnTo>
                  <a:lnTo>
                    <a:pt x="104" y="302"/>
                  </a:lnTo>
                  <a:lnTo>
                    <a:pt x="108" y="302"/>
                  </a:lnTo>
                  <a:lnTo>
                    <a:pt x="110" y="302"/>
                  </a:lnTo>
                  <a:lnTo>
                    <a:pt x="112" y="304"/>
                  </a:lnTo>
                  <a:lnTo>
                    <a:pt x="114" y="306"/>
                  </a:lnTo>
                  <a:lnTo>
                    <a:pt x="116" y="310"/>
                  </a:lnTo>
                  <a:lnTo>
                    <a:pt x="118" y="314"/>
                  </a:lnTo>
                  <a:lnTo>
                    <a:pt x="120" y="314"/>
                  </a:lnTo>
                  <a:lnTo>
                    <a:pt x="124" y="316"/>
                  </a:lnTo>
                  <a:lnTo>
                    <a:pt x="126" y="318"/>
                  </a:lnTo>
                  <a:lnTo>
                    <a:pt x="128" y="324"/>
                  </a:lnTo>
                  <a:lnTo>
                    <a:pt x="132" y="330"/>
                  </a:lnTo>
                  <a:lnTo>
                    <a:pt x="132" y="348"/>
                  </a:lnTo>
                  <a:lnTo>
                    <a:pt x="132" y="350"/>
                  </a:lnTo>
                  <a:lnTo>
                    <a:pt x="134" y="352"/>
                  </a:lnTo>
                  <a:lnTo>
                    <a:pt x="136" y="358"/>
                  </a:lnTo>
                  <a:lnTo>
                    <a:pt x="138" y="364"/>
                  </a:lnTo>
                  <a:lnTo>
                    <a:pt x="140" y="370"/>
                  </a:lnTo>
                  <a:lnTo>
                    <a:pt x="142" y="378"/>
                  </a:lnTo>
                  <a:lnTo>
                    <a:pt x="140" y="384"/>
                  </a:lnTo>
                  <a:lnTo>
                    <a:pt x="140" y="390"/>
                  </a:lnTo>
                  <a:lnTo>
                    <a:pt x="142" y="394"/>
                  </a:lnTo>
                  <a:lnTo>
                    <a:pt x="144" y="398"/>
                  </a:lnTo>
                  <a:lnTo>
                    <a:pt x="148" y="402"/>
                  </a:lnTo>
                  <a:lnTo>
                    <a:pt x="148" y="404"/>
                  </a:lnTo>
                  <a:lnTo>
                    <a:pt x="148" y="406"/>
                  </a:lnTo>
                  <a:lnTo>
                    <a:pt x="146" y="408"/>
                  </a:lnTo>
                  <a:lnTo>
                    <a:pt x="146" y="410"/>
                  </a:lnTo>
                  <a:lnTo>
                    <a:pt x="144" y="410"/>
                  </a:lnTo>
                  <a:lnTo>
                    <a:pt x="142" y="410"/>
                  </a:lnTo>
                  <a:lnTo>
                    <a:pt x="140" y="410"/>
                  </a:lnTo>
                  <a:lnTo>
                    <a:pt x="138" y="412"/>
                  </a:lnTo>
                  <a:lnTo>
                    <a:pt x="138" y="416"/>
                  </a:lnTo>
                  <a:lnTo>
                    <a:pt x="140" y="418"/>
                  </a:lnTo>
                  <a:lnTo>
                    <a:pt x="142" y="420"/>
                  </a:lnTo>
                  <a:lnTo>
                    <a:pt x="144" y="422"/>
                  </a:lnTo>
                  <a:lnTo>
                    <a:pt x="144" y="424"/>
                  </a:lnTo>
                  <a:lnTo>
                    <a:pt x="144" y="426"/>
                  </a:lnTo>
                  <a:lnTo>
                    <a:pt x="142" y="428"/>
                  </a:lnTo>
                  <a:lnTo>
                    <a:pt x="138" y="430"/>
                  </a:lnTo>
                  <a:lnTo>
                    <a:pt x="136" y="434"/>
                  </a:lnTo>
                  <a:lnTo>
                    <a:pt x="134" y="436"/>
                  </a:lnTo>
                  <a:lnTo>
                    <a:pt x="132" y="438"/>
                  </a:lnTo>
                  <a:lnTo>
                    <a:pt x="132" y="440"/>
                  </a:lnTo>
                  <a:lnTo>
                    <a:pt x="134" y="440"/>
                  </a:lnTo>
                  <a:lnTo>
                    <a:pt x="138" y="440"/>
                  </a:lnTo>
                  <a:lnTo>
                    <a:pt x="142" y="440"/>
                  </a:lnTo>
                  <a:lnTo>
                    <a:pt x="146" y="438"/>
                  </a:lnTo>
                  <a:lnTo>
                    <a:pt x="146" y="436"/>
                  </a:lnTo>
                  <a:lnTo>
                    <a:pt x="148" y="434"/>
                  </a:lnTo>
                  <a:lnTo>
                    <a:pt x="150" y="430"/>
                  </a:lnTo>
                  <a:lnTo>
                    <a:pt x="152" y="426"/>
                  </a:lnTo>
                  <a:lnTo>
                    <a:pt x="154" y="424"/>
                  </a:lnTo>
                  <a:lnTo>
                    <a:pt x="156" y="424"/>
                  </a:lnTo>
                  <a:lnTo>
                    <a:pt x="158" y="426"/>
                  </a:lnTo>
                  <a:lnTo>
                    <a:pt x="160" y="430"/>
                  </a:lnTo>
                  <a:lnTo>
                    <a:pt x="162" y="434"/>
                  </a:lnTo>
                  <a:lnTo>
                    <a:pt x="162" y="438"/>
                  </a:lnTo>
                  <a:lnTo>
                    <a:pt x="164" y="442"/>
                  </a:lnTo>
                  <a:lnTo>
                    <a:pt x="164" y="446"/>
                  </a:lnTo>
                  <a:lnTo>
                    <a:pt x="166" y="448"/>
                  </a:lnTo>
                  <a:lnTo>
                    <a:pt x="168" y="450"/>
                  </a:lnTo>
                  <a:lnTo>
                    <a:pt x="172" y="450"/>
                  </a:lnTo>
                  <a:lnTo>
                    <a:pt x="176" y="452"/>
                  </a:lnTo>
                  <a:lnTo>
                    <a:pt x="178" y="456"/>
                  </a:lnTo>
                  <a:lnTo>
                    <a:pt x="178" y="460"/>
                  </a:lnTo>
                  <a:lnTo>
                    <a:pt x="178" y="464"/>
                  </a:lnTo>
                  <a:lnTo>
                    <a:pt x="174" y="464"/>
                  </a:lnTo>
                  <a:lnTo>
                    <a:pt x="170" y="462"/>
                  </a:lnTo>
                  <a:lnTo>
                    <a:pt x="166" y="458"/>
                  </a:lnTo>
                  <a:lnTo>
                    <a:pt x="162" y="456"/>
                  </a:lnTo>
                  <a:lnTo>
                    <a:pt x="156" y="454"/>
                  </a:lnTo>
                  <a:lnTo>
                    <a:pt x="152" y="454"/>
                  </a:lnTo>
                  <a:lnTo>
                    <a:pt x="148" y="454"/>
                  </a:lnTo>
                  <a:lnTo>
                    <a:pt x="148" y="456"/>
                  </a:lnTo>
                  <a:lnTo>
                    <a:pt x="148" y="458"/>
                  </a:lnTo>
                  <a:lnTo>
                    <a:pt x="150" y="460"/>
                  </a:lnTo>
                  <a:lnTo>
                    <a:pt x="152" y="464"/>
                  </a:lnTo>
                  <a:lnTo>
                    <a:pt x="156" y="466"/>
                  </a:lnTo>
                  <a:lnTo>
                    <a:pt x="162" y="468"/>
                  </a:lnTo>
                  <a:lnTo>
                    <a:pt x="166" y="470"/>
                  </a:lnTo>
                  <a:lnTo>
                    <a:pt x="170" y="470"/>
                  </a:lnTo>
                  <a:lnTo>
                    <a:pt x="172" y="472"/>
                  </a:lnTo>
                  <a:lnTo>
                    <a:pt x="174" y="474"/>
                  </a:lnTo>
                  <a:lnTo>
                    <a:pt x="176" y="476"/>
                  </a:lnTo>
                  <a:lnTo>
                    <a:pt x="176" y="480"/>
                  </a:lnTo>
                  <a:lnTo>
                    <a:pt x="176" y="484"/>
                  </a:lnTo>
                  <a:lnTo>
                    <a:pt x="172" y="490"/>
                  </a:lnTo>
                  <a:lnTo>
                    <a:pt x="168" y="494"/>
                  </a:lnTo>
                  <a:lnTo>
                    <a:pt x="166" y="498"/>
                  </a:lnTo>
                  <a:lnTo>
                    <a:pt x="162" y="500"/>
                  </a:lnTo>
                  <a:lnTo>
                    <a:pt x="160" y="502"/>
                  </a:lnTo>
                  <a:lnTo>
                    <a:pt x="158" y="502"/>
                  </a:lnTo>
                  <a:lnTo>
                    <a:pt x="156" y="504"/>
                  </a:lnTo>
                  <a:lnTo>
                    <a:pt x="158" y="506"/>
                  </a:lnTo>
                  <a:lnTo>
                    <a:pt x="158" y="508"/>
                  </a:lnTo>
                  <a:lnTo>
                    <a:pt x="160" y="508"/>
                  </a:lnTo>
                  <a:lnTo>
                    <a:pt x="162" y="508"/>
                  </a:lnTo>
                  <a:lnTo>
                    <a:pt x="156" y="514"/>
                  </a:lnTo>
                  <a:lnTo>
                    <a:pt x="148" y="526"/>
                  </a:lnTo>
                  <a:lnTo>
                    <a:pt x="150" y="528"/>
                  </a:lnTo>
                  <a:lnTo>
                    <a:pt x="150" y="532"/>
                  </a:lnTo>
                  <a:lnTo>
                    <a:pt x="152" y="538"/>
                  </a:lnTo>
                  <a:lnTo>
                    <a:pt x="152" y="544"/>
                  </a:lnTo>
                  <a:lnTo>
                    <a:pt x="154" y="550"/>
                  </a:lnTo>
                  <a:lnTo>
                    <a:pt x="154" y="558"/>
                  </a:lnTo>
                  <a:lnTo>
                    <a:pt x="156" y="566"/>
                  </a:lnTo>
                  <a:lnTo>
                    <a:pt x="158" y="572"/>
                  </a:lnTo>
                  <a:lnTo>
                    <a:pt x="160" y="578"/>
                  </a:lnTo>
                  <a:lnTo>
                    <a:pt x="162" y="584"/>
                  </a:lnTo>
                  <a:lnTo>
                    <a:pt x="164" y="588"/>
                  </a:lnTo>
                  <a:lnTo>
                    <a:pt x="166" y="594"/>
                  </a:lnTo>
                  <a:lnTo>
                    <a:pt x="166" y="598"/>
                  </a:lnTo>
                  <a:lnTo>
                    <a:pt x="166" y="600"/>
                  </a:lnTo>
                  <a:lnTo>
                    <a:pt x="178" y="620"/>
                  </a:lnTo>
                  <a:lnTo>
                    <a:pt x="180" y="620"/>
                  </a:lnTo>
                  <a:lnTo>
                    <a:pt x="180" y="624"/>
                  </a:lnTo>
                  <a:lnTo>
                    <a:pt x="180" y="628"/>
                  </a:lnTo>
                  <a:lnTo>
                    <a:pt x="182" y="634"/>
                  </a:lnTo>
                  <a:lnTo>
                    <a:pt x="184" y="638"/>
                  </a:lnTo>
                  <a:lnTo>
                    <a:pt x="184" y="642"/>
                  </a:lnTo>
                  <a:lnTo>
                    <a:pt x="186" y="644"/>
                  </a:lnTo>
                  <a:lnTo>
                    <a:pt x="190" y="646"/>
                  </a:lnTo>
                  <a:lnTo>
                    <a:pt x="194" y="646"/>
                  </a:lnTo>
                  <a:lnTo>
                    <a:pt x="202" y="646"/>
                  </a:lnTo>
                  <a:lnTo>
                    <a:pt x="208" y="644"/>
                  </a:lnTo>
                  <a:lnTo>
                    <a:pt x="212" y="642"/>
                  </a:lnTo>
                  <a:lnTo>
                    <a:pt x="214" y="642"/>
                  </a:lnTo>
                  <a:lnTo>
                    <a:pt x="216" y="640"/>
                  </a:lnTo>
                  <a:lnTo>
                    <a:pt x="218" y="640"/>
                  </a:lnTo>
                  <a:lnTo>
                    <a:pt x="220" y="640"/>
                  </a:lnTo>
                  <a:lnTo>
                    <a:pt x="220" y="642"/>
                  </a:lnTo>
                  <a:lnTo>
                    <a:pt x="218" y="644"/>
                  </a:lnTo>
                  <a:lnTo>
                    <a:pt x="216" y="646"/>
                  </a:lnTo>
                  <a:lnTo>
                    <a:pt x="214" y="648"/>
                  </a:lnTo>
                  <a:lnTo>
                    <a:pt x="212" y="650"/>
                  </a:lnTo>
                  <a:lnTo>
                    <a:pt x="210" y="650"/>
                  </a:lnTo>
                  <a:lnTo>
                    <a:pt x="212" y="652"/>
                  </a:lnTo>
                  <a:lnTo>
                    <a:pt x="214" y="654"/>
                  </a:lnTo>
                  <a:lnTo>
                    <a:pt x="218" y="656"/>
                  </a:lnTo>
                  <a:lnTo>
                    <a:pt x="222" y="656"/>
                  </a:lnTo>
                  <a:lnTo>
                    <a:pt x="226" y="658"/>
                  </a:lnTo>
                  <a:lnTo>
                    <a:pt x="228" y="658"/>
                  </a:lnTo>
                  <a:lnTo>
                    <a:pt x="232" y="658"/>
                  </a:lnTo>
                  <a:lnTo>
                    <a:pt x="234" y="656"/>
                  </a:lnTo>
                  <a:lnTo>
                    <a:pt x="234" y="652"/>
                  </a:lnTo>
                  <a:lnTo>
                    <a:pt x="234" y="644"/>
                  </a:lnTo>
                  <a:lnTo>
                    <a:pt x="234" y="638"/>
                  </a:lnTo>
                  <a:lnTo>
                    <a:pt x="236" y="632"/>
                  </a:lnTo>
                  <a:lnTo>
                    <a:pt x="238" y="630"/>
                  </a:lnTo>
                  <a:lnTo>
                    <a:pt x="240" y="626"/>
                  </a:lnTo>
                  <a:lnTo>
                    <a:pt x="240" y="622"/>
                  </a:lnTo>
                  <a:lnTo>
                    <a:pt x="240" y="618"/>
                  </a:lnTo>
                  <a:lnTo>
                    <a:pt x="238" y="616"/>
                  </a:lnTo>
                  <a:lnTo>
                    <a:pt x="238" y="614"/>
                  </a:lnTo>
                  <a:lnTo>
                    <a:pt x="238" y="612"/>
                  </a:lnTo>
                  <a:lnTo>
                    <a:pt x="242" y="610"/>
                  </a:lnTo>
                  <a:lnTo>
                    <a:pt x="244" y="608"/>
                  </a:lnTo>
                  <a:lnTo>
                    <a:pt x="246" y="608"/>
                  </a:lnTo>
                  <a:lnTo>
                    <a:pt x="246" y="606"/>
                  </a:lnTo>
                  <a:lnTo>
                    <a:pt x="250" y="590"/>
                  </a:lnTo>
                  <a:lnTo>
                    <a:pt x="252" y="576"/>
                  </a:lnTo>
                  <a:lnTo>
                    <a:pt x="252" y="574"/>
                  </a:lnTo>
                  <a:lnTo>
                    <a:pt x="252" y="572"/>
                  </a:lnTo>
                  <a:lnTo>
                    <a:pt x="250" y="570"/>
                  </a:lnTo>
                  <a:lnTo>
                    <a:pt x="252" y="566"/>
                  </a:lnTo>
                  <a:lnTo>
                    <a:pt x="254" y="566"/>
                  </a:lnTo>
                  <a:lnTo>
                    <a:pt x="258" y="564"/>
                  </a:lnTo>
                  <a:lnTo>
                    <a:pt x="260" y="564"/>
                  </a:lnTo>
                  <a:lnTo>
                    <a:pt x="260" y="566"/>
                  </a:lnTo>
                  <a:lnTo>
                    <a:pt x="262" y="566"/>
                  </a:lnTo>
                  <a:lnTo>
                    <a:pt x="266" y="566"/>
                  </a:lnTo>
                  <a:lnTo>
                    <a:pt x="268" y="564"/>
                  </a:lnTo>
                  <a:lnTo>
                    <a:pt x="270" y="562"/>
                  </a:lnTo>
                  <a:lnTo>
                    <a:pt x="272" y="560"/>
                  </a:lnTo>
                  <a:lnTo>
                    <a:pt x="276" y="558"/>
                  </a:lnTo>
                  <a:lnTo>
                    <a:pt x="280" y="556"/>
                  </a:lnTo>
                  <a:lnTo>
                    <a:pt x="282" y="556"/>
                  </a:lnTo>
                  <a:lnTo>
                    <a:pt x="284" y="556"/>
                  </a:lnTo>
                  <a:lnTo>
                    <a:pt x="286" y="552"/>
                  </a:lnTo>
                  <a:lnTo>
                    <a:pt x="292" y="544"/>
                  </a:lnTo>
                  <a:lnTo>
                    <a:pt x="302" y="534"/>
                  </a:lnTo>
                  <a:lnTo>
                    <a:pt x="310" y="526"/>
                  </a:lnTo>
                  <a:lnTo>
                    <a:pt x="318" y="518"/>
                  </a:lnTo>
                  <a:lnTo>
                    <a:pt x="322" y="516"/>
                  </a:lnTo>
                  <a:lnTo>
                    <a:pt x="324" y="518"/>
                  </a:lnTo>
                  <a:lnTo>
                    <a:pt x="326" y="516"/>
                  </a:lnTo>
                  <a:lnTo>
                    <a:pt x="326" y="512"/>
                  </a:lnTo>
                  <a:lnTo>
                    <a:pt x="328" y="510"/>
                  </a:lnTo>
                  <a:lnTo>
                    <a:pt x="330" y="506"/>
                  </a:lnTo>
                  <a:lnTo>
                    <a:pt x="330" y="504"/>
                  </a:lnTo>
                  <a:lnTo>
                    <a:pt x="332" y="502"/>
                  </a:lnTo>
                  <a:lnTo>
                    <a:pt x="334" y="500"/>
                  </a:lnTo>
                  <a:lnTo>
                    <a:pt x="336" y="498"/>
                  </a:lnTo>
                  <a:lnTo>
                    <a:pt x="338" y="498"/>
                  </a:lnTo>
                  <a:lnTo>
                    <a:pt x="340" y="500"/>
                  </a:lnTo>
                  <a:lnTo>
                    <a:pt x="342" y="504"/>
                  </a:lnTo>
                  <a:lnTo>
                    <a:pt x="346" y="504"/>
                  </a:lnTo>
                  <a:lnTo>
                    <a:pt x="348" y="504"/>
                  </a:lnTo>
                  <a:lnTo>
                    <a:pt x="348" y="500"/>
                  </a:lnTo>
                  <a:lnTo>
                    <a:pt x="350" y="498"/>
                  </a:lnTo>
                  <a:lnTo>
                    <a:pt x="352" y="498"/>
                  </a:lnTo>
                  <a:lnTo>
                    <a:pt x="356" y="498"/>
                  </a:lnTo>
                  <a:lnTo>
                    <a:pt x="358" y="498"/>
                  </a:lnTo>
                  <a:lnTo>
                    <a:pt x="360" y="496"/>
                  </a:lnTo>
                  <a:lnTo>
                    <a:pt x="364" y="494"/>
                  </a:lnTo>
                  <a:lnTo>
                    <a:pt x="366" y="490"/>
                  </a:lnTo>
                  <a:lnTo>
                    <a:pt x="370" y="488"/>
                  </a:lnTo>
                  <a:lnTo>
                    <a:pt x="372" y="486"/>
                  </a:lnTo>
                  <a:lnTo>
                    <a:pt x="374" y="484"/>
                  </a:lnTo>
                  <a:lnTo>
                    <a:pt x="380" y="480"/>
                  </a:lnTo>
                  <a:lnTo>
                    <a:pt x="384" y="478"/>
                  </a:lnTo>
                  <a:lnTo>
                    <a:pt x="386" y="476"/>
                  </a:lnTo>
                  <a:lnTo>
                    <a:pt x="390" y="474"/>
                  </a:lnTo>
                  <a:lnTo>
                    <a:pt x="390" y="472"/>
                  </a:lnTo>
                  <a:lnTo>
                    <a:pt x="390" y="470"/>
                  </a:lnTo>
                  <a:lnTo>
                    <a:pt x="388" y="468"/>
                  </a:lnTo>
                  <a:lnTo>
                    <a:pt x="386" y="466"/>
                  </a:lnTo>
                  <a:lnTo>
                    <a:pt x="382" y="464"/>
                  </a:lnTo>
                  <a:lnTo>
                    <a:pt x="378" y="464"/>
                  </a:lnTo>
                  <a:lnTo>
                    <a:pt x="372" y="464"/>
                  </a:lnTo>
                  <a:lnTo>
                    <a:pt x="368" y="464"/>
                  </a:lnTo>
                  <a:lnTo>
                    <a:pt x="364" y="464"/>
                  </a:lnTo>
                  <a:lnTo>
                    <a:pt x="362" y="464"/>
                  </a:lnTo>
                  <a:lnTo>
                    <a:pt x="362" y="466"/>
                  </a:lnTo>
                  <a:lnTo>
                    <a:pt x="360" y="468"/>
                  </a:lnTo>
                  <a:lnTo>
                    <a:pt x="358" y="470"/>
                  </a:lnTo>
                  <a:lnTo>
                    <a:pt x="354" y="472"/>
                  </a:lnTo>
                  <a:lnTo>
                    <a:pt x="348" y="474"/>
                  </a:lnTo>
                  <a:lnTo>
                    <a:pt x="344" y="474"/>
                  </a:lnTo>
                  <a:lnTo>
                    <a:pt x="340" y="474"/>
                  </a:lnTo>
                  <a:lnTo>
                    <a:pt x="338" y="472"/>
                  </a:lnTo>
                  <a:lnTo>
                    <a:pt x="334" y="472"/>
                  </a:lnTo>
                  <a:lnTo>
                    <a:pt x="334" y="470"/>
                  </a:lnTo>
                  <a:lnTo>
                    <a:pt x="334" y="468"/>
                  </a:lnTo>
                  <a:lnTo>
                    <a:pt x="334" y="466"/>
                  </a:lnTo>
                  <a:lnTo>
                    <a:pt x="336" y="466"/>
                  </a:lnTo>
                  <a:lnTo>
                    <a:pt x="340" y="466"/>
                  </a:lnTo>
                  <a:lnTo>
                    <a:pt x="344" y="468"/>
                  </a:lnTo>
                  <a:lnTo>
                    <a:pt x="346" y="468"/>
                  </a:lnTo>
                  <a:lnTo>
                    <a:pt x="348" y="468"/>
                  </a:lnTo>
                  <a:lnTo>
                    <a:pt x="358" y="462"/>
                  </a:lnTo>
                  <a:lnTo>
                    <a:pt x="364" y="450"/>
                  </a:lnTo>
                  <a:lnTo>
                    <a:pt x="356" y="448"/>
                  </a:lnTo>
                  <a:lnTo>
                    <a:pt x="358" y="448"/>
                  </a:lnTo>
                  <a:lnTo>
                    <a:pt x="360" y="446"/>
                  </a:lnTo>
                  <a:lnTo>
                    <a:pt x="362" y="444"/>
                  </a:lnTo>
                  <a:lnTo>
                    <a:pt x="362" y="442"/>
                  </a:lnTo>
                  <a:lnTo>
                    <a:pt x="360" y="438"/>
                  </a:lnTo>
                  <a:lnTo>
                    <a:pt x="358" y="438"/>
                  </a:lnTo>
                  <a:lnTo>
                    <a:pt x="356" y="436"/>
                  </a:lnTo>
                  <a:lnTo>
                    <a:pt x="356" y="434"/>
                  </a:lnTo>
                  <a:lnTo>
                    <a:pt x="356" y="432"/>
                  </a:lnTo>
                  <a:lnTo>
                    <a:pt x="356" y="430"/>
                  </a:lnTo>
                  <a:lnTo>
                    <a:pt x="358" y="430"/>
                  </a:lnTo>
                  <a:lnTo>
                    <a:pt x="362" y="428"/>
                  </a:lnTo>
                  <a:lnTo>
                    <a:pt x="366" y="428"/>
                  </a:lnTo>
                  <a:lnTo>
                    <a:pt x="366" y="430"/>
                  </a:lnTo>
                  <a:lnTo>
                    <a:pt x="368" y="432"/>
                  </a:lnTo>
                  <a:lnTo>
                    <a:pt x="370" y="436"/>
                  </a:lnTo>
                  <a:lnTo>
                    <a:pt x="372" y="442"/>
                  </a:lnTo>
                  <a:lnTo>
                    <a:pt x="374" y="448"/>
                  </a:lnTo>
                  <a:lnTo>
                    <a:pt x="378" y="452"/>
                  </a:lnTo>
                  <a:lnTo>
                    <a:pt x="378" y="456"/>
                  </a:lnTo>
                  <a:lnTo>
                    <a:pt x="380" y="456"/>
                  </a:lnTo>
                  <a:lnTo>
                    <a:pt x="396" y="458"/>
                  </a:lnTo>
                  <a:lnTo>
                    <a:pt x="394" y="434"/>
                  </a:lnTo>
                  <a:lnTo>
                    <a:pt x="394" y="432"/>
                  </a:lnTo>
                  <a:lnTo>
                    <a:pt x="392" y="428"/>
                  </a:lnTo>
                  <a:lnTo>
                    <a:pt x="390" y="426"/>
                  </a:lnTo>
                  <a:lnTo>
                    <a:pt x="386" y="422"/>
                  </a:lnTo>
                  <a:lnTo>
                    <a:pt x="384" y="420"/>
                  </a:lnTo>
                  <a:lnTo>
                    <a:pt x="382" y="418"/>
                  </a:lnTo>
                  <a:lnTo>
                    <a:pt x="380" y="414"/>
                  </a:lnTo>
                  <a:lnTo>
                    <a:pt x="380" y="412"/>
                  </a:lnTo>
                  <a:lnTo>
                    <a:pt x="386" y="412"/>
                  </a:lnTo>
                  <a:lnTo>
                    <a:pt x="386" y="396"/>
                  </a:lnTo>
                  <a:lnTo>
                    <a:pt x="386" y="394"/>
                  </a:lnTo>
                  <a:lnTo>
                    <a:pt x="384" y="394"/>
                  </a:lnTo>
                  <a:lnTo>
                    <a:pt x="384" y="392"/>
                  </a:lnTo>
                  <a:lnTo>
                    <a:pt x="382" y="388"/>
                  </a:lnTo>
                  <a:lnTo>
                    <a:pt x="382" y="386"/>
                  </a:lnTo>
                  <a:lnTo>
                    <a:pt x="382" y="384"/>
                  </a:lnTo>
                  <a:lnTo>
                    <a:pt x="386" y="384"/>
                  </a:lnTo>
                  <a:lnTo>
                    <a:pt x="392" y="382"/>
                  </a:lnTo>
                  <a:lnTo>
                    <a:pt x="396" y="382"/>
                  </a:lnTo>
                  <a:lnTo>
                    <a:pt x="398" y="380"/>
                  </a:lnTo>
                  <a:lnTo>
                    <a:pt x="400" y="378"/>
                  </a:lnTo>
                  <a:lnTo>
                    <a:pt x="402" y="376"/>
                  </a:lnTo>
                  <a:lnTo>
                    <a:pt x="402" y="374"/>
                  </a:lnTo>
                  <a:lnTo>
                    <a:pt x="402" y="370"/>
                  </a:lnTo>
                  <a:lnTo>
                    <a:pt x="410" y="364"/>
                  </a:lnTo>
                  <a:lnTo>
                    <a:pt x="420" y="350"/>
                  </a:lnTo>
                  <a:lnTo>
                    <a:pt x="426" y="340"/>
                  </a:lnTo>
                  <a:lnTo>
                    <a:pt x="424" y="336"/>
                  </a:lnTo>
                  <a:lnTo>
                    <a:pt x="424" y="332"/>
                  </a:lnTo>
                  <a:lnTo>
                    <a:pt x="422" y="328"/>
                  </a:lnTo>
                  <a:lnTo>
                    <a:pt x="418" y="324"/>
                  </a:lnTo>
                  <a:lnTo>
                    <a:pt x="414" y="324"/>
                  </a:lnTo>
                  <a:lnTo>
                    <a:pt x="414" y="322"/>
                  </a:lnTo>
                  <a:lnTo>
                    <a:pt x="414" y="320"/>
                  </a:lnTo>
                  <a:lnTo>
                    <a:pt x="412" y="316"/>
                  </a:lnTo>
                  <a:lnTo>
                    <a:pt x="412" y="314"/>
                  </a:lnTo>
                  <a:lnTo>
                    <a:pt x="408" y="310"/>
                  </a:lnTo>
                  <a:lnTo>
                    <a:pt x="406" y="308"/>
                  </a:lnTo>
                  <a:lnTo>
                    <a:pt x="400" y="308"/>
                  </a:lnTo>
                  <a:lnTo>
                    <a:pt x="394" y="308"/>
                  </a:lnTo>
                  <a:lnTo>
                    <a:pt x="388" y="310"/>
                  </a:lnTo>
                  <a:lnTo>
                    <a:pt x="384" y="310"/>
                  </a:lnTo>
                  <a:lnTo>
                    <a:pt x="382" y="310"/>
                  </a:lnTo>
                  <a:lnTo>
                    <a:pt x="382" y="308"/>
                  </a:lnTo>
                  <a:lnTo>
                    <a:pt x="382" y="306"/>
                  </a:lnTo>
                  <a:lnTo>
                    <a:pt x="382" y="300"/>
                  </a:lnTo>
                  <a:lnTo>
                    <a:pt x="382" y="298"/>
                  </a:lnTo>
                  <a:lnTo>
                    <a:pt x="382" y="292"/>
                  </a:lnTo>
                  <a:lnTo>
                    <a:pt x="382" y="286"/>
                  </a:lnTo>
                  <a:lnTo>
                    <a:pt x="382" y="280"/>
                  </a:lnTo>
                  <a:lnTo>
                    <a:pt x="382" y="276"/>
                  </a:lnTo>
                  <a:lnTo>
                    <a:pt x="380" y="272"/>
                  </a:lnTo>
                  <a:lnTo>
                    <a:pt x="380" y="270"/>
                  </a:lnTo>
                  <a:lnTo>
                    <a:pt x="378" y="268"/>
                  </a:lnTo>
                  <a:lnTo>
                    <a:pt x="374" y="266"/>
                  </a:lnTo>
                  <a:lnTo>
                    <a:pt x="372" y="264"/>
                  </a:lnTo>
                  <a:lnTo>
                    <a:pt x="370" y="260"/>
                  </a:lnTo>
                  <a:lnTo>
                    <a:pt x="370" y="258"/>
                  </a:lnTo>
                  <a:lnTo>
                    <a:pt x="374" y="256"/>
                  </a:lnTo>
                  <a:lnTo>
                    <a:pt x="374" y="254"/>
                  </a:lnTo>
                  <a:lnTo>
                    <a:pt x="376" y="250"/>
                  </a:lnTo>
                  <a:lnTo>
                    <a:pt x="378" y="242"/>
                  </a:lnTo>
                  <a:lnTo>
                    <a:pt x="380" y="230"/>
                  </a:lnTo>
                  <a:lnTo>
                    <a:pt x="380" y="210"/>
                  </a:lnTo>
                  <a:lnTo>
                    <a:pt x="378" y="188"/>
                  </a:lnTo>
                  <a:lnTo>
                    <a:pt x="378" y="186"/>
                  </a:lnTo>
                  <a:lnTo>
                    <a:pt x="380" y="184"/>
                  </a:lnTo>
                  <a:lnTo>
                    <a:pt x="380" y="180"/>
                  </a:lnTo>
                  <a:lnTo>
                    <a:pt x="382" y="176"/>
                  </a:lnTo>
                  <a:lnTo>
                    <a:pt x="384" y="174"/>
                  </a:lnTo>
                  <a:lnTo>
                    <a:pt x="388" y="172"/>
                  </a:lnTo>
                  <a:lnTo>
                    <a:pt x="392" y="172"/>
                  </a:lnTo>
                  <a:lnTo>
                    <a:pt x="394" y="174"/>
                  </a:lnTo>
                  <a:lnTo>
                    <a:pt x="396" y="174"/>
                  </a:lnTo>
                  <a:lnTo>
                    <a:pt x="400" y="174"/>
                  </a:lnTo>
                  <a:lnTo>
                    <a:pt x="402" y="174"/>
                  </a:lnTo>
                  <a:lnTo>
                    <a:pt x="406" y="170"/>
                  </a:lnTo>
                  <a:lnTo>
                    <a:pt x="408" y="166"/>
                  </a:lnTo>
                  <a:lnTo>
                    <a:pt x="408" y="162"/>
                  </a:lnTo>
                  <a:lnTo>
                    <a:pt x="408" y="158"/>
                  </a:lnTo>
                  <a:lnTo>
                    <a:pt x="408" y="154"/>
                  </a:lnTo>
                  <a:lnTo>
                    <a:pt x="408" y="150"/>
                  </a:lnTo>
                  <a:lnTo>
                    <a:pt x="408" y="146"/>
                  </a:lnTo>
                  <a:lnTo>
                    <a:pt x="412" y="144"/>
                  </a:lnTo>
                  <a:lnTo>
                    <a:pt x="414" y="140"/>
                  </a:lnTo>
                  <a:lnTo>
                    <a:pt x="416" y="138"/>
                  </a:lnTo>
                  <a:lnTo>
                    <a:pt x="414" y="138"/>
                  </a:lnTo>
                  <a:lnTo>
                    <a:pt x="410" y="138"/>
                  </a:lnTo>
                  <a:lnTo>
                    <a:pt x="406" y="138"/>
                  </a:lnTo>
                  <a:lnTo>
                    <a:pt x="402" y="140"/>
                  </a:lnTo>
                  <a:lnTo>
                    <a:pt x="400" y="140"/>
                  </a:lnTo>
                  <a:lnTo>
                    <a:pt x="398" y="140"/>
                  </a:lnTo>
                  <a:lnTo>
                    <a:pt x="396" y="138"/>
                  </a:lnTo>
                  <a:lnTo>
                    <a:pt x="398" y="136"/>
                  </a:lnTo>
                  <a:lnTo>
                    <a:pt x="404" y="134"/>
                  </a:lnTo>
                  <a:lnTo>
                    <a:pt x="410" y="130"/>
                  </a:lnTo>
                  <a:lnTo>
                    <a:pt x="416" y="128"/>
                  </a:lnTo>
                  <a:lnTo>
                    <a:pt x="422" y="124"/>
                  </a:lnTo>
                  <a:lnTo>
                    <a:pt x="426" y="120"/>
                  </a:lnTo>
                  <a:lnTo>
                    <a:pt x="430" y="114"/>
                  </a:lnTo>
                  <a:lnTo>
                    <a:pt x="434" y="108"/>
                  </a:lnTo>
                  <a:lnTo>
                    <a:pt x="436" y="102"/>
                  </a:lnTo>
                  <a:lnTo>
                    <a:pt x="436" y="98"/>
                  </a:lnTo>
                  <a:lnTo>
                    <a:pt x="436" y="94"/>
                  </a:lnTo>
                  <a:lnTo>
                    <a:pt x="436" y="92"/>
                  </a:lnTo>
                  <a:lnTo>
                    <a:pt x="436" y="90"/>
                  </a:lnTo>
                  <a:lnTo>
                    <a:pt x="436" y="86"/>
                  </a:lnTo>
                  <a:lnTo>
                    <a:pt x="440" y="84"/>
                  </a:lnTo>
                  <a:lnTo>
                    <a:pt x="422" y="72"/>
                  </a:lnTo>
                  <a:lnTo>
                    <a:pt x="422" y="74"/>
                  </a:lnTo>
                  <a:lnTo>
                    <a:pt x="422" y="76"/>
                  </a:lnTo>
                  <a:lnTo>
                    <a:pt x="420" y="78"/>
                  </a:lnTo>
                  <a:lnTo>
                    <a:pt x="418" y="80"/>
                  </a:lnTo>
                  <a:lnTo>
                    <a:pt x="416" y="82"/>
                  </a:lnTo>
                  <a:lnTo>
                    <a:pt x="414" y="78"/>
                  </a:lnTo>
                  <a:lnTo>
                    <a:pt x="412" y="76"/>
                  </a:lnTo>
                  <a:lnTo>
                    <a:pt x="410" y="74"/>
                  </a:lnTo>
                  <a:lnTo>
                    <a:pt x="408" y="74"/>
                  </a:lnTo>
                  <a:lnTo>
                    <a:pt x="406" y="76"/>
                  </a:lnTo>
                  <a:lnTo>
                    <a:pt x="406" y="78"/>
                  </a:lnTo>
                  <a:lnTo>
                    <a:pt x="406" y="82"/>
                  </a:lnTo>
                  <a:lnTo>
                    <a:pt x="408" y="84"/>
                  </a:lnTo>
                  <a:lnTo>
                    <a:pt x="410" y="86"/>
                  </a:lnTo>
                  <a:lnTo>
                    <a:pt x="410" y="88"/>
                  </a:lnTo>
                  <a:lnTo>
                    <a:pt x="408" y="92"/>
                  </a:lnTo>
                  <a:lnTo>
                    <a:pt x="406" y="98"/>
                  </a:lnTo>
                  <a:lnTo>
                    <a:pt x="398" y="108"/>
                  </a:lnTo>
                  <a:lnTo>
                    <a:pt x="386" y="118"/>
                  </a:lnTo>
                  <a:lnTo>
                    <a:pt x="372" y="128"/>
                  </a:lnTo>
                  <a:lnTo>
                    <a:pt x="362" y="136"/>
                  </a:lnTo>
                  <a:lnTo>
                    <a:pt x="354" y="140"/>
                  </a:lnTo>
                  <a:lnTo>
                    <a:pt x="356" y="138"/>
                  </a:lnTo>
                  <a:lnTo>
                    <a:pt x="362" y="130"/>
                  </a:lnTo>
                  <a:lnTo>
                    <a:pt x="370" y="120"/>
                  </a:lnTo>
                  <a:lnTo>
                    <a:pt x="378" y="110"/>
                  </a:lnTo>
                  <a:lnTo>
                    <a:pt x="382" y="100"/>
                  </a:lnTo>
                  <a:lnTo>
                    <a:pt x="388" y="88"/>
                  </a:lnTo>
                  <a:lnTo>
                    <a:pt x="398" y="66"/>
                  </a:lnTo>
                  <a:lnTo>
                    <a:pt x="396" y="64"/>
                  </a:lnTo>
                  <a:lnTo>
                    <a:pt x="394" y="64"/>
                  </a:lnTo>
                  <a:lnTo>
                    <a:pt x="390" y="62"/>
                  </a:lnTo>
                  <a:lnTo>
                    <a:pt x="386" y="64"/>
                  </a:lnTo>
                  <a:lnTo>
                    <a:pt x="382" y="64"/>
                  </a:lnTo>
                  <a:lnTo>
                    <a:pt x="376" y="68"/>
                  </a:lnTo>
                  <a:lnTo>
                    <a:pt x="376" y="70"/>
                  </a:lnTo>
                  <a:lnTo>
                    <a:pt x="374" y="72"/>
                  </a:lnTo>
                  <a:lnTo>
                    <a:pt x="372" y="74"/>
                  </a:lnTo>
                  <a:lnTo>
                    <a:pt x="368" y="78"/>
                  </a:lnTo>
                  <a:lnTo>
                    <a:pt x="366" y="80"/>
                  </a:lnTo>
                  <a:lnTo>
                    <a:pt x="362" y="82"/>
                  </a:lnTo>
                  <a:lnTo>
                    <a:pt x="358" y="84"/>
                  </a:lnTo>
                  <a:lnTo>
                    <a:pt x="356" y="86"/>
                  </a:lnTo>
                  <a:lnTo>
                    <a:pt x="356" y="84"/>
                  </a:lnTo>
                  <a:lnTo>
                    <a:pt x="356" y="82"/>
                  </a:lnTo>
                  <a:lnTo>
                    <a:pt x="356" y="80"/>
                  </a:lnTo>
                  <a:lnTo>
                    <a:pt x="360" y="78"/>
                  </a:lnTo>
                  <a:lnTo>
                    <a:pt x="364" y="74"/>
                  </a:lnTo>
                  <a:lnTo>
                    <a:pt x="368" y="68"/>
                  </a:lnTo>
                  <a:lnTo>
                    <a:pt x="364" y="60"/>
                  </a:lnTo>
                  <a:lnTo>
                    <a:pt x="360" y="60"/>
                  </a:lnTo>
                  <a:lnTo>
                    <a:pt x="352" y="60"/>
                  </a:lnTo>
                  <a:lnTo>
                    <a:pt x="340" y="64"/>
                  </a:lnTo>
                  <a:lnTo>
                    <a:pt x="330" y="72"/>
                  </a:lnTo>
                  <a:lnTo>
                    <a:pt x="326" y="78"/>
                  </a:lnTo>
                  <a:lnTo>
                    <a:pt x="326" y="76"/>
                  </a:lnTo>
                  <a:lnTo>
                    <a:pt x="326" y="72"/>
                  </a:lnTo>
                  <a:lnTo>
                    <a:pt x="328" y="68"/>
                  </a:lnTo>
                  <a:lnTo>
                    <a:pt x="328" y="64"/>
                  </a:lnTo>
                  <a:lnTo>
                    <a:pt x="332" y="62"/>
                  </a:lnTo>
                  <a:lnTo>
                    <a:pt x="336" y="60"/>
                  </a:lnTo>
                  <a:lnTo>
                    <a:pt x="340" y="58"/>
                  </a:lnTo>
                  <a:lnTo>
                    <a:pt x="346" y="56"/>
                  </a:lnTo>
                  <a:lnTo>
                    <a:pt x="352" y="56"/>
                  </a:lnTo>
                  <a:lnTo>
                    <a:pt x="358" y="54"/>
                  </a:lnTo>
                  <a:lnTo>
                    <a:pt x="360" y="54"/>
                  </a:lnTo>
                  <a:lnTo>
                    <a:pt x="362" y="54"/>
                  </a:lnTo>
                  <a:lnTo>
                    <a:pt x="362" y="52"/>
                  </a:lnTo>
                  <a:lnTo>
                    <a:pt x="364" y="50"/>
                  </a:lnTo>
                  <a:lnTo>
                    <a:pt x="366" y="48"/>
                  </a:lnTo>
                  <a:lnTo>
                    <a:pt x="368" y="44"/>
                  </a:lnTo>
                  <a:lnTo>
                    <a:pt x="368" y="40"/>
                  </a:lnTo>
                  <a:lnTo>
                    <a:pt x="366" y="36"/>
                  </a:lnTo>
                  <a:lnTo>
                    <a:pt x="362" y="32"/>
                  </a:lnTo>
                  <a:lnTo>
                    <a:pt x="358" y="30"/>
                  </a:lnTo>
                  <a:lnTo>
                    <a:pt x="352" y="28"/>
                  </a:lnTo>
                  <a:lnTo>
                    <a:pt x="348" y="28"/>
                  </a:lnTo>
                  <a:lnTo>
                    <a:pt x="340" y="28"/>
                  </a:lnTo>
                  <a:lnTo>
                    <a:pt x="340" y="18"/>
                  </a:lnTo>
                  <a:lnTo>
                    <a:pt x="338" y="18"/>
                  </a:lnTo>
                  <a:lnTo>
                    <a:pt x="334" y="18"/>
                  </a:lnTo>
                  <a:lnTo>
                    <a:pt x="330" y="20"/>
                  </a:lnTo>
                  <a:lnTo>
                    <a:pt x="328" y="22"/>
                  </a:lnTo>
                  <a:lnTo>
                    <a:pt x="324" y="24"/>
                  </a:lnTo>
                  <a:lnTo>
                    <a:pt x="320" y="26"/>
                  </a:lnTo>
                  <a:lnTo>
                    <a:pt x="314" y="26"/>
                  </a:lnTo>
                  <a:lnTo>
                    <a:pt x="308" y="28"/>
                  </a:lnTo>
                  <a:lnTo>
                    <a:pt x="304" y="30"/>
                  </a:lnTo>
                  <a:lnTo>
                    <a:pt x="300" y="32"/>
                  </a:lnTo>
                  <a:lnTo>
                    <a:pt x="288" y="38"/>
                  </a:lnTo>
                  <a:lnTo>
                    <a:pt x="290" y="36"/>
                  </a:lnTo>
                  <a:lnTo>
                    <a:pt x="298" y="30"/>
                  </a:lnTo>
                  <a:lnTo>
                    <a:pt x="306" y="22"/>
                  </a:lnTo>
                  <a:lnTo>
                    <a:pt x="314" y="16"/>
                  </a:lnTo>
                  <a:lnTo>
                    <a:pt x="322" y="14"/>
                  </a:lnTo>
                  <a:lnTo>
                    <a:pt x="322" y="12"/>
                  </a:lnTo>
                  <a:lnTo>
                    <a:pt x="324" y="10"/>
                  </a:lnTo>
                  <a:lnTo>
                    <a:pt x="322" y="8"/>
                  </a:lnTo>
                  <a:lnTo>
                    <a:pt x="322" y="6"/>
                  </a:lnTo>
                  <a:lnTo>
                    <a:pt x="318" y="4"/>
                  </a:lnTo>
                  <a:lnTo>
                    <a:pt x="312" y="2"/>
                  </a:lnTo>
                  <a:lnTo>
                    <a:pt x="298" y="2"/>
                  </a:lnTo>
                  <a:lnTo>
                    <a:pt x="278" y="0"/>
                  </a:lnTo>
                  <a:lnTo>
                    <a:pt x="258" y="4"/>
                  </a:lnTo>
                  <a:lnTo>
                    <a:pt x="240" y="12"/>
                  </a:lnTo>
                  <a:lnTo>
                    <a:pt x="212" y="30"/>
                  </a:lnTo>
                  <a:lnTo>
                    <a:pt x="214" y="32"/>
                  </a:lnTo>
                  <a:lnTo>
                    <a:pt x="218" y="34"/>
                  </a:lnTo>
                  <a:lnTo>
                    <a:pt x="220" y="38"/>
                  </a:lnTo>
                  <a:lnTo>
                    <a:pt x="224" y="42"/>
                  </a:lnTo>
                  <a:lnTo>
                    <a:pt x="226" y="48"/>
                  </a:lnTo>
                  <a:lnTo>
                    <a:pt x="228" y="56"/>
                  </a:lnTo>
                  <a:lnTo>
                    <a:pt x="206" y="38"/>
                  </a:lnTo>
                  <a:lnTo>
                    <a:pt x="196" y="40"/>
                  </a:lnTo>
                  <a:lnTo>
                    <a:pt x="202" y="62"/>
                  </a:lnTo>
                  <a:lnTo>
                    <a:pt x="186" y="48"/>
                  </a:lnTo>
                  <a:lnTo>
                    <a:pt x="166" y="54"/>
                  </a:lnTo>
                  <a:lnTo>
                    <a:pt x="164" y="54"/>
                  </a:lnTo>
                  <a:lnTo>
                    <a:pt x="164" y="56"/>
                  </a:lnTo>
                  <a:lnTo>
                    <a:pt x="162" y="60"/>
                  </a:lnTo>
                  <a:lnTo>
                    <a:pt x="164" y="66"/>
                  </a:lnTo>
                  <a:lnTo>
                    <a:pt x="166" y="70"/>
                  </a:lnTo>
                  <a:lnTo>
                    <a:pt x="170" y="76"/>
                  </a:lnTo>
                  <a:lnTo>
                    <a:pt x="152" y="64"/>
                  </a:lnTo>
                  <a:lnTo>
                    <a:pt x="128" y="70"/>
                  </a:lnTo>
                  <a:lnTo>
                    <a:pt x="104" y="7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2" name="Freeform 347"/>
            <p:cNvSpPr>
              <a:spLocks noChangeArrowheads="1"/>
            </p:cNvSpPr>
            <p:nvPr/>
          </p:nvSpPr>
          <p:spPr bwMode="auto">
            <a:xfrm>
              <a:off x="4382" y="340"/>
              <a:ext cx="38" cy="46"/>
            </a:xfrm>
            <a:custGeom>
              <a:avLst/>
              <a:gdLst>
                <a:gd name="T0" fmla="*/ 10 w 38"/>
                <a:gd name="T1" fmla="*/ 0 h 46"/>
                <a:gd name="T2" fmla="*/ 8 w 38"/>
                <a:gd name="T3" fmla="*/ 0 h 46"/>
                <a:gd name="T4" fmla="*/ 6 w 38"/>
                <a:gd name="T5" fmla="*/ 2 h 46"/>
                <a:gd name="T6" fmla="*/ 4 w 38"/>
                <a:gd name="T7" fmla="*/ 6 h 46"/>
                <a:gd name="T8" fmla="*/ 4 w 38"/>
                <a:gd name="T9" fmla="*/ 10 h 46"/>
                <a:gd name="T10" fmla="*/ 2 w 38"/>
                <a:gd name="T11" fmla="*/ 18 h 46"/>
                <a:gd name="T12" fmla="*/ 2 w 38"/>
                <a:gd name="T13" fmla="*/ 22 h 46"/>
                <a:gd name="T14" fmla="*/ 2 w 38"/>
                <a:gd name="T15" fmla="*/ 24 h 46"/>
                <a:gd name="T16" fmla="*/ 4 w 38"/>
                <a:gd name="T17" fmla="*/ 26 h 46"/>
                <a:gd name="T18" fmla="*/ 6 w 38"/>
                <a:gd name="T19" fmla="*/ 26 h 46"/>
                <a:gd name="T20" fmla="*/ 8 w 38"/>
                <a:gd name="T21" fmla="*/ 28 h 46"/>
                <a:gd name="T22" fmla="*/ 6 w 38"/>
                <a:gd name="T23" fmla="*/ 30 h 46"/>
                <a:gd name="T24" fmla="*/ 4 w 38"/>
                <a:gd name="T25" fmla="*/ 30 h 46"/>
                <a:gd name="T26" fmla="*/ 2 w 38"/>
                <a:gd name="T27" fmla="*/ 32 h 46"/>
                <a:gd name="T28" fmla="*/ 0 w 38"/>
                <a:gd name="T29" fmla="*/ 36 h 46"/>
                <a:gd name="T30" fmla="*/ 0 w 38"/>
                <a:gd name="T31" fmla="*/ 38 h 46"/>
                <a:gd name="T32" fmla="*/ 2 w 38"/>
                <a:gd name="T33" fmla="*/ 40 h 46"/>
                <a:gd name="T34" fmla="*/ 2 w 38"/>
                <a:gd name="T35" fmla="*/ 42 h 46"/>
                <a:gd name="T36" fmla="*/ 4 w 38"/>
                <a:gd name="T37" fmla="*/ 42 h 46"/>
                <a:gd name="T38" fmla="*/ 6 w 38"/>
                <a:gd name="T39" fmla="*/ 44 h 46"/>
                <a:gd name="T40" fmla="*/ 8 w 38"/>
                <a:gd name="T41" fmla="*/ 44 h 46"/>
                <a:gd name="T42" fmla="*/ 10 w 38"/>
                <a:gd name="T43" fmla="*/ 44 h 46"/>
                <a:gd name="T44" fmla="*/ 12 w 38"/>
                <a:gd name="T45" fmla="*/ 44 h 46"/>
                <a:gd name="T46" fmla="*/ 12 w 38"/>
                <a:gd name="T47" fmla="*/ 40 h 46"/>
                <a:gd name="T48" fmla="*/ 14 w 38"/>
                <a:gd name="T49" fmla="*/ 38 h 46"/>
                <a:gd name="T50" fmla="*/ 16 w 38"/>
                <a:gd name="T51" fmla="*/ 38 h 46"/>
                <a:gd name="T52" fmla="*/ 18 w 38"/>
                <a:gd name="T53" fmla="*/ 36 h 46"/>
                <a:gd name="T54" fmla="*/ 20 w 38"/>
                <a:gd name="T55" fmla="*/ 38 h 46"/>
                <a:gd name="T56" fmla="*/ 22 w 38"/>
                <a:gd name="T57" fmla="*/ 40 h 46"/>
                <a:gd name="T58" fmla="*/ 26 w 38"/>
                <a:gd name="T59" fmla="*/ 42 h 46"/>
                <a:gd name="T60" fmla="*/ 30 w 38"/>
                <a:gd name="T61" fmla="*/ 44 h 46"/>
                <a:gd name="T62" fmla="*/ 34 w 38"/>
                <a:gd name="T63" fmla="*/ 46 h 46"/>
                <a:gd name="T64" fmla="*/ 36 w 38"/>
                <a:gd name="T65" fmla="*/ 46 h 46"/>
                <a:gd name="T66" fmla="*/ 38 w 38"/>
                <a:gd name="T67" fmla="*/ 46 h 46"/>
                <a:gd name="T68" fmla="*/ 38 w 38"/>
                <a:gd name="T69" fmla="*/ 44 h 46"/>
                <a:gd name="T70" fmla="*/ 38 w 38"/>
                <a:gd name="T71" fmla="*/ 38 h 46"/>
                <a:gd name="T72" fmla="*/ 36 w 38"/>
                <a:gd name="T73" fmla="*/ 34 h 46"/>
                <a:gd name="T74" fmla="*/ 34 w 38"/>
                <a:gd name="T75" fmla="*/ 32 h 46"/>
                <a:gd name="T76" fmla="*/ 34 w 38"/>
                <a:gd name="T77" fmla="*/ 30 h 46"/>
                <a:gd name="T78" fmla="*/ 32 w 38"/>
                <a:gd name="T79" fmla="*/ 28 h 46"/>
                <a:gd name="T80" fmla="*/ 32 w 38"/>
                <a:gd name="T81" fmla="*/ 26 h 46"/>
                <a:gd name="T82" fmla="*/ 30 w 38"/>
                <a:gd name="T83" fmla="*/ 24 h 46"/>
                <a:gd name="T84" fmla="*/ 28 w 38"/>
                <a:gd name="T85" fmla="*/ 24 h 46"/>
                <a:gd name="T86" fmla="*/ 26 w 38"/>
                <a:gd name="T87" fmla="*/ 24 h 46"/>
                <a:gd name="T88" fmla="*/ 24 w 38"/>
                <a:gd name="T89" fmla="*/ 24 h 46"/>
                <a:gd name="T90" fmla="*/ 20 w 38"/>
                <a:gd name="T91" fmla="*/ 22 h 46"/>
                <a:gd name="T92" fmla="*/ 18 w 38"/>
                <a:gd name="T93" fmla="*/ 20 h 46"/>
                <a:gd name="T94" fmla="*/ 16 w 38"/>
                <a:gd name="T95" fmla="*/ 18 h 46"/>
                <a:gd name="T96" fmla="*/ 14 w 38"/>
                <a:gd name="T97" fmla="*/ 16 h 46"/>
                <a:gd name="T98" fmla="*/ 16 w 38"/>
                <a:gd name="T99" fmla="*/ 14 h 46"/>
                <a:gd name="T100" fmla="*/ 28 w 38"/>
                <a:gd name="T101" fmla="*/ 14 h 46"/>
                <a:gd name="T102" fmla="*/ 28 w 38"/>
                <a:gd name="T103" fmla="*/ 4 h 46"/>
                <a:gd name="T104" fmla="*/ 26 w 38"/>
                <a:gd name="T105" fmla="*/ 6 h 46"/>
                <a:gd name="T106" fmla="*/ 24 w 38"/>
                <a:gd name="T107" fmla="*/ 6 h 46"/>
                <a:gd name="T108" fmla="*/ 20 w 38"/>
                <a:gd name="T109" fmla="*/ 6 h 46"/>
                <a:gd name="T110" fmla="*/ 16 w 38"/>
                <a:gd name="T111" fmla="*/ 4 h 46"/>
                <a:gd name="T112" fmla="*/ 12 w 38"/>
                <a:gd name="T113" fmla="*/ 4 h 46"/>
                <a:gd name="T114" fmla="*/ 10 w 38"/>
                <a:gd name="T115"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 h="46">
                  <a:moveTo>
                    <a:pt x="10" y="0"/>
                  </a:moveTo>
                  <a:lnTo>
                    <a:pt x="8" y="0"/>
                  </a:lnTo>
                  <a:lnTo>
                    <a:pt x="6" y="2"/>
                  </a:lnTo>
                  <a:lnTo>
                    <a:pt x="4" y="6"/>
                  </a:lnTo>
                  <a:lnTo>
                    <a:pt x="4" y="10"/>
                  </a:lnTo>
                  <a:lnTo>
                    <a:pt x="2" y="18"/>
                  </a:lnTo>
                  <a:lnTo>
                    <a:pt x="2" y="22"/>
                  </a:lnTo>
                  <a:lnTo>
                    <a:pt x="2" y="24"/>
                  </a:lnTo>
                  <a:lnTo>
                    <a:pt x="4" y="26"/>
                  </a:lnTo>
                  <a:lnTo>
                    <a:pt x="6" y="26"/>
                  </a:lnTo>
                  <a:lnTo>
                    <a:pt x="8" y="28"/>
                  </a:lnTo>
                  <a:lnTo>
                    <a:pt x="6" y="30"/>
                  </a:lnTo>
                  <a:lnTo>
                    <a:pt x="4" y="30"/>
                  </a:lnTo>
                  <a:lnTo>
                    <a:pt x="2" y="32"/>
                  </a:lnTo>
                  <a:lnTo>
                    <a:pt x="0" y="36"/>
                  </a:lnTo>
                  <a:lnTo>
                    <a:pt x="0" y="38"/>
                  </a:lnTo>
                  <a:lnTo>
                    <a:pt x="2" y="40"/>
                  </a:lnTo>
                  <a:lnTo>
                    <a:pt x="2" y="42"/>
                  </a:lnTo>
                  <a:lnTo>
                    <a:pt x="4" y="42"/>
                  </a:lnTo>
                  <a:lnTo>
                    <a:pt x="6" y="44"/>
                  </a:lnTo>
                  <a:lnTo>
                    <a:pt x="8" y="44"/>
                  </a:lnTo>
                  <a:lnTo>
                    <a:pt x="10" y="44"/>
                  </a:lnTo>
                  <a:lnTo>
                    <a:pt x="12" y="44"/>
                  </a:lnTo>
                  <a:lnTo>
                    <a:pt x="12" y="40"/>
                  </a:lnTo>
                  <a:lnTo>
                    <a:pt x="14" y="38"/>
                  </a:lnTo>
                  <a:lnTo>
                    <a:pt x="16" y="38"/>
                  </a:lnTo>
                  <a:lnTo>
                    <a:pt x="18" y="36"/>
                  </a:lnTo>
                  <a:lnTo>
                    <a:pt x="20" y="38"/>
                  </a:lnTo>
                  <a:lnTo>
                    <a:pt x="22" y="40"/>
                  </a:lnTo>
                  <a:lnTo>
                    <a:pt x="26" y="42"/>
                  </a:lnTo>
                  <a:lnTo>
                    <a:pt x="30" y="44"/>
                  </a:lnTo>
                  <a:lnTo>
                    <a:pt x="34" y="46"/>
                  </a:lnTo>
                  <a:lnTo>
                    <a:pt x="36" y="46"/>
                  </a:lnTo>
                  <a:lnTo>
                    <a:pt x="38" y="46"/>
                  </a:lnTo>
                  <a:lnTo>
                    <a:pt x="38" y="44"/>
                  </a:lnTo>
                  <a:lnTo>
                    <a:pt x="38" y="38"/>
                  </a:lnTo>
                  <a:lnTo>
                    <a:pt x="36" y="34"/>
                  </a:lnTo>
                  <a:lnTo>
                    <a:pt x="34" y="32"/>
                  </a:lnTo>
                  <a:lnTo>
                    <a:pt x="34" y="30"/>
                  </a:lnTo>
                  <a:lnTo>
                    <a:pt x="32" y="28"/>
                  </a:lnTo>
                  <a:lnTo>
                    <a:pt x="32" y="26"/>
                  </a:lnTo>
                  <a:lnTo>
                    <a:pt x="30" y="24"/>
                  </a:lnTo>
                  <a:lnTo>
                    <a:pt x="28" y="24"/>
                  </a:lnTo>
                  <a:lnTo>
                    <a:pt x="26" y="24"/>
                  </a:lnTo>
                  <a:lnTo>
                    <a:pt x="24" y="24"/>
                  </a:lnTo>
                  <a:lnTo>
                    <a:pt x="20" y="22"/>
                  </a:lnTo>
                  <a:lnTo>
                    <a:pt x="18" y="20"/>
                  </a:lnTo>
                  <a:lnTo>
                    <a:pt x="16" y="18"/>
                  </a:lnTo>
                  <a:lnTo>
                    <a:pt x="14" y="16"/>
                  </a:lnTo>
                  <a:lnTo>
                    <a:pt x="16" y="14"/>
                  </a:lnTo>
                  <a:lnTo>
                    <a:pt x="28" y="14"/>
                  </a:lnTo>
                  <a:lnTo>
                    <a:pt x="28" y="4"/>
                  </a:lnTo>
                  <a:lnTo>
                    <a:pt x="26" y="6"/>
                  </a:lnTo>
                  <a:lnTo>
                    <a:pt x="24" y="6"/>
                  </a:lnTo>
                  <a:lnTo>
                    <a:pt x="20" y="6"/>
                  </a:lnTo>
                  <a:lnTo>
                    <a:pt x="16" y="4"/>
                  </a:lnTo>
                  <a:lnTo>
                    <a:pt x="12" y="4"/>
                  </a:lnTo>
                  <a:lnTo>
                    <a:pt x="1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3" name="Freeform 348"/>
            <p:cNvSpPr>
              <a:spLocks noChangeArrowheads="1"/>
            </p:cNvSpPr>
            <p:nvPr/>
          </p:nvSpPr>
          <p:spPr bwMode="auto">
            <a:xfrm>
              <a:off x="3798" y="384"/>
              <a:ext cx="278" cy="320"/>
            </a:xfrm>
            <a:custGeom>
              <a:avLst/>
              <a:gdLst>
                <a:gd name="T0" fmla="*/ 98 w 278"/>
                <a:gd name="T1" fmla="*/ 124 h 320"/>
                <a:gd name="T2" fmla="*/ 136 w 278"/>
                <a:gd name="T3" fmla="*/ 140 h 320"/>
                <a:gd name="T4" fmla="*/ 138 w 278"/>
                <a:gd name="T5" fmla="*/ 148 h 320"/>
                <a:gd name="T6" fmla="*/ 154 w 278"/>
                <a:gd name="T7" fmla="*/ 160 h 320"/>
                <a:gd name="T8" fmla="*/ 150 w 278"/>
                <a:gd name="T9" fmla="*/ 218 h 320"/>
                <a:gd name="T10" fmla="*/ 136 w 278"/>
                <a:gd name="T11" fmla="*/ 238 h 320"/>
                <a:gd name="T12" fmla="*/ 120 w 278"/>
                <a:gd name="T13" fmla="*/ 236 h 320"/>
                <a:gd name="T14" fmla="*/ 110 w 278"/>
                <a:gd name="T15" fmla="*/ 254 h 320"/>
                <a:gd name="T16" fmla="*/ 134 w 278"/>
                <a:gd name="T17" fmla="*/ 266 h 320"/>
                <a:gd name="T18" fmla="*/ 146 w 278"/>
                <a:gd name="T19" fmla="*/ 258 h 320"/>
                <a:gd name="T20" fmla="*/ 174 w 278"/>
                <a:gd name="T21" fmla="*/ 284 h 320"/>
                <a:gd name="T22" fmla="*/ 196 w 278"/>
                <a:gd name="T23" fmla="*/ 300 h 320"/>
                <a:gd name="T24" fmla="*/ 210 w 278"/>
                <a:gd name="T25" fmla="*/ 314 h 320"/>
                <a:gd name="T26" fmla="*/ 222 w 278"/>
                <a:gd name="T27" fmla="*/ 316 h 320"/>
                <a:gd name="T28" fmla="*/ 210 w 278"/>
                <a:gd name="T29" fmla="*/ 290 h 320"/>
                <a:gd name="T30" fmla="*/ 210 w 278"/>
                <a:gd name="T31" fmla="*/ 284 h 320"/>
                <a:gd name="T32" fmla="*/ 236 w 278"/>
                <a:gd name="T33" fmla="*/ 300 h 320"/>
                <a:gd name="T34" fmla="*/ 246 w 278"/>
                <a:gd name="T35" fmla="*/ 304 h 320"/>
                <a:gd name="T36" fmla="*/ 248 w 278"/>
                <a:gd name="T37" fmla="*/ 282 h 320"/>
                <a:gd name="T38" fmla="*/ 232 w 278"/>
                <a:gd name="T39" fmla="*/ 264 h 320"/>
                <a:gd name="T40" fmla="*/ 218 w 278"/>
                <a:gd name="T41" fmla="*/ 252 h 320"/>
                <a:gd name="T42" fmla="*/ 208 w 278"/>
                <a:gd name="T43" fmla="*/ 238 h 320"/>
                <a:gd name="T44" fmla="*/ 208 w 278"/>
                <a:gd name="T45" fmla="*/ 212 h 320"/>
                <a:gd name="T46" fmla="*/ 222 w 278"/>
                <a:gd name="T47" fmla="*/ 216 h 320"/>
                <a:gd name="T48" fmla="*/ 230 w 278"/>
                <a:gd name="T49" fmla="*/ 240 h 320"/>
                <a:gd name="T50" fmla="*/ 238 w 278"/>
                <a:gd name="T51" fmla="*/ 250 h 320"/>
                <a:gd name="T52" fmla="*/ 256 w 278"/>
                <a:gd name="T53" fmla="*/ 238 h 320"/>
                <a:gd name="T54" fmla="*/ 272 w 278"/>
                <a:gd name="T55" fmla="*/ 234 h 320"/>
                <a:gd name="T56" fmla="*/ 272 w 278"/>
                <a:gd name="T57" fmla="*/ 220 h 320"/>
                <a:gd name="T58" fmla="*/ 276 w 278"/>
                <a:gd name="T59" fmla="*/ 210 h 320"/>
                <a:gd name="T60" fmla="*/ 268 w 278"/>
                <a:gd name="T61" fmla="*/ 198 h 320"/>
                <a:gd name="T62" fmla="*/ 256 w 278"/>
                <a:gd name="T63" fmla="*/ 202 h 320"/>
                <a:gd name="T64" fmla="*/ 252 w 278"/>
                <a:gd name="T65" fmla="*/ 190 h 320"/>
                <a:gd name="T66" fmla="*/ 212 w 278"/>
                <a:gd name="T67" fmla="*/ 168 h 320"/>
                <a:gd name="T68" fmla="*/ 208 w 278"/>
                <a:gd name="T69" fmla="*/ 158 h 320"/>
                <a:gd name="T70" fmla="*/ 220 w 278"/>
                <a:gd name="T71" fmla="*/ 146 h 320"/>
                <a:gd name="T72" fmla="*/ 218 w 278"/>
                <a:gd name="T73" fmla="*/ 126 h 320"/>
                <a:gd name="T74" fmla="*/ 208 w 278"/>
                <a:gd name="T75" fmla="*/ 116 h 320"/>
                <a:gd name="T76" fmla="*/ 196 w 278"/>
                <a:gd name="T77" fmla="*/ 96 h 320"/>
                <a:gd name="T78" fmla="*/ 182 w 278"/>
                <a:gd name="T79" fmla="*/ 96 h 320"/>
                <a:gd name="T80" fmla="*/ 178 w 278"/>
                <a:gd name="T81" fmla="*/ 88 h 320"/>
                <a:gd name="T82" fmla="*/ 172 w 278"/>
                <a:gd name="T83" fmla="*/ 76 h 320"/>
                <a:gd name="T84" fmla="*/ 156 w 278"/>
                <a:gd name="T85" fmla="*/ 70 h 320"/>
                <a:gd name="T86" fmla="*/ 112 w 278"/>
                <a:gd name="T87" fmla="*/ 46 h 320"/>
                <a:gd name="T88" fmla="*/ 94 w 278"/>
                <a:gd name="T89" fmla="*/ 38 h 320"/>
                <a:gd name="T90" fmla="*/ 82 w 278"/>
                <a:gd name="T91" fmla="*/ 26 h 320"/>
                <a:gd name="T92" fmla="*/ 82 w 278"/>
                <a:gd name="T93" fmla="*/ 6 h 320"/>
                <a:gd name="T94" fmla="*/ 64 w 278"/>
                <a:gd name="T95" fmla="*/ 12 h 320"/>
                <a:gd name="T96" fmla="*/ 56 w 278"/>
                <a:gd name="T97" fmla="*/ 58 h 320"/>
                <a:gd name="T98" fmla="*/ 72 w 278"/>
                <a:gd name="T99" fmla="*/ 92 h 320"/>
                <a:gd name="T100" fmla="*/ 44 w 278"/>
                <a:gd name="T101" fmla="*/ 38 h 320"/>
                <a:gd name="T102" fmla="*/ 40 w 278"/>
                <a:gd name="T103" fmla="*/ 0 h 320"/>
                <a:gd name="T104" fmla="*/ 2 w 278"/>
                <a:gd name="T105" fmla="*/ 56 h 320"/>
                <a:gd name="T106" fmla="*/ 6 w 278"/>
                <a:gd name="T107" fmla="*/ 72 h 320"/>
                <a:gd name="T108" fmla="*/ 26 w 278"/>
                <a:gd name="T109" fmla="*/ 112 h 320"/>
                <a:gd name="T110" fmla="*/ 48 w 278"/>
                <a:gd name="T111" fmla="*/ 11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8" h="320">
                  <a:moveTo>
                    <a:pt x="80" y="124"/>
                  </a:moveTo>
                  <a:lnTo>
                    <a:pt x="92" y="126"/>
                  </a:lnTo>
                  <a:lnTo>
                    <a:pt x="92" y="124"/>
                  </a:lnTo>
                  <a:lnTo>
                    <a:pt x="92" y="122"/>
                  </a:lnTo>
                  <a:lnTo>
                    <a:pt x="94" y="122"/>
                  </a:lnTo>
                  <a:lnTo>
                    <a:pt x="98" y="124"/>
                  </a:lnTo>
                  <a:lnTo>
                    <a:pt x="102" y="126"/>
                  </a:lnTo>
                  <a:lnTo>
                    <a:pt x="106" y="128"/>
                  </a:lnTo>
                  <a:lnTo>
                    <a:pt x="110" y="128"/>
                  </a:lnTo>
                  <a:lnTo>
                    <a:pt x="116" y="130"/>
                  </a:lnTo>
                  <a:lnTo>
                    <a:pt x="134" y="138"/>
                  </a:lnTo>
                  <a:lnTo>
                    <a:pt x="136" y="140"/>
                  </a:lnTo>
                  <a:lnTo>
                    <a:pt x="138" y="142"/>
                  </a:lnTo>
                  <a:lnTo>
                    <a:pt x="138" y="144"/>
                  </a:lnTo>
                  <a:lnTo>
                    <a:pt x="138" y="146"/>
                  </a:lnTo>
                  <a:lnTo>
                    <a:pt x="136" y="150"/>
                  </a:lnTo>
                  <a:lnTo>
                    <a:pt x="136" y="148"/>
                  </a:lnTo>
                  <a:lnTo>
                    <a:pt x="138" y="148"/>
                  </a:lnTo>
                  <a:lnTo>
                    <a:pt x="142" y="148"/>
                  </a:lnTo>
                  <a:lnTo>
                    <a:pt x="146" y="148"/>
                  </a:lnTo>
                  <a:lnTo>
                    <a:pt x="148" y="150"/>
                  </a:lnTo>
                  <a:lnTo>
                    <a:pt x="152" y="152"/>
                  </a:lnTo>
                  <a:lnTo>
                    <a:pt x="152" y="156"/>
                  </a:lnTo>
                  <a:lnTo>
                    <a:pt x="154" y="160"/>
                  </a:lnTo>
                  <a:lnTo>
                    <a:pt x="156" y="170"/>
                  </a:lnTo>
                  <a:lnTo>
                    <a:pt x="156" y="182"/>
                  </a:lnTo>
                  <a:lnTo>
                    <a:pt x="156" y="196"/>
                  </a:lnTo>
                  <a:lnTo>
                    <a:pt x="150" y="210"/>
                  </a:lnTo>
                  <a:lnTo>
                    <a:pt x="150" y="214"/>
                  </a:lnTo>
                  <a:lnTo>
                    <a:pt x="150" y="218"/>
                  </a:lnTo>
                  <a:lnTo>
                    <a:pt x="148" y="224"/>
                  </a:lnTo>
                  <a:lnTo>
                    <a:pt x="146" y="230"/>
                  </a:lnTo>
                  <a:lnTo>
                    <a:pt x="140" y="234"/>
                  </a:lnTo>
                  <a:lnTo>
                    <a:pt x="140" y="236"/>
                  </a:lnTo>
                  <a:lnTo>
                    <a:pt x="138" y="236"/>
                  </a:lnTo>
                  <a:lnTo>
                    <a:pt x="136" y="238"/>
                  </a:lnTo>
                  <a:lnTo>
                    <a:pt x="132" y="238"/>
                  </a:lnTo>
                  <a:lnTo>
                    <a:pt x="128" y="238"/>
                  </a:lnTo>
                  <a:lnTo>
                    <a:pt x="126" y="238"/>
                  </a:lnTo>
                  <a:lnTo>
                    <a:pt x="124" y="238"/>
                  </a:lnTo>
                  <a:lnTo>
                    <a:pt x="124" y="236"/>
                  </a:lnTo>
                  <a:lnTo>
                    <a:pt x="120" y="236"/>
                  </a:lnTo>
                  <a:lnTo>
                    <a:pt x="118" y="238"/>
                  </a:lnTo>
                  <a:lnTo>
                    <a:pt x="116" y="240"/>
                  </a:lnTo>
                  <a:lnTo>
                    <a:pt x="112" y="244"/>
                  </a:lnTo>
                  <a:lnTo>
                    <a:pt x="110" y="250"/>
                  </a:lnTo>
                  <a:lnTo>
                    <a:pt x="110" y="252"/>
                  </a:lnTo>
                  <a:lnTo>
                    <a:pt x="110" y="254"/>
                  </a:lnTo>
                  <a:lnTo>
                    <a:pt x="112" y="256"/>
                  </a:lnTo>
                  <a:lnTo>
                    <a:pt x="114" y="260"/>
                  </a:lnTo>
                  <a:lnTo>
                    <a:pt x="116" y="262"/>
                  </a:lnTo>
                  <a:lnTo>
                    <a:pt x="122" y="264"/>
                  </a:lnTo>
                  <a:lnTo>
                    <a:pt x="126" y="266"/>
                  </a:lnTo>
                  <a:lnTo>
                    <a:pt x="134" y="266"/>
                  </a:lnTo>
                  <a:lnTo>
                    <a:pt x="136" y="266"/>
                  </a:lnTo>
                  <a:lnTo>
                    <a:pt x="138" y="264"/>
                  </a:lnTo>
                  <a:lnTo>
                    <a:pt x="140" y="262"/>
                  </a:lnTo>
                  <a:lnTo>
                    <a:pt x="144" y="262"/>
                  </a:lnTo>
                  <a:lnTo>
                    <a:pt x="146" y="260"/>
                  </a:lnTo>
                  <a:lnTo>
                    <a:pt x="146" y="258"/>
                  </a:lnTo>
                  <a:lnTo>
                    <a:pt x="144" y="256"/>
                  </a:lnTo>
                  <a:lnTo>
                    <a:pt x="162" y="274"/>
                  </a:lnTo>
                  <a:lnTo>
                    <a:pt x="174" y="276"/>
                  </a:lnTo>
                  <a:lnTo>
                    <a:pt x="174" y="278"/>
                  </a:lnTo>
                  <a:lnTo>
                    <a:pt x="174" y="282"/>
                  </a:lnTo>
                  <a:lnTo>
                    <a:pt x="174" y="284"/>
                  </a:lnTo>
                  <a:lnTo>
                    <a:pt x="176" y="288"/>
                  </a:lnTo>
                  <a:lnTo>
                    <a:pt x="180" y="292"/>
                  </a:lnTo>
                  <a:lnTo>
                    <a:pt x="184" y="296"/>
                  </a:lnTo>
                  <a:lnTo>
                    <a:pt x="192" y="298"/>
                  </a:lnTo>
                  <a:lnTo>
                    <a:pt x="192" y="300"/>
                  </a:lnTo>
                  <a:lnTo>
                    <a:pt x="196" y="300"/>
                  </a:lnTo>
                  <a:lnTo>
                    <a:pt x="200" y="302"/>
                  </a:lnTo>
                  <a:lnTo>
                    <a:pt x="202" y="306"/>
                  </a:lnTo>
                  <a:lnTo>
                    <a:pt x="206" y="310"/>
                  </a:lnTo>
                  <a:lnTo>
                    <a:pt x="206" y="312"/>
                  </a:lnTo>
                  <a:lnTo>
                    <a:pt x="208" y="312"/>
                  </a:lnTo>
                  <a:lnTo>
                    <a:pt x="210" y="314"/>
                  </a:lnTo>
                  <a:lnTo>
                    <a:pt x="212" y="316"/>
                  </a:lnTo>
                  <a:lnTo>
                    <a:pt x="214" y="318"/>
                  </a:lnTo>
                  <a:lnTo>
                    <a:pt x="218" y="320"/>
                  </a:lnTo>
                  <a:lnTo>
                    <a:pt x="220" y="320"/>
                  </a:lnTo>
                  <a:lnTo>
                    <a:pt x="222" y="318"/>
                  </a:lnTo>
                  <a:lnTo>
                    <a:pt x="222" y="316"/>
                  </a:lnTo>
                  <a:lnTo>
                    <a:pt x="222" y="310"/>
                  </a:lnTo>
                  <a:lnTo>
                    <a:pt x="220" y="306"/>
                  </a:lnTo>
                  <a:lnTo>
                    <a:pt x="218" y="302"/>
                  </a:lnTo>
                  <a:lnTo>
                    <a:pt x="216" y="298"/>
                  </a:lnTo>
                  <a:lnTo>
                    <a:pt x="212" y="294"/>
                  </a:lnTo>
                  <a:lnTo>
                    <a:pt x="210" y="290"/>
                  </a:lnTo>
                  <a:lnTo>
                    <a:pt x="206" y="290"/>
                  </a:lnTo>
                  <a:lnTo>
                    <a:pt x="206" y="288"/>
                  </a:lnTo>
                  <a:lnTo>
                    <a:pt x="204" y="286"/>
                  </a:lnTo>
                  <a:lnTo>
                    <a:pt x="206" y="284"/>
                  </a:lnTo>
                  <a:lnTo>
                    <a:pt x="208" y="284"/>
                  </a:lnTo>
                  <a:lnTo>
                    <a:pt x="210" y="284"/>
                  </a:lnTo>
                  <a:lnTo>
                    <a:pt x="214" y="286"/>
                  </a:lnTo>
                  <a:lnTo>
                    <a:pt x="218" y="288"/>
                  </a:lnTo>
                  <a:lnTo>
                    <a:pt x="222" y="290"/>
                  </a:lnTo>
                  <a:lnTo>
                    <a:pt x="228" y="292"/>
                  </a:lnTo>
                  <a:lnTo>
                    <a:pt x="232" y="296"/>
                  </a:lnTo>
                  <a:lnTo>
                    <a:pt x="236" y="300"/>
                  </a:lnTo>
                  <a:lnTo>
                    <a:pt x="238" y="304"/>
                  </a:lnTo>
                  <a:lnTo>
                    <a:pt x="240" y="306"/>
                  </a:lnTo>
                  <a:lnTo>
                    <a:pt x="240" y="308"/>
                  </a:lnTo>
                  <a:lnTo>
                    <a:pt x="242" y="308"/>
                  </a:lnTo>
                  <a:lnTo>
                    <a:pt x="244" y="306"/>
                  </a:lnTo>
                  <a:lnTo>
                    <a:pt x="246" y="304"/>
                  </a:lnTo>
                  <a:lnTo>
                    <a:pt x="246" y="302"/>
                  </a:lnTo>
                  <a:lnTo>
                    <a:pt x="248" y="300"/>
                  </a:lnTo>
                  <a:lnTo>
                    <a:pt x="248" y="296"/>
                  </a:lnTo>
                  <a:lnTo>
                    <a:pt x="250" y="290"/>
                  </a:lnTo>
                  <a:lnTo>
                    <a:pt x="250" y="286"/>
                  </a:lnTo>
                  <a:lnTo>
                    <a:pt x="248" y="282"/>
                  </a:lnTo>
                  <a:lnTo>
                    <a:pt x="246" y="278"/>
                  </a:lnTo>
                  <a:lnTo>
                    <a:pt x="244" y="276"/>
                  </a:lnTo>
                  <a:lnTo>
                    <a:pt x="242" y="274"/>
                  </a:lnTo>
                  <a:lnTo>
                    <a:pt x="240" y="272"/>
                  </a:lnTo>
                  <a:lnTo>
                    <a:pt x="236" y="268"/>
                  </a:lnTo>
                  <a:lnTo>
                    <a:pt x="232" y="264"/>
                  </a:lnTo>
                  <a:lnTo>
                    <a:pt x="230" y="262"/>
                  </a:lnTo>
                  <a:lnTo>
                    <a:pt x="226" y="260"/>
                  </a:lnTo>
                  <a:lnTo>
                    <a:pt x="224" y="258"/>
                  </a:lnTo>
                  <a:lnTo>
                    <a:pt x="222" y="258"/>
                  </a:lnTo>
                  <a:lnTo>
                    <a:pt x="220" y="256"/>
                  </a:lnTo>
                  <a:lnTo>
                    <a:pt x="218" y="252"/>
                  </a:lnTo>
                  <a:lnTo>
                    <a:pt x="218" y="250"/>
                  </a:lnTo>
                  <a:lnTo>
                    <a:pt x="216" y="250"/>
                  </a:lnTo>
                  <a:lnTo>
                    <a:pt x="214" y="248"/>
                  </a:lnTo>
                  <a:lnTo>
                    <a:pt x="212" y="246"/>
                  </a:lnTo>
                  <a:lnTo>
                    <a:pt x="210" y="242"/>
                  </a:lnTo>
                  <a:lnTo>
                    <a:pt x="208" y="238"/>
                  </a:lnTo>
                  <a:lnTo>
                    <a:pt x="208" y="230"/>
                  </a:lnTo>
                  <a:lnTo>
                    <a:pt x="206" y="226"/>
                  </a:lnTo>
                  <a:lnTo>
                    <a:pt x="206" y="224"/>
                  </a:lnTo>
                  <a:lnTo>
                    <a:pt x="206" y="220"/>
                  </a:lnTo>
                  <a:lnTo>
                    <a:pt x="206" y="216"/>
                  </a:lnTo>
                  <a:lnTo>
                    <a:pt x="208" y="212"/>
                  </a:lnTo>
                  <a:lnTo>
                    <a:pt x="210" y="208"/>
                  </a:lnTo>
                  <a:lnTo>
                    <a:pt x="212" y="208"/>
                  </a:lnTo>
                  <a:lnTo>
                    <a:pt x="214" y="208"/>
                  </a:lnTo>
                  <a:lnTo>
                    <a:pt x="216" y="210"/>
                  </a:lnTo>
                  <a:lnTo>
                    <a:pt x="220" y="212"/>
                  </a:lnTo>
                  <a:lnTo>
                    <a:pt x="222" y="216"/>
                  </a:lnTo>
                  <a:lnTo>
                    <a:pt x="222" y="220"/>
                  </a:lnTo>
                  <a:lnTo>
                    <a:pt x="224" y="226"/>
                  </a:lnTo>
                  <a:lnTo>
                    <a:pt x="224" y="228"/>
                  </a:lnTo>
                  <a:lnTo>
                    <a:pt x="226" y="230"/>
                  </a:lnTo>
                  <a:lnTo>
                    <a:pt x="228" y="234"/>
                  </a:lnTo>
                  <a:lnTo>
                    <a:pt x="230" y="240"/>
                  </a:lnTo>
                  <a:lnTo>
                    <a:pt x="230" y="244"/>
                  </a:lnTo>
                  <a:lnTo>
                    <a:pt x="232" y="246"/>
                  </a:lnTo>
                  <a:lnTo>
                    <a:pt x="232" y="248"/>
                  </a:lnTo>
                  <a:lnTo>
                    <a:pt x="234" y="250"/>
                  </a:lnTo>
                  <a:lnTo>
                    <a:pt x="236" y="250"/>
                  </a:lnTo>
                  <a:lnTo>
                    <a:pt x="238" y="250"/>
                  </a:lnTo>
                  <a:lnTo>
                    <a:pt x="242" y="248"/>
                  </a:lnTo>
                  <a:lnTo>
                    <a:pt x="246" y="244"/>
                  </a:lnTo>
                  <a:lnTo>
                    <a:pt x="248" y="244"/>
                  </a:lnTo>
                  <a:lnTo>
                    <a:pt x="250" y="242"/>
                  </a:lnTo>
                  <a:lnTo>
                    <a:pt x="252" y="240"/>
                  </a:lnTo>
                  <a:lnTo>
                    <a:pt x="256" y="238"/>
                  </a:lnTo>
                  <a:lnTo>
                    <a:pt x="260" y="236"/>
                  </a:lnTo>
                  <a:lnTo>
                    <a:pt x="264" y="234"/>
                  </a:lnTo>
                  <a:lnTo>
                    <a:pt x="266" y="234"/>
                  </a:lnTo>
                  <a:lnTo>
                    <a:pt x="268" y="234"/>
                  </a:lnTo>
                  <a:lnTo>
                    <a:pt x="270" y="234"/>
                  </a:lnTo>
                  <a:lnTo>
                    <a:pt x="272" y="234"/>
                  </a:lnTo>
                  <a:lnTo>
                    <a:pt x="274" y="232"/>
                  </a:lnTo>
                  <a:lnTo>
                    <a:pt x="276" y="230"/>
                  </a:lnTo>
                  <a:lnTo>
                    <a:pt x="278" y="228"/>
                  </a:lnTo>
                  <a:lnTo>
                    <a:pt x="276" y="224"/>
                  </a:lnTo>
                  <a:lnTo>
                    <a:pt x="274" y="220"/>
                  </a:lnTo>
                  <a:lnTo>
                    <a:pt x="272" y="220"/>
                  </a:lnTo>
                  <a:lnTo>
                    <a:pt x="270" y="220"/>
                  </a:lnTo>
                  <a:lnTo>
                    <a:pt x="268" y="218"/>
                  </a:lnTo>
                  <a:lnTo>
                    <a:pt x="266" y="218"/>
                  </a:lnTo>
                  <a:lnTo>
                    <a:pt x="266" y="214"/>
                  </a:lnTo>
                  <a:lnTo>
                    <a:pt x="276" y="212"/>
                  </a:lnTo>
                  <a:lnTo>
                    <a:pt x="276" y="210"/>
                  </a:lnTo>
                  <a:lnTo>
                    <a:pt x="276" y="208"/>
                  </a:lnTo>
                  <a:lnTo>
                    <a:pt x="274" y="206"/>
                  </a:lnTo>
                  <a:lnTo>
                    <a:pt x="272" y="204"/>
                  </a:lnTo>
                  <a:lnTo>
                    <a:pt x="270" y="202"/>
                  </a:lnTo>
                  <a:lnTo>
                    <a:pt x="270" y="200"/>
                  </a:lnTo>
                  <a:lnTo>
                    <a:pt x="268" y="198"/>
                  </a:lnTo>
                  <a:lnTo>
                    <a:pt x="266" y="198"/>
                  </a:lnTo>
                  <a:lnTo>
                    <a:pt x="262" y="198"/>
                  </a:lnTo>
                  <a:lnTo>
                    <a:pt x="262" y="200"/>
                  </a:lnTo>
                  <a:lnTo>
                    <a:pt x="260" y="200"/>
                  </a:lnTo>
                  <a:lnTo>
                    <a:pt x="258" y="200"/>
                  </a:lnTo>
                  <a:lnTo>
                    <a:pt x="256" y="202"/>
                  </a:lnTo>
                  <a:lnTo>
                    <a:pt x="254" y="202"/>
                  </a:lnTo>
                  <a:lnTo>
                    <a:pt x="254" y="200"/>
                  </a:lnTo>
                  <a:lnTo>
                    <a:pt x="254" y="198"/>
                  </a:lnTo>
                  <a:lnTo>
                    <a:pt x="254" y="196"/>
                  </a:lnTo>
                  <a:lnTo>
                    <a:pt x="252" y="194"/>
                  </a:lnTo>
                  <a:lnTo>
                    <a:pt x="252" y="190"/>
                  </a:lnTo>
                  <a:lnTo>
                    <a:pt x="248" y="186"/>
                  </a:lnTo>
                  <a:lnTo>
                    <a:pt x="244" y="182"/>
                  </a:lnTo>
                  <a:lnTo>
                    <a:pt x="228" y="176"/>
                  </a:lnTo>
                  <a:lnTo>
                    <a:pt x="216" y="166"/>
                  </a:lnTo>
                  <a:lnTo>
                    <a:pt x="214" y="166"/>
                  </a:lnTo>
                  <a:lnTo>
                    <a:pt x="212" y="168"/>
                  </a:lnTo>
                  <a:lnTo>
                    <a:pt x="210" y="168"/>
                  </a:lnTo>
                  <a:lnTo>
                    <a:pt x="208" y="168"/>
                  </a:lnTo>
                  <a:lnTo>
                    <a:pt x="206" y="168"/>
                  </a:lnTo>
                  <a:lnTo>
                    <a:pt x="206" y="166"/>
                  </a:lnTo>
                  <a:lnTo>
                    <a:pt x="206" y="162"/>
                  </a:lnTo>
                  <a:lnTo>
                    <a:pt x="208" y="158"/>
                  </a:lnTo>
                  <a:lnTo>
                    <a:pt x="208" y="156"/>
                  </a:lnTo>
                  <a:lnTo>
                    <a:pt x="210" y="152"/>
                  </a:lnTo>
                  <a:lnTo>
                    <a:pt x="208" y="150"/>
                  </a:lnTo>
                  <a:lnTo>
                    <a:pt x="218" y="148"/>
                  </a:lnTo>
                  <a:lnTo>
                    <a:pt x="220" y="148"/>
                  </a:lnTo>
                  <a:lnTo>
                    <a:pt x="220" y="146"/>
                  </a:lnTo>
                  <a:lnTo>
                    <a:pt x="222" y="144"/>
                  </a:lnTo>
                  <a:lnTo>
                    <a:pt x="222" y="140"/>
                  </a:lnTo>
                  <a:lnTo>
                    <a:pt x="218" y="136"/>
                  </a:lnTo>
                  <a:lnTo>
                    <a:pt x="218" y="132"/>
                  </a:lnTo>
                  <a:lnTo>
                    <a:pt x="216" y="130"/>
                  </a:lnTo>
                  <a:lnTo>
                    <a:pt x="218" y="126"/>
                  </a:lnTo>
                  <a:lnTo>
                    <a:pt x="220" y="124"/>
                  </a:lnTo>
                  <a:lnTo>
                    <a:pt x="220" y="122"/>
                  </a:lnTo>
                  <a:lnTo>
                    <a:pt x="218" y="120"/>
                  </a:lnTo>
                  <a:lnTo>
                    <a:pt x="218" y="118"/>
                  </a:lnTo>
                  <a:lnTo>
                    <a:pt x="214" y="116"/>
                  </a:lnTo>
                  <a:lnTo>
                    <a:pt x="208" y="116"/>
                  </a:lnTo>
                  <a:lnTo>
                    <a:pt x="208" y="104"/>
                  </a:lnTo>
                  <a:lnTo>
                    <a:pt x="206" y="104"/>
                  </a:lnTo>
                  <a:lnTo>
                    <a:pt x="204" y="102"/>
                  </a:lnTo>
                  <a:lnTo>
                    <a:pt x="200" y="102"/>
                  </a:lnTo>
                  <a:lnTo>
                    <a:pt x="196" y="98"/>
                  </a:lnTo>
                  <a:lnTo>
                    <a:pt x="196" y="96"/>
                  </a:lnTo>
                  <a:lnTo>
                    <a:pt x="194" y="94"/>
                  </a:lnTo>
                  <a:lnTo>
                    <a:pt x="192" y="92"/>
                  </a:lnTo>
                  <a:lnTo>
                    <a:pt x="190" y="92"/>
                  </a:lnTo>
                  <a:lnTo>
                    <a:pt x="186" y="94"/>
                  </a:lnTo>
                  <a:lnTo>
                    <a:pt x="184" y="94"/>
                  </a:lnTo>
                  <a:lnTo>
                    <a:pt x="182" y="96"/>
                  </a:lnTo>
                  <a:lnTo>
                    <a:pt x="180" y="96"/>
                  </a:lnTo>
                  <a:lnTo>
                    <a:pt x="178" y="96"/>
                  </a:lnTo>
                  <a:lnTo>
                    <a:pt x="176" y="96"/>
                  </a:lnTo>
                  <a:lnTo>
                    <a:pt x="176" y="94"/>
                  </a:lnTo>
                  <a:lnTo>
                    <a:pt x="178" y="90"/>
                  </a:lnTo>
                  <a:lnTo>
                    <a:pt x="178" y="88"/>
                  </a:lnTo>
                  <a:lnTo>
                    <a:pt x="180" y="86"/>
                  </a:lnTo>
                  <a:lnTo>
                    <a:pt x="180" y="84"/>
                  </a:lnTo>
                  <a:lnTo>
                    <a:pt x="180" y="82"/>
                  </a:lnTo>
                  <a:lnTo>
                    <a:pt x="178" y="78"/>
                  </a:lnTo>
                  <a:lnTo>
                    <a:pt x="176" y="78"/>
                  </a:lnTo>
                  <a:lnTo>
                    <a:pt x="172" y="76"/>
                  </a:lnTo>
                  <a:lnTo>
                    <a:pt x="170" y="78"/>
                  </a:lnTo>
                  <a:lnTo>
                    <a:pt x="168" y="78"/>
                  </a:lnTo>
                  <a:lnTo>
                    <a:pt x="166" y="78"/>
                  </a:lnTo>
                  <a:lnTo>
                    <a:pt x="164" y="76"/>
                  </a:lnTo>
                  <a:lnTo>
                    <a:pt x="160" y="74"/>
                  </a:lnTo>
                  <a:lnTo>
                    <a:pt x="156" y="70"/>
                  </a:lnTo>
                  <a:lnTo>
                    <a:pt x="152" y="62"/>
                  </a:lnTo>
                  <a:lnTo>
                    <a:pt x="150" y="58"/>
                  </a:lnTo>
                  <a:lnTo>
                    <a:pt x="144" y="54"/>
                  </a:lnTo>
                  <a:lnTo>
                    <a:pt x="132" y="48"/>
                  </a:lnTo>
                  <a:lnTo>
                    <a:pt x="114" y="46"/>
                  </a:lnTo>
                  <a:lnTo>
                    <a:pt x="112" y="46"/>
                  </a:lnTo>
                  <a:lnTo>
                    <a:pt x="108" y="48"/>
                  </a:lnTo>
                  <a:lnTo>
                    <a:pt x="106" y="48"/>
                  </a:lnTo>
                  <a:lnTo>
                    <a:pt x="102" y="48"/>
                  </a:lnTo>
                  <a:lnTo>
                    <a:pt x="98" y="48"/>
                  </a:lnTo>
                  <a:lnTo>
                    <a:pt x="96" y="44"/>
                  </a:lnTo>
                  <a:lnTo>
                    <a:pt x="94" y="38"/>
                  </a:lnTo>
                  <a:lnTo>
                    <a:pt x="78" y="44"/>
                  </a:lnTo>
                  <a:lnTo>
                    <a:pt x="78" y="42"/>
                  </a:lnTo>
                  <a:lnTo>
                    <a:pt x="80" y="40"/>
                  </a:lnTo>
                  <a:lnTo>
                    <a:pt x="82" y="34"/>
                  </a:lnTo>
                  <a:lnTo>
                    <a:pt x="82" y="28"/>
                  </a:lnTo>
                  <a:lnTo>
                    <a:pt x="82" y="26"/>
                  </a:lnTo>
                  <a:lnTo>
                    <a:pt x="84" y="24"/>
                  </a:lnTo>
                  <a:lnTo>
                    <a:pt x="84" y="20"/>
                  </a:lnTo>
                  <a:lnTo>
                    <a:pt x="84" y="16"/>
                  </a:lnTo>
                  <a:lnTo>
                    <a:pt x="86" y="12"/>
                  </a:lnTo>
                  <a:lnTo>
                    <a:pt x="84" y="8"/>
                  </a:lnTo>
                  <a:lnTo>
                    <a:pt x="82" y="6"/>
                  </a:lnTo>
                  <a:lnTo>
                    <a:pt x="80" y="4"/>
                  </a:lnTo>
                  <a:lnTo>
                    <a:pt x="78" y="4"/>
                  </a:lnTo>
                  <a:lnTo>
                    <a:pt x="76" y="4"/>
                  </a:lnTo>
                  <a:lnTo>
                    <a:pt x="72" y="6"/>
                  </a:lnTo>
                  <a:lnTo>
                    <a:pt x="68" y="8"/>
                  </a:lnTo>
                  <a:lnTo>
                    <a:pt x="64" y="12"/>
                  </a:lnTo>
                  <a:lnTo>
                    <a:pt x="60" y="16"/>
                  </a:lnTo>
                  <a:lnTo>
                    <a:pt x="56" y="24"/>
                  </a:lnTo>
                  <a:lnTo>
                    <a:pt x="56" y="28"/>
                  </a:lnTo>
                  <a:lnTo>
                    <a:pt x="54" y="36"/>
                  </a:lnTo>
                  <a:lnTo>
                    <a:pt x="54" y="46"/>
                  </a:lnTo>
                  <a:lnTo>
                    <a:pt x="56" y="58"/>
                  </a:lnTo>
                  <a:lnTo>
                    <a:pt x="72" y="78"/>
                  </a:lnTo>
                  <a:lnTo>
                    <a:pt x="72" y="80"/>
                  </a:lnTo>
                  <a:lnTo>
                    <a:pt x="72" y="84"/>
                  </a:lnTo>
                  <a:lnTo>
                    <a:pt x="72" y="86"/>
                  </a:lnTo>
                  <a:lnTo>
                    <a:pt x="72" y="90"/>
                  </a:lnTo>
                  <a:lnTo>
                    <a:pt x="72" y="92"/>
                  </a:lnTo>
                  <a:lnTo>
                    <a:pt x="70" y="92"/>
                  </a:lnTo>
                  <a:lnTo>
                    <a:pt x="68" y="90"/>
                  </a:lnTo>
                  <a:lnTo>
                    <a:pt x="64" y="86"/>
                  </a:lnTo>
                  <a:lnTo>
                    <a:pt x="56" y="76"/>
                  </a:lnTo>
                  <a:lnTo>
                    <a:pt x="48" y="60"/>
                  </a:lnTo>
                  <a:lnTo>
                    <a:pt x="44" y="38"/>
                  </a:lnTo>
                  <a:lnTo>
                    <a:pt x="44" y="32"/>
                  </a:lnTo>
                  <a:lnTo>
                    <a:pt x="46" y="20"/>
                  </a:lnTo>
                  <a:lnTo>
                    <a:pt x="52" y="4"/>
                  </a:lnTo>
                  <a:lnTo>
                    <a:pt x="52" y="2"/>
                  </a:lnTo>
                  <a:lnTo>
                    <a:pt x="48" y="0"/>
                  </a:lnTo>
                  <a:lnTo>
                    <a:pt x="40" y="0"/>
                  </a:lnTo>
                  <a:lnTo>
                    <a:pt x="32" y="4"/>
                  </a:lnTo>
                  <a:lnTo>
                    <a:pt x="18" y="14"/>
                  </a:lnTo>
                  <a:lnTo>
                    <a:pt x="16" y="18"/>
                  </a:lnTo>
                  <a:lnTo>
                    <a:pt x="10" y="30"/>
                  </a:lnTo>
                  <a:lnTo>
                    <a:pt x="4" y="42"/>
                  </a:lnTo>
                  <a:lnTo>
                    <a:pt x="2" y="56"/>
                  </a:lnTo>
                  <a:lnTo>
                    <a:pt x="2" y="58"/>
                  </a:lnTo>
                  <a:lnTo>
                    <a:pt x="0" y="58"/>
                  </a:lnTo>
                  <a:lnTo>
                    <a:pt x="0" y="60"/>
                  </a:lnTo>
                  <a:lnTo>
                    <a:pt x="2" y="64"/>
                  </a:lnTo>
                  <a:lnTo>
                    <a:pt x="4" y="68"/>
                  </a:lnTo>
                  <a:lnTo>
                    <a:pt x="6" y="72"/>
                  </a:lnTo>
                  <a:lnTo>
                    <a:pt x="12" y="80"/>
                  </a:lnTo>
                  <a:lnTo>
                    <a:pt x="18" y="88"/>
                  </a:lnTo>
                  <a:lnTo>
                    <a:pt x="22" y="98"/>
                  </a:lnTo>
                  <a:lnTo>
                    <a:pt x="24" y="104"/>
                  </a:lnTo>
                  <a:lnTo>
                    <a:pt x="22" y="108"/>
                  </a:lnTo>
                  <a:lnTo>
                    <a:pt x="26" y="112"/>
                  </a:lnTo>
                  <a:lnTo>
                    <a:pt x="28" y="110"/>
                  </a:lnTo>
                  <a:lnTo>
                    <a:pt x="30" y="108"/>
                  </a:lnTo>
                  <a:lnTo>
                    <a:pt x="32" y="108"/>
                  </a:lnTo>
                  <a:lnTo>
                    <a:pt x="36" y="110"/>
                  </a:lnTo>
                  <a:lnTo>
                    <a:pt x="40" y="112"/>
                  </a:lnTo>
                  <a:lnTo>
                    <a:pt x="48" y="118"/>
                  </a:lnTo>
                  <a:lnTo>
                    <a:pt x="62" y="122"/>
                  </a:lnTo>
                  <a:lnTo>
                    <a:pt x="80" y="12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4" name="Freeform 349"/>
            <p:cNvSpPr>
              <a:spLocks noChangeArrowheads="1"/>
            </p:cNvSpPr>
            <p:nvPr/>
          </p:nvSpPr>
          <p:spPr bwMode="auto">
            <a:xfrm>
              <a:off x="3734" y="622"/>
              <a:ext cx="80" cy="58"/>
            </a:xfrm>
            <a:custGeom>
              <a:avLst/>
              <a:gdLst>
                <a:gd name="T0" fmla="*/ 6 w 80"/>
                <a:gd name="T1" fmla="*/ 36 h 58"/>
                <a:gd name="T2" fmla="*/ 0 w 80"/>
                <a:gd name="T3" fmla="*/ 46 h 58"/>
                <a:gd name="T4" fmla="*/ 2 w 80"/>
                <a:gd name="T5" fmla="*/ 46 h 58"/>
                <a:gd name="T6" fmla="*/ 4 w 80"/>
                <a:gd name="T7" fmla="*/ 44 h 58"/>
                <a:gd name="T8" fmla="*/ 6 w 80"/>
                <a:gd name="T9" fmla="*/ 44 h 58"/>
                <a:gd name="T10" fmla="*/ 10 w 80"/>
                <a:gd name="T11" fmla="*/ 44 h 58"/>
                <a:gd name="T12" fmla="*/ 12 w 80"/>
                <a:gd name="T13" fmla="*/ 44 h 58"/>
                <a:gd name="T14" fmla="*/ 14 w 80"/>
                <a:gd name="T15" fmla="*/ 46 h 58"/>
                <a:gd name="T16" fmla="*/ 16 w 80"/>
                <a:gd name="T17" fmla="*/ 48 h 58"/>
                <a:gd name="T18" fmla="*/ 16 w 80"/>
                <a:gd name="T19" fmla="*/ 50 h 58"/>
                <a:gd name="T20" fmla="*/ 16 w 80"/>
                <a:gd name="T21" fmla="*/ 52 h 58"/>
                <a:gd name="T22" fmla="*/ 18 w 80"/>
                <a:gd name="T23" fmla="*/ 54 h 58"/>
                <a:gd name="T24" fmla="*/ 20 w 80"/>
                <a:gd name="T25" fmla="*/ 56 h 58"/>
                <a:gd name="T26" fmla="*/ 22 w 80"/>
                <a:gd name="T27" fmla="*/ 58 h 58"/>
                <a:gd name="T28" fmla="*/ 26 w 80"/>
                <a:gd name="T29" fmla="*/ 58 h 58"/>
                <a:gd name="T30" fmla="*/ 30 w 80"/>
                <a:gd name="T31" fmla="*/ 58 h 58"/>
                <a:gd name="T32" fmla="*/ 34 w 80"/>
                <a:gd name="T33" fmla="*/ 56 h 58"/>
                <a:gd name="T34" fmla="*/ 54 w 80"/>
                <a:gd name="T35" fmla="*/ 44 h 58"/>
                <a:gd name="T36" fmla="*/ 72 w 80"/>
                <a:gd name="T37" fmla="*/ 48 h 58"/>
                <a:gd name="T38" fmla="*/ 80 w 80"/>
                <a:gd name="T39" fmla="*/ 42 h 58"/>
                <a:gd name="T40" fmla="*/ 80 w 80"/>
                <a:gd name="T41" fmla="*/ 40 h 58"/>
                <a:gd name="T42" fmla="*/ 78 w 80"/>
                <a:gd name="T43" fmla="*/ 38 h 58"/>
                <a:gd name="T44" fmla="*/ 74 w 80"/>
                <a:gd name="T45" fmla="*/ 34 h 58"/>
                <a:gd name="T46" fmla="*/ 70 w 80"/>
                <a:gd name="T47" fmla="*/ 30 h 58"/>
                <a:gd name="T48" fmla="*/ 66 w 80"/>
                <a:gd name="T49" fmla="*/ 26 h 58"/>
                <a:gd name="T50" fmla="*/ 60 w 80"/>
                <a:gd name="T51" fmla="*/ 24 h 58"/>
                <a:gd name="T52" fmla="*/ 58 w 80"/>
                <a:gd name="T53" fmla="*/ 22 h 58"/>
                <a:gd name="T54" fmla="*/ 54 w 80"/>
                <a:gd name="T55" fmla="*/ 20 h 58"/>
                <a:gd name="T56" fmla="*/ 50 w 80"/>
                <a:gd name="T57" fmla="*/ 16 h 58"/>
                <a:gd name="T58" fmla="*/ 46 w 80"/>
                <a:gd name="T59" fmla="*/ 14 h 58"/>
                <a:gd name="T60" fmla="*/ 42 w 80"/>
                <a:gd name="T61" fmla="*/ 12 h 58"/>
                <a:gd name="T62" fmla="*/ 38 w 80"/>
                <a:gd name="T63" fmla="*/ 10 h 58"/>
                <a:gd name="T64" fmla="*/ 34 w 80"/>
                <a:gd name="T65" fmla="*/ 10 h 58"/>
                <a:gd name="T66" fmla="*/ 32 w 80"/>
                <a:gd name="T67" fmla="*/ 0 h 58"/>
                <a:gd name="T68" fmla="*/ 22 w 80"/>
                <a:gd name="T69" fmla="*/ 14 h 58"/>
                <a:gd name="T70" fmla="*/ 20 w 80"/>
                <a:gd name="T71" fmla="*/ 14 h 58"/>
                <a:gd name="T72" fmla="*/ 18 w 80"/>
                <a:gd name="T73" fmla="*/ 14 h 58"/>
                <a:gd name="T74" fmla="*/ 16 w 80"/>
                <a:gd name="T75" fmla="*/ 16 h 58"/>
                <a:gd name="T76" fmla="*/ 12 w 80"/>
                <a:gd name="T77" fmla="*/ 18 h 58"/>
                <a:gd name="T78" fmla="*/ 10 w 80"/>
                <a:gd name="T79" fmla="*/ 20 h 58"/>
                <a:gd name="T80" fmla="*/ 6 w 80"/>
                <a:gd name="T81" fmla="*/ 24 h 58"/>
                <a:gd name="T82" fmla="*/ 6 w 80"/>
                <a:gd name="T83" fmla="*/ 30 h 58"/>
                <a:gd name="T84" fmla="*/ 6 w 80"/>
                <a:gd name="T85" fmla="*/ 36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0" h="58">
                  <a:moveTo>
                    <a:pt x="6" y="36"/>
                  </a:moveTo>
                  <a:lnTo>
                    <a:pt x="0" y="46"/>
                  </a:lnTo>
                  <a:lnTo>
                    <a:pt x="2" y="46"/>
                  </a:lnTo>
                  <a:lnTo>
                    <a:pt x="4" y="44"/>
                  </a:lnTo>
                  <a:lnTo>
                    <a:pt x="6" y="44"/>
                  </a:lnTo>
                  <a:lnTo>
                    <a:pt x="10" y="44"/>
                  </a:lnTo>
                  <a:lnTo>
                    <a:pt x="12" y="44"/>
                  </a:lnTo>
                  <a:lnTo>
                    <a:pt x="14" y="46"/>
                  </a:lnTo>
                  <a:lnTo>
                    <a:pt x="16" y="48"/>
                  </a:lnTo>
                  <a:lnTo>
                    <a:pt x="16" y="50"/>
                  </a:lnTo>
                  <a:lnTo>
                    <a:pt x="16" y="52"/>
                  </a:lnTo>
                  <a:lnTo>
                    <a:pt x="18" y="54"/>
                  </a:lnTo>
                  <a:lnTo>
                    <a:pt x="20" y="56"/>
                  </a:lnTo>
                  <a:lnTo>
                    <a:pt x="22" y="58"/>
                  </a:lnTo>
                  <a:lnTo>
                    <a:pt x="26" y="58"/>
                  </a:lnTo>
                  <a:lnTo>
                    <a:pt x="30" y="58"/>
                  </a:lnTo>
                  <a:lnTo>
                    <a:pt x="34" y="56"/>
                  </a:lnTo>
                  <a:lnTo>
                    <a:pt x="54" y="44"/>
                  </a:lnTo>
                  <a:lnTo>
                    <a:pt x="72" y="48"/>
                  </a:lnTo>
                  <a:lnTo>
                    <a:pt x="80" y="42"/>
                  </a:lnTo>
                  <a:lnTo>
                    <a:pt x="80" y="40"/>
                  </a:lnTo>
                  <a:lnTo>
                    <a:pt x="78" y="38"/>
                  </a:lnTo>
                  <a:lnTo>
                    <a:pt x="74" y="34"/>
                  </a:lnTo>
                  <a:lnTo>
                    <a:pt x="70" y="30"/>
                  </a:lnTo>
                  <a:lnTo>
                    <a:pt x="66" y="26"/>
                  </a:lnTo>
                  <a:lnTo>
                    <a:pt x="60" y="24"/>
                  </a:lnTo>
                  <a:lnTo>
                    <a:pt x="58" y="22"/>
                  </a:lnTo>
                  <a:lnTo>
                    <a:pt x="54" y="20"/>
                  </a:lnTo>
                  <a:lnTo>
                    <a:pt x="50" y="16"/>
                  </a:lnTo>
                  <a:lnTo>
                    <a:pt x="46" y="14"/>
                  </a:lnTo>
                  <a:lnTo>
                    <a:pt x="42" y="12"/>
                  </a:lnTo>
                  <a:lnTo>
                    <a:pt x="38" y="10"/>
                  </a:lnTo>
                  <a:lnTo>
                    <a:pt x="34" y="10"/>
                  </a:lnTo>
                  <a:lnTo>
                    <a:pt x="32" y="0"/>
                  </a:lnTo>
                  <a:lnTo>
                    <a:pt x="22" y="14"/>
                  </a:lnTo>
                  <a:lnTo>
                    <a:pt x="20" y="14"/>
                  </a:lnTo>
                  <a:lnTo>
                    <a:pt x="18" y="14"/>
                  </a:lnTo>
                  <a:lnTo>
                    <a:pt x="16" y="16"/>
                  </a:lnTo>
                  <a:lnTo>
                    <a:pt x="12" y="18"/>
                  </a:lnTo>
                  <a:lnTo>
                    <a:pt x="10" y="20"/>
                  </a:lnTo>
                  <a:lnTo>
                    <a:pt x="6" y="24"/>
                  </a:lnTo>
                  <a:lnTo>
                    <a:pt x="6" y="30"/>
                  </a:lnTo>
                  <a:lnTo>
                    <a:pt x="6" y="3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5" name="Freeform 350"/>
            <p:cNvSpPr>
              <a:spLocks noChangeArrowheads="1"/>
            </p:cNvSpPr>
            <p:nvPr/>
          </p:nvSpPr>
          <p:spPr bwMode="auto">
            <a:xfrm>
              <a:off x="3532" y="298"/>
              <a:ext cx="84" cy="122"/>
            </a:xfrm>
            <a:custGeom>
              <a:avLst/>
              <a:gdLst>
                <a:gd name="T0" fmla="*/ 14 w 84"/>
                <a:gd name="T1" fmla="*/ 48 h 122"/>
                <a:gd name="T2" fmla="*/ 10 w 84"/>
                <a:gd name="T3" fmla="*/ 46 h 122"/>
                <a:gd name="T4" fmla="*/ 6 w 84"/>
                <a:gd name="T5" fmla="*/ 46 h 122"/>
                <a:gd name="T6" fmla="*/ 2 w 84"/>
                <a:gd name="T7" fmla="*/ 48 h 122"/>
                <a:gd name="T8" fmla="*/ 0 w 84"/>
                <a:gd name="T9" fmla="*/ 56 h 122"/>
                <a:gd name="T10" fmla="*/ 2 w 84"/>
                <a:gd name="T11" fmla="*/ 64 h 122"/>
                <a:gd name="T12" fmla="*/ 4 w 84"/>
                <a:gd name="T13" fmla="*/ 70 h 122"/>
                <a:gd name="T14" fmla="*/ 10 w 84"/>
                <a:gd name="T15" fmla="*/ 80 h 122"/>
                <a:gd name="T16" fmla="*/ 20 w 84"/>
                <a:gd name="T17" fmla="*/ 86 h 122"/>
                <a:gd name="T18" fmla="*/ 24 w 84"/>
                <a:gd name="T19" fmla="*/ 90 h 122"/>
                <a:gd name="T20" fmla="*/ 32 w 84"/>
                <a:gd name="T21" fmla="*/ 102 h 122"/>
                <a:gd name="T22" fmla="*/ 32 w 84"/>
                <a:gd name="T23" fmla="*/ 106 h 122"/>
                <a:gd name="T24" fmla="*/ 34 w 84"/>
                <a:gd name="T25" fmla="*/ 112 h 122"/>
                <a:gd name="T26" fmla="*/ 40 w 84"/>
                <a:gd name="T27" fmla="*/ 118 h 122"/>
                <a:gd name="T28" fmla="*/ 50 w 84"/>
                <a:gd name="T29" fmla="*/ 122 h 122"/>
                <a:gd name="T30" fmla="*/ 64 w 84"/>
                <a:gd name="T31" fmla="*/ 120 h 122"/>
                <a:gd name="T32" fmla="*/ 72 w 84"/>
                <a:gd name="T33" fmla="*/ 116 h 122"/>
                <a:gd name="T34" fmla="*/ 80 w 84"/>
                <a:gd name="T35" fmla="*/ 110 h 122"/>
                <a:gd name="T36" fmla="*/ 84 w 84"/>
                <a:gd name="T37" fmla="*/ 100 h 122"/>
                <a:gd name="T38" fmla="*/ 82 w 84"/>
                <a:gd name="T39" fmla="*/ 76 h 122"/>
                <a:gd name="T40" fmla="*/ 80 w 84"/>
                <a:gd name="T41" fmla="*/ 54 h 122"/>
                <a:gd name="T42" fmla="*/ 76 w 84"/>
                <a:gd name="T43" fmla="*/ 56 h 122"/>
                <a:gd name="T44" fmla="*/ 70 w 84"/>
                <a:gd name="T45" fmla="*/ 56 h 122"/>
                <a:gd name="T46" fmla="*/ 64 w 84"/>
                <a:gd name="T47" fmla="*/ 56 h 122"/>
                <a:gd name="T48" fmla="*/ 60 w 84"/>
                <a:gd name="T49" fmla="*/ 50 h 122"/>
                <a:gd name="T50" fmla="*/ 62 w 84"/>
                <a:gd name="T51" fmla="*/ 46 h 122"/>
                <a:gd name="T52" fmla="*/ 68 w 84"/>
                <a:gd name="T53" fmla="*/ 40 h 122"/>
                <a:gd name="T54" fmla="*/ 76 w 84"/>
                <a:gd name="T55" fmla="*/ 36 h 122"/>
                <a:gd name="T56" fmla="*/ 78 w 84"/>
                <a:gd name="T57" fmla="*/ 30 h 122"/>
                <a:gd name="T58" fmla="*/ 80 w 84"/>
                <a:gd name="T59" fmla="*/ 20 h 122"/>
                <a:gd name="T60" fmla="*/ 76 w 84"/>
                <a:gd name="T61" fmla="*/ 12 h 122"/>
                <a:gd name="T62" fmla="*/ 68 w 84"/>
                <a:gd name="T63" fmla="*/ 0 h 122"/>
                <a:gd name="T64" fmla="*/ 58 w 84"/>
                <a:gd name="T65" fmla="*/ 2 h 122"/>
                <a:gd name="T66" fmla="*/ 48 w 84"/>
                <a:gd name="T67" fmla="*/ 4 h 122"/>
                <a:gd name="T68" fmla="*/ 44 w 84"/>
                <a:gd name="T69" fmla="*/ 4 h 122"/>
                <a:gd name="T70" fmla="*/ 36 w 84"/>
                <a:gd name="T71" fmla="*/ 2 h 122"/>
                <a:gd name="T72" fmla="*/ 28 w 84"/>
                <a:gd name="T73" fmla="*/ 4 h 122"/>
                <a:gd name="T74" fmla="*/ 22 w 84"/>
                <a:gd name="T75" fmla="*/ 8 h 122"/>
                <a:gd name="T76" fmla="*/ 20 w 84"/>
                <a:gd name="T77" fmla="*/ 16 h 122"/>
                <a:gd name="T78" fmla="*/ 20 w 84"/>
                <a:gd name="T79" fmla="*/ 24 h 122"/>
                <a:gd name="T80" fmla="*/ 24 w 84"/>
                <a:gd name="T81" fmla="*/ 34 h 122"/>
                <a:gd name="T82" fmla="*/ 28 w 84"/>
                <a:gd name="T83" fmla="*/ 38 h 122"/>
                <a:gd name="T84" fmla="*/ 32 w 84"/>
                <a:gd name="T85" fmla="*/ 42 h 122"/>
                <a:gd name="T86" fmla="*/ 34 w 84"/>
                <a:gd name="T87" fmla="*/ 48 h 122"/>
                <a:gd name="T88" fmla="*/ 32 w 84"/>
                <a:gd name="T89" fmla="*/ 56 h 122"/>
                <a:gd name="T90" fmla="*/ 26 w 84"/>
                <a:gd name="T91" fmla="*/ 58 h 122"/>
                <a:gd name="T92" fmla="*/ 20 w 84"/>
                <a:gd name="T93" fmla="*/ 5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4" h="122">
                  <a:moveTo>
                    <a:pt x="14" y="48"/>
                  </a:moveTo>
                  <a:lnTo>
                    <a:pt x="14" y="48"/>
                  </a:lnTo>
                  <a:lnTo>
                    <a:pt x="12" y="46"/>
                  </a:lnTo>
                  <a:lnTo>
                    <a:pt x="10" y="46"/>
                  </a:lnTo>
                  <a:lnTo>
                    <a:pt x="8" y="46"/>
                  </a:lnTo>
                  <a:lnTo>
                    <a:pt x="6" y="46"/>
                  </a:lnTo>
                  <a:lnTo>
                    <a:pt x="2" y="46"/>
                  </a:lnTo>
                  <a:lnTo>
                    <a:pt x="2" y="48"/>
                  </a:lnTo>
                  <a:lnTo>
                    <a:pt x="0" y="50"/>
                  </a:lnTo>
                  <a:lnTo>
                    <a:pt x="0" y="56"/>
                  </a:lnTo>
                  <a:lnTo>
                    <a:pt x="2" y="62"/>
                  </a:lnTo>
                  <a:lnTo>
                    <a:pt x="2" y="64"/>
                  </a:lnTo>
                  <a:lnTo>
                    <a:pt x="2" y="66"/>
                  </a:lnTo>
                  <a:lnTo>
                    <a:pt x="4" y="70"/>
                  </a:lnTo>
                  <a:lnTo>
                    <a:pt x="6" y="76"/>
                  </a:lnTo>
                  <a:lnTo>
                    <a:pt x="10" y="80"/>
                  </a:lnTo>
                  <a:lnTo>
                    <a:pt x="14" y="84"/>
                  </a:lnTo>
                  <a:lnTo>
                    <a:pt x="20" y="86"/>
                  </a:lnTo>
                  <a:lnTo>
                    <a:pt x="22" y="88"/>
                  </a:lnTo>
                  <a:lnTo>
                    <a:pt x="24" y="90"/>
                  </a:lnTo>
                  <a:lnTo>
                    <a:pt x="28" y="94"/>
                  </a:lnTo>
                  <a:lnTo>
                    <a:pt x="32" y="102"/>
                  </a:lnTo>
                  <a:lnTo>
                    <a:pt x="32" y="104"/>
                  </a:lnTo>
                  <a:lnTo>
                    <a:pt x="32" y="106"/>
                  </a:lnTo>
                  <a:lnTo>
                    <a:pt x="34" y="108"/>
                  </a:lnTo>
                  <a:lnTo>
                    <a:pt x="34" y="112"/>
                  </a:lnTo>
                  <a:lnTo>
                    <a:pt x="38" y="116"/>
                  </a:lnTo>
                  <a:lnTo>
                    <a:pt x="40" y="118"/>
                  </a:lnTo>
                  <a:lnTo>
                    <a:pt x="44" y="122"/>
                  </a:lnTo>
                  <a:lnTo>
                    <a:pt x="50" y="122"/>
                  </a:lnTo>
                  <a:lnTo>
                    <a:pt x="56" y="122"/>
                  </a:lnTo>
                  <a:lnTo>
                    <a:pt x="64" y="120"/>
                  </a:lnTo>
                  <a:lnTo>
                    <a:pt x="68" y="118"/>
                  </a:lnTo>
                  <a:lnTo>
                    <a:pt x="72" y="116"/>
                  </a:lnTo>
                  <a:lnTo>
                    <a:pt x="76" y="114"/>
                  </a:lnTo>
                  <a:lnTo>
                    <a:pt x="80" y="110"/>
                  </a:lnTo>
                  <a:lnTo>
                    <a:pt x="84" y="104"/>
                  </a:lnTo>
                  <a:lnTo>
                    <a:pt x="84" y="100"/>
                  </a:lnTo>
                  <a:lnTo>
                    <a:pt x="84" y="88"/>
                  </a:lnTo>
                  <a:lnTo>
                    <a:pt x="82" y="76"/>
                  </a:lnTo>
                  <a:lnTo>
                    <a:pt x="80" y="68"/>
                  </a:lnTo>
                  <a:lnTo>
                    <a:pt x="80" y="54"/>
                  </a:lnTo>
                  <a:lnTo>
                    <a:pt x="78" y="54"/>
                  </a:lnTo>
                  <a:lnTo>
                    <a:pt x="76" y="56"/>
                  </a:lnTo>
                  <a:lnTo>
                    <a:pt x="74" y="56"/>
                  </a:lnTo>
                  <a:lnTo>
                    <a:pt x="70" y="56"/>
                  </a:lnTo>
                  <a:lnTo>
                    <a:pt x="66" y="56"/>
                  </a:lnTo>
                  <a:lnTo>
                    <a:pt x="64" y="56"/>
                  </a:lnTo>
                  <a:lnTo>
                    <a:pt x="60" y="54"/>
                  </a:lnTo>
                  <a:lnTo>
                    <a:pt x="60" y="50"/>
                  </a:lnTo>
                  <a:lnTo>
                    <a:pt x="60" y="48"/>
                  </a:lnTo>
                  <a:lnTo>
                    <a:pt x="62" y="46"/>
                  </a:lnTo>
                  <a:lnTo>
                    <a:pt x="64" y="42"/>
                  </a:lnTo>
                  <a:lnTo>
                    <a:pt x="68" y="40"/>
                  </a:lnTo>
                  <a:lnTo>
                    <a:pt x="72" y="36"/>
                  </a:lnTo>
                  <a:lnTo>
                    <a:pt x="76" y="36"/>
                  </a:lnTo>
                  <a:lnTo>
                    <a:pt x="78" y="32"/>
                  </a:lnTo>
                  <a:lnTo>
                    <a:pt x="78" y="30"/>
                  </a:lnTo>
                  <a:lnTo>
                    <a:pt x="80" y="24"/>
                  </a:lnTo>
                  <a:lnTo>
                    <a:pt x="80" y="20"/>
                  </a:lnTo>
                  <a:lnTo>
                    <a:pt x="78" y="16"/>
                  </a:lnTo>
                  <a:lnTo>
                    <a:pt x="76" y="12"/>
                  </a:lnTo>
                  <a:lnTo>
                    <a:pt x="72" y="10"/>
                  </a:lnTo>
                  <a:lnTo>
                    <a:pt x="68" y="0"/>
                  </a:lnTo>
                  <a:lnTo>
                    <a:pt x="64" y="0"/>
                  </a:lnTo>
                  <a:lnTo>
                    <a:pt x="58" y="2"/>
                  </a:lnTo>
                  <a:lnTo>
                    <a:pt x="54" y="4"/>
                  </a:lnTo>
                  <a:lnTo>
                    <a:pt x="48" y="4"/>
                  </a:lnTo>
                  <a:lnTo>
                    <a:pt x="46" y="4"/>
                  </a:lnTo>
                  <a:lnTo>
                    <a:pt x="44" y="4"/>
                  </a:lnTo>
                  <a:lnTo>
                    <a:pt x="40" y="4"/>
                  </a:lnTo>
                  <a:lnTo>
                    <a:pt x="36" y="2"/>
                  </a:lnTo>
                  <a:lnTo>
                    <a:pt x="32" y="2"/>
                  </a:lnTo>
                  <a:lnTo>
                    <a:pt x="28" y="4"/>
                  </a:lnTo>
                  <a:lnTo>
                    <a:pt x="24" y="6"/>
                  </a:lnTo>
                  <a:lnTo>
                    <a:pt x="22" y="8"/>
                  </a:lnTo>
                  <a:lnTo>
                    <a:pt x="20" y="14"/>
                  </a:lnTo>
                  <a:lnTo>
                    <a:pt x="20" y="16"/>
                  </a:lnTo>
                  <a:lnTo>
                    <a:pt x="20" y="20"/>
                  </a:lnTo>
                  <a:lnTo>
                    <a:pt x="20" y="24"/>
                  </a:lnTo>
                  <a:lnTo>
                    <a:pt x="22" y="28"/>
                  </a:lnTo>
                  <a:lnTo>
                    <a:pt x="24" y="34"/>
                  </a:lnTo>
                  <a:lnTo>
                    <a:pt x="28" y="36"/>
                  </a:lnTo>
                  <a:lnTo>
                    <a:pt x="28" y="38"/>
                  </a:lnTo>
                  <a:lnTo>
                    <a:pt x="30" y="40"/>
                  </a:lnTo>
                  <a:lnTo>
                    <a:pt x="32" y="42"/>
                  </a:lnTo>
                  <a:lnTo>
                    <a:pt x="32" y="46"/>
                  </a:lnTo>
                  <a:lnTo>
                    <a:pt x="34" y="48"/>
                  </a:lnTo>
                  <a:lnTo>
                    <a:pt x="34" y="52"/>
                  </a:lnTo>
                  <a:lnTo>
                    <a:pt x="32" y="56"/>
                  </a:lnTo>
                  <a:lnTo>
                    <a:pt x="28" y="58"/>
                  </a:lnTo>
                  <a:lnTo>
                    <a:pt x="26" y="58"/>
                  </a:lnTo>
                  <a:lnTo>
                    <a:pt x="24" y="56"/>
                  </a:lnTo>
                  <a:lnTo>
                    <a:pt x="20" y="54"/>
                  </a:lnTo>
                  <a:lnTo>
                    <a:pt x="14" y="4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6" name="Freeform 351"/>
            <p:cNvSpPr>
              <a:spLocks noChangeArrowheads="1"/>
            </p:cNvSpPr>
            <p:nvPr/>
          </p:nvSpPr>
          <p:spPr bwMode="auto">
            <a:xfrm>
              <a:off x="3676" y="310"/>
              <a:ext cx="68" cy="106"/>
            </a:xfrm>
            <a:custGeom>
              <a:avLst/>
              <a:gdLst>
                <a:gd name="T0" fmla="*/ 32 w 68"/>
                <a:gd name="T1" fmla="*/ 0 h 106"/>
                <a:gd name="T2" fmla="*/ 26 w 68"/>
                <a:gd name="T3" fmla="*/ 0 h 106"/>
                <a:gd name="T4" fmla="*/ 20 w 68"/>
                <a:gd name="T5" fmla="*/ 4 h 106"/>
                <a:gd name="T6" fmla="*/ 18 w 68"/>
                <a:gd name="T7" fmla="*/ 2 h 106"/>
                <a:gd name="T8" fmla="*/ 14 w 68"/>
                <a:gd name="T9" fmla="*/ 4 h 106"/>
                <a:gd name="T10" fmla="*/ 8 w 68"/>
                <a:gd name="T11" fmla="*/ 16 h 106"/>
                <a:gd name="T12" fmla="*/ 4 w 68"/>
                <a:gd name="T13" fmla="*/ 22 h 106"/>
                <a:gd name="T14" fmla="*/ 0 w 68"/>
                <a:gd name="T15" fmla="*/ 30 h 106"/>
                <a:gd name="T16" fmla="*/ 4 w 68"/>
                <a:gd name="T17" fmla="*/ 36 h 106"/>
                <a:gd name="T18" fmla="*/ 4 w 68"/>
                <a:gd name="T19" fmla="*/ 42 h 106"/>
                <a:gd name="T20" fmla="*/ 2 w 68"/>
                <a:gd name="T21" fmla="*/ 48 h 106"/>
                <a:gd name="T22" fmla="*/ 2 w 68"/>
                <a:gd name="T23" fmla="*/ 54 h 106"/>
                <a:gd name="T24" fmla="*/ 4 w 68"/>
                <a:gd name="T25" fmla="*/ 66 h 106"/>
                <a:gd name="T26" fmla="*/ 8 w 68"/>
                <a:gd name="T27" fmla="*/ 104 h 106"/>
                <a:gd name="T28" fmla="*/ 12 w 68"/>
                <a:gd name="T29" fmla="*/ 106 h 106"/>
                <a:gd name="T30" fmla="*/ 18 w 68"/>
                <a:gd name="T31" fmla="*/ 106 h 106"/>
                <a:gd name="T32" fmla="*/ 24 w 68"/>
                <a:gd name="T33" fmla="*/ 102 h 106"/>
                <a:gd name="T34" fmla="*/ 26 w 68"/>
                <a:gd name="T35" fmla="*/ 90 h 106"/>
                <a:gd name="T36" fmla="*/ 24 w 68"/>
                <a:gd name="T37" fmla="*/ 86 h 106"/>
                <a:gd name="T38" fmla="*/ 22 w 68"/>
                <a:gd name="T39" fmla="*/ 78 h 106"/>
                <a:gd name="T40" fmla="*/ 24 w 68"/>
                <a:gd name="T41" fmla="*/ 72 h 106"/>
                <a:gd name="T42" fmla="*/ 30 w 68"/>
                <a:gd name="T43" fmla="*/ 68 h 106"/>
                <a:gd name="T44" fmla="*/ 36 w 68"/>
                <a:gd name="T45" fmla="*/ 68 h 106"/>
                <a:gd name="T46" fmla="*/ 40 w 68"/>
                <a:gd name="T47" fmla="*/ 66 h 106"/>
                <a:gd name="T48" fmla="*/ 48 w 68"/>
                <a:gd name="T49" fmla="*/ 62 h 106"/>
                <a:gd name="T50" fmla="*/ 54 w 68"/>
                <a:gd name="T51" fmla="*/ 52 h 106"/>
                <a:gd name="T52" fmla="*/ 56 w 68"/>
                <a:gd name="T53" fmla="*/ 48 h 106"/>
                <a:gd name="T54" fmla="*/ 62 w 68"/>
                <a:gd name="T55" fmla="*/ 38 h 106"/>
                <a:gd name="T56" fmla="*/ 64 w 68"/>
                <a:gd name="T57" fmla="*/ 24 h 106"/>
                <a:gd name="T58" fmla="*/ 66 w 68"/>
                <a:gd name="T59" fmla="*/ 20 h 106"/>
                <a:gd name="T60" fmla="*/ 68 w 68"/>
                <a:gd name="T61" fmla="*/ 14 h 106"/>
                <a:gd name="T62" fmla="*/ 66 w 68"/>
                <a:gd name="T63" fmla="*/ 10 h 106"/>
                <a:gd name="T64" fmla="*/ 56 w 68"/>
                <a:gd name="T65" fmla="*/ 8 h 106"/>
                <a:gd name="T66" fmla="*/ 48 w 68"/>
                <a:gd name="T67" fmla="*/ 8 h 106"/>
                <a:gd name="T68" fmla="*/ 40 w 68"/>
                <a:gd name="T69" fmla="*/ 6 h 106"/>
                <a:gd name="T70" fmla="*/ 34 w 68"/>
                <a:gd name="T7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8" h="106">
                  <a:moveTo>
                    <a:pt x="34" y="0"/>
                  </a:moveTo>
                  <a:lnTo>
                    <a:pt x="32" y="0"/>
                  </a:lnTo>
                  <a:lnTo>
                    <a:pt x="30" y="0"/>
                  </a:lnTo>
                  <a:lnTo>
                    <a:pt x="26" y="0"/>
                  </a:lnTo>
                  <a:lnTo>
                    <a:pt x="22" y="2"/>
                  </a:lnTo>
                  <a:lnTo>
                    <a:pt x="20" y="4"/>
                  </a:lnTo>
                  <a:lnTo>
                    <a:pt x="20" y="2"/>
                  </a:lnTo>
                  <a:lnTo>
                    <a:pt x="18" y="2"/>
                  </a:lnTo>
                  <a:lnTo>
                    <a:pt x="16" y="2"/>
                  </a:lnTo>
                  <a:lnTo>
                    <a:pt x="14" y="4"/>
                  </a:lnTo>
                  <a:lnTo>
                    <a:pt x="12" y="8"/>
                  </a:lnTo>
                  <a:lnTo>
                    <a:pt x="8" y="16"/>
                  </a:lnTo>
                  <a:lnTo>
                    <a:pt x="6" y="20"/>
                  </a:lnTo>
                  <a:lnTo>
                    <a:pt x="4" y="22"/>
                  </a:lnTo>
                  <a:lnTo>
                    <a:pt x="2" y="26"/>
                  </a:lnTo>
                  <a:lnTo>
                    <a:pt x="0" y="30"/>
                  </a:lnTo>
                  <a:lnTo>
                    <a:pt x="2" y="32"/>
                  </a:lnTo>
                  <a:lnTo>
                    <a:pt x="4" y="36"/>
                  </a:lnTo>
                  <a:lnTo>
                    <a:pt x="4" y="38"/>
                  </a:lnTo>
                  <a:lnTo>
                    <a:pt x="4" y="42"/>
                  </a:lnTo>
                  <a:lnTo>
                    <a:pt x="2" y="46"/>
                  </a:lnTo>
                  <a:lnTo>
                    <a:pt x="2" y="48"/>
                  </a:lnTo>
                  <a:lnTo>
                    <a:pt x="2" y="50"/>
                  </a:lnTo>
                  <a:lnTo>
                    <a:pt x="2" y="54"/>
                  </a:lnTo>
                  <a:lnTo>
                    <a:pt x="2" y="60"/>
                  </a:lnTo>
                  <a:lnTo>
                    <a:pt x="4" y="66"/>
                  </a:lnTo>
                  <a:lnTo>
                    <a:pt x="6" y="74"/>
                  </a:lnTo>
                  <a:lnTo>
                    <a:pt x="8" y="104"/>
                  </a:lnTo>
                  <a:lnTo>
                    <a:pt x="10" y="106"/>
                  </a:lnTo>
                  <a:lnTo>
                    <a:pt x="12" y="106"/>
                  </a:lnTo>
                  <a:lnTo>
                    <a:pt x="16" y="106"/>
                  </a:lnTo>
                  <a:lnTo>
                    <a:pt x="18" y="106"/>
                  </a:lnTo>
                  <a:lnTo>
                    <a:pt x="20" y="104"/>
                  </a:lnTo>
                  <a:lnTo>
                    <a:pt x="24" y="102"/>
                  </a:lnTo>
                  <a:lnTo>
                    <a:pt x="24" y="98"/>
                  </a:lnTo>
                  <a:lnTo>
                    <a:pt x="26" y="90"/>
                  </a:lnTo>
                  <a:lnTo>
                    <a:pt x="24" y="88"/>
                  </a:lnTo>
                  <a:lnTo>
                    <a:pt x="24" y="86"/>
                  </a:lnTo>
                  <a:lnTo>
                    <a:pt x="24" y="82"/>
                  </a:lnTo>
                  <a:lnTo>
                    <a:pt x="22" y="78"/>
                  </a:lnTo>
                  <a:lnTo>
                    <a:pt x="22" y="76"/>
                  </a:lnTo>
                  <a:lnTo>
                    <a:pt x="24" y="72"/>
                  </a:lnTo>
                  <a:lnTo>
                    <a:pt x="26" y="70"/>
                  </a:lnTo>
                  <a:lnTo>
                    <a:pt x="30" y="68"/>
                  </a:lnTo>
                  <a:lnTo>
                    <a:pt x="34" y="68"/>
                  </a:lnTo>
                  <a:lnTo>
                    <a:pt x="36" y="68"/>
                  </a:lnTo>
                  <a:lnTo>
                    <a:pt x="38" y="68"/>
                  </a:lnTo>
                  <a:lnTo>
                    <a:pt x="40" y="66"/>
                  </a:lnTo>
                  <a:lnTo>
                    <a:pt x="44" y="66"/>
                  </a:lnTo>
                  <a:lnTo>
                    <a:pt x="48" y="62"/>
                  </a:lnTo>
                  <a:lnTo>
                    <a:pt x="52" y="58"/>
                  </a:lnTo>
                  <a:lnTo>
                    <a:pt x="54" y="52"/>
                  </a:lnTo>
                  <a:lnTo>
                    <a:pt x="54" y="50"/>
                  </a:lnTo>
                  <a:lnTo>
                    <a:pt x="56" y="48"/>
                  </a:lnTo>
                  <a:lnTo>
                    <a:pt x="60" y="42"/>
                  </a:lnTo>
                  <a:lnTo>
                    <a:pt x="62" y="38"/>
                  </a:lnTo>
                  <a:lnTo>
                    <a:pt x="62" y="30"/>
                  </a:lnTo>
                  <a:lnTo>
                    <a:pt x="64" y="24"/>
                  </a:lnTo>
                  <a:lnTo>
                    <a:pt x="64" y="22"/>
                  </a:lnTo>
                  <a:lnTo>
                    <a:pt x="66" y="20"/>
                  </a:lnTo>
                  <a:lnTo>
                    <a:pt x="68" y="18"/>
                  </a:lnTo>
                  <a:lnTo>
                    <a:pt x="68" y="14"/>
                  </a:lnTo>
                  <a:lnTo>
                    <a:pt x="68" y="12"/>
                  </a:lnTo>
                  <a:lnTo>
                    <a:pt x="66" y="10"/>
                  </a:lnTo>
                  <a:lnTo>
                    <a:pt x="62" y="8"/>
                  </a:lnTo>
                  <a:lnTo>
                    <a:pt x="56" y="8"/>
                  </a:lnTo>
                  <a:lnTo>
                    <a:pt x="52" y="8"/>
                  </a:lnTo>
                  <a:lnTo>
                    <a:pt x="48" y="8"/>
                  </a:lnTo>
                  <a:lnTo>
                    <a:pt x="44" y="8"/>
                  </a:lnTo>
                  <a:lnTo>
                    <a:pt x="40" y="6"/>
                  </a:lnTo>
                  <a:lnTo>
                    <a:pt x="36" y="4"/>
                  </a:lnTo>
                  <a:lnTo>
                    <a:pt x="34"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7" name="Freeform 352"/>
            <p:cNvSpPr>
              <a:spLocks noChangeArrowheads="1"/>
            </p:cNvSpPr>
            <p:nvPr/>
          </p:nvSpPr>
          <p:spPr bwMode="auto">
            <a:xfrm>
              <a:off x="3276" y="282"/>
              <a:ext cx="104" cy="116"/>
            </a:xfrm>
            <a:custGeom>
              <a:avLst/>
              <a:gdLst>
                <a:gd name="T0" fmla="*/ 4 w 104"/>
                <a:gd name="T1" fmla="*/ 80 h 116"/>
                <a:gd name="T2" fmla="*/ 0 w 104"/>
                <a:gd name="T3" fmla="*/ 82 h 116"/>
                <a:gd name="T4" fmla="*/ 0 w 104"/>
                <a:gd name="T5" fmla="*/ 86 h 116"/>
                <a:gd name="T6" fmla="*/ 4 w 104"/>
                <a:gd name="T7" fmla="*/ 92 h 116"/>
                <a:gd name="T8" fmla="*/ 8 w 104"/>
                <a:gd name="T9" fmla="*/ 94 h 116"/>
                <a:gd name="T10" fmla="*/ 12 w 104"/>
                <a:gd name="T11" fmla="*/ 100 h 116"/>
                <a:gd name="T12" fmla="*/ 14 w 104"/>
                <a:gd name="T13" fmla="*/ 110 h 116"/>
                <a:gd name="T14" fmla="*/ 18 w 104"/>
                <a:gd name="T15" fmla="*/ 112 h 116"/>
                <a:gd name="T16" fmla="*/ 24 w 104"/>
                <a:gd name="T17" fmla="*/ 116 h 116"/>
                <a:gd name="T18" fmla="*/ 30 w 104"/>
                <a:gd name="T19" fmla="*/ 114 h 116"/>
                <a:gd name="T20" fmla="*/ 34 w 104"/>
                <a:gd name="T21" fmla="*/ 108 h 116"/>
                <a:gd name="T22" fmla="*/ 38 w 104"/>
                <a:gd name="T23" fmla="*/ 106 h 116"/>
                <a:gd name="T24" fmla="*/ 46 w 104"/>
                <a:gd name="T25" fmla="*/ 106 h 116"/>
                <a:gd name="T26" fmla="*/ 50 w 104"/>
                <a:gd name="T27" fmla="*/ 106 h 116"/>
                <a:gd name="T28" fmla="*/ 54 w 104"/>
                <a:gd name="T29" fmla="*/ 102 h 116"/>
                <a:gd name="T30" fmla="*/ 56 w 104"/>
                <a:gd name="T31" fmla="*/ 92 h 116"/>
                <a:gd name="T32" fmla="*/ 60 w 104"/>
                <a:gd name="T33" fmla="*/ 74 h 116"/>
                <a:gd name="T34" fmla="*/ 82 w 104"/>
                <a:gd name="T35" fmla="*/ 48 h 116"/>
                <a:gd name="T36" fmla="*/ 104 w 104"/>
                <a:gd name="T37" fmla="*/ 32 h 116"/>
                <a:gd name="T38" fmla="*/ 98 w 104"/>
                <a:gd name="T39" fmla="*/ 28 h 116"/>
                <a:gd name="T40" fmla="*/ 88 w 104"/>
                <a:gd name="T41" fmla="*/ 20 h 116"/>
                <a:gd name="T42" fmla="*/ 86 w 104"/>
                <a:gd name="T43" fmla="*/ 16 h 116"/>
                <a:gd name="T44" fmla="*/ 82 w 104"/>
                <a:gd name="T45" fmla="*/ 14 h 116"/>
                <a:gd name="T46" fmla="*/ 76 w 104"/>
                <a:gd name="T47" fmla="*/ 16 h 116"/>
                <a:gd name="T48" fmla="*/ 70 w 104"/>
                <a:gd name="T49" fmla="*/ 20 h 116"/>
                <a:gd name="T50" fmla="*/ 68 w 104"/>
                <a:gd name="T51" fmla="*/ 22 h 116"/>
                <a:gd name="T52" fmla="*/ 66 w 104"/>
                <a:gd name="T53" fmla="*/ 16 h 116"/>
                <a:gd name="T54" fmla="*/ 62 w 104"/>
                <a:gd name="T55" fmla="*/ 12 h 116"/>
                <a:gd name="T56" fmla="*/ 58 w 104"/>
                <a:gd name="T57" fmla="*/ 8 h 116"/>
                <a:gd name="T58" fmla="*/ 52 w 104"/>
                <a:gd name="T59" fmla="*/ 8 h 116"/>
                <a:gd name="T60" fmla="*/ 42 w 104"/>
                <a:gd name="T61" fmla="*/ 10 h 116"/>
                <a:gd name="T62" fmla="*/ 44 w 104"/>
                <a:gd name="T63" fmla="*/ 6 h 116"/>
                <a:gd name="T64" fmla="*/ 46 w 104"/>
                <a:gd name="T65" fmla="*/ 2 h 116"/>
                <a:gd name="T66" fmla="*/ 42 w 104"/>
                <a:gd name="T67" fmla="*/ 0 h 116"/>
                <a:gd name="T68" fmla="*/ 34 w 104"/>
                <a:gd name="T69" fmla="*/ 2 h 116"/>
                <a:gd name="T70" fmla="*/ 28 w 104"/>
                <a:gd name="T71" fmla="*/ 6 h 116"/>
                <a:gd name="T72" fmla="*/ 26 w 104"/>
                <a:gd name="T73" fmla="*/ 10 h 116"/>
                <a:gd name="T74" fmla="*/ 22 w 104"/>
                <a:gd name="T75" fmla="*/ 10 h 116"/>
                <a:gd name="T76" fmla="*/ 18 w 104"/>
                <a:gd name="T77" fmla="*/ 10 h 116"/>
                <a:gd name="T78" fmla="*/ 16 w 104"/>
                <a:gd name="T79" fmla="*/ 14 h 116"/>
                <a:gd name="T80" fmla="*/ 14 w 104"/>
                <a:gd name="T81" fmla="*/ 24 h 116"/>
                <a:gd name="T82" fmla="*/ 16 w 104"/>
                <a:gd name="T83" fmla="*/ 28 h 116"/>
                <a:gd name="T84" fmla="*/ 18 w 104"/>
                <a:gd name="T85" fmla="*/ 34 h 116"/>
                <a:gd name="T86" fmla="*/ 16 w 104"/>
                <a:gd name="T87" fmla="*/ 40 h 116"/>
                <a:gd name="T88" fmla="*/ 12 w 104"/>
                <a:gd name="T89" fmla="*/ 48 h 116"/>
                <a:gd name="T90" fmla="*/ 6 w 104"/>
                <a:gd name="T91" fmla="*/ 64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4" h="116">
                  <a:moveTo>
                    <a:pt x="4" y="80"/>
                  </a:moveTo>
                  <a:lnTo>
                    <a:pt x="4" y="80"/>
                  </a:lnTo>
                  <a:lnTo>
                    <a:pt x="2" y="80"/>
                  </a:lnTo>
                  <a:lnTo>
                    <a:pt x="0" y="82"/>
                  </a:lnTo>
                  <a:lnTo>
                    <a:pt x="0" y="84"/>
                  </a:lnTo>
                  <a:lnTo>
                    <a:pt x="0" y="86"/>
                  </a:lnTo>
                  <a:lnTo>
                    <a:pt x="0" y="90"/>
                  </a:lnTo>
                  <a:lnTo>
                    <a:pt x="4" y="92"/>
                  </a:lnTo>
                  <a:lnTo>
                    <a:pt x="6" y="94"/>
                  </a:lnTo>
                  <a:lnTo>
                    <a:pt x="8" y="94"/>
                  </a:lnTo>
                  <a:lnTo>
                    <a:pt x="10" y="96"/>
                  </a:lnTo>
                  <a:lnTo>
                    <a:pt x="12" y="100"/>
                  </a:lnTo>
                  <a:lnTo>
                    <a:pt x="14" y="104"/>
                  </a:lnTo>
                  <a:lnTo>
                    <a:pt x="14" y="110"/>
                  </a:lnTo>
                  <a:lnTo>
                    <a:pt x="16" y="110"/>
                  </a:lnTo>
                  <a:lnTo>
                    <a:pt x="18" y="112"/>
                  </a:lnTo>
                  <a:lnTo>
                    <a:pt x="20" y="114"/>
                  </a:lnTo>
                  <a:lnTo>
                    <a:pt x="24" y="116"/>
                  </a:lnTo>
                  <a:lnTo>
                    <a:pt x="28" y="116"/>
                  </a:lnTo>
                  <a:lnTo>
                    <a:pt x="30" y="114"/>
                  </a:lnTo>
                  <a:lnTo>
                    <a:pt x="34" y="110"/>
                  </a:lnTo>
                  <a:lnTo>
                    <a:pt x="34" y="108"/>
                  </a:lnTo>
                  <a:lnTo>
                    <a:pt x="36" y="106"/>
                  </a:lnTo>
                  <a:lnTo>
                    <a:pt x="38" y="106"/>
                  </a:lnTo>
                  <a:lnTo>
                    <a:pt x="42" y="104"/>
                  </a:lnTo>
                  <a:lnTo>
                    <a:pt x="46" y="106"/>
                  </a:lnTo>
                  <a:lnTo>
                    <a:pt x="48" y="106"/>
                  </a:lnTo>
                  <a:lnTo>
                    <a:pt x="50" y="106"/>
                  </a:lnTo>
                  <a:lnTo>
                    <a:pt x="52" y="104"/>
                  </a:lnTo>
                  <a:lnTo>
                    <a:pt x="54" y="102"/>
                  </a:lnTo>
                  <a:lnTo>
                    <a:pt x="54" y="98"/>
                  </a:lnTo>
                  <a:lnTo>
                    <a:pt x="56" y="92"/>
                  </a:lnTo>
                  <a:lnTo>
                    <a:pt x="56" y="88"/>
                  </a:lnTo>
                  <a:lnTo>
                    <a:pt x="60" y="74"/>
                  </a:lnTo>
                  <a:lnTo>
                    <a:pt x="68" y="60"/>
                  </a:lnTo>
                  <a:lnTo>
                    <a:pt x="82" y="48"/>
                  </a:lnTo>
                  <a:lnTo>
                    <a:pt x="104" y="40"/>
                  </a:lnTo>
                  <a:lnTo>
                    <a:pt x="104" y="32"/>
                  </a:lnTo>
                  <a:lnTo>
                    <a:pt x="102" y="30"/>
                  </a:lnTo>
                  <a:lnTo>
                    <a:pt x="98" y="28"/>
                  </a:lnTo>
                  <a:lnTo>
                    <a:pt x="94" y="26"/>
                  </a:lnTo>
                  <a:lnTo>
                    <a:pt x="88" y="20"/>
                  </a:lnTo>
                  <a:lnTo>
                    <a:pt x="88" y="18"/>
                  </a:lnTo>
                  <a:lnTo>
                    <a:pt x="86" y="16"/>
                  </a:lnTo>
                  <a:lnTo>
                    <a:pt x="84" y="14"/>
                  </a:lnTo>
                  <a:lnTo>
                    <a:pt x="82" y="14"/>
                  </a:lnTo>
                  <a:lnTo>
                    <a:pt x="78" y="14"/>
                  </a:lnTo>
                  <a:lnTo>
                    <a:pt x="76" y="16"/>
                  </a:lnTo>
                  <a:lnTo>
                    <a:pt x="72" y="20"/>
                  </a:lnTo>
                  <a:lnTo>
                    <a:pt x="70" y="20"/>
                  </a:lnTo>
                  <a:lnTo>
                    <a:pt x="70" y="22"/>
                  </a:lnTo>
                  <a:lnTo>
                    <a:pt x="68" y="22"/>
                  </a:lnTo>
                  <a:lnTo>
                    <a:pt x="66" y="20"/>
                  </a:lnTo>
                  <a:lnTo>
                    <a:pt x="66" y="16"/>
                  </a:lnTo>
                  <a:lnTo>
                    <a:pt x="64" y="14"/>
                  </a:lnTo>
                  <a:lnTo>
                    <a:pt x="62" y="12"/>
                  </a:lnTo>
                  <a:lnTo>
                    <a:pt x="60" y="10"/>
                  </a:lnTo>
                  <a:lnTo>
                    <a:pt x="58" y="8"/>
                  </a:lnTo>
                  <a:lnTo>
                    <a:pt x="56" y="8"/>
                  </a:lnTo>
                  <a:lnTo>
                    <a:pt x="52" y="8"/>
                  </a:lnTo>
                  <a:lnTo>
                    <a:pt x="50" y="12"/>
                  </a:lnTo>
                  <a:lnTo>
                    <a:pt x="42" y="10"/>
                  </a:lnTo>
                  <a:lnTo>
                    <a:pt x="44" y="8"/>
                  </a:lnTo>
                  <a:lnTo>
                    <a:pt x="44" y="6"/>
                  </a:lnTo>
                  <a:lnTo>
                    <a:pt x="46" y="4"/>
                  </a:lnTo>
                  <a:lnTo>
                    <a:pt x="46" y="2"/>
                  </a:lnTo>
                  <a:lnTo>
                    <a:pt x="46" y="0"/>
                  </a:lnTo>
                  <a:lnTo>
                    <a:pt x="42" y="0"/>
                  </a:lnTo>
                  <a:lnTo>
                    <a:pt x="40" y="0"/>
                  </a:lnTo>
                  <a:lnTo>
                    <a:pt x="34" y="2"/>
                  </a:lnTo>
                  <a:lnTo>
                    <a:pt x="30" y="4"/>
                  </a:lnTo>
                  <a:lnTo>
                    <a:pt x="28" y="6"/>
                  </a:lnTo>
                  <a:lnTo>
                    <a:pt x="26" y="8"/>
                  </a:lnTo>
                  <a:lnTo>
                    <a:pt x="26" y="10"/>
                  </a:lnTo>
                  <a:lnTo>
                    <a:pt x="24" y="10"/>
                  </a:lnTo>
                  <a:lnTo>
                    <a:pt x="22" y="10"/>
                  </a:lnTo>
                  <a:lnTo>
                    <a:pt x="20" y="10"/>
                  </a:lnTo>
                  <a:lnTo>
                    <a:pt x="18" y="10"/>
                  </a:lnTo>
                  <a:lnTo>
                    <a:pt x="16" y="12"/>
                  </a:lnTo>
                  <a:lnTo>
                    <a:pt x="16" y="14"/>
                  </a:lnTo>
                  <a:lnTo>
                    <a:pt x="14" y="18"/>
                  </a:lnTo>
                  <a:lnTo>
                    <a:pt x="14" y="24"/>
                  </a:lnTo>
                  <a:lnTo>
                    <a:pt x="16" y="26"/>
                  </a:lnTo>
                  <a:lnTo>
                    <a:pt x="16" y="28"/>
                  </a:lnTo>
                  <a:lnTo>
                    <a:pt x="18" y="30"/>
                  </a:lnTo>
                  <a:lnTo>
                    <a:pt x="18" y="34"/>
                  </a:lnTo>
                  <a:lnTo>
                    <a:pt x="18" y="36"/>
                  </a:lnTo>
                  <a:lnTo>
                    <a:pt x="16" y="40"/>
                  </a:lnTo>
                  <a:lnTo>
                    <a:pt x="14" y="44"/>
                  </a:lnTo>
                  <a:lnTo>
                    <a:pt x="12" y="48"/>
                  </a:lnTo>
                  <a:lnTo>
                    <a:pt x="8" y="54"/>
                  </a:lnTo>
                  <a:lnTo>
                    <a:pt x="6" y="64"/>
                  </a:lnTo>
                  <a:lnTo>
                    <a:pt x="4" y="8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8" name="Freeform 353"/>
            <p:cNvSpPr>
              <a:spLocks noChangeArrowheads="1"/>
            </p:cNvSpPr>
            <p:nvPr/>
          </p:nvSpPr>
          <p:spPr bwMode="auto">
            <a:xfrm>
              <a:off x="3332" y="338"/>
              <a:ext cx="232" cy="186"/>
            </a:xfrm>
            <a:custGeom>
              <a:avLst/>
              <a:gdLst>
                <a:gd name="T0" fmla="*/ 32 w 232"/>
                <a:gd name="T1" fmla="*/ 76 h 186"/>
                <a:gd name="T2" fmla="*/ 44 w 232"/>
                <a:gd name="T3" fmla="*/ 74 h 186"/>
                <a:gd name="T4" fmla="*/ 46 w 232"/>
                <a:gd name="T5" fmla="*/ 80 h 186"/>
                <a:gd name="T6" fmla="*/ 30 w 232"/>
                <a:gd name="T7" fmla="*/ 88 h 186"/>
                <a:gd name="T8" fmla="*/ 20 w 232"/>
                <a:gd name="T9" fmla="*/ 86 h 186"/>
                <a:gd name="T10" fmla="*/ 8 w 232"/>
                <a:gd name="T11" fmla="*/ 90 h 186"/>
                <a:gd name="T12" fmla="*/ 10 w 232"/>
                <a:gd name="T13" fmla="*/ 102 h 186"/>
                <a:gd name="T14" fmla="*/ 36 w 232"/>
                <a:gd name="T15" fmla="*/ 106 h 186"/>
                <a:gd name="T16" fmla="*/ 80 w 232"/>
                <a:gd name="T17" fmla="*/ 106 h 186"/>
                <a:gd name="T18" fmla="*/ 86 w 232"/>
                <a:gd name="T19" fmla="*/ 122 h 186"/>
                <a:gd name="T20" fmla="*/ 80 w 232"/>
                <a:gd name="T21" fmla="*/ 132 h 186"/>
                <a:gd name="T22" fmla="*/ 64 w 232"/>
                <a:gd name="T23" fmla="*/ 128 h 186"/>
                <a:gd name="T24" fmla="*/ 42 w 232"/>
                <a:gd name="T25" fmla="*/ 132 h 186"/>
                <a:gd name="T26" fmla="*/ 32 w 232"/>
                <a:gd name="T27" fmla="*/ 130 h 186"/>
                <a:gd name="T28" fmla="*/ 22 w 232"/>
                <a:gd name="T29" fmla="*/ 138 h 186"/>
                <a:gd name="T30" fmla="*/ 24 w 232"/>
                <a:gd name="T31" fmla="*/ 148 h 186"/>
                <a:gd name="T32" fmla="*/ 48 w 232"/>
                <a:gd name="T33" fmla="*/ 160 h 186"/>
                <a:gd name="T34" fmla="*/ 62 w 232"/>
                <a:gd name="T35" fmla="*/ 168 h 186"/>
                <a:gd name="T36" fmla="*/ 76 w 232"/>
                <a:gd name="T37" fmla="*/ 184 h 186"/>
                <a:gd name="T38" fmla="*/ 146 w 232"/>
                <a:gd name="T39" fmla="*/ 162 h 186"/>
                <a:gd name="T40" fmla="*/ 160 w 232"/>
                <a:gd name="T41" fmla="*/ 162 h 186"/>
                <a:gd name="T42" fmla="*/ 176 w 232"/>
                <a:gd name="T43" fmla="*/ 170 h 186"/>
                <a:gd name="T44" fmla="*/ 184 w 232"/>
                <a:gd name="T45" fmla="*/ 170 h 186"/>
                <a:gd name="T46" fmla="*/ 192 w 232"/>
                <a:gd name="T47" fmla="*/ 172 h 186"/>
                <a:gd name="T48" fmla="*/ 208 w 232"/>
                <a:gd name="T49" fmla="*/ 164 h 186"/>
                <a:gd name="T50" fmla="*/ 210 w 232"/>
                <a:gd name="T51" fmla="*/ 156 h 186"/>
                <a:gd name="T52" fmla="*/ 198 w 232"/>
                <a:gd name="T53" fmla="*/ 152 h 186"/>
                <a:gd name="T54" fmla="*/ 196 w 232"/>
                <a:gd name="T55" fmla="*/ 146 h 186"/>
                <a:gd name="T56" fmla="*/ 212 w 232"/>
                <a:gd name="T57" fmla="*/ 142 h 186"/>
                <a:gd name="T58" fmla="*/ 228 w 232"/>
                <a:gd name="T59" fmla="*/ 142 h 186"/>
                <a:gd name="T60" fmla="*/ 232 w 232"/>
                <a:gd name="T61" fmla="*/ 132 h 186"/>
                <a:gd name="T62" fmla="*/ 216 w 232"/>
                <a:gd name="T63" fmla="*/ 122 h 186"/>
                <a:gd name="T64" fmla="*/ 184 w 232"/>
                <a:gd name="T65" fmla="*/ 110 h 186"/>
                <a:gd name="T66" fmla="*/ 172 w 232"/>
                <a:gd name="T67" fmla="*/ 48 h 186"/>
                <a:gd name="T68" fmla="*/ 150 w 232"/>
                <a:gd name="T69" fmla="*/ 18 h 186"/>
                <a:gd name="T70" fmla="*/ 140 w 232"/>
                <a:gd name="T71" fmla="*/ 32 h 186"/>
                <a:gd name="T72" fmla="*/ 126 w 232"/>
                <a:gd name="T73" fmla="*/ 22 h 186"/>
                <a:gd name="T74" fmla="*/ 118 w 232"/>
                <a:gd name="T75" fmla="*/ 16 h 186"/>
                <a:gd name="T76" fmla="*/ 108 w 232"/>
                <a:gd name="T77" fmla="*/ 28 h 186"/>
                <a:gd name="T78" fmla="*/ 98 w 232"/>
                <a:gd name="T79" fmla="*/ 26 h 186"/>
                <a:gd name="T80" fmla="*/ 88 w 232"/>
                <a:gd name="T81" fmla="*/ 8 h 186"/>
                <a:gd name="T82" fmla="*/ 80 w 232"/>
                <a:gd name="T83" fmla="*/ 10 h 186"/>
                <a:gd name="T84" fmla="*/ 80 w 232"/>
                <a:gd name="T85" fmla="*/ 28 h 186"/>
                <a:gd name="T86" fmla="*/ 70 w 232"/>
                <a:gd name="T87" fmla="*/ 34 h 186"/>
                <a:gd name="T88" fmla="*/ 62 w 232"/>
                <a:gd name="T89" fmla="*/ 18 h 186"/>
                <a:gd name="T90" fmla="*/ 64 w 232"/>
                <a:gd name="T91" fmla="*/ 4 h 186"/>
                <a:gd name="T92" fmla="*/ 54 w 232"/>
                <a:gd name="T93" fmla="*/ 0 h 186"/>
                <a:gd name="T94" fmla="*/ 14 w 232"/>
                <a:gd name="T95" fmla="*/ 24 h 186"/>
                <a:gd name="T96" fmla="*/ 6 w 232"/>
                <a:gd name="T97" fmla="*/ 48 h 186"/>
                <a:gd name="T98" fmla="*/ 0 w 232"/>
                <a:gd name="T99" fmla="*/ 60 h 186"/>
                <a:gd name="T100" fmla="*/ 2 w 232"/>
                <a:gd name="T101" fmla="*/ 70 h 186"/>
                <a:gd name="T102" fmla="*/ 24 w 232"/>
                <a:gd name="T103" fmla="*/ 7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32" h="186">
                  <a:moveTo>
                    <a:pt x="24" y="74"/>
                  </a:moveTo>
                  <a:lnTo>
                    <a:pt x="24" y="76"/>
                  </a:lnTo>
                  <a:lnTo>
                    <a:pt x="28" y="76"/>
                  </a:lnTo>
                  <a:lnTo>
                    <a:pt x="32" y="76"/>
                  </a:lnTo>
                  <a:lnTo>
                    <a:pt x="36" y="76"/>
                  </a:lnTo>
                  <a:lnTo>
                    <a:pt x="40" y="76"/>
                  </a:lnTo>
                  <a:lnTo>
                    <a:pt x="42" y="74"/>
                  </a:lnTo>
                  <a:lnTo>
                    <a:pt x="44" y="74"/>
                  </a:lnTo>
                  <a:lnTo>
                    <a:pt x="46" y="74"/>
                  </a:lnTo>
                  <a:lnTo>
                    <a:pt x="46" y="76"/>
                  </a:lnTo>
                  <a:lnTo>
                    <a:pt x="46" y="78"/>
                  </a:lnTo>
                  <a:lnTo>
                    <a:pt x="46" y="80"/>
                  </a:lnTo>
                  <a:lnTo>
                    <a:pt x="44" y="84"/>
                  </a:lnTo>
                  <a:lnTo>
                    <a:pt x="42" y="86"/>
                  </a:lnTo>
                  <a:lnTo>
                    <a:pt x="36" y="86"/>
                  </a:lnTo>
                  <a:lnTo>
                    <a:pt x="30" y="88"/>
                  </a:lnTo>
                  <a:lnTo>
                    <a:pt x="28" y="88"/>
                  </a:lnTo>
                  <a:lnTo>
                    <a:pt x="26" y="86"/>
                  </a:lnTo>
                  <a:lnTo>
                    <a:pt x="24" y="86"/>
                  </a:lnTo>
                  <a:lnTo>
                    <a:pt x="20" y="86"/>
                  </a:lnTo>
                  <a:lnTo>
                    <a:pt x="16" y="86"/>
                  </a:lnTo>
                  <a:lnTo>
                    <a:pt x="14" y="86"/>
                  </a:lnTo>
                  <a:lnTo>
                    <a:pt x="10" y="88"/>
                  </a:lnTo>
                  <a:lnTo>
                    <a:pt x="8" y="90"/>
                  </a:lnTo>
                  <a:lnTo>
                    <a:pt x="8" y="94"/>
                  </a:lnTo>
                  <a:lnTo>
                    <a:pt x="8" y="100"/>
                  </a:lnTo>
                  <a:lnTo>
                    <a:pt x="8" y="102"/>
                  </a:lnTo>
                  <a:lnTo>
                    <a:pt x="10" y="102"/>
                  </a:lnTo>
                  <a:lnTo>
                    <a:pt x="14" y="104"/>
                  </a:lnTo>
                  <a:lnTo>
                    <a:pt x="20" y="104"/>
                  </a:lnTo>
                  <a:lnTo>
                    <a:pt x="26" y="106"/>
                  </a:lnTo>
                  <a:lnTo>
                    <a:pt x="36" y="106"/>
                  </a:lnTo>
                  <a:lnTo>
                    <a:pt x="42" y="104"/>
                  </a:lnTo>
                  <a:lnTo>
                    <a:pt x="54" y="104"/>
                  </a:lnTo>
                  <a:lnTo>
                    <a:pt x="68" y="104"/>
                  </a:lnTo>
                  <a:lnTo>
                    <a:pt x="80" y="106"/>
                  </a:lnTo>
                  <a:lnTo>
                    <a:pt x="86" y="112"/>
                  </a:lnTo>
                  <a:lnTo>
                    <a:pt x="86" y="114"/>
                  </a:lnTo>
                  <a:lnTo>
                    <a:pt x="86" y="118"/>
                  </a:lnTo>
                  <a:lnTo>
                    <a:pt x="86" y="122"/>
                  </a:lnTo>
                  <a:lnTo>
                    <a:pt x="86" y="124"/>
                  </a:lnTo>
                  <a:lnTo>
                    <a:pt x="84" y="128"/>
                  </a:lnTo>
                  <a:lnTo>
                    <a:pt x="82" y="130"/>
                  </a:lnTo>
                  <a:lnTo>
                    <a:pt x="80" y="132"/>
                  </a:lnTo>
                  <a:lnTo>
                    <a:pt x="76" y="132"/>
                  </a:lnTo>
                  <a:lnTo>
                    <a:pt x="70" y="130"/>
                  </a:lnTo>
                  <a:lnTo>
                    <a:pt x="68" y="128"/>
                  </a:lnTo>
                  <a:lnTo>
                    <a:pt x="64" y="128"/>
                  </a:lnTo>
                  <a:lnTo>
                    <a:pt x="60" y="128"/>
                  </a:lnTo>
                  <a:lnTo>
                    <a:pt x="56" y="128"/>
                  </a:lnTo>
                  <a:lnTo>
                    <a:pt x="50" y="130"/>
                  </a:lnTo>
                  <a:lnTo>
                    <a:pt x="42" y="132"/>
                  </a:lnTo>
                  <a:lnTo>
                    <a:pt x="40" y="132"/>
                  </a:lnTo>
                  <a:lnTo>
                    <a:pt x="38" y="130"/>
                  </a:lnTo>
                  <a:lnTo>
                    <a:pt x="36" y="130"/>
                  </a:lnTo>
                  <a:lnTo>
                    <a:pt x="32" y="130"/>
                  </a:lnTo>
                  <a:lnTo>
                    <a:pt x="30" y="130"/>
                  </a:lnTo>
                  <a:lnTo>
                    <a:pt x="26" y="132"/>
                  </a:lnTo>
                  <a:lnTo>
                    <a:pt x="24" y="134"/>
                  </a:lnTo>
                  <a:lnTo>
                    <a:pt x="22" y="138"/>
                  </a:lnTo>
                  <a:lnTo>
                    <a:pt x="20" y="142"/>
                  </a:lnTo>
                  <a:lnTo>
                    <a:pt x="20" y="144"/>
                  </a:lnTo>
                  <a:lnTo>
                    <a:pt x="22" y="146"/>
                  </a:lnTo>
                  <a:lnTo>
                    <a:pt x="24" y="148"/>
                  </a:lnTo>
                  <a:lnTo>
                    <a:pt x="26" y="152"/>
                  </a:lnTo>
                  <a:lnTo>
                    <a:pt x="32" y="154"/>
                  </a:lnTo>
                  <a:lnTo>
                    <a:pt x="40" y="158"/>
                  </a:lnTo>
                  <a:lnTo>
                    <a:pt x="48" y="160"/>
                  </a:lnTo>
                  <a:lnTo>
                    <a:pt x="50" y="162"/>
                  </a:lnTo>
                  <a:lnTo>
                    <a:pt x="52" y="162"/>
                  </a:lnTo>
                  <a:lnTo>
                    <a:pt x="58" y="166"/>
                  </a:lnTo>
                  <a:lnTo>
                    <a:pt x="62" y="168"/>
                  </a:lnTo>
                  <a:lnTo>
                    <a:pt x="66" y="174"/>
                  </a:lnTo>
                  <a:lnTo>
                    <a:pt x="68" y="178"/>
                  </a:lnTo>
                  <a:lnTo>
                    <a:pt x="70" y="186"/>
                  </a:lnTo>
                  <a:lnTo>
                    <a:pt x="76" y="184"/>
                  </a:lnTo>
                  <a:lnTo>
                    <a:pt x="90" y="182"/>
                  </a:lnTo>
                  <a:lnTo>
                    <a:pt x="110" y="178"/>
                  </a:lnTo>
                  <a:lnTo>
                    <a:pt x="130" y="170"/>
                  </a:lnTo>
                  <a:lnTo>
                    <a:pt x="146" y="162"/>
                  </a:lnTo>
                  <a:lnTo>
                    <a:pt x="148" y="162"/>
                  </a:lnTo>
                  <a:lnTo>
                    <a:pt x="150" y="162"/>
                  </a:lnTo>
                  <a:lnTo>
                    <a:pt x="154" y="162"/>
                  </a:lnTo>
                  <a:lnTo>
                    <a:pt x="160" y="162"/>
                  </a:lnTo>
                  <a:lnTo>
                    <a:pt x="164" y="162"/>
                  </a:lnTo>
                  <a:lnTo>
                    <a:pt x="170" y="164"/>
                  </a:lnTo>
                  <a:lnTo>
                    <a:pt x="174" y="168"/>
                  </a:lnTo>
                  <a:lnTo>
                    <a:pt x="176" y="170"/>
                  </a:lnTo>
                  <a:lnTo>
                    <a:pt x="178" y="172"/>
                  </a:lnTo>
                  <a:lnTo>
                    <a:pt x="180" y="172"/>
                  </a:lnTo>
                  <a:lnTo>
                    <a:pt x="182" y="172"/>
                  </a:lnTo>
                  <a:lnTo>
                    <a:pt x="184" y="170"/>
                  </a:lnTo>
                  <a:lnTo>
                    <a:pt x="186" y="168"/>
                  </a:lnTo>
                  <a:lnTo>
                    <a:pt x="188" y="168"/>
                  </a:lnTo>
                  <a:lnTo>
                    <a:pt x="190" y="170"/>
                  </a:lnTo>
                  <a:lnTo>
                    <a:pt x="192" y="172"/>
                  </a:lnTo>
                  <a:lnTo>
                    <a:pt x="194" y="172"/>
                  </a:lnTo>
                  <a:lnTo>
                    <a:pt x="198" y="170"/>
                  </a:lnTo>
                  <a:lnTo>
                    <a:pt x="202" y="168"/>
                  </a:lnTo>
                  <a:lnTo>
                    <a:pt x="208" y="164"/>
                  </a:lnTo>
                  <a:lnTo>
                    <a:pt x="210" y="162"/>
                  </a:lnTo>
                  <a:lnTo>
                    <a:pt x="210" y="160"/>
                  </a:lnTo>
                  <a:lnTo>
                    <a:pt x="210" y="158"/>
                  </a:lnTo>
                  <a:lnTo>
                    <a:pt x="210" y="156"/>
                  </a:lnTo>
                  <a:lnTo>
                    <a:pt x="208" y="154"/>
                  </a:lnTo>
                  <a:lnTo>
                    <a:pt x="204" y="154"/>
                  </a:lnTo>
                  <a:lnTo>
                    <a:pt x="198" y="154"/>
                  </a:lnTo>
                  <a:lnTo>
                    <a:pt x="198" y="152"/>
                  </a:lnTo>
                  <a:lnTo>
                    <a:pt x="196" y="152"/>
                  </a:lnTo>
                  <a:lnTo>
                    <a:pt x="194" y="150"/>
                  </a:lnTo>
                  <a:lnTo>
                    <a:pt x="194" y="148"/>
                  </a:lnTo>
                  <a:lnTo>
                    <a:pt x="196" y="146"/>
                  </a:lnTo>
                  <a:lnTo>
                    <a:pt x="200" y="144"/>
                  </a:lnTo>
                  <a:lnTo>
                    <a:pt x="204" y="144"/>
                  </a:lnTo>
                  <a:lnTo>
                    <a:pt x="208" y="142"/>
                  </a:lnTo>
                  <a:lnTo>
                    <a:pt x="212" y="142"/>
                  </a:lnTo>
                  <a:lnTo>
                    <a:pt x="218" y="140"/>
                  </a:lnTo>
                  <a:lnTo>
                    <a:pt x="222" y="142"/>
                  </a:lnTo>
                  <a:lnTo>
                    <a:pt x="226" y="142"/>
                  </a:lnTo>
                  <a:lnTo>
                    <a:pt x="228" y="142"/>
                  </a:lnTo>
                  <a:lnTo>
                    <a:pt x="230" y="140"/>
                  </a:lnTo>
                  <a:lnTo>
                    <a:pt x="232" y="138"/>
                  </a:lnTo>
                  <a:lnTo>
                    <a:pt x="232" y="134"/>
                  </a:lnTo>
                  <a:lnTo>
                    <a:pt x="232" y="132"/>
                  </a:lnTo>
                  <a:lnTo>
                    <a:pt x="230" y="128"/>
                  </a:lnTo>
                  <a:lnTo>
                    <a:pt x="226" y="126"/>
                  </a:lnTo>
                  <a:lnTo>
                    <a:pt x="220" y="124"/>
                  </a:lnTo>
                  <a:lnTo>
                    <a:pt x="216" y="122"/>
                  </a:lnTo>
                  <a:lnTo>
                    <a:pt x="210" y="118"/>
                  </a:lnTo>
                  <a:lnTo>
                    <a:pt x="202" y="116"/>
                  </a:lnTo>
                  <a:lnTo>
                    <a:pt x="186" y="114"/>
                  </a:lnTo>
                  <a:lnTo>
                    <a:pt x="184" y="110"/>
                  </a:lnTo>
                  <a:lnTo>
                    <a:pt x="178" y="98"/>
                  </a:lnTo>
                  <a:lnTo>
                    <a:pt x="174" y="78"/>
                  </a:lnTo>
                  <a:lnTo>
                    <a:pt x="174" y="52"/>
                  </a:lnTo>
                  <a:lnTo>
                    <a:pt x="172" y="48"/>
                  </a:lnTo>
                  <a:lnTo>
                    <a:pt x="170" y="38"/>
                  </a:lnTo>
                  <a:lnTo>
                    <a:pt x="166" y="28"/>
                  </a:lnTo>
                  <a:lnTo>
                    <a:pt x="160" y="20"/>
                  </a:lnTo>
                  <a:lnTo>
                    <a:pt x="150" y="18"/>
                  </a:lnTo>
                  <a:lnTo>
                    <a:pt x="148" y="20"/>
                  </a:lnTo>
                  <a:lnTo>
                    <a:pt x="146" y="24"/>
                  </a:lnTo>
                  <a:lnTo>
                    <a:pt x="142" y="28"/>
                  </a:lnTo>
                  <a:lnTo>
                    <a:pt x="140" y="32"/>
                  </a:lnTo>
                  <a:lnTo>
                    <a:pt x="140" y="36"/>
                  </a:lnTo>
                  <a:lnTo>
                    <a:pt x="140" y="42"/>
                  </a:lnTo>
                  <a:lnTo>
                    <a:pt x="126" y="24"/>
                  </a:lnTo>
                  <a:lnTo>
                    <a:pt x="126" y="22"/>
                  </a:lnTo>
                  <a:lnTo>
                    <a:pt x="124" y="22"/>
                  </a:lnTo>
                  <a:lnTo>
                    <a:pt x="122" y="20"/>
                  </a:lnTo>
                  <a:lnTo>
                    <a:pt x="120" y="18"/>
                  </a:lnTo>
                  <a:lnTo>
                    <a:pt x="118" y="16"/>
                  </a:lnTo>
                  <a:lnTo>
                    <a:pt x="116" y="18"/>
                  </a:lnTo>
                  <a:lnTo>
                    <a:pt x="112" y="20"/>
                  </a:lnTo>
                  <a:lnTo>
                    <a:pt x="110" y="24"/>
                  </a:lnTo>
                  <a:lnTo>
                    <a:pt x="108" y="28"/>
                  </a:lnTo>
                  <a:lnTo>
                    <a:pt x="106" y="30"/>
                  </a:lnTo>
                  <a:lnTo>
                    <a:pt x="104" y="32"/>
                  </a:lnTo>
                  <a:lnTo>
                    <a:pt x="100" y="30"/>
                  </a:lnTo>
                  <a:lnTo>
                    <a:pt x="98" y="26"/>
                  </a:lnTo>
                  <a:lnTo>
                    <a:pt x="96" y="20"/>
                  </a:lnTo>
                  <a:lnTo>
                    <a:pt x="94" y="16"/>
                  </a:lnTo>
                  <a:lnTo>
                    <a:pt x="90" y="12"/>
                  </a:lnTo>
                  <a:lnTo>
                    <a:pt x="88" y="8"/>
                  </a:lnTo>
                  <a:lnTo>
                    <a:pt x="86" y="6"/>
                  </a:lnTo>
                  <a:lnTo>
                    <a:pt x="84" y="6"/>
                  </a:lnTo>
                  <a:lnTo>
                    <a:pt x="82" y="8"/>
                  </a:lnTo>
                  <a:lnTo>
                    <a:pt x="80" y="10"/>
                  </a:lnTo>
                  <a:lnTo>
                    <a:pt x="80" y="16"/>
                  </a:lnTo>
                  <a:lnTo>
                    <a:pt x="80" y="20"/>
                  </a:lnTo>
                  <a:lnTo>
                    <a:pt x="80" y="24"/>
                  </a:lnTo>
                  <a:lnTo>
                    <a:pt x="80" y="28"/>
                  </a:lnTo>
                  <a:lnTo>
                    <a:pt x="78" y="32"/>
                  </a:lnTo>
                  <a:lnTo>
                    <a:pt x="76" y="34"/>
                  </a:lnTo>
                  <a:lnTo>
                    <a:pt x="74" y="34"/>
                  </a:lnTo>
                  <a:lnTo>
                    <a:pt x="70" y="34"/>
                  </a:lnTo>
                  <a:lnTo>
                    <a:pt x="66" y="32"/>
                  </a:lnTo>
                  <a:lnTo>
                    <a:pt x="64" y="28"/>
                  </a:lnTo>
                  <a:lnTo>
                    <a:pt x="62" y="24"/>
                  </a:lnTo>
                  <a:lnTo>
                    <a:pt x="62" y="18"/>
                  </a:lnTo>
                  <a:lnTo>
                    <a:pt x="62" y="14"/>
                  </a:lnTo>
                  <a:lnTo>
                    <a:pt x="64" y="10"/>
                  </a:lnTo>
                  <a:lnTo>
                    <a:pt x="64" y="6"/>
                  </a:lnTo>
                  <a:lnTo>
                    <a:pt x="64" y="4"/>
                  </a:lnTo>
                  <a:lnTo>
                    <a:pt x="62" y="2"/>
                  </a:lnTo>
                  <a:lnTo>
                    <a:pt x="60" y="0"/>
                  </a:lnTo>
                  <a:lnTo>
                    <a:pt x="58" y="0"/>
                  </a:lnTo>
                  <a:lnTo>
                    <a:pt x="54" y="0"/>
                  </a:lnTo>
                  <a:lnTo>
                    <a:pt x="50" y="2"/>
                  </a:lnTo>
                  <a:lnTo>
                    <a:pt x="40" y="8"/>
                  </a:lnTo>
                  <a:lnTo>
                    <a:pt x="26" y="16"/>
                  </a:lnTo>
                  <a:lnTo>
                    <a:pt x="14" y="24"/>
                  </a:lnTo>
                  <a:lnTo>
                    <a:pt x="8" y="36"/>
                  </a:lnTo>
                  <a:lnTo>
                    <a:pt x="8" y="40"/>
                  </a:lnTo>
                  <a:lnTo>
                    <a:pt x="8" y="44"/>
                  </a:lnTo>
                  <a:lnTo>
                    <a:pt x="6" y="48"/>
                  </a:lnTo>
                  <a:lnTo>
                    <a:pt x="6" y="52"/>
                  </a:lnTo>
                  <a:lnTo>
                    <a:pt x="2" y="56"/>
                  </a:lnTo>
                  <a:lnTo>
                    <a:pt x="2" y="58"/>
                  </a:lnTo>
                  <a:lnTo>
                    <a:pt x="0" y="60"/>
                  </a:lnTo>
                  <a:lnTo>
                    <a:pt x="0" y="62"/>
                  </a:lnTo>
                  <a:lnTo>
                    <a:pt x="0" y="64"/>
                  </a:lnTo>
                  <a:lnTo>
                    <a:pt x="0" y="68"/>
                  </a:lnTo>
                  <a:lnTo>
                    <a:pt x="2" y="70"/>
                  </a:lnTo>
                  <a:lnTo>
                    <a:pt x="6" y="72"/>
                  </a:lnTo>
                  <a:lnTo>
                    <a:pt x="10" y="74"/>
                  </a:lnTo>
                  <a:lnTo>
                    <a:pt x="16" y="74"/>
                  </a:lnTo>
                  <a:lnTo>
                    <a:pt x="24" y="7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69" name="Freeform 354"/>
            <p:cNvSpPr>
              <a:spLocks noChangeArrowheads="1"/>
            </p:cNvSpPr>
            <p:nvPr/>
          </p:nvSpPr>
          <p:spPr bwMode="auto">
            <a:xfrm>
              <a:off x="3340" y="124"/>
              <a:ext cx="118" cy="90"/>
            </a:xfrm>
            <a:custGeom>
              <a:avLst/>
              <a:gdLst>
                <a:gd name="T0" fmla="*/ 58 w 118"/>
                <a:gd name="T1" fmla="*/ 22 h 90"/>
                <a:gd name="T2" fmla="*/ 44 w 118"/>
                <a:gd name="T3" fmla="*/ 40 h 90"/>
                <a:gd name="T4" fmla="*/ 26 w 118"/>
                <a:gd name="T5" fmla="*/ 60 h 90"/>
                <a:gd name="T6" fmla="*/ 14 w 118"/>
                <a:gd name="T7" fmla="*/ 66 h 90"/>
                <a:gd name="T8" fmla="*/ 8 w 118"/>
                <a:gd name="T9" fmla="*/ 68 h 90"/>
                <a:gd name="T10" fmla="*/ 2 w 118"/>
                <a:gd name="T11" fmla="*/ 68 h 90"/>
                <a:gd name="T12" fmla="*/ 0 w 118"/>
                <a:gd name="T13" fmla="*/ 72 h 90"/>
                <a:gd name="T14" fmla="*/ 2 w 118"/>
                <a:gd name="T15" fmla="*/ 76 h 90"/>
                <a:gd name="T16" fmla="*/ 10 w 118"/>
                <a:gd name="T17" fmla="*/ 84 h 90"/>
                <a:gd name="T18" fmla="*/ 28 w 118"/>
                <a:gd name="T19" fmla="*/ 90 h 90"/>
                <a:gd name="T20" fmla="*/ 40 w 118"/>
                <a:gd name="T21" fmla="*/ 86 h 90"/>
                <a:gd name="T22" fmla="*/ 44 w 118"/>
                <a:gd name="T23" fmla="*/ 88 h 90"/>
                <a:gd name="T24" fmla="*/ 50 w 118"/>
                <a:gd name="T25" fmla="*/ 90 h 90"/>
                <a:gd name="T26" fmla="*/ 58 w 118"/>
                <a:gd name="T27" fmla="*/ 88 h 90"/>
                <a:gd name="T28" fmla="*/ 62 w 118"/>
                <a:gd name="T29" fmla="*/ 82 h 90"/>
                <a:gd name="T30" fmla="*/ 70 w 118"/>
                <a:gd name="T31" fmla="*/ 74 h 90"/>
                <a:gd name="T32" fmla="*/ 76 w 118"/>
                <a:gd name="T33" fmla="*/ 64 h 90"/>
                <a:gd name="T34" fmla="*/ 80 w 118"/>
                <a:gd name="T35" fmla="*/ 60 h 90"/>
                <a:gd name="T36" fmla="*/ 88 w 118"/>
                <a:gd name="T37" fmla="*/ 64 h 90"/>
                <a:gd name="T38" fmla="*/ 98 w 118"/>
                <a:gd name="T39" fmla="*/ 62 h 90"/>
                <a:gd name="T40" fmla="*/ 104 w 118"/>
                <a:gd name="T41" fmla="*/ 54 h 90"/>
                <a:gd name="T42" fmla="*/ 106 w 118"/>
                <a:gd name="T43" fmla="*/ 48 h 90"/>
                <a:gd name="T44" fmla="*/ 106 w 118"/>
                <a:gd name="T45" fmla="*/ 44 h 90"/>
                <a:gd name="T46" fmla="*/ 104 w 118"/>
                <a:gd name="T47" fmla="*/ 42 h 90"/>
                <a:gd name="T48" fmla="*/ 106 w 118"/>
                <a:gd name="T49" fmla="*/ 38 h 90"/>
                <a:gd name="T50" fmla="*/ 110 w 118"/>
                <a:gd name="T51" fmla="*/ 30 h 90"/>
                <a:gd name="T52" fmla="*/ 108 w 118"/>
                <a:gd name="T53" fmla="*/ 26 h 90"/>
                <a:gd name="T54" fmla="*/ 110 w 118"/>
                <a:gd name="T55" fmla="*/ 20 h 90"/>
                <a:gd name="T56" fmla="*/ 114 w 118"/>
                <a:gd name="T57" fmla="*/ 14 h 90"/>
                <a:gd name="T58" fmla="*/ 118 w 118"/>
                <a:gd name="T59" fmla="*/ 12 h 90"/>
                <a:gd name="T60" fmla="*/ 114 w 118"/>
                <a:gd name="T61" fmla="*/ 10 h 90"/>
                <a:gd name="T62" fmla="*/ 108 w 118"/>
                <a:gd name="T63" fmla="*/ 4 h 90"/>
                <a:gd name="T64" fmla="*/ 102 w 118"/>
                <a:gd name="T65" fmla="*/ 0 h 90"/>
                <a:gd name="T66" fmla="*/ 86 w 118"/>
                <a:gd name="T67" fmla="*/ 12 h 90"/>
                <a:gd name="T68" fmla="*/ 82 w 118"/>
                <a:gd name="T69" fmla="*/ 12 h 90"/>
                <a:gd name="T70" fmla="*/ 70 w 118"/>
                <a:gd name="T71" fmla="*/ 14 h 90"/>
                <a:gd name="T72" fmla="*/ 60 w 118"/>
                <a:gd name="T73" fmla="*/ 2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18" h="90">
                  <a:moveTo>
                    <a:pt x="60" y="20"/>
                  </a:moveTo>
                  <a:lnTo>
                    <a:pt x="58" y="22"/>
                  </a:lnTo>
                  <a:lnTo>
                    <a:pt x="52" y="30"/>
                  </a:lnTo>
                  <a:lnTo>
                    <a:pt x="44" y="40"/>
                  </a:lnTo>
                  <a:lnTo>
                    <a:pt x="36" y="52"/>
                  </a:lnTo>
                  <a:lnTo>
                    <a:pt x="26" y="60"/>
                  </a:lnTo>
                  <a:lnTo>
                    <a:pt x="18" y="66"/>
                  </a:lnTo>
                  <a:lnTo>
                    <a:pt x="14" y="66"/>
                  </a:lnTo>
                  <a:lnTo>
                    <a:pt x="12" y="68"/>
                  </a:lnTo>
                  <a:lnTo>
                    <a:pt x="8" y="68"/>
                  </a:lnTo>
                  <a:lnTo>
                    <a:pt x="4" y="68"/>
                  </a:lnTo>
                  <a:lnTo>
                    <a:pt x="2" y="68"/>
                  </a:lnTo>
                  <a:lnTo>
                    <a:pt x="0" y="70"/>
                  </a:lnTo>
                  <a:lnTo>
                    <a:pt x="0" y="72"/>
                  </a:lnTo>
                  <a:lnTo>
                    <a:pt x="0" y="74"/>
                  </a:lnTo>
                  <a:lnTo>
                    <a:pt x="2" y="76"/>
                  </a:lnTo>
                  <a:lnTo>
                    <a:pt x="6" y="82"/>
                  </a:lnTo>
                  <a:lnTo>
                    <a:pt x="10" y="84"/>
                  </a:lnTo>
                  <a:lnTo>
                    <a:pt x="18" y="88"/>
                  </a:lnTo>
                  <a:lnTo>
                    <a:pt x="28" y="90"/>
                  </a:lnTo>
                  <a:lnTo>
                    <a:pt x="40" y="84"/>
                  </a:lnTo>
                  <a:lnTo>
                    <a:pt x="40" y="86"/>
                  </a:lnTo>
                  <a:lnTo>
                    <a:pt x="42" y="86"/>
                  </a:lnTo>
                  <a:lnTo>
                    <a:pt x="44" y="88"/>
                  </a:lnTo>
                  <a:lnTo>
                    <a:pt x="46" y="90"/>
                  </a:lnTo>
                  <a:lnTo>
                    <a:pt x="50" y="90"/>
                  </a:lnTo>
                  <a:lnTo>
                    <a:pt x="56" y="88"/>
                  </a:lnTo>
                  <a:lnTo>
                    <a:pt x="58" y="88"/>
                  </a:lnTo>
                  <a:lnTo>
                    <a:pt x="60" y="86"/>
                  </a:lnTo>
                  <a:lnTo>
                    <a:pt x="62" y="82"/>
                  </a:lnTo>
                  <a:lnTo>
                    <a:pt x="66" y="78"/>
                  </a:lnTo>
                  <a:lnTo>
                    <a:pt x="70" y="74"/>
                  </a:lnTo>
                  <a:lnTo>
                    <a:pt x="72" y="68"/>
                  </a:lnTo>
                  <a:lnTo>
                    <a:pt x="76" y="64"/>
                  </a:lnTo>
                  <a:lnTo>
                    <a:pt x="78" y="58"/>
                  </a:lnTo>
                  <a:lnTo>
                    <a:pt x="80" y="60"/>
                  </a:lnTo>
                  <a:lnTo>
                    <a:pt x="84" y="62"/>
                  </a:lnTo>
                  <a:lnTo>
                    <a:pt x="88" y="64"/>
                  </a:lnTo>
                  <a:lnTo>
                    <a:pt x="92" y="64"/>
                  </a:lnTo>
                  <a:lnTo>
                    <a:pt x="98" y="62"/>
                  </a:lnTo>
                  <a:lnTo>
                    <a:pt x="102" y="56"/>
                  </a:lnTo>
                  <a:lnTo>
                    <a:pt x="104" y="54"/>
                  </a:lnTo>
                  <a:lnTo>
                    <a:pt x="106" y="52"/>
                  </a:lnTo>
                  <a:lnTo>
                    <a:pt x="106" y="48"/>
                  </a:lnTo>
                  <a:lnTo>
                    <a:pt x="106" y="46"/>
                  </a:lnTo>
                  <a:lnTo>
                    <a:pt x="106" y="44"/>
                  </a:lnTo>
                  <a:lnTo>
                    <a:pt x="102" y="42"/>
                  </a:lnTo>
                  <a:lnTo>
                    <a:pt x="104" y="42"/>
                  </a:lnTo>
                  <a:lnTo>
                    <a:pt x="104" y="40"/>
                  </a:lnTo>
                  <a:lnTo>
                    <a:pt x="106" y="38"/>
                  </a:lnTo>
                  <a:lnTo>
                    <a:pt x="108" y="34"/>
                  </a:lnTo>
                  <a:lnTo>
                    <a:pt x="110" y="30"/>
                  </a:lnTo>
                  <a:lnTo>
                    <a:pt x="110" y="28"/>
                  </a:lnTo>
                  <a:lnTo>
                    <a:pt x="108" y="26"/>
                  </a:lnTo>
                  <a:lnTo>
                    <a:pt x="108" y="22"/>
                  </a:lnTo>
                  <a:lnTo>
                    <a:pt x="110" y="20"/>
                  </a:lnTo>
                  <a:lnTo>
                    <a:pt x="112" y="16"/>
                  </a:lnTo>
                  <a:lnTo>
                    <a:pt x="114" y="14"/>
                  </a:lnTo>
                  <a:lnTo>
                    <a:pt x="116" y="14"/>
                  </a:lnTo>
                  <a:lnTo>
                    <a:pt x="118" y="12"/>
                  </a:lnTo>
                  <a:lnTo>
                    <a:pt x="116" y="12"/>
                  </a:lnTo>
                  <a:lnTo>
                    <a:pt x="114" y="10"/>
                  </a:lnTo>
                  <a:lnTo>
                    <a:pt x="110" y="6"/>
                  </a:lnTo>
                  <a:lnTo>
                    <a:pt x="108" y="4"/>
                  </a:lnTo>
                  <a:lnTo>
                    <a:pt x="104" y="2"/>
                  </a:lnTo>
                  <a:lnTo>
                    <a:pt x="102" y="0"/>
                  </a:lnTo>
                  <a:lnTo>
                    <a:pt x="100" y="0"/>
                  </a:lnTo>
                  <a:lnTo>
                    <a:pt x="86" y="12"/>
                  </a:lnTo>
                  <a:lnTo>
                    <a:pt x="84" y="12"/>
                  </a:lnTo>
                  <a:lnTo>
                    <a:pt x="82" y="12"/>
                  </a:lnTo>
                  <a:lnTo>
                    <a:pt x="76" y="12"/>
                  </a:lnTo>
                  <a:lnTo>
                    <a:pt x="70" y="14"/>
                  </a:lnTo>
                  <a:lnTo>
                    <a:pt x="64" y="16"/>
                  </a:lnTo>
                  <a:lnTo>
                    <a:pt x="60" y="2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0" name="Freeform 355"/>
            <p:cNvSpPr>
              <a:spLocks noChangeArrowheads="1"/>
            </p:cNvSpPr>
            <p:nvPr/>
          </p:nvSpPr>
          <p:spPr bwMode="auto">
            <a:xfrm>
              <a:off x="3452" y="84"/>
              <a:ext cx="22" cy="28"/>
            </a:xfrm>
            <a:custGeom>
              <a:avLst/>
              <a:gdLst>
                <a:gd name="T0" fmla="*/ 16 w 22"/>
                <a:gd name="T1" fmla="*/ 2 h 28"/>
                <a:gd name="T2" fmla="*/ 14 w 22"/>
                <a:gd name="T3" fmla="*/ 2 h 28"/>
                <a:gd name="T4" fmla="*/ 12 w 22"/>
                <a:gd name="T5" fmla="*/ 0 h 28"/>
                <a:gd name="T6" fmla="*/ 10 w 22"/>
                <a:gd name="T7" fmla="*/ 0 h 28"/>
                <a:gd name="T8" fmla="*/ 6 w 22"/>
                <a:gd name="T9" fmla="*/ 0 h 28"/>
                <a:gd name="T10" fmla="*/ 4 w 22"/>
                <a:gd name="T11" fmla="*/ 2 h 28"/>
                <a:gd name="T12" fmla="*/ 2 w 22"/>
                <a:gd name="T13" fmla="*/ 4 h 28"/>
                <a:gd name="T14" fmla="*/ 2 w 22"/>
                <a:gd name="T15" fmla="*/ 8 h 28"/>
                <a:gd name="T16" fmla="*/ 0 w 22"/>
                <a:gd name="T17" fmla="*/ 12 h 28"/>
                <a:gd name="T18" fmla="*/ 2 w 22"/>
                <a:gd name="T19" fmla="*/ 20 h 28"/>
                <a:gd name="T20" fmla="*/ 4 w 22"/>
                <a:gd name="T21" fmla="*/ 22 h 28"/>
                <a:gd name="T22" fmla="*/ 6 w 22"/>
                <a:gd name="T23" fmla="*/ 24 h 28"/>
                <a:gd name="T24" fmla="*/ 10 w 22"/>
                <a:gd name="T25" fmla="*/ 26 h 28"/>
                <a:gd name="T26" fmla="*/ 14 w 22"/>
                <a:gd name="T27" fmla="*/ 26 h 28"/>
                <a:gd name="T28" fmla="*/ 16 w 22"/>
                <a:gd name="T29" fmla="*/ 28 h 28"/>
                <a:gd name="T30" fmla="*/ 20 w 22"/>
                <a:gd name="T31" fmla="*/ 26 h 28"/>
                <a:gd name="T32" fmla="*/ 22 w 22"/>
                <a:gd name="T33" fmla="*/ 24 h 28"/>
                <a:gd name="T34" fmla="*/ 22 w 22"/>
                <a:gd name="T35" fmla="*/ 20 h 28"/>
                <a:gd name="T36" fmla="*/ 22 w 22"/>
                <a:gd name="T37" fmla="*/ 14 h 28"/>
                <a:gd name="T38" fmla="*/ 22 w 22"/>
                <a:gd name="T39" fmla="*/ 10 h 28"/>
                <a:gd name="T40" fmla="*/ 20 w 22"/>
                <a:gd name="T41" fmla="*/ 6 h 28"/>
                <a:gd name="T42" fmla="*/ 18 w 22"/>
                <a:gd name="T43" fmla="*/ 4 h 28"/>
                <a:gd name="T44" fmla="*/ 16 w 22"/>
                <a:gd name="T45"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 h="28">
                  <a:moveTo>
                    <a:pt x="16" y="2"/>
                  </a:moveTo>
                  <a:lnTo>
                    <a:pt x="14" y="2"/>
                  </a:lnTo>
                  <a:lnTo>
                    <a:pt x="12" y="0"/>
                  </a:lnTo>
                  <a:lnTo>
                    <a:pt x="10" y="0"/>
                  </a:lnTo>
                  <a:lnTo>
                    <a:pt x="6" y="0"/>
                  </a:lnTo>
                  <a:lnTo>
                    <a:pt x="4" y="2"/>
                  </a:lnTo>
                  <a:lnTo>
                    <a:pt x="2" y="4"/>
                  </a:lnTo>
                  <a:lnTo>
                    <a:pt x="2" y="8"/>
                  </a:lnTo>
                  <a:lnTo>
                    <a:pt x="0" y="12"/>
                  </a:lnTo>
                  <a:lnTo>
                    <a:pt x="2" y="20"/>
                  </a:lnTo>
                  <a:lnTo>
                    <a:pt x="4" y="22"/>
                  </a:lnTo>
                  <a:lnTo>
                    <a:pt x="6" y="24"/>
                  </a:lnTo>
                  <a:lnTo>
                    <a:pt x="10" y="26"/>
                  </a:lnTo>
                  <a:lnTo>
                    <a:pt x="14" y="26"/>
                  </a:lnTo>
                  <a:lnTo>
                    <a:pt x="16" y="28"/>
                  </a:lnTo>
                  <a:lnTo>
                    <a:pt x="20" y="26"/>
                  </a:lnTo>
                  <a:lnTo>
                    <a:pt x="22" y="24"/>
                  </a:lnTo>
                  <a:lnTo>
                    <a:pt x="22" y="20"/>
                  </a:lnTo>
                  <a:lnTo>
                    <a:pt x="22" y="14"/>
                  </a:lnTo>
                  <a:lnTo>
                    <a:pt x="22" y="10"/>
                  </a:lnTo>
                  <a:lnTo>
                    <a:pt x="20" y="6"/>
                  </a:lnTo>
                  <a:lnTo>
                    <a:pt x="18" y="4"/>
                  </a:lnTo>
                  <a:lnTo>
                    <a:pt x="16"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1" name="Freeform 356"/>
            <p:cNvSpPr>
              <a:spLocks noChangeArrowheads="1"/>
            </p:cNvSpPr>
            <p:nvPr/>
          </p:nvSpPr>
          <p:spPr bwMode="auto">
            <a:xfrm>
              <a:off x="3478" y="46"/>
              <a:ext cx="68" cy="42"/>
            </a:xfrm>
            <a:custGeom>
              <a:avLst/>
              <a:gdLst>
                <a:gd name="T0" fmla="*/ 12 w 68"/>
                <a:gd name="T1" fmla="*/ 12 h 42"/>
                <a:gd name="T2" fmla="*/ 12 w 68"/>
                <a:gd name="T3" fmla="*/ 12 h 42"/>
                <a:gd name="T4" fmla="*/ 10 w 68"/>
                <a:gd name="T5" fmla="*/ 14 h 42"/>
                <a:gd name="T6" fmla="*/ 8 w 68"/>
                <a:gd name="T7" fmla="*/ 14 h 42"/>
                <a:gd name="T8" fmla="*/ 4 w 68"/>
                <a:gd name="T9" fmla="*/ 18 h 42"/>
                <a:gd name="T10" fmla="*/ 2 w 68"/>
                <a:gd name="T11" fmla="*/ 20 h 42"/>
                <a:gd name="T12" fmla="*/ 0 w 68"/>
                <a:gd name="T13" fmla="*/ 24 h 42"/>
                <a:gd name="T14" fmla="*/ 0 w 68"/>
                <a:gd name="T15" fmla="*/ 26 h 42"/>
                <a:gd name="T16" fmla="*/ 2 w 68"/>
                <a:gd name="T17" fmla="*/ 30 h 42"/>
                <a:gd name="T18" fmla="*/ 4 w 68"/>
                <a:gd name="T19" fmla="*/ 34 h 42"/>
                <a:gd name="T20" fmla="*/ 10 w 68"/>
                <a:gd name="T21" fmla="*/ 36 h 42"/>
                <a:gd name="T22" fmla="*/ 12 w 68"/>
                <a:gd name="T23" fmla="*/ 36 h 42"/>
                <a:gd name="T24" fmla="*/ 12 w 68"/>
                <a:gd name="T25" fmla="*/ 34 h 42"/>
                <a:gd name="T26" fmla="*/ 16 w 68"/>
                <a:gd name="T27" fmla="*/ 30 h 42"/>
                <a:gd name="T28" fmla="*/ 18 w 68"/>
                <a:gd name="T29" fmla="*/ 28 h 42"/>
                <a:gd name="T30" fmla="*/ 22 w 68"/>
                <a:gd name="T31" fmla="*/ 26 h 42"/>
                <a:gd name="T32" fmla="*/ 26 w 68"/>
                <a:gd name="T33" fmla="*/ 28 h 42"/>
                <a:gd name="T34" fmla="*/ 30 w 68"/>
                <a:gd name="T35" fmla="*/ 32 h 42"/>
                <a:gd name="T36" fmla="*/ 32 w 68"/>
                <a:gd name="T37" fmla="*/ 34 h 42"/>
                <a:gd name="T38" fmla="*/ 36 w 68"/>
                <a:gd name="T39" fmla="*/ 38 h 42"/>
                <a:gd name="T40" fmla="*/ 42 w 68"/>
                <a:gd name="T41" fmla="*/ 42 h 42"/>
                <a:gd name="T42" fmla="*/ 52 w 68"/>
                <a:gd name="T43" fmla="*/ 40 h 42"/>
                <a:gd name="T44" fmla="*/ 62 w 68"/>
                <a:gd name="T45" fmla="*/ 32 h 42"/>
                <a:gd name="T46" fmla="*/ 64 w 68"/>
                <a:gd name="T47" fmla="*/ 30 h 42"/>
                <a:gd name="T48" fmla="*/ 66 w 68"/>
                <a:gd name="T49" fmla="*/ 28 h 42"/>
                <a:gd name="T50" fmla="*/ 68 w 68"/>
                <a:gd name="T51" fmla="*/ 26 h 42"/>
                <a:gd name="T52" fmla="*/ 68 w 68"/>
                <a:gd name="T53" fmla="*/ 22 h 42"/>
                <a:gd name="T54" fmla="*/ 66 w 68"/>
                <a:gd name="T55" fmla="*/ 20 h 42"/>
                <a:gd name="T56" fmla="*/ 62 w 68"/>
                <a:gd name="T57" fmla="*/ 16 h 42"/>
                <a:gd name="T58" fmla="*/ 58 w 68"/>
                <a:gd name="T59" fmla="*/ 14 h 42"/>
                <a:gd name="T60" fmla="*/ 40 w 68"/>
                <a:gd name="T61" fmla="*/ 2 h 42"/>
                <a:gd name="T62" fmla="*/ 38 w 68"/>
                <a:gd name="T63" fmla="*/ 2 h 42"/>
                <a:gd name="T64" fmla="*/ 36 w 68"/>
                <a:gd name="T65" fmla="*/ 2 h 42"/>
                <a:gd name="T66" fmla="*/ 32 w 68"/>
                <a:gd name="T67" fmla="*/ 0 h 42"/>
                <a:gd name="T68" fmla="*/ 28 w 68"/>
                <a:gd name="T69" fmla="*/ 0 h 42"/>
                <a:gd name="T70" fmla="*/ 24 w 68"/>
                <a:gd name="T71" fmla="*/ 2 h 42"/>
                <a:gd name="T72" fmla="*/ 18 w 68"/>
                <a:gd name="T73" fmla="*/ 6 h 42"/>
                <a:gd name="T74" fmla="*/ 12 w 68"/>
                <a:gd name="T75"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8" h="42">
                  <a:moveTo>
                    <a:pt x="12" y="12"/>
                  </a:moveTo>
                  <a:lnTo>
                    <a:pt x="12" y="12"/>
                  </a:lnTo>
                  <a:lnTo>
                    <a:pt x="10" y="14"/>
                  </a:lnTo>
                  <a:lnTo>
                    <a:pt x="8" y="14"/>
                  </a:lnTo>
                  <a:lnTo>
                    <a:pt x="4" y="18"/>
                  </a:lnTo>
                  <a:lnTo>
                    <a:pt x="2" y="20"/>
                  </a:lnTo>
                  <a:lnTo>
                    <a:pt x="0" y="24"/>
                  </a:lnTo>
                  <a:lnTo>
                    <a:pt x="0" y="26"/>
                  </a:lnTo>
                  <a:lnTo>
                    <a:pt x="2" y="30"/>
                  </a:lnTo>
                  <a:lnTo>
                    <a:pt x="4" y="34"/>
                  </a:lnTo>
                  <a:lnTo>
                    <a:pt x="10" y="36"/>
                  </a:lnTo>
                  <a:lnTo>
                    <a:pt x="12" y="36"/>
                  </a:lnTo>
                  <a:lnTo>
                    <a:pt x="12" y="34"/>
                  </a:lnTo>
                  <a:lnTo>
                    <a:pt x="16" y="30"/>
                  </a:lnTo>
                  <a:lnTo>
                    <a:pt x="18" y="28"/>
                  </a:lnTo>
                  <a:lnTo>
                    <a:pt x="22" y="26"/>
                  </a:lnTo>
                  <a:lnTo>
                    <a:pt x="26" y="28"/>
                  </a:lnTo>
                  <a:lnTo>
                    <a:pt x="30" y="32"/>
                  </a:lnTo>
                  <a:lnTo>
                    <a:pt x="32" y="34"/>
                  </a:lnTo>
                  <a:lnTo>
                    <a:pt x="36" y="38"/>
                  </a:lnTo>
                  <a:lnTo>
                    <a:pt x="42" y="42"/>
                  </a:lnTo>
                  <a:lnTo>
                    <a:pt x="52" y="40"/>
                  </a:lnTo>
                  <a:lnTo>
                    <a:pt x="62" y="32"/>
                  </a:lnTo>
                  <a:lnTo>
                    <a:pt x="64" y="30"/>
                  </a:lnTo>
                  <a:lnTo>
                    <a:pt x="66" y="28"/>
                  </a:lnTo>
                  <a:lnTo>
                    <a:pt x="68" y="26"/>
                  </a:lnTo>
                  <a:lnTo>
                    <a:pt x="68" y="22"/>
                  </a:lnTo>
                  <a:lnTo>
                    <a:pt x="66" y="20"/>
                  </a:lnTo>
                  <a:lnTo>
                    <a:pt x="62" y="16"/>
                  </a:lnTo>
                  <a:lnTo>
                    <a:pt x="58" y="14"/>
                  </a:lnTo>
                  <a:lnTo>
                    <a:pt x="40" y="2"/>
                  </a:lnTo>
                  <a:lnTo>
                    <a:pt x="38" y="2"/>
                  </a:lnTo>
                  <a:lnTo>
                    <a:pt x="36" y="2"/>
                  </a:lnTo>
                  <a:lnTo>
                    <a:pt x="32" y="0"/>
                  </a:lnTo>
                  <a:lnTo>
                    <a:pt x="28" y="0"/>
                  </a:lnTo>
                  <a:lnTo>
                    <a:pt x="24" y="2"/>
                  </a:lnTo>
                  <a:lnTo>
                    <a:pt x="18" y="6"/>
                  </a:lnTo>
                  <a:lnTo>
                    <a:pt x="12" y="1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2" name="Freeform 357"/>
            <p:cNvSpPr>
              <a:spLocks noChangeArrowheads="1"/>
            </p:cNvSpPr>
            <p:nvPr/>
          </p:nvSpPr>
          <p:spPr bwMode="auto">
            <a:xfrm>
              <a:off x="3478" y="100"/>
              <a:ext cx="58" cy="34"/>
            </a:xfrm>
            <a:custGeom>
              <a:avLst/>
              <a:gdLst>
                <a:gd name="T0" fmla="*/ 12 w 58"/>
                <a:gd name="T1" fmla="*/ 0 h 34"/>
                <a:gd name="T2" fmla="*/ 10 w 58"/>
                <a:gd name="T3" fmla="*/ 2 h 34"/>
                <a:gd name="T4" fmla="*/ 4 w 58"/>
                <a:gd name="T5" fmla="*/ 8 h 34"/>
                <a:gd name="T6" fmla="*/ 0 w 58"/>
                <a:gd name="T7" fmla="*/ 16 h 34"/>
                <a:gd name="T8" fmla="*/ 0 w 58"/>
                <a:gd name="T9" fmla="*/ 26 h 34"/>
                <a:gd name="T10" fmla="*/ 6 w 58"/>
                <a:gd name="T11" fmla="*/ 34 h 34"/>
                <a:gd name="T12" fmla="*/ 8 w 58"/>
                <a:gd name="T13" fmla="*/ 34 h 34"/>
                <a:gd name="T14" fmla="*/ 12 w 58"/>
                <a:gd name="T15" fmla="*/ 34 h 34"/>
                <a:gd name="T16" fmla="*/ 18 w 58"/>
                <a:gd name="T17" fmla="*/ 34 h 34"/>
                <a:gd name="T18" fmla="*/ 24 w 58"/>
                <a:gd name="T19" fmla="*/ 34 h 34"/>
                <a:gd name="T20" fmla="*/ 32 w 58"/>
                <a:gd name="T21" fmla="*/ 32 h 34"/>
                <a:gd name="T22" fmla="*/ 34 w 58"/>
                <a:gd name="T23" fmla="*/ 30 h 34"/>
                <a:gd name="T24" fmla="*/ 38 w 58"/>
                <a:gd name="T25" fmla="*/ 28 h 34"/>
                <a:gd name="T26" fmla="*/ 42 w 58"/>
                <a:gd name="T27" fmla="*/ 24 h 34"/>
                <a:gd name="T28" fmla="*/ 46 w 58"/>
                <a:gd name="T29" fmla="*/ 20 h 34"/>
                <a:gd name="T30" fmla="*/ 48 w 58"/>
                <a:gd name="T31" fmla="*/ 18 h 34"/>
                <a:gd name="T32" fmla="*/ 52 w 58"/>
                <a:gd name="T33" fmla="*/ 18 h 34"/>
                <a:gd name="T34" fmla="*/ 54 w 58"/>
                <a:gd name="T35" fmla="*/ 18 h 34"/>
                <a:gd name="T36" fmla="*/ 56 w 58"/>
                <a:gd name="T37" fmla="*/ 16 h 34"/>
                <a:gd name="T38" fmla="*/ 58 w 58"/>
                <a:gd name="T39" fmla="*/ 14 h 34"/>
                <a:gd name="T40" fmla="*/ 58 w 58"/>
                <a:gd name="T41" fmla="*/ 12 h 34"/>
                <a:gd name="T42" fmla="*/ 56 w 58"/>
                <a:gd name="T43" fmla="*/ 8 h 34"/>
                <a:gd name="T44" fmla="*/ 54 w 58"/>
                <a:gd name="T45" fmla="*/ 6 h 34"/>
                <a:gd name="T46" fmla="*/ 48 w 58"/>
                <a:gd name="T47" fmla="*/ 4 h 34"/>
                <a:gd name="T48" fmla="*/ 32 w 58"/>
                <a:gd name="T49" fmla="*/ 2 h 34"/>
                <a:gd name="T50" fmla="*/ 18 w 58"/>
                <a:gd name="T51" fmla="*/ 0 h 34"/>
                <a:gd name="T52" fmla="*/ 12 w 58"/>
                <a:gd name="T53"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34">
                  <a:moveTo>
                    <a:pt x="12" y="0"/>
                  </a:moveTo>
                  <a:lnTo>
                    <a:pt x="10" y="2"/>
                  </a:lnTo>
                  <a:lnTo>
                    <a:pt x="4" y="8"/>
                  </a:lnTo>
                  <a:lnTo>
                    <a:pt x="0" y="16"/>
                  </a:lnTo>
                  <a:lnTo>
                    <a:pt x="0" y="26"/>
                  </a:lnTo>
                  <a:lnTo>
                    <a:pt x="6" y="34"/>
                  </a:lnTo>
                  <a:lnTo>
                    <a:pt x="8" y="34"/>
                  </a:lnTo>
                  <a:lnTo>
                    <a:pt x="12" y="34"/>
                  </a:lnTo>
                  <a:lnTo>
                    <a:pt x="18" y="34"/>
                  </a:lnTo>
                  <a:lnTo>
                    <a:pt x="24" y="34"/>
                  </a:lnTo>
                  <a:lnTo>
                    <a:pt x="32" y="32"/>
                  </a:lnTo>
                  <a:lnTo>
                    <a:pt x="34" y="30"/>
                  </a:lnTo>
                  <a:lnTo>
                    <a:pt x="38" y="28"/>
                  </a:lnTo>
                  <a:lnTo>
                    <a:pt x="42" y="24"/>
                  </a:lnTo>
                  <a:lnTo>
                    <a:pt x="46" y="20"/>
                  </a:lnTo>
                  <a:lnTo>
                    <a:pt x="48" y="18"/>
                  </a:lnTo>
                  <a:lnTo>
                    <a:pt x="52" y="18"/>
                  </a:lnTo>
                  <a:lnTo>
                    <a:pt x="54" y="18"/>
                  </a:lnTo>
                  <a:lnTo>
                    <a:pt x="56" y="16"/>
                  </a:lnTo>
                  <a:lnTo>
                    <a:pt x="58" y="14"/>
                  </a:lnTo>
                  <a:lnTo>
                    <a:pt x="58" y="12"/>
                  </a:lnTo>
                  <a:lnTo>
                    <a:pt x="56" y="8"/>
                  </a:lnTo>
                  <a:lnTo>
                    <a:pt x="54" y="6"/>
                  </a:lnTo>
                  <a:lnTo>
                    <a:pt x="48" y="4"/>
                  </a:lnTo>
                  <a:lnTo>
                    <a:pt x="32" y="2"/>
                  </a:lnTo>
                  <a:lnTo>
                    <a:pt x="18" y="0"/>
                  </a:lnTo>
                  <a:lnTo>
                    <a:pt x="12"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3" name="Freeform 358"/>
            <p:cNvSpPr>
              <a:spLocks noChangeArrowheads="1"/>
            </p:cNvSpPr>
            <p:nvPr/>
          </p:nvSpPr>
          <p:spPr bwMode="auto">
            <a:xfrm>
              <a:off x="3404" y="206"/>
              <a:ext cx="20" cy="28"/>
            </a:xfrm>
            <a:custGeom>
              <a:avLst/>
              <a:gdLst>
                <a:gd name="T0" fmla="*/ 16 w 20"/>
                <a:gd name="T1" fmla="*/ 0 h 28"/>
                <a:gd name="T2" fmla="*/ 14 w 20"/>
                <a:gd name="T3" fmla="*/ 0 h 28"/>
                <a:gd name="T4" fmla="*/ 12 w 20"/>
                <a:gd name="T5" fmla="*/ 2 h 28"/>
                <a:gd name="T6" fmla="*/ 10 w 20"/>
                <a:gd name="T7" fmla="*/ 6 h 28"/>
                <a:gd name="T8" fmla="*/ 6 w 20"/>
                <a:gd name="T9" fmla="*/ 10 h 28"/>
                <a:gd name="T10" fmla="*/ 2 w 20"/>
                <a:gd name="T11" fmla="*/ 14 h 28"/>
                <a:gd name="T12" fmla="*/ 0 w 20"/>
                <a:gd name="T13" fmla="*/ 18 h 28"/>
                <a:gd name="T14" fmla="*/ 0 w 20"/>
                <a:gd name="T15" fmla="*/ 24 h 28"/>
                <a:gd name="T16" fmla="*/ 2 w 20"/>
                <a:gd name="T17" fmla="*/ 28 h 28"/>
                <a:gd name="T18" fmla="*/ 4 w 20"/>
                <a:gd name="T19" fmla="*/ 28 h 28"/>
                <a:gd name="T20" fmla="*/ 6 w 20"/>
                <a:gd name="T21" fmla="*/ 28 h 28"/>
                <a:gd name="T22" fmla="*/ 8 w 20"/>
                <a:gd name="T23" fmla="*/ 28 h 28"/>
                <a:gd name="T24" fmla="*/ 10 w 20"/>
                <a:gd name="T25" fmla="*/ 28 h 28"/>
                <a:gd name="T26" fmla="*/ 14 w 20"/>
                <a:gd name="T27" fmla="*/ 26 h 28"/>
                <a:gd name="T28" fmla="*/ 16 w 20"/>
                <a:gd name="T29" fmla="*/ 22 h 28"/>
                <a:gd name="T30" fmla="*/ 18 w 20"/>
                <a:gd name="T31" fmla="*/ 16 h 28"/>
                <a:gd name="T32" fmla="*/ 20 w 20"/>
                <a:gd name="T33" fmla="*/ 14 h 28"/>
                <a:gd name="T34" fmla="*/ 20 w 20"/>
                <a:gd name="T35" fmla="*/ 12 h 28"/>
                <a:gd name="T36" fmla="*/ 20 w 20"/>
                <a:gd name="T37" fmla="*/ 8 h 28"/>
                <a:gd name="T38" fmla="*/ 20 w 20"/>
                <a:gd name="T39" fmla="*/ 6 h 28"/>
                <a:gd name="T40" fmla="*/ 20 w 20"/>
                <a:gd name="T41" fmla="*/ 2 h 28"/>
                <a:gd name="T42" fmla="*/ 18 w 20"/>
                <a:gd name="T43" fmla="*/ 0 h 28"/>
                <a:gd name="T44" fmla="*/ 16 w 20"/>
                <a:gd name="T45"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28">
                  <a:moveTo>
                    <a:pt x="16" y="0"/>
                  </a:moveTo>
                  <a:lnTo>
                    <a:pt x="14" y="0"/>
                  </a:lnTo>
                  <a:lnTo>
                    <a:pt x="12" y="2"/>
                  </a:lnTo>
                  <a:lnTo>
                    <a:pt x="10" y="6"/>
                  </a:lnTo>
                  <a:lnTo>
                    <a:pt x="6" y="10"/>
                  </a:lnTo>
                  <a:lnTo>
                    <a:pt x="2" y="14"/>
                  </a:lnTo>
                  <a:lnTo>
                    <a:pt x="0" y="18"/>
                  </a:lnTo>
                  <a:lnTo>
                    <a:pt x="0" y="24"/>
                  </a:lnTo>
                  <a:lnTo>
                    <a:pt x="2" y="28"/>
                  </a:lnTo>
                  <a:lnTo>
                    <a:pt x="4" y="28"/>
                  </a:lnTo>
                  <a:lnTo>
                    <a:pt x="6" y="28"/>
                  </a:lnTo>
                  <a:lnTo>
                    <a:pt x="8" y="28"/>
                  </a:lnTo>
                  <a:lnTo>
                    <a:pt x="10" y="28"/>
                  </a:lnTo>
                  <a:lnTo>
                    <a:pt x="14" y="26"/>
                  </a:lnTo>
                  <a:lnTo>
                    <a:pt x="16" y="22"/>
                  </a:lnTo>
                  <a:lnTo>
                    <a:pt x="18" y="16"/>
                  </a:lnTo>
                  <a:lnTo>
                    <a:pt x="20" y="14"/>
                  </a:lnTo>
                  <a:lnTo>
                    <a:pt x="20" y="12"/>
                  </a:lnTo>
                  <a:lnTo>
                    <a:pt x="20" y="8"/>
                  </a:lnTo>
                  <a:lnTo>
                    <a:pt x="20" y="6"/>
                  </a:lnTo>
                  <a:lnTo>
                    <a:pt x="20" y="2"/>
                  </a:lnTo>
                  <a:lnTo>
                    <a:pt x="18" y="0"/>
                  </a:lnTo>
                  <a:lnTo>
                    <a:pt x="1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4" name="Freeform 359"/>
            <p:cNvSpPr>
              <a:spLocks noChangeArrowheads="1"/>
            </p:cNvSpPr>
            <p:nvPr/>
          </p:nvSpPr>
          <p:spPr bwMode="auto">
            <a:xfrm>
              <a:off x="3402" y="226"/>
              <a:ext cx="114" cy="90"/>
            </a:xfrm>
            <a:custGeom>
              <a:avLst/>
              <a:gdLst>
                <a:gd name="T0" fmla="*/ 28 w 114"/>
                <a:gd name="T1" fmla="*/ 20 h 90"/>
                <a:gd name="T2" fmla="*/ 20 w 114"/>
                <a:gd name="T3" fmla="*/ 18 h 90"/>
                <a:gd name="T4" fmla="*/ 12 w 114"/>
                <a:gd name="T5" fmla="*/ 22 h 90"/>
                <a:gd name="T6" fmla="*/ 8 w 114"/>
                <a:gd name="T7" fmla="*/ 34 h 90"/>
                <a:gd name="T8" fmla="*/ 8 w 114"/>
                <a:gd name="T9" fmla="*/ 46 h 90"/>
                <a:gd name="T10" fmla="*/ 2 w 114"/>
                <a:gd name="T11" fmla="*/ 52 h 90"/>
                <a:gd name="T12" fmla="*/ 0 w 114"/>
                <a:gd name="T13" fmla="*/ 60 h 90"/>
                <a:gd name="T14" fmla="*/ 8 w 114"/>
                <a:gd name="T15" fmla="*/ 68 h 90"/>
                <a:gd name="T16" fmla="*/ 16 w 114"/>
                <a:gd name="T17" fmla="*/ 72 h 90"/>
                <a:gd name="T18" fmla="*/ 26 w 114"/>
                <a:gd name="T19" fmla="*/ 70 h 90"/>
                <a:gd name="T20" fmla="*/ 32 w 114"/>
                <a:gd name="T21" fmla="*/ 60 h 90"/>
                <a:gd name="T22" fmla="*/ 34 w 114"/>
                <a:gd name="T23" fmla="*/ 66 h 90"/>
                <a:gd name="T24" fmla="*/ 44 w 114"/>
                <a:gd name="T25" fmla="*/ 68 h 90"/>
                <a:gd name="T26" fmla="*/ 50 w 114"/>
                <a:gd name="T27" fmla="*/ 66 h 90"/>
                <a:gd name="T28" fmla="*/ 58 w 114"/>
                <a:gd name="T29" fmla="*/ 64 h 90"/>
                <a:gd name="T30" fmla="*/ 56 w 114"/>
                <a:gd name="T31" fmla="*/ 72 h 90"/>
                <a:gd name="T32" fmla="*/ 46 w 114"/>
                <a:gd name="T33" fmla="*/ 76 h 90"/>
                <a:gd name="T34" fmla="*/ 30 w 114"/>
                <a:gd name="T35" fmla="*/ 84 h 90"/>
                <a:gd name="T36" fmla="*/ 28 w 114"/>
                <a:gd name="T37" fmla="*/ 88 h 90"/>
                <a:gd name="T38" fmla="*/ 52 w 114"/>
                <a:gd name="T39" fmla="*/ 88 h 90"/>
                <a:gd name="T40" fmla="*/ 74 w 114"/>
                <a:gd name="T41" fmla="*/ 74 h 90"/>
                <a:gd name="T42" fmla="*/ 80 w 114"/>
                <a:gd name="T43" fmla="*/ 70 h 90"/>
                <a:gd name="T44" fmla="*/ 86 w 114"/>
                <a:gd name="T45" fmla="*/ 74 h 90"/>
                <a:gd name="T46" fmla="*/ 92 w 114"/>
                <a:gd name="T47" fmla="*/ 72 h 90"/>
                <a:gd name="T48" fmla="*/ 100 w 114"/>
                <a:gd name="T49" fmla="*/ 72 h 90"/>
                <a:gd name="T50" fmla="*/ 110 w 114"/>
                <a:gd name="T51" fmla="*/ 64 h 90"/>
                <a:gd name="T52" fmla="*/ 114 w 114"/>
                <a:gd name="T53" fmla="*/ 38 h 90"/>
                <a:gd name="T54" fmla="*/ 104 w 114"/>
                <a:gd name="T55" fmla="*/ 36 h 90"/>
                <a:gd name="T56" fmla="*/ 94 w 114"/>
                <a:gd name="T57" fmla="*/ 38 h 90"/>
                <a:gd name="T58" fmla="*/ 90 w 114"/>
                <a:gd name="T59" fmla="*/ 30 h 90"/>
                <a:gd name="T60" fmla="*/ 84 w 114"/>
                <a:gd name="T61" fmla="*/ 16 h 90"/>
                <a:gd name="T62" fmla="*/ 82 w 114"/>
                <a:gd name="T63" fmla="*/ 4 h 90"/>
                <a:gd name="T64" fmla="*/ 80 w 114"/>
                <a:gd name="T65" fmla="*/ 0 h 90"/>
                <a:gd name="T66" fmla="*/ 68 w 114"/>
                <a:gd name="T67" fmla="*/ 6 h 90"/>
                <a:gd name="T68" fmla="*/ 66 w 114"/>
                <a:gd name="T69" fmla="*/ 20 h 90"/>
                <a:gd name="T70" fmla="*/ 66 w 114"/>
                <a:gd name="T71" fmla="*/ 28 h 90"/>
                <a:gd name="T72" fmla="*/ 66 w 114"/>
                <a:gd name="T73" fmla="*/ 36 h 90"/>
                <a:gd name="T74" fmla="*/ 60 w 114"/>
                <a:gd name="T75" fmla="*/ 46 h 90"/>
                <a:gd name="T76" fmla="*/ 56 w 114"/>
                <a:gd name="T77" fmla="*/ 46 h 90"/>
                <a:gd name="T78" fmla="*/ 54 w 114"/>
                <a:gd name="T79" fmla="*/ 38 h 90"/>
                <a:gd name="T80" fmla="*/ 50 w 114"/>
                <a:gd name="T81" fmla="*/ 26 h 90"/>
                <a:gd name="T82" fmla="*/ 40 w 114"/>
                <a:gd name="T83" fmla="*/ 26 h 90"/>
                <a:gd name="T84" fmla="*/ 34 w 114"/>
                <a:gd name="T85" fmla="*/ 2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4" h="90">
                  <a:moveTo>
                    <a:pt x="30" y="20"/>
                  </a:moveTo>
                  <a:lnTo>
                    <a:pt x="30" y="20"/>
                  </a:lnTo>
                  <a:lnTo>
                    <a:pt x="28" y="20"/>
                  </a:lnTo>
                  <a:lnTo>
                    <a:pt x="26" y="18"/>
                  </a:lnTo>
                  <a:lnTo>
                    <a:pt x="22" y="18"/>
                  </a:lnTo>
                  <a:lnTo>
                    <a:pt x="20" y="18"/>
                  </a:lnTo>
                  <a:lnTo>
                    <a:pt x="16" y="18"/>
                  </a:lnTo>
                  <a:lnTo>
                    <a:pt x="14" y="20"/>
                  </a:lnTo>
                  <a:lnTo>
                    <a:pt x="12" y="22"/>
                  </a:lnTo>
                  <a:lnTo>
                    <a:pt x="10" y="28"/>
                  </a:lnTo>
                  <a:lnTo>
                    <a:pt x="10" y="34"/>
                  </a:lnTo>
                  <a:lnTo>
                    <a:pt x="8" y="34"/>
                  </a:lnTo>
                  <a:lnTo>
                    <a:pt x="8" y="36"/>
                  </a:lnTo>
                  <a:lnTo>
                    <a:pt x="8" y="38"/>
                  </a:lnTo>
                  <a:lnTo>
                    <a:pt x="8" y="46"/>
                  </a:lnTo>
                  <a:lnTo>
                    <a:pt x="6" y="48"/>
                  </a:lnTo>
                  <a:lnTo>
                    <a:pt x="4" y="50"/>
                  </a:lnTo>
                  <a:lnTo>
                    <a:pt x="2" y="52"/>
                  </a:lnTo>
                  <a:lnTo>
                    <a:pt x="0" y="54"/>
                  </a:lnTo>
                  <a:lnTo>
                    <a:pt x="0" y="56"/>
                  </a:lnTo>
                  <a:lnTo>
                    <a:pt x="0" y="60"/>
                  </a:lnTo>
                  <a:lnTo>
                    <a:pt x="4" y="62"/>
                  </a:lnTo>
                  <a:lnTo>
                    <a:pt x="8" y="66"/>
                  </a:lnTo>
                  <a:lnTo>
                    <a:pt x="8" y="68"/>
                  </a:lnTo>
                  <a:lnTo>
                    <a:pt x="10" y="70"/>
                  </a:lnTo>
                  <a:lnTo>
                    <a:pt x="12" y="72"/>
                  </a:lnTo>
                  <a:lnTo>
                    <a:pt x="16" y="72"/>
                  </a:lnTo>
                  <a:lnTo>
                    <a:pt x="22" y="72"/>
                  </a:lnTo>
                  <a:lnTo>
                    <a:pt x="24" y="72"/>
                  </a:lnTo>
                  <a:lnTo>
                    <a:pt x="26" y="70"/>
                  </a:lnTo>
                  <a:lnTo>
                    <a:pt x="30" y="68"/>
                  </a:lnTo>
                  <a:lnTo>
                    <a:pt x="30" y="64"/>
                  </a:lnTo>
                  <a:lnTo>
                    <a:pt x="32" y="60"/>
                  </a:lnTo>
                  <a:lnTo>
                    <a:pt x="32" y="62"/>
                  </a:lnTo>
                  <a:lnTo>
                    <a:pt x="32" y="64"/>
                  </a:lnTo>
                  <a:lnTo>
                    <a:pt x="34" y="66"/>
                  </a:lnTo>
                  <a:lnTo>
                    <a:pt x="36" y="68"/>
                  </a:lnTo>
                  <a:lnTo>
                    <a:pt x="40" y="68"/>
                  </a:lnTo>
                  <a:lnTo>
                    <a:pt x="44" y="68"/>
                  </a:lnTo>
                  <a:lnTo>
                    <a:pt x="46" y="68"/>
                  </a:lnTo>
                  <a:lnTo>
                    <a:pt x="48" y="66"/>
                  </a:lnTo>
                  <a:lnTo>
                    <a:pt x="50" y="66"/>
                  </a:lnTo>
                  <a:lnTo>
                    <a:pt x="52" y="64"/>
                  </a:lnTo>
                  <a:lnTo>
                    <a:pt x="54" y="64"/>
                  </a:lnTo>
                  <a:lnTo>
                    <a:pt x="58" y="64"/>
                  </a:lnTo>
                  <a:lnTo>
                    <a:pt x="60" y="66"/>
                  </a:lnTo>
                  <a:lnTo>
                    <a:pt x="58" y="68"/>
                  </a:lnTo>
                  <a:lnTo>
                    <a:pt x="56" y="72"/>
                  </a:lnTo>
                  <a:lnTo>
                    <a:pt x="54" y="72"/>
                  </a:lnTo>
                  <a:lnTo>
                    <a:pt x="52" y="74"/>
                  </a:lnTo>
                  <a:lnTo>
                    <a:pt x="46" y="76"/>
                  </a:lnTo>
                  <a:lnTo>
                    <a:pt x="40" y="78"/>
                  </a:lnTo>
                  <a:lnTo>
                    <a:pt x="34" y="82"/>
                  </a:lnTo>
                  <a:lnTo>
                    <a:pt x="30" y="84"/>
                  </a:lnTo>
                  <a:lnTo>
                    <a:pt x="26" y="86"/>
                  </a:lnTo>
                  <a:lnTo>
                    <a:pt x="26" y="88"/>
                  </a:lnTo>
                  <a:lnTo>
                    <a:pt x="28" y="88"/>
                  </a:lnTo>
                  <a:lnTo>
                    <a:pt x="32" y="88"/>
                  </a:lnTo>
                  <a:lnTo>
                    <a:pt x="38" y="90"/>
                  </a:lnTo>
                  <a:lnTo>
                    <a:pt x="52" y="88"/>
                  </a:lnTo>
                  <a:lnTo>
                    <a:pt x="64" y="80"/>
                  </a:lnTo>
                  <a:lnTo>
                    <a:pt x="74" y="76"/>
                  </a:lnTo>
                  <a:lnTo>
                    <a:pt x="74" y="74"/>
                  </a:lnTo>
                  <a:lnTo>
                    <a:pt x="76" y="72"/>
                  </a:lnTo>
                  <a:lnTo>
                    <a:pt x="78" y="70"/>
                  </a:lnTo>
                  <a:lnTo>
                    <a:pt x="80" y="70"/>
                  </a:lnTo>
                  <a:lnTo>
                    <a:pt x="82" y="72"/>
                  </a:lnTo>
                  <a:lnTo>
                    <a:pt x="84" y="74"/>
                  </a:lnTo>
                  <a:lnTo>
                    <a:pt x="86" y="74"/>
                  </a:lnTo>
                  <a:lnTo>
                    <a:pt x="90" y="74"/>
                  </a:lnTo>
                  <a:lnTo>
                    <a:pt x="92" y="70"/>
                  </a:lnTo>
                  <a:lnTo>
                    <a:pt x="92" y="72"/>
                  </a:lnTo>
                  <a:lnTo>
                    <a:pt x="94" y="72"/>
                  </a:lnTo>
                  <a:lnTo>
                    <a:pt x="98" y="72"/>
                  </a:lnTo>
                  <a:lnTo>
                    <a:pt x="100" y="72"/>
                  </a:lnTo>
                  <a:lnTo>
                    <a:pt x="104" y="72"/>
                  </a:lnTo>
                  <a:lnTo>
                    <a:pt x="108" y="68"/>
                  </a:lnTo>
                  <a:lnTo>
                    <a:pt x="110" y="64"/>
                  </a:lnTo>
                  <a:lnTo>
                    <a:pt x="112" y="56"/>
                  </a:lnTo>
                  <a:lnTo>
                    <a:pt x="114" y="46"/>
                  </a:lnTo>
                  <a:lnTo>
                    <a:pt x="114" y="38"/>
                  </a:lnTo>
                  <a:lnTo>
                    <a:pt x="108" y="34"/>
                  </a:lnTo>
                  <a:lnTo>
                    <a:pt x="106" y="34"/>
                  </a:lnTo>
                  <a:lnTo>
                    <a:pt x="104" y="36"/>
                  </a:lnTo>
                  <a:lnTo>
                    <a:pt x="100" y="38"/>
                  </a:lnTo>
                  <a:lnTo>
                    <a:pt x="98" y="38"/>
                  </a:lnTo>
                  <a:lnTo>
                    <a:pt x="94" y="38"/>
                  </a:lnTo>
                  <a:lnTo>
                    <a:pt x="92" y="36"/>
                  </a:lnTo>
                  <a:lnTo>
                    <a:pt x="90" y="32"/>
                  </a:lnTo>
                  <a:lnTo>
                    <a:pt x="90" y="30"/>
                  </a:lnTo>
                  <a:lnTo>
                    <a:pt x="88" y="28"/>
                  </a:lnTo>
                  <a:lnTo>
                    <a:pt x="86" y="24"/>
                  </a:lnTo>
                  <a:lnTo>
                    <a:pt x="84" y="16"/>
                  </a:lnTo>
                  <a:lnTo>
                    <a:pt x="84" y="14"/>
                  </a:lnTo>
                  <a:lnTo>
                    <a:pt x="82" y="10"/>
                  </a:lnTo>
                  <a:lnTo>
                    <a:pt x="82" y="4"/>
                  </a:lnTo>
                  <a:lnTo>
                    <a:pt x="82" y="2"/>
                  </a:lnTo>
                  <a:lnTo>
                    <a:pt x="82" y="0"/>
                  </a:lnTo>
                  <a:lnTo>
                    <a:pt x="80" y="0"/>
                  </a:lnTo>
                  <a:lnTo>
                    <a:pt x="76" y="2"/>
                  </a:lnTo>
                  <a:lnTo>
                    <a:pt x="72" y="4"/>
                  </a:lnTo>
                  <a:lnTo>
                    <a:pt x="68" y="6"/>
                  </a:lnTo>
                  <a:lnTo>
                    <a:pt x="66" y="10"/>
                  </a:lnTo>
                  <a:lnTo>
                    <a:pt x="64" y="14"/>
                  </a:lnTo>
                  <a:lnTo>
                    <a:pt x="66" y="20"/>
                  </a:lnTo>
                  <a:lnTo>
                    <a:pt x="64" y="22"/>
                  </a:lnTo>
                  <a:lnTo>
                    <a:pt x="64" y="24"/>
                  </a:lnTo>
                  <a:lnTo>
                    <a:pt x="66" y="28"/>
                  </a:lnTo>
                  <a:lnTo>
                    <a:pt x="70" y="30"/>
                  </a:lnTo>
                  <a:lnTo>
                    <a:pt x="68" y="32"/>
                  </a:lnTo>
                  <a:lnTo>
                    <a:pt x="66" y="36"/>
                  </a:lnTo>
                  <a:lnTo>
                    <a:pt x="64" y="38"/>
                  </a:lnTo>
                  <a:lnTo>
                    <a:pt x="62" y="42"/>
                  </a:lnTo>
                  <a:lnTo>
                    <a:pt x="60" y="46"/>
                  </a:lnTo>
                  <a:lnTo>
                    <a:pt x="58" y="48"/>
                  </a:lnTo>
                  <a:lnTo>
                    <a:pt x="56" y="48"/>
                  </a:lnTo>
                  <a:lnTo>
                    <a:pt x="56" y="46"/>
                  </a:lnTo>
                  <a:lnTo>
                    <a:pt x="54" y="44"/>
                  </a:lnTo>
                  <a:lnTo>
                    <a:pt x="54" y="40"/>
                  </a:lnTo>
                  <a:lnTo>
                    <a:pt x="54" y="38"/>
                  </a:lnTo>
                  <a:lnTo>
                    <a:pt x="54" y="34"/>
                  </a:lnTo>
                  <a:lnTo>
                    <a:pt x="52" y="30"/>
                  </a:lnTo>
                  <a:lnTo>
                    <a:pt x="50" y="26"/>
                  </a:lnTo>
                  <a:lnTo>
                    <a:pt x="46" y="24"/>
                  </a:lnTo>
                  <a:lnTo>
                    <a:pt x="44" y="24"/>
                  </a:lnTo>
                  <a:lnTo>
                    <a:pt x="40" y="26"/>
                  </a:lnTo>
                  <a:lnTo>
                    <a:pt x="38" y="26"/>
                  </a:lnTo>
                  <a:lnTo>
                    <a:pt x="36" y="28"/>
                  </a:lnTo>
                  <a:lnTo>
                    <a:pt x="34" y="28"/>
                  </a:lnTo>
                  <a:lnTo>
                    <a:pt x="32" y="26"/>
                  </a:lnTo>
                  <a:lnTo>
                    <a:pt x="30" y="2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5" name="Freeform 360"/>
            <p:cNvSpPr>
              <a:spLocks noChangeArrowheads="1"/>
            </p:cNvSpPr>
            <p:nvPr/>
          </p:nvSpPr>
          <p:spPr bwMode="auto">
            <a:xfrm>
              <a:off x="3582" y="96"/>
              <a:ext cx="20" cy="48"/>
            </a:xfrm>
            <a:custGeom>
              <a:avLst/>
              <a:gdLst>
                <a:gd name="T0" fmla="*/ 10 w 20"/>
                <a:gd name="T1" fmla="*/ 8 h 48"/>
                <a:gd name="T2" fmla="*/ 10 w 20"/>
                <a:gd name="T3" fmla="*/ 8 h 48"/>
                <a:gd name="T4" fmla="*/ 8 w 20"/>
                <a:gd name="T5" fmla="*/ 6 h 48"/>
                <a:gd name="T6" fmla="*/ 8 w 20"/>
                <a:gd name="T7" fmla="*/ 4 h 48"/>
                <a:gd name="T8" fmla="*/ 6 w 20"/>
                <a:gd name="T9" fmla="*/ 2 h 48"/>
                <a:gd name="T10" fmla="*/ 6 w 20"/>
                <a:gd name="T11" fmla="*/ 0 h 48"/>
                <a:gd name="T12" fmla="*/ 4 w 20"/>
                <a:gd name="T13" fmla="*/ 0 h 48"/>
                <a:gd name="T14" fmla="*/ 2 w 20"/>
                <a:gd name="T15" fmla="*/ 2 h 48"/>
                <a:gd name="T16" fmla="*/ 2 w 20"/>
                <a:gd name="T17" fmla="*/ 6 h 48"/>
                <a:gd name="T18" fmla="*/ 2 w 20"/>
                <a:gd name="T19" fmla="*/ 12 h 48"/>
                <a:gd name="T20" fmla="*/ 0 w 20"/>
                <a:gd name="T21" fmla="*/ 22 h 48"/>
                <a:gd name="T22" fmla="*/ 2 w 20"/>
                <a:gd name="T23" fmla="*/ 26 h 48"/>
                <a:gd name="T24" fmla="*/ 2 w 20"/>
                <a:gd name="T25" fmla="*/ 28 h 48"/>
                <a:gd name="T26" fmla="*/ 2 w 20"/>
                <a:gd name="T27" fmla="*/ 34 h 48"/>
                <a:gd name="T28" fmla="*/ 4 w 20"/>
                <a:gd name="T29" fmla="*/ 38 h 48"/>
                <a:gd name="T30" fmla="*/ 8 w 20"/>
                <a:gd name="T31" fmla="*/ 42 h 48"/>
                <a:gd name="T32" fmla="*/ 12 w 20"/>
                <a:gd name="T33" fmla="*/ 46 h 48"/>
                <a:gd name="T34" fmla="*/ 18 w 20"/>
                <a:gd name="T35" fmla="*/ 48 h 48"/>
                <a:gd name="T36" fmla="*/ 18 w 20"/>
                <a:gd name="T37" fmla="*/ 46 h 48"/>
                <a:gd name="T38" fmla="*/ 20 w 20"/>
                <a:gd name="T39" fmla="*/ 46 h 48"/>
                <a:gd name="T40" fmla="*/ 20 w 20"/>
                <a:gd name="T41" fmla="*/ 44 h 48"/>
                <a:gd name="T42" fmla="*/ 20 w 20"/>
                <a:gd name="T43" fmla="*/ 42 h 48"/>
                <a:gd name="T44" fmla="*/ 20 w 20"/>
                <a:gd name="T45" fmla="*/ 38 h 48"/>
                <a:gd name="T46" fmla="*/ 18 w 20"/>
                <a:gd name="T47" fmla="*/ 32 h 48"/>
                <a:gd name="T48" fmla="*/ 10 w 20"/>
                <a:gd name="T49"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48">
                  <a:moveTo>
                    <a:pt x="10" y="8"/>
                  </a:moveTo>
                  <a:lnTo>
                    <a:pt x="10" y="8"/>
                  </a:lnTo>
                  <a:lnTo>
                    <a:pt x="8" y="6"/>
                  </a:lnTo>
                  <a:lnTo>
                    <a:pt x="8" y="4"/>
                  </a:lnTo>
                  <a:lnTo>
                    <a:pt x="6" y="2"/>
                  </a:lnTo>
                  <a:lnTo>
                    <a:pt x="6" y="0"/>
                  </a:lnTo>
                  <a:lnTo>
                    <a:pt x="4" y="0"/>
                  </a:lnTo>
                  <a:lnTo>
                    <a:pt x="2" y="2"/>
                  </a:lnTo>
                  <a:lnTo>
                    <a:pt x="2" y="6"/>
                  </a:lnTo>
                  <a:lnTo>
                    <a:pt x="2" y="12"/>
                  </a:lnTo>
                  <a:lnTo>
                    <a:pt x="0" y="22"/>
                  </a:lnTo>
                  <a:lnTo>
                    <a:pt x="2" y="26"/>
                  </a:lnTo>
                  <a:lnTo>
                    <a:pt x="2" y="28"/>
                  </a:lnTo>
                  <a:lnTo>
                    <a:pt x="2" y="34"/>
                  </a:lnTo>
                  <a:lnTo>
                    <a:pt x="4" y="38"/>
                  </a:lnTo>
                  <a:lnTo>
                    <a:pt x="8" y="42"/>
                  </a:lnTo>
                  <a:lnTo>
                    <a:pt x="12" y="46"/>
                  </a:lnTo>
                  <a:lnTo>
                    <a:pt x="18" y="48"/>
                  </a:lnTo>
                  <a:lnTo>
                    <a:pt x="18" y="46"/>
                  </a:lnTo>
                  <a:lnTo>
                    <a:pt x="20" y="46"/>
                  </a:lnTo>
                  <a:lnTo>
                    <a:pt x="20" y="44"/>
                  </a:lnTo>
                  <a:lnTo>
                    <a:pt x="20" y="42"/>
                  </a:lnTo>
                  <a:lnTo>
                    <a:pt x="20" y="38"/>
                  </a:lnTo>
                  <a:lnTo>
                    <a:pt x="18" y="32"/>
                  </a:lnTo>
                  <a:lnTo>
                    <a:pt x="10" y="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6" name="Freeform 361"/>
            <p:cNvSpPr>
              <a:spLocks noChangeArrowheads="1"/>
            </p:cNvSpPr>
            <p:nvPr/>
          </p:nvSpPr>
          <p:spPr bwMode="auto">
            <a:xfrm>
              <a:off x="3532" y="164"/>
              <a:ext cx="74" cy="90"/>
            </a:xfrm>
            <a:custGeom>
              <a:avLst/>
              <a:gdLst>
                <a:gd name="T0" fmla="*/ 16 w 74"/>
                <a:gd name="T1" fmla="*/ 10 h 90"/>
                <a:gd name="T2" fmla="*/ 12 w 74"/>
                <a:gd name="T3" fmla="*/ 8 h 90"/>
                <a:gd name="T4" fmla="*/ 8 w 74"/>
                <a:gd name="T5" fmla="*/ 6 h 90"/>
                <a:gd name="T6" fmla="*/ 2 w 74"/>
                <a:gd name="T7" fmla="*/ 6 h 90"/>
                <a:gd name="T8" fmla="*/ 0 w 74"/>
                <a:gd name="T9" fmla="*/ 10 h 90"/>
                <a:gd name="T10" fmla="*/ 2 w 74"/>
                <a:gd name="T11" fmla="*/ 22 h 90"/>
                <a:gd name="T12" fmla="*/ 6 w 74"/>
                <a:gd name="T13" fmla="*/ 28 h 90"/>
                <a:gd name="T14" fmla="*/ 12 w 74"/>
                <a:gd name="T15" fmla="*/ 38 h 90"/>
                <a:gd name="T16" fmla="*/ 16 w 74"/>
                <a:gd name="T17" fmla="*/ 50 h 90"/>
                <a:gd name="T18" fmla="*/ 22 w 74"/>
                <a:gd name="T19" fmla="*/ 50 h 90"/>
                <a:gd name="T20" fmla="*/ 32 w 74"/>
                <a:gd name="T21" fmla="*/ 52 h 90"/>
                <a:gd name="T22" fmla="*/ 36 w 74"/>
                <a:gd name="T23" fmla="*/ 58 h 90"/>
                <a:gd name="T24" fmla="*/ 38 w 74"/>
                <a:gd name="T25" fmla="*/ 70 h 90"/>
                <a:gd name="T26" fmla="*/ 42 w 74"/>
                <a:gd name="T27" fmla="*/ 82 h 90"/>
                <a:gd name="T28" fmla="*/ 52 w 74"/>
                <a:gd name="T29" fmla="*/ 88 h 90"/>
                <a:gd name="T30" fmla="*/ 64 w 74"/>
                <a:gd name="T31" fmla="*/ 90 h 90"/>
                <a:gd name="T32" fmla="*/ 72 w 74"/>
                <a:gd name="T33" fmla="*/ 84 h 90"/>
                <a:gd name="T34" fmla="*/ 74 w 74"/>
                <a:gd name="T35" fmla="*/ 82 h 90"/>
                <a:gd name="T36" fmla="*/ 70 w 74"/>
                <a:gd name="T37" fmla="*/ 84 h 90"/>
                <a:gd name="T38" fmla="*/ 66 w 74"/>
                <a:gd name="T39" fmla="*/ 86 h 90"/>
                <a:gd name="T40" fmla="*/ 64 w 74"/>
                <a:gd name="T41" fmla="*/ 82 h 90"/>
                <a:gd name="T42" fmla="*/ 62 w 74"/>
                <a:gd name="T43" fmla="*/ 58 h 90"/>
                <a:gd name="T44" fmla="*/ 58 w 74"/>
                <a:gd name="T45" fmla="*/ 42 h 90"/>
                <a:gd name="T46" fmla="*/ 66 w 74"/>
                <a:gd name="T47" fmla="*/ 26 h 90"/>
                <a:gd name="T48" fmla="*/ 66 w 74"/>
                <a:gd name="T49" fmla="*/ 8 h 90"/>
                <a:gd name="T50" fmla="*/ 56 w 74"/>
                <a:gd name="T51" fmla="*/ 2 h 90"/>
                <a:gd name="T52" fmla="*/ 50 w 74"/>
                <a:gd name="T53" fmla="*/ 0 h 90"/>
                <a:gd name="T54" fmla="*/ 42 w 74"/>
                <a:gd name="T55" fmla="*/ 0 h 90"/>
                <a:gd name="T56" fmla="*/ 36 w 74"/>
                <a:gd name="T57" fmla="*/ 2 h 90"/>
                <a:gd name="T58" fmla="*/ 38 w 74"/>
                <a:gd name="T59" fmla="*/ 14 h 90"/>
                <a:gd name="T60" fmla="*/ 44 w 74"/>
                <a:gd name="T61" fmla="*/ 32 h 90"/>
                <a:gd name="T62" fmla="*/ 38 w 74"/>
                <a:gd name="T63" fmla="*/ 38 h 90"/>
                <a:gd name="T64" fmla="*/ 26 w 74"/>
                <a:gd name="T65" fmla="*/ 28 h 90"/>
                <a:gd name="T66" fmla="*/ 16 w 74"/>
                <a:gd name="T67" fmla="*/ 18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4" h="90">
                  <a:moveTo>
                    <a:pt x="16" y="10"/>
                  </a:moveTo>
                  <a:lnTo>
                    <a:pt x="16" y="10"/>
                  </a:lnTo>
                  <a:lnTo>
                    <a:pt x="14" y="10"/>
                  </a:lnTo>
                  <a:lnTo>
                    <a:pt x="12" y="8"/>
                  </a:lnTo>
                  <a:lnTo>
                    <a:pt x="10" y="6"/>
                  </a:lnTo>
                  <a:lnTo>
                    <a:pt x="8" y="6"/>
                  </a:lnTo>
                  <a:lnTo>
                    <a:pt x="4" y="6"/>
                  </a:lnTo>
                  <a:lnTo>
                    <a:pt x="2" y="6"/>
                  </a:lnTo>
                  <a:lnTo>
                    <a:pt x="2" y="8"/>
                  </a:lnTo>
                  <a:lnTo>
                    <a:pt x="0" y="10"/>
                  </a:lnTo>
                  <a:lnTo>
                    <a:pt x="0" y="14"/>
                  </a:lnTo>
                  <a:lnTo>
                    <a:pt x="2" y="22"/>
                  </a:lnTo>
                  <a:lnTo>
                    <a:pt x="4" y="24"/>
                  </a:lnTo>
                  <a:lnTo>
                    <a:pt x="6" y="28"/>
                  </a:lnTo>
                  <a:lnTo>
                    <a:pt x="8" y="34"/>
                  </a:lnTo>
                  <a:lnTo>
                    <a:pt x="12" y="38"/>
                  </a:lnTo>
                  <a:lnTo>
                    <a:pt x="14" y="44"/>
                  </a:lnTo>
                  <a:lnTo>
                    <a:pt x="16" y="50"/>
                  </a:lnTo>
                  <a:lnTo>
                    <a:pt x="20" y="50"/>
                  </a:lnTo>
                  <a:lnTo>
                    <a:pt x="22" y="50"/>
                  </a:lnTo>
                  <a:lnTo>
                    <a:pt x="28" y="50"/>
                  </a:lnTo>
                  <a:lnTo>
                    <a:pt x="32" y="52"/>
                  </a:lnTo>
                  <a:lnTo>
                    <a:pt x="34" y="54"/>
                  </a:lnTo>
                  <a:lnTo>
                    <a:pt x="36" y="58"/>
                  </a:lnTo>
                  <a:lnTo>
                    <a:pt x="38" y="64"/>
                  </a:lnTo>
                  <a:lnTo>
                    <a:pt x="38" y="70"/>
                  </a:lnTo>
                  <a:lnTo>
                    <a:pt x="40" y="76"/>
                  </a:lnTo>
                  <a:lnTo>
                    <a:pt x="42" y="82"/>
                  </a:lnTo>
                  <a:lnTo>
                    <a:pt x="48" y="86"/>
                  </a:lnTo>
                  <a:lnTo>
                    <a:pt x="52" y="88"/>
                  </a:lnTo>
                  <a:lnTo>
                    <a:pt x="58" y="90"/>
                  </a:lnTo>
                  <a:lnTo>
                    <a:pt x="64" y="90"/>
                  </a:lnTo>
                  <a:lnTo>
                    <a:pt x="68" y="86"/>
                  </a:lnTo>
                  <a:lnTo>
                    <a:pt x="72" y="84"/>
                  </a:lnTo>
                  <a:lnTo>
                    <a:pt x="74" y="84"/>
                  </a:lnTo>
                  <a:lnTo>
                    <a:pt x="74" y="82"/>
                  </a:lnTo>
                  <a:lnTo>
                    <a:pt x="72" y="84"/>
                  </a:lnTo>
                  <a:lnTo>
                    <a:pt x="70" y="84"/>
                  </a:lnTo>
                  <a:lnTo>
                    <a:pt x="68" y="86"/>
                  </a:lnTo>
                  <a:lnTo>
                    <a:pt x="66" y="86"/>
                  </a:lnTo>
                  <a:lnTo>
                    <a:pt x="64" y="86"/>
                  </a:lnTo>
                  <a:lnTo>
                    <a:pt x="64" y="82"/>
                  </a:lnTo>
                  <a:lnTo>
                    <a:pt x="64" y="72"/>
                  </a:lnTo>
                  <a:lnTo>
                    <a:pt x="62" y="58"/>
                  </a:lnTo>
                  <a:lnTo>
                    <a:pt x="56" y="44"/>
                  </a:lnTo>
                  <a:lnTo>
                    <a:pt x="58" y="42"/>
                  </a:lnTo>
                  <a:lnTo>
                    <a:pt x="62" y="34"/>
                  </a:lnTo>
                  <a:lnTo>
                    <a:pt x="66" y="26"/>
                  </a:lnTo>
                  <a:lnTo>
                    <a:pt x="68" y="16"/>
                  </a:lnTo>
                  <a:lnTo>
                    <a:pt x="66" y="8"/>
                  </a:lnTo>
                  <a:lnTo>
                    <a:pt x="60" y="4"/>
                  </a:lnTo>
                  <a:lnTo>
                    <a:pt x="56" y="2"/>
                  </a:lnTo>
                  <a:lnTo>
                    <a:pt x="54" y="2"/>
                  </a:lnTo>
                  <a:lnTo>
                    <a:pt x="50" y="0"/>
                  </a:lnTo>
                  <a:lnTo>
                    <a:pt x="44" y="0"/>
                  </a:lnTo>
                  <a:lnTo>
                    <a:pt x="42" y="0"/>
                  </a:lnTo>
                  <a:lnTo>
                    <a:pt x="38" y="0"/>
                  </a:lnTo>
                  <a:lnTo>
                    <a:pt x="36" y="2"/>
                  </a:lnTo>
                  <a:lnTo>
                    <a:pt x="36" y="6"/>
                  </a:lnTo>
                  <a:lnTo>
                    <a:pt x="38" y="14"/>
                  </a:lnTo>
                  <a:lnTo>
                    <a:pt x="40" y="24"/>
                  </a:lnTo>
                  <a:lnTo>
                    <a:pt x="44" y="32"/>
                  </a:lnTo>
                  <a:lnTo>
                    <a:pt x="44" y="38"/>
                  </a:lnTo>
                  <a:lnTo>
                    <a:pt x="38" y="38"/>
                  </a:lnTo>
                  <a:lnTo>
                    <a:pt x="32" y="32"/>
                  </a:lnTo>
                  <a:lnTo>
                    <a:pt x="26" y="28"/>
                  </a:lnTo>
                  <a:lnTo>
                    <a:pt x="20" y="24"/>
                  </a:lnTo>
                  <a:lnTo>
                    <a:pt x="16" y="18"/>
                  </a:lnTo>
                  <a:lnTo>
                    <a:pt x="16" y="1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7" name="Freeform 362"/>
            <p:cNvSpPr>
              <a:spLocks noChangeArrowheads="1"/>
            </p:cNvSpPr>
            <p:nvPr/>
          </p:nvSpPr>
          <p:spPr bwMode="auto">
            <a:xfrm>
              <a:off x="3608" y="222"/>
              <a:ext cx="44" cy="46"/>
            </a:xfrm>
            <a:custGeom>
              <a:avLst/>
              <a:gdLst>
                <a:gd name="T0" fmla="*/ 10 w 44"/>
                <a:gd name="T1" fmla="*/ 2 h 46"/>
                <a:gd name="T2" fmla="*/ 10 w 44"/>
                <a:gd name="T3" fmla="*/ 2 h 46"/>
                <a:gd name="T4" fmla="*/ 8 w 44"/>
                <a:gd name="T5" fmla="*/ 0 h 46"/>
                <a:gd name="T6" fmla="*/ 6 w 44"/>
                <a:gd name="T7" fmla="*/ 0 h 46"/>
                <a:gd name="T8" fmla="*/ 4 w 44"/>
                <a:gd name="T9" fmla="*/ 0 h 46"/>
                <a:gd name="T10" fmla="*/ 2 w 44"/>
                <a:gd name="T11" fmla="*/ 2 h 46"/>
                <a:gd name="T12" fmla="*/ 2 w 44"/>
                <a:gd name="T13" fmla="*/ 4 h 46"/>
                <a:gd name="T14" fmla="*/ 4 w 44"/>
                <a:gd name="T15" fmla="*/ 8 h 46"/>
                <a:gd name="T16" fmla="*/ 6 w 44"/>
                <a:gd name="T17" fmla="*/ 12 h 46"/>
                <a:gd name="T18" fmla="*/ 6 w 44"/>
                <a:gd name="T19" fmla="*/ 14 h 46"/>
                <a:gd name="T20" fmla="*/ 4 w 44"/>
                <a:gd name="T21" fmla="*/ 18 h 46"/>
                <a:gd name="T22" fmla="*/ 4 w 44"/>
                <a:gd name="T23" fmla="*/ 22 h 46"/>
                <a:gd name="T24" fmla="*/ 4 w 44"/>
                <a:gd name="T25" fmla="*/ 28 h 46"/>
                <a:gd name="T26" fmla="*/ 2 w 44"/>
                <a:gd name="T27" fmla="*/ 34 h 46"/>
                <a:gd name="T28" fmla="*/ 0 w 44"/>
                <a:gd name="T29" fmla="*/ 38 h 46"/>
                <a:gd name="T30" fmla="*/ 16 w 44"/>
                <a:gd name="T31" fmla="*/ 34 h 46"/>
                <a:gd name="T32" fmla="*/ 24 w 44"/>
                <a:gd name="T33" fmla="*/ 46 h 46"/>
                <a:gd name="T34" fmla="*/ 24 w 44"/>
                <a:gd name="T35" fmla="*/ 44 h 46"/>
                <a:gd name="T36" fmla="*/ 28 w 44"/>
                <a:gd name="T37" fmla="*/ 44 h 46"/>
                <a:gd name="T38" fmla="*/ 32 w 44"/>
                <a:gd name="T39" fmla="*/ 42 h 46"/>
                <a:gd name="T40" fmla="*/ 36 w 44"/>
                <a:gd name="T41" fmla="*/ 40 h 46"/>
                <a:gd name="T42" fmla="*/ 40 w 44"/>
                <a:gd name="T43" fmla="*/ 36 h 46"/>
                <a:gd name="T44" fmla="*/ 42 w 44"/>
                <a:gd name="T45" fmla="*/ 32 h 46"/>
                <a:gd name="T46" fmla="*/ 42 w 44"/>
                <a:gd name="T47" fmla="*/ 28 h 46"/>
                <a:gd name="T48" fmla="*/ 44 w 44"/>
                <a:gd name="T49" fmla="*/ 24 h 46"/>
                <a:gd name="T50" fmla="*/ 42 w 44"/>
                <a:gd name="T51" fmla="*/ 18 h 46"/>
                <a:gd name="T52" fmla="*/ 40 w 44"/>
                <a:gd name="T53" fmla="*/ 12 h 46"/>
                <a:gd name="T54" fmla="*/ 38 w 44"/>
                <a:gd name="T55" fmla="*/ 12 h 46"/>
                <a:gd name="T56" fmla="*/ 36 w 44"/>
                <a:gd name="T57" fmla="*/ 10 h 46"/>
                <a:gd name="T58" fmla="*/ 34 w 44"/>
                <a:gd name="T59" fmla="*/ 6 h 46"/>
                <a:gd name="T60" fmla="*/ 30 w 44"/>
                <a:gd name="T61" fmla="*/ 4 h 46"/>
                <a:gd name="T62" fmla="*/ 26 w 44"/>
                <a:gd name="T63" fmla="*/ 0 h 46"/>
                <a:gd name="T64" fmla="*/ 22 w 44"/>
                <a:gd name="T65" fmla="*/ 0 h 46"/>
                <a:gd name="T66" fmla="*/ 16 w 44"/>
                <a:gd name="T67" fmla="*/ 0 h 46"/>
                <a:gd name="T68" fmla="*/ 10 w 44"/>
                <a:gd name="T69" fmla="*/ 2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4" h="46">
                  <a:moveTo>
                    <a:pt x="10" y="2"/>
                  </a:moveTo>
                  <a:lnTo>
                    <a:pt x="10" y="2"/>
                  </a:lnTo>
                  <a:lnTo>
                    <a:pt x="8" y="0"/>
                  </a:lnTo>
                  <a:lnTo>
                    <a:pt x="6" y="0"/>
                  </a:lnTo>
                  <a:lnTo>
                    <a:pt x="4" y="0"/>
                  </a:lnTo>
                  <a:lnTo>
                    <a:pt x="2" y="2"/>
                  </a:lnTo>
                  <a:lnTo>
                    <a:pt x="2" y="4"/>
                  </a:lnTo>
                  <a:lnTo>
                    <a:pt x="4" y="8"/>
                  </a:lnTo>
                  <a:lnTo>
                    <a:pt x="6" y="12"/>
                  </a:lnTo>
                  <a:lnTo>
                    <a:pt x="6" y="14"/>
                  </a:lnTo>
                  <a:lnTo>
                    <a:pt x="4" y="18"/>
                  </a:lnTo>
                  <a:lnTo>
                    <a:pt x="4" y="22"/>
                  </a:lnTo>
                  <a:lnTo>
                    <a:pt x="4" y="28"/>
                  </a:lnTo>
                  <a:lnTo>
                    <a:pt x="2" y="34"/>
                  </a:lnTo>
                  <a:lnTo>
                    <a:pt x="0" y="38"/>
                  </a:lnTo>
                  <a:lnTo>
                    <a:pt x="16" y="34"/>
                  </a:lnTo>
                  <a:lnTo>
                    <a:pt x="24" y="46"/>
                  </a:lnTo>
                  <a:lnTo>
                    <a:pt x="24" y="44"/>
                  </a:lnTo>
                  <a:lnTo>
                    <a:pt x="28" y="44"/>
                  </a:lnTo>
                  <a:lnTo>
                    <a:pt x="32" y="42"/>
                  </a:lnTo>
                  <a:lnTo>
                    <a:pt x="36" y="40"/>
                  </a:lnTo>
                  <a:lnTo>
                    <a:pt x="40" y="36"/>
                  </a:lnTo>
                  <a:lnTo>
                    <a:pt x="42" y="32"/>
                  </a:lnTo>
                  <a:lnTo>
                    <a:pt x="42" y="28"/>
                  </a:lnTo>
                  <a:lnTo>
                    <a:pt x="44" y="24"/>
                  </a:lnTo>
                  <a:lnTo>
                    <a:pt x="42" y="18"/>
                  </a:lnTo>
                  <a:lnTo>
                    <a:pt x="40" y="12"/>
                  </a:lnTo>
                  <a:lnTo>
                    <a:pt x="38" y="12"/>
                  </a:lnTo>
                  <a:lnTo>
                    <a:pt x="36" y="10"/>
                  </a:lnTo>
                  <a:lnTo>
                    <a:pt x="34" y="6"/>
                  </a:lnTo>
                  <a:lnTo>
                    <a:pt x="30" y="4"/>
                  </a:lnTo>
                  <a:lnTo>
                    <a:pt x="26" y="0"/>
                  </a:lnTo>
                  <a:lnTo>
                    <a:pt x="22" y="0"/>
                  </a:lnTo>
                  <a:lnTo>
                    <a:pt x="16" y="0"/>
                  </a:lnTo>
                  <a:lnTo>
                    <a:pt x="10"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8" name="Freeform 363"/>
            <p:cNvSpPr>
              <a:spLocks noChangeArrowheads="1"/>
            </p:cNvSpPr>
            <p:nvPr/>
          </p:nvSpPr>
          <p:spPr bwMode="auto">
            <a:xfrm>
              <a:off x="3658" y="204"/>
              <a:ext cx="168" cy="98"/>
            </a:xfrm>
            <a:custGeom>
              <a:avLst/>
              <a:gdLst>
                <a:gd name="T0" fmla="*/ 12 w 168"/>
                <a:gd name="T1" fmla="*/ 2 h 98"/>
                <a:gd name="T2" fmla="*/ 8 w 168"/>
                <a:gd name="T3" fmla="*/ 0 h 98"/>
                <a:gd name="T4" fmla="*/ 4 w 168"/>
                <a:gd name="T5" fmla="*/ 0 h 98"/>
                <a:gd name="T6" fmla="*/ 0 w 168"/>
                <a:gd name="T7" fmla="*/ 2 h 98"/>
                <a:gd name="T8" fmla="*/ 0 w 168"/>
                <a:gd name="T9" fmla="*/ 10 h 98"/>
                <a:gd name="T10" fmla="*/ 4 w 168"/>
                <a:gd name="T11" fmla="*/ 24 h 98"/>
                <a:gd name="T12" fmla="*/ 6 w 168"/>
                <a:gd name="T13" fmla="*/ 28 h 98"/>
                <a:gd name="T14" fmla="*/ 8 w 168"/>
                <a:gd name="T15" fmla="*/ 32 h 98"/>
                <a:gd name="T16" fmla="*/ 16 w 168"/>
                <a:gd name="T17" fmla="*/ 32 h 98"/>
                <a:gd name="T18" fmla="*/ 26 w 168"/>
                <a:gd name="T19" fmla="*/ 26 h 98"/>
                <a:gd name="T20" fmla="*/ 28 w 168"/>
                <a:gd name="T21" fmla="*/ 24 h 98"/>
                <a:gd name="T22" fmla="*/ 32 w 168"/>
                <a:gd name="T23" fmla="*/ 24 h 98"/>
                <a:gd name="T24" fmla="*/ 36 w 168"/>
                <a:gd name="T25" fmla="*/ 28 h 98"/>
                <a:gd name="T26" fmla="*/ 38 w 168"/>
                <a:gd name="T27" fmla="*/ 38 h 98"/>
                <a:gd name="T28" fmla="*/ 44 w 168"/>
                <a:gd name="T29" fmla="*/ 72 h 98"/>
                <a:gd name="T30" fmla="*/ 40 w 168"/>
                <a:gd name="T31" fmla="*/ 72 h 98"/>
                <a:gd name="T32" fmla="*/ 38 w 168"/>
                <a:gd name="T33" fmla="*/ 76 h 98"/>
                <a:gd name="T34" fmla="*/ 40 w 168"/>
                <a:gd name="T35" fmla="*/ 84 h 98"/>
                <a:gd name="T36" fmla="*/ 48 w 168"/>
                <a:gd name="T37" fmla="*/ 88 h 98"/>
                <a:gd name="T38" fmla="*/ 54 w 168"/>
                <a:gd name="T39" fmla="*/ 88 h 98"/>
                <a:gd name="T40" fmla="*/ 58 w 168"/>
                <a:gd name="T41" fmla="*/ 84 h 98"/>
                <a:gd name="T42" fmla="*/ 64 w 168"/>
                <a:gd name="T43" fmla="*/ 84 h 98"/>
                <a:gd name="T44" fmla="*/ 72 w 168"/>
                <a:gd name="T45" fmla="*/ 90 h 98"/>
                <a:gd name="T46" fmla="*/ 82 w 168"/>
                <a:gd name="T47" fmla="*/ 94 h 98"/>
                <a:gd name="T48" fmla="*/ 106 w 168"/>
                <a:gd name="T49" fmla="*/ 96 h 98"/>
                <a:gd name="T50" fmla="*/ 118 w 168"/>
                <a:gd name="T51" fmla="*/ 94 h 98"/>
                <a:gd name="T52" fmla="*/ 120 w 168"/>
                <a:gd name="T53" fmla="*/ 90 h 98"/>
                <a:gd name="T54" fmla="*/ 122 w 168"/>
                <a:gd name="T55" fmla="*/ 86 h 98"/>
                <a:gd name="T56" fmla="*/ 128 w 168"/>
                <a:gd name="T57" fmla="*/ 86 h 98"/>
                <a:gd name="T58" fmla="*/ 140 w 168"/>
                <a:gd name="T59" fmla="*/ 92 h 98"/>
                <a:gd name="T60" fmla="*/ 144 w 168"/>
                <a:gd name="T61" fmla="*/ 92 h 98"/>
                <a:gd name="T62" fmla="*/ 150 w 168"/>
                <a:gd name="T63" fmla="*/ 90 h 98"/>
                <a:gd name="T64" fmla="*/ 154 w 168"/>
                <a:gd name="T65" fmla="*/ 86 h 98"/>
                <a:gd name="T66" fmla="*/ 154 w 168"/>
                <a:gd name="T67" fmla="*/ 76 h 98"/>
                <a:gd name="T68" fmla="*/ 158 w 168"/>
                <a:gd name="T69" fmla="*/ 74 h 98"/>
                <a:gd name="T70" fmla="*/ 164 w 168"/>
                <a:gd name="T71" fmla="*/ 72 h 98"/>
                <a:gd name="T72" fmla="*/ 164 w 168"/>
                <a:gd name="T73" fmla="*/ 66 h 98"/>
                <a:gd name="T74" fmla="*/ 168 w 168"/>
                <a:gd name="T75" fmla="*/ 62 h 98"/>
                <a:gd name="T76" fmla="*/ 168 w 168"/>
                <a:gd name="T77" fmla="*/ 58 h 98"/>
                <a:gd name="T78" fmla="*/ 162 w 168"/>
                <a:gd name="T79" fmla="*/ 54 h 98"/>
                <a:gd name="T80" fmla="*/ 150 w 168"/>
                <a:gd name="T81" fmla="*/ 50 h 98"/>
                <a:gd name="T82" fmla="*/ 140 w 168"/>
                <a:gd name="T83" fmla="*/ 48 h 98"/>
                <a:gd name="T84" fmla="*/ 134 w 168"/>
                <a:gd name="T85" fmla="*/ 46 h 98"/>
                <a:gd name="T86" fmla="*/ 124 w 168"/>
                <a:gd name="T87" fmla="*/ 44 h 98"/>
                <a:gd name="T88" fmla="*/ 110 w 168"/>
                <a:gd name="T89" fmla="*/ 44 h 98"/>
                <a:gd name="T90" fmla="*/ 108 w 168"/>
                <a:gd name="T91" fmla="*/ 46 h 98"/>
                <a:gd name="T92" fmla="*/ 100 w 168"/>
                <a:gd name="T93" fmla="*/ 50 h 98"/>
                <a:gd name="T94" fmla="*/ 90 w 168"/>
                <a:gd name="T95" fmla="*/ 48 h 98"/>
                <a:gd name="T96" fmla="*/ 62 w 168"/>
                <a:gd name="T97" fmla="*/ 32 h 98"/>
                <a:gd name="T98" fmla="*/ 58 w 168"/>
                <a:gd name="T99" fmla="*/ 26 h 98"/>
                <a:gd name="T100" fmla="*/ 52 w 168"/>
                <a:gd name="T101" fmla="*/ 24 h 98"/>
                <a:gd name="T102" fmla="*/ 50 w 168"/>
                <a:gd name="T103" fmla="*/ 22 h 98"/>
                <a:gd name="T104" fmla="*/ 50 w 168"/>
                <a:gd name="T105" fmla="*/ 18 h 98"/>
                <a:gd name="T106" fmla="*/ 50 w 168"/>
                <a:gd name="T107" fmla="*/ 14 h 98"/>
                <a:gd name="T108" fmla="*/ 48 w 168"/>
                <a:gd name="T109" fmla="*/ 10 h 98"/>
                <a:gd name="T110" fmla="*/ 42 w 168"/>
                <a:gd name="T111" fmla="*/ 8 h 98"/>
                <a:gd name="T112" fmla="*/ 38 w 168"/>
                <a:gd name="T113" fmla="*/ 12 h 98"/>
                <a:gd name="T114" fmla="*/ 32 w 168"/>
                <a:gd name="T115" fmla="*/ 14 h 98"/>
                <a:gd name="T116" fmla="*/ 28 w 168"/>
                <a:gd name="T117" fmla="*/ 12 h 98"/>
                <a:gd name="T118" fmla="*/ 28 w 168"/>
                <a:gd name="T119" fmla="*/ 6 h 98"/>
                <a:gd name="T120" fmla="*/ 22 w 168"/>
                <a:gd name="T121" fmla="*/ 2 h 98"/>
                <a:gd name="T122" fmla="*/ 12 w 168"/>
                <a:gd name="T123" fmla="*/ 2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8" h="98">
                  <a:moveTo>
                    <a:pt x="12" y="2"/>
                  </a:moveTo>
                  <a:lnTo>
                    <a:pt x="12" y="2"/>
                  </a:lnTo>
                  <a:lnTo>
                    <a:pt x="10" y="2"/>
                  </a:lnTo>
                  <a:lnTo>
                    <a:pt x="8" y="0"/>
                  </a:lnTo>
                  <a:lnTo>
                    <a:pt x="6" y="0"/>
                  </a:lnTo>
                  <a:lnTo>
                    <a:pt x="4" y="0"/>
                  </a:lnTo>
                  <a:lnTo>
                    <a:pt x="2" y="0"/>
                  </a:lnTo>
                  <a:lnTo>
                    <a:pt x="0" y="2"/>
                  </a:lnTo>
                  <a:lnTo>
                    <a:pt x="0" y="6"/>
                  </a:lnTo>
                  <a:lnTo>
                    <a:pt x="0" y="10"/>
                  </a:lnTo>
                  <a:lnTo>
                    <a:pt x="2" y="16"/>
                  </a:lnTo>
                  <a:lnTo>
                    <a:pt x="4" y="24"/>
                  </a:lnTo>
                  <a:lnTo>
                    <a:pt x="4" y="26"/>
                  </a:lnTo>
                  <a:lnTo>
                    <a:pt x="6" y="28"/>
                  </a:lnTo>
                  <a:lnTo>
                    <a:pt x="6" y="30"/>
                  </a:lnTo>
                  <a:lnTo>
                    <a:pt x="8" y="32"/>
                  </a:lnTo>
                  <a:lnTo>
                    <a:pt x="12" y="32"/>
                  </a:lnTo>
                  <a:lnTo>
                    <a:pt x="16" y="32"/>
                  </a:lnTo>
                  <a:lnTo>
                    <a:pt x="20" y="30"/>
                  </a:lnTo>
                  <a:lnTo>
                    <a:pt x="26" y="26"/>
                  </a:lnTo>
                  <a:lnTo>
                    <a:pt x="28" y="26"/>
                  </a:lnTo>
                  <a:lnTo>
                    <a:pt x="28" y="24"/>
                  </a:lnTo>
                  <a:lnTo>
                    <a:pt x="30" y="24"/>
                  </a:lnTo>
                  <a:lnTo>
                    <a:pt x="32" y="24"/>
                  </a:lnTo>
                  <a:lnTo>
                    <a:pt x="34" y="24"/>
                  </a:lnTo>
                  <a:lnTo>
                    <a:pt x="36" y="28"/>
                  </a:lnTo>
                  <a:lnTo>
                    <a:pt x="36" y="32"/>
                  </a:lnTo>
                  <a:lnTo>
                    <a:pt x="38" y="38"/>
                  </a:lnTo>
                  <a:lnTo>
                    <a:pt x="38" y="48"/>
                  </a:lnTo>
                  <a:lnTo>
                    <a:pt x="44" y="72"/>
                  </a:lnTo>
                  <a:lnTo>
                    <a:pt x="42" y="72"/>
                  </a:lnTo>
                  <a:lnTo>
                    <a:pt x="40" y="72"/>
                  </a:lnTo>
                  <a:lnTo>
                    <a:pt x="38" y="74"/>
                  </a:lnTo>
                  <a:lnTo>
                    <a:pt x="38" y="76"/>
                  </a:lnTo>
                  <a:lnTo>
                    <a:pt x="38" y="80"/>
                  </a:lnTo>
                  <a:lnTo>
                    <a:pt x="40" y="84"/>
                  </a:lnTo>
                  <a:lnTo>
                    <a:pt x="44" y="88"/>
                  </a:lnTo>
                  <a:lnTo>
                    <a:pt x="48" y="88"/>
                  </a:lnTo>
                  <a:lnTo>
                    <a:pt x="50" y="88"/>
                  </a:lnTo>
                  <a:lnTo>
                    <a:pt x="54" y="88"/>
                  </a:lnTo>
                  <a:lnTo>
                    <a:pt x="56" y="86"/>
                  </a:lnTo>
                  <a:lnTo>
                    <a:pt x="58" y="84"/>
                  </a:lnTo>
                  <a:lnTo>
                    <a:pt x="62" y="84"/>
                  </a:lnTo>
                  <a:lnTo>
                    <a:pt x="64" y="84"/>
                  </a:lnTo>
                  <a:lnTo>
                    <a:pt x="68" y="86"/>
                  </a:lnTo>
                  <a:lnTo>
                    <a:pt x="72" y="90"/>
                  </a:lnTo>
                  <a:lnTo>
                    <a:pt x="74" y="92"/>
                  </a:lnTo>
                  <a:lnTo>
                    <a:pt x="82" y="94"/>
                  </a:lnTo>
                  <a:lnTo>
                    <a:pt x="94" y="98"/>
                  </a:lnTo>
                  <a:lnTo>
                    <a:pt x="106" y="96"/>
                  </a:lnTo>
                  <a:lnTo>
                    <a:pt x="118" y="96"/>
                  </a:lnTo>
                  <a:lnTo>
                    <a:pt x="118" y="94"/>
                  </a:lnTo>
                  <a:lnTo>
                    <a:pt x="118" y="92"/>
                  </a:lnTo>
                  <a:lnTo>
                    <a:pt x="120" y="90"/>
                  </a:lnTo>
                  <a:lnTo>
                    <a:pt x="120" y="88"/>
                  </a:lnTo>
                  <a:lnTo>
                    <a:pt x="122" y="86"/>
                  </a:lnTo>
                  <a:lnTo>
                    <a:pt x="124" y="86"/>
                  </a:lnTo>
                  <a:lnTo>
                    <a:pt x="128" y="86"/>
                  </a:lnTo>
                  <a:lnTo>
                    <a:pt x="134" y="88"/>
                  </a:lnTo>
                  <a:lnTo>
                    <a:pt x="140" y="92"/>
                  </a:lnTo>
                  <a:lnTo>
                    <a:pt x="142" y="92"/>
                  </a:lnTo>
                  <a:lnTo>
                    <a:pt x="144" y="92"/>
                  </a:lnTo>
                  <a:lnTo>
                    <a:pt x="148" y="92"/>
                  </a:lnTo>
                  <a:lnTo>
                    <a:pt x="150" y="90"/>
                  </a:lnTo>
                  <a:lnTo>
                    <a:pt x="152" y="88"/>
                  </a:lnTo>
                  <a:lnTo>
                    <a:pt x="154" y="86"/>
                  </a:lnTo>
                  <a:lnTo>
                    <a:pt x="154" y="82"/>
                  </a:lnTo>
                  <a:lnTo>
                    <a:pt x="154" y="76"/>
                  </a:lnTo>
                  <a:lnTo>
                    <a:pt x="156" y="76"/>
                  </a:lnTo>
                  <a:lnTo>
                    <a:pt x="158" y="74"/>
                  </a:lnTo>
                  <a:lnTo>
                    <a:pt x="162" y="74"/>
                  </a:lnTo>
                  <a:lnTo>
                    <a:pt x="164" y="72"/>
                  </a:lnTo>
                  <a:lnTo>
                    <a:pt x="164" y="70"/>
                  </a:lnTo>
                  <a:lnTo>
                    <a:pt x="164" y="66"/>
                  </a:lnTo>
                  <a:lnTo>
                    <a:pt x="166" y="64"/>
                  </a:lnTo>
                  <a:lnTo>
                    <a:pt x="168" y="62"/>
                  </a:lnTo>
                  <a:lnTo>
                    <a:pt x="168" y="60"/>
                  </a:lnTo>
                  <a:lnTo>
                    <a:pt x="168" y="58"/>
                  </a:lnTo>
                  <a:lnTo>
                    <a:pt x="166" y="56"/>
                  </a:lnTo>
                  <a:lnTo>
                    <a:pt x="162" y="54"/>
                  </a:lnTo>
                  <a:lnTo>
                    <a:pt x="158" y="52"/>
                  </a:lnTo>
                  <a:lnTo>
                    <a:pt x="150" y="50"/>
                  </a:lnTo>
                  <a:lnTo>
                    <a:pt x="142" y="48"/>
                  </a:lnTo>
                  <a:lnTo>
                    <a:pt x="140" y="48"/>
                  </a:lnTo>
                  <a:lnTo>
                    <a:pt x="138" y="48"/>
                  </a:lnTo>
                  <a:lnTo>
                    <a:pt x="134" y="46"/>
                  </a:lnTo>
                  <a:lnTo>
                    <a:pt x="130" y="44"/>
                  </a:lnTo>
                  <a:lnTo>
                    <a:pt x="124" y="44"/>
                  </a:lnTo>
                  <a:lnTo>
                    <a:pt x="118" y="44"/>
                  </a:lnTo>
                  <a:lnTo>
                    <a:pt x="110" y="44"/>
                  </a:lnTo>
                  <a:lnTo>
                    <a:pt x="110" y="46"/>
                  </a:lnTo>
                  <a:lnTo>
                    <a:pt x="108" y="46"/>
                  </a:lnTo>
                  <a:lnTo>
                    <a:pt x="106" y="48"/>
                  </a:lnTo>
                  <a:lnTo>
                    <a:pt x="100" y="50"/>
                  </a:lnTo>
                  <a:lnTo>
                    <a:pt x="96" y="50"/>
                  </a:lnTo>
                  <a:lnTo>
                    <a:pt x="90" y="48"/>
                  </a:lnTo>
                  <a:lnTo>
                    <a:pt x="82" y="44"/>
                  </a:lnTo>
                  <a:lnTo>
                    <a:pt x="62" y="32"/>
                  </a:lnTo>
                  <a:lnTo>
                    <a:pt x="60" y="30"/>
                  </a:lnTo>
                  <a:lnTo>
                    <a:pt x="58" y="26"/>
                  </a:lnTo>
                  <a:lnTo>
                    <a:pt x="56" y="24"/>
                  </a:lnTo>
                  <a:lnTo>
                    <a:pt x="52" y="24"/>
                  </a:lnTo>
                  <a:lnTo>
                    <a:pt x="52" y="22"/>
                  </a:lnTo>
                  <a:lnTo>
                    <a:pt x="50" y="22"/>
                  </a:lnTo>
                  <a:lnTo>
                    <a:pt x="50" y="20"/>
                  </a:lnTo>
                  <a:lnTo>
                    <a:pt x="50" y="18"/>
                  </a:lnTo>
                  <a:lnTo>
                    <a:pt x="50" y="16"/>
                  </a:lnTo>
                  <a:lnTo>
                    <a:pt x="50" y="14"/>
                  </a:lnTo>
                  <a:lnTo>
                    <a:pt x="50" y="10"/>
                  </a:lnTo>
                  <a:lnTo>
                    <a:pt x="48" y="10"/>
                  </a:lnTo>
                  <a:lnTo>
                    <a:pt x="46" y="8"/>
                  </a:lnTo>
                  <a:lnTo>
                    <a:pt x="42" y="8"/>
                  </a:lnTo>
                  <a:lnTo>
                    <a:pt x="40" y="10"/>
                  </a:lnTo>
                  <a:lnTo>
                    <a:pt x="38" y="12"/>
                  </a:lnTo>
                  <a:lnTo>
                    <a:pt x="36" y="14"/>
                  </a:lnTo>
                  <a:lnTo>
                    <a:pt x="32" y="14"/>
                  </a:lnTo>
                  <a:lnTo>
                    <a:pt x="30" y="14"/>
                  </a:lnTo>
                  <a:lnTo>
                    <a:pt x="28" y="12"/>
                  </a:lnTo>
                  <a:lnTo>
                    <a:pt x="28" y="8"/>
                  </a:lnTo>
                  <a:lnTo>
                    <a:pt x="28" y="6"/>
                  </a:lnTo>
                  <a:lnTo>
                    <a:pt x="24" y="4"/>
                  </a:lnTo>
                  <a:lnTo>
                    <a:pt x="22" y="2"/>
                  </a:lnTo>
                  <a:lnTo>
                    <a:pt x="18" y="2"/>
                  </a:lnTo>
                  <a:lnTo>
                    <a:pt x="12"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79" name="Freeform 364"/>
            <p:cNvSpPr>
              <a:spLocks noChangeArrowheads="1"/>
            </p:cNvSpPr>
            <p:nvPr/>
          </p:nvSpPr>
          <p:spPr bwMode="auto">
            <a:xfrm>
              <a:off x="3568" y="0"/>
              <a:ext cx="88" cy="102"/>
            </a:xfrm>
            <a:custGeom>
              <a:avLst/>
              <a:gdLst>
                <a:gd name="T0" fmla="*/ 30 w 88"/>
                <a:gd name="T1" fmla="*/ 44 h 102"/>
                <a:gd name="T2" fmla="*/ 26 w 88"/>
                <a:gd name="T3" fmla="*/ 38 h 102"/>
                <a:gd name="T4" fmla="*/ 20 w 88"/>
                <a:gd name="T5" fmla="*/ 32 h 102"/>
                <a:gd name="T6" fmla="*/ 14 w 88"/>
                <a:gd name="T7" fmla="*/ 28 h 102"/>
                <a:gd name="T8" fmla="*/ 8 w 88"/>
                <a:gd name="T9" fmla="*/ 24 h 102"/>
                <a:gd name="T10" fmla="*/ 2 w 88"/>
                <a:gd name="T11" fmla="*/ 16 h 102"/>
                <a:gd name="T12" fmla="*/ 0 w 88"/>
                <a:gd name="T13" fmla="*/ 8 h 102"/>
                <a:gd name="T14" fmla="*/ 8 w 88"/>
                <a:gd name="T15" fmla="*/ 0 h 102"/>
                <a:gd name="T16" fmla="*/ 16 w 88"/>
                <a:gd name="T17" fmla="*/ 0 h 102"/>
                <a:gd name="T18" fmla="*/ 24 w 88"/>
                <a:gd name="T19" fmla="*/ 4 h 102"/>
                <a:gd name="T20" fmla="*/ 30 w 88"/>
                <a:gd name="T21" fmla="*/ 10 h 102"/>
                <a:gd name="T22" fmla="*/ 32 w 88"/>
                <a:gd name="T23" fmla="*/ 18 h 102"/>
                <a:gd name="T24" fmla="*/ 34 w 88"/>
                <a:gd name="T25" fmla="*/ 22 h 102"/>
                <a:gd name="T26" fmla="*/ 40 w 88"/>
                <a:gd name="T27" fmla="*/ 26 h 102"/>
                <a:gd name="T28" fmla="*/ 44 w 88"/>
                <a:gd name="T29" fmla="*/ 24 h 102"/>
                <a:gd name="T30" fmla="*/ 44 w 88"/>
                <a:gd name="T31" fmla="*/ 18 h 102"/>
                <a:gd name="T32" fmla="*/ 46 w 88"/>
                <a:gd name="T33" fmla="*/ 12 h 102"/>
                <a:gd name="T34" fmla="*/ 50 w 88"/>
                <a:gd name="T35" fmla="*/ 10 h 102"/>
                <a:gd name="T36" fmla="*/ 60 w 88"/>
                <a:gd name="T37" fmla="*/ 14 h 102"/>
                <a:gd name="T38" fmla="*/ 58 w 88"/>
                <a:gd name="T39" fmla="*/ 20 h 102"/>
                <a:gd name="T40" fmla="*/ 58 w 88"/>
                <a:gd name="T41" fmla="*/ 30 h 102"/>
                <a:gd name="T42" fmla="*/ 60 w 88"/>
                <a:gd name="T43" fmla="*/ 40 h 102"/>
                <a:gd name="T44" fmla="*/ 66 w 88"/>
                <a:gd name="T45" fmla="*/ 46 h 102"/>
                <a:gd name="T46" fmla="*/ 70 w 88"/>
                <a:gd name="T47" fmla="*/ 44 h 102"/>
                <a:gd name="T48" fmla="*/ 76 w 88"/>
                <a:gd name="T49" fmla="*/ 34 h 102"/>
                <a:gd name="T50" fmla="*/ 78 w 88"/>
                <a:gd name="T51" fmla="*/ 30 h 102"/>
                <a:gd name="T52" fmla="*/ 82 w 88"/>
                <a:gd name="T53" fmla="*/ 26 h 102"/>
                <a:gd name="T54" fmla="*/ 86 w 88"/>
                <a:gd name="T55" fmla="*/ 28 h 102"/>
                <a:gd name="T56" fmla="*/ 88 w 88"/>
                <a:gd name="T57" fmla="*/ 38 h 102"/>
                <a:gd name="T58" fmla="*/ 86 w 88"/>
                <a:gd name="T59" fmla="*/ 48 h 102"/>
                <a:gd name="T60" fmla="*/ 82 w 88"/>
                <a:gd name="T61" fmla="*/ 68 h 102"/>
                <a:gd name="T62" fmla="*/ 88 w 88"/>
                <a:gd name="T63" fmla="*/ 90 h 102"/>
                <a:gd name="T64" fmla="*/ 86 w 88"/>
                <a:gd name="T65" fmla="*/ 96 h 102"/>
                <a:gd name="T66" fmla="*/ 84 w 88"/>
                <a:gd name="T67" fmla="*/ 100 h 102"/>
                <a:gd name="T68" fmla="*/ 80 w 88"/>
                <a:gd name="T69" fmla="*/ 102 h 102"/>
                <a:gd name="T70" fmla="*/ 78 w 88"/>
                <a:gd name="T71" fmla="*/ 96 h 102"/>
                <a:gd name="T72" fmla="*/ 76 w 88"/>
                <a:gd name="T73" fmla="*/ 90 h 102"/>
                <a:gd name="T74" fmla="*/ 76 w 88"/>
                <a:gd name="T75" fmla="*/ 80 h 102"/>
                <a:gd name="T76" fmla="*/ 72 w 88"/>
                <a:gd name="T77" fmla="*/ 76 h 102"/>
                <a:gd name="T78" fmla="*/ 66 w 88"/>
                <a:gd name="T79" fmla="*/ 78 h 102"/>
                <a:gd name="T80" fmla="*/ 60 w 88"/>
                <a:gd name="T81" fmla="*/ 74 h 102"/>
                <a:gd name="T82" fmla="*/ 52 w 88"/>
                <a:gd name="T83" fmla="*/ 70 h 102"/>
                <a:gd name="T84" fmla="*/ 44 w 88"/>
                <a:gd name="T85" fmla="*/ 6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8" h="102">
                  <a:moveTo>
                    <a:pt x="30" y="46"/>
                  </a:moveTo>
                  <a:lnTo>
                    <a:pt x="30" y="44"/>
                  </a:lnTo>
                  <a:lnTo>
                    <a:pt x="28" y="42"/>
                  </a:lnTo>
                  <a:lnTo>
                    <a:pt x="26" y="38"/>
                  </a:lnTo>
                  <a:lnTo>
                    <a:pt x="24" y="34"/>
                  </a:lnTo>
                  <a:lnTo>
                    <a:pt x="20" y="32"/>
                  </a:lnTo>
                  <a:lnTo>
                    <a:pt x="14" y="30"/>
                  </a:lnTo>
                  <a:lnTo>
                    <a:pt x="14" y="28"/>
                  </a:lnTo>
                  <a:lnTo>
                    <a:pt x="12" y="26"/>
                  </a:lnTo>
                  <a:lnTo>
                    <a:pt x="8" y="24"/>
                  </a:lnTo>
                  <a:lnTo>
                    <a:pt x="6" y="20"/>
                  </a:lnTo>
                  <a:lnTo>
                    <a:pt x="2" y="16"/>
                  </a:lnTo>
                  <a:lnTo>
                    <a:pt x="2" y="12"/>
                  </a:lnTo>
                  <a:lnTo>
                    <a:pt x="0" y="8"/>
                  </a:lnTo>
                  <a:lnTo>
                    <a:pt x="4" y="4"/>
                  </a:lnTo>
                  <a:lnTo>
                    <a:pt x="8" y="0"/>
                  </a:lnTo>
                  <a:lnTo>
                    <a:pt x="12" y="0"/>
                  </a:lnTo>
                  <a:lnTo>
                    <a:pt x="16" y="0"/>
                  </a:lnTo>
                  <a:lnTo>
                    <a:pt x="20" y="2"/>
                  </a:lnTo>
                  <a:lnTo>
                    <a:pt x="24" y="4"/>
                  </a:lnTo>
                  <a:lnTo>
                    <a:pt x="28" y="6"/>
                  </a:lnTo>
                  <a:lnTo>
                    <a:pt x="30" y="10"/>
                  </a:lnTo>
                  <a:lnTo>
                    <a:pt x="32" y="16"/>
                  </a:lnTo>
                  <a:lnTo>
                    <a:pt x="32" y="18"/>
                  </a:lnTo>
                  <a:lnTo>
                    <a:pt x="32" y="20"/>
                  </a:lnTo>
                  <a:lnTo>
                    <a:pt x="34" y="22"/>
                  </a:lnTo>
                  <a:lnTo>
                    <a:pt x="36" y="24"/>
                  </a:lnTo>
                  <a:lnTo>
                    <a:pt x="40" y="26"/>
                  </a:lnTo>
                  <a:lnTo>
                    <a:pt x="44" y="26"/>
                  </a:lnTo>
                  <a:lnTo>
                    <a:pt x="44" y="24"/>
                  </a:lnTo>
                  <a:lnTo>
                    <a:pt x="44" y="20"/>
                  </a:lnTo>
                  <a:lnTo>
                    <a:pt x="44" y="18"/>
                  </a:lnTo>
                  <a:lnTo>
                    <a:pt x="44" y="14"/>
                  </a:lnTo>
                  <a:lnTo>
                    <a:pt x="46" y="12"/>
                  </a:lnTo>
                  <a:lnTo>
                    <a:pt x="48" y="10"/>
                  </a:lnTo>
                  <a:lnTo>
                    <a:pt x="50" y="10"/>
                  </a:lnTo>
                  <a:lnTo>
                    <a:pt x="54" y="12"/>
                  </a:lnTo>
                  <a:lnTo>
                    <a:pt x="60" y="14"/>
                  </a:lnTo>
                  <a:lnTo>
                    <a:pt x="60" y="16"/>
                  </a:lnTo>
                  <a:lnTo>
                    <a:pt x="58" y="20"/>
                  </a:lnTo>
                  <a:lnTo>
                    <a:pt x="58" y="24"/>
                  </a:lnTo>
                  <a:lnTo>
                    <a:pt x="58" y="30"/>
                  </a:lnTo>
                  <a:lnTo>
                    <a:pt x="60" y="34"/>
                  </a:lnTo>
                  <a:lnTo>
                    <a:pt x="60" y="40"/>
                  </a:lnTo>
                  <a:lnTo>
                    <a:pt x="64" y="44"/>
                  </a:lnTo>
                  <a:lnTo>
                    <a:pt x="66" y="46"/>
                  </a:lnTo>
                  <a:lnTo>
                    <a:pt x="68" y="46"/>
                  </a:lnTo>
                  <a:lnTo>
                    <a:pt x="70" y="44"/>
                  </a:lnTo>
                  <a:lnTo>
                    <a:pt x="72" y="42"/>
                  </a:lnTo>
                  <a:lnTo>
                    <a:pt x="76" y="34"/>
                  </a:lnTo>
                  <a:lnTo>
                    <a:pt x="76" y="32"/>
                  </a:lnTo>
                  <a:lnTo>
                    <a:pt x="78" y="30"/>
                  </a:lnTo>
                  <a:lnTo>
                    <a:pt x="80" y="28"/>
                  </a:lnTo>
                  <a:lnTo>
                    <a:pt x="82" y="26"/>
                  </a:lnTo>
                  <a:lnTo>
                    <a:pt x="84" y="26"/>
                  </a:lnTo>
                  <a:lnTo>
                    <a:pt x="86" y="28"/>
                  </a:lnTo>
                  <a:lnTo>
                    <a:pt x="86" y="32"/>
                  </a:lnTo>
                  <a:lnTo>
                    <a:pt x="88" y="38"/>
                  </a:lnTo>
                  <a:lnTo>
                    <a:pt x="88" y="46"/>
                  </a:lnTo>
                  <a:lnTo>
                    <a:pt x="86" y="48"/>
                  </a:lnTo>
                  <a:lnTo>
                    <a:pt x="84" y="58"/>
                  </a:lnTo>
                  <a:lnTo>
                    <a:pt x="82" y="68"/>
                  </a:lnTo>
                  <a:lnTo>
                    <a:pt x="84" y="80"/>
                  </a:lnTo>
                  <a:lnTo>
                    <a:pt x="88" y="90"/>
                  </a:lnTo>
                  <a:lnTo>
                    <a:pt x="88" y="92"/>
                  </a:lnTo>
                  <a:lnTo>
                    <a:pt x="86" y="96"/>
                  </a:lnTo>
                  <a:lnTo>
                    <a:pt x="84" y="98"/>
                  </a:lnTo>
                  <a:lnTo>
                    <a:pt x="84" y="100"/>
                  </a:lnTo>
                  <a:lnTo>
                    <a:pt x="82" y="102"/>
                  </a:lnTo>
                  <a:lnTo>
                    <a:pt x="80" y="102"/>
                  </a:lnTo>
                  <a:lnTo>
                    <a:pt x="78" y="100"/>
                  </a:lnTo>
                  <a:lnTo>
                    <a:pt x="78" y="96"/>
                  </a:lnTo>
                  <a:lnTo>
                    <a:pt x="76" y="92"/>
                  </a:lnTo>
                  <a:lnTo>
                    <a:pt x="76" y="90"/>
                  </a:lnTo>
                  <a:lnTo>
                    <a:pt x="76" y="86"/>
                  </a:lnTo>
                  <a:lnTo>
                    <a:pt x="76" y="80"/>
                  </a:lnTo>
                  <a:lnTo>
                    <a:pt x="74" y="78"/>
                  </a:lnTo>
                  <a:lnTo>
                    <a:pt x="72" y="76"/>
                  </a:lnTo>
                  <a:lnTo>
                    <a:pt x="68" y="74"/>
                  </a:lnTo>
                  <a:lnTo>
                    <a:pt x="66" y="78"/>
                  </a:lnTo>
                  <a:lnTo>
                    <a:pt x="64" y="76"/>
                  </a:lnTo>
                  <a:lnTo>
                    <a:pt x="60" y="74"/>
                  </a:lnTo>
                  <a:lnTo>
                    <a:pt x="56" y="72"/>
                  </a:lnTo>
                  <a:lnTo>
                    <a:pt x="52" y="70"/>
                  </a:lnTo>
                  <a:lnTo>
                    <a:pt x="46" y="66"/>
                  </a:lnTo>
                  <a:lnTo>
                    <a:pt x="44" y="60"/>
                  </a:lnTo>
                  <a:lnTo>
                    <a:pt x="30" y="4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0" name="Freeform 365"/>
            <p:cNvSpPr>
              <a:spLocks noChangeArrowheads="1"/>
            </p:cNvSpPr>
            <p:nvPr/>
          </p:nvSpPr>
          <p:spPr bwMode="auto">
            <a:xfrm>
              <a:off x="3674" y="44"/>
              <a:ext cx="38" cy="54"/>
            </a:xfrm>
            <a:custGeom>
              <a:avLst/>
              <a:gdLst>
                <a:gd name="T0" fmla="*/ 16 w 38"/>
                <a:gd name="T1" fmla="*/ 0 h 54"/>
                <a:gd name="T2" fmla="*/ 14 w 38"/>
                <a:gd name="T3" fmla="*/ 0 h 54"/>
                <a:gd name="T4" fmla="*/ 12 w 38"/>
                <a:gd name="T5" fmla="*/ 0 h 54"/>
                <a:gd name="T6" fmla="*/ 8 w 38"/>
                <a:gd name="T7" fmla="*/ 2 h 54"/>
                <a:gd name="T8" fmla="*/ 6 w 38"/>
                <a:gd name="T9" fmla="*/ 6 h 54"/>
                <a:gd name="T10" fmla="*/ 4 w 38"/>
                <a:gd name="T11" fmla="*/ 10 h 54"/>
                <a:gd name="T12" fmla="*/ 2 w 38"/>
                <a:gd name="T13" fmla="*/ 16 h 54"/>
                <a:gd name="T14" fmla="*/ 2 w 38"/>
                <a:gd name="T15" fmla="*/ 24 h 54"/>
                <a:gd name="T16" fmla="*/ 0 w 38"/>
                <a:gd name="T17" fmla="*/ 48 h 54"/>
                <a:gd name="T18" fmla="*/ 2 w 38"/>
                <a:gd name="T19" fmla="*/ 48 h 54"/>
                <a:gd name="T20" fmla="*/ 10 w 38"/>
                <a:gd name="T21" fmla="*/ 52 h 54"/>
                <a:gd name="T22" fmla="*/ 18 w 38"/>
                <a:gd name="T23" fmla="*/ 54 h 54"/>
                <a:gd name="T24" fmla="*/ 28 w 38"/>
                <a:gd name="T25" fmla="*/ 54 h 54"/>
                <a:gd name="T26" fmla="*/ 36 w 38"/>
                <a:gd name="T27" fmla="*/ 50 h 54"/>
                <a:gd name="T28" fmla="*/ 38 w 38"/>
                <a:gd name="T29" fmla="*/ 40 h 54"/>
                <a:gd name="T30" fmla="*/ 16 w 38"/>
                <a:gd name="T31"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8" h="54">
                  <a:moveTo>
                    <a:pt x="16" y="0"/>
                  </a:moveTo>
                  <a:lnTo>
                    <a:pt x="14" y="0"/>
                  </a:lnTo>
                  <a:lnTo>
                    <a:pt x="12" y="0"/>
                  </a:lnTo>
                  <a:lnTo>
                    <a:pt x="8" y="2"/>
                  </a:lnTo>
                  <a:lnTo>
                    <a:pt x="6" y="6"/>
                  </a:lnTo>
                  <a:lnTo>
                    <a:pt x="4" y="10"/>
                  </a:lnTo>
                  <a:lnTo>
                    <a:pt x="2" y="16"/>
                  </a:lnTo>
                  <a:lnTo>
                    <a:pt x="2" y="24"/>
                  </a:lnTo>
                  <a:lnTo>
                    <a:pt x="0" y="48"/>
                  </a:lnTo>
                  <a:lnTo>
                    <a:pt x="2" y="48"/>
                  </a:lnTo>
                  <a:lnTo>
                    <a:pt x="10" y="52"/>
                  </a:lnTo>
                  <a:lnTo>
                    <a:pt x="18" y="54"/>
                  </a:lnTo>
                  <a:lnTo>
                    <a:pt x="28" y="54"/>
                  </a:lnTo>
                  <a:lnTo>
                    <a:pt x="36" y="50"/>
                  </a:lnTo>
                  <a:lnTo>
                    <a:pt x="38" y="40"/>
                  </a:lnTo>
                  <a:lnTo>
                    <a:pt x="16"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1" name="Freeform 366"/>
            <p:cNvSpPr>
              <a:spLocks noChangeArrowheads="1"/>
            </p:cNvSpPr>
            <p:nvPr/>
          </p:nvSpPr>
          <p:spPr bwMode="auto">
            <a:xfrm>
              <a:off x="3800" y="54"/>
              <a:ext cx="68" cy="146"/>
            </a:xfrm>
            <a:custGeom>
              <a:avLst/>
              <a:gdLst>
                <a:gd name="T0" fmla="*/ 18 w 68"/>
                <a:gd name="T1" fmla="*/ 2 h 146"/>
                <a:gd name="T2" fmla="*/ 16 w 68"/>
                <a:gd name="T3" fmla="*/ 0 h 146"/>
                <a:gd name="T4" fmla="*/ 12 w 68"/>
                <a:gd name="T5" fmla="*/ 0 h 146"/>
                <a:gd name="T6" fmla="*/ 10 w 68"/>
                <a:gd name="T7" fmla="*/ 6 h 146"/>
                <a:gd name="T8" fmla="*/ 12 w 68"/>
                <a:gd name="T9" fmla="*/ 10 h 146"/>
                <a:gd name="T10" fmla="*/ 12 w 68"/>
                <a:gd name="T11" fmla="*/ 16 h 146"/>
                <a:gd name="T12" fmla="*/ 8 w 68"/>
                <a:gd name="T13" fmla="*/ 20 h 146"/>
                <a:gd name="T14" fmla="*/ 4 w 68"/>
                <a:gd name="T15" fmla="*/ 26 h 146"/>
                <a:gd name="T16" fmla="*/ 2 w 68"/>
                <a:gd name="T17" fmla="*/ 40 h 146"/>
                <a:gd name="T18" fmla="*/ 2 w 68"/>
                <a:gd name="T19" fmla="*/ 52 h 146"/>
                <a:gd name="T20" fmla="*/ 2 w 68"/>
                <a:gd name="T21" fmla="*/ 56 h 146"/>
                <a:gd name="T22" fmla="*/ 0 w 68"/>
                <a:gd name="T23" fmla="*/ 60 h 146"/>
                <a:gd name="T24" fmla="*/ 0 w 68"/>
                <a:gd name="T25" fmla="*/ 66 h 146"/>
                <a:gd name="T26" fmla="*/ 6 w 68"/>
                <a:gd name="T27" fmla="*/ 78 h 146"/>
                <a:gd name="T28" fmla="*/ 4 w 68"/>
                <a:gd name="T29" fmla="*/ 84 h 146"/>
                <a:gd name="T30" fmla="*/ 8 w 68"/>
                <a:gd name="T31" fmla="*/ 84 h 146"/>
                <a:gd name="T32" fmla="*/ 12 w 68"/>
                <a:gd name="T33" fmla="*/ 88 h 146"/>
                <a:gd name="T34" fmla="*/ 14 w 68"/>
                <a:gd name="T35" fmla="*/ 96 h 146"/>
                <a:gd name="T36" fmla="*/ 14 w 68"/>
                <a:gd name="T37" fmla="*/ 100 h 146"/>
                <a:gd name="T38" fmla="*/ 14 w 68"/>
                <a:gd name="T39" fmla="*/ 106 h 146"/>
                <a:gd name="T40" fmla="*/ 12 w 68"/>
                <a:gd name="T41" fmla="*/ 108 h 146"/>
                <a:gd name="T42" fmla="*/ 10 w 68"/>
                <a:gd name="T43" fmla="*/ 112 h 146"/>
                <a:gd name="T44" fmla="*/ 10 w 68"/>
                <a:gd name="T45" fmla="*/ 120 h 146"/>
                <a:gd name="T46" fmla="*/ 12 w 68"/>
                <a:gd name="T47" fmla="*/ 128 h 146"/>
                <a:gd name="T48" fmla="*/ 10 w 68"/>
                <a:gd name="T49" fmla="*/ 132 h 146"/>
                <a:gd name="T50" fmla="*/ 12 w 68"/>
                <a:gd name="T51" fmla="*/ 140 h 146"/>
                <a:gd name="T52" fmla="*/ 22 w 68"/>
                <a:gd name="T53" fmla="*/ 144 h 146"/>
                <a:gd name="T54" fmla="*/ 30 w 68"/>
                <a:gd name="T55" fmla="*/ 146 h 146"/>
                <a:gd name="T56" fmla="*/ 36 w 68"/>
                <a:gd name="T57" fmla="*/ 146 h 146"/>
                <a:gd name="T58" fmla="*/ 40 w 68"/>
                <a:gd name="T59" fmla="*/ 146 h 146"/>
                <a:gd name="T60" fmla="*/ 46 w 68"/>
                <a:gd name="T61" fmla="*/ 142 h 146"/>
                <a:gd name="T62" fmla="*/ 50 w 68"/>
                <a:gd name="T63" fmla="*/ 134 h 146"/>
                <a:gd name="T64" fmla="*/ 52 w 68"/>
                <a:gd name="T65" fmla="*/ 126 h 146"/>
                <a:gd name="T66" fmla="*/ 58 w 68"/>
                <a:gd name="T67" fmla="*/ 116 h 146"/>
                <a:gd name="T68" fmla="*/ 64 w 68"/>
                <a:gd name="T69" fmla="*/ 110 h 146"/>
                <a:gd name="T70" fmla="*/ 66 w 68"/>
                <a:gd name="T71" fmla="*/ 104 h 146"/>
                <a:gd name="T72" fmla="*/ 68 w 68"/>
                <a:gd name="T73" fmla="*/ 92 h 146"/>
                <a:gd name="T74" fmla="*/ 66 w 68"/>
                <a:gd name="T75" fmla="*/ 80 h 146"/>
                <a:gd name="T76" fmla="*/ 60 w 68"/>
                <a:gd name="T77" fmla="*/ 78 h 146"/>
                <a:gd name="T78" fmla="*/ 54 w 68"/>
                <a:gd name="T79" fmla="*/ 80 h 146"/>
                <a:gd name="T80" fmla="*/ 50 w 68"/>
                <a:gd name="T81" fmla="*/ 80 h 146"/>
                <a:gd name="T82" fmla="*/ 54 w 68"/>
                <a:gd name="T83" fmla="*/ 74 h 146"/>
                <a:gd name="T84" fmla="*/ 56 w 68"/>
                <a:gd name="T85" fmla="*/ 68 h 146"/>
                <a:gd name="T86" fmla="*/ 56 w 68"/>
                <a:gd name="T87" fmla="*/ 58 h 146"/>
                <a:gd name="T88" fmla="*/ 56 w 68"/>
                <a:gd name="T89" fmla="*/ 52 h 146"/>
                <a:gd name="T90" fmla="*/ 52 w 68"/>
                <a:gd name="T91" fmla="*/ 42 h 146"/>
                <a:gd name="T92" fmla="*/ 44 w 68"/>
                <a:gd name="T93" fmla="*/ 30 h 146"/>
                <a:gd name="T94" fmla="*/ 40 w 68"/>
                <a:gd name="T95" fmla="*/ 26 h 146"/>
                <a:gd name="T96" fmla="*/ 36 w 68"/>
                <a:gd name="T97" fmla="*/ 18 h 146"/>
                <a:gd name="T98" fmla="*/ 30 w 68"/>
                <a:gd name="T99" fmla="*/ 14 h 146"/>
                <a:gd name="T100" fmla="*/ 24 w 68"/>
                <a:gd name="T101" fmla="*/ 10 h 146"/>
                <a:gd name="T102" fmla="*/ 20 w 68"/>
                <a:gd name="T103" fmla="*/ 6 h 146"/>
                <a:gd name="T104" fmla="*/ 20 w 68"/>
                <a:gd name="T105" fmla="*/ 2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8" h="146">
                  <a:moveTo>
                    <a:pt x="20" y="2"/>
                  </a:moveTo>
                  <a:lnTo>
                    <a:pt x="18" y="2"/>
                  </a:lnTo>
                  <a:lnTo>
                    <a:pt x="18" y="0"/>
                  </a:lnTo>
                  <a:lnTo>
                    <a:pt x="16" y="0"/>
                  </a:lnTo>
                  <a:lnTo>
                    <a:pt x="14" y="0"/>
                  </a:lnTo>
                  <a:lnTo>
                    <a:pt x="12" y="0"/>
                  </a:lnTo>
                  <a:lnTo>
                    <a:pt x="10" y="2"/>
                  </a:lnTo>
                  <a:lnTo>
                    <a:pt x="10" y="6"/>
                  </a:lnTo>
                  <a:lnTo>
                    <a:pt x="10" y="8"/>
                  </a:lnTo>
                  <a:lnTo>
                    <a:pt x="12" y="10"/>
                  </a:lnTo>
                  <a:lnTo>
                    <a:pt x="12" y="12"/>
                  </a:lnTo>
                  <a:lnTo>
                    <a:pt x="12" y="16"/>
                  </a:lnTo>
                  <a:lnTo>
                    <a:pt x="10" y="20"/>
                  </a:lnTo>
                  <a:lnTo>
                    <a:pt x="8" y="20"/>
                  </a:lnTo>
                  <a:lnTo>
                    <a:pt x="6" y="22"/>
                  </a:lnTo>
                  <a:lnTo>
                    <a:pt x="4" y="26"/>
                  </a:lnTo>
                  <a:lnTo>
                    <a:pt x="4" y="32"/>
                  </a:lnTo>
                  <a:lnTo>
                    <a:pt x="2" y="40"/>
                  </a:lnTo>
                  <a:lnTo>
                    <a:pt x="2" y="46"/>
                  </a:lnTo>
                  <a:lnTo>
                    <a:pt x="2" y="52"/>
                  </a:lnTo>
                  <a:lnTo>
                    <a:pt x="2" y="54"/>
                  </a:lnTo>
                  <a:lnTo>
                    <a:pt x="2" y="56"/>
                  </a:lnTo>
                  <a:lnTo>
                    <a:pt x="0" y="58"/>
                  </a:lnTo>
                  <a:lnTo>
                    <a:pt x="0" y="60"/>
                  </a:lnTo>
                  <a:lnTo>
                    <a:pt x="0" y="62"/>
                  </a:lnTo>
                  <a:lnTo>
                    <a:pt x="0" y="66"/>
                  </a:lnTo>
                  <a:lnTo>
                    <a:pt x="2" y="72"/>
                  </a:lnTo>
                  <a:lnTo>
                    <a:pt x="6" y="78"/>
                  </a:lnTo>
                  <a:lnTo>
                    <a:pt x="2" y="84"/>
                  </a:lnTo>
                  <a:lnTo>
                    <a:pt x="4" y="84"/>
                  </a:lnTo>
                  <a:lnTo>
                    <a:pt x="6" y="84"/>
                  </a:lnTo>
                  <a:lnTo>
                    <a:pt x="8" y="84"/>
                  </a:lnTo>
                  <a:lnTo>
                    <a:pt x="10" y="86"/>
                  </a:lnTo>
                  <a:lnTo>
                    <a:pt x="12" y="88"/>
                  </a:lnTo>
                  <a:lnTo>
                    <a:pt x="14" y="92"/>
                  </a:lnTo>
                  <a:lnTo>
                    <a:pt x="14" y="96"/>
                  </a:lnTo>
                  <a:lnTo>
                    <a:pt x="14" y="98"/>
                  </a:lnTo>
                  <a:lnTo>
                    <a:pt x="14" y="100"/>
                  </a:lnTo>
                  <a:lnTo>
                    <a:pt x="16" y="102"/>
                  </a:lnTo>
                  <a:lnTo>
                    <a:pt x="14" y="106"/>
                  </a:lnTo>
                  <a:lnTo>
                    <a:pt x="14" y="108"/>
                  </a:lnTo>
                  <a:lnTo>
                    <a:pt x="12" y="108"/>
                  </a:lnTo>
                  <a:lnTo>
                    <a:pt x="12" y="110"/>
                  </a:lnTo>
                  <a:lnTo>
                    <a:pt x="10" y="112"/>
                  </a:lnTo>
                  <a:lnTo>
                    <a:pt x="10" y="116"/>
                  </a:lnTo>
                  <a:lnTo>
                    <a:pt x="10" y="120"/>
                  </a:lnTo>
                  <a:lnTo>
                    <a:pt x="12" y="126"/>
                  </a:lnTo>
                  <a:lnTo>
                    <a:pt x="12" y="128"/>
                  </a:lnTo>
                  <a:lnTo>
                    <a:pt x="10" y="130"/>
                  </a:lnTo>
                  <a:lnTo>
                    <a:pt x="10" y="132"/>
                  </a:lnTo>
                  <a:lnTo>
                    <a:pt x="12" y="136"/>
                  </a:lnTo>
                  <a:lnTo>
                    <a:pt x="12" y="140"/>
                  </a:lnTo>
                  <a:lnTo>
                    <a:pt x="16" y="142"/>
                  </a:lnTo>
                  <a:lnTo>
                    <a:pt x="22" y="144"/>
                  </a:lnTo>
                  <a:lnTo>
                    <a:pt x="26" y="146"/>
                  </a:lnTo>
                  <a:lnTo>
                    <a:pt x="30" y="146"/>
                  </a:lnTo>
                  <a:lnTo>
                    <a:pt x="34" y="146"/>
                  </a:lnTo>
                  <a:lnTo>
                    <a:pt x="36" y="146"/>
                  </a:lnTo>
                  <a:lnTo>
                    <a:pt x="38" y="146"/>
                  </a:lnTo>
                  <a:lnTo>
                    <a:pt x="40" y="146"/>
                  </a:lnTo>
                  <a:lnTo>
                    <a:pt x="44" y="144"/>
                  </a:lnTo>
                  <a:lnTo>
                    <a:pt x="46" y="142"/>
                  </a:lnTo>
                  <a:lnTo>
                    <a:pt x="48" y="140"/>
                  </a:lnTo>
                  <a:lnTo>
                    <a:pt x="50" y="134"/>
                  </a:lnTo>
                  <a:lnTo>
                    <a:pt x="52" y="130"/>
                  </a:lnTo>
                  <a:lnTo>
                    <a:pt x="52" y="126"/>
                  </a:lnTo>
                  <a:lnTo>
                    <a:pt x="56" y="120"/>
                  </a:lnTo>
                  <a:lnTo>
                    <a:pt x="58" y="116"/>
                  </a:lnTo>
                  <a:lnTo>
                    <a:pt x="62" y="112"/>
                  </a:lnTo>
                  <a:lnTo>
                    <a:pt x="64" y="110"/>
                  </a:lnTo>
                  <a:lnTo>
                    <a:pt x="64" y="108"/>
                  </a:lnTo>
                  <a:lnTo>
                    <a:pt x="66" y="104"/>
                  </a:lnTo>
                  <a:lnTo>
                    <a:pt x="68" y="100"/>
                  </a:lnTo>
                  <a:lnTo>
                    <a:pt x="68" y="92"/>
                  </a:lnTo>
                  <a:lnTo>
                    <a:pt x="68" y="84"/>
                  </a:lnTo>
                  <a:lnTo>
                    <a:pt x="66" y="80"/>
                  </a:lnTo>
                  <a:lnTo>
                    <a:pt x="62" y="78"/>
                  </a:lnTo>
                  <a:lnTo>
                    <a:pt x="60" y="78"/>
                  </a:lnTo>
                  <a:lnTo>
                    <a:pt x="56" y="80"/>
                  </a:lnTo>
                  <a:lnTo>
                    <a:pt x="54" y="80"/>
                  </a:lnTo>
                  <a:lnTo>
                    <a:pt x="52" y="80"/>
                  </a:lnTo>
                  <a:lnTo>
                    <a:pt x="50" y="80"/>
                  </a:lnTo>
                  <a:lnTo>
                    <a:pt x="52" y="78"/>
                  </a:lnTo>
                  <a:lnTo>
                    <a:pt x="54" y="74"/>
                  </a:lnTo>
                  <a:lnTo>
                    <a:pt x="56" y="72"/>
                  </a:lnTo>
                  <a:lnTo>
                    <a:pt x="56" y="68"/>
                  </a:lnTo>
                  <a:lnTo>
                    <a:pt x="56" y="64"/>
                  </a:lnTo>
                  <a:lnTo>
                    <a:pt x="56" y="58"/>
                  </a:lnTo>
                  <a:lnTo>
                    <a:pt x="56" y="56"/>
                  </a:lnTo>
                  <a:lnTo>
                    <a:pt x="56" y="52"/>
                  </a:lnTo>
                  <a:lnTo>
                    <a:pt x="54" y="48"/>
                  </a:lnTo>
                  <a:lnTo>
                    <a:pt x="52" y="42"/>
                  </a:lnTo>
                  <a:lnTo>
                    <a:pt x="48" y="36"/>
                  </a:lnTo>
                  <a:lnTo>
                    <a:pt x="44" y="30"/>
                  </a:lnTo>
                  <a:lnTo>
                    <a:pt x="42" y="28"/>
                  </a:lnTo>
                  <a:lnTo>
                    <a:pt x="40" y="26"/>
                  </a:lnTo>
                  <a:lnTo>
                    <a:pt x="38" y="22"/>
                  </a:lnTo>
                  <a:lnTo>
                    <a:pt x="36" y="18"/>
                  </a:lnTo>
                  <a:lnTo>
                    <a:pt x="32" y="16"/>
                  </a:lnTo>
                  <a:lnTo>
                    <a:pt x="30" y="14"/>
                  </a:lnTo>
                  <a:lnTo>
                    <a:pt x="26" y="12"/>
                  </a:lnTo>
                  <a:lnTo>
                    <a:pt x="24" y="10"/>
                  </a:lnTo>
                  <a:lnTo>
                    <a:pt x="22" y="8"/>
                  </a:lnTo>
                  <a:lnTo>
                    <a:pt x="20" y="6"/>
                  </a:lnTo>
                  <a:lnTo>
                    <a:pt x="18" y="4"/>
                  </a:lnTo>
                  <a:lnTo>
                    <a:pt x="20"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2" name="Freeform 367"/>
            <p:cNvSpPr>
              <a:spLocks noChangeArrowheads="1"/>
            </p:cNvSpPr>
            <p:nvPr/>
          </p:nvSpPr>
          <p:spPr bwMode="auto">
            <a:xfrm>
              <a:off x="3562" y="468"/>
              <a:ext cx="50" cy="46"/>
            </a:xfrm>
            <a:custGeom>
              <a:avLst/>
              <a:gdLst>
                <a:gd name="T0" fmla="*/ 24 w 50"/>
                <a:gd name="T1" fmla="*/ 18 h 46"/>
                <a:gd name="T2" fmla="*/ 24 w 50"/>
                <a:gd name="T3" fmla="*/ 18 h 46"/>
                <a:gd name="T4" fmla="*/ 22 w 50"/>
                <a:gd name="T5" fmla="*/ 18 h 46"/>
                <a:gd name="T6" fmla="*/ 18 w 50"/>
                <a:gd name="T7" fmla="*/ 18 h 46"/>
                <a:gd name="T8" fmla="*/ 16 w 50"/>
                <a:gd name="T9" fmla="*/ 20 h 46"/>
                <a:gd name="T10" fmla="*/ 12 w 50"/>
                <a:gd name="T11" fmla="*/ 22 h 46"/>
                <a:gd name="T12" fmla="*/ 10 w 50"/>
                <a:gd name="T13" fmla="*/ 24 h 46"/>
                <a:gd name="T14" fmla="*/ 8 w 50"/>
                <a:gd name="T15" fmla="*/ 26 h 46"/>
                <a:gd name="T16" fmla="*/ 6 w 50"/>
                <a:gd name="T17" fmla="*/ 26 h 46"/>
                <a:gd name="T18" fmla="*/ 4 w 50"/>
                <a:gd name="T19" fmla="*/ 26 h 46"/>
                <a:gd name="T20" fmla="*/ 2 w 50"/>
                <a:gd name="T21" fmla="*/ 28 h 46"/>
                <a:gd name="T22" fmla="*/ 0 w 50"/>
                <a:gd name="T23" fmla="*/ 30 h 46"/>
                <a:gd name="T24" fmla="*/ 0 w 50"/>
                <a:gd name="T25" fmla="*/ 32 h 46"/>
                <a:gd name="T26" fmla="*/ 0 w 50"/>
                <a:gd name="T27" fmla="*/ 38 h 46"/>
                <a:gd name="T28" fmla="*/ 4 w 50"/>
                <a:gd name="T29" fmla="*/ 40 h 46"/>
                <a:gd name="T30" fmla="*/ 6 w 50"/>
                <a:gd name="T31" fmla="*/ 42 h 46"/>
                <a:gd name="T32" fmla="*/ 12 w 50"/>
                <a:gd name="T33" fmla="*/ 44 h 46"/>
                <a:gd name="T34" fmla="*/ 18 w 50"/>
                <a:gd name="T35" fmla="*/ 46 h 46"/>
                <a:gd name="T36" fmla="*/ 24 w 50"/>
                <a:gd name="T37" fmla="*/ 46 h 46"/>
                <a:gd name="T38" fmla="*/ 26 w 50"/>
                <a:gd name="T39" fmla="*/ 46 h 46"/>
                <a:gd name="T40" fmla="*/ 30 w 50"/>
                <a:gd name="T41" fmla="*/ 46 h 46"/>
                <a:gd name="T42" fmla="*/ 34 w 50"/>
                <a:gd name="T43" fmla="*/ 44 h 46"/>
                <a:gd name="T44" fmla="*/ 38 w 50"/>
                <a:gd name="T45" fmla="*/ 44 h 46"/>
                <a:gd name="T46" fmla="*/ 44 w 50"/>
                <a:gd name="T47" fmla="*/ 44 h 46"/>
                <a:gd name="T48" fmla="*/ 48 w 50"/>
                <a:gd name="T49" fmla="*/ 44 h 46"/>
                <a:gd name="T50" fmla="*/ 50 w 50"/>
                <a:gd name="T51" fmla="*/ 46 h 46"/>
                <a:gd name="T52" fmla="*/ 50 w 50"/>
                <a:gd name="T53" fmla="*/ 44 h 46"/>
                <a:gd name="T54" fmla="*/ 48 w 50"/>
                <a:gd name="T55" fmla="*/ 42 h 46"/>
                <a:gd name="T56" fmla="*/ 48 w 50"/>
                <a:gd name="T57" fmla="*/ 36 h 46"/>
                <a:gd name="T58" fmla="*/ 46 w 50"/>
                <a:gd name="T59" fmla="*/ 30 h 46"/>
                <a:gd name="T60" fmla="*/ 44 w 50"/>
                <a:gd name="T61" fmla="*/ 26 h 46"/>
                <a:gd name="T62" fmla="*/ 42 w 50"/>
                <a:gd name="T63" fmla="*/ 24 h 46"/>
                <a:gd name="T64" fmla="*/ 40 w 50"/>
                <a:gd name="T65" fmla="*/ 22 h 46"/>
                <a:gd name="T66" fmla="*/ 40 w 50"/>
                <a:gd name="T67" fmla="*/ 18 h 46"/>
                <a:gd name="T68" fmla="*/ 38 w 50"/>
                <a:gd name="T69" fmla="*/ 14 h 46"/>
                <a:gd name="T70" fmla="*/ 38 w 50"/>
                <a:gd name="T71" fmla="*/ 10 h 46"/>
                <a:gd name="T72" fmla="*/ 36 w 50"/>
                <a:gd name="T73" fmla="*/ 6 h 46"/>
                <a:gd name="T74" fmla="*/ 32 w 50"/>
                <a:gd name="T75" fmla="*/ 2 h 46"/>
                <a:gd name="T76" fmla="*/ 30 w 50"/>
                <a:gd name="T77" fmla="*/ 0 h 46"/>
                <a:gd name="T78" fmla="*/ 26 w 50"/>
                <a:gd name="T79" fmla="*/ 2 h 46"/>
                <a:gd name="T80" fmla="*/ 24 w 50"/>
                <a:gd name="T81" fmla="*/ 1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0" h="46">
                  <a:moveTo>
                    <a:pt x="24" y="18"/>
                  </a:moveTo>
                  <a:lnTo>
                    <a:pt x="24" y="18"/>
                  </a:lnTo>
                  <a:lnTo>
                    <a:pt x="22" y="18"/>
                  </a:lnTo>
                  <a:lnTo>
                    <a:pt x="18" y="18"/>
                  </a:lnTo>
                  <a:lnTo>
                    <a:pt x="16" y="20"/>
                  </a:lnTo>
                  <a:lnTo>
                    <a:pt x="12" y="22"/>
                  </a:lnTo>
                  <a:lnTo>
                    <a:pt x="10" y="24"/>
                  </a:lnTo>
                  <a:lnTo>
                    <a:pt x="8" y="26"/>
                  </a:lnTo>
                  <a:lnTo>
                    <a:pt x="6" y="26"/>
                  </a:lnTo>
                  <a:lnTo>
                    <a:pt x="4" y="26"/>
                  </a:lnTo>
                  <a:lnTo>
                    <a:pt x="2" y="28"/>
                  </a:lnTo>
                  <a:lnTo>
                    <a:pt x="0" y="30"/>
                  </a:lnTo>
                  <a:lnTo>
                    <a:pt x="0" y="32"/>
                  </a:lnTo>
                  <a:lnTo>
                    <a:pt x="0" y="38"/>
                  </a:lnTo>
                  <a:lnTo>
                    <a:pt x="4" y="40"/>
                  </a:lnTo>
                  <a:lnTo>
                    <a:pt x="6" y="42"/>
                  </a:lnTo>
                  <a:lnTo>
                    <a:pt x="12" y="44"/>
                  </a:lnTo>
                  <a:lnTo>
                    <a:pt x="18" y="46"/>
                  </a:lnTo>
                  <a:lnTo>
                    <a:pt x="24" y="46"/>
                  </a:lnTo>
                  <a:lnTo>
                    <a:pt x="26" y="46"/>
                  </a:lnTo>
                  <a:lnTo>
                    <a:pt x="30" y="46"/>
                  </a:lnTo>
                  <a:lnTo>
                    <a:pt x="34" y="44"/>
                  </a:lnTo>
                  <a:lnTo>
                    <a:pt x="38" y="44"/>
                  </a:lnTo>
                  <a:lnTo>
                    <a:pt x="44" y="44"/>
                  </a:lnTo>
                  <a:lnTo>
                    <a:pt x="48" y="44"/>
                  </a:lnTo>
                  <a:lnTo>
                    <a:pt x="50" y="46"/>
                  </a:lnTo>
                  <a:lnTo>
                    <a:pt x="50" y="44"/>
                  </a:lnTo>
                  <a:lnTo>
                    <a:pt x="48" y="42"/>
                  </a:lnTo>
                  <a:lnTo>
                    <a:pt x="48" y="36"/>
                  </a:lnTo>
                  <a:lnTo>
                    <a:pt x="46" y="30"/>
                  </a:lnTo>
                  <a:lnTo>
                    <a:pt x="44" y="26"/>
                  </a:lnTo>
                  <a:lnTo>
                    <a:pt x="42" y="24"/>
                  </a:lnTo>
                  <a:lnTo>
                    <a:pt x="40" y="22"/>
                  </a:lnTo>
                  <a:lnTo>
                    <a:pt x="40" y="18"/>
                  </a:lnTo>
                  <a:lnTo>
                    <a:pt x="38" y="14"/>
                  </a:lnTo>
                  <a:lnTo>
                    <a:pt x="38" y="10"/>
                  </a:lnTo>
                  <a:lnTo>
                    <a:pt x="36" y="6"/>
                  </a:lnTo>
                  <a:lnTo>
                    <a:pt x="32" y="2"/>
                  </a:lnTo>
                  <a:lnTo>
                    <a:pt x="30" y="0"/>
                  </a:lnTo>
                  <a:lnTo>
                    <a:pt x="26" y="2"/>
                  </a:lnTo>
                  <a:lnTo>
                    <a:pt x="24" y="1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3" name="Freeform 368"/>
            <p:cNvSpPr>
              <a:spLocks noChangeArrowheads="1"/>
            </p:cNvSpPr>
            <p:nvPr/>
          </p:nvSpPr>
          <p:spPr bwMode="auto">
            <a:xfrm>
              <a:off x="3814" y="306"/>
              <a:ext cx="60" cy="44"/>
            </a:xfrm>
            <a:custGeom>
              <a:avLst/>
              <a:gdLst>
                <a:gd name="T0" fmla="*/ 14 w 60"/>
                <a:gd name="T1" fmla="*/ 2 h 44"/>
                <a:gd name="T2" fmla="*/ 14 w 60"/>
                <a:gd name="T3" fmla="*/ 2 h 44"/>
                <a:gd name="T4" fmla="*/ 12 w 60"/>
                <a:gd name="T5" fmla="*/ 2 h 44"/>
                <a:gd name="T6" fmla="*/ 10 w 60"/>
                <a:gd name="T7" fmla="*/ 2 h 44"/>
                <a:gd name="T8" fmla="*/ 8 w 60"/>
                <a:gd name="T9" fmla="*/ 2 h 44"/>
                <a:gd name="T10" fmla="*/ 4 w 60"/>
                <a:gd name="T11" fmla="*/ 2 h 44"/>
                <a:gd name="T12" fmla="*/ 2 w 60"/>
                <a:gd name="T13" fmla="*/ 4 h 44"/>
                <a:gd name="T14" fmla="*/ 0 w 60"/>
                <a:gd name="T15" fmla="*/ 8 h 44"/>
                <a:gd name="T16" fmla="*/ 0 w 60"/>
                <a:gd name="T17" fmla="*/ 12 h 44"/>
                <a:gd name="T18" fmla="*/ 0 w 60"/>
                <a:gd name="T19" fmla="*/ 14 h 44"/>
                <a:gd name="T20" fmla="*/ 0 w 60"/>
                <a:gd name="T21" fmla="*/ 16 h 44"/>
                <a:gd name="T22" fmla="*/ 0 w 60"/>
                <a:gd name="T23" fmla="*/ 20 h 44"/>
                <a:gd name="T24" fmla="*/ 0 w 60"/>
                <a:gd name="T25" fmla="*/ 24 h 44"/>
                <a:gd name="T26" fmla="*/ 0 w 60"/>
                <a:gd name="T27" fmla="*/ 28 h 44"/>
                <a:gd name="T28" fmla="*/ 2 w 60"/>
                <a:gd name="T29" fmla="*/ 32 h 44"/>
                <a:gd name="T30" fmla="*/ 4 w 60"/>
                <a:gd name="T31" fmla="*/ 36 h 44"/>
                <a:gd name="T32" fmla="*/ 6 w 60"/>
                <a:gd name="T33" fmla="*/ 38 h 44"/>
                <a:gd name="T34" fmla="*/ 12 w 60"/>
                <a:gd name="T35" fmla="*/ 40 h 44"/>
                <a:gd name="T36" fmla="*/ 14 w 60"/>
                <a:gd name="T37" fmla="*/ 42 h 44"/>
                <a:gd name="T38" fmla="*/ 18 w 60"/>
                <a:gd name="T39" fmla="*/ 44 h 44"/>
                <a:gd name="T40" fmla="*/ 22 w 60"/>
                <a:gd name="T41" fmla="*/ 44 h 44"/>
                <a:gd name="T42" fmla="*/ 26 w 60"/>
                <a:gd name="T43" fmla="*/ 42 h 44"/>
                <a:gd name="T44" fmla="*/ 58 w 60"/>
                <a:gd name="T45" fmla="*/ 42 h 44"/>
                <a:gd name="T46" fmla="*/ 60 w 60"/>
                <a:gd name="T47" fmla="*/ 36 h 44"/>
                <a:gd name="T48" fmla="*/ 58 w 60"/>
                <a:gd name="T49" fmla="*/ 34 h 44"/>
                <a:gd name="T50" fmla="*/ 58 w 60"/>
                <a:gd name="T51" fmla="*/ 32 h 44"/>
                <a:gd name="T52" fmla="*/ 58 w 60"/>
                <a:gd name="T53" fmla="*/ 28 h 44"/>
                <a:gd name="T54" fmla="*/ 56 w 60"/>
                <a:gd name="T55" fmla="*/ 22 h 44"/>
                <a:gd name="T56" fmla="*/ 56 w 60"/>
                <a:gd name="T57" fmla="*/ 16 h 44"/>
                <a:gd name="T58" fmla="*/ 54 w 60"/>
                <a:gd name="T59" fmla="*/ 12 h 44"/>
                <a:gd name="T60" fmla="*/ 54 w 60"/>
                <a:gd name="T61" fmla="*/ 8 h 44"/>
                <a:gd name="T62" fmla="*/ 54 w 60"/>
                <a:gd name="T63" fmla="*/ 6 h 44"/>
                <a:gd name="T64" fmla="*/ 52 w 60"/>
                <a:gd name="T65" fmla="*/ 4 h 44"/>
                <a:gd name="T66" fmla="*/ 48 w 60"/>
                <a:gd name="T67" fmla="*/ 0 h 44"/>
                <a:gd name="T68" fmla="*/ 44 w 60"/>
                <a:gd name="T69" fmla="*/ 0 h 44"/>
                <a:gd name="T70" fmla="*/ 38 w 60"/>
                <a:gd name="T71" fmla="*/ 0 h 44"/>
                <a:gd name="T72" fmla="*/ 30 w 60"/>
                <a:gd name="T73" fmla="*/ 2 h 44"/>
                <a:gd name="T74" fmla="*/ 14 w 60"/>
                <a:gd name="T75" fmla="*/ 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0" h="44">
                  <a:moveTo>
                    <a:pt x="14" y="2"/>
                  </a:moveTo>
                  <a:lnTo>
                    <a:pt x="14" y="2"/>
                  </a:lnTo>
                  <a:lnTo>
                    <a:pt x="12" y="2"/>
                  </a:lnTo>
                  <a:lnTo>
                    <a:pt x="10" y="2"/>
                  </a:lnTo>
                  <a:lnTo>
                    <a:pt x="8" y="2"/>
                  </a:lnTo>
                  <a:lnTo>
                    <a:pt x="4" y="2"/>
                  </a:lnTo>
                  <a:lnTo>
                    <a:pt x="2" y="4"/>
                  </a:lnTo>
                  <a:lnTo>
                    <a:pt x="0" y="8"/>
                  </a:lnTo>
                  <a:lnTo>
                    <a:pt x="0" y="12"/>
                  </a:lnTo>
                  <a:lnTo>
                    <a:pt x="0" y="14"/>
                  </a:lnTo>
                  <a:lnTo>
                    <a:pt x="0" y="16"/>
                  </a:lnTo>
                  <a:lnTo>
                    <a:pt x="0" y="20"/>
                  </a:lnTo>
                  <a:lnTo>
                    <a:pt x="0" y="24"/>
                  </a:lnTo>
                  <a:lnTo>
                    <a:pt x="0" y="28"/>
                  </a:lnTo>
                  <a:lnTo>
                    <a:pt x="2" y="32"/>
                  </a:lnTo>
                  <a:lnTo>
                    <a:pt x="4" y="36"/>
                  </a:lnTo>
                  <a:lnTo>
                    <a:pt x="6" y="38"/>
                  </a:lnTo>
                  <a:lnTo>
                    <a:pt x="12" y="40"/>
                  </a:lnTo>
                  <a:lnTo>
                    <a:pt x="14" y="42"/>
                  </a:lnTo>
                  <a:lnTo>
                    <a:pt x="18" y="44"/>
                  </a:lnTo>
                  <a:lnTo>
                    <a:pt x="22" y="44"/>
                  </a:lnTo>
                  <a:lnTo>
                    <a:pt x="26" y="42"/>
                  </a:lnTo>
                  <a:lnTo>
                    <a:pt x="58" y="42"/>
                  </a:lnTo>
                  <a:lnTo>
                    <a:pt x="60" y="36"/>
                  </a:lnTo>
                  <a:lnTo>
                    <a:pt x="58" y="34"/>
                  </a:lnTo>
                  <a:lnTo>
                    <a:pt x="58" y="32"/>
                  </a:lnTo>
                  <a:lnTo>
                    <a:pt x="58" y="28"/>
                  </a:lnTo>
                  <a:lnTo>
                    <a:pt x="56" y="22"/>
                  </a:lnTo>
                  <a:lnTo>
                    <a:pt x="56" y="16"/>
                  </a:lnTo>
                  <a:lnTo>
                    <a:pt x="54" y="12"/>
                  </a:lnTo>
                  <a:lnTo>
                    <a:pt x="54" y="8"/>
                  </a:lnTo>
                  <a:lnTo>
                    <a:pt x="54" y="6"/>
                  </a:lnTo>
                  <a:lnTo>
                    <a:pt x="52" y="4"/>
                  </a:lnTo>
                  <a:lnTo>
                    <a:pt x="48" y="0"/>
                  </a:lnTo>
                  <a:lnTo>
                    <a:pt x="44" y="0"/>
                  </a:lnTo>
                  <a:lnTo>
                    <a:pt x="38" y="0"/>
                  </a:lnTo>
                  <a:lnTo>
                    <a:pt x="30" y="2"/>
                  </a:lnTo>
                  <a:lnTo>
                    <a:pt x="14" y="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4" name="Freeform 369"/>
            <p:cNvSpPr>
              <a:spLocks noChangeArrowheads="1"/>
            </p:cNvSpPr>
            <p:nvPr/>
          </p:nvSpPr>
          <p:spPr bwMode="auto">
            <a:xfrm>
              <a:off x="3856" y="512"/>
              <a:ext cx="24" cy="32"/>
            </a:xfrm>
            <a:custGeom>
              <a:avLst/>
              <a:gdLst>
                <a:gd name="T0" fmla="*/ 10 w 24"/>
                <a:gd name="T1" fmla="*/ 0 h 32"/>
                <a:gd name="T2" fmla="*/ 10 w 24"/>
                <a:gd name="T3" fmla="*/ 0 h 32"/>
                <a:gd name="T4" fmla="*/ 8 w 24"/>
                <a:gd name="T5" fmla="*/ 0 h 32"/>
                <a:gd name="T6" fmla="*/ 6 w 24"/>
                <a:gd name="T7" fmla="*/ 0 h 32"/>
                <a:gd name="T8" fmla="*/ 4 w 24"/>
                <a:gd name="T9" fmla="*/ 2 h 32"/>
                <a:gd name="T10" fmla="*/ 2 w 24"/>
                <a:gd name="T11" fmla="*/ 4 h 32"/>
                <a:gd name="T12" fmla="*/ 0 w 24"/>
                <a:gd name="T13" fmla="*/ 8 h 32"/>
                <a:gd name="T14" fmla="*/ 0 w 24"/>
                <a:gd name="T15" fmla="*/ 14 h 32"/>
                <a:gd name="T16" fmla="*/ 0 w 24"/>
                <a:gd name="T17" fmla="*/ 16 h 32"/>
                <a:gd name="T18" fmla="*/ 0 w 24"/>
                <a:gd name="T19" fmla="*/ 18 h 32"/>
                <a:gd name="T20" fmla="*/ 0 w 24"/>
                <a:gd name="T21" fmla="*/ 22 h 32"/>
                <a:gd name="T22" fmla="*/ 0 w 24"/>
                <a:gd name="T23" fmla="*/ 26 h 32"/>
                <a:gd name="T24" fmla="*/ 2 w 24"/>
                <a:gd name="T25" fmla="*/ 30 h 32"/>
                <a:gd name="T26" fmla="*/ 6 w 24"/>
                <a:gd name="T27" fmla="*/ 32 h 32"/>
                <a:gd name="T28" fmla="*/ 8 w 24"/>
                <a:gd name="T29" fmla="*/ 32 h 32"/>
                <a:gd name="T30" fmla="*/ 10 w 24"/>
                <a:gd name="T31" fmla="*/ 32 h 32"/>
                <a:gd name="T32" fmla="*/ 12 w 24"/>
                <a:gd name="T33" fmla="*/ 32 h 32"/>
                <a:gd name="T34" fmla="*/ 16 w 24"/>
                <a:gd name="T35" fmla="*/ 32 h 32"/>
                <a:gd name="T36" fmla="*/ 18 w 24"/>
                <a:gd name="T37" fmla="*/ 32 h 32"/>
                <a:gd name="T38" fmla="*/ 22 w 24"/>
                <a:gd name="T39" fmla="*/ 30 h 32"/>
                <a:gd name="T40" fmla="*/ 24 w 24"/>
                <a:gd name="T41" fmla="*/ 28 h 32"/>
                <a:gd name="T42" fmla="*/ 24 w 24"/>
                <a:gd name="T43" fmla="*/ 26 h 32"/>
                <a:gd name="T44" fmla="*/ 24 w 24"/>
                <a:gd name="T45" fmla="*/ 24 h 32"/>
                <a:gd name="T46" fmla="*/ 24 w 24"/>
                <a:gd name="T47" fmla="*/ 22 h 32"/>
                <a:gd name="T48" fmla="*/ 24 w 24"/>
                <a:gd name="T49" fmla="*/ 20 h 32"/>
                <a:gd name="T50" fmla="*/ 24 w 24"/>
                <a:gd name="T51" fmla="*/ 16 h 32"/>
                <a:gd name="T52" fmla="*/ 24 w 24"/>
                <a:gd name="T53" fmla="*/ 12 h 32"/>
                <a:gd name="T54" fmla="*/ 24 w 24"/>
                <a:gd name="T55" fmla="*/ 8 h 32"/>
                <a:gd name="T56" fmla="*/ 22 w 24"/>
                <a:gd name="T57" fmla="*/ 4 h 32"/>
                <a:gd name="T58" fmla="*/ 20 w 24"/>
                <a:gd name="T59" fmla="*/ 2 h 32"/>
                <a:gd name="T60" fmla="*/ 16 w 24"/>
                <a:gd name="T61" fmla="*/ 0 h 32"/>
                <a:gd name="T62" fmla="*/ 10 w 24"/>
                <a:gd name="T6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32">
                  <a:moveTo>
                    <a:pt x="10" y="0"/>
                  </a:moveTo>
                  <a:lnTo>
                    <a:pt x="10" y="0"/>
                  </a:lnTo>
                  <a:lnTo>
                    <a:pt x="8" y="0"/>
                  </a:lnTo>
                  <a:lnTo>
                    <a:pt x="6" y="0"/>
                  </a:lnTo>
                  <a:lnTo>
                    <a:pt x="4" y="2"/>
                  </a:lnTo>
                  <a:lnTo>
                    <a:pt x="2" y="4"/>
                  </a:lnTo>
                  <a:lnTo>
                    <a:pt x="0" y="8"/>
                  </a:lnTo>
                  <a:lnTo>
                    <a:pt x="0" y="14"/>
                  </a:lnTo>
                  <a:lnTo>
                    <a:pt x="0" y="16"/>
                  </a:lnTo>
                  <a:lnTo>
                    <a:pt x="0" y="18"/>
                  </a:lnTo>
                  <a:lnTo>
                    <a:pt x="0" y="22"/>
                  </a:lnTo>
                  <a:lnTo>
                    <a:pt x="0" y="26"/>
                  </a:lnTo>
                  <a:lnTo>
                    <a:pt x="2" y="30"/>
                  </a:lnTo>
                  <a:lnTo>
                    <a:pt x="6" y="32"/>
                  </a:lnTo>
                  <a:lnTo>
                    <a:pt x="8" y="32"/>
                  </a:lnTo>
                  <a:lnTo>
                    <a:pt x="10" y="32"/>
                  </a:lnTo>
                  <a:lnTo>
                    <a:pt x="12" y="32"/>
                  </a:lnTo>
                  <a:lnTo>
                    <a:pt x="16" y="32"/>
                  </a:lnTo>
                  <a:lnTo>
                    <a:pt x="18" y="32"/>
                  </a:lnTo>
                  <a:lnTo>
                    <a:pt x="22" y="30"/>
                  </a:lnTo>
                  <a:lnTo>
                    <a:pt x="24" y="28"/>
                  </a:lnTo>
                  <a:lnTo>
                    <a:pt x="24" y="26"/>
                  </a:lnTo>
                  <a:lnTo>
                    <a:pt x="24" y="24"/>
                  </a:lnTo>
                  <a:lnTo>
                    <a:pt x="24" y="22"/>
                  </a:lnTo>
                  <a:lnTo>
                    <a:pt x="24" y="20"/>
                  </a:lnTo>
                  <a:lnTo>
                    <a:pt x="24" y="16"/>
                  </a:lnTo>
                  <a:lnTo>
                    <a:pt x="24" y="12"/>
                  </a:lnTo>
                  <a:lnTo>
                    <a:pt x="24" y="8"/>
                  </a:lnTo>
                  <a:lnTo>
                    <a:pt x="22" y="4"/>
                  </a:lnTo>
                  <a:lnTo>
                    <a:pt x="20" y="2"/>
                  </a:lnTo>
                  <a:lnTo>
                    <a:pt x="16" y="0"/>
                  </a:lnTo>
                  <a:lnTo>
                    <a:pt x="10" y="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5" name="Freeform 370"/>
            <p:cNvSpPr>
              <a:spLocks noChangeArrowheads="1"/>
            </p:cNvSpPr>
            <p:nvPr/>
          </p:nvSpPr>
          <p:spPr bwMode="auto">
            <a:xfrm>
              <a:off x="3846" y="30"/>
              <a:ext cx="228" cy="268"/>
            </a:xfrm>
            <a:custGeom>
              <a:avLst/>
              <a:gdLst>
                <a:gd name="T0" fmla="*/ 208 w 228"/>
                <a:gd name="T1" fmla="*/ 82 h 268"/>
                <a:gd name="T2" fmla="*/ 196 w 228"/>
                <a:gd name="T3" fmla="*/ 82 h 268"/>
                <a:gd name="T4" fmla="*/ 200 w 228"/>
                <a:gd name="T5" fmla="*/ 92 h 268"/>
                <a:gd name="T6" fmla="*/ 204 w 228"/>
                <a:gd name="T7" fmla="*/ 96 h 268"/>
                <a:gd name="T8" fmla="*/ 200 w 228"/>
                <a:gd name="T9" fmla="*/ 106 h 268"/>
                <a:gd name="T10" fmla="*/ 214 w 228"/>
                <a:gd name="T11" fmla="*/ 112 h 268"/>
                <a:gd name="T12" fmla="*/ 188 w 228"/>
                <a:gd name="T13" fmla="*/ 122 h 268"/>
                <a:gd name="T14" fmla="*/ 166 w 228"/>
                <a:gd name="T15" fmla="*/ 138 h 268"/>
                <a:gd name="T16" fmla="*/ 154 w 228"/>
                <a:gd name="T17" fmla="*/ 152 h 268"/>
                <a:gd name="T18" fmla="*/ 150 w 228"/>
                <a:gd name="T19" fmla="*/ 162 h 268"/>
                <a:gd name="T20" fmla="*/ 128 w 228"/>
                <a:gd name="T21" fmla="*/ 164 h 268"/>
                <a:gd name="T22" fmla="*/ 116 w 228"/>
                <a:gd name="T23" fmla="*/ 178 h 268"/>
                <a:gd name="T24" fmla="*/ 106 w 228"/>
                <a:gd name="T25" fmla="*/ 186 h 268"/>
                <a:gd name="T26" fmla="*/ 120 w 228"/>
                <a:gd name="T27" fmla="*/ 192 h 268"/>
                <a:gd name="T28" fmla="*/ 110 w 228"/>
                <a:gd name="T29" fmla="*/ 202 h 268"/>
                <a:gd name="T30" fmla="*/ 96 w 228"/>
                <a:gd name="T31" fmla="*/ 222 h 268"/>
                <a:gd name="T32" fmla="*/ 78 w 228"/>
                <a:gd name="T33" fmla="*/ 228 h 268"/>
                <a:gd name="T34" fmla="*/ 78 w 228"/>
                <a:gd name="T35" fmla="*/ 246 h 268"/>
                <a:gd name="T36" fmla="*/ 70 w 228"/>
                <a:gd name="T37" fmla="*/ 262 h 268"/>
                <a:gd name="T38" fmla="*/ 50 w 228"/>
                <a:gd name="T39" fmla="*/ 266 h 268"/>
                <a:gd name="T40" fmla="*/ 36 w 228"/>
                <a:gd name="T41" fmla="*/ 254 h 268"/>
                <a:gd name="T42" fmla="*/ 20 w 228"/>
                <a:gd name="T43" fmla="*/ 252 h 268"/>
                <a:gd name="T44" fmla="*/ 2 w 228"/>
                <a:gd name="T45" fmla="*/ 238 h 268"/>
                <a:gd name="T46" fmla="*/ 12 w 228"/>
                <a:gd name="T47" fmla="*/ 222 h 268"/>
                <a:gd name="T48" fmla="*/ 22 w 228"/>
                <a:gd name="T49" fmla="*/ 214 h 268"/>
                <a:gd name="T50" fmla="*/ 22 w 228"/>
                <a:gd name="T51" fmla="*/ 206 h 268"/>
                <a:gd name="T52" fmla="*/ 36 w 228"/>
                <a:gd name="T53" fmla="*/ 218 h 268"/>
                <a:gd name="T54" fmla="*/ 44 w 228"/>
                <a:gd name="T55" fmla="*/ 214 h 268"/>
                <a:gd name="T56" fmla="*/ 36 w 228"/>
                <a:gd name="T57" fmla="*/ 202 h 268"/>
                <a:gd name="T58" fmla="*/ 36 w 228"/>
                <a:gd name="T59" fmla="*/ 192 h 268"/>
                <a:gd name="T60" fmla="*/ 28 w 228"/>
                <a:gd name="T61" fmla="*/ 188 h 268"/>
                <a:gd name="T62" fmla="*/ 42 w 228"/>
                <a:gd name="T63" fmla="*/ 176 h 268"/>
                <a:gd name="T64" fmla="*/ 60 w 228"/>
                <a:gd name="T65" fmla="*/ 170 h 268"/>
                <a:gd name="T66" fmla="*/ 64 w 228"/>
                <a:gd name="T67" fmla="*/ 162 h 268"/>
                <a:gd name="T68" fmla="*/ 50 w 228"/>
                <a:gd name="T69" fmla="*/ 162 h 268"/>
                <a:gd name="T70" fmla="*/ 54 w 228"/>
                <a:gd name="T71" fmla="*/ 126 h 268"/>
                <a:gd name="T72" fmla="*/ 58 w 228"/>
                <a:gd name="T73" fmla="*/ 108 h 268"/>
                <a:gd name="T74" fmla="*/ 72 w 228"/>
                <a:gd name="T75" fmla="*/ 120 h 268"/>
                <a:gd name="T76" fmla="*/ 78 w 228"/>
                <a:gd name="T77" fmla="*/ 140 h 268"/>
                <a:gd name="T78" fmla="*/ 80 w 228"/>
                <a:gd name="T79" fmla="*/ 118 h 268"/>
                <a:gd name="T80" fmla="*/ 86 w 228"/>
                <a:gd name="T81" fmla="*/ 102 h 268"/>
                <a:gd name="T82" fmla="*/ 116 w 228"/>
                <a:gd name="T83" fmla="*/ 96 h 268"/>
                <a:gd name="T84" fmla="*/ 130 w 228"/>
                <a:gd name="T85" fmla="*/ 86 h 268"/>
                <a:gd name="T86" fmla="*/ 130 w 228"/>
                <a:gd name="T87" fmla="*/ 76 h 268"/>
                <a:gd name="T88" fmla="*/ 78 w 228"/>
                <a:gd name="T89" fmla="*/ 74 h 268"/>
                <a:gd name="T90" fmla="*/ 62 w 228"/>
                <a:gd name="T91" fmla="*/ 70 h 268"/>
                <a:gd name="T92" fmla="*/ 44 w 228"/>
                <a:gd name="T93" fmla="*/ 64 h 268"/>
                <a:gd name="T94" fmla="*/ 44 w 228"/>
                <a:gd name="T95" fmla="*/ 44 h 268"/>
                <a:gd name="T96" fmla="*/ 52 w 228"/>
                <a:gd name="T97" fmla="*/ 36 h 268"/>
                <a:gd name="T98" fmla="*/ 70 w 228"/>
                <a:gd name="T99" fmla="*/ 34 h 268"/>
                <a:gd name="T100" fmla="*/ 86 w 228"/>
                <a:gd name="T101" fmla="*/ 26 h 268"/>
                <a:gd name="T102" fmla="*/ 102 w 228"/>
                <a:gd name="T103" fmla="*/ 14 h 268"/>
                <a:gd name="T104" fmla="*/ 122 w 228"/>
                <a:gd name="T105" fmla="*/ 2 h 268"/>
                <a:gd name="T106" fmla="*/ 160 w 228"/>
                <a:gd name="T107" fmla="*/ 2 h 268"/>
                <a:gd name="T108" fmla="*/ 188 w 228"/>
                <a:gd name="T109" fmla="*/ 6 h 268"/>
                <a:gd name="T110" fmla="*/ 210 w 228"/>
                <a:gd name="T111" fmla="*/ 22 h 268"/>
                <a:gd name="T112" fmla="*/ 216 w 228"/>
                <a:gd name="T113" fmla="*/ 30 h 268"/>
                <a:gd name="T114" fmla="*/ 218 w 228"/>
                <a:gd name="T115" fmla="*/ 60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8" h="268">
                  <a:moveTo>
                    <a:pt x="222" y="68"/>
                  </a:moveTo>
                  <a:lnTo>
                    <a:pt x="228" y="80"/>
                  </a:lnTo>
                  <a:lnTo>
                    <a:pt x="222" y="82"/>
                  </a:lnTo>
                  <a:lnTo>
                    <a:pt x="216" y="84"/>
                  </a:lnTo>
                  <a:lnTo>
                    <a:pt x="212" y="84"/>
                  </a:lnTo>
                  <a:lnTo>
                    <a:pt x="208" y="82"/>
                  </a:lnTo>
                  <a:lnTo>
                    <a:pt x="206" y="82"/>
                  </a:lnTo>
                  <a:lnTo>
                    <a:pt x="204" y="80"/>
                  </a:lnTo>
                  <a:lnTo>
                    <a:pt x="200" y="80"/>
                  </a:lnTo>
                  <a:lnTo>
                    <a:pt x="198" y="80"/>
                  </a:lnTo>
                  <a:lnTo>
                    <a:pt x="196" y="80"/>
                  </a:lnTo>
                  <a:lnTo>
                    <a:pt x="196" y="82"/>
                  </a:lnTo>
                  <a:lnTo>
                    <a:pt x="196" y="84"/>
                  </a:lnTo>
                  <a:lnTo>
                    <a:pt x="198" y="84"/>
                  </a:lnTo>
                  <a:lnTo>
                    <a:pt x="200" y="86"/>
                  </a:lnTo>
                  <a:lnTo>
                    <a:pt x="200" y="88"/>
                  </a:lnTo>
                  <a:lnTo>
                    <a:pt x="202" y="90"/>
                  </a:lnTo>
                  <a:lnTo>
                    <a:pt x="200" y="92"/>
                  </a:lnTo>
                  <a:lnTo>
                    <a:pt x="198" y="92"/>
                  </a:lnTo>
                  <a:lnTo>
                    <a:pt x="196" y="92"/>
                  </a:lnTo>
                  <a:lnTo>
                    <a:pt x="194" y="92"/>
                  </a:lnTo>
                  <a:lnTo>
                    <a:pt x="192" y="94"/>
                  </a:lnTo>
                  <a:lnTo>
                    <a:pt x="192" y="96"/>
                  </a:lnTo>
                  <a:lnTo>
                    <a:pt x="204" y="96"/>
                  </a:lnTo>
                  <a:lnTo>
                    <a:pt x="208" y="98"/>
                  </a:lnTo>
                  <a:lnTo>
                    <a:pt x="206" y="100"/>
                  </a:lnTo>
                  <a:lnTo>
                    <a:pt x="204" y="102"/>
                  </a:lnTo>
                  <a:lnTo>
                    <a:pt x="202" y="102"/>
                  </a:lnTo>
                  <a:lnTo>
                    <a:pt x="200" y="104"/>
                  </a:lnTo>
                  <a:lnTo>
                    <a:pt x="200" y="106"/>
                  </a:lnTo>
                  <a:lnTo>
                    <a:pt x="202" y="106"/>
                  </a:lnTo>
                  <a:lnTo>
                    <a:pt x="202" y="108"/>
                  </a:lnTo>
                  <a:lnTo>
                    <a:pt x="214" y="106"/>
                  </a:lnTo>
                  <a:lnTo>
                    <a:pt x="216" y="108"/>
                  </a:lnTo>
                  <a:lnTo>
                    <a:pt x="216" y="110"/>
                  </a:lnTo>
                  <a:lnTo>
                    <a:pt x="214" y="112"/>
                  </a:lnTo>
                  <a:lnTo>
                    <a:pt x="212" y="114"/>
                  </a:lnTo>
                  <a:lnTo>
                    <a:pt x="210" y="114"/>
                  </a:lnTo>
                  <a:lnTo>
                    <a:pt x="208" y="114"/>
                  </a:lnTo>
                  <a:lnTo>
                    <a:pt x="200" y="116"/>
                  </a:lnTo>
                  <a:lnTo>
                    <a:pt x="194" y="118"/>
                  </a:lnTo>
                  <a:lnTo>
                    <a:pt x="188" y="122"/>
                  </a:lnTo>
                  <a:lnTo>
                    <a:pt x="186" y="124"/>
                  </a:lnTo>
                  <a:lnTo>
                    <a:pt x="184" y="126"/>
                  </a:lnTo>
                  <a:lnTo>
                    <a:pt x="182" y="128"/>
                  </a:lnTo>
                  <a:lnTo>
                    <a:pt x="176" y="134"/>
                  </a:lnTo>
                  <a:lnTo>
                    <a:pt x="172" y="136"/>
                  </a:lnTo>
                  <a:lnTo>
                    <a:pt x="166" y="138"/>
                  </a:lnTo>
                  <a:lnTo>
                    <a:pt x="164" y="138"/>
                  </a:lnTo>
                  <a:lnTo>
                    <a:pt x="162" y="138"/>
                  </a:lnTo>
                  <a:lnTo>
                    <a:pt x="166" y="142"/>
                  </a:lnTo>
                  <a:lnTo>
                    <a:pt x="160" y="148"/>
                  </a:lnTo>
                  <a:lnTo>
                    <a:pt x="158" y="150"/>
                  </a:lnTo>
                  <a:lnTo>
                    <a:pt x="154" y="152"/>
                  </a:lnTo>
                  <a:lnTo>
                    <a:pt x="152" y="152"/>
                  </a:lnTo>
                  <a:lnTo>
                    <a:pt x="152" y="154"/>
                  </a:lnTo>
                  <a:lnTo>
                    <a:pt x="154" y="156"/>
                  </a:lnTo>
                  <a:lnTo>
                    <a:pt x="154" y="158"/>
                  </a:lnTo>
                  <a:lnTo>
                    <a:pt x="152" y="160"/>
                  </a:lnTo>
                  <a:lnTo>
                    <a:pt x="150" y="162"/>
                  </a:lnTo>
                  <a:lnTo>
                    <a:pt x="148" y="164"/>
                  </a:lnTo>
                  <a:lnTo>
                    <a:pt x="146" y="164"/>
                  </a:lnTo>
                  <a:lnTo>
                    <a:pt x="140" y="160"/>
                  </a:lnTo>
                  <a:lnTo>
                    <a:pt x="132" y="166"/>
                  </a:lnTo>
                  <a:lnTo>
                    <a:pt x="130" y="164"/>
                  </a:lnTo>
                  <a:lnTo>
                    <a:pt x="128" y="164"/>
                  </a:lnTo>
                  <a:lnTo>
                    <a:pt x="124" y="168"/>
                  </a:lnTo>
                  <a:lnTo>
                    <a:pt x="122" y="170"/>
                  </a:lnTo>
                  <a:lnTo>
                    <a:pt x="120" y="172"/>
                  </a:lnTo>
                  <a:lnTo>
                    <a:pt x="120" y="174"/>
                  </a:lnTo>
                  <a:lnTo>
                    <a:pt x="118" y="176"/>
                  </a:lnTo>
                  <a:lnTo>
                    <a:pt x="116" y="178"/>
                  </a:lnTo>
                  <a:lnTo>
                    <a:pt x="114" y="180"/>
                  </a:lnTo>
                  <a:lnTo>
                    <a:pt x="112" y="180"/>
                  </a:lnTo>
                  <a:lnTo>
                    <a:pt x="108" y="180"/>
                  </a:lnTo>
                  <a:lnTo>
                    <a:pt x="106" y="182"/>
                  </a:lnTo>
                  <a:lnTo>
                    <a:pt x="106" y="184"/>
                  </a:lnTo>
                  <a:lnTo>
                    <a:pt x="106" y="186"/>
                  </a:lnTo>
                  <a:lnTo>
                    <a:pt x="106" y="188"/>
                  </a:lnTo>
                  <a:lnTo>
                    <a:pt x="108" y="186"/>
                  </a:lnTo>
                  <a:lnTo>
                    <a:pt x="112" y="188"/>
                  </a:lnTo>
                  <a:lnTo>
                    <a:pt x="116" y="188"/>
                  </a:lnTo>
                  <a:lnTo>
                    <a:pt x="118" y="190"/>
                  </a:lnTo>
                  <a:lnTo>
                    <a:pt x="120" y="192"/>
                  </a:lnTo>
                  <a:lnTo>
                    <a:pt x="118" y="194"/>
                  </a:lnTo>
                  <a:lnTo>
                    <a:pt x="116" y="196"/>
                  </a:lnTo>
                  <a:lnTo>
                    <a:pt x="114" y="198"/>
                  </a:lnTo>
                  <a:lnTo>
                    <a:pt x="112" y="198"/>
                  </a:lnTo>
                  <a:lnTo>
                    <a:pt x="110" y="200"/>
                  </a:lnTo>
                  <a:lnTo>
                    <a:pt x="110" y="202"/>
                  </a:lnTo>
                  <a:lnTo>
                    <a:pt x="108" y="204"/>
                  </a:lnTo>
                  <a:lnTo>
                    <a:pt x="104" y="206"/>
                  </a:lnTo>
                  <a:lnTo>
                    <a:pt x="102" y="208"/>
                  </a:lnTo>
                  <a:lnTo>
                    <a:pt x="100" y="214"/>
                  </a:lnTo>
                  <a:lnTo>
                    <a:pt x="98" y="218"/>
                  </a:lnTo>
                  <a:lnTo>
                    <a:pt x="96" y="222"/>
                  </a:lnTo>
                  <a:lnTo>
                    <a:pt x="92" y="224"/>
                  </a:lnTo>
                  <a:lnTo>
                    <a:pt x="88" y="224"/>
                  </a:lnTo>
                  <a:lnTo>
                    <a:pt x="86" y="226"/>
                  </a:lnTo>
                  <a:lnTo>
                    <a:pt x="82" y="224"/>
                  </a:lnTo>
                  <a:lnTo>
                    <a:pt x="80" y="224"/>
                  </a:lnTo>
                  <a:lnTo>
                    <a:pt x="78" y="228"/>
                  </a:lnTo>
                  <a:lnTo>
                    <a:pt x="78" y="230"/>
                  </a:lnTo>
                  <a:lnTo>
                    <a:pt x="76" y="234"/>
                  </a:lnTo>
                  <a:lnTo>
                    <a:pt x="76" y="236"/>
                  </a:lnTo>
                  <a:lnTo>
                    <a:pt x="76" y="238"/>
                  </a:lnTo>
                  <a:lnTo>
                    <a:pt x="78" y="242"/>
                  </a:lnTo>
                  <a:lnTo>
                    <a:pt x="78" y="246"/>
                  </a:lnTo>
                  <a:lnTo>
                    <a:pt x="78" y="250"/>
                  </a:lnTo>
                  <a:lnTo>
                    <a:pt x="78" y="256"/>
                  </a:lnTo>
                  <a:lnTo>
                    <a:pt x="76" y="258"/>
                  </a:lnTo>
                  <a:lnTo>
                    <a:pt x="74" y="260"/>
                  </a:lnTo>
                  <a:lnTo>
                    <a:pt x="72" y="262"/>
                  </a:lnTo>
                  <a:lnTo>
                    <a:pt x="70" y="262"/>
                  </a:lnTo>
                  <a:lnTo>
                    <a:pt x="68" y="262"/>
                  </a:lnTo>
                  <a:lnTo>
                    <a:pt x="62" y="266"/>
                  </a:lnTo>
                  <a:lnTo>
                    <a:pt x="58" y="266"/>
                  </a:lnTo>
                  <a:lnTo>
                    <a:pt x="54" y="268"/>
                  </a:lnTo>
                  <a:lnTo>
                    <a:pt x="52" y="266"/>
                  </a:lnTo>
                  <a:lnTo>
                    <a:pt x="50" y="266"/>
                  </a:lnTo>
                  <a:lnTo>
                    <a:pt x="48" y="264"/>
                  </a:lnTo>
                  <a:lnTo>
                    <a:pt x="48" y="262"/>
                  </a:lnTo>
                  <a:lnTo>
                    <a:pt x="46" y="258"/>
                  </a:lnTo>
                  <a:lnTo>
                    <a:pt x="42" y="256"/>
                  </a:lnTo>
                  <a:lnTo>
                    <a:pt x="38" y="254"/>
                  </a:lnTo>
                  <a:lnTo>
                    <a:pt x="36" y="254"/>
                  </a:lnTo>
                  <a:lnTo>
                    <a:pt x="34" y="254"/>
                  </a:lnTo>
                  <a:lnTo>
                    <a:pt x="32" y="254"/>
                  </a:lnTo>
                  <a:lnTo>
                    <a:pt x="28" y="256"/>
                  </a:lnTo>
                  <a:lnTo>
                    <a:pt x="24" y="256"/>
                  </a:lnTo>
                  <a:lnTo>
                    <a:pt x="22" y="254"/>
                  </a:lnTo>
                  <a:lnTo>
                    <a:pt x="20" y="252"/>
                  </a:lnTo>
                  <a:lnTo>
                    <a:pt x="18" y="250"/>
                  </a:lnTo>
                  <a:lnTo>
                    <a:pt x="16" y="250"/>
                  </a:lnTo>
                  <a:lnTo>
                    <a:pt x="10" y="246"/>
                  </a:lnTo>
                  <a:lnTo>
                    <a:pt x="6" y="244"/>
                  </a:lnTo>
                  <a:lnTo>
                    <a:pt x="2" y="240"/>
                  </a:lnTo>
                  <a:lnTo>
                    <a:pt x="2" y="238"/>
                  </a:lnTo>
                  <a:lnTo>
                    <a:pt x="0" y="238"/>
                  </a:lnTo>
                  <a:lnTo>
                    <a:pt x="0" y="236"/>
                  </a:lnTo>
                  <a:lnTo>
                    <a:pt x="4" y="230"/>
                  </a:lnTo>
                  <a:lnTo>
                    <a:pt x="6" y="226"/>
                  </a:lnTo>
                  <a:lnTo>
                    <a:pt x="10" y="224"/>
                  </a:lnTo>
                  <a:lnTo>
                    <a:pt x="12" y="222"/>
                  </a:lnTo>
                  <a:lnTo>
                    <a:pt x="14" y="222"/>
                  </a:lnTo>
                  <a:lnTo>
                    <a:pt x="16" y="222"/>
                  </a:lnTo>
                  <a:lnTo>
                    <a:pt x="20" y="220"/>
                  </a:lnTo>
                  <a:lnTo>
                    <a:pt x="24" y="218"/>
                  </a:lnTo>
                  <a:lnTo>
                    <a:pt x="24" y="216"/>
                  </a:lnTo>
                  <a:lnTo>
                    <a:pt x="22" y="214"/>
                  </a:lnTo>
                  <a:lnTo>
                    <a:pt x="20" y="214"/>
                  </a:lnTo>
                  <a:lnTo>
                    <a:pt x="18" y="214"/>
                  </a:lnTo>
                  <a:lnTo>
                    <a:pt x="18" y="212"/>
                  </a:lnTo>
                  <a:lnTo>
                    <a:pt x="18" y="210"/>
                  </a:lnTo>
                  <a:lnTo>
                    <a:pt x="20" y="208"/>
                  </a:lnTo>
                  <a:lnTo>
                    <a:pt x="22" y="206"/>
                  </a:lnTo>
                  <a:lnTo>
                    <a:pt x="24" y="206"/>
                  </a:lnTo>
                  <a:lnTo>
                    <a:pt x="26" y="206"/>
                  </a:lnTo>
                  <a:lnTo>
                    <a:pt x="28" y="208"/>
                  </a:lnTo>
                  <a:lnTo>
                    <a:pt x="30" y="212"/>
                  </a:lnTo>
                  <a:lnTo>
                    <a:pt x="34" y="216"/>
                  </a:lnTo>
                  <a:lnTo>
                    <a:pt x="36" y="218"/>
                  </a:lnTo>
                  <a:lnTo>
                    <a:pt x="38" y="218"/>
                  </a:lnTo>
                  <a:lnTo>
                    <a:pt x="40" y="218"/>
                  </a:lnTo>
                  <a:lnTo>
                    <a:pt x="42" y="218"/>
                  </a:lnTo>
                  <a:lnTo>
                    <a:pt x="44" y="218"/>
                  </a:lnTo>
                  <a:lnTo>
                    <a:pt x="44" y="216"/>
                  </a:lnTo>
                  <a:lnTo>
                    <a:pt x="44" y="214"/>
                  </a:lnTo>
                  <a:lnTo>
                    <a:pt x="42" y="212"/>
                  </a:lnTo>
                  <a:lnTo>
                    <a:pt x="42" y="210"/>
                  </a:lnTo>
                  <a:lnTo>
                    <a:pt x="40" y="208"/>
                  </a:lnTo>
                  <a:lnTo>
                    <a:pt x="40" y="206"/>
                  </a:lnTo>
                  <a:lnTo>
                    <a:pt x="36" y="204"/>
                  </a:lnTo>
                  <a:lnTo>
                    <a:pt x="36" y="202"/>
                  </a:lnTo>
                  <a:lnTo>
                    <a:pt x="36" y="200"/>
                  </a:lnTo>
                  <a:lnTo>
                    <a:pt x="38" y="198"/>
                  </a:lnTo>
                  <a:lnTo>
                    <a:pt x="40" y="194"/>
                  </a:lnTo>
                  <a:lnTo>
                    <a:pt x="40" y="192"/>
                  </a:lnTo>
                  <a:lnTo>
                    <a:pt x="38" y="192"/>
                  </a:lnTo>
                  <a:lnTo>
                    <a:pt x="36" y="192"/>
                  </a:lnTo>
                  <a:lnTo>
                    <a:pt x="28" y="198"/>
                  </a:lnTo>
                  <a:lnTo>
                    <a:pt x="26" y="198"/>
                  </a:lnTo>
                  <a:lnTo>
                    <a:pt x="24" y="196"/>
                  </a:lnTo>
                  <a:lnTo>
                    <a:pt x="26" y="194"/>
                  </a:lnTo>
                  <a:lnTo>
                    <a:pt x="26" y="190"/>
                  </a:lnTo>
                  <a:lnTo>
                    <a:pt x="28" y="188"/>
                  </a:lnTo>
                  <a:lnTo>
                    <a:pt x="30" y="186"/>
                  </a:lnTo>
                  <a:lnTo>
                    <a:pt x="34" y="180"/>
                  </a:lnTo>
                  <a:lnTo>
                    <a:pt x="36" y="176"/>
                  </a:lnTo>
                  <a:lnTo>
                    <a:pt x="38" y="174"/>
                  </a:lnTo>
                  <a:lnTo>
                    <a:pt x="40" y="174"/>
                  </a:lnTo>
                  <a:lnTo>
                    <a:pt x="42" y="176"/>
                  </a:lnTo>
                  <a:lnTo>
                    <a:pt x="44" y="178"/>
                  </a:lnTo>
                  <a:lnTo>
                    <a:pt x="46" y="178"/>
                  </a:lnTo>
                  <a:lnTo>
                    <a:pt x="50" y="176"/>
                  </a:lnTo>
                  <a:lnTo>
                    <a:pt x="54" y="174"/>
                  </a:lnTo>
                  <a:lnTo>
                    <a:pt x="58" y="172"/>
                  </a:lnTo>
                  <a:lnTo>
                    <a:pt x="60" y="170"/>
                  </a:lnTo>
                  <a:lnTo>
                    <a:pt x="62" y="168"/>
                  </a:lnTo>
                  <a:lnTo>
                    <a:pt x="64" y="168"/>
                  </a:lnTo>
                  <a:lnTo>
                    <a:pt x="68" y="166"/>
                  </a:lnTo>
                  <a:lnTo>
                    <a:pt x="68" y="164"/>
                  </a:lnTo>
                  <a:lnTo>
                    <a:pt x="66" y="162"/>
                  </a:lnTo>
                  <a:lnTo>
                    <a:pt x="64" y="162"/>
                  </a:lnTo>
                  <a:lnTo>
                    <a:pt x="62" y="162"/>
                  </a:lnTo>
                  <a:lnTo>
                    <a:pt x="60" y="166"/>
                  </a:lnTo>
                  <a:lnTo>
                    <a:pt x="56" y="166"/>
                  </a:lnTo>
                  <a:lnTo>
                    <a:pt x="54" y="164"/>
                  </a:lnTo>
                  <a:lnTo>
                    <a:pt x="52" y="164"/>
                  </a:lnTo>
                  <a:lnTo>
                    <a:pt x="50" y="162"/>
                  </a:lnTo>
                  <a:lnTo>
                    <a:pt x="54" y="144"/>
                  </a:lnTo>
                  <a:lnTo>
                    <a:pt x="58" y="140"/>
                  </a:lnTo>
                  <a:lnTo>
                    <a:pt x="60" y="136"/>
                  </a:lnTo>
                  <a:lnTo>
                    <a:pt x="60" y="134"/>
                  </a:lnTo>
                  <a:lnTo>
                    <a:pt x="58" y="132"/>
                  </a:lnTo>
                  <a:lnTo>
                    <a:pt x="54" y="126"/>
                  </a:lnTo>
                  <a:lnTo>
                    <a:pt x="52" y="122"/>
                  </a:lnTo>
                  <a:lnTo>
                    <a:pt x="52" y="118"/>
                  </a:lnTo>
                  <a:lnTo>
                    <a:pt x="52" y="116"/>
                  </a:lnTo>
                  <a:lnTo>
                    <a:pt x="52" y="112"/>
                  </a:lnTo>
                  <a:lnTo>
                    <a:pt x="56" y="110"/>
                  </a:lnTo>
                  <a:lnTo>
                    <a:pt x="58" y="108"/>
                  </a:lnTo>
                  <a:lnTo>
                    <a:pt x="60" y="108"/>
                  </a:lnTo>
                  <a:lnTo>
                    <a:pt x="64" y="110"/>
                  </a:lnTo>
                  <a:lnTo>
                    <a:pt x="66" y="112"/>
                  </a:lnTo>
                  <a:lnTo>
                    <a:pt x="68" y="114"/>
                  </a:lnTo>
                  <a:lnTo>
                    <a:pt x="70" y="118"/>
                  </a:lnTo>
                  <a:lnTo>
                    <a:pt x="72" y="120"/>
                  </a:lnTo>
                  <a:lnTo>
                    <a:pt x="74" y="140"/>
                  </a:lnTo>
                  <a:lnTo>
                    <a:pt x="74" y="142"/>
                  </a:lnTo>
                  <a:lnTo>
                    <a:pt x="74" y="144"/>
                  </a:lnTo>
                  <a:lnTo>
                    <a:pt x="76" y="144"/>
                  </a:lnTo>
                  <a:lnTo>
                    <a:pt x="78" y="142"/>
                  </a:lnTo>
                  <a:lnTo>
                    <a:pt x="78" y="140"/>
                  </a:lnTo>
                  <a:lnTo>
                    <a:pt x="80" y="138"/>
                  </a:lnTo>
                  <a:lnTo>
                    <a:pt x="82" y="136"/>
                  </a:lnTo>
                  <a:lnTo>
                    <a:pt x="82" y="134"/>
                  </a:lnTo>
                  <a:lnTo>
                    <a:pt x="80" y="128"/>
                  </a:lnTo>
                  <a:lnTo>
                    <a:pt x="80" y="122"/>
                  </a:lnTo>
                  <a:lnTo>
                    <a:pt x="80" y="118"/>
                  </a:lnTo>
                  <a:lnTo>
                    <a:pt x="80" y="116"/>
                  </a:lnTo>
                  <a:lnTo>
                    <a:pt x="82" y="114"/>
                  </a:lnTo>
                  <a:lnTo>
                    <a:pt x="84" y="110"/>
                  </a:lnTo>
                  <a:lnTo>
                    <a:pt x="84" y="108"/>
                  </a:lnTo>
                  <a:lnTo>
                    <a:pt x="84" y="106"/>
                  </a:lnTo>
                  <a:lnTo>
                    <a:pt x="86" y="102"/>
                  </a:lnTo>
                  <a:lnTo>
                    <a:pt x="86" y="98"/>
                  </a:lnTo>
                  <a:lnTo>
                    <a:pt x="86" y="96"/>
                  </a:lnTo>
                  <a:lnTo>
                    <a:pt x="104" y="94"/>
                  </a:lnTo>
                  <a:lnTo>
                    <a:pt x="108" y="96"/>
                  </a:lnTo>
                  <a:lnTo>
                    <a:pt x="112" y="96"/>
                  </a:lnTo>
                  <a:lnTo>
                    <a:pt x="116" y="96"/>
                  </a:lnTo>
                  <a:lnTo>
                    <a:pt x="118" y="94"/>
                  </a:lnTo>
                  <a:lnTo>
                    <a:pt x="120" y="90"/>
                  </a:lnTo>
                  <a:lnTo>
                    <a:pt x="122" y="88"/>
                  </a:lnTo>
                  <a:lnTo>
                    <a:pt x="126" y="86"/>
                  </a:lnTo>
                  <a:lnTo>
                    <a:pt x="128" y="86"/>
                  </a:lnTo>
                  <a:lnTo>
                    <a:pt x="130" y="86"/>
                  </a:lnTo>
                  <a:lnTo>
                    <a:pt x="128" y="84"/>
                  </a:lnTo>
                  <a:lnTo>
                    <a:pt x="130" y="82"/>
                  </a:lnTo>
                  <a:lnTo>
                    <a:pt x="132" y="80"/>
                  </a:lnTo>
                  <a:lnTo>
                    <a:pt x="134" y="80"/>
                  </a:lnTo>
                  <a:lnTo>
                    <a:pt x="134" y="78"/>
                  </a:lnTo>
                  <a:lnTo>
                    <a:pt x="130" y="76"/>
                  </a:lnTo>
                  <a:lnTo>
                    <a:pt x="96" y="80"/>
                  </a:lnTo>
                  <a:lnTo>
                    <a:pt x="92" y="76"/>
                  </a:lnTo>
                  <a:lnTo>
                    <a:pt x="90" y="76"/>
                  </a:lnTo>
                  <a:lnTo>
                    <a:pt x="86" y="74"/>
                  </a:lnTo>
                  <a:lnTo>
                    <a:pt x="82" y="74"/>
                  </a:lnTo>
                  <a:lnTo>
                    <a:pt x="78" y="74"/>
                  </a:lnTo>
                  <a:lnTo>
                    <a:pt x="74" y="74"/>
                  </a:lnTo>
                  <a:lnTo>
                    <a:pt x="70" y="74"/>
                  </a:lnTo>
                  <a:lnTo>
                    <a:pt x="68" y="72"/>
                  </a:lnTo>
                  <a:lnTo>
                    <a:pt x="66" y="70"/>
                  </a:lnTo>
                  <a:lnTo>
                    <a:pt x="64" y="70"/>
                  </a:lnTo>
                  <a:lnTo>
                    <a:pt x="62" y="70"/>
                  </a:lnTo>
                  <a:lnTo>
                    <a:pt x="62" y="72"/>
                  </a:lnTo>
                  <a:lnTo>
                    <a:pt x="58" y="74"/>
                  </a:lnTo>
                  <a:lnTo>
                    <a:pt x="56" y="74"/>
                  </a:lnTo>
                  <a:lnTo>
                    <a:pt x="54" y="74"/>
                  </a:lnTo>
                  <a:lnTo>
                    <a:pt x="54" y="72"/>
                  </a:lnTo>
                  <a:lnTo>
                    <a:pt x="44" y="64"/>
                  </a:lnTo>
                  <a:lnTo>
                    <a:pt x="42" y="60"/>
                  </a:lnTo>
                  <a:lnTo>
                    <a:pt x="42" y="56"/>
                  </a:lnTo>
                  <a:lnTo>
                    <a:pt x="44" y="54"/>
                  </a:lnTo>
                  <a:lnTo>
                    <a:pt x="46" y="50"/>
                  </a:lnTo>
                  <a:lnTo>
                    <a:pt x="44" y="46"/>
                  </a:lnTo>
                  <a:lnTo>
                    <a:pt x="44" y="44"/>
                  </a:lnTo>
                  <a:lnTo>
                    <a:pt x="42" y="44"/>
                  </a:lnTo>
                  <a:lnTo>
                    <a:pt x="44" y="42"/>
                  </a:lnTo>
                  <a:lnTo>
                    <a:pt x="44" y="40"/>
                  </a:lnTo>
                  <a:lnTo>
                    <a:pt x="48" y="38"/>
                  </a:lnTo>
                  <a:lnTo>
                    <a:pt x="50" y="36"/>
                  </a:lnTo>
                  <a:lnTo>
                    <a:pt x="52" y="36"/>
                  </a:lnTo>
                  <a:lnTo>
                    <a:pt x="56" y="36"/>
                  </a:lnTo>
                  <a:lnTo>
                    <a:pt x="60" y="38"/>
                  </a:lnTo>
                  <a:lnTo>
                    <a:pt x="64" y="42"/>
                  </a:lnTo>
                  <a:lnTo>
                    <a:pt x="66" y="42"/>
                  </a:lnTo>
                  <a:lnTo>
                    <a:pt x="68" y="44"/>
                  </a:lnTo>
                  <a:lnTo>
                    <a:pt x="70" y="34"/>
                  </a:lnTo>
                  <a:lnTo>
                    <a:pt x="70" y="32"/>
                  </a:lnTo>
                  <a:lnTo>
                    <a:pt x="72" y="30"/>
                  </a:lnTo>
                  <a:lnTo>
                    <a:pt x="74" y="28"/>
                  </a:lnTo>
                  <a:lnTo>
                    <a:pt x="78" y="26"/>
                  </a:lnTo>
                  <a:lnTo>
                    <a:pt x="82" y="26"/>
                  </a:lnTo>
                  <a:lnTo>
                    <a:pt x="86" y="26"/>
                  </a:lnTo>
                  <a:lnTo>
                    <a:pt x="90" y="24"/>
                  </a:lnTo>
                  <a:lnTo>
                    <a:pt x="92" y="22"/>
                  </a:lnTo>
                  <a:lnTo>
                    <a:pt x="96" y="26"/>
                  </a:lnTo>
                  <a:lnTo>
                    <a:pt x="100" y="18"/>
                  </a:lnTo>
                  <a:lnTo>
                    <a:pt x="100" y="16"/>
                  </a:lnTo>
                  <a:lnTo>
                    <a:pt x="102" y="14"/>
                  </a:lnTo>
                  <a:lnTo>
                    <a:pt x="106" y="12"/>
                  </a:lnTo>
                  <a:lnTo>
                    <a:pt x="110" y="8"/>
                  </a:lnTo>
                  <a:lnTo>
                    <a:pt x="118" y="6"/>
                  </a:lnTo>
                  <a:lnTo>
                    <a:pt x="120" y="14"/>
                  </a:lnTo>
                  <a:lnTo>
                    <a:pt x="122" y="4"/>
                  </a:lnTo>
                  <a:lnTo>
                    <a:pt x="122" y="2"/>
                  </a:lnTo>
                  <a:lnTo>
                    <a:pt x="126" y="2"/>
                  </a:lnTo>
                  <a:lnTo>
                    <a:pt x="130" y="0"/>
                  </a:lnTo>
                  <a:lnTo>
                    <a:pt x="134" y="0"/>
                  </a:lnTo>
                  <a:lnTo>
                    <a:pt x="138" y="0"/>
                  </a:lnTo>
                  <a:lnTo>
                    <a:pt x="148" y="2"/>
                  </a:lnTo>
                  <a:lnTo>
                    <a:pt x="160" y="2"/>
                  </a:lnTo>
                  <a:lnTo>
                    <a:pt x="170" y="4"/>
                  </a:lnTo>
                  <a:lnTo>
                    <a:pt x="174" y="4"/>
                  </a:lnTo>
                  <a:lnTo>
                    <a:pt x="174" y="14"/>
                  </a:lnTo>
                  <a:lnTo>
                    <a:pt x="180" y="8"/>
                  </a:lnTo>
                  <a:lnTo>
                    <a:pt x="184" y="6"/>
                  </a:lnTo>
                  <a:lnTo>
                    <a:pt x="188" y="6"/>
                  </a:lnTo>
                  <a:lnTo>
                    <a:pt x="192" y="8"/>
                  </a:lnTo>
                  <a:lnTo>
                    <a:pt x="196" y="8"/>
                  </a:lnTo>
                  <a:lnTo>
                    <a:pt x="200" y="12"/>
                  </a:lnTo>
                  <a:lnTo>
                    <a:pt x="202" y="16"/>
                  </a:lnTo>
                  <a:lnTo>
                    <a:pt x="206" y="20"/>
                  </a:lnTo>
                  <a:lnTo>
                    <a:pt x="210" y="22"/>
                  </a:lnTo>
                  <a:lnTo>
                    <a:pt x="212" y="26"/>
                  </a:lnTo>
                  <a:lnTo>
                    <a:pt x="208" y="30"/>
                  </a:lnTo>
                  <a:lnTo>
                    <a:pt x="210" y="30"/>
                  </a:lnTo>
                  <a:lnTo>
                    <a:pt x="210" y="28"/>
                  </a:lnTo>
                  <a:lnTo>
                    <a:pt x="214" y="28"/>
                  </a:lnTo>
                  <a:lnTo>
                    <a:pt x="216" y="30"/>
                  </a:lnTo>
                  <a:lnTo>
                    <a:pt x="220" y="36"/>
                  </a:lnTo>
                  <a:lnTo>
                    <a:pt x="222" y="40"/>
                  </a:lnTo>
                  <a:lnTo>
                    <a:pt x="220" y="46"/>
                  </a:lnTo>
                  <a:lnTo>
                    <a:pt x="218" y="52"/>
                  </a:lnTo>
                  <a:lnTo>
                    <a:pt x="216" y="56"/>
                  </a:lnTo>
                  <a:lnTo>
                    <a:pt x="218" y="60"/>
                  </a:lnTo>
                  <a:lnTo>
                    <a:pt x="218" y="64"/>
                  </a:lnTo>
                  <a:lnTo>
                    <a:pt x="220" y="66"/>
                  </a:lnTo>
                  <a:lnTo>
                    <a:pt x="222" y="68"/>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6" name="Freeform 371"/>
            <p:cNvSpPr>
              <a:spLocks noChangeArrowheads="1"/>
            </p:cNvSpPr>
            <p:nvPr/>
          </p:nvSpPr>
          <p:spPr bwMode="auto">
            <a:xfrm>
              <a:off x="4098" y="2204"/>
              <a:ext cx="78" cy="90"/>
            </a:xfrm>
            <a:custGeom>
              <a:avLst/>
              <a:gdLst>
                <a:gd name="T0" fmla="*/ 78 w 78"/>
                <a:gd name="T1" fmla="*/ 50 h 90"/>
                <a:gd name="T2" fmla="*/ 60 w 78"/>
                <a:gd name="T3" fmla="*/ 32 h 90"/>
                <a:gd name="T4" fmla="*/ 60 w 78"/>
                <a:gd name="T5" fmla="*/ 30 h 90"/>
                <a:gd name="T6" fmla="*/ 58 w 78"/>
                <a:gd name="T7" fmla="*/ 28 h 90"/>
                <a:gd name="T8" fmla="*/ 56 w 78"/>
                <a:gd name="T9" fmla="*/ 26 h 90"/>
                <a:gd name="T10" fmla="*/ 52 w 78"/>
                <a:gd name="T11" fmla="*/ 24 h 90"/>
                <a:gd name="T12" fmla="*/ 44 w 78"/>
                <a:gd name="T13" fmla="*/ 20 h 90"/>
                <a:gd name="T14" fmla="*/ 36 w 78"/>
                <a:gd name="T15" fmla="*/ 18 h 90"/>
                <a:gd name="T16" fmla="*/ 32 w 78"/>
                <a:gd name="T17" fmla="*/ 14 h 90"/>
                <a:gd name="T18" fmla="*/ 30 w 78"/>
                <a:gd name="T19" fmla="*/ 12 h 90"/>
                <a:gd name="T20" fmla="*/ 28 w 78"/>
                <a:gd name="T21" fmla="*/ 10 h 90"/>
                <a:gd name="T22" fmla="*/ 28 w 78"/>
                <a:gd name="T23" fmla="*/ 8 h 90"/>
                <a:gd name="T24" fmla="*/ 26 w 78"/>
                <a:gd name="T25" fmla="*/ 6 h 90"/>
                <a:gd name="T26" fmla="*/ 24 w 78"/>
                <a:gd name="T27" fmla="*/ 4 h 90"/>
                <a:gd name="T28" fmla="*/ 20 w 78"/>
                <a:gd name="T29" fmla="*/ 2 h 90"/>
                <a:gd name="T30" fmla="*/ 16 w 78"/>
                <a:gd name="T31" fmla="*/ 0 h 90"/>
                <a:gd name="T32" fmla="*/ 12 w 78"/>
                <a:gd name="T33" fmla="*/ 2 h 90"/>
                <a:gd name="T34" fmla="*/ 10 w 78"/>
                <a:gd name="T35" fmla="*/ 6 h 90"/>
                <a:gd name="T36" fmla="*/ 8 w 78"/>
                <a:gd name="T37" fmla="*/ 10 h 90"/>
                <a:gd name="T38" fmla="*/ 4 w 78"/>
                <a:gd name="T39" fmla="*/ 14 h 90"/>
                <a:gd name="T40" fmla="*/ 2 w 78"/>
                <a:gd name="T41" fmla="*/ 20 h 90"/>
                <a:gd name="T42" fmla="*/ 0 w 78"/>
                <a:gd name="T43" fmla="*/ 32 h 90"/>
                <a:gd name="T44" fmla="*/ 0 w 78"/>
                <a:gd name="T45" fmla="*/ 44 h 90"/>
                <a:gd name="T46" fmla="*/ 2 w 78"/>
                <a:gd name="T47" fmla="*/ 52 h 90"/>
                <a:gd name="T48" fmla="*/ 2 w 78"/>
                <a:gd name="T49" fmla="*/ 54 h 90"/>
                <a:gd name="T50" fmla="*/ 2 w 78"/>
                <a:gd name="T51" fmla="*/ 56 h 90"/>
                <a:gd name="T52" fmla="*/ 2 w 78"/>
                <a:gd name="T53" fmla="*/ 58 h 90"/>
                <a:gd name="T54" fmla="*/ 2 w 78"/>
                <a:gd name="T55" fmla="*/ 62 h 90"/>
                <a:gd name="T56" fmla="*/ 2 w 78"/>
                <a:gd name="T57" fmla="*/ 66 h 90"/>
                <a:gd name="T58" fmla="*/ 2 w 78"/>
                <a:gd name="T59" fmla="*/ 72 h 90"/>
                <a:gd name="T60" fmla="*/ 4 w 78"/>
                <a:gd name="T61" fmla="*/ 78 h 90"/>
                <a:gd name="T62" fmla="*/ 6 w 78"/>
                <a:gd name="T63" fmla="*/ 82 h 90"/>
                <a:gd name="T64" fmla="*/ 10 w 78"/>
                <a:gd name="T65" fmla="*/ 86 h 90"/>
                <a:gd name="T66" fmla="*/ 12 w 78"/>
                <a:gd name="T67" fmla="*/ 88 h 90"/>
                <a:gd name="T68" fmla="*/ 14 w 78"/>
                <a:gd name="T69" fmla="*/ 90 h 90"/>
                <a:gd name="T70" fmla="*/ 16 w 78"/>
                <a:gd name="T71" fmla="*/ 90 h 90"/>
                <a:gd name="T72" fmla="*/ 20 w 78"/>
                <a:gd name="T73" fmla="*/ 90 h 90"/>
                <a:gd name="T74" fmla="*/ 30 w 78"/>
                <a:gd name="T75" fmla="*/ 90 h 90"/>
                <a:gd name="T76" fmla="*/ 42 w 78"/>
                <a:gd name="T77" fmla="*/ 90 h 90"/>
                <a:gd name="T78" fmla="*/ 50 w 78"/>
                <a:gd name="T79" fmla="*/ 88 h 90"/>
                <a:gd name="T80" fmla="*/ 52 w 78"/>
                <a:gd name="T81" fmla="*/ 86 h 90"/>
                <a:gd name="T82" fmla="*/ 56 w 78"/>
                <a:gd name="T83" fmla="*/ 84 h 90"/>
                <a:gd name="T84" fmla="*/ 60 w 78"/>
                <a:gd name="T85" fmla="*/ 82 h 90"/>
                <a:gd name="T86" fmla="*/ 64 w 78"/>
                <a:gd name="T87" fmla="*/ 80 h 90"/>
                <a:gd name="T88" fmla="*/ 68 w 78"/>
                <a:gd name="T89" fmla="*/ 78 h 90"/>
                <a:gd name="T90" fmla="*/ 70 w 78"/>
                <a:gd name="T91" fmla="*/ 76 h 90"/>
                <a:gd name="T92" fmla="*/ 78 w 78"/>
                <a:gd name="T93" fmla="*/ 5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8" h="90">
                  <a:moveTo>
                    <a:pt x="78" y="50"/>
                  </a:moveTo>
                  <a:lnTo>
                    <a:pt x="60" y="32"/>
                  </a:lnTo>
                  <a:lnTo>
                    <a:pt x="60" y="30"/>
                  </a:lnTo>
                  <a:lnTo>
                    <a:pt x="58" y="28"/>
                  </a:lnTo>
                  <a:lnTo>
                    <a:pt x="56" y="26"/>
                  </a:lnTo>
                  <a:lnTo>
                    <a:pt x="52" y="24"/>
                  </a:lnTo>
                  <a:lnTo>
                    <a:pt x="44" y="20"/>
                  </a:lnTo>
                  <a:lnTo>
                    <a:pt x="36" y="18"/>
                  </a:lnTo>
                  <a:lnTo>
                    <a:pt x="32" y="14"/>
                  </a:lnTo>
                  <a:lnTo>
                    <a:pt x="30" y="12"/>
                  </a:lnTo>
                  <a:lnTo>
                    <a:pt x="28" y="10"/>
                  </a:lnTo>
                  <a:lnTo>
                    <a:pt x="28" y="8"/>
                  </a:lnTo>
                  <a:lnTo>
                    <a:pt x="26" y="6"/>
                  </a:lnTo>
                  <a:lnTo>
                    <a:pt x="24" y="4"/>
                  </a:lnTo>
                  <a:lnTo>
                    <a:pt x="20" y="2"/>
                  </a:lnTo>
                  <a:lnTo>
                    <a:pt x="16" y="0"/>
                  </a:lnTo>
                  <a:lnTo>
                    <a:pt x="12" y="2"/>
                  </a:lnTo>
                  <a:lnTo>
                    <a:pt x="10" y="6"/>
                  </a:lnTo>
                  <a:lnTo>
                    <a:pt x="8" y="10"/>
                  </a:lnTo>
                  <a:lnTo>
                    <a:pt x="4" y="14"/>
                  </a:lnTo>
                  <a:lnTo>
                    <a:pt x="2" y="20"/>
                  </a:lnTo>
                  <a:lnTo>
                    <a:pt x="0" y="32"/>
                  </a:lnTo>
                  <a:lnTo>
                    <a:pt x="0" y="44"/>
                  </a:lnTo>
                  <a:lnTo>
                    <a:pt x="2" y="52"/>
                  </a:lnTo>
                  <a:lnTo>
                    <a:pt x="2" y="54"/>
                  </a:lnTo>
                  <a:lnTo>
                    <a:pt x="2" y="56"/>
                  </a:lnTo>
                  <a:lnTo>
                    <a:pt x="2" y="58"/>
                  </a:lnTo>
                  <a:lnTo>
                    <a:pt x="2" y="62"/>
                  </a:lnTo>
                  <a:lnTo>
                    <a:pt x="2" y="66"/>
                  </a:lnTo>
                  <a:lnTo>
                    <a:pt x="2" y="72"/>
                  </a:lnTo>
                  <a:lnTo>
                    <a:pt x="4" y="78"/>
                  </a:lnTo>
                  <a:lnTo>
                    <a:pt x="6" y="82"/>
                  </a:lnTo>
                  <a:lnTo>
                    <a:pt x="10" y="86"/>
                  </a:lnTo>
                  <a:lnTo>
                    <a:pt x="12" y="88"/>
                  </a:lnTo>
                  <a:lnTo>
                    <a:pt x="14" y="90"/>
                  </a:lnTo>
                  <a:lnTo>
                    <a:pt x="16" y="90"/>
                  </a:lnTo>
                  <a:lnTo>
                    <a:pt x="20" y="90"/>
                  </a:lnTo>
                  <a:lnTo>
                    <a:pt x="30" y="90"/>
                  </a:lnTo>
                  <a:lnTo>
                    <a:pt x="42" y="90"/>
                  </a:lnTo>
                  <a:lnTo>
                    <a:pt x="50" y="88"/>
                  </a:lnTo>
                  <a:lnTo>
                    <a:pt x="52" y="86"/>
                  </a:lnTo>
                  <a:lnTo>
                    <a:pt x="56" y="84"/>
                  </a:lnTo>
                  <a:lnTo>
                    <a:pt x="60" y="82"/>
                  </a:lnTo>
                  <a:lnTo>
                    <a:pt x="64" y="80"/>
                  </a:lnTo>
                  <a:lnTo>
                    <a:pt x="68" y="78"/>
                  </a:lnTo>
                  <a:lnTo>
                    <a:pt x="70" y="76"/>
                  </a:lnTo>
                  <a:lnTo>
                    <a:pt x="78" y="5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7" name="Freeform 372"/>
            <p:cNvSpPr>
              <a:spLocks noChangeArrowheads="1"/>
            </p:cNvSpPr>
            <p:nvPr/>
          </p:nvSpPr>
          <p:spPr bwMode="auto">
            <a:xfrm>
              <a:off x="3034" y="404"/>
              <a:ext cx="1094" cy="746"/>
            </a:xfrm>
            <a:custGeom>
              <a:avLst/>
              <a:gdLst>
                <a:gd name="T0" fmla="*/ 944 w 1094"/>
                <a:gd name="T1" fmla="*/ 658 h 746"/>
                <a:gd name="T2" fmla="*/ 980 w 1094"/>
                <a:gd name="T3" fmla="*/ 696 h 746"/>
                <a:gd name="T4" fmla="*/ 1002 w 1094"/>
                <a:gd name="T5" fmla="*/ 710 h 746"/>
                <a:gd name="T6" fmla="*/ 978 w 1094"/>
                <a:gd name="T7" fmla="*/ 672 h 746"/>
                <a:gd name="T8" fmla="*/ 970 w 1094"/>
                <a:gd name="T9" fmla="*/ 640 h 746"/>
                <a:gd name="T10" fmla="*/ 930 w 1094"/>
                <a:gd name="T11" fmla="*/ 638 h 746"/>
                <a:gd name="T12" fmla="*/ 1006 w 1094"/>
                <a:gd name="T13" fmla="*/ 600 h 746"/>
                <a:gd name="T14" fmla="*/ 1080 w 1094"/>
                <a:gd name="T15" fmla="*/ 566 h 746"/>
                <a:gd name="T16" fmla="*/ 1052 w 1094"/>
                <a:gd name="T17" fmla="*/ 500 h 746"/>
                <a:gd name="T18" fmla="*/ 1016 w 1094"/>
                <a:gd name="T19" fmla="*/ 436 h 746"/>
                <a:gd name="T20" fmla="*/ 970 w 1094"/>
                <a:gd name="T21" fmla="*/ 394 h 746"/>
                <a:gd name="T22" fmla="*/ 918 w 1094"/>
                <a:gd name="T23" fmla="*/ 348 h 746"/>
                <a:gd name="T24" fmla="*/ 870 w 1094"/>
                <a:gd name="T25" fmla="*/ 312 h 746"/>
                <a:gd name="T26" fmla="*/ 806 w 1094"/>
                <a:gd name="T27" fmla="*/ 342 h 746"/>
                <a:gd name="T28" fmla="*/ 818 w 1094"/>
                <a:gd name="T29" fmla="*/ 470 h 746"/>
                <a:gd name="T30" fmla="*/ 790 w 1094"/>
                <a:gd name="T31" fmla="*/ 520 h 746"/>
                <a:gd name="T32" fmla="*/ 786 w 1094"/>
                <a:gd name="T33" fmla="*/ 582 h 746"/>
                <a:gd name="T34" fmla="*/ 752 w 1094"/>
                <a:gd name="T35" fmla="*/ 550 h 746"/>
                <a:gd name="T36" fmla="*/ 732 w 1094"/>
                <a:gd name="T37" fmla="*/ 494 h 746"/>
                <a:gd name="T38" fmla="*/ 636 w 1094"/>
                <a:gd name="T39" fmla="*/ 434 h 746"/>
                <a:gd name="T40" fmla="*/ 590 w 1094"/>
                <a:gd name="T41" fmla="*/ 386 h 746"/>
                <a:gd name="T42" fmla="*/ 644 w 1094"/>
                <a:gd name="T43" fmla="*/ 296 h 746"/>
                <a:gd name="T44" fmla="*/ 682 w 1094"/>
                <a:gd name="T45" fmla="*/ 266 h 746"/>
                <a:gd name="T46" fmla="*/ 676 w 1094"/>
                <a:gd name="T47" fmla="*/ 194 h 746"/>
                <a:gd name="T48" fmla="*/ 738 w 1094"/>
                <a:gd name="T49" fmla="*/ 194 h 746"/>
                <a:gd name="T50" fmla="*/ 774 w 1094"/>
                <a:gd name="T51" fmla="*/ 152 h 746"/>
                <a:gd name="T52" fmla="*/ 772 w 1094"/>
                <a:gd name="T53" fmla="*/ 112 h 746"/>
                <a:gd name="T54" fmla="*/ 736 w 1094"/>
                <a:gd name="T55" fmla="*/ 70 h 746"/>
                <a:gd name="T56" fmla="*/ 700 w 1094"/>
                <a:gd name="T57" fmla="*/ 132 h 746"/>
                <a:gd name="T58" fmla="*/ 672 w 1094"/>
                <a:gd name="T59" fmla="*/ 114 h 746"/>
                <a:gd name="T60" fmla="*/ 644 w 1094"/>
                <a:gd name="T61" fmla="*/ 92 h 746"/>
                <a:gd name="T62" fmla="*/ 638 w 1094"/>
                <a:gd name="T63" fmla="*/ 26 h 746"/>
                <a:gd name="T64" fmla="*/ 602 w 1094"/>
                <a:gd name="T65" fmla="*/ 20 h 746"/>
                <a:gd name="T66" fmla="*/ 610 w 1094"/>
                <a:gd name="T67" fmla="*/ 92 h 746"/>
                <a:gd name="T68" fmla="*/ 624 w 1094"/>
                <a:gd name="T69" fmla="*/ 134 h 746"/>
                <a:gd name="T70" fmla="*/ 552 w 1094"/>
                <a:gd name="T71" fmla="*/ 128 h 746"/>
                <a:gd name="T72" fmla="*/ 524 w 1094"/>
                <a:gd name="T73" fmla="*/ 146 h 746"/>
                <a:gd name="T74" fmla="*/ 484 w 1094"/>
                <a:gd name="T75" fmla="*/ 134 h 746"/>
                <a:gd name="T76" fmla="*/ 440 w 1094"/>
                <a:gd name="T77" fmla="*/ 110 h 746"/>
                <a:gd name="T78" fmla="*/ 426 w 1094"/>
                <a:gd name="T79" fmla="*/ 152 h 746"/>
                <a:gd name="T80" fmla="*/ 384 w 1094"/>
                <a:gd name="T81" fmla="*/ 150 h 746"/>
                <a:gd name="T82" fmla="*/ 340 w 1094"/>
                <a:gd name="T83" fmla="*/ 140 h 746"/>
                <a:gd name="T84" fmla="*/ 328 w 1094"/>
                <a:gd name="T85" fmla="*/ 100 h 746"/>
                <a:gd name="T86" fmla="*/ 282 w 1094"/>
                <a:gd name="T87" fmla="*/ 84 h 746"/>
                <a:gd name="T88" fmla="*/ 220 w 1094"/>
                <a:gd name="T89" fmla="*/ 72 h 746"/>
                <a:gd name="T90" fmla="*/ 180 w 1094"/>
                <a:gd name="T91" fmla="*/ 44 h 746"/>
                <a:gd name="T92" fmla="*/ 162 w 1094"/>
                <a:gd name="T93" fmla="*/ 58 h 746"/>
                <a:gd name="T94" fmla="*/ 96 w 1094"/>
                <a:gd name="T95" fmla="*/ 98 h 746"/>
                <a:gd name="T96" fmla="*/ 2 w 1094"/>
                <a:gd name="T97" fmla="*/ 72 h 746"/>
                <a:gd name="T98" fmla="*/ 82 w 1094"/>
                <a:gd name="T99" fmla="*/ 388 h 746"/>
                <a:gd name="T100" fmla="*/ 152 w 1094"/>
                <a:gd name="T101" fmla="*/ 496 h 746"/>
                <a:gd name="T102" fmla="*/ 172 w 1094"/>
                <a:gd name="T103" fmla="*/ 570 h 746"/>
                <a:gd name="T104" fmla="*/ 634 w 1094"/>
                <a:gd name="T105" fmla="*/ 644 h 746"/>
                <a:gd name="T106" fmla="*/ 708 w 1094"/>
                <a:gd name="T107" fmla="*/ 646 h 746"/>
                <a:gd name="T108" fmla="*/ 748 w 1094"/>
                <a:gd name="T109" fmla="*/ 674 h 746"/>
                <a:gd name="T110" fmla="*/ 786 w 1094"/>
                <a:gd name="T111" fmla="*/ 702 h 746"/>
                <a:gd name="T112" fmla="*/ 756 w 1094"/>
                <a:gd name="T113" fmla="*/ 720 h 746"/>
                <a:gd name="T114" fmla="*/ 750 w 1094"/>
                <a:gd name="T115" fmla="*/ 744 h 746"/>
                <a:gd name="T116" fmla="*/ 798 w 1094"/>
                <a:gd name="T117" fmla="*/ 722 h 746"/>
                <a:gd name="T118" fmla="*/ 840 w 1094"/>
                <a:gd name="T119" fmla="*/ 698 h 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94" h="746">
                  <a:moveTo>
                    <a:pt x="850" y="702"/>
                  </a:moveTo>
                  <a:lnTo>
                    <a:pt x="864" y="690"/>
                  </a:lnTo>
                  <a:lnTo>
                    <a:pt x="880" y="682"/>
                  </a:lnTo>
                  <a:lnTo>
                    <a:pt x="894" y="680"/>
                  </a:lnTo>
                  <a:lnTo>
                    <a:pt x="906" y="678"/>
                  </a:lnTo>
                  <a:lnTo>
                    <a:pt x="910" y="678"/>
                  </a:lnTo>
                  <a:lnTo>
                    <a:pt x="916" y="668"/>
                  </a:lnTo>
                  <a:lnTo>
                    <a:pt x="920" y="662"/>
                  </a:lnTo>
                  <a:lnTo>
                    <a:pt x="924" y="658"/>
                  </a:lnTo>
                  <a:lnTo>
                    <a:pt x="928" y="656"/>
                  </a:lnTo>
                  <a:lnTo>
                    <a:pt x="932" y="654"/>
                  </a:lnTo>
                  <a:lnTo>
                    <a:pt x="934" y="654"/>
                  </a:lnTo>
                  <a:lnTo>
                    <a:pt x="936" y="656"/>
                  </a:lnTo>
                  <a:lnTo>
                    <a:pt x="938" y="656"/>
                  </a:lnTo>
                  <a:lnTo>
                    <a:pt x="944" y="658"/>
                  </a:lnTo>
                  <a:lnTo>
                    <a:pt x="946" y="666"/>
                  </a:lnTo>
                  <a:lnTo>
                    <a:pt x="944" y="674"/>
                  </a:lnTo>
                  <a:lnTo>
                    <a:pt x="940" y="682"/>
                  </a:lnTo>
                  <a:lnTo>
                    <a:pt x="938" y="688"/>
                  </a:lnTo>
                  <a:lnTo>
                    <a:pt x="936" y="690"/>
                  </a:lnTo>
                  <a:lnTo>
                    <a:pt x="946" y="698"/>
                  </a:lnTo>
                  <a:lnTo>
                    <a:pt x="956" y="700"/>
                  </a:lnTo>
                  <a:lnTo>
                    <a:pt x="964" y="696"/>
                  </a:lnTo>
                  <a:lnTo>
                    <a:pt x="970" y="692"/>
                  </a:lnTo>
                  <a:lnTo>
                    <a:pt x="972" y="690"/>
                  </a:lnTo>
                  <a:lnTo>
                    <a:pt x="978" y="690"/>
                  </a:lnTo>
                  <a:lnTo>
                    <a:pt x="980" y="690"/>
                  </a:lnTo>
                  <a:lnTo>
                    <a:pt x="982" y="692"/>
                  </a:lnTo>
                  <a:lnTo>
                    <a:pt x="982" y="694"/>
                  </a:lnTo>
                  <a:lnTo>
                    <a:pt x="980" y="696"/>
                  </a:lnTo>
                  <a:lnTo>
                    <a:pt x="978" y="698"/>
                  </a:lnTo>
                  <a:lnTo>
                    <a:pt x="976" y="700"/>
                  </a:lnTo>
                  <a:lnTo>
                    <a:pt x="974" y="702"/>
                  </a:lnTo>
                  <a:lnTo>
                    <a:pt x="972" y="702"/>
                  </a:lnTo>
                  <a:lnTo>
                    <a:pt x="966" y="706"/>
                  </a:lnTo>
                  <a:lnTo>
                    <a:pt x="962" y="708"/>
                  </a:lnTo>
                  <a:lnTo>
                    <a:pt x="960" y="712"/>
                  </a:lnTo>
                  <a:lnTo>
                    <a:pt x="960" y="714"/>
                  </a:lnTo>
                  <a:lnTo>
                    <a:pt x="960" y="718"/>
                  </a:lnTo>
                  <a:lnTo>
                    <a:pt x="960" y="720"/>
                  </a:lnTo>
                  <a:lnTo>
                    <a:pt x="962" y="722"/>
                  </a:lnTo>
                  <a:lnTo>
                    <a:pt x="968" y="722"/>
                  </a:lnTo>
                  <a:lnTo>
                    <a:pt x="980" y="718"/>
                  </a:lnTo>
                  <a:lnTo>
                    <a:pt x="992" y="714"/>
                  </a:lnTo>
                  <a:lnTo>
                    <a:pt x="1002" y="710"/>
                  </a:lnTo>
                  <a:lnTo>
                    <a:pt x="1006" y="708"/>
                  </a:lnTo>
                  <a:lnTo>
                    <a:pt x="1010" y="706"/>
                  </a:lnTo>
                  <a:lnTo>
                    <a:pt x="1012" y="704"/>
                  </a:lnTo>
                  <a:lnTo>
                    <a:pt x="1012" y="702"/>
                  </a:lnTo>
                  <a:lnTo>
                    <a:pt x="1010" y="700"/>
                  </a:lnTo>
                  <a:lnTo>
                    <a:pt x="1008" y="698"/>
                  </a:lnTo>
                  <a:lnTo>
                    <a:pt x="1006" y="696"/>
                  </a:lnTo>
                  <a:lnTo>
                    <a:pt x="1004" y="696"/>
                  </a:lnTo>
                  <a:lnTo>
                    <a:pt x="1000" y="694"/>
                  </a:lnTo>
                  <a:lnTo>
                    <a:pt x="996" y="690"/>
                  </a:lnTo>
                  <a:lnTo>
                    <a:pt x="990" y="686"/>
                  </a:lnTo>
                  <a:lnTo>
                    <a:pt x="986" y="682"/>
                  </a:lnTo>
                  <a:lnTo>
                    <a:pt x="982" y="678"/>
                  </a:lnTo>
                  <a:lnTo>
                    <a:pt x="980" y="674"/>
                  </a:lnTo>
                  <a:lnTo>
                    <a:pt x="978" y="672"/>
                  </a:lnTo>
                  <a:lnTo>
                    <a:pt x="976" y="670"/>
                  </a:lnTo>
                  <a:lnTo>
                    <a:pt x="972" y="666"/>
                  </a:lnTo>
                  <a:lnTo>
                    <a:pt x="970" y="662"/>
                  </a:lnTo>
                  <a:lnTo>
                    <a:pt x="972" y="658"/>
                  </a:lnTo>
                  <a:lnTo>
                    <a:pt x="972" y="656"/>
                  </a:lnTo>
                  <a:lnTo>
                    <a:pt x="974" y="654"/>
                  </a:lnTo>
                  <a:lnTo>
                    <a:pt x="974" y="652"/>
                  </a:lnTo>
                  <a:lnTo>
                    <a:pt x="974" y="648"/>
                  </a:lnTo>
                  <a:lnTo>
                    <a:pt x="972" y="646"/>
                  </a:lnTo>
                  <a:lnTo>
                    <a:pt x="970" y="646"/>
                  </a:lnTo>
                  <a:lnTo>
                    <a:pt x="968" y="644"/>
                  </a:lnTo>
                  <a:lnTo>
                    <a:pt x="966" y="646"/>
                  </a:lnTo>
                  <a:lnTo>
                    <a:pt x="964" y="646"/>
                  </a:lnTo>
                  <a:lnTo>
                    <a:pt x="964" y="640"/>
                  </a:lnTo>
                  <a:lnTo>
                    <a:pt x="970" y="640"/>
                  </a:lnTo>
                  <a:lnTo>
                    <a:pt x="974" y="638"/>
                  </a:lnTo>
                  <a:lnTo>
                    <a:pt x="978" y="636"/>
                  </a:lnTo>
                  <a:lnTo>
                    <a:pt x="980" y="632"/>
                  </a:lnTo>
                  <a:lnTo>
                    <a:pt x="982" y="630"/>
                  </a:lnTo>
                  <a:lnTo>
                    <a:pt x="982" y="628"/>
                  </a:lnTo>
                  <a:lnTo>
                    <a:pt x="980" y="624"/>
                  </a:lnTo>
                  <a:lnTo>
                    <a:pt x="978" y="622"/>
                  </a:lnTo>
                  <a:lnTo>
                    <a:pt x="976" y="620"/>
                  </a:lnTo>
                  <a:lnTo>
                    <a:pt x="972" y="620"/>
                  </a:lnTo>
                  <a:lnTo>
                    <a:pt x="968" y="620"/>
                  </a:lnTo>
                  <a:lnTo>
                    <a:pt x="966" y="622"/>
                  </a:lnTo>
                  <a:lnTo>
                    <a:pt x="964" y="622"/>
                  </a:lnTo>
                  <a:lnTo>
                    <a:pt x="948" y="628"/>
                  </a:lnTo>
                  <a:lnTo>
                    <a:pt x="936" y="634"/>
                  </a:lnTo>
                  <a:lnTo>
                    <a:pt x="930" y="638"/>
                  </a:lnTo>
                  <a:lnTo>
                    <a:pt x="928" y="640"/>
                  </a:lnTo>
                  <a:lnTo>
                    <a:pt x="918" y="650"/>
                  </a:lnTo>
                  <a:lnTo>
                    <a:pt x="908" y="660"/>
                  </a:lnTo>
                  <a:lnTo>
                    <a:pt x="898" y="666"/>
                  </a:lnTo>
                  <a:lnTo>
                    <a:pt x="892" y="668"/>
                  </a:lnTo>
                  <a:lnTo>
                    <a:pt x="902" y="656"/>
                  </a:lnTo>
                  <a:lnTo>
                    <a:pt x="912" y="644"/>
                  </a:lnTo>
                  <a:lnTo>
                    <a:pt x="922" y="632"/>
                  </a:lnTo>
                  <a:lnTo>
                    <a:pt x="928" y="622"/>
                  </a:lnTo>
                  <a:lnTo>
                    <a:pt x="930" y="620"/>
                  </a:lnTo>
                  <a:lnTo>
                    <a:pt x="952" y="606"/>
                  </a:lnTo>
                  <a:lnTo>
                    <a:pt x="968" y="598"/>
                  </a:lnTo>
                  <a:lnTo>
                    <a:pt x="974" y="598"/>
                  </a:lnTo>
                  <a:lnTo>
                    <a:pt x="990" y="600"/>
                  </a:lnTo>
                  <a:lnTo>
                    <a:pt x="1006" y="600"/>
                  </a:lnTo>
                  <a:lnTo>
                    <a:pt x="1022" y="600"/>
                  </a:lnTo>
                  <a:lnTo>
                    <a:pt x="1034" y="598"/>
                  </a:lnTo>
                  <a:lnTo>
                    <a:pt x="1038" y="598"/>
                  </a:lnTo>
                  <a:lnTo>
                    <a:pt x="1046" y="596"/>
                  </a:lnTo>
                  <a:lnTo>
                    <a:pt x="1052" y="594"/>
                  </a:lnTo>
                  <a:lnTo>
                    <a:pt x="1056" y="590"/>
                  </a:lnTo>
                  <a:lnTo>
                    <a:pt x="1058" y="588"/>
                  </a:lnTo>
                  <a:lnTo>
                    <a:pt x="1060" y="584"/>
                  </a:lnTo>
                  <a:lnTo>
                    <a:pt x="1060" y="582"/>
                  </a:lnTo>
                  <a:lnTo>
                    <a:pt x="1060" y="580"/>
                  </a:lnTo>
                  <a:lnTo>
                    <a:pt x="1064" y="574"/>
                  </a:lnTo>
                  <a:lnTo>
                    <a:pt x="1068" y="570"/>
                  </a:lnTo>
                  <a:lnTo>
                    <a:pt x="1072" y="568"/>
                  </a:lnTo>
                  <a:lnTo>
                    <a:pt x="1076" y="566"/>
                  </a:lnTo>
                  <a:lnTo>
                    <a:pt x="1080" y="566"/>
                  </a:lnTo>
                  <a:lnTo>
                    <a:pt x="1082" y="568"/>
                  </a:lnTo>
                  <a:lnTo>
                    <a:pt x="1090" y="562"/>
                  </a:lnTo>
                  <a:lnTo>
                    <a:pt x="1094" y="552"/>
                  </a:lnTo>
                  <a:lnTo>
                    <a:pt x="1094" y="540"/>
                  </a:lnTo>
                  <a:lnTo>
                    <a:pt x="1092" y="530"/>
                  </a:lnTo>
                  <a:lnTo>
                    <a:pt x="1088" y="524"/>
                  </a:lnTo>
                  <a:lnTo>
                    <a:pt x="1084" y="520"/>
                  </a:lnTo>
                  <a:lnTo>
                    <a:pt x="1082" y="518"/>
                  </a:lnTo>
                  <a:lnTo>
                    <a:pt x="1078" y="518"/>
                  </a:lnTo>
                  <a:lnTo>
                    <a:pt x="1076" y="510"/>
                  </a:lnTo>
                  <a:lnTo>
                    <a:pt x="1074" y="504"/>
                  </a:lnTo>
                  <a:lnTo>
                    <a:pt x="1072" y="502"/>
                  </a:lnTo>
                  <a:lnTo>
                    <a:pt x="1072" y="500"/>
                  </a:lnTo>
                  <a:lnTo>
                    <a:pt x="1070" y="500"/>
                  </a:lnTo>
                  <a:lnTo>
                    <a:pt x="1052" y="500"/>
                  </a:lnTo>
                  <a:lnTo>
                    <a:pt x="1048" y="502"/>
                  </a:lnTo>
                  <a:lnTo>
                    <a:pt x="1046" y="504"/>
                  </a:lnTo>
                  <a:lnTo>
                    <a:pt x="1044" y="502"/>
                  </a:lnTo>
                  <a:lnTo>
                    <a:pt x="1042" y="502"/>
                  </a:lnTo>
                  <a:lnTo>
                    <a:pt x="1040" y="500"/>
                  </a:lnTo>
                  <a:lnTo>
                    <a:pt x="1034" y="484"/>
                  </a:lnTo>
                  <a:lnTo>
                    <a:pt x="1030" y="468"/>
                  </a:lnTo>
                  <a:lnTo>
                    <a:pt x="1026" y="456"/>
                  </a:lnTo>
                  <a:lnTo>
                    <a:pt x="1024" y="452"/>
                  </a:lnTo>
                  <a:lnTo>
                    <a:pt x="1024" y="454"/>
                  </a:lnTo>
                  <a:lnTo>
                    <a:pt x="1024" y="458"/>
                  </a:lnTo>
                  <a:lnTo>
                    <a:pt x="1024" y="460"/>
                  </a:lnTo>
                  <a:lnTo>
                    <a:pt x="1024" y="456"/>
                  </a:lnTo>
                  <a:lnTo>
                    <a:pt x="1022" y="448"/>
                  </a:lnTo>
                  <a:lnTo>
                    <a:pt x="1016" y="436"/>
                  </a:lnTo>
                  <a:lnTo>
                    <a:pt x="1010" y="422"/>
                  </a:lnTo>
                  <a:lnTo>
                    <a:pt x="1002" y="408"/>
                  </a:lnTo>
                  <a:lnTo>
                    <a:pt x="996" y="398"/>
                  </a:lnTo>
                  <a:lnTo>
                    <a:pt x="994" y="394"/>
                  </a:lnTo>
                  <a:lnTo>
                    <a:pt x="992" y="384"/>
                  </a:lnTo>
                  <a:lnTo>
                    <a:pt x="988" y="378"/>
                  </a:lnTo>
                  <a:lnTo>
                    <a:pt x="986" y="374"/>
                  </a:lnTo>
                  <a:lnTo>
                    <a:pt x="982" y="372"/>
                  </a:lnTo>
                  <a:lnTo>
                    <a:pt x="980" y="370"/>
                  </a:lnTo>
                  <a:lnTo>
                    <a:pt x="976" y="370"/>
                  </a:lnTo>
                  <a:lnTo>
                    <a:pt x="974" y="370"/>
                  </a:lnTo>
                  <a:lnTo>
                    <a:pt x="974" y="372"/>
                  </a:lnTo>
                  <a:lnTo>
                    <a:pt x="972" y="372"/>
                  </a:lnTo>
                  <a:lnTo>
                    <a:pt x="974" y="386"/>
                  </a:lnTo>
                  <a:lnTo>
                    <a:pt x="970" y="394"/>
                  </a:lnTo>
                  <a:lnTo>
                    <a:pt x="964" y="400"/>
                  </a:lnTo>
                  <a:lnTo>
                    <a:pt x="958" y="404"/>
                  </a:lnTo>
                  <a:lnTo>
                    <a:pt x="954" y="404"/>
                  </a:lnTo>
                  <a:lnTo>
                    <a:pt x="942" y="408"/>
                  </a:lnTo>
                  <a:lnTo>
                    <a:pt x="932" y="408"/>
                  </a:lnTo>
                  <a:lnTo>
                    <a:pt x="926" y="404"/>
                  </a:lnTo>
                  <a:lnTo>
                    <a:pt x="924" y="400"/>
                  </a:lnTo>
                  <a:lnTo>
                    <a:pt x="922" y="398"/>
                  </a:lnTo>
                  <a:lnTo>
                    <a:pt x="918" y="388"/>
                  </a:lnTo>
                  <a:lnTo>
                    <a:pt x="918" y="378"/>
                  </a:lnTo>
                  <a:lnTo>
                    <a:pt x="920" y="370"/>
                  </a:lnTo>
                  <a:lnTo>
                    <a:pt x="922" y="366"/>
                  </a:lnTo>
                  <a:lnTo>
                    <a:pt x="916" y="354"/>
                  </a:lnTo>
                  <a:lnTo>
                    <a:pt x="918" y="350"/>
                  </a:lnTo>
                  <a:lnTo>
                    <a:pt x="918" y="348"/>
                  </a:lnTo>
                  <a:lnTo>
                    <a:pt x="918" y="344"/>
                  </a:lnTo>
                  <a:lnTo>
                    <a:pt x="916" y="342"/>
                  </a:lnTo>
                  <a:lnTo>
                    <a:pt x="912" y="340"/>
                  </a:lnTo>
                  <a:lnTo>
                    <a:pt x="908" y="338"/>
                  </a:lnTo>
                  <a:lnTo>
                    <a:pt x="904" y="334"/>
                  </a:lnTo>
                  <a:lnTo>
                    <a:pt x="900" y="332"/>
                  </a:lnTo>
                  <a:lnTo>
                    <a:pt x="898" y="328"/>
                  </a:lnTo>
                  <a:lnTo>
                    <a:pt x="896" y="326"/>
                  </a:lnTo>
                  <a:lnTo>
                    <a:pt x="894" y="326"/>
                  </a:lnTo>
                  <a:lnTo>
                    <a:pt x="890" y="320"/>
                  </a:lnTo>
                  <a:lnTo>
                    <a:pt x="886" y="316"/>
                  </a:lnTo>
                  <a:lnTo>
                    <a:pt x="882" y="314"/>
                  </a:lnTo>
                  <a:lnTo>
                    <a:pt x="878" y="312"/>
                  </a:lnTo>
                  <a:lnTo>
                    <a:pt x="874" y="312"/>
                  </a:lnTo>
                  <a:lnTo>
                    <a:pt x="870" y="312"/>
                  </a:lnTo>
                  <a:lnTo>
                    <a:pt x="830" y="310"/>
                  </a:lnTo>
                  <a:lnTo>
                    <a:pt x="826" y="308"/>
                  </a:lnTo>
                  <a:lnTo>
                    <a:pt x="820" y="308"/>
                  </a:lnTo>
                  <a:lnTo>
                    <a:pt x="818" y="308"/>
                  </a:lnTo>
                  <a:lnTo>
                    <a:pt x="814" y="312"/>
                  </a:lnTo>
                  <a:lnTo>
                    <a:pt x="812" y="314"/>
                  </a:lnTo>
                  <a:lnTo>
                    <a:pt x="810" y="318"/>
                  </a:lnTo>
                  <a:lnTo>
                    <a:pt x="810" y="320"/>
                  </a:lnTo>
                  <a:lnTo>
                    <a:pt x="810" y="324"/>
                  </a:lnTo>
                  <a:lnTo>
                    <a:pt x="808" y="326"/>
                  </a:lnTo>
                  <a:lnTo>
                    <a:pt x="806" y="328"/>
                  </a:lnTo>
                  <a:lnTo>
                    <a:pt x="806" y="332"/>
                  </a:lnTo>
                  <a:lnTo>
                    <a:pt x="806" y="336"/>
                  </a:lnTo>
                  <a:lnTo>
                    <a:pt x="806" y="340"/>
                  </a:lnTo>
                  <a:lnTo>
                    <a:pt x="806" y="342"/>
                  </a:lnTo>
                  <a:lnTo>
                    <a:pt x="806" y="344"/>
                  </a:lnTo>
                  <a:lnTo>
                    <a:pt x="810" y="348"/>
                  </a:lnTo>
                  <a:lnTo>
                    <a:pt x="812" y="354"/>
                  </a:lnTo>
                  <a:lnTo>
                    <a:pt x="814" y="358"/>
                  </a:lnTo>
                  <a:lnTo>
                    <a:pt x="814" y="362"/>
                  </a:lnTo>
                  <a:lnTo>
                    <a:pt x="814" y="366"/>
                  </a:lnTo>
                  <a:lnTo>
                    <a:pt x="808" y="388"/>
                  </a:lnTo>
                  <a:lnTo>
                    <a:pt x="804" y="402"/>
                  </a:lnTo>
                  <a:lnTo>
                    <a:pt x="802" y="408"/>
                  </a:lnTo>
                  <a:lnTo>
                    <a:pt x="806" y="416"/>
                  </a:lnTo>
                  <a:lnTo>
                    <a:pt x="810" y="430"/>
                  </a:lnTo>
                  <a:lnTo>
                    <a:pt x="814" y="446"/>
                  </a:lnTo>
                  <a:lnTo>
                    <a:pt x="816" y="458"/>
                  </a:lnTo>
                  <a:lnTo>
                    <a:pt x="818" y="462"/>
                  </a:lnTo>
                  <a:lnTo>
                    <a:pt x="818" y="470"/>
                  </a:lnTo>
                  <a:lnTo>
                    <a:pt x="816" y="474"/>
                  </a:lnTo>
                  <a:lnTo>
                    <a:pt x="814" y="478"/>
                  </a:lnTo>
                  <a:lnTo>
                    <a:pt x="812" y="482"/>
                  </a:lnTo>
                  <a:lnTo>
                    <a:pt x="810" y="482"/>
                  </a:lnTo>
                  <a:lnTo>
                    <a:pt x="808" y="484"/>
                  </a:lnTo>
                  <a:lnTo>
                    <a:pt x="806" y="484"/>
                  </a:lnTo>
                  <a:lnTo>
                    <a:pt x="804" y="490"/>
                  </a:lnTo>
                  <a:lnTo>
                    <a:pt x="800" y="496"/>
                  </a:lnTo>
                  <a:lnTo>
                    <a:pt x="796" y="500"/>
                  </a:lnTo>
                  <a:lnTo>
                    <a:pt x="792" y="502"/>
                  </a:lnTo>
                  <a:lnTo>
                    <a:pt x="788" y="504"/>
                  </a:lnTo>
                  <a:lnTo>
                    <a:pt x="790" y="506"/>
                  </a:lnTo>
                  <a:lnTo>
                    <a:pt x="790" y="510"/>
                  </a:lnTo>
                  <a:lnTo>
                    <a:pt x="790" y="514"/>
                  </a:lnTo>
                  <a:lnTo>
                    <a:pt x="790" y="520"/>
                  </a:lnTo>
                  <a:lnTo>
                    <a:pt x="790" y="524"/>
                  </a:lnTo>
                  <a:lnTo>
                    <a:pt x="790" y="530"/>
                  </a:lnTo>
                  <a:lnTo>
                    <a:pt x="790" y="532"/>
                  </a:lnTo>
                  <a:lnTo>
                    <a:pt x="790" y="534"/>
                  </a:lnTo>
                  <a:lnTo>
                    <a:pt x="790" y="540"/>
                  </a:lnTo>
                  <a:lnTo>
                    <a:pt x="792" y="544"/>
                  </a:lnTo>
                  <a:lnTo>
                    <a:pt x="794" y="548"/>
                  </a:lnTo>
                  <a:lnTo>
                    <a:pt x="798" y="552"/>
                  </a:lnTo>
                  <a:lnTo>
                    <a:pt x="800" y="554"/>
                  </a:lnTo>
                  <a:lnTo>
                    <a:pt x="800" y="562"/>
                  </a:lnTo>
                  <a:lnTo>
                    <a:pt x="798" y="568"/>
                  </a:lnTo>
                  <a:lnTo>
                    <a:pt x="794" y="572"/>
                  </a:lnTo>
                  <a:lnTo>
                    <a:pt x="792" y="576"/>
                  </a:lnTo>
                  <a:lnTo>
                    <a:pt x="790" y="578"/>
                  </a:lnTo>
                  <a:lnTo>
                    <a:pt x="786" y="582"/>
                  </a:lnTo>
                  <a:lnTo>
                    <a:pt x="782" y="584"/>
                  </a:lnTo>
                  <a:lnTo>
                    <a:pt x="778" y="584"/>
                  </a:lnTo>
                  <a:lnTo>
                    <a:pt x="776" y="582"/>
                  </a:lnTo>
                  <a:lnTo>
                    <a:pt x="774" y="580"/>
                  </a:lnTo>
                  <a:lnTo>
                    <a:pt x="772" y="578"/>
                  </a:lnTo>
                  <a:lnTo>
                    <a:pt x="770" y="576"/>
                  </a:lnTo>
                  <a:lnTo>
                    <a:pt x="770" y="574"/>
                  </a:lnTo>
                  <a:lnTo>
                    <a:pt x="768" y="570"/>
                  </a:lnTo>
                  <a:lnTo>
                    <a:pt x="766" y="566"/>
                  </a:lnTo>
                  <a:lnTo>
                    <a:pt x="764" y="562"/>
                  </a:lnTo>
                  <a:lnTo>
                    <a:pt x="764" y="560"/>
                  </a:lnTo>
                  <a:lnTo>
                    <a:pt x="762" y="558"/>
                  </a:lnTo>
                  <a:lnTo>
                    <a:pt x="758" y="556"/>
                  </a:lnTo>
                  <a:lnTo>
                    <a:pt x="754" y="554"/>
                  </a:lnTo>
                  <a:lnTo>
                    <a:pt x="752" y="550"/>
                  </a:lnTo>
                  <a:lnTo>
                    <a:pt x="752" y="548"/>
                  </a:lnTo>
                  <a:lnTo>
                    <a:pt x="752" y="546"/>
                  </a:lnTo>
                  <a:lnTo>
                    <a:pt x="752" y="544"/>
                  </a:lnTo>
                  <a:lnTo>
                    <a:pt x="752" y="542"/>
                  </a:lnTo>
                  <a:lnTo>
                    <a:pt x="750" y="540"/>
                  </a:lnTo>
                  <a:lnTo>
                    <a:pt x="748" y="534"/>
                  </a:lnTo>
                  <a:lnTo>
                    <a:pt x="746" y="530"/>
                  </a:lnTo>
                  <a:lnTo>
                    <a:pt x="746" y="524"/>
                  </a:lnTo>
                  <a:lnTo>
                    <a:pt x="744" y="522"/>
                  </a:lnTo>
                  <a:lnTo>
                    <a:pt x="744" y="520"/>
                  </a:lnTo>
                  <a:lnTo>
                    <a:pt x="744" y="510"/>
                  </a:lnTo>
                  <a:lnTo>
                    <a:pt x="742" y="504"/>
                  </a:lnTo>
                  <a:lnTo>
                    <a:pt x="738" y="500"/>
                  </a:lnTo>
                  <a:lnTo>
                    <a:pt x="736" y="496"/>
                  </a:lnTo>
                  <a:lnTo>
                    <a:pt x="732" y="494"/>
                  </a:lnTo>
                  <a:lnTo>
                    <a:pt x="730" y="492"/>
                  </a:lnTo>
                  <a:lnTo>
                    <a:pt x="728" y="492"/>
                  </a:lnTo>
                  <a:lnTo>
                    <a:pt x="726" y="492"/>
                  </a:lnTo>
                  <a:lnTo>
                    <a:pt x="714" y="490"/>
                  </a:lnTo>
                  <a:lnTo>
                    <a:pt x="702" y="490"/>
                  </a:lnTo>
                  <a:lnTo>
                    <a:pt x="690" y="492"/>
                  </a:lnTo>
                  <a:lnTo>
                    <a:pt x="686" y="492"/>
                  </a:lnTo>
                  <a:lnTo>
                    <a:pt x="670" y="488"/>
                  </a:lnTo>
                  <a:lnTo>
                    <a:pt x="660" y="478"/>
                  </a:lnTo>
                  <a:lnTo>
                    <a:pt x="652" y="468"/>
                  </a:lnTo>
                  <a:lnTo>
                    <a:pt x="650" y="458"/>
                  </a:lnTo>
                  <a:lnTo>
                    <a:pt x="650" y="456"/>
                  </a:lnTo>
                  <a:lnTo>
                    <a:pt x="644" y="446"/>
                  </a:lnTo>
                  <a:lnTo>
                    <a:pt x="640" y="440"/>
                  </a:lnTo>
                  <a:lnTo>
                    <a:pt x="636" y="434"/>
                  </a:lnTo>
                  <a:lnTo>
                    <a:pt x="630" y="430"/>
                  </a:lnTo>
                  <a:lnTo>
                    <a:pt x="628" y="428"/>
                  </a:lnTo>
                  <a:lnTo>
                    <a:pt x="624" y="428"/>
                  </a:lnTo>
                  <a:lnTo>
                    <a:pt x="622" y="420"/>
                  </a:lnTo>
                  <a:lnTo>
                    <a:pt x="620" y="416"/>
                  </a:lnTo>
                  <a:lnTo>
                    <a:pt x="618" y="412"/>
                  </a:lnTo>
                  <a:lnTo>
                    <a:pt x="616" y="410"/>
                  </a:lnTo>
                  <a:lnTo>
                    <a:pt x="608" y="412"/>
                  </a:lnTo>
                  <a:lnTo>
                    <a:pt x="602" y="410"/>
                  </a:lnTo>
                  <a:lnTo>
                    <a:pt x="598" y="408"/>
                  </a:lnTo>
                  <a:lnTo>
                    <a:pt x="594" y="402"/>
                  </a:lnTo>
                  <a:lnTo>
                    <a:pt x="592" y="398"/>
                  </a:lnTo>
                  <a:lnTo>
                    <a:pt x="592" y="392"/>
                  </a:lnTo>
                  <a:lnTo>
                    <a:pt x="590" y="388"/>
                  </a:lnTo>
                  <a:lnTo>
                    <a:pt x="590" y="386"/>
                  </a:lnTo>
                  <a:lnTo>
                    <a:pt x="590" y="384"/>
                  </a:lnTo>
                  <a:lnTo>
                    <a:pt x="592" y="372"/>
                  </a:lnTo>
                  <a:lnTo>
                    <a:pt x="598" y="358"/>
                  </a:lnTo>
                  <a:lnTo>
                    <a:pt x="608" y="342"/>
                  </a:lnTo>
                  <a:lnTo>
                    <a:pt x="618" y="330"/>
                  </a:lnTo>
                  <a:lnTo>
                    <a:pt x="624" y="320"/>
                  </a:lnTo>
                  <a:lnTo>
                    <a:pt x="628" y="318"/>
                  </a:lnTo>
                  <a:lnTo>
                    <a:pt x="634" y="316"/>
                  </a:lnTo>
                  <a:lnTo>
                    <a:pt x="638" y="312"/>
                  </a:lnTo>
                  <a:lnTo>
                    <a:pt x="642" y="308"/>
                  </a:lnTo>
                  <a:lnTo>
                    <a:pt x="644" y="306"/>
                  </a:lnTo>
                  <a:lnTo>
                    <a:pt x="644" y="304"/>
                  </a:lnTo>
                  <a:lnTo>
                    <a:pt x="646" y="302"/>
                  </a:lnTo>
                  <a:lnTo>
                    <a:pt x="644" y="298"/>
                  </a:lnTo>
                  <a:lnTo>
                    <a:pt x="644" y="296"/>
                  </a:lnTo>
                  <a:lnTo>
                    <a:pt x="646" y="294"/>
                  </a:lnTo>
                  <a:lnTo>
                    <a:pt x="646" y="292"/>
                  </a:lnTo>
                  <a:lnTo>
                    <a:pt x="648" y="292"/>
                  </a:lnTo>
                  <a:lnTo>
                    <a:pt x="650" y="292"/>
                  </a:lnTo>
                  <a:lnTo>
                    <a:pt x="652" y="290"/>
                  </a:lnTo>
                  <a:lnTo>
                    <a:pt x="656" y="292"/>
                  </a:lnTo>
                  <a:lnTo>
                    <a:pt x="662" y="292"/>
                  </a:lnTo>
                  <a:lnTo>
                    <a:pt x="666" y="294"/>
                  </a:lnTo>
                  <a:lnTo>
                    <a:pt x="670" y="296"/>
                  </a:lnTo>
                  <a:lnTo>
                    <a:pt x="672" y="296"/>
                  </a:lnTo>
                  <a:lnTo>
                    <a:pt x="674" y="298"/>
                  </a:lnTo>
                  <a:lnTo>
                    <a:pt x="678" y="292"/>
                  </a:lnTo>
                  <a:lnTo>
                    <a:pt x="682" y="282"/>
                  </a:lnTo>
                  <a:lnTo>
                    <a:pt x="682" y="270"/>
                  </a:lnTo>
                  <a:lnTo>
                    <a:pt x="682" y="266"/>
                  </a:lnTo>
                  <a:lnTo>
                    <a:pt x="684" y="250"/>
                  </a:lnTo>
                  <a:lnTo>
                    <a:pt x="690" y="238"/>
                  </a:lnTo>
                  <a:lnTo>
                    <a:pt x="698" y="230"/>
                  </a:lnTo>
                  <a:lnTo>
                    <a:pt x="700" y="226"/>
                  </a:lnTo>
                  <a:lnTo>
                    <a:pt x="702" y="220"/>
                  </a:lnTo>
                  <a:lnTo>
                    <a:pt x="704" y="218"/>
                  </a:lnTo>
                  <a:lnTo>
                    <a:pt x="704" y="216"/>
                  </a:lnTo>
                  <a:lnTo>
                    <a:pt x="702" y="214"/>
                  </a:lnTo>
                  <a:lnTo>
                    <a:pt x="700" y="214"/>
                  </a:lnTo>
                  <a:lnTo>
                    <a:pt x="698" y="216"/>
                  </a:lnTo>
                  <a:lnTo>
                    <a:pt x="668" y="200"/>
                  </a:lnTo>
                  <a:lnTo>
                    <a:pt x="668" y="196"/>
                  </a:lnTo>
                  <a:lnTo>
                    <a:pt x="670" y="196"/>
                  </a:lnTo>
                  <a:lnTo>
                    <a:pt x="672" y="194"/>
                  </a:lnTo>
                  <a:lnTo>
                    <a:pt x="676" y="194"/>
                  </a:lnTo>
                  <a:lnTo>
                    <a:pt x="680" y="194"/>
                  </a:lnTo>
                  <a:lnTo>
                    <a:pt x="684" y="196"/>
                  </a:lnTo>
                  <a:lnTo>
                    <a:pt x="688" y="196"/>
                  </a:lnTo>
                  <a:lnTo>
                    <a:pt x="692" y="196"/>
                  </a:lnTo>
                  <a:lnTo>
                    <a:pt x="694" y="198"/>
                  </a:lnTo>
                  <a:lnTo>
                    <a:pt x="696" y="198"/>
                  </a:lnTo>
                  <a:lnTo>
                    <a:pt x="700" y="196"/>
                  </a:lnTo>
                  <a:lnTo>
                    <a:pt x="704" y="196"/>
                  </a:lnTo>
                  <a:lnTo>
                    <a:pt x="710" y="198"/>
                  </a:lnTo>
                  <a:lnTo>
                    <a:pt x="716" y="198"/>
                  </a:lnTo>
                  <a:lnTo>
                    <a:pt x="720" y="200"/>
                  </a:lnTo>
                  <a:lnTo>
                    <a:pt x="724" y="200"/>
                  </a:lnTo>
                  <a:lnTo>
                    <a:pt x="726" y="202"/>
                  </a:lnTo>
                  <a:lnTo>
                    <a:pt x="732" y="190"/>
                  </a:lnTo>
                  <a:lnTo>
                    <a:pt x="738" y="194"/>
                  </a:lnTo>
                  <a:lnTo>
                    <a:pt x="744" y="194"/>
                  </a:lnTo>
                  <a:lnTo>
                    <a:pt x="748" y="194"/>
                  </a:lnTo>
                  <a:lnTo>
                    <a:pt x="752" y="192"/>
                  </a:lnTo>
                  <a:lnTo>
                    <a:pt x="754" y="190"/>
                  </a:lnTo>
                  <a:lnTo>
                    <a:pt x="756" y="190"/>
                  </a:lnTo>
                  <a:lnTo>
                    <a:pt x="758" y="186"/>
                  </a:lnTo>
                  <a:lnTo>
                    <a:pt x="760" y="182"/>
                  </a:lnTo>
                  <a:lnTo>
                    <a:pt x="762" y="178"/>
                  </a:lnTo>
                  <a:lnTo>
                    <a:pt x="764" y="174"/>
                  </a:lnTo>
                  <a:lnTo>
                    <a:pt x="766" y="170"/>
                  </a:lnTo>
                  <a:lnTo>
                    <a:pt x="770" y="168"/>
                  </a:lnTo>
                  <a:lnTo>
                    <a:pt x="772" y="166"/>
                  </a:lnTo>
                  <a:lnTo>
                    <a:pt x="772" y="162"/>
                  </a:lnTo>
                  <a:lnTo>
                    <a:pt x="774" y="156"/>
                  </a:lnTo>
                  <a:lnTo>
                    <a:pt x="774" y="152"/>
                  </a:lnTo>
                  <a:lnTo>
                    <a:pt x="772" y="146"/>
                  </a:lnTo>
                  <a:lnTo>
                    <a:pt x="770" y="140"/>
                  </a:lnTo>
                  <a:lnTo>
                    <a:pt x="768" y="138"/>
                  </a:lnTo>
                  <a:lnTo>
                    <a:pt x="764" y="136"/>
                  </a:lnTo>
                  <a:lnTo>
                    <a:pt x="762" y="134"/>
                  </a:lnTo>
                  <a:lnTo>
                    <a:pt x="758" y="132"/>
                  </a:lnTo>
                  <a:lnTo>
                    <a:pt x="756" y="128"/>
                  </a:lnTo>
                  <a:lnTo>
                    <a:pt x="756" y="124"/>
                  </a:lnTo>
                  <a:lnTo>
                    <a:pt x="756" y="120"/>
                  </a:lnTo>
                  <a:lnTo>
                    <a:pt x="758" y="118"/>
                  </a:lnTo>
                  <a:lnTo>
                    <a:pt x="764" y="114"/>
                  </a:lnTo>
                  <a:lnTo>
                    <a:pt x="766" y="114"/>
                  </a:lnTo>
                  <a:lnTo>
                    <a:pt x="768" y="114"/>
                  </a:lnTo>
                  <a:lnTo>
                    <a:pt x="770" y="114"/>
                  </a:lnTo>
                  <a:lnTo>
                    <a:pt x="772" y="112"/>
                  </a:lnTo>
                  <a:lnTo>
                    <a:pt x="774" y="110"/>
                  </a:lnTo>
                  <a:lnTo>
                    <a:pt x="774" y="106"/>
                  </a:lnTo>
                  <a:lnTo>
                    <a:pt x="774" y="102"/>
                  </a:lnTo>
                  <a:lnTo>
                    <a:pt x="772" y="100"/>
                  </a:lnTo>
                  <a:lnTo>
                    <a:pt x="770" y="98"/>
                  </a:lnTo>
                  <a:lnTo>
                    <a:pt x="766" y="96"/>
                  </a:lnTo>
                  <a:lnTo>
                    <a:pt x="764" y="94"/>
                  </a:lnTo>
                  <a:lnTo>
                    <a:pt x="762" y="94"/>
                  </a:lnTo>
                  <a:lnTo>
                    <a:pt x="760" y="96"/>
                  </a:lnTo>
                  <a:lnTo>
                    <a:pt x="758" y="72"/>
                  </a:lnTo>
                  <a:lnTo>
                    <a:pt x="754" y="74"/>
                  </a:lnTo>
                  <a:lnTo>
                    <a:pt x="750" y="74"/>
                  </a:lnTo>
                  <a:lnTo>
                    <a:pt x="744" y="74"/>
                  </a:lnTo>
                  <a:lnTo>
                    <a:pt x="740" y="72"/>
                  </a:lnTo>
                  <a:lnTo>
                    <a:pt x="736" y="70"/>
                  </a:lnTo>
                  <a:lnTo>
                    <a:pt x="732" y="70"/>
                  </a:lnTo>
                  <a:lnTo>
                    <a:pt x="730" y="70"/>
                  </a:lnTo>
                  <a:lnTo>
                    <a:pt x="734" y="100"/>
                  </a:lnTo>
                  <a:lnTo>
                    <a:pt x="732" y="102"/>
                  </a:lnTo>
                  <a:lnTo>
                    <a:pt x="728" y="106"/>
                  </a:lnTo>
                  <a:lnTo>
                    <a:pt x="726" y="112"/>
                  </a:lnTo>
                  <a:lnTo>
                    <a:pt x="722" y="120"/>
                  </a:lnTo>
                  <a:lnTo>
                    <a:pt x="718" y="132"/>
                  </a:lnTo>
                  <a:lnTo>
                    <a:pt x="718" y="134"/>
                  </a:lnTo>
                  <a:lnTo>
                    <a:pt x="716" y="136"/>
                  </a:lnTo>
                  <a:lnTo>
                    <a:pt x="714" y="138"/>
                  </a:lnTo>
                  <a:lnTo>
                    <a:pt x="710" y="140"/>
                  </a:lnTo>
                  <a:lnTo>
                    <a:pt x="708" y="138"/>
                  </a:lnTo>
                  <a:lnTo>
                    <a:pt x="704" y="136"/>
                  </a:lnTo>
                  <a:lnTo>
                    <a:pt x="700" y="132"/>
                  </a:lnTo>
                  <a:lnTo>
                    <a:pt x="696" y="98"/>
                  </a:lnTo>
                  <a:lnTo>
                    <a:pt x="694" y="96"/>
                  </a:lnTo>
                  <a:lnTo>
                    <a:pt x="694" y="94"/>
                  </a:lnTo>
                  <a:lnTo>
                    <a:pt x="692" y="92"/>
                  </a:lnTo>
                  <a:lnTo>
                    <a:pt x="692" y="94"/>
                  </a:lnTo>
                  <a:lnTo>
                    <a:pt x="690" y="96"/>
                  </a:lnTo>
                  <a:lnTo>
                    <a:pt x="688" y="102"/>
                  </a:lnTo>
                  <a:lnTo>
                    <a:pt x="686" y="104"/>
                  </a:lnTo>
                  <a:lnTo>
                    <a:pt x="686" y="106"/>
                  </a:lnTo>
                  <a:lnTo>
                    <a:pt x="682" y="110"/>
                  </a:lnTo>
                  <a:lnTo>
                    <a:pt x="680" y="112"/>
                  </a:lnTo>
                  <a:lnTo>
                    <a:pt x="678" y="114"/>
                  </a:lnTo>
                  <a:lnTo>
                    <a:pt x="676" y="116"/>
                  </a:lnTo>
                  <a:lnTo>
                    <a:pt x="674" y="116"/>
                  </a:lnTo>
                  <a:lnTo>
                    <a:pt x="672" y="114"/>
                  </a:lnTo>
                  <a:lnTo>
                    <a:pt x="670" y="110"/>
                  </a:lnTo>
                  <a:lnTo>
                    <a:pt x="670" y="106"/>
                  </a:lnTo>
                  <a:lnTo>
                    <a:pt x="670" y="100"/>
                  </a:lnTo>
                  <a:lnTo>
                    <a:pt x="670" y="98"/>
                  </a:lnTo>
                  <a:lnTo>
                    <a:pt x="668" y="96"/>
                  </a:lnTo>
                  <a:lnTo>
                    <a:pt x="666" y="96"/>
                  </a:lnTo>
                  <a:lnTo>
                    <a:pt x="664" y="98"/>
                  </a:lnTo>
                  <a:lnTo>
                    <a:pt x="662" y="98"/>
                  </a:lnTo>
                  <a:lnTo>
                    <a:pt x="660" y="100"/>
                  </a:lnTo>
                  <a:lnTo>
                    <a:pt x="658" y="100"/>
                  </a:lnTo>
                  <a:lnTo>
                    <a:pt x="654" y="100"/>
                  </a:lnTo>
                  <a:lnTo>
                    <a:pt x="652" y="98"/>
                  </a:lnTo>
                  <a:lnTo>
                    <a:pt x="648" y="96"/>
                  </a:lnTo>
                  <a:lnTo>
                    <a:pt x="646" y="94"/>
                  </a:lnTo>
                  <a:lnTo>
                    <a:pt x="644" y="92"/>
                  </a:lnTo>
                  <a:lnTo>
                    <a:pt x="644" y="90"/>
                  </a:lnTo>
                  <a:lnTo>
                    <a:pt x="646" y="88"/>
                  </a:lnTo>
                  <a:lnTo>
                    <a:pt x="648" y="82"/>
                  </a:lnTo>
                  <a:lnTo>
                    <a:pt x="650" y="76"/>
                  </a:lnTo>
                  <a:lnTo>
                    <a:pt x="650" y="70"/>
                  </a:lnTo>
                  <a:lnTo>
                    <a:pt x="650" y="64"/>
                  </a:lnTo>
                  <a:lnTo>
                    <a:pt x="650" y="60"/>
                  </a:lnTo>
                  <a:lnTo>
                    <a:pt x="650" y="58"/>
                  </a:lnTo>
                  <a:lnTo>
                    <a:pt x="648" y="56"/>
                  </a:lnTo>
                  <a:lnTo>
                    <a:pt x="646" y="52"/>
                  </a:lnTo>
                  <a:lnTo>
                    <a:pt x="644" y="48"/>
                  </a:lnTo>
                  <a:lnTo>
                    <a:pt x="644" y="44"/>
                  </a:lnTo>
                  <a:lnTo>
                    <a:pt x="644" y="42"/>
                  </a:lnTo>
                  <a:lnTo>
                    <a:pt x="642" y="34"/>
                  </a:lnTo>
                  <a:lnTo>
                    <a:pt x="638" y="26"/>
                  </a:lnTo>
                  <a:lnTo>
                    <a:pt x="632" y="16"/>
                  </a:lnTo>
                  <a:lnTo>
                    <a:pt x="626" y="10"/>
                  </a:lnTo>
                  <a:lnTo>
                    <a:pt x="624" y="8"/>
                  </a:lnTo>
                  <a:lnTo>
                    <a:pt x="622" y="2"/>
                  </a:lnTo>
                  <a:lnTo>
                    <a:pt x="620" y="0"/>
                  </a:lnTo>
                  <a:lnTo>
                    <a:pt x="618" y="0"/>
                  </a:lnTo>
                  <a:lnTo>
                    <a:pt x="616" y="0"/>
                  </a:lnTo>
                  <a:lnTo>
                    <a:pt x="614" y="0"/>
                  </a:lnTo>
                  <a:lnTo>
                    <a:pt x="612" y="2"/>
                  </a:lnTo>
                  <a:lnTo>
                    <a:pt x="610" y="4"/>
                  </a:lnTo>
                  <a:lnTo>
                    <a:pt x="608" y="4"/>
                  </a:lnTo>
                  <a:lnTo>
                    <a:pt x="604" y="6"/>
                  </a:lnTo>
                  <a:lnTo>
                    <a:pt x="604" y="10"/>
                  </a:lnTo>
                  <a:lnTo>
                    <a:pt x="602" y="14"/>
                  </a:lnTo>
                  <a:lnTo>
                    <a:pt x="602" y="20"/>
                  </a:lnTo>
                  <a:lnTo>
                    <a:pt x="600" y="22"/>
                  </a:lnTo>
                  <a:lnTo>
                    <a:pt x="600" y="24"/>
                  </a:lnTo>
                  <a:lnTo>
                    <a:pt x="594" y="28"/>
                  </a:lnTo>
                  <a:lnTo>
                    <a:pt x="590" y="34"/>
                  </a:lnTo>
                  <a:lnTo>
                    <a:pt x="588" y="40"/>
                  </a:lnTo>
                  <a:lnTo>
                    <a:pt x="588" y="44"/>
                  </a:lnTo>
                  <a:lnTo>
                    <a:pt x="588" y="48"/>
                  </a:lnTo>
                  <a:lnTo>
                    <a:pt x="588" y="50"/>
                  </a:lnTo>
                  <a:lnTo>
                    <a:pt x="588" y="52"/>
                  </a:lnTo>
                  <a:lnTo>
                    <a:pt x="590" y="68"/>
                  </a:lnTo>
                  <a:lnTo>
                    <a:pt x="598" y="78"/>
                  </a:lnTo>
                  <a:lnTo>
                    <a:pt x="606" y="84"/>
                  </a:lnTo>
                  <a:lnTo>
                    <a:pt x="612" y="86"/>
                  </a:lnTo>
                  <a:lnTo>
                    <a:pt x="616" y="88"/>
                  </a:lnTo>
                  <a:lnTo>
                    <a:pt x="610" y="92"/>
                  </a:lnTo>
                  <a:lnTo>
                    <a:pt x="608" y="98"/>
                  </a:lnTo>
                  <a:lnTo>
                    <a:pt x="608" y="102"/>
                  </a:lnTo>
                  <a:lnTo>
                    <a:pt x="610" y="106"/>
                  </a:lnTo>
                  <a:lnTo>
                    <a:pt x="612" y="108"/>
                  </a:lnTo>
                  <a:lnTo>
                    <a:pt x="616" y="112"/>
                  </a:lnTo>
                  <a:lnTo>
                    <a:pt x="618" y="114"/>
                  </a:lnTo>
                  <a:lnTo>
                    <a:pt x="622" y="114"/>
                  </a:lnTo>
                  <a:lnTo>
                    <a:pt x="624" y="116"/>
                  </a:lnTo>
                  <a:lnTo>
                    <a:pt x="628" y="118"/>
                  </a:lnTo>
                  <a:lnTo>
                    <a:pt x="630" y="120"/>
                  </a:lnTo>
                  <a:lnTo>
                    <a:pt x="630" y="122"/>
                  </a:lnTo>
                  <a:lnTo>
                    <a:pt x="630" y="124"/>
                  </a:lnTo>
                  <a:lnTo>
                    <a:pt x="630" y="128"/>
                  </a:lnTo>
                  <a:lnTo>
                    <a:pt x="628" y="130"/>
                  </a:lnTo>
                  <a:lnTo>
                    <a:pt x="624" y="134"/>
                  </a:lnTo>
                  <a:lnTo>
                    <a:pt x="614" y="140"/>
                  </a:lnTo>
                  <a:lnTo>
                    <a:pt x="606" y="146"/>
                  </a:lnTo>
                  <a:lnTo>
                    <a:pt x="598" y="150"/>
                  </a:lnTo>
                  <a:lnTo>
                    <a:pt x="594" y="152"/>
                  </a:lnTo>
                  <a:lnTo>
                    <a:pt x="588" y="150"/>
                  </a:lnTo>
                  <a:lnTo>
                    <a:pt x="584" y="150"/>
                  </a:lnTo>
                  <a:lnTo>
                    <a:pt x="582" y="150"/>
                  </a:lnTo>
                  <a:lnTo>
                    <a:pt x="582" y="148"/>
                  </a:lnTo>
                  <a:lnTo>
                    <a:pt x="584" y="124"/>
                  </a:lnTo>
                  <a:lnTo>
                    <a:pt x="568" y="124"/>
                  </a:lnTo>
                  <a:lnTo>
                    <a:pt x="562" y="124"/>
                  </a:lnTo>
                  <a:lnTo>
                    <a:pt x="558" y="124"/>
                  </a:lnTo>
                  <a:lnTo>
                    <a:pt x="556" y="124"/>
                  </a:lnTo>
                  <a:lnTo>
                    <a:pt x="554" y="126"/>
                  </a:lnTo>
                  <a:lnTo>
                    <a:pt x="552" y="128"/>
                  </a:lnTo>
                  <a:lnTo>
                    <a:pt x="554" y="138"/>
                  </a:lnTo>
                  <a:lnTo>
                    <a:pt x="554" y="144"/>
                  </a:lnTo>
                  <a:lnTo>
                    <a:pt x="552" y="148"/>
                  </a:lnTo>
                  <a:lnTo>
                    <a:pt x="552" y="152"/>
                  </a:lnTo>
                  <a:lnTo>
                    <a:pt x="550" y="152"/>
                  </a:lnTo>
                  <a:lnTo>
                    <a:pt x="548" y="152"/>
                  </a:lnTo>
                  <a:lnTo>
                    <a:pt x="546" y="152"/>
                  </a:lnTo>
                  <a:lnTo>
                    <a:pt x="544" y="152"/>
                  </a:lnTo>
                  <a:lnTo>
                    <a:pt x="544" y="150"/>
                  </a:lnTo>
                  <a:lnTo>
                    <a:pt x="542" y="150"/>
                  </a:lnTo>
                  <a:lnTo>
                    <a:pt x="536" y="146"/>
                  </a:lnTo>
                  <a:lnTo>
                    <a:pt x="532" y="144"/>
                  </a:lnTo>
                  <a:lnTo>
                    <a:pt x="528" y="144"/>
                  </a:lnTo>
                  <a:lnTo>
                    <a:pt x="526" y="144"/>
                  </a:lnTo>
                  <a:lnTo>
                    <a:pt x="524" y="146"/>
                  </a:lnTo>
                  <a:lnTo>
                    <a:pt x="522" y="148"/>
                  </a:lnTo>
                  <a:lnTo>
                    <a:pt x="516" y="152"/>
                  </a:lnTo>
                  <a:lnTo>
                    <a:pt x="512" y="154"/>
                  </a:lnTo>
                  <a:lnTo>
                    <a:pt x="508" y="154"/>
                  </a:lnTo>
                  <a:lnTo>
                    <a:pt x="506" y="154"/>
                  </a:lnTo>
                  <a:lnTo>
                    <a:pt x="504" y="152"/>
                  </a:lnTo>
                  <a:lnTo>
                    <a:pt x="502" y="150"/>
                  </a:lnTo>
                  <a:lnTo>
                    <a:pt x="500" y="148"/>
                  </a:lnTo>
                  <a:lnTo>
                    <a:pt x="500" y="146"/>
                  </a:lnTo>
                  <a:lnTo>
                    <a:pt x="498" y="140"/>
                  </a:lnTo>
                  <a:lnTo>
                    <a:pt x="494" y="136"/>
                  </a:lnTo>
                  <a:lnTo>
                    <a:pt x="492" y="134"/>
                  </a:lnTo>
                  <a:lnTo>
                    <a:pt x="488" y="134"/>
                  </a:lnTo>
                  <a:lnTo>
                    <a:pt x="486" y="134"/>
                  </a:lnTo>
                  <a:lnTo>
                    <a:pt x="484" y="134"/>
                  </a:lnTo>
                  <a:lnTo>
                    <a:pt x="482" y="136"/>
                  </a:lnTo>
                  <a:lnTo>
                    <a:pt x="474" y="132"/>
                  </a:lnTo>
                  <a:lnTo>
                    <a:pt x="468" y="130"/>
                  </a:lnTo>
                  <a:lnTo>
                    <a:pt x="466" y="126"/>
                  </a:lnTo>
                  <a:lnTo>
                    <a:pt x="464" y="124"/>
                  </a:lnTo>
                  <a:lnTo>
                    <a:pt x="464" y="122"/>
                  </a:lnTo>
                  <a:lnTo>
                    <a:pt x="464" y="120"/>
                  </a:lnTo>
                  <a:lnTo>
                    <a:pt x="462" y="114"/>
                  </a:lnTo>
                  <a:lnTo>
                    <a:pt x="460" y="110"/>
                  </a:lnTo>
                  <a:lnTo>
                    <a:pt x="458" y="108"/>
                  </a:lnTo>
                  <a:lnTo>
                    <a:pt x="456" y="108"/>
                  </a:lnTo>
                  <a:lnTo>
                    <a:pt x="452" y="108"/>
                  </a:lnTo>
                  <a:lnTo>
                    <a:pt x="450" y="110"/>
                  </a:lnTo>
                  <a:lnTo>
                    <a:pt x="448" y="110"/>
                  </a:lnTo>
                  <a:lnTo>
                    <a:pt x="440" y="110"/>
                  </a:lnTo>
                  <a:lnTo>
                    <a:pt x="434" y="112"/>
                  </a:lnTo>
                  <a:lnTo>
                    <a:pt x="430" y="114"/>
                  </a:lnTo>
                  <a:lnTo>
                    <a:pt x="426" y="116"/>
                  </a:lnTo>
                  <a:lnTo>
                    <a:pt x="424" y="120"/>
                  </a:lnTo>
                  <a:lnTo>
                    <a:pt x="424" y="124"/>
                  </a:lnTo>
                  <a:lnTo>
                    <a:pt x="424" y="128"/>
                  </a:lnTo>
                  <a:lnTo>
                    <a:pt x="424" y="130"/>
                  </a:lnTo>
                  <a:lnTo>
                    <a:pt x="424" y="134"/>
                  </a:lnTo>
                  <a:lnTo>
                    <a:pt x="424" y="136"/>
                  </a:lnTo>
                  <a:lnTo>
                    <a:pt x="428" y="138"/>
                  </a:lnTo>
                  <a:lnTo>
                    <a:pt x="430" y="142"/>
                  </a:lnTo>
                  <a:lnTo>
                    <a:pt x="430" y="144"/>
                  </a:lnTo>
                  <a:lnTo>
                    <a:pt x="428" y="148"/>
                  </a:lnTo>
                  <a:lnTo>
                    <a:pt x="426" y="150"/>
                  </a:lnTo>
                  <a:lnTo>
                    <a:pt x="426" y="152"/>
                  </a:lnTo>
                  <a:lnTo>
                    <a:pt x="424" y="152"/>
                  </a:lnTo>
                  <a:lnTo>
                    <a:pt x="424" y="178"/>
                  </a:lnTo>
                  <a:lnTo>
                    <a:pt x="422" y="182"/>
                  </a:lnTo>
                  <a:lnTo>
                    <a:pt x="422" y="186"/>
                  </a:lnTo>
                  <a:lnTo>
                    <a:pt x="420" y="186"/>
                  </a:lnTo>
                  <a:lnTo>
                    <a:pt x="414" y="172"/>
                  </a:lnTo>
                  <a:lnTo>
                    <a:pt x="406" y="158"/>
                  </a:lnTo>
                  <a:lnTo>
                    <a:pt x="400" y="144"/>
                  </a:lnTo>
                  <a:lnTo>
                    <a:pt x="394" y="138"/>
                  </a:lnTo>
                  <a:lnTo>
                    <a:pt x="392" y="136"/>
                  </a:lnTo>
                  <a:lnTo>
                    <a:pt x="390" y="138"/>
                  </a:lnTo>
                  <a:lnTo>
                    <a:pt x="388" y="140"/>
                  </a:lnTo>
                  <a:lnTo>
                    <a:pt x="386" y="144"/>
                  </a:lnTo>
                  <a:lnTo>
                    <a:pt x="386" y="148"/>
                  </a:lnTo>
                  <a:lnTo>
                    <a:pt x="384" y="150"/>
                  </a:lnTo>
                  <a:lnTo>
                    <a:pt x="384" y="152"/>
                  </a:lnTo>
                  <a:lnTo>
                    <a:pt x="380" y="148"/>
                  </a:lnTo>
                  <a:lnTo>
                    <a:pt x="376" y="148"/>
                  </a:lnTo>
                  <a:lnTo>
                    <a:pt x="370" y="148"/>
                  </a:lnTo>
                  <a:lnTo>
                    <a:pt x="366" y="148"/>
                  </a:lnTo>
                  <a:lnTo>
                    <a:pt x="362" y="148"/>
                  </a:lnTo>
                  <a:lnTo>
                    <a:pt x="358" y="150"/>
                  </a:lnTo>
                  <a:lnTo>
                    <a:pt x="348" y="150"/>
                  </a:lnTo>
                  <a:lnTo>
                    <a:pt x="342" y="148"/>
                  </a:lnTo>
                  <a:lnTo>
                    <a:pt x="340" y="148"/>
                  </a:lnTo>
                  <a:lnTo>
                    <a:pt x="338" y="146"/>
                  </a:lnTo>
                  <a:lnTo>
                    <a:pt x="336" y="144"/>
                  </a:lnTo>
                  <a:lnTo>
                    <a:pt x="336" y="142"/>
                  </a:lnTo>
                  <a:lnTo>
                    <a:pt x="338" y="140"/>
                  </a:lnTo>
                  <a:lnTo>
                    <a:pt x="340" y="140"/>
                  </a:lnTo>
                  <a:lnTo>
                    <a:pt x="342" y="138"/>
                  </a:lnTo>
                  <a:lnTo>
                    <a:pt x="346" y="130"/>
                  </a:lnTo>
                  <a:lnTo>
                    <a:pt x="350" y="124"/>
                  </a:lnTo>
                  <a:lnTo>
                    <a:pt x="350" y="120"/>
                  </a:lnTo>
                  <a:lnTo>
                    <a:pt x="350" y="116"/>
                  </a:lnTo>
                  <a:lnTo>
                    <a:pt x="348" y="112"/>
                  </a:lnTo>
                  <a:lnTo>
                    <a:pt x="346" y="110"/>
                  </a:lnTo>
                  <a:lnTo>
                    <a:pt x="344" y="108"/>
                  </a:lnTo>
                  <a:lnTo>
                    <a:pt x="342" y="108"/>
                  </a:lnTo>
                  <a:lnTo>
                    <a:pt x="340" y="106"/>
                  </a:lnTo>
                  <a:lnTo>
                    <a:pt x="334" y="102"/>
                  </a:lnTo>
                  <a:lnTo>
                    <a:pt x="332" y="100"/>
                  </a:lnTo>
                  <a:lnTo>
                    <a:pt x="330" y="98"/>
                  </a:lnTo>
                  <a:lnTo>
                    <a:pt x="328" y="98"/>
                  </a:lnTo>
                  <a:lnTo>
                    <a:pt x="328" y="100"/>
                  </a:lnTo>
                  <a:lnTo>
                    <a:pt x="326" y="100"/>
                  </a:lnTo>
                  <a:lnTo>
                    <a:pt x="326" y="102"/>
                  </a:lnTo>
                  <a:lnTo>
                    <a:pt x="326" y="104"/>
                  </a:lnTo>
                  <a:lnTo>
                    <a:pt x="328" y="104"/>
                  </a:lnTo>
                  <a:lnTo>
                    <a:pt x="328" y="106"/>
                  </a:lnTo>
                  <a:lnTo>
                    <a:pt x="328" y="110"/>
                  </a:lnTo>
                  <a:lnTo>
                    <a:pt x="326" y="112"/>
                  </a:lnTo>
                  <a:lnTo>
                    <a:pt x="326" y="114"/>
                  </a:lnTo>
                  <a:lnTo>
                    <a:pt x="324" y="114"/>
                  </a:lnTo>
                  <a:lnTo>
                    <a:pt x="322" y="112"/>
                  </a:lnTo>
                  <a:lnTo>
                    <a:pt x="320" y="112"/>
                  </a:lnTo>
                  <a:lnTo>
                    <a:pt x="318" y="110"/>
                  </a:lnTo>
                  <a:lnTo>
                    <a:pt x="316" y="108"/>
                  </a:lnTo>
                  <a:lnTo>
                    <a:pt x="298" y="94"/>
                  </a:lnTo>
                  <a:lnTo>
                    <a:pt x="282" y="84"/>
                  </a:lnTo>
                  <a:lnTo>
                    <a:pt x="268" y="78"/>
                  </a:lnTo>
                  <a:lnTo>
                    <a:pt x="262" y="76"/>
                  </a:lnTo>
                  <a:lnTo>
                    <a:pt x="252" y="74"/>
                  </a:lnTo>
                  <a:lnTo>
                    <a:pt x="244" y="72"/>
                  </a:lnTo>
                  <a:lnTo>
                    <a:pt x="240" y="70"/>
                  </a:lnTo>
                  <a:lnTo>
                    <a:pt x="236" y="68"/>
                  </a:lnTo>
                  <a:lnTo>
                    <a:pt x="234" y="66"/>
                  </a:lnTo>
                  <a:lnTo>
                    <a:pt x="232" y="66"/>
                  </a:lnTo>
                  <a:lnTo>
                    <a:pt x="228" y="62"/>
                  </a:lnTo>
                  <a:lnTo>
                    <a:pt x="224" y="62"/>
                  </a:lnTo>
                  <a:lnTo>
                    <a:pt x="222" y="62"/>
                  </a:lnTo>
                  <a:lnTo>
                    <a:pt x="222" y="64"/>
                  </a:lnTo>
                  <a:lnTo>
                    <a:pt x="220" y="66"/>
                  </a:lnTo>
                  <a:lnTo>
                    <a:pt x="220" y="68"/>
                  </a:lnTo>
                  <a:lnTo>
                    <a:pt x="220" y="72"/>
                  </a:lnTo>
                  <a:lnTo>
                    <a:pt x="222" y="74"/>
                  </a:lnTo>
                  <a:lnTo>
                    <a:pt x="222" y="76"/>
                  </a:lnTo>
                  <a:lnTo>
                    <a:pt x="220" y="80"/>
                  </a:lnTo>
                  <a:lnTo>
                    <a:pt x="218" y="82"/>
                  </a:lnTo>
                  <a:lnTo>
                    <a:pt x="216" y="84"/>
                  </a:lnTo>
                  <a:lnTo>
                    <a:pt x="214" y="82"/>
                  </a:lnTo>
                  <a:lnTo>
                    <a:pt x="212" y="82"/>
                  </a:lnTo>
                  <a:lnTo>
                    <a:pt x="212" y="80"/>
                  </a:lnTo>
                  <a:lnTo>
                    <a:pt x="208" y="72"/>
                  </a:lnTo>
                  <a:lnTo>
                    <a:pt x="200" y="60"/>
                  </a:lnTo>
                  <a:lnTo>
                    <a:pt x="194" y="52"/>
                  </a:lnTo>
                  <a:lnTo>
                    <a:pt x="190" y="48"/>
                  </a:lnTo>
                  <a:lnTo>
                    <a:pt x="186" y="44"/>
                  </a:lnTo>
                  <a:lnTo>
                    <a:pt x="182" y="44"/>
                  </a:lnTo>
                  <a:lnTo>
                    <a:pt x="180" y="44"/>
                  </a:lnTo>
                  <a:lnTo>
                    <a:pt x="178" y="46"/>
                  </a:lnTo>
                  <a:lnTo>
                    <a:pt x="180" y="48"/>
                  </a:lnTo>
                  <a:lnTo>
                    <a:pt x="180" y="50"/>
                  </a:lnTo>
                  <a:lnTo>
                    <a:pt x="180" y="52"/>
                  </a:lnTo>
                  <a:lnTo>
                    <a:pt x="182" y="54"/>
                  </a:lnTo>
                  <a:lnTo>
                    <a:pt x="182" y="56"/>
                  </a:lnTo>
                  <a:lnTo>
                    <a:pt x="180" y="62"/>
                  </a:lnTo>
                  <a:lnTo>
                    <a:pt x="178" y="66"/>
                  </a:lnTo>
                  <a:lnTo>
                    <a:pt x="176" y="68"/>
                  </a:lnTo>
                  <a:lnTo>
                    <a:pt x="174" y="68"/>
                  </a:lnTo>
                  <a:lnTo>
                    <a:pt x="170" y="66"/>
                  </a:lnTo>
                  <a:lnTo>
                    <a:pt x="168" y="64"/>
                  </a:lnTo>
                  <a:lnTo>
                    <a:pt x="166" y="62"/>
                  </a:lnTo>
                  <a:lnTo>
                    <a:pt x="166" y="60"/>
                  </a:lnTo>
                  <a:lnTo>
                    <a:pt x="162" y="58"/>
                  </a:lnTo>
                  <a:lnTo>
                    <a:pt x="158" y="58"/>
                  </a:lnTo>
                  <a:lnTo>
                    <a:pt x="156" y="58"/>
                  </a:lnTo>
                  <a:lnTo>
                    <a:pt x="152" y="60"/>
                  </a:lnTo>
                  <a:lnTo>
                    <a:pt x="150" y="62"/>
                  </a:lnTo>
                  <a:lnTo>
                    <a:pt x="150" y="64"/>
                  </a:lnTo>
                  <a:lnTo>
                    <a:pt x="148" y="66"/>
                  </a:lnTo>
                  <a:lnTo>
                    <a:pt x="144" y="68"/>
                  </a:lnTo>
                  <a:lnTo>
                    <a:pt x="142" y="72"/>
                  </a:lnTo>
                  <a:lnTo>
                    <a:pt x="138" y="74"/>
                  </a:lnTo>
                  <a:lnTo>
                    <a:pt x="136" y="76"/>
                  </a:lnTo>
                  <a:lnTo>
                    <a:pt x="134" y="76"/>
                  </a:lnTo>
                  <a:lnTo>
                    <a:pt x="124" y="78"/>
                  </a:lnTo>
                  <a:lnTo>
                    <a:pt x="112" y="84"/>
                  </a:lnTo>
                  <a:lnTo>
                    <a:pt x="102" y="92"/>
                  </a:lnTo>
                  <a:lnTo>
                    <a:pt x="96" y="98"/>
                  </a:lnTo>
                  <a:lnTo>
                    <a:pt x="92" y="100"/>
                  </a:lnTo>
                  <a:lnTo>
                    <a:pt x="86" y="104"/>
                  </a:lnTo>
                  <a:lnTo>
                    <a:pt x="80" y="108"/>
                  </a:lnTo>
                  <a:lnTo>
                    <a:pt x="76" y="108"/>
                  </a:lnTo>
                  <a:lnTo>
                    <a:pt x="72" y="108"/>
                  </a:lnTo>
                  <a:lnTo>
                    <a:pt x="68" y="108"/>
                  </a:lnTo>
                  <a:lnTo>
                    <a:pt x="66" y="106"/>
                  </a:lnTo>
                  <a:lnTo>
                    <a:pt x="60" y="100"/>
                  </a:lnTo>
                  <a:lnTo>
                    <a:pt x="52" y="94"/>
                  </a:lnTo>
                  <a:lnTo>
                    <a:pt x="42" y="88"/>
                  </a:lnTo>
                  <a:lnTo>
                    <a:pt x="34" y="84"/>
                  </a:lnTo>
                  <a:lnTo>
                    <a:pt x="32" y="82"/>
                  </a:lnTo>
                  <a:lnTo>
                    <a:pt x="22" y="80"/>
                  </a:lnTo>
                  <a:lnTo>
                    <a:pt x="12" y="76"/>
                  </a:lnTo>
                  <a:lnTo>
                    <a:pt x="2" y="72"/>
                  </a:lnTo>
                  <a:lnTo>
                    <a:pt x="0" y="72"/>
                  </a:lnTo>
                  <a:lnTo>
                    <a:pt x="0" y="364"/>
                  </a:lnTo>
                  <a:lnTo>
                    <a:pt x="12" y="364"/>
                  </a:lnTo>
                  <a:lnTo>
                    <a:pt x="20" y="370"/>
                  </a:lnTo>
                  <a:lnTo>
                    <a:pt x="30" y="376"/>
                  </a:lnTo>
                  <a:lnTo>
                    <a:pt x="40" y="384"/>
                  </a:lnTo>
                  <a:lnTo>
                    <a:pt x="50" y="392"/>
                  </a:lnTo>
                  <a:lnTo>
                    <a:pt x="58" y="398"/>
                  </a:lnTo>
                  <a:lnTo>
                    <a:pt x="60" y="400"/>
                  </a:lnTo>
                  <a:lnTo>
                    <a:pt x="64" y="400"/>
                  </a:lnTo>
                  <a:lnTo>
                    <a:pt x="70" y="396"/>
                  </a:lnTo>
                  <a:lnTo>
                    <a:pt x="74" y="394"/>
                  </a:lnTo>
                  <a:lnTo>
                    <a:pt x="78" y="390"/>
                  </a:lnTo>
                  <a:lnTo>
                    <a:pt x="80" y="388"/>
                  </a:lnTo>
                  <a:lnTo>
                    <a:pt x="82" y="388"/>
                  </a:lnTo>
                  <a:lnTo>
                    <a:pt x="88" y="392"/>
                  </a:lnTo>
                  <a:lnTo>
                    <a:pt x="96" y="402"/>
                  </a:lnTo>
                  <a:lnTo>
                    <a:pt x="106" y="414"/>
                  </a:lnTo>
                  <a:lnTo>
                    <a:pt x="116" y="428"/>
                  </a:lnTo>
                  <a:lnTo>
                    <a:pt x="124" y="440"/>
                  </a:lnTo>
                  <a:lnTo>
                    <a:pt x="130" y="448"/>
                  </a:lnTo>
                  <a:lnTo>
                    <a:pt x="132" y="452"/>
                  </a:lnTo>
                  <a:lnTo>
                    <a:pt x="136" y="460"/>
                  </a:lnTo>
                  <a:lnTo>
                    <a:pt x="140" y="466"/>
                  </a:lnTo>
                  <a:lnTo>
                    <a:pt x="146" y="472"/>
                  </a:lnTo>
                  <a:lnTo>
                    <a:pt x="150" y="476"/>
                  </a:lnTo>
                  <a:lnTo>
                    <a:pt x="152" y="478"/>
                  </a:lnTo>
                  <a:lnTo>
                    <a:pt x="154" y="478"/>
                  </a:lnTo>
                  <a:lnTo>
                    <a:pt x="154" y="486"/>
                  </a:lnTo>
                  <a:lnTo>
                    <a:pt x="152" y="496"/>
                  </a:lnTo>
                  <a:lnTo>
                    <a:pt x="150" y="508"/>
                  </a:lnTo>
                  <a:lnTo>
                    <a:pt x="148" y="516"/>
                  </a:lnTo>
                  <a:lnTo>
                    <a:pt x="146" y="520"/>
                  </a:lnTo>
                  <a:lnTo>
                    <a:pt x="146" y="526"/>
                  </a:lnTo>
                  <a:lnTo>
                    <a:pt x="146" y="532"/>
                  </a:lnTo>
                  <a:lnTo>
                    <a:pt x="148" y="536"/>
                  </a:lnTo>
                  <a:lnTo>
                    <a:pt x="150" y="538"/>
                  </a:lnTo>
                  <a:lnTo>
                    <a:pt x="150" y="540"/>
                  </a:lnTo>
                  <a:lnTo>
                    <a:pt x="156" y="542"/>
                  </a:lnTo>
                  <a:lnTo>
                    <a:pt x="160" y="548"/>
                  </a:lnTo>
                  <a:lnTo>
                    <a:pt x="164" y="552"/>
                  </a:lnTo>
                  <a:lnTo>
                    <a:pt x="166" y="558"/>
                  </a:lnTo>
                  <a:lnTo>
                    <a:pt x="168" y="562"/>
                  </a:lnTo>
                  <a:lnTo>
                    <a:pt x="170" y="568"/>
                  </a:lnTo>
                  <a:lnTo>
                    <a:pt x="172" y="570"/>
                  </a:lnTo>
                  <a:lnTo>
                    <a:pt x="172" y="572"/>
                  </a:lnTo>
                  <a:lnTo>
                    <a:pt x="188" y="584"/>
                  </a:lnTo>
                  <a:lnTo>
                    <a:pt x="200" y="594"/>
                  </a:lnTo>
                  <a:lnTo>
                    <a:pt x="210" y="598"/>
                  </a:lnTo>
                  <a:lnTo>
                    <a:pt x="214" y="600"/>
                  </a:lnTo>
                  <a:lnTo>
                    <a:pt x="220" y="606"/>
                  </a:lnTo>
                  <a:lnTo>
                    <a:pt x="224" y="612"/>
                  </a:lnTo>
                  <a:lnTo>
                    <a:pt x="228" y="618"/>
                  </a:lnTo>
                  <a:lnTo>
                    <a:pt x="230" y="622"/>
                  </a:lnTo>
                  <a:lnTo>
                    <a:pt x="230" y="626"/>
                  </a:lnTo>
                  <a:lnTo>
                    <a:pt x="592" y="626"/>
                  </a:lnTo>
                  <a:lnTo>
                    <a:pt x="604" y="636"/>
                  </a:lnTo>
                  <a:lnTo>
                    <a:pt x="628" y="638"/>
                  </a:lnTo>
                  <a:lnTo>
                    <a:pt x="630" y="642"/>
                  </a:lnTo>
                  <a:lnTo>
                    <a:pt x="634" y="644"/>
                  </a:lnTo>
                  <a:lnTo>
                    <a:pt x="638" y="646"/>
                  </a:lnTo>
                  <a:lnTo>
                    <a:pt x="642" y="646"/>
                  </a:lnTo>
                  <a:lnTo>
                    <a:pt x="644" y="646"/>
                  </a:lnTo>
                  <a:lnTo>
                    <a:pt x="646" y="646"/>
                  </a:lnTo>
                  <a:lnTo>
                    <a:pt x="652" y="644"/>
                  </a:lnTo>
                  <a:lnTo>
                    <a:pt x="658" y="642"/>
                  </a:lnTo>
                  <a:lnTo>
                    <a:pt x="662" y="640"/>
                  </a:lnTo>
                  <a:lnTo>
                    <a:pt x="666" y="638"/>
                  </a:lnTo>
                  <a:lnTo>
                    <a:pt x="668" y="636"/>
                  </a:lnTo>
                  <a:lnTo>
                    <a:pt x="668" y="634"/>
                  </a:lnTo>
                  <a:lnTo>
                    <a:pt x="682" y="632"/>
                  </a:lnTo>
                  <a:lnTo>
                    <a:pt x="694" y="634"/>
                  </a:lnTo>
                  <a:lnTo>
                    <a:pt x="702" y="638"/>
                  </a:lnTo>
                  <a:lnTo>
                    <a:pt x="706" y="644"/>
                  </a:lnTo>
                  <a:lnTo>
                    <a:pt x="708" y="646"/>
                  </a:lnTo>
                  <a:lnTo>
                    <a:pt x="716" y="646"/>
                  </a:lnTo>
                  <a:lnTo>
                    <a:pt x="720" y="648"/>
                  </a:lnTo>
                  <a:lnTo>
                    <a:pt x="724" y="650"/>
                  </a:lnTo>
                  <a:lnTo>
                    <a:pt x="726" y="652"/>
                  </a:lnTo>
                  <a:lnTo>
                    <a:pt x="726" y="654"/>
                  </a:lnTo>
                  <a:lnTo>
                    <a:pt x="726" y="656"/>
                  </a:lnTo>
                  <a:lnTo>
                    <a:pt x="724" y="658"/>
                  </a:lnTo>
                  <a:lnTo>
                    <a:pt x="724" y="660"/>
                  </a:lnTo>
                  <a:lnTo>
                    <a:pt x="726" y="668"/>
                  </a:lnTo>
                  <a:lnTo>
                    <a:pt x="728" y="674"/>
                  </a:lnTo>
                  <a:lnTo>
                    <a:pt x="730" y="674"/>
                  </a:lnTo>
                  <a:lnTo>
                    <a:pt x="734" y="674"/>
                  </a:lnTo>
                  <a:lnTo>
                    <a:pt x="738" y="674"/>
                  </a:lnTo>
                  <a:lnTo>
                    <a:pt x="744" y="674"/>
                  </a:lnTo>
                  <a:lnTo>
                    <a:pt x="748" y="674"/>
                  </a:lnTo>
                  <a:lnTo>
                    <a:pt x="752" y="672"/>
                  </a:lnTo>
                  <a:lnTo>
                    <a:pt x="756" y="672"/>
                  </a:lnTo>
                  <a:lnTo>
                    <a:pt x="762" y="672"/>
                  </a:lnTo>
                  <a:lnTo>
                    <a:pt x="768" y="674"/>
                  </a:lnTo>
                  <a:lnTo>
                    <a:pt x="772" y="676"/>
                  </a:lnTo>
                  <a:lnTo>
                    <a:pt x="776" y="678"/>
                  </a:lnTo>
                  <a:lnTo>
                    <a:pt x="780" y="682"/>
                  </a:lnTo>
                  <a:lnTo>
                    <a:pt x="784" y="684"/>
                  </a:lnTo>
                  <a:lnTo>
                    <a:pt x="788" y="688"/>
                  </a:lnTo>
                  <a:lnTo>
                    <a:pt x="790" y="690"/>
                  </a:lnTo>
                  <a:lnTo>
                    <a:pt x="790" y="692"/>
                  </a:lnTo>
                  <a:lnTo>
                    <a:pt x="788" y="694"/>
                  </a:lnTo>
                  <a:lnTo>
                    <a:pt x="790" y="698"/>
                  </a:lnTo>
                  <a:lnTo>
                    <a:pt x="788" y="700"/>
                  </a:lnTo>
                  <a:lnTo>
                    <a:pt x="786" y="702"/>
                  </a:lnTo>
                  <a:lnTo>
                    <a:pt x="784" y="704"/>
                  </a:lnTo>
                  <a:lnTo>
                    <a:pt x="780" y="704"/>
                  </a:lnTo>
                  <a:lnTo>
                    <a:pt x="778" y="702"/>
                  </a:lnTo>
                  <a:lnTo>
                    <a:pt x="774" y="702"/>
                  </a:lnTo>
                  <a:lnTo>
                    <a:pt x="772" y="702"/>
                  </a:lnTo>
                  <a:lnTo>
                    <a:pt x="770" y="702"/>
                  </a:lnTo>
                  <a:lnTo>
                    <a:pt x="764" y="696"/>
                  </a:lnTo>
                  <a:lnTo>
                    <a:pt x="766" y="700"/>
                  </a:lnTo>
                  <a:lnTo>
                    <a:pt x="766" y="702"/>
                  </a:lnTo>
                  <a:lnTo>
                    <a:pt x="768" y="706"/>
                  </a:lnTo>
                  <a:lnTo>
                    <a:pt x="766" y="712"/>
                  </a:lnTo>
                  <a:lnTo>
                    <a:pt x="766" y="716"/>
                  </a:lnTo>
                  <a:lnTo>
                    <a:pt x="762" y="718"/>
                  </a:lnTo>
                  <a:lnTo>
                    <a:pt x="760" y="718"/>
                  </a:lnTo>
                  <a:lnTo>
                    <a:pt x="756" y="720"/>
                  </a:lnTo>
                  <a:lnTo>
                    <a:pt x="752" y="722"/>
                  </a:lnTo>
                  <a:lnTo>
                    <a:pt x="750" y="724"/>
                  </a:lnTo>
                  <a:lnTo>
                    <a:pt x="750" y="726"/>
                  </a:lnTo>
                  <a:lnTo>
                    <a:pt x="752" y="728"/>
                  </a:lnTo>
                  <a:lnTo>
                    <a:pt x="752" y="730"/>
                  </a:lnTo>
                  <a:lnTo>
                    <a:pt x="752" y="732"/>
                  </a:lnTo>
                  <a:lnTo>
                    <a:pt x="752" y="730"/>
                  </a:lnTo>
                  <a:lnTo>
                    <a:pt x="754" y="730"/>
                  </a:lnTo>
                  <a:lnTo>
                    <a:pt x="756" y="732"/>
                  </a:lnTo>
                  <a:lnTo>
                    <a:pt x="758" y="736"/>
                  </a:lnTo>
                  <a:lnTo>
                    <a:pt x="756" y="738"/>
                  </a:lnTo>
                  <a:lnTo>
                    <a:pt x="756" y="740"/>
                  </a:lnTo>
                  <a:lnTo>
                    <a:pt x="754" y="740"/>
                  </a:lnTo>
                  <a:lnTo>
                    <a:pt x="752" y="742"/>
                  </a:lnTo>
                  <a:lnTo>
                    <a:pt x="750" y="744"/>
                  </a:lnTo>
                  <a:lnTo>
                    <a:pt x="748" y="746"/>
                  </a:lnTo>
                  <a:lnTo>
                    <a:pt x="752" y="746"/>
                  </a:lnTo>
                  <a:lnTo>
                    <a:pt x="754" y="746"/>
                  </a:lnTo>
                  <a:lnTo>
                    <a:pt x="760" y="744"/>
                  </a:lnTo>
                  <a:lnTo>
                    <a:pt x="764" y="740"/>
                  </a:lnTo>
                  <a:lnTo>
                    <a:pt x="768" y="736"/>
                  </a:lnTo>
                  <a:lnTo>
                    <a:pt x="770" y="734"/>
                  </a:lnTo>
                  <a:lnTo>
                    <a:pt x="770" y="730"/>
                  </a:lnTo>
                  <a:lnTo>
                    <a:pt x="772" y="728"/>
                  </a:lnTo>
                  <a:lnTo>
                    <a:pt x="774" y="724"/>
                  </a:lnTo>
                  <a:lnTo>
                    <a:pt x="776" y="722"/>
                  </a:lnTo>
                  <a:lnTo>
                    <a:pt x="782" y="722"/>
                  </a:lnTo>
                  <a:lnTo>
                    <a:pt x="788" y="722"/>
                  </a:lnTo>
                  <a:lnTo>
                    <a:pt x="794" y="722"/>
                  </a:lnTo>
                  <a:lnTo>
                    <a:pt x="798" y="722"/>
                  </a:lnTo>
                  <a:lnTo>
                    <a:pt x="802" y="722"/>
                  </a:lnTo>
                  <a:lnTo>
                    <a:pt x="800" y="722"/>
                  </a:lnTo>
                  <a:lnTo>
                    <a:pt x="798" y="720"/>
                  </a:lnTo>
                  <a:lnTo>
                    <a:pt x="798" y="718"/>
                  </a:lnTo>
                  <a:lnTo>
                    <a:pt x="798" y="714"/>
                  </a:lnTo>
                  <a:lnTo>
                    <a:pt x="800" y="712"/>
                  </a:lnTo>
                  <a:lnTo>
                    <a:pt x="804" y="708"/>
                  </a:lnTo>
                  <a:lnTo>
                    <a:pt x="806" y="704"/>
                  </a:lnTo>
                  <a:lnTo>
                    <a:pt x="810" y="700"/>
                  </a:lnTo>
                  <a:lnTo>
                    <a:pt x="814" y="698"/>
                  </a:lnTo>
                  <a:lnTo>
                    <a:pt x="820" y="696"/>
                  </a:lnTo>
                  <a:lnTo>
                    <a:pt x="826" y="696"/>
                  </a:lnTo>
                  <a:lnTo>
                    <a:pt x="832" y="696"/>
                  </a:lnTo>
                  <a:lnTo>
                    <a:pt x="838" y="696"/>
                  </a:lnTo>
                  <a:lnTo>
                    <a:pt x="840" y="698"/>
                  </a:lnTo>
                  <a:lnTo>
                    <a:pt x="842" y="698"/>
                  </a:lnTo>
                  <a:lnTo>
                    <a:pt x="846" y="700"/>
                  </a:lnTo>
                  <a:lnTo>
                    <a:pt x="848" y="700"/>
                  </a:lnTo>
                  <a:lnTo>
                    <a:pt x="850" y="702"/>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8" name="Freeform 373"/>
            <p:cNvSpPr>
              <a:spLocks noChangeArrowheads="1"/>
            </p:cNvSpPr>
            <p:nvPr/>
          </p:nvSpPr>
          <p:spPr bwMode="auto">
            <a:xfrm>
              <a:off x="2696" y="426"/>
              <a:ext cx="492" cy="498"/>
            </a:xfrm>
            <a:custGeom>
              <a:avLst/>
              <a:gdLst>
                <a:gd name="T0" fmla="*/ 324 w 492"/>
                <a:gd name="T1" fmla="*/ 44 h 498"/>
                <a:gd name="T2" fmla="*/ 288 w 492"/>
                <a:gd name="T3" fmla="*/ 44 h 498"/>
                <a:gd name="T4" fmla="*/ 264 w 492"/>
                <a:gd name="T5" fmla="*/ 36 h 498"/>
                <a:gd name="T6" fmla="*/ 246 w 492"/>
                <a:gd name="T7" fmla="*/ 26 h 498"/>
                <a:gd name="T8" fmla="*/ 230 w 492"/>
                <a:gd name="T9" fmla="*/ 22 h 498"/>
                <a:gd name="T10" fmla="*/ 228 w 492"/>
                <a:gd name="T11" fmla="*/ 36 h 498"/>
                <a:gd name="T12" fmla="*/ 198 w 492"/>
                <a:gd name="T13" fmla="*/ 16 h 498"/>
                <a:gd name="T14" fmla="*/ 150 w 492"/>
                <a:gd name="T15" fmla="*/ 0 h 498"/>
                <a:gd name="T16" fmla="*/ 114 w 492"/>
                <a:gd name="T17" fmla="*/ 12 h 498"/>
                <a:gd name="T18" fmla="*/ 94 w 492"/>
                <a:gd name="T19" fmla="*/ 16 h 498"/>
                <a:gd name="T20" fmla="*/ 68 w 492"/>
                <a:gd name="T21" fmla="*/ 60 h 498"/>
                <a:gd name="T22" fmla="*/ 18 w 492"/>
                <a:gd name="T23" fmla="*/ 92 h 498"/>
                <a:gd name="T24" fmla="*/ 38 w 492"/>
                <a:gd name="T25" fmla="*/ 120 h 498"/>
                <a:gd name="T26" fmla="*/ 68 w 492"/>
                <a:gd name="T27" fmla="*/ 180 h 498"/>
                <a:gd name="T28" fmla="*/ 50 w 492"/>
                <a:gd name="T29" fmla="*/ 170 h 498"/>
                <a:gd name="T30" fmla="*/ 0 w 492"/>
                <a:gd name="T31" fmla="*/ 200 h 498"/>
                <a:gd name="T32" fmla="*/ 64 w 492"/>
                <a:gd name="T33" fmla="*/ 228 h 498"/>
                <a:gd name="T34" fmla="*/ 86 w 492"/>
                <a:gd name="T35" fmla="*/ 220 h 498"/>
                <a:gd name="T36" fmla="*/ 84 w 492"/>
                <a:gd name="T37" fmla="*/ 234 h 498"/>
                <a:gd name="T38" fmla="*/ 90 w 492"/>
                <a:gd name="T39" fmla="*/ 252 h 498"/>
                <a:gd name="T40" fmla="*/ 54 w 492"/>
                <a:gd name="T41" fmla="*/ 284 h 498"/>
                <a:gd name="T42" fmla="*/ 28 w 492"/>
                <a:gd name="T43" fmla="*/ 300 h 498"/>
                <a:gd name="T44" fmla="*/ 22 w 492"/>
                <a:gd name="T45" fmla="*/ 324 h 498"/>
                <a:gd name="T46" fmla="*/ 38 w 492"/>
                <a:gd name="T47" fmla="*/ 336 h 498"/>
                <a:gd name="T48" fmla="*/ 50 w 492"/>
                <a:gd name="T49" fmla="*/ 362 h 498"/>
                <a:gd name="T50" fmla="*/ 70 w 492"/>
                <a:gd name="T51" fmla="*/ 366 h 498"/>
                <a:gd name="T52" fmla="*/ 80 w 492"/>
                <a:gd name="T53" fmla="*/ 388 h 498"/>
                <a:gd name="T54" fmla="*/ 96 w 492"/>
                <a:gd name="T55" fmla="*/ 382 h 498"/>
                <a:gd name="T56" fmla="*/ 104 w 492"/>
                <a:gd name="T57" fmla="*/ 396 h 498"/>
                <a:gd name="T58" fmla="*/ 124 w 492"/>
                <a:gd name="T59" fmla="*/ 390 h 498"/>
                <a:gd name="T60" fmla="*/ 138 w 492"/>
                <a:gd name="T61" fmla="*/ 380 h 498"/>
                <a:gd name="T62" fmla="*/ 122 w 492"/>
                <a:gd name="T63" fmla="*/ 420 h 498"/>
                <a:gd name="T64" fmla="*/ 82 w 492"/>
                <a:gd name="T65" fmla="*/ 456 h 498"/>
                <a:gd name="T66" fmla="*/ 64 w 492"/>
                <a:gd name="T67" fmla="*/ 474 h 498"/>
                <a:gd name="T68" fmla="*/ 106 w 492"/>
                <a:gd name="T69" fmla="*/ 458 h 498"/>
                <a:gd name="T70" fmla="*/ 168 w 492"/>
                <a:gd name="T71" fmla="*/ 408 h 498"/>
                <a:gd name="T72" fmla="*/ 184 w 492"/>
                <a:gd name="T73" fmla="*/ 386 h 498"/>
                <a:gd name="T74" fmla="*/ 178 w 492"/>
                <a:gd name="T75" fmla="*/ 374 h 498"/>
                <a:gd name="T76" fmla="*/ 204 w 492"/>
                <a:gd name="T77" fmla="*/ 328 h 498"/>
                <a:gd name="T78" fmla="*/ 248 w 492"/>
                <a:gd name="T79" fmla="*/ 322 h 498"/>
                <a:gd name="T80" fmla="*/ 232 w 492"/>
                <a:gd name="T81" fmla="*/ 332 h 498"/>
                <a:gd name="T82" fmla="*/ 208 w 492"/>
                <a:gd name="T83" fmla="*/ 358 h 498"/>
                <a:gd name="T84" fmla="*/ 208 w 492"/>
                <a:gd name="T85" fmla="*/ 372 h 498"/>
                <a:gd name="T86" fmla="*/ 224 w 492"/>
                <a:gd name="T87" fmla="*/ 372 h 498"/>
                <a:gd name="T88" fmla="*/ 248 w 492"/>
                <a:gd name="T89" fmla="*/ 354 h 498"/>
                <a:gd name="T90" fmla="*/ 254 w 492"/>
                <a:gd name="T91" fmla="*/ 338 h 498"/>
                <a:gd name="T92" fmla="*/ 272 w 492"/>
                <a:gd name="T93" fmla="*/ 338 h 498"/>
                <a:gd name="T94" fmla="*/ 296 w 492"/>
                <a:gd name="T95" fmla="*/ 350 h 498"/>
                <a:gd name="T96" fmla="*/ 340 w 492"/>
                <a:gd name="T97" fmla="*/ 362 h 498"/>
                <a:gd name="T98" fmla="*/ 356 w 492"/>
                <a:gd name="T99" fmla="*/ 362 h 498"/>
                <a:gd name="T100" fmla="*/ 390 w 492"/>
                <a:gd name="T101" fmla="*/ 392 h 498"/>
                <a:gd name="T102" fmla="*/ 432 w 492"/>
                <a:gd name="T103" fmla="*/ 398 h 498"/>
                <a:gd name="T104" fmla="*/ 452 w 492"/>
                <a:gd name="T105" fmla="*/ 428 h 498"/>
                <a:gd name="T106" fmla="*/ 462 w 492"/>
                <a:gd name="T107" fmla="*/ 454 h 498"/>
                <a:gd name="T108" fmla="*/ 472 w 492"/>
                <a:gd name="T109" fmla="*/ 462 h 498"/>
                <a:gd name="T110" fmla="*/ 480 w 492"/>
                <a:gd name="T111" fmla="*/ 474 h 498"/>
                <a:gd name="T112" fmla="*/ 478 w 492"/>
                <a:gd name="T113" fmla="*/ 494 h 498"/>
                <a:gd name="T114" fmla="*/ 492 w 492"/>
                <a:gd name="T115" fmla="*/ 464 h 498"/>
                <a:gd name="T116" fmla="*/ 474 w 492"/>
                <a:gd name="T117" fmla="*/ 438 h 498"/>
                <a:gd name="T118" fmla="*/ 434 w 492"/>
                <a:gd name="T119" fmla="*/ 380 h 498"/>
                <a:gd name="T120" fmla="*/ 408 w 492"/>
                <a:gd name="T121" fmla="*/ 374 h 498"/>
                <a:gd name="T122" fmla="*/ 368 w 492"/>
                <a:gd name="T123" fmla="*/ 354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92" h="498">
                  <a:moveTo>
                    <a:pt x="338" y="50"/>
                  </a:moveTo>
                  <a:lnTo>
                    <a:pt x="336" y="48"/>
                  </a:lnTo>
                  <a:lnTo>
                    <a:pt x="334" y="46"/>
                  </a:lnTo>
                  <a:lnTo>
                    <a:pt x="332" y="46"/>
                  </a:lnTo>
                  <a:lnTo>
                    <a:pt x="328" y="44"/>
                  </a:lnTo>
                  <a:lnTo>
                    <a:pt x="324" y="44"/>
                  </a:lnTo>
                  <a:lnTo>
                    <a:pt x="318" y="44"/>
                  </a:lnTo>
                  <a:lnTo>
                    <a:pt x="310" y="48"/>
                  </a:lnTo>
                  <a:lnTo>
                    <a:pt x="306" y="48"/>
                  </a:lnTo>
                  <a:lnTo>
                    <a:pt x="300" y="48"/>
                  </a:lnTo>
                  <a:lnTo>
                    <a:pt x="294" y="46"/>
                  </a:lnTo>
                  <a:lnTo>
                    <a:pt x="288" y="44"/>
                  </a:lnTo>
                  <a:lnTo>
                    <a:pt x="282" y="40"/>
                  </a:lnTo>
                  <a:lnTo>
                    <a:pt x="280" y="40"/>
                  </a:lnTo>
                  <a:lnTo>
                    <a:pt x="276" y="40"/>
                  </a:lnTo>
                  <a:lnTo>
                    <a:pt x="272" y="40"/>
                  </a:lnTo>
                  <a:lnTo>
                    <a:pt x="268" y="38"/>
                  </a:lnTo>
                  <a:lnTo>
                    <a:pt x="264" y="36"/>
                  </a:lnTo>
                  <a:lnTo>
                    <a:pt x="262" y="32"/>
                  </a:lnTo>
                  <a:lnTo>
                    <a:pt x="260" y="30"/>
                  </a:lnTo>
                  <a:lnTo>
                    <a:pt x="258" y="30"/>
                  </a:lnTo>
                  <a:lnTo>
                    <a:pt x="254" y="28"/>
                  </a:lnTo>
                  <a:lnTo>
                    <a:pt x="250" y="26"/>
                  </a:lnTo>
                  <a:lnTo>
                    <a:pt x="246" y="26"/>
                  </a:lnTo>
                  <a:lnTo>
                    <a:pt x="244" y="26"/>
                  </a:lnTo>
                  <a:lnTo>
                    <a:pt x="242" y="24"/>
                  </a:lnTo>
                  <a:lnTo>
                    <a:pt x="240" y="24"/>
                  </a:lnTo>
                  <a:lnTo>
                    <a:pt x="236" y="22"/>
                  </a:lnTo>
                  <a:lnTo>
                    <a:pt x="234" y="20"/>
                  </a:lnTo>
                  <a:lnTo>
                    <a:pt x="230" y="22"/>
                  </a:lnTo>
                  <a:lnTo>
                    <a:pt x="228" y="26"/>
                  </a:lnTo>
                  <a:lnTo>
                    <a:pt x="230" y="28"/>
                  </a:lnTo>
                  <a:lnTo>
                    <a:pt x="230" y="30"/>
                  </a:lnTo>
                  <a:lnTo>
                    <a:pt x="230" y="34"/>
                  </a:lnTo>
                  <a:lnTo>
                    <a:pt x="230" y="36"/>
                  </a:lnTo>
                  <a:lnTo>
                    <a:pt x="228" y="36"/>
                  </a:lnTo>
                  <a:lnTo>
                    <a:pt x="224" y="36"/>
                  </a:lnTo>
                  <a:lnTo>
                    <a:pt x="220" y="32"/>
                  </a:lnTo>
                  <a:lnTo>
                    <a:pt x="216" y="28"/>
                  </a:lnTo>
                  <a:lnTo>
                    <a:pt x="212" y="24"/>
                  </a:lnTo>
                  <a:lnTo>
                    <a:pt x="208" y="20"/>
                  </a:lnTo>
                  <a:lnTo>
                    <a:pt x="198" y="16"/>
                  </a:lnTo>
                  <a:lnTo>
                    <a:pt x="188" y="10"/>
                  </a:lnTo>
                  <a:lnTo>
                    <a:pt x="180" y="6"/>
                  </a:lnTo>
                  <a:lnTo>
                    <a:pt x="176" y="4"/>
                  </a:lnTo>
                  <a:lnTo>
                    <a:pt x="172" y="4"/>
                  </a:lnTo>
                  <a:lnTo>
                    <a:pt x="164" y="0"/>
                  </a:lnTo>
                  <a:lnTo>
                    <a:pt x="150" y="0"/>
                  </a:lnTo>
                  <a:lnTo>
                    <a:pt x="134" y="4"/>
                  </a:lnTo>
                  <a:lnTo>
                    <a:pt x="128" y="8"/>
                  </a:lnTo>
                  <a:lnTo>
                    <a:pt x="122" y="10"/>
                  </a:lnTo>
                  <a:lnTo>
                    <a:pt x="118" y="12"/>
                  </a:lnTo>
                  <a:lnTo>
                    <a:pt x="116" y="12"/>
                  </a:lnTo>
                  <a:lnTo>
                    <a:pt x="114" y="12"/>
                  </a:lnTo>
                  <a:lnTo>
                    <a:pt x="112" y="12"/>
                  </a:lnTo>
                  <a:lnTo>
                    <a:pt x="110" y="12"/>
                  </a:lnTo>
                  <a:lnTo>
                    <a:pt x="108" y="12"/>
                  </a:lnTo>
                  <a:lnTo>
                    <a:pt x="104" y="12"/>
                  </a:lnTo>
                  <a:lnTo>
                    <a:pt x="100" y="14"/>
                  </a:lnTo>
                  <a:lnTo>
                    <a:pt x="94" y="16"/>
                  </a:lnTo>
                  <a:lnTo>
                    <a:pt x="88" y="20"/>
                  </a:lnTo>
                  <a:lnTo>
                    <a:pt x="86" y="22"/>
                  </a:lnTo>
                  <a:lnTo>
                    <a:pt x="84" y="28"/>
                  </a:lnTo>
                  <a:lnTo>
                    <a:pt x="80" y="36"/>
                  </a:lnTo>
                  <a:lnTo>
                    <a:pt x="74" y="48"/>
                  </a:lnTo>
                  <a:lnTo>
                    <a:pt x="68" y="60"/>
                  </a:lnTo>
                  <a:lnTo>
                    <a:pt x="58" y="70"/>
                  </a:lnTo>
                  <a:lnTo>
                    <a:pt x="50" y="74"/>
                  </a:lnTo>
                  <a:lnTo>
                    <a:pt x="38" y="76"/>
                  </a:lnTo>
                  <a:lnTo>
                    <a:pt x="28" y="78"/>
                  </a:lnTo>
                  <a:lnTo>
                    <a:pt x="20" y="84"/>
                  </a:lnTo>
                  <a:lnTo>
                    <a:pt x="18" y="92"/>
                  </a:lnTo>
                  <a:lnTo>
                    <a:pt x="18" y="98"/>
                  </a:lnTo>
                  <a:lnTo>
                    <a:pt x="20" y="102"/>
                  </a:lnTo>
                  <a:lnTo>
                    <a:pt x="22" y="106"/>
                  </a:lnTo>
                  <a:lnTo>
                    <a:pt x="26" y="110"/>
                  </a:lnTo>
                  <a:lnTo>
                    <a:pt x="32" y="114"/>
                  </a:lnTo>
                  <a:lnTo>
                    <a:pt x="38" y="120"/>
                  </a:lnTo>
                  <a:lnTo>
                    <a:pt x="48" y="130"/>
                  </a:lnTo>
                  <a:lnTo>
                    <a:pt x="60" y="144"/>
                  </a:lnTo>
                  <a:lnTo>
                    <a:pt x="70" y="156"/>
                  </a:lnTo>
                  <a:lnTo>
                    <a:pt x="76" y="168"/>
                  </a:lnTo>
                  <a:lnTo>
                    <a:pt x="72" y="178"/>
                  </a:lnTo>
                  <a:lnTo>
                    <a:pt x="68" y="180"/>
                  </a:lnTo>
                  <a:lnTo>
                    <a:pt x="64" y="180"/>
                  </a:lnTo>
                  <a:lnTo>
                    <a:pt x="62" y="180"/>
                  </a:lnTo>
                  <a:lnTo>
                    <a:pt x="58" y="178"/>
                  </a:lnTo>
                  <a:lnTo>
                    <a:pt x="54" y="176"/>
                  </a:lnTo>
                  <a:lnTo>
                    <a:pt x="52" y="172"/>
                  </a:lnTo>
                  <a:lnTo>
                    <a:pt x="50" y="170"/>
                  </a:lnTo>
                  <a:lnTo>
                    <a:pt x="46" y="168"/>
                  </a:lnTo>
                  <a:lnTo>
                    <a:pt x="34" y="168"/>
                  </a:lnTo>
                  <a:lnTo>
                    <a:pt x="20" y="172"/>
                  </a:lnTo>
                  <a:lnTo>
                    <a:pt x="8" y="182"/>
                  </a:lnTo>
                  <a:lnTo>
                    <a:pt x="2" y="192"/>
                  </a:lnTo>
                  <a:lnTo>
                    <a:pt x="0" y="200"/>
                  </a:lnTo>
                  <a:lnTo>
                    <a:pt x="0" y="208"/>
                  </a:lnTo>
                  <a:lnTo>
                    <a:pt x="8" y="216"/>
                  </a:lnTo>
                  <a:lnTo>
                    <a:pt x="26" y="226"/>
                  </a:lnTo>
                  <a:lnTo>
                    <a:pt x="44" y="232"/>
                  </a:lnTo>
                  <a:lnTo>
                    <a:pt x="62" y="228"/>
                  </a:lnTo>
                  <a:lnTo>
                    <a:pt x="64" y="228"/>
                  </a:lnTo>
                  <a:lnTo>
                    <a:pt x="66" y="226"/>
                  </a:lnTo>
                  <a:lnTo>
                    <a:pt x="70" y="224"/>
                  </a:lnTo>
                  <a:lnTo>
                    <a:pt x="74" y="222"/>
                  </a:lnTo>
                  <a:lnTo>
                    <a:pt x="78" y="222"/>
                  </a:lnTo>
                  <a:lnTo>
                    <a:pt x="82" y="220"/>
                  </a:lnTo>
                  <a:lnTo>
                    <a:pt x="86" y="220"/>
                  </a:lnTo>
                  <a:lnTo>
                    <a:pt x="88" y="222"/>
                  </a:lnTo>
                  <a:lnTo>
                    <a:pt x="90" y="224"/>
                  </a:lnTo>
                  <a:lnTo>
                    <a:pt x="88" y="226"/>
                  </a:lnTo>
                  <a:lnTo>
                    <a:pt x="86" y="228"/>
                  </a:lnTo>
                  <a:lnTo>
                    <a:pt x="86" y="230"/>
                  </a:lnTo>
                  <a:lnTo>
                    <a:pt x="84" y="234"/>
                  </a:lnTo>
                  <a:lnTo>
                    <a:pt x="86" y="236"/>
                  </a:lnTo>
                  <a:lnTo>
                    <a:pt x="88" y="240"/>
                  </a:lnTo>
                  <a:lnTo>
                    <a:pt x="90" y="242"/>
                  </a:lnTo>
                  <a:lnTo>
                    <a:pt x="92" y="246"/>
                  </a:lnTo>
                  <a:lnTo>
                    <a:pt x="92" y="248"/>
                  </a:lnTo>
                  <a:lnTo>
                    <a:pt x="90" y="252"/>
                  </a:lnTo>
                  <a:lnTo>
                    <a:pt x="86" y="256"/>
                  </a:lnTo>
                  <a:lnTo>
                    <a:pt x="76" y="260"/>
                  </a:lnTo>
                  <a:lnTo>
                    <a:pt x="64" y="266"/>
                  </a:lnTo>
                  <a:lnTo>
                    <a:pt x="56" y="274"/>
                  </a:lnTo>
                  <a:lnTo>
                    <a:pt x="52" y="284"/>
                  </a:lnTo>
                  <a:lnTo>
                    <a:pt x="54" y="284"/>
                  </a:lnTo>
                  <a:lnTo>
                    <a:pt x="52" y="284"/>
                  </a:lnTo>
                  <a:lnTo>
                    <a:pt x="52" y="286"/>
                  </a:lnTo>
                  <a:lnTo>
                    <a:pt x="48" y="288"/>
                  </a:lnTo>
                  <a:lnTo>
                    <a:pt x="44" y="290"/>
                  </a:lnTo>
                  <a:lnTo>
                    <a:pt x="36" y="296"/>
                  </a:lnTo>
                  <a:lnTo>
                    <a:pt x="28" y="300"/>
                  </a:lnTo>
                  <a:lnTo>
                    <a:pt x="22" y="304"/>
                  </a:lnTo>
                  <a:lnTo>
                    <a:pt x="18" y="308"/>
                  </a:lnTo>
                  <a:lnTo>
                    <a:pt x="16" y="312"/>
                  </a:lnTo>
                  <a:lnTo>
                    <a:pt x="14" y="316"/>
                  </a:lnTo>
                  <a:lnTo>
                    <a:pt x="16" y="320"/>
                  </a:lnTo>
                  <a:lnTo>
                    <a:pt x="22" y="324"/>
                  </a:lnTo>
                  <a:lnTo>
                    <a:pt x="22" y="326"/>
                  </a:lnTo>
                  <a:lnTo>
                    <a:pt x="24" y="326"/>
                  </a:lnTo>
                  <a:lnTo>
                    <a:pt x="28" y="328"/>
                  </a:lnTo>
                  <a:lnTo>
                    <a:pt x="34" y="330"/>
                  </a:lnTo>
                  <a:lnTo>
                    <a:pt x="38" y="332"/>
                  </a:lnTo>
                  <a:lnTo>
                    <a:pt x="38" y="336"/>
                  </a:lnTo>
                  <a:lnTo>
                    <a:pt x="38" y="340"/>
                  </a:lnTo>
                  <a:lnTo>
                    <a:pt x="38" y="346"/>
                  </a:lnTo>
                  <a:lnTo>
                    <a:pt x="38" y="352"/>
                  </a:lnTo>
                  <a:lnTo>
                    <a:pt x="42" y="358"/>
                  </a:lnTo>
                  <a:lnTo>
                    <a:pt x="48" y="362"/>
                  </a:lnTo>
                  <a:lnTo>
                    <a:pt x="50" y="362"/>
                  </a:lnTo>
                  <a:lnTo>
                    <a:pt x="54" y="362"/>
                  </a:lnTo>
                  <a:lnTo>
                    <a:pt x="58" y="362"/>
                  </a:lnTo>
                  <a:lnTo>
                    <a:pt x="64" y="362"/>
                  </a:lnTo>
                  <a:lnTo>
                    <a:pt x="68" y="362"/>
                  </a:lnTo>
                  <a:lnTo>
                    <a:pt x="68" y="364"/>
                  </a:lnTo>
                  <a:lnTo>
                    <a:pt x="70" y="366"/>
                  </a:lnTo>
                  <a:lnTo>
                    <a:pt x="70" y="370"/>
                  </a:lnTo>
                  <a:lnTo>
                    <a:pt x="72" y="374"/>
                  </a:lnTo>
                  <a:lnTo>
                    <a:pt x="74" y="380"/>
                  </a:lnTo>
                  <a:lnTo>
                    <a:pt x="74" y="386"/>
                  </a:lnTo>
                  <a:lnTo>
                    <a:pt x="76" y="388"/>
                  </a:lnTo>
                  <a:lnTo>
                    <a:pt x="80" y="388"/>
                  </a:lnTo>
                  <a:lnTo>
                    <a:pt x="82" y="388"/>
                  </a:lnTo>
                  <a:lnTo>
                    <a:pt x="86" y="386"/>
                  </a:lnTo>
                  <a:lnTo>
                    <a:pt x="90" y="382"/>
                  </a:lnTo>
                  <a:lnTo>
                    <a:pt x="92" y="382"/>
                  </a:lnTo>
                  <a:lnTo>
                    <a:pt x="94" y="382"/>
                  </a:lnTo>
                  <a:lnTo>
                    <a:pt x="96" y="382"/>
                  </a:lnTo>
                  <a:lnTo>
                    <a:pt x="98" y="384"/>
                  </a:lnTo>
                  <a:lnTo>
                    <a:pt x="98" y="388"/>
                  </a:lnTo>
                  <a:lnTo>
                    <a:pt x="100" y="390"/>
                  </a:lnTo>
                  <a:lnTo>
                    <a:pt x="100" y="392"/>
                  </a:lnTo>
                  <a:lnTo>
                    <a:pt x="102" y="394"/>
                  </a:lnTo>
                  <a:lnTo>
                    <a:pt x="104" y="396"/>
                  </a:lnTo>
                  <a:lnTo>
                    <a:pt x="106" y="398"/>
                  </a:lnTo>
                  <a:lnTo>
                    <a:pt x="110" y="398"/>
                  </a:lnTo>
                  <a:lnTo>
                    <a:pt x="116" y="396"/>
                  </a:lnTo>
                  <a:lnTo>
                    <a:pt x="120" y="392"/>
                  </a:lnTo>
                  <a:lnTo>
                    <a:pt x="122" y="392"/>
                  </a:lnTo>
                  <a:lnTo>
                    <a:pt x="124" y="390"/>
                  </a:lnTo>
                  <a:lnTo>
                    <a:pt x="126" y="388"/>
                  </a:lnTo>
                  <a:lnTo>
                    <a:pt x="128" y="384"/>
                  </a:lnTo>
                  <a:lnTo>
                    <a:pt x="130" y="382"/>
                  </a:lnTo>
                  <a:lnTo>
                    <a:pt x="134" y="380"/>
                  </a:lnTo>
                  <a:lnTo>
                    <a:pt x="136" y="380"/>
                  </a:lnTo>
                  <a:lnTo>
                    <a:pt x="138" y="380"/>
                  </a:lnTo>
                  <a:lnTo>
                    <a:pt x="138" y="384"/>
                  </a:lnTo>
                  <a:lnTo>
                    <a:pt x="138" y="388"/>
                  </a:lnTo>
                  <a:lnTo>
                    <a:pt x="136" y="396"/>
                  </a:lnTo>
                  <a:lnTo>
                    <a:pt x="132" y="408"/>
                  </a:lnTo>
                  <a:lnTo>
                    <a:pt x="126" y="418"/>
                  </a:lnTo>
                  <a:lnTo>
                    <a:pt x="122" y="420"/>
                  </a:lnTo>
                  <a:lnTo>
                    <a:pt x="114" y="426"/>
                  </a:lnTo>
                  <a:lnTo>
                    <a:pt x="104" y="434"/>
                  </a:lnTo>
                  <a:lnTo>
                    <a:pt x="94" y="444"/>
                  </a:lnTo>
                  <a:lnTo>
                    <a:pt x="86" y="454"/>
                  </a:lnTo>
                  <a:lnTo>
                    <a:pt x="84" y="456"/>
                  </a:lnTo>
                  <a:lnTo>
                    <a:pt x="82" y="456"/>
                  </a:lnTo>
                  <a:lnTo>
                    <a:pt x="78" y="458"/>
                  </a:lnTo>
                  <a:lnTo>
                    <a:pt x="74" y="462"/>
                  </a:lnTo>
                  <a:lnTo>
                    <a:pt x="68" y="464"/>
                  </a:lnTo>
                  <a:lnTo>
                    <a:pt x="64" y="470"/>
                  </a:lnTo>
                  <a:lnTo>
                    <a:pt x="62" y="474"/>
                  </a:lnTo>
                  <a:lnTo>
                    <a:pt x="64" y="474"/>
                  </a:lnTo>
                  <a:lnTo>
                    <a:pt x="66" y="472"/>
                  </a:lnTo>
                  <a:lnTo>
                    <a:pt x="72" y="470"/>
                  </a:lnTo>
                  <a:lnTo>
                    <a:pt x="78" y="468"/>
                  </a:lnTo>
                  <a:lnTo>
                    <a:pt x="86" y="466"/>
                  </a:lnTo>
                  <a:lnTo>
                    <a:pt x="94" y="464"/>
                  </a:lnTo>
                  <a:lnTo>
                    <a:pt x="106" y="458"/>
                  </a:lnTo>
                  <a:lnTo>
                    <a:pt x="120" y="450"/>
                  </a:lnTo>
                  <a:lnTo>
                    <a:pt x="134" y="436"/>
                  </a:lnTo>
                  <a:lnTo>
                    <a:pt x="148" y="424"/>
                  </a:lnTo>
                  <a:lnTo>
                    <a:pt x="160" y="412"/>
                  </a:lnTo>
                  <a:lnTo>
                    <a:pt x="164" y="410"/>
                  </a:lnTo>
                  <a:lnTo>
                    <a:pt x="168" y="408"/>
                  </a:lnTo>
                  <a:lnTo>
                    <a:pt x="172" y="404"/>
                  </a:lnTo>
                  <a:lnTo>
                    <a:pt x="176" y="402"/>
                  </a:lnTo>
                  <a:lnTo>
                    <a:pt x="180" y="398"/>
                  </a:lnTo>
                  <a:lnTo>
                    <a:pt x="184" y="394"/>
                  </a:lnTo>
                  <a:lnTo>
                    <a:pt x="186" y="390"/>
                  </a:lnTo>
                  <a:lnTo>
                    <a:pt x="184" y="386"/>
                  </a:lnTo>
                  <a:lnTo>
                    <a:pt x="182" y="382"/>
                  </a:lnTo>
                  <a:lnTo>
                    <a:pt x="180" y="382"/>
                  </a:lnTo>
                  <a:lnTo>
                    <a:pt x="178" y="380"/>
                  </a:lnTo>
                  <a:lnTo>
                    <a:pt x="178" y="378"/>
                  </a:lnTo>
                  <a:lnTo>
                    <a:pt x="176" y="376"/>
                  </a:lnTo>
                  <a:lnTo>
                    <a:pt x="178" y="374"/>
                  </a:lnTo>
                  <a:lnTo>
                    <a:pt x="182" y="372"/>
                  </a:lnTo>
                  <a:lnTo>
                    <a:pt x="184" y="368"/>
                  </a:lnTo>
                  <a:lnTo>
                    <a:pt x="188" y="360"/>
                  </a:lnTo>
                  <a:lnTo>
                    <a:pt x="194" y="350"/>
                  </a:lnTo>
                  <a:lnTo>
                    <a:pt x="200" y="340"/>
                  </a:lnTo>
                  <a:lnTo>
                    <a:pt x="204" y="328"/>
                  </a:lnTo>
                  <a:lnTo>
                    <a:pt x="206" y="326"/>
                  </a:lnTo>
                  <a:lnTo>
                    <a:pt x="214" y="322"/>
                  </a:lnTo>
                  <a:lnTo>
                    <a:pt x="226" y="318"/>
                  </a:lnTo>
                  <a:lnTo>
                    <a:pt x="244" y="318"/>
                  </a:lnTo>
                  <a:lnTo>
                    <a:pt x="246" y="320"/>
                  </a:lnTo>
                  <a:lnTo>
                    <a:pt x="248" y="322"/>
                  </a:lnTo>
                  <a:lnTo>
                    <a:pt x="250" y="322"/>
                  </a:lnTo>
                  <a:lnTo>
                    <a:pt x="252" y="324"/>
                  </a:lnTo>
                  <a:lnTo>
                    <a:pt x="252" y="326"/>
                  </a:lnTo>
                  <a:lnTo>
                    <a:pt x="248" y="328"/>
                  </a:lnTo>
                  <a:lnTo>
                    <a:pt x="244" y="328"/>
                  </a:lnTo>
                  <a:lnTo>
                    <a:pt x="232" y="332"/>
                  </a:lnTo>
                  <a:lnTo>
                    <a:pt x="220" y="336"/>
                  </a:lnTo>
                  <a:lnTo>
                    <a:pt x="212" y="346"/>
                  </a:lnTo>
                  <a:lnTo>
                    <a:pt x="212" y="348"/>
                  </a:lnTo>
                  <a:lnTo>
                    <a:pt x="212" y="350"/>
                  </a:lnTo>
                  <a:lnTo>
                    <a:pt x="210" y="354"/>
                  </a:lnTo>
                  <a:lnTo>
                    <a:pt x="208" y="358"/>
                  </a:lnTo>
                  <a:lnTo>
                    <a:pt x="206" y="360"/>
                  </a:lnTo>
                  <a:lnTo>
                    <a:pt x="206" y="362"/>
                  </a:lnTo>
                  <a:lnTo>
                    <a:pt x="206" y="364"/>
                  </a:lnTo>
                  <a:lnTo>
                    <a:pt x="206" y="366"/>
                  </a:lnTo>
                  <a:lnTo>
                    <a:pt x="206" y="370"/>
                  </a:lnTo>
                  <a:lnTo>
                    <a:pt x="208" y="372"/>
                  </a:lnTo>
                  <a:lnTo>
                    <a:pt x="208" y="376"/>
                  </a:lnTo>
                  <a:lnTo>
                    <a:pt x="212" y="376"/>
                  </a:lnTo>
                  <a:lnTo>
                    <a:pt x="214" y="376"/>
                  </a:lnTo>
                  <a:lnTo>
                    <a:pt x="220" y="376"/>
                  </a:lnTo>
                  <a:lnTo>
                    <a:pt x="220" y="374"/>
                  </a:lnTo>
                  <a:lnTo>
                    <a:pt x="224" y="372"/>
                  </a:lnTo>
                  <a:lnTo>
                    <a:pt x="228" y="370"/>
                  </a:lnTo>
                  <a:lnTo>
                    <a:pt x="232" y="368"/>
                  </a:lnTo>
                  <a:lnTo>
                    <a:pt x="236" y="364"/>
                  </a:lnTo>
                  <a:lnTo>
                    <a:pt x="242" y="360"/>
                  </a:lnTo>
                  <a:lnTo>
                    <a:pt x="246" y="356"/>
                  </a:lnTo>
                  <a:lnTo>
                    <a:pt x="248" y="354"/>
                  </a:lnTo>
                  <a:lnTo>
                    <a:pt x="250" y="350"/>
                  </a:lnTo>
                  <a:lnTo>
                    <a:pt x="250" y="348"/>
                  </a:lnTo>
                  <a:lnTo>
                    <a:pt x="250" y="346"/>
                  </a:lnTo>
                  <a:lnTo>
                    <a:pt x="252" y="344"/>
                  </a:lnTo>
                  <a:lnTo>
                    <a:pt x="252" y="340"/>
                  </a:lnTo>
                  <a:lnTo>
                    <a:pt x="254" y="338"/>
                  </a:lnTo>
                  <a:lnTo>
                    <a:pt x="256" y="334"/>
                  </a:lnTo>
                  <a:lnTo>
                    <a:pt x="258" y="334"/>
                  </a:lnTo>
                  <a:lnTo>
                    <a:pt x="262" y="332"/>
                  </a:lnTo>
                  <a:lnTo>
                    <a:pt x="266" y="334"/>
                  </a:lnTo>
                  <a:lnTo>
                    <a:pt x="270" y="338"/>
                  </a:lnTo>
                  <a:lnTo>
                    <a:pt x="272" y="338"/>
                  </a:lnTo>
                  <a:lnTo>
                    <a:pt x="274" y="338"/>
                  </a:lnTo>
                  <a:lnTo>
                    <a:pt x="280" y="338"/>
                  </a:lnTo>
                  <a:lnTo>
                    <a:pt x="284" y="340"/>
                  </a:lnTo>
                  <a:lnTo>
                    <a:pt x="290" y="342"/>
                  </a:lnTo>
                  <a:lnTo>
                    <a:pt x="294" y="346"/>
                  </a:lnTo>
                  <a:lnTo>
                    <a:pt x="296" y="350"/>
                  </a:lnTo>
                  <a:lnTo>
                    <a:pt x="300" y="352"/>
                  </a:lnTo>
                  <a:lnTo>
                    <a:pt x="312" y="354"/>
                  </a:lnTo>
                  <a:lnTo>
                    <a:pt x="330" y="358"/>
                  </a:lnTo>
                  <a:lnTo>
                    <a:pt x="332" y="358"/>
                  </a:lnTo>
                  <a:lnTo>
                    <a:pt x="336" y="358"/>
                  </a:lnTo>
                  <a:lnTo>
                    <a:pt x="340" y="362"/>
                  </a:lnTo>
                  <a:lnTo>
                    <a:pt x="344" y="364"/>
                  </a:lnTo>
                  <a:lnTo>
                    <a:pt x="348" y="370"/>
                  </a:lnTo>
                  <a:lnTo>
                    <a:pt x="350" y="368"/>
                  </a:lnTo>
                  <a:lnTo>
                    <a:pt x="350" y="366"/>
                  </a:lnTo>
                  <a:lnTo>
                    <a:pt x="354" y="364"/>
                  </a:lnTo>
                  <a:lnTo>
                    <a:pt x="356" y="362"/>
                  </a:lnTo>
                  <a:lnTo>
                    <a:pt x="360" y="362"/>
                  </a:lnTo>
                  <a:lnTo>
                    <a:pt x="364" y="362"/>
                  </a:lnTo>
                  <a:lnTo>
                    <a:pt x="366" y="366"/>
                  </a:lnTo>
                  <a:lnTo>
                    <a:pt x="372" y="372"/>
                  </a:lnTo>
                  <a:lnTo>
                    <a:pt x="380" y="382"/>
                  </a:lnTo>
                  <a:lnTo>
                    <a:pt x="390" y="392"/>
                  </a:lnTo>
                  <a:lnTo>
                    <a:pt x="398" y="402"/>
                  </a:lnTo>
                  <a:lnTo>
                    <a:pt x="406" y="408"/>
                  </a:lnTo>
                  <a:lnTo>
                    <a:pt x="408" y="410"/>
                  </a:lnTo>
                  <a:lnTo>
                    <a:pt x="424" y="386"/>
                  </a:lnTo>
                  <a:lnTo>
                    <a:pt x="426" y="388"/>
                  </a:lnTo>
                  <a:lnTo>
                    <a:pt x="432" y="398"/>
                  </a:lnTo>
                  <a:lnTo>
                    <a:pt x="438" y="408"/>
                  </a:lnTo>
                  <a:lnTo>
                    <a:pt x="442" y="418"/>
                  </a:lnTo>
                  <a:lnTo>
                    <a:pt x="444" y="418"/>
                  </a:lnTo>
                  <a:lnTo>
                    <a:pt x="446" y="420"/>
                  </a:lnTo>
                  <a:lnTo>
                    <a:pt x="448" y="424"/>
                  </a:lnTo>
                  <a:lnTo>
                    <a:pt x="452" y="428"/>
                  </a:lnTo>
                  <a:lnTo>
                    <a:pt x="456" y="432"/>
                  </a:lnTo>
                  <a:lnTo>
                    <a:pt x="458" y="436"/>
                  </a:lnTo>
                  <a:lnTo>
                    <a:pt x="458" y="440"/>
                  </a:lnTo>
                  <a:lnTo>
                    <a:pt x="458" y="444"/>
                  </a:lnTo>
                  <a:lnTo>
                    <a:pt x="460" y="450"/>
                  </a:lnTo>
                  <a:lnTo>
                    <a:pt x="462" y="454"/>
                  </a:lnTo>
                  <a:lnTo>
                    <a:pt x="466" y="458"/>
                  </a:lnTo>
                  <a:lnTo>
                    <a:pt x="466" y="460"/>
                  </a:lnTo>
                  <a:lnTo>
                    <a:pt x="466" y="462"/>
                  </a:lnTo>
                  <a:lnTo>
                    <a:pt x="468" y="462"/>
                  </a:lnTo>
                  <a:lnTo>
                    <a:pt x="470" y="462"/>
                  </a:lnTo>
                  <a:lnTo>
                    <a:pt x="472" y="462"/>
                  </a:lnTo>
                  <a:lnTo>
                    <a:pt x="476" y="458"/>
                  </a:lnTo>
                  <a:lnTo>
                    <a:pt x="476" y="460"/>
                  </a:lnTo>
                  <a:lnTo>
                    <a:pt x="478" y="460"/>
                  </a:lnTo>
                  <a:lnTo>
                    <a:pt x="478" y="464"/>
                  </a:lnTo>
                  <a:lnTo>
                    <a:pt x="478" y="468"/>
                  </a:lnTo>
                  <a:lnTo>
                    <a:pt x="480" y="474"/>
                  </a:lnTo>
                  <a:lnTo>
                    <a:pt x="478" y="474"/>
                  </a:lnTo>
                  <a:lnTo>
                    <a:pt x="478" y="476"/>
                  </a:lnTo>
                  <a:lnTo>
                    <a:pt x="476" y="480"/>
                  </a:lnTo>
                  <a:lnTo>
                    <a:pt x="476" y="484"/>
                  </a:lnTo>
                  <a:lnTo>
                    <a:pt x="476" y="488"/>
                  </a:lnTo>
                  <a:lnTo>
                    <a:pt x="478" y="494"/>
                  </a:lnTo>
                  <a:lnTo>
                    <a:pt x="480" y="496"/>
                  </a:lnTo>
                  <a:lnTo>
                    <a:pt x="484" y="498"/>
                  </a:lnTo>
                  <a:lnTo>
                    <a:pt x="486" y="494"/>
                  </a:lnTo>
                  <a:lnTo>
                    <a:pt x="488" y="486"/>
                  </a:lnTo>
                  <a:lnTo>
                    <a:pt x="490" y="474"/>
                  </a:lnTo>
                  <a:lnTo>
                    <a:pt x="492" y="464"/>
                  </a:lnTo>
                  <a:lnTo>
                    <a:pt x="492" y="456"/>
                  </a:lnTo>
                  <a:lnTo>
                    <a:pt x="490" y="456"/>
                  </a:lnTo>
                  <a:lnTo>
                    <a:pt x="488" y="454"/>
                  </a:lnTo>
                  <a:lnTo>
                    <a:pt x="484" y="450"/>
                  </a:lnTo>
                  <a:lnTo>
                    <a:pt x="478" y="444"/>
                  </a:lnTo>
                  <a:lnTo>
                    <a:pt x="474" y="438"/>
                  </a:lnTo>
                  <a:lnTo>
                    <a:pt x="470" y="430"/>
                  </a:lnTo>
                  <a:lnTo>
                    <a:pt x="468" y="426"/>
                  </a:lnTo>
                  <a:lnTo>
                    <a:pt x="462" y="418"/>
                  </a:lnTo>
                  <a:lnTo>
                    <a:pt x="454" y="406"/>
                  </a:lnTo>
                  <a:lnTo>
                    <a:pt x="444" y="392"/>
                  </a:lnTo>
                  <a:lnTo>
                    <a:pt x="434" y="380"/>
                  </a:lnTo>
                  <a:lnTo>
                    <a:pt x="426" y="370"/>
                  </a:lnTo>
                  <a:lnTo>
                    <a:pt x="420" y="366"/>
                  </a:lnTo>
                  <a:lnTo>
                    <a:pt x="418" y="366"/>
                  </a:lnTo>
                  <a:lnTo>
                    <a:pt x="416" y="368"/>
                  </a:lnTo>
                  <a:lnTo>
                    <a:pt x="412" y="372"/>
                  </a:lnTo>
                  <a:lnTo>
                    <a:pt x="408" y="374"/>
                  </a:lnTo>
                  <a:lnTo>
                    <a:pt x="402" y="378"/>
                  </a:lnTo>
                  <a:lnTo>
                    <a:pt x="398" y="378"/>
                  </a:lnTo>
                  <a:lnTo>
                    <a:pt x="396" y="376"/>
                  </a:lnTo>
                  <a:lnTo>
                    <a:pt x="388" y="370"/>
                  </a:lnTo>
                  <a:lnTo>
                    <a:pt x="378" y="362"/>
                  </a:lnTo>
                  <a:lnTo>
                    <a:pt x="368" y="354"/>
                  </a:lnTo>
                  <a:lnTo>
                    <a:pt x="358" y="348"/>
                  </a:lnTo>
                  <a:lnTo>
                    <a:pt x="350" y="342"/>
                  </a:lnTo>
                  <a:lnTo>
                    <a:pt x="338" y="342"/>
                  </a:lnTo>
                  <a:lnTo>
                    <a:pt x="338" y="50"/>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89" name="Freeform 374"/>
            <p:cNvSpPr>
              <a:spLocks noChangeArrowheads="1"/>
            </p:cNvSpPr>
            <p:nvPr/>
          </p:nvSpPr>
          <p:spPr bwMode="auto">
            <a:xfrm>
              <a:off x="3246" y="1030"/>
              <a:ext cx="738" cy="404"/>
            </a:xfrm>
            <a:custGeom>
              <a:avLst/>
              <a:gdLst>
                <a:gd name="T0" fmla="*/ 704 w 738"/>
                <a:gd name="T1" fmla="*/ 42 h 404"/>
                <a:gd name="T2" fmla="*/ 726 w 738"/>
                <a:gd name="T3" fmla="*/ 30 h 404"/>
                <a:gd name="T4" fmla="*/ 726 w 738"/>
                <a:gd name="T5" fmla="*/ 66 h 404"/>
                <a:gd name="T6" fmla="*/ 734 w 738"/>
                <a:gd name="T7" fmla="*/ 78 h 404"/>
                <a:gd name="T8" fmla="*/ 708 w 738"/>
                <a:gd name="T9" fmla="*/ 88 h 404"/>
                <a:gd name="T10" fmla="*/ 692 w 738"/>
                <a:gd name="T11" fmla="*/ 108 h 404"/>
                <a:gd name="T12" fmla="*/ 680 w 738"/>
                <a:gd name="T13" fmla="*/ 124 h 404"/>
                <a:gd name="T14" fmla="*/ 700 w 738"/>
                <a:gd name="T15" fmla="*/ 130 h 404"/>
                <a:gd name="T16" fmla="*/ 676 w 738"/>
                <a:gd name="T17" fmla="*/ 138 h 404"/>
                <a:gd name="T18" fmla="*/ 646 w 738"/>
                <a:gd name="T19" fmla="*/ 142 h 404"/>
                <a:gd name="T20" fmla="*/ 646 w 738"/>
                <a:gd name="T21" fmla="*/ 158 h 404"/>
                <a:gd name="T22" fmla="*/ 644 w 738"/>
                <a:gd name="T23" fmla="*/ 190 h 404"/>
                <a:gd name="T24" fmla="*/ 630 w 738"/>
                <a:gd name="T25" fmla="*/ 184 h 404"/>
                <a:gd name="T26" fmla="*/ 626 w 738"/>
                <a:gd name="T27" fmla="*/ 192 h 404"/>
                <a:gd name="T28" fmla="*/ 612 w 738"/>
                <a:gd name="T29" fmla="*/ 206 h 404"/>
                <a:gd name="T30" fmla="*/ 622 w 738"/>
                <a:gd name="T31" fmla="*/ 228 h 404"/>
                <a:gd name="T32" fmla="*/ 614 w 738"/>
                <a:gd name="T33" fmla="*/ 236 h 404"/>
                <a:gd name="T34" fmla="*/ 582 w 738"/>
                <a:gd name="T35" fmla="*/ 270 h 404"/>
                <a:gd name="T36" fmla="*/ 550 w 738"/>
                <a:gd name="T37" fmla="*/ 320 h 404"/>
                <a:gd name="T38" fmla="*/ 572 w 738"/>
                <a:gd name="T39" fmla="*/ 368 h 404"/>
                <a:gd name="T40" fmla="*/ 566 w 738"/>
                <a:gd name="T41" fmla="*/ 404 h 404"/>
                <a:gd name="T42" fmla="*/ 528 w 738"/>
                <a:gd name="T43" fmla="*/ 348 h 404"/>
                <a:gd name="T44" fmla="*/ 516 w 738"/>
                <a:gd name="T45" fmla="*/ 326 h 404"/>
                <a:gd name="T46" fmla="*/ 444 w 738"/>
                <a:gd name="T47" fmla="*/ 328 h 404"/>
                <a:gd name="T48" fmla="*/ 372 w 738"/>
                <a:gd name="T49" fmla="*/ 340 h 404"/>
                <a:gd name="T50" fmla="*/ 344 w 738"/>
                <a:gd name="T51" fmla="*/ 378 h 404"/>
                <a:gd name="T52" fmla="*/ 306 w 738"/>
                <a:gd name="T53" fmla="*/ 348 h 404"/>
                <a:gd name="T54" fmla="*/ 284 w 738"/>
                <a:gd name="T55" fmla="*/ 338 h 404"/>
                <a:gd name="T56" fmla="*/ 246 w 738"/>
                <a:gd name="T57" fmla="*/ 316 h 404"/>
                <a:gd name="T58" fmla="*/ 218 w 738"/>
                <a:gd name="T59" fmla="*/ 296 h 404"/>
                <a:gd name="T60" fmla="*/ 152 w 738"/>
                <a:gd name="T61" fmla="*/ 300 h 404"/>
                <a:gd name="T62" fmla="*/ 96 w 738"/>
                <a:gd name="T63" fmla="*/ 294 h 404"/>
                <a:gd name="T64" fmla="*/ 74 w 738"/>
                <a:gd name="T65" fmla="*/ 266 h 404"/>
                <a:gd name="T66" fmla="*/ 36 w 738"/>
                <a:gd name="T67" fmla="*/ 230 h 404"/>
                <a:gd name="T68" fmla="*/ 0 w 738"/>
                <a:gd name="T69" fmla="*/ 124 h 404"/>
                <a:gd name="T70" fmla="*/ 10 w 738"/>
                <a:gd name="T71" fmla="*/ 86 h 404"/>
                <a:gd name="T72" fmla="*/ 6 w 738"/>
                <a:gd name="T73" fmla="*/ 20 h 404"/>
                <a:gd name="T74" fmla="*/ 18 w 738"/>
                <a:gd name="T75" fmla="*/ 0 h 404"/>
                <a:gd name="T76" fmla="*/ 430 w 738"/>
                <a:gd name="T77" fmla="*/ 20 h 404"/>
                <a:gd name="T78" fmla="*/ 422 w 738"/>
                <a:gd name="T79" fmla="*/ 34 h 404"/>
                <a:gd name="T80" fmla="*/ 428 w 738"/>
                <a:gd name="T81" fmla="*/ 44 h 404"/>
                <a:gd name="T82" fmla="*/ 470 w 738"/>
                <a:gd name="T83" fmla="*/ 42 h 404"/>
                <a:gd name="T84" fmla="*/ 500 w 738"/>
                <a:gd name="T85" fmla="*/ 42 h 404"/>
                <a:gd name="T86" fmla="*/ 496 w 738"/>
                <a:gd name="T87" fmla="*/ 58 h 404"/>
                <a:gd name="T88" fmla="*/ 476 w 738"/>
                <a:gd name="T89" fmla="*/ 62 h 404"/>
                <a:gd name="T90" fmla="*/ 476 w 738"/>
                <a:gd name="T91" fmla="*/ 84 h 404"/>
                <a:gd name="T92" fmla="*/ 474 w 738"/>
                <a:gd name="T93" fmla="*/ 134 h 404"/>
                <a:gd name="T94" fmla="*/ 494 w 738"/>
                <a:gd name="T95" fmla="*/ 82 h 404"/>
                <a:gd name="T96" fmla="*/ 508 w 738"/>
                <a:gd name="T97" fmla="*/ 62 h 404"/>
                <a:gd name="T98" fmla="*/ 524 w 738"/>
                <a:gd name="T99" fmla="*/ 76 h 404"/>
                <a:gd name="T100" fmla="*/ 526 w 738"/>
                <a:gd name="T101" fmla="*/ 90 h 404"/>
                <a:gd name="T102" fmla="*/ 536 w 738"/>
                <a:gd name="T103" fmla="*/ 108 h 404"/>
                <a:gd name="T104" fmla="*/ 536 w 738"/>
                <a:gd name="T105" fmla="*/ 126 h 404"/>
                <a:gd name="T106" fmla="*/ 572 w 738"/>
                <a:gd name="T107" fmla="*/ 124 h 404"/>
                <a:gd name="T108" fmla="*/ 592 w 738"/>
                <a:gd name="T109" fmla="*/ 102 h 404"/>
                <a:gd name="T110" fmla="*/ 620 w 738"/>
                <a:gd name="T111" fmla="*/ 90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38" h="404">
                  <a:moveTo>
                    <a:pt x="640" y="76"/>
                  </a:moveTo>
                  <a:lnTo>
                    <a:pt x="650" y="64"/>
                  </a:lnTo>
                  <a:lnTo>
                    <a:pt x="664" y="58"/>
                  </a:lnTo>
                  <a:lnTo>
                    <a:pt x="680" y="54"/>
                  </a:lnTo>
                  <a:lnTo>
                    <a:pt x="694" y="52"/>
                  </a:lnTo>
                  <a:lnTo>
                    <a:pt x="698" y="52"/>
                  </a:lnTo>
                  <a:lnTo>
                    <a:pt x="704" y="42"/>
                  </a:lnTo>
                  <a:lnTo>
                    <a:pt x="708" y="36"/>
                  </a:lnTo>
                  <a:lnTo>
                    <a:pt x="712" y="32"/>
                  </a:lnTo>
                  <a:lnTo>
                    <a:pt x="716" y="30"/>
                  </a:lnTo>
                  <a:lnTo>
                    <a:pt x="720" y="28"/>
                  </a:lnTo>
                  <a:lnTo>
                    <a:pt x="722" y="28"/>
                  </a:lnTo>
                  <a:lnTo>
                    <a:pt x="724" y="30"/>
                  </a:lnTo>
                  <a:lnTo>
                    <a:pt x="726" y="30"/>
                  </a:lnTo>
                  <a:lnTo>
                    <a:pt x="732" y="32"/>
                  </a:lnTo>
                  <a:lnTo>
                    <a:pt x="734" y="40"/>
                  </a:lnTo>
                  <a:lnTo>
                    <a:pt x="732" y="48"/>
                  </a:lnTo>
                  <a:lnTo>
                    <a:pt x="728" y="56"/>
                  </a:lnTo>
                  <a:lnTo>
                    <a:pt x="726" y="62"/>
                  </a:lnTo>
                  <a:lnTo>
                    <a:pt x="724" y="64"/>
                  </a:lnTo>
                  <a:lnTo>
                    <a:pt x="726" y="66"/>
                  </a:lnTo>
                  <a:lnTo>
                    <a:pt x="728" y="68"/>
                  </a:lnTo>
                  <a:lnTo>
                    <a:pt x="732" y="70"/>
                  </a:lnTo>
                  <a:lnTo>
                    <a:pt x="734" y="72"/>
                  </a:lnTo>
                  <a:lnTo>
                    <a:pt x="738" y="74"/>
                  </a:lnTo>
                  <a:lnTo>
                    <a:pt x="738" y="76"/>
                  </a:lnTo>
                  <a:lnTo>
                    <a:pt x="736" y="76"/>
                  </a:lnTo>
                  <a:lnTo>
                    <a:pt x="734" y="78"/>
                  </a:lnTo>
                  <a:lnTo>
                    <a:pt x="730" y="80"/>
                  </a:lnTo>
                  <a:lnTo>
                    <a:pt x="730" y="82"/>
                  </a:lnTo>
                  <a:lnTo>
                    <a:pt x="726" y="82"/>
                  </a:lnTo>
                  <a:lnTo>
                    <a:pt x="722" y="84"/>
                  </a:lnTo>
                  <a:lnTo>
                    <a:pt x="718" y="86"/>
                  </a:lnTo>
                  <a:lnTo>
                    <a:pt x="712" y="86"/>
                  </a:lnTo>
                  <a:lnTo>
                    <a:pt x="708" y="88"/>
                  </a:lnTo>
                  <a:lnTo>
                    <a:pt x="706" y="90"/>
                  </a:lnTo>
                  <a:lnTo>
                    <a:pt x="704" y="92"/>
                  </a:lnTo>
                  <a:lnTo>
                    <a:pt x="702" y="96"/>
                  </a:lnTo>
                  <a:lnTo>
                    <a:pt x="698" y="100"/>
                  </a:lnTo>
                  <a:lnTo>
                    <a:pt x="696" y="104"/>
                  </a:lnTo>
                  <a:lnTo>
                    <a:pt x="692" y="106"/>
                  </a:lnTo>
                  <a:lnTo>
                    <a:pt x="692" y="108"/>
                  </a:lnTo>
                  <a:lnTo>
                    <a:pt x="690" y="108"/>
                  </a:lnTo>
                  <a:lnTo>
                    <a:pt x="688" y="110"/>
                  </a:lnTo>
                  <a:lnTo>
                    <a:pt x="684" y="114"/>
                  </a:lnTo>
                  <a:lnTo>
                    <a:pt x="682" y="116"/>
                  </a:lnTo>
                  <a:lnTo>
                    <a:pt x="680" y="118"/>
                  </a:lnTo>
                  <a:lnTo>
                    <a:pt x="680" y="122"/>
                  </a:lnTo>
                  <a:lnTo>
                    <a:pt x="680" y="124"/>
                  </a:lnTo>
                  <a:lnTo>
                    <a:pt x="684" y="124"/>
                  </a:lnTo>
                  <a:lnTo>
                    <a:pt x="686" y="124"/>
                  </a:lnTo>
                  <a:lnTo>
                    <a:pt x="688" y="126"/>
                  </a:lnTo>
                  <a:lnTo>
                    <a:pt x="692" y="126"/>
                  </a:lnTo>
                  <a:lnTo>
                    <a:pt x="694" y="126"/>
                  </a:lnTo>
                  <a:lnTo>
                    <a:pt x="698" y="128"/>
                  </a:lnTo>
                  <a:lnTo>
                    <a:pt x="700" y="130"/>
                  </a:lnTo>
                  <a:lnTo>
                    <a:pt x="702" y="132"/>
                  </a:lnTo>
                  <a:lnTo>
                    <a:pt x="700" y="134"/>
                  </a:lnTo>
                  <a:lnTo>
                    <a:pt x="696" y="136"/>
                  </a:lnTo>
                  <a:lnTo>
                    <a:pt x="692" y="138"/>
                  </a:lnTo>
                  <a:lnTo>
                    <a:pt x="688" y="138"/>
                  </a:lnTo>
                  <a:lnTo>
                    <a:pt x="682" y="138"/>
                  </a:lnTo>
                  <a:lnTo>
                    <a:pt x="676" y="138"/>
                  </a:lnTo>
                  <a:lnTo>
                    <a:pt x="672" y="138"/>
                  </a:lnTo>
                  <a:lnTo>
                    <a:pt x="668" y="140"/>
                  </a:lnTo>
                  <a:lnTo>
                    <a:pt x="662" y="142"/>
                  </a:lnTo>
                  <a:lnTo>
                    <a:pt x="656" y="142"/>
                  </a:lnTo>
                  <a:lnTo>
                    <a:pt x="650" y="142"/>
                  </a:lnTo>
                  <a:lnTo>
                    <a:pt x="646" y="140"/>
                  </a:lnTo>
                  <a:lnTo>
                    <a:pt x="646" y="142"/>
                  </a:lnTo>
                  <a:lnTo>
                    <a:pt x="644" y="142"/>
                  </a:lnTo>
                  <a:lnTo>
                    <a:pt x="642" y="144"/>
                  </a:lnTo>
                  <a:lnTo>
                    <a:pt x="642" y="146"/>
                  </a:lnTo>
                  <a:lnTo>
                    <a:pt x="642" y="150"/>
                  </a:lnTo>
                  <a:lnTo>
                    <a:pt x="646" y="152"/>
                  </a:lnTo>
                  <a:lnTo>
                    <a:pt x="646" y="154"/>
                  </a:lnTo>
                  <a:lnTo>
                    <a:pt x="646" y="158"/>
                  </a:lnTo>
                  <a:lnTo>
                    <a:pt x="646" y="162"/>
                  </a:lnTo>
                  <a:lnTo>
                    <a:pt x="646" y="168"/>
                  </a:lnTo>
                  <a:lnTo>
                    <a:pt x="646" y="174"/>
                  </a:lnTo>
                  <a:lnTo>
                    <a:pt x="646" y="178"/>
                  </a:lnTo>
                  <a:lnTo>
                    <a:pt x="646" y="182"/>
                  </a:lnTo>
                  <a:lnTo>
                    <a:pt x="644" y="186"/>
                  </a:lnTo>
                  <a:lnTo>
                    <a:pt x="644" y="190"/>
                  </a:lnTo>
                  <a:lnTo>
                    <a:pt x="642" y="192"/>
                  </a:lnTo>
                  <a:lnTo>
                    <a:pt x="640" y="194"/>
                  </a:lnTo>
                  <a:lnTo>
                    <a:pt x="638" y="192"/>
                  </a:lnTo>
                  <a:lnTo>
                    <a:pt x="638" y="188"/>
                  </a:lnTo>
                  <a:lnTo>
                    <a:pt x="638" y="184"/>
                  </a:lnTo>
                  <a:lnTo>
                    <a:pt x="634" y="176"/>
                  </a:lnTo>
                  <a:lnTo>
                    <a:pt x="630" y="184"/>
                  </a:lnTo>
                  <a:lnTo>
                    <a:pt x="620" y="176"/>
                  </a:lnTo>
                  <a:lnTo>
                    <a:pt x="620" y="178"/>
                  </a:lnTo>
                  <a:lnTo>
                    <a:pt x="620" y="180"/>
                  </a:lnTo>
                  <a:lnTo>
                    <a:pt x="620" y="182"/>
                  </a:lnTo>
                  <a:lnTo>
                    <a:pt x="622" y="186"/>
                  </a:lnTo>
                  <a:lnTo>
                    <a:pt x="624" y="188"/>
                  </a:lnTo>
                  <a:lnTo>
                    <a:pt x="626" y="192"/>
                  </a:lnTo>
                  <a:lnTo>
                    <a:pt x="628" y="196"/>
                  </a:lnTo>
                  <a:lnTo>
                    <a:pt x="628" y="202"/>
                  </a:lnTo>
                  <a:lnTo>
                    <a:pt x="626" y="202"/>
                  </a:lnTo>
                  <a:lnTo>
                    <a:pt x="626" y="204"/>
                  </a:lnTo>
                  <a:lnTo>
                    <a:pt x="624" y="204"/>
                  </a:lnTo>
                  <a:lnTo>
                    <a:pt x="620" y="206"/>
                  </a:lnTo>
                  <a:lnTo>
                    <a:pt x="612" y="206"/>
                  </a:lnTo>
                  <a:lnTo>
                    <a:pt x="612" y="208"/>
                  </a:lnTo>
                  <a:lnTo>
                    <a:pt x="614" y="210"/>
                  </a:lnTo>
                  <a:lnTo>
                    <a:pt x="614" y="214"/>
                  </a:lnTo>
                  <a:lnTo>
                    <a:pt x="616" y="218"/>
                  </a:lnTo>
                  <a:lnTo>
                    <a:pt x="618" y="226"/>
                  </a:lnTo>
                  <a:lnTo>
                    <a:pt x="620" y="228"/>
                  </a:lnTo>
                  <a:lnTo>
                    <a:pt x="622" y="228"/>
                  </a:lnTo>
                  <a:lnTo>
                    <a:pt x="624" y="230"/>
                  </a:lnTo>
                  <a:lnTo>
                    <a:pt x="624" y="232"/>
                  </a:lnTo>
                  <a:lnTo>
                    <a:pt x="624" y="234"/>
                  </a:lnTo>
                  <a:lnTo>
                    <a:pt x="622" y="234"/>
                  </a:lnTo>
                  <a:lnTo>
                    <a:pt x="618" y="236"/>
                  </a:lnTo>
                  <a:lnTo>
                    <a:pt x="616" y="236"/>
                  </a:lnTo>
                  <a:lnTo>
                    <a:pt x="614" y="236"/>
                  </a:lnTo>
                  <a:lnTo>
                    <a:pt x="612" y="238"/>
                  </a:lnTo>
                  <a:lnTo>
                    <a:pt x="610" y="240"/>
                  </a:lnTo>
                  <a:lnTo>
                    <a:pt x="610" y="246"/>
                  </a:lnTo>
                  <a:lnTo>
                    <a:pt x="606" y="250"/>
                  </a:lnTo>
                  <a:lnTo>
                    <a:pt x="602" y="252"/>
                  </a:lnTo>
                  <a:lnTo>
                    <a:pt x="594" y="260"/>
                  </a:lnTo>
                  <a:lnTo>
                    <a:pt x="582" y="270"/>
                  </a:lnTo>
                  <a:lnTo>
                    <a:pt x="570" y="284"/>
                  </a:lnTo>
                  <a:lnTo>
                    <a:pt x="556" y="296"/>
                  </a:lnTo>
                  <a:lnTo>
                    <a:pt x="554" y="300"/>
                  </a:lnTo>
                  <a:lnTo>
                    <a:pt x="552" y="304"/>
                  </a:lnTo>
                  <a:lnTo>
                    <a:pt x="552" y="308"/>
                  </a:lnTo>
                  <a:lnTo>
                    <a:pt x="550" y="316"/>
                  </a:lnTo>
                  <a:lnTo>
                    <a:pt x="550" y="320"/>
                  </a:lnTo>
                  <a:lnTo>
                    <a:pt x="550" y="324"/>
                  </a:lnTo>
                  <a:lnTo>
                    <a:pt x="552" y="332"/>
                  </a:lnTo>
                  <a:lnTo>
                    <a:pt x="554" y="338"/>
                  </a:lnTo>
                  <a:lnTo>
                    <a:pt x="558" y="346"/>
                  </a:lnTo>
                  <a:lnTo>
                    <a:pt x="560" y="348"/>
                  </a:lnTo>
                  <a:lnTo>
                    <a:pt x="566" y="356"/>
                  </a:lnTo>
                  <a:lnTo>
                    <a:pt x="572" y="368"/>
                  </a:lnTo>
                  <a:lnTo>
                    <a:pt x="574" y="382"/>
                  </a:lnTo>
                  <a:lnTo>
                    <a:pt x="572" y="398"/>
                  </a:lnTo>
                  <a:lnTo>
                    <a:pt x="572" y="400"/>
                  </a:lnTo>
                  <a:lnTo>
                    <a:pt x="570" y="400"/>
                  </a:lnTo>
                  <a:lnTo>
                    <a:pt x="570" y="402"/>
                  </a:lnTo>
                  <a:lnTo>
                    <a:pt x="568" y="404"/>
                  </a:lnTo>
                  <a:lnTo>
                    <a:pt x="566" y="404"/>
                  </a:lnTo>
                  <a:lnTo>
                    <a:pt x="562" y="404"/>
                  </a:lnTo>
                  <a:lnTo>
                    <a:pt x="558" y="400"/>
                  </a:lnTo>
                  <a:lnTo>
                    <a:pt x="554" y="394"/>
                  </a:lnTo>
                  <a:lnTo>
                    <a:pt x="550" y="392"/>
                  </a:lnTo>
                  <a:lnTo>
                    <a:pt x="542" y="384"/>
                  </a:lnTo>
                  <a:lnTo>
                    <a:pt x="532" y="368"/>
                  </a:lnTo>
                  <a:lnTo>
                    <a:pt x="528" y="348"/>
                  </a:lnTo>
                  <a:lnTo>
                    <a:pt x="528" y="346"/>
                  </a:lnTo>
                  <a:lnTo>
                    <a:pt x="528" y="344"/>
                  </a:lnTo>
                  <a:lnTo>
                    <a:pt x="528" y="340"/>
                  </a:lnTo>
                  <a:lnTo>
                    <a:pt x="526" y="336"/>
                  </a:lnTo>
                  <a:lnTo>
                    <a:pt x="524" y="332"/>
                  </a:lnTo>
                  <a:lnTo>
                    <a:pt x="520" y="330"/>
                  </a:lnTo>
                  <a:lnTo>
                    <a:pt x="516" y="326"/>
                  </a:lnTo>
                  <a:lnTo>
                    <a:pt x="510" y="326"/>
                  </a:lnTo>
                  <a:lnTo>
                    <a:pt x="504" y="324"/>
                  </a:lnTo>
                  <a:lnTo>
                    <a:pt x="490" y="324"/>
                  </a:lnTo>
                  <a:lnTo>
                    <a:pt x="472" y="322"/>
                  </a:lnTo>
                  <a:lnTo>
                    <a:pt x="456" y="322"/>
                  </a:lnTo>
                  <a:lnTo>
                    <a:pt x="446" y="324"/>
                  </a:lnTo>
                  <a:lnTo>
                    <a:pt x="444" y="328"/>
                  </a:lnTo>
                  <a:lnTo>
                    <a:pt x="438" y="330"/>
                  </a:lnTo>
                  <a:lnTo>
                    <a:pt x="426" y="332"/>
                  </a:lnTo>
                  <a:lnTo>
                    <a:pt x="406" y="332"/>
                  </a:lnTo>
                  <a:lnTo>
                    <a:pt x="402" y="332"/>
                  </a:lnTo>
                  <a:lnTo>
                    <a:pt x="394" y="332"/>
                  </a:lnTo>
                  <a:lnTo>
                    <a:pt x="382" y="334"/>
                  </a:lnTo>
                  <a:lnTo>
                    <a:pt x="372" y="340"/>
                  </a:lnTo>
                  <a:lnTo>
                    <a:pt x="354" y="348"/>
                  </a:lnTo>
                  <a:lnTo>
                    <a:pt x="342" y="366"/>
                  </a:lnTo>
                  <a:lnTo>
                    <a:pt x="342" y="368"/>
                  </a:lnTo>
                  <a:lnTo>
                    <a:pt x="344" y="370"/>
                  </a:lnTo>
                  <a:lnTo>
                    <a:pt x="344" y="372"/>
                  </a:lnTo>
                  <a:lnTo>
                    <a:pt x="344" y="376"/>
                  </a:lnTo>
                  <a:lnTo>
                    <a:pt x="344" y="378"/>
                  </a:lnTo>
                  <a:lnTo>
                    <a:pt x="344" y="382"/>
                  </a:lnTo>
                  <a:lnTo>
                    <a:pt x="340" y="382"/>
                  </a:lnTo>
                  <a:lnTo>
                    <a:pt x="338" y="382"/>
                  </a:lnTo>
                  <a:lnTo>
                    <a:pt x="330" y="376"/>
                  </a:lnTo>
                  <a:lnTo>
                    <a:pt x="320" y="366"/>
                  </a:lnTo>
                  <a:lnTo>
                    <a:pt x="308" y="350"/>
                  </a:lnTo>
                  <a:lnTo>
                    <a:pt x="306" y="348"/>
                  </a:lnTo>
                  <a:lnTo>
                    <a:pt x="304" y="344"/>
                  </a:lnTo>
                  <a:lnTo>
                    <a:pt x="300" y="342"/>
                  </a:lnTo>
                  <a:lnTo>
                    <a:pt x="296" y="338"/>
                  </a:lnTo>
                  <a:lnTo>
                    <a:pt x="292" y="336"/>
                  </a:lnTo>
                  <a:lnTo>
                    <a:pt x="288" y="336"/>
                  </a:lnTo>
                  <a:lnTo>
                    <a:pt x="286" y="338"/>
                  </a:lnTo>
                  <a:lnTo>
                    <a:pt x="284" y="338"/>
                  </a:lnTo>
                  <a:lnTo>
                    <a:pt x="282" y="340"/>
                  </a:lnTo>
                  <a:lnTo>
                    <a:pt x="278" y="340"/>
                  </a:lnTo>
                  <a:lnTo>
                    <a:pt x="272" y="340"/>
                  </a:lnTo>
                  <a:lnTo>
                    <a:pt x="266" y="336"/>
                  </a:lnTo>
                  <a:lnTo>
                    <a:pt x="262" y="334"/>
                  </a:lnTo>
                  <a:lnTo>
                    <a:pt x="254" y="328"/>
                  </a:lnTo>
                  <a:lnTo>
                    <a:pt x="246" y="316"/>
                  </a:lnTo>
                  <a:lnTo>
                    <a:pt x="242" y="300"/>
                  </a:lnTo>
                  <a:lnTo>
                    <a:pt x="240" y="298"/>
                  </a:lnTo>
                  <a:lnTo>
                    <a:pt x="238" y="298"/>
                  </a:lnTo>
                  <a:lnTo>
                    <a:pt x="234" y="296"/>
                  </a:lnTo>
                  <a:lnTo>
                    <a:pt x="228" y="296"/>
                  </a:lnTo>
                  <a:lnTo>
                    <a:pt x="224" y="296"/>
                  </a:lnTo>
                  <a:lnTo>
                    <a:pt x="218" y="296"/>
                  </a:lnTo>
                  <a:lnTo>
                    <a:pt x="214" y="300"/>
                  </a:lnTo>
                  <a:lnTo>
                    <a:pt x="210" y="302"/>
                  </a:lnTo>
                  <a:lnTo>
                    <a:pt x="198" y="306"/>
                  </a:lnTo>
                  <a:lnTo>
                    <a:pt x="180" y="306"/>
                  </a:lnTo>
                  <a:lnTo>
                    <a:pt x="176" y="306"/>
                  </a:lnTo>
                  <a:lnTo>
                    <a:pt x="166" y="304"/>
                  </a:lnTo>
                  <a:lnTo>
                    <a:pt x="152" y="300"/>
                  </a:lnTo>
                  <a:lnTo>
                    <a:pt x="140" y="296"/>
                  </a:lnTo>
                  <a:lnTo>
                    <a:pt x="130" y="290"/>
                  </a:lnTo>
                  <a:lnTo>
                    <a:pt x="128" y="288"/>
                  </a:lnTo>
                  <a:lnTo>
                    <a:pt x="124" y="286"/>
                  </a:lnTo>
                  <a:lnTo>
                    <a:pt x="112" y="288"/>
                  </a:lnTo>
                  <a:lnTo>
                    <a:pt x="98" y="296"/>
                  </a:lnTo>
                  <a:lnTo>
                    <a:pt x="96" y="294"/>
                  </a:lnTo>
                  <a:lnTo>
                    <a:pt x="96" y="292"/>
                  </a:lnTo>
                  <a:lnTo>
                    <a:pt x="94" y="288"/>
                  </a:lnTo>
                  <a:lnTo>
                    <a:pt x="90" y="282"/>
                  </a:lnTo>
                  <a:lnTo>
                    <a:pt x="88" y="276"/>
                  </a:lnTo>
                  <a:lnTo>
                    <a:pt x="84" y="272"/>
                  </a:lnTo>
                  <a:lnTo>
                    <a:pt x="80" y="268"/>
                  </a:lnTo>
                  <a:lnTo>
                    <a:pt x="74" y="266"/>
                  </a:lnTo>
                  <a:lnTo>
                    <a:pt x="70" y="264"/>
                  </a:lnTo>
                  <a:lnTo>
                    <a:pt x="66" y="262"/>
                  </a:lnTo>
                  <a:lnTo>
                    <a:pt x="60" y="258"/>
                  </a:lnTo>
                  <a:lnTo>
                    <a:pt x="52" y="252"/>
                  </a:lnTo>
                  <a:lnTo>
                    <a:pt x="46" y="242"/>
                  </a:lnTo>
                  <a:lnTo>
                    <a:pt x="42" y="240"/>
                  </a:lnTo>
                  <a:lnTo>
                    <a:pt x="36" y="230"/>
                  </a:lnTo>
                  <a:lnTo>
                    <a:pt x="26" y="216"/>
                  </a:lnTo>
                  <a:lnTo>
                    <a:pt x="16" y="200"/>
                  </a:lnTo>
                  <a:lnTo>
                    <a:pt x="8" y="180"/>
                  </a:lnTo>
                  <a:lnTo>
                    <a:pt x="2" y="156"/>
                  </a:lnTo>
                  <a:lnTo>
                    <a:pt x="2" y="152"/>
                  </a:lnTo>
                  <a:lnTo>
                    <a:pt x="0" y="140"/>
                  </a:lnTo>
                  <a:lnTo>
                    <a:pt x="0" y="124"/>
                  </a:lnTo>
                  <a:lnTo>
                    <a:pt x="0" y="110"/>
                  </a:lnTo>
                  <a:lnTo>
                    <a:pt x="4" y="104"/>
                  </a:lnTo>
                  <a:lnTo>
                    <a:pt x="6" y="102"/>
                  </a:lnTo>
                  <a:lnTo>
                    <a:pt x="8" y="100"/>
                  </a:lnTo>
                  <a:lnTo>
                    <a:pt x="10" y="96"/>
                  </a:lnTo>
                  <a:lnTo>
                    <a:pt x="10" y="92"/>
                  </a:lnTo>
                  <a:lnTo>
                    <a:pt x="10" y="86"/>
                  </a:lnTo>
                  <a:lnTo>
                    <a:pt x="8" y="80"/>
                  </a:lnTo>
                  <a:lnTo>
                    <a:pt x="8" y="76"/>
                  </a:lnTo>
                  <a:lnTo>
                    <a:pt x="6" y="62"/>
                  </a:lnTo>
                  <a:lnTo>
                    <a:pt x="6" y="46"/>
                  </a:lnTo>
                  <a:lnTo>
                    <a:pt x="4" y="30"/>
                  </a:lnTo>
                  <a:lnTo>
                    <a:pt x="4" y="20"/>
                  </a:lnTo>
                  <a:lnTo>
                    <a:pt x="6" y="20"/>
                  </a:lnTo>
                  <a:lnTo>
                    <a:pt x="8" y="20"/>
                  </a:lnTo>
                  <a:lnTo>
                    <a:pt x="10" y="22"/>
                  </a:lnTo>
                  <a:lnTo>
                    <a:pt x="14" y="22"/>
                  </a:lnTo>
                  <a:lnTo>
                    <a:pt x="16" y="20"/>
                  </a:lnTo>
                  <a:lnTo>
                    <a:pt x="18" y="18"/>
                  </a:lnTo>
                  <a:lnTo>
                    <a:pt x="18" y="14"/>
                  </a:lnTo>
                  <a:lnTo>
                    <a:pt x="18" y="0"/>
                  </a:lnTo>
                  <a:lnTo>
                    <a:pt x="380" y="0"/>
                  </a:lnTo>
                  <a:lnTo>
                    <a:pt x="392" y="10"/>
                  </a:lnTo>
                  <a:lnTo>
                    <a:pt x="416" y="12"/>
                  </a:lnTo>
                  <a:lnTo>
                    <a:pt x="418" y="16"/>
                  </a:lnTo>
                  <a:lnTo>
                    <a:pt x="422" y="18"/>
                  </a:lnTo>
                  <a:lnTo>
                    <a:pt x="426" y="20"/>
                  </a:lnTo>
                  <a:lnTo>
                    <a:pt x="430" y="20"/>
                  </a:lnTo>
                  <a:lnTo>
                    <a:pt x="432" y="20"/>
                  </a:lnTo>
                  <a:lnTo>
                    <a:pt x="434" y="20"/>
                  </a:lnTo>
                  <a:lnTo>
                    <a:pt x="432" y="22"/>
                  </a:lnTo>
                  <a:lnTo>
                    <a:pt x="432" y="24"/>
                  </a:lnTo>
                  <a:lnTo>
                    <a:pt x="428" y="28"/>
                  </a:lnTo>
                  <a:lnTo>
                    <a:pt x="424" y="32"/>
                  </a:lnTo>
                  <a:lnTo>
                    <a:pt x="422" y="34"/>
                  </a:lnTo>
                  <a:lnTo>
                    <a:pt x="420" y="36"/>
                  </a:lnTo>
                  <a:lnTo>
                    <a:pt x="416" y="38"/>
                  </a:lnTo>
                  <a:lnTo>
                    <a:pt x="416" y="40"/>
                  </a:lnTo>
                  <a:lnTo>
                    <a:pt x="416" y="42"/>
                  </a:lnTo>
                  <a:lnTo>
                    <a:pt x="418" y="42"/>
                  </a:lnTo>
                  <a:lnTo>
                    <a:pt x="422" y="44"/>
                  </a:lnTo>
                  <a:lnTo>
                    <a:pt x="428" y="44"/>
                  </a:lnTo>
                  <a:lnTo>
                    <a:pt x="432" y="44"/>
                  </a:lnTo>
                  <a:lnTo>
                    <a:pt x="442" y="44"/>
                  </a:lnTo>
                  <a:lnTo>
                    <a:pt x="454" y="42"/>
                  </a:lnTo>
                  <a:lnTo>
                    <a:pt x="464" y="38"/>
                  </a:lnTo>
                  <a:lnTo>
                    <a:pt x="466" y="40"/>
                  </a:lnTo>
                  <a:lnTo>
                    <a:pt x="468" y="40"/>
                  </a:lnTo>
                  <a:lnTo>
                    <a:pt x="470" y="42"/>
                  </a:lnTo>
                  <a:lnTo>
                    <a:pt x="476" y="42"/>
                  </a:lnTo>
                  <a:lnTo>
                    <a:pt x="484" y="42"/>
                  </a:lnTo>
                  <a:lnTo>
                    <a:pt x="486" y="42"/>
                  </a:lnTo>
                  <a:lnTo>
                    <a:pt x="490" y="40"/>
                  </a:lnTo>
                  <a:lnTo>
                    <a:pt x="492" y="40"/>
                  </a:lnTo>
                  <a:lnTo>
                    <a:pt x="496" y="40"/>
                  </a:lnTo>
                  <a:lnTo>
                    <a:pt x="500" y="42"/>
                  </a:lnTo>
                  <a:lnTo>
                    <a:pt x="502" y="44"/>
                  </a:lnTo>
                  <a:lnTo>
                    <a:pt x="502" y="46"/>
                  </a:lnTo>
                  <a:lnTo>
                    <a:pt x="502" y="48"/>
                  </a:lnTo>
                  <a:lnTo>
                    <a:pt x="502" y="50"/>
                  </a:lnTo>
                  <a:lnTo>
                    <a:pt x="502" y="52"/>
                  </a:lnTo>
                  <a:lnTo>
                    <a:pt x="498" y="56"/>
                  </a:lnTo>
                  <a:lnTo>
                    <a:pt x="496" y="58"/>
                  </a:lnTo>
                  <a:lnTo>
                    <a:pt x="490" y="60"/>
                  </a:lnTo>
                  <a:lnTo>
                    <a:pt x="490" y="58"/>
                  </a:lnTo>
                  <a:lnTo>
                    <a:pt x="488" y="58"/>
                  </a:lnTo>
                  <a:lnTo>
                    <a:pt x="484" y="58"/>
                  </a:lnTo>
                  <a:lnTo>
                    <a:pt x="482" y="58"/>
                  </a:lnTo>
                  <a:lnTo>
                    <a:pt x="478" y="58"/>
                  </a:lnTo>
                  <a:lnTo>
                    <a:pt x="476" y="62"/>
                  </a:lnTo>
                  <a:lnTo>
                    <a:pt x="472" y="66"/>
                  </a:lnTo>
                  <a:lnTo>
                    <a:pt x="470" y="72"/>
                  </a:lnTo>
                  <a:lnTo>
                    <a:pt x="472" y="72"/>
                  </a:lnTo>
                  <a:lnTo>
                    <a:pt x="474" y="74"/>
                  </a:lnTo>
                  <a:lnTo>
                    <a:pt x="476" y="76"/>
                  </a:lnTo>
                  <a:lnTo>
                    <a:pt x="476" y="80"/>
                  </a:lnTo>
                  <a:lnTo>
                    <a:pt x="476" y="84"/>
                  </a:lnTo>
                  <a:lnTo>
                    <a:pt x="474" y="90"/>
                  </a:lnTo>
                  <a:lnTo>
                    <a:pt x="472" y="92"/>
                  </a:lnTo>
                  <a:lnTo>
                    <a:pt x="470" y="102"/>
                  </a:lnTo>
                  <a:lnTo>
                    <a:pt x="468" y="114"/>
                  </a:lnTo>
                  <a:lnTo>
                    <a:pt x="468" y="126"/>
                  </a:lnTo>
                  <a:lnTo>
                    <a:pt x="472" y="134"/>
                  </a:lnTo>
                  <a:lnTo>
                    <a:pt x="474" y="134"/>
                  </a:lnTo>
                  <a:lnTo>
                    <a:pt x="478" y="132"/>
                  </a:lnTo>
                  <a:lnTo>
                    <a:pt x="480" y="130"/>
                  </a:lnTo>
                  <a:lnTo>
                    <a:pt x="484" y="126"/>
                  </a:lnTo>
                  <a:lnTo>
                    <a:pt x="486" y="122"/>
                  </a:lnTo>
                  <a:lnTo>
                    <a:pt x="488" y="116"/>
                  </a:lnTo>
                  <a:lnTo>
                    <a:pt x="490" y="108"/>
                  </a:lnTo>
                  <a:lnTo>
                    <a:pt x="494" y="82"/>
                  </a:lnTo>
                  <a:lnTo>
                    <a:pt x="500" y="78"/>
                  </a:lnTo>
                  <a:lnTo>
                    <a:pt x="500" y="74"/>
                  </a:lnTo>
                  <a:lnTo>
                    <a:pt x="500" y="72"/>
                  </a:lnTo>
                  <a:lnTo>
                    <a:pt x="502" y="68"/>
                  </a:lnTo>
                  <a:lnTo>
                    <a:pt x="504" y="64"/>
                  </a:lnTo>
                  <a:lnTo>
                    <a:pt x="506" y="62"/>
                  </a:lnTo>
                  <a:lnTo>
                    <a:pt x="508" y="62"/>
                  </a:lnTo>
                  <a:lnTo>
                    <a:pt x="510" y="62"/>
                  </a:lnTo>
                  <a:lnTo>
                    <a:pt x="514" y="62"/>
                  </a:lnTo>
                  <a:lnTo>
                    <a:pt x="516" y="64"/>
                  </a:lnTo>
                  <a:lnTo>
                    <a:pt x="520" y="64"/>
                  </a:lnTo>
                  <a:lnTo>
                    <a:pt x="522" y="68"/>
                  </a:lnTo>
                  <a:lnTo>
                    <a:pt x="524" y="72"/>
                  </a:lnTo>
                  <a:lnTo>
                    <a:pt x="524" y="76"/>
                  </a:lnTo>
                  <a:lnTo>
                    <a:pt x="520" y="86"/>
                  </a:lnTo>
                  <a:lnTo>
                    <a:pt x="520" y="88"/>
                  </a:lnTo>
                  <a:lnTo>
                    <a:pt x="518" y="90"/>
                  </a:lnTo>
                  <a:lnTo>
                    <a:pt x="518" y="92"/>
                  </a:lnTo>
                  <a:lnTo>
                    <a:pt x="520" y="92"/>
                  </a:lnTo>
                  <a:lnTo>
                    <a:pt x="524" y="92"/>
                  </a:lnTo>
                  <a:lnTo>
                    <a:pt x="526" y="90"/>
                  </a:lnTo>
                  <a:lnTo>
                    <a:pt x="528" y="88"/>
                  </a:lnTo>
                  <a:lnTo>
                    <a:pt x="528" y="90"/>
                  </a:lnTo>
                  <a:lnTo>
                    <a:pt x="530" y="92"/>
                  </a:lnTo>
                  <a:lnTo>
                    <a:pt x="534" y="96"/>
                  </a:lnTo>
                  <a:lnTo>
                    <a:pt x="536" y="100"/>
                  </a:lnTo>
                  <a:lnTo>
                    <a:pt x="536" y="104"/>
                  </a:lnTo>
                  <a:lnTo>
                    <a:pt x="536" y="108"/>
                  </a:lnTo>
                  <a:lnTo>
                    <a:pt x="536" y="114"/>
                  </a:lnTo>
                  <a:lnTo>
                    <a:pt x="536" y="118"/>
                  </a:lnTo>
                  <a:lnTo>
                    <a:pt x="536" y="120"/>
                  </a:lnTo>
                  <a:lnTo>
                    <a:pt x="534" y="122"/>
                  </a:lnTo>
                  <a:lnTo>
                    <a:pt x="534" y="124"/>
                  </a:lnTo>
                  <a:lnTo>
                    <a:pt x="534" y="126"/>
                  </a:lnTo>
                  <a:lnTo>
                    <a:pt x="536" y="126"/>
                  </a:lnTo>
                  <a:lnTo>
                    <a:pt x="536" y="128"/>
                  </a:lnTo>
                  <a:lnTo>
                    <a:pt x="540" y="128"/>
                  </a:lnTo>
                  <a:lnTo>
                    <a:pt x="546" y="128"/>
                  </a:lnTo>
                  <a:lnTo>
                    <a:pt x="554" y="128"/>
                  </a:lnTo>
                  <a:lnTo>
                    <a:pt x="560" y="128"/>
                  </a:lnTo>
                  <a:lnTo>
                    <a:pt x="568" y="126"/>
                  </a:lnTo>
                  <a:lnTo>
                    <a:pt x="572" y="124"/>
                  </a:lnTo>
                  <a:lnTo>
                    <a:pt x="576" y="122"/>
                  </a:lnTo>
                  <a:lnTo>
                    <a:pt x="582" y="118"/>
                  </a:lnTo>
                  <a:lnTo>
                    <a:pt x="586" y="114"/>
                  </a:lnTo>
                  <a:lnTo>
                    <a:pt x="590" y="110"/>
                  </a:lnTo>
                  <a:lnTo>
                    <a:pt x="592" y="106"/>
                  </a:lnTo>
                  <a:lnTo>
                    <a:pt x="594" y="104"/>
                  </a:lnTo>
                  <a:lnTo>
                    <a:pt x="592" y="102"/>
                  </a:lnTo>
                  <a:lnTo>
                    <a:pt x="592" y="98"/>
                  </a:lnTo>
                  <a:lnTo>
                    <a:pt x="594" y="96"/>
                  </a:lnTo>
                  <a:lnTo>
                    <a:pt x="596" y="94"/>
                  </a:lnTo>
                  <a:lnTo>
                    <a:pt x="600" y="92"/>
                  </a:lnTo>
                  <a:lnTo>
                    <a:pt x="606" y="90"/>
                  </a:lnTo>
                  <a:lnTo>
                    <a:pt x="614" y="90"/>
                  </a:lnTo>
                  <a:lnTo>
                    <a:pt x="620" y="90"/>
                  </a:lnTo>
                  <a:lnTo>
                    <a:pt x="626" y="88"/>
                  </a:lnTo>
                  <a:lnTo>
                    <a:pt x="630" y="86"/>
                  </a:lnTo>
                  <a:lnTo>
                    <a:pt x="634" y="82"/>
                  </a:lnTo>
                  <a:lnTo>
                    <a:pt x="638" y="78"/>
                  </a:lnTo>
                  <a:lnTo>
                    <a:pt x="640" y="76"/>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1690" name="Freeform 375"/>
            <p:cNvSpPr>
              <a:spLocks noChangeArrowheads="1"/>
            </p:cNvSpPr>
            <p:nvPr/>
          </p:nvSpPr>
          <p:spPr bwMode="auto">
            <a:xfrm>
              <a:off x="4395" y="646"/>
              <a:ext cx="136" cy="98"/>
            </a:xfrm>
            <a:custGeom>
              <a:avLst/>
              <a:gdLst>
                <a:gd name="T0" fmla="*/ 0 w 136"/>
                <a:gd name="T1" fmla="*/ 32 h 98"/>
                <a:gd name="T2" fmla="*/ 22 w 136"/>
                <a:gd name="T3" fmla="*/ 48 h 98"/>
                <a:gd name="T4" fmla="*/ 4 w 136"/>
                <a:gd name="T5" fmla="*/ 54 h 98"/>
                <a:gd name="T6" fmla="*/ 2 w 136"/>
                <a:gd name="T7" fmla="*/ 56 h 98"/>
                <a:gd name="T8" fmla="*/ 0 w 136"/>
                <a:gd name="T9" fmla="*/ 60 h 98"/>
                <a:gd name="T10" fmla="*/ 6 w 136"/>
                <a:gd name="T11" fmla="*/ 68 h 98"/>
                <a:gd name="T12" fmla="*/ 38 w 136"/>
                <a:gd name="T13" fmla="*/ 86 h 98"/>
                <a:gd name="T14" fmla="*/ 58 w 136"/>
                <a:gd name="T15" fmla="*/ 98 h 98"/>
                <a:gd name="T16" fmla="*/ 66 w 136"/>
                <a:gd name="T17" fmla="*/ 94 h 98"/>
                <a:gd name="T18" fmla="*/ 74 w 136"/>
                <a:gd name="T19" fmla="*/ 90 h 98"/>
                <a:gd name="T20" fmla="*/ 82 w 136"/>
                <a:gd name="T21" fmla="*/ 86 h 98"/>
                <a:gd name="T22" fmla="*/ 90 w 136"/>
                <a:gd name="T23" fmla="*/ 86 h 98"/>
                <a:gd name="T24" fmla="*/ 96 w 136"/>
                <a:gd name="T25" fmla="*/ 88 h 98"/>
                <a:gd name="T26" fmla="*/ 110 w 136"/>
                <a:gd name="T27" fmla="*/ 80 h 98"/>
                <a:gd name="T28" fmla="*/ 132 w 136"/>
                <a:gd name="T29" fmla="*/ 58 h 98"/>
                <a:gd name="T30" fmla="*/ 136 w 136"/>
                <a:gd name="T31" fmla="*/ 42 h 98"/>
                <a:gd name="T32" fmla="*/ 132 w 136"/>
                <a:gd name="T33" fmla="*/ 36 h 98"/>
                <a:gd name="T34" fmla="*/ 126 w 136"/>
                <a:gd name="T35" fmla="*/ 28 h 98"/>
                <a:gd name="T36" fmla="*/ 120 w 136"/>
                <a:gd name="T37" fmla="*/ 22 h 98"/>
                <a:gd name="T38" fmla="*/ 118 w 136"/>
                <a:gd name="T39" fmla="*/ 20 h 98"/>
                <a:gd name="T40" fmla="*/ 118 w 136"/>
                <a:gd name="T41" fmla="*/ 16 h 98"/>
                <a:gd name="T42" fmla="*/ 114 w 136"/>
                <a:gd name="T43" fmla="*/ 10 h 98"/>
                <a:gd name="T44" fmla="*/ 106 w 136"/>
                <a:gd name="T45" fmla="*/ 8 h 98"/>
                <a:gd name="T46" fmla="*/ 102 w 136"/>
                <a:gd name="T47" fmla="*/ 10 h 98"/>
                <a:gd name="T48" fmla="*/ 94 w 136"/>
                <a:gd name="T49" fmla="*/ 14 h 98"/>
                <a:gd name="T50" fmla="*/ 86 w 136"/>
                <a:gd name="T51" fmla="*/ 18 h 98"/>
                <a:gd name="T52" fmla="*/ 82 w 136"/>
                <a:gd name="T53" fmla="*/ 22 h 98"/>
                <a:gd name="T54" fmla="*/ 76 w 136"/>
                <a:gd name="T55" fmla="*/ 20 h 98"/>
                <a:gd name="T56" fmla="*/ 70 w 136"/>
                <a:gd name="T57" fmla="*/ 16 h 98"/>
                <a:gd name="T58" fmla="*/ 68 w 136"/>
                <a:gd name="T59" fmla="*/ 12 h 98"/>
                <a:gd name="T60" fmla="*/ 60 w 136"/>
                <a:gd name="T61" fmla="*/ 6 h 98"/>
                <a:gd name="T62" fmla="*/ 50 w 136"/>
                <a:gd name="T63" fmla="*/ 8 h 98"/>
                <a:gd name="T64" fmla="*/ 44 w 136"/>
                <a:gd name="T65" fmla="*/ 16 h 98"/>
                <a:gd name="T66" fmla="*/ 44 w 136"/>
                <a:gd name="T67" fmla="*/ 24 h 98"/>
                <a:gd name="T68" fmla="*/ 44 w 136"/>
                <a:gd name="T69" fmla="*/ 28 h 98"/>
                <a:gd name="T70" fmla="*/ 40 w 136"/>
                <a:gd name="T71" fmla="*/ 28 h 98"/>
                <a:gd name="T72" fmla="*/ 34 w 136"/>
                <a:gd name="T73" fmla="*/ 22 h 98"/>
                <a:gd name="T74" fmla="*/ 32 w 136"/>
                <a:gd name="T75" fmla="*/ 16 h 98"/>
                <a:gd name="T76" fmla="*/ 26 w 136"/>
                <a:gd name="T77" fmla="*/ 8 h 98"/>
                <a:gd name="T78" fmla="*/ 18 w 136"/>
                <a:gd name="T79" fmla="*/ 0 h 98"/>
                <a:gd name="T80" fmla="*/ 14 w 136"/>
                <a:gd name="T81" fmla="*/ 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 h="98">
                  <a:moveTo>
                    <a:pt x="12" y="4"/>
                  </a:moveTo>
                  <a:lnTo>
                    <a:pt x="0" y="32"/>
                  </a:lnTo>
                  <a:lnTo>
                    <a:pt x="16" y="36"/>
                  </a:lnTo>
                  <a:lnTo>
                    <a:pt x="22" y="48"/>
                  </a:lnTo>
                  <a:lnTo>
                    <a:pt x="6" y="54"/>
                  </a:lnTo>
                  <a:lnTo>
                    <a:pt x="4" y="54"/>
                  </a:lnTo>
                  <a:lnTo>
                    <a:pt x="2" y="54"/>
                  </a:lnTo>
                  <a:lnTo>
                    <a:pt x="2" y="56"/>
                  </a:lnTo>
                  <a:lnTo>
                    <a:pt x="0" y="58"/>
                  </a:lnTo>
                  <a:lnTo>
                    <a:pt x="0" y="60"/>
                  </a:lnTo>
                  <a:lnTo>
                    <a:pt x="2" y="64"/>
                  </a:lnTo>
                  <a:lnTo>
                    <a:pt x="6" y="68"/>
                  </a:lnTo>
                  <a:lnTo>
                    <a:pt x="20" y="68"/>
                  </a:lnTo>
                  <a:lnTo>
                    <a:pt x="38" y="86"/>
                  </a:lnTo>
                  <a:lnTo>
                    <a:pt x="56" y="98"/>
                  </a:lnTo>
                  <a:lnTo>
                    <a:pt x="58" y="98"/>
                  </a:lnTo>
                  <a:lnTo>
                    <a:pt x="60" y="96"/>
                  </a:lnTo>
                  <a:lnTo>
                    <a:pt x="66" y="94"/>
                  </a:lnTo>
                  <a:lnTo>
                    <a:pt x="70" y="92"/>
                  </a:lnTo>
                  <a:lnTo>
                    <a:pt x="74" y="90"/>
                  </a:lnTo>
                  <a:lnTo>
                    <a:pt x="76" y="88"/>
                  </a:lnTo>
                  <a:lnTo>
                    <a:pt x="82" y="86"/>
                  </a:lnTo>
                  <a:lnTo>
                    <a:pt x="86" y="86"/>
                  </a:lnTo>
                  <a:lnTo>
                    <a:pt x="90" y="86"/>
                  </a:lnTo>
                  <a:lnTo>
                    <a:pt x="94" y="88"/>
                  </a:lnTo>
                  <a:lnTo>
                    <a:pt x="96" y="88"/>
                  </a:lnTo>
                  <a:lnTo>
                    <a:pt x="100" y="86"/>
                  </a:lnTo>
                  <a:lnTo>
                    <a:pt x="110" y="80"/>
                  </a:lnTo>
                  <a:lnTo>
                    <a:pt x="122" y="72"/>
                  </a:lnTo>
                  <a:lnTo>
                    <a:pt x="132" y="58"/>
                  </a:lnTo>
                  <a:lnTo>
                    <a:pt x="136" y="44"/>
                  </a:lnTo>
                  <a:lnTo>
                    <a:pt x="136" y="42"/>
                  </a:lnTo>
                  <a:lnTo>
                    <a:pt x="134" y="40"/>
                  </a:lnTo>
                  <a:lnTo>
                    <a:pt x="132" y="36"/>
                  </a:lnTo>
                  <a:lnTo>
                    <a:pt x="130" y="32"/>
                  </a:lnTo>
                  <a:lnTo>
                    <a:pt x="126" y="28"/>
                  </a:lnTo>
                  <a:lnTo>
                    <a:pt x="124" y="24"/>
                  </a:lnTo>
                  <a:lnTo>
                    <a:pt x="120" y="22"/>
                  </a:lnTo>
                  <a:lnTo>
                    <a:pt x="118" y="22"/>
                  </a:lnTo>
                  <a:lnTo>
                    <a:pt x="118" y="20"/>
                  </a:lnTo>
                  <a:lnTo>
                    <a:pt x="118" y="18"/>
                  </a:lnTo>
                  <a:lnTo>
                    <a:pt x="118" y="16"/>
                  </a:lnTo>
                  <a:lnTo>
                    <a:pt x="118" y="12"/>
                  </a:lnTo>
                  <a:lnTo>
                    <a:pt x="114" y="10"/>
                  </a:lnTo>
                  <a:lnTo>
                    <a:pt x="112" y="10"/>
                  </a:lnTo>
                  <a:lnTo>
                    <a:pt x="106" y="8"/>
                  </a:lnTo>
                  <a:lnTo>
                    <a:pt x="104" y="10"/>
                  </a:lnTo>
                  <a:lnTo>
                    <a:pt x="102" y="10"/>
                  </a:lnTo>
                  <a:lnTo>
                    <a:pt x="98" y="12"/>
                  </a:lnTo>
                  <a:lnTo>
                    <a:pt x="94" y="14"/>
                  </a:lnTo>
                  <a:lnTo>
                    <a:pt x="90" y="16"/>
                  </a:lnTo>
                  <a:lnTo>
                    <a:pt x="86" y="18"/>
                  </a:lnTo>
                  <a:lnTo>
                    <a:pt x="84" y="20"/>
                  </a:lnTo>
                  <a:lnTo>
                    <a:pt x="82" y="22"/>
                  </a:lnTo>
                  <a:lnTo>
                    <a:pt x="78" y="22"/>
                  </a:lnTo>
                  <a:lnTo>
                    <a:pt x="76" y="20"/>
                  </a:lnTo>
                  <a:lnTo>
                    <a:pt x="72" y="18"/>
                  </a:lnTo>
                  <a:lnTo>
                    <a:pt x="70" y="16"/>
                  </a:lnTo>
                  <a:lnTo>
                    <a:pt x="70" y="14"/>
                  </a:lnTo>
                  <a:lnTo>
                    <a:pt x="68" y="12"/>
                  </a:lnTo>
                  <a:lnTo>
                    <a:pt x="64" y="8"/>
                  </a:lnTo>
                  <a:lnTo>
                    <a:pt x="60" y="6"/>
                  </a:lnTo>
                  <a:lnTo>
                    <a:pt x="56" y="6"/>
                  </a:lnTo>
                  <a:lnTo>
                    <a:pt x="50" y="8"/>
                  </a:lnTo>
                  <a:lnTo>
                    <a:pt x="46" y="12"/>
                  </a:lnTo>
                  <a:lnTo>
                    <a:pt x="44" y="16"/>
                  </a:lnTo>
                  <a:lnTo>
                    <a:pt x="44" y="20"/>
                  </a:lnTo>
                  <a:lnTo>
                    <a:pt x="44" y="24"/>
                  </a:lnTo>
                  <a:lnTo>
                    <a:pt x="44" y="26"/>
                  </a:lnTo>
                  <a:lnTo>
                    <a:pt x="44" y="28"/>
                  </a:lnTo>
                  <a:lnTo>
                    <a:pt x="42" y="28"/>
                  </a:lnTo>
                  <a:lnTo>
                    <a:pt x="40" y="28"/>
                  </a:lnTo>
                  <a:lnTo>
                    <a:pt x="38" y="24"/>
                  </a:lnTo>
                  <a:lnTo>
                    <a:pt x="34" y="22"/>
                  </a:lnTo>
                  <a:lnTo>
                    <a:pt x="34" y="18"/>
                  </a:lnTo>
                  <a:lnTo>
                    <a:pt x="32" y="16"/>
                  </a:lnTo>
                  <a:lnTo>
                    <a:pt x="28" y="12"/>
                  </a:lnTo>
                  <a:lnTo>
                    <a:pt x="26" y="8"/>
                  </a:lnTo>
                  <a:lnTo>
                    <a:pt x="22" y="4"/>
                  </a:lnTo>
                  <a:lnTo>
                    <a:pt x="18" y="0"/>
                  </a:lnTo>
                  <a:lnTo>
                    <a:pt x="16" y="0"/>
                  </a:lnTo>
                  <a:lnTo>
                    <a:pt x="14" y="0"/>
                  </a:lnTo>
                  <a:lnTo>
                    <a:pt x="12" y="4"/>
                  </a:lnTo>
                </a:path>
              </a:pathLst>
            </a:custGeom>
            <a:solidFill>
              <a:srgbClr val="E0E0E0"/>
            </a:solidFill>
            <a:ln w="6350">
              <a:solidFill>
                <a:schemeClr val="bg1"/>
              </a:solidFill>
              <a:miter lim="800000"/>
            </a:ln>
          </p:spPr>
          <p:txBody>
            <a:bodyPr/>
            <a:lstStyle/>
            <a:p>
              <a:pPr eaLnBrk="0" hangingPunct="0"/>
              <a:endParaRPr lang="zh-CN" altLang="en-US">
                <a:latin typeface="Arial" panose="020B0604020202020204" pitchFamily="34" charset="0"/>
                <a:ea typeface="宋体" panose="02010600030101010101" pitchFamily="2" charset="-122"/>
              </a:endParaRPr>
            </a:p>
          </p:txBody>
        </p:sp>
      </p:grpSp>
      <p:grpSp>
        <p:nvGrpSpPr>
          <p:cNvPr id="21691" name="Group 188"/>
          <p:cNvGrpSpPr/>
          <p:nvPr/>
        </p:nvGrpSpPr>
        <p:grpSpPr bwMode="auto">
          <a:xfrm flipH="1" flipV="1">
            <a:off x="0" y="1588"/>
            <a:ext cx="1138238" cy="1138237"/>
            <a:chOff x="0" y="0"/>
            <a:chExt cx="1416572" cy="1416574"/>
          </a:xfrm>
        </p:grpSpPr>
        <p:sp>
          <p:nvSpPr>
            <p:cNvPr id="21692" name="直角三角形 194"/>
            <p:cNvSpPr>
              <a:spLocks noChangeArrowheads="1"/>
            </p:cNvSpPr>
            <p:nvPr/>
          </p:nvSpPr>
          <p:spPr bwMode="auto">
            <a:xfrm rot="5400000" flipH="1" flipV="1">
              <a:off x="2" y="4"/>
              <a:ext cx="1416568" cy="1416568"/>
            </a:xfrm>
            <a:prstGeom prst="rtTriangle">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1693" name="直角三角形 195"/>
            <p:cNvSpPr>
              <a:spLocks noChangeArrowheads="1"/>
            </p:cNvSpPr>
            <p:nvPr/>
          </p:nvSpPr>
          <p:spPr bwMode="auto">
            <a:xfrm flipV="1">
              <a:off x="708286" y="708288"/>
              <a:ext cx="708286" cy="708286"/>
            </a:xfrm>
            <a:prstGeom prst="rtTriangle">
              <a:avLst/>
            </a:prstGeom>
            <a:solidFill>
              <a:srgbClr val="0099D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1694" name="直角三角形 196"/>
            <p:cNvSpPr>
              <a:spLocks noChangeArrowheads="1"/>
            </p:cNvSpPr>
            <p:nvPr/>
          </p:nvSpPr>
          <p:spPr bwMode="auto">
            <a:xfrm rot="10800000" flipV="1">
              <a:off x="0" y="0"/>
              <a:ext cx="708286" cy="708286"/>
            </a:xfrm>
            <a:prstGeom prst="rtTriangle">
              <a:avLst/>
            </a:prstGeom>
            <a:solidFill>
              <a:srgbClr val="0099D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21695" name="矩形 197"/>
          <p:cNvSpPr>
            <a:spLocks noChangeArrowheads="1"/>
          </p:cNvSpPr>
          <p:nvPr/>
        </p:nvSpPr>
        <p:spPr bwMode="auto">
          <a:xfrm>
            <a:off x="1123950" y="185738"/>
            <a:ext cx="2816225"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800" b="1">
                <a:solidFill>
                  <a:srgbClr val="004D6C"/>
                </a:solidFill>
                <a:ea typeface="宋体" panose="02010600030101010101" pitchFamily="2" charset="-122"/>
                <a:sym typeface="DotumChe" panose="020B0609000101010101" pitchFamily="49" charset="-127"/>
              </a:rPr>
              <a:t>Please add title in here</a:t>
            </a:r>
          </a:p>
        </p:txBody>
      </p:sp>
      <p:grpSp>
        <p:nvGrpSpPr>
          <p:cNvPr id="21696" name="Group 193"/>
          <p:cNvGrpSpPr/>
          <p:nvPr/>
        </p:nvGrpSpPr>
        <p:grpSpPr bwMode="auto">
          <a:xfrm>
            <a:off x="3436938" y="2151063"/>
            <a:ext cx="296862" cy="344487"/>
            <a:chOff x="0" y="0"/>
            <a:chExt cx="296763" cy="343425"/>
          </a:xfrm>
        </p:grpSpPr>
        <p:sp>
          <p:nvSpPr>
            <p:cNvPr id="21697" name="等腰三角形 198"/>
            <p:cNvSpPr>
              <a:spLocks noChangeArrowheads="1"/>
            </p:cNvSpPr>
            <p:nvPr/>
          </p:nvSpPr>
          <p:spPr bwMode="auto">
            <a:xfrm flipV="1">
              <a:off x="0" y="105300"/>
              <a:ext cx="296763" cy="238125"/>
            </a:xfrm>
            <a:prstGeom prst="triangle">
              <a:avLst>
                <a:gd name="adj" fmla="val 50000"/>
              </a:avLst>
            </a:prstGeom>
            <a:solidFill>
              <a:srgbClr val="047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1698" name="等腰三角形 199"/>
            <p:cNvSpPr>
              <a:spLocks noChangeArrowheads="1"/>
            </p:cNvSpPr>
            <p:nvPr/>
          </p:nvSpPr>
          <p:spPr bwMode="auto">
            <a:xfrm flipV="1">
              <a:off x="0" y="0"/>
              <a:ext cx="296763" cy="238125"/>
            </a:xfrm>
            <a:prstGeom prst="triangle">
              <a:avLst>
                <a:gd name="adj" fmla="val 50000"/>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21699" name="Group 196"/>
          <p:cNvGrpSpPr/>
          <p:nvPr/>
        </p:nvGrpSpPr>
        <p:grpSpPr bwMode="auto">
          <a:xfrm>
            <a:off x="1587500" y="2579688"/>
            <a:ext cx="296863" cy="342900"/>
            <a:chOff x="0" y="0"/>
            <a:chExt cx="296763" cy="343425"/>
          </a:xfrm>
        </p:grpSpPr>
        <p:sp>
          <p:nvSpPr>
            <p:cNvPr id="21700" name="等腰三角形 205"/>
            <p:cNvSpPr>
              <a:spLocks noChangeArrowheads="1"/>
            </p:cNvSpPr>
            <p:nvPr/>
          </p:nvSpPr>
          <p:spPr bwMode="auto">
            <a:xfrm flipV="1">
              <a:off x="0" y="105300"/>
              <a:ext cx="296763" cy="238125"/>
            </a:xfrm>
            <a:prstGeom prst="triangle">
              <a:avLst>
                <a:gd name="adj" fmla="val 50000"/>
              </a:avLst>
            </a:prstGeom>
            <a:solidFill>
              <a:srgbClr val="047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1701" name="等腰三角形 206"/>
            <p:cNvSpPr>
              <a:spLocks noChangeArrowheads="1"/>
            </p:cNvSpPr>
            <p:nvPr/>
          </p:nvSpPr>
          <p:spPr bwMode="auto">
            <a:xfrm flipV="1">
              <a:off x="0" y="0"/>
              <a:ext cx="296763" cy="238125"/>
            </a:xfrm>
            <a:prstGeom prst="triangle">
              <a:avLst>
                <a:gd name="adj" fmla="val 50000"/>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21702" name="Group 199"/>
          <p:cNvGrpSpPr/>
          <p:nvPr/>
        </p:nvGrpSpPr>
        <p:grpSpPr bwMode="auto">
          <a:xfrm>
            <a:off x="6475413" y="2276475"/>
            <a:ext cx="296862" cy="342900"/>
            <a:chOff x="0" y="0"/>
            <a:chExt cx="296763" cy="343425"/>
          </a:xfrm>
        </p:grpSpPr>
        <p:sp>
          <p:nvSpPr>
            <p:cNvPr id="21703" name="等腰三角形 208"/>
            <p:cNvSpPr>
              <a:spLocks noChangeArrowheads="1"/>
            </p:cNvSpPr>
            <p:nvPr/>
          </p:nvSpPr>
          <p:spPr bwMode="auto">
            <a:xfrm flipV="1">
              <a:off x="0" y="105300"/>
              <a:ext cx="296763" cy="238125"/>
            </a:xfrm>
            <a:prstGeom prst="triangle">
              <a:avLst>
                <a:gd name="adj" fmla="val 50000"/>
              </a:avLst>
            </a:prstGeom>
            <a:solidFill>
              <a:srgbClr val="047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1704" name="等腰三角形 209"/>
            <p:cNvSpPr>
              <a:spLocks noChangeArrowheads="1"/>
            </p:cNvSpPr>
            <p:nvPr/>
          </p:nvSpPr>
          <p:spPr bwMode="auto">
            <a:xfrm flipV="1">
              <a:off x="0" y="0"/>
              <a:ext cx="296763" cy="238125"/>
            </a:xfrm>
            <a:prstGeom prst="triangle">
              <a:avLst>
                <a:gd name="adj" fmla="val 50000"/>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21705" name="Group 202"/>
          <p:cNvGrpSpPr/>
          <p:nvPr/>
        </p:nvGrpSpPr>
        <p:grpSpPr bwMode="auto">
          <a:xfrm>
            <a:off x="4000500" y="3041650"/>
            <a:ext cx="296863" cy="342900"/>
            <a:chOff x="0" y="0"/>
            <a:chExt cx="296763" cy="343425"/>
          </a:xfrm>
        </p:grpSpPr>
        <p:sp>
          <p:nvSpPr>
            <p:cNvPr id="21706" name="等腰三角形 211"/>
            <p:cNvSpPr>
              <a:spLocks noChangeArrowheads="1"/>
            </p:cNvSpPr>
            <p:nvPr/>
          </p:nvSpPr>
          <p:spPr bwMode="auto">
            <a:xfrm flipV="1">
              <a:off x="0" y="105300"/>
              <a:ext cx="296763" cy="238125"/>
            </a:xfrm>
            <a:prstGeom prst="triangle">
              <a:avLst>
                <a:gd name="adj" fmla="val 50000"/>
              </a:avLst>
            </a:prstGeom>
            <a:solidFill>
              <a:srgbClr val="047EA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1707" name="等腰三角形 212"/>
            <p:cNvSpPr>
              <a:spLocks noChangeArrowheads="1"/>
            </p:cNvSpPr>
            <p:nvPr/>
          </p:nvSpPr>
          <p:spPr bwMode="auto">
            <a:xfrm flipV="1">
              <a:off x="0" y="0"/>
              <a:ext cx="296763" cy="238125"/>
            </a:xfrm>
            <a:prstGeom prst="triangle">
              <a:avLst>
                <a:gd name="adj" fmla="val 50000"/>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21708" name="Group 205"/>
          <p:cNvGrpSpPr/>
          <p:nvPr/>
        </p:nvGrpSpPr>
        <p:grpSpPr bwMode="auto">
          <a:xfrm>
            <a:off x="3349625" y="1123950"/>
            <a:ext cx="2371725" cy="938213"/>
            <a:chOff x="0" y="0"/>
            <a:chExt cx="2370146" cy="938797"/>
          </a:xfrm>
        </p:grpSpPr>
        <p:sp>
          <p:nvSpPr>
            <p:cNvPr id="21709" name="矩形 215"/>
            <p:cNvSpPr>
              <a:spLocks noChangeArrowheads="1"/>
            </p:cNvSpPr>
            <p:nvPr/>
          </p:nvSpPr>
          <p:spPr bwMode="auto">
            <a:xfrm>
              <a:off x="0" y="0"/>
              <a:ext cx="1784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IN HERE</a:t>
              </a:r>
            </a:p>
          </p:txBody>
        </p:sp>
        <p:sp>
          <p:nvSpPr>
            <p:cNvPr id="21710" name="矩形 216"/>
            <p:cNvSpPr>
              <a:spLocks noChangeArrowheads="1"/>
            </p:cNvSpPr>
            <p:nvPr/>
          </p:nvSpPr>
          <p:spPr bwMode="auto">
            <a:xfrm>
              <a:off x="0" y="246300"/>
              <a:ext cx="237014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a:t>
              </a:r>
            </a:p>
          </p:txBody>
        </p:sp>
      </p:grpSp>
      <p:grpSp>
        <p:nvGrpSpPr>
          <p:cNvPr id="21711" name="Group 208"/>
          <p:cNvGrpSpPr/>
          <p:nvPr/>
        </p:nvGrpSpPr>
        <p:grpSpPr bwMode="auto">
          <a:xfrm>
            <a:off x="3902075" y="3411538"/>
            <a:ext cx="2371725" cy="938212"/>
            <a:chOff x="0" y="0"/>
            <a:chExt cx="2370146" cy="938797"/>
          </a:xfrm>
        </p:grpSpPr>
        <p:sp>
          <p:nvSpPr>
            <p:cNvPr id="21712" name="矩形 218"/>
            <p:cNvSpPr>
              <a:spLocks noChangeArrowheads="1"/>
            </p:cNvSpPr>
            <p:nvPr/>
          </p:nvSpPr>
          <p:spPr bwMode="auto">
            <a:xfrm>
              <a:off x="0" y="0"/>
              <a:ext cx="1784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IN HERE</a:t>
              </a:r>
            </a:p>
          </p:txBody>
        </p:sp>
        <p:sp>
          <p:nvSpPr>
            <p:cNvPr id="21713" name="矩形 219"/>
            <p:cNvSpPr>
              <a:spLocks noChangeArrowheads="1"/>
            </p:cNvSpPr>
            <p:nvPr/>
          </p:nvSpPr>
          <p:spPr bwMode="auto">
            <a:xfrm>
              <a:off x="0" y="246300"/>
              <a:ext cx="237014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a:t>
              </a:r>
            </a:p>
          </p:txBody>
        </p:sp>
      </p:grpSp>
      <p:grpSp>
        <p:nvGrpSpPr>
          <p:cNvPr id="21714" name="Group 211"/>
          <p:cNvGrpSpPr/>
          <p:nvPr/>
        </p:nvGrpSpPr>
        <p:grpSpPr bwMode="auto">
          <a:xfrm>
            <a:off x="6403975" y="1241425"/>
            <a:ext cx="2370138" cy="938213"/>
            <a:chOff x="0" y="0"/>
            <a:chExt cx="2370146" cy="938797"/>
          </a:xfrm>
        </p:grpSpPr>
        <p:sp>
          <p:nvSpPr>
            <p:cNvPr id="21715" name="矩形 221"/>
            <p:cNvSpPr>
              <a:spLocks noChangeArrowheads="1"/>
            </p:cNvSpPr>
            <p:nvPr/>
          </p:nvSpPr>
          <p:spPr bwMode="auto">
            <a:xfrm>
              <a:off x="0" y="0"/>
              <a:ext cx="1784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IN HERE</a:t>
              </a:r>
            </a:p>
          </p:txBody>
        </p:sp>
        <p:sp>
          <p:nvSpPr>
            <p:cNvPr id="21716" name="矩形 222"/>
            <p:cNvSpPr>
              <a:spLocks noChangeArrowheads="1"/>
            </p:cNvSpPr>
            <p:nvPr/>
          </p:nvSpPr>
          <p:spPr bwMode="auto">
            <a:xfrm>
              <a:off x="0" y="246300"/>
              <a:ext cx="2370146"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a:t>
              </a:r>
            </a:p>
          </p:txBody>
        </p:sp>
      </p:grpSp>
      <p:grpSp>
        <p:nvGrpSpPr>
          <p:cNvPr id="21717" name="Group 214"/>
          <p:cNvGrpSpPr/>
          <p:nvPr/>
        </p:nvGrpSpPr>
        <p:grpSpPr bwMode="auto">
          <a:xfrm>
            <a:off x="1508125" y="2973388"/>
            <a:ext cx="1871663" cy="1155700"/>
            <a:chOff x="0" y="0"/>
            <a:chExt cx="1872406" cy="1155885"/>
          </a:xfrm>
        </p:grpSpPr>
        <p:sp>
          <p:nvSpPr>
            <p:cNvPr id="21718" name="矩形 224"/>
            <p:cNvSpPr>
              <a:spLocks noChangeArrowheads="1"/>
            </p:cNvSpPr>
            <p:nvPr/>
          </p:nvSpPr>
          <p:spPr bwMode="auto">
            <a:xfrm>
              <a:off x="0" y="0"/>
              <a:ext cx="17844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IN HERE</a:t>
              </a:r>
            </a:p>
          </p:txBody>
        </p:sp>
        <p:sp>
          <p:nvSpPr>
            <p:cNvPr id="21719" name="矩形 225"/>
            <p:cNvSpPr>
              <a:spLocks noChangeArrowheads="1"/>
            </p:cNvSpPr>
            <p:nvPr/>
          </p:nvSpPr>
          <p:spPr bwMode="auto">
            <a:xfrm>
              <a:off x="0" y="263333"/>
              <a:ext cx="187240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a:t>
              </a:r>
            </a:p>
          </p:txBody>
        </p:sp>
      </p:grpSp>
    </p:spTree>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等腰三角形 22"/>
          <p:cNvSpPr>
            <a:spLocks noChangeArrowheads="1"/>
          </p:cNvSpPr>
          <p:nvPr/>
        </p:nvSpPr>
        <p:spPr bwMode="auto">
          <a:xfrm rot="8207928">
            <a:off x="1619250" y="1787525"/>
            <a:ext cx="415925" cy="517525"/>
          </a:xfrm>
          <a:prstGeom prst="triangle">
            <a:avLst>
              <a:gd name="adj" fmla="val 50000"/>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4098" name="等腰三角形 23"/>
          <p:cNvSpPr>
            <a:spLocks noChangeArrowheads="1"/>
          </p:cNvSpPr>
          <p:nvPr/>
        </p:nvSpPr>
        <p:spPr bwMode="auto">
          <a:xfrm rot="9053829">
            <a:off x="1289050" y="2838450"/>
            <a:ext cx="417513" cy="517525"/>
          </a:xfrm>
          <a:prstGeom prst="triangle">
            <a:avLst>
              <a:gd name="adj" fmla="val 50000"/>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4099" name="Icon-Discussion"/>
          <p:cNvSpPr>
            <a:spLocks noEditPoints="1" noChangeArrowheads="1"/>
          </p:cNvSpPr>
          <p:nvPr/>
        </p:nvSpPr>
        <p:spPr bwMode="auto">
          <a:xfrm>
            <a:off x="412750" y="504825"/>
            <a:ext cx="1231900" cy="815975"/>
          </a:xfrm>
          <a:custGeom>
            <a:avLst/>
            <a:gdLst>
              <a:gd name="T0" fmla="*/ 2828 w 4455"/>
              <a:gd name="T1" fmla="*/ 1011 h 2948"/>
              <a:gd name="T2" fmla="*/ 1414 w 4455"/>
              <a:gd name="T3" fmla="*/ 0 h 2948"/>
              <a:gd name="T4" fmla="*/ 0 w 4455"/>
              <a:gd name="T5" fmla="*/ 1011 h 2948"/>
              <a:gd name="T6" fmla="*/ 1179 w 4455"/>
              <a:gd name="T7" fmla="*/ 2008 h 2948"/>
              <a:gd name="T8" fmla="*/ 974 w 4455"/>
              <a:gd name="T9" fmla="*/ 2595 h 2948"/>
              <a:gd name="T10" fmla="*/ 1630 w 4455"/>
              <a:gd name="T11" fmla="*/ 2010 h 2948"/>
              <a:gd name="T12" fmla="*/ 2828 w 4455"/>
              <a:gd name="T13" fmla="*/ 1011 h 2948"/>
              <a:gd name="T14" fmla="*/ 723 w 4455"/>
              <a:gd name="T15" fmla="*/ 1206 h 2948"/>
              <a:gd name="T16" fmla="*/ 529 w 4455"/>
              <a:gd name="T17" fmla="*/ 1012 h 2948"/>
              <a:gd name="T18" fmla="*/ 723 w 4455"/>
              <a:gd name="T19" fmla="*/ 818 h 2948"/>
              <a:gd name="T20" fmla="*/ 917 w 4455"/>
              <a:gd name="T21" fmla="*/ 1012 h 2948"/>
              <a:gd name="T22" fmla="*/ 723 w 4455"/>
              <a:gd name="T23" fmla="*/ 1206 h 2948"/>
              <a:gd name="T24" fmla="*/ 1419 w 4455"/>
              <a:gd name="T25" fmla="*/ 1206 h 2948"/>
              <a:gd name="T26" fmla="*/ 1225 w 4455"/>
              <a:gd name="T27" fmla="*/ 1012 h 2948"/>
              <a:gd name="T28" fmla="*/ 1419 w 4455"/>
              <a:gd name="T29" fmla="*/ 818 h 2948"/>
              <a:gd name="T30" fmla="*/ 1613 w 4455"/>
              <a:gd name="T31" fmla="*/ 1012 h 2948"/>
              <a:gd name="T32" fmla="*/ 1419 w 4455"/>
              <a:gd name="T33" fmla="*/ 1206 h 2948"/>
              <a:gd name="T34" fmla="*/ 2115 w 4455"/>
              <a:gd name="T35" fmla="*/ 1206 h 2948"/>
              <a:gd name="T36" fmla="*/ 1921 w 4455"/>
              <a:gd name="T37" fmla="*/ 1012 h 2948"/>
              <a:gd name="T38" fmla="*/ 2115 w 4455"/>
              <a:gd name="T39" fmla="*/ 818 h 2948"/>
              <a:gd name="T40" fmla="*/ 2309 w 4455"/>
              <a:gd name="T41" fmla="*/ 1012 h 2948"/>
              <a:gd name="T42" fmla="*/ 2115 w 4455"/>
              <a:gd name="T43" fmla="*/ 1206 h 2948"/>
              <a:gd name="T44" fmla="*/ 3402 w 4455"/>
              <a:gd name="T45" fmla="*/ 2360 h 2948"/>
              <a:gd name="T46" fmla="*/ 3608 w 4455"/>
              <a:gd name="T47" fmla="*/ 2948 h 2948"/>
              <a:gd name="T48" fmla="*/ 2951 w 4455"/>
              <a:gd name="T49" fmla="*/ 2362 h 2948"/>
              <a:gd name="T50" fmla="*/ 2260 w 4455"/>
              <a:gd name="T51" fmla="*/ 2102 h 2948"/>
              <a:gd name="T52" fmla="*/ 3149 w 4455"/>
              <a:gd name="T53" fmla="*/ 1022 h 2948"/>
              <a:gd name="T54" fmla="*/ 3016 w 4455"/>
              <a:gd name="T55" fmla="*/ 547 h 2948"/>
              <a:gd name="T56" fmla="*/ 3168 w 4455"/>
              <a:gd name="T57" fmla="*/ 535 h 2948"/>
              <a:gd name="T58" fmla="*/ 4455 w 4455"/>
              <a:gd name="T59" fmla="*/ 1456 h 2948"/>
              <a:gd name="T60" fmla="*/ 3402 w 4455"/>
              <a:gd name="T61" fmla="*/ 2360 h 29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455" h="2948">
                <a:moveTo>
                  <a:pt x="2828" y="1011"/>
                </a:moveTo>
                <a:cubicBezTo>
                  <a:pt x="2828" y="453"/>
                  <a:pt x="2194" y="0"/>
                  <a:pt x="1414" y="0"/>
                </a:cubicBezTo>
                <a:cubicBezTo>
                  <a:pt x="633" y="0"/>
                  <a:pt x="0" y="453"/>
                  <a:pt x="0" y="1011"/>
                </a:cubicBezTo>
                <a:cubicBezTo>
                  <a:pt x="0" y="1513"/>
                  <a:pt x="510" y="1928"/>
                  <a:pt x="1179" y="2008"/>
                </a:cubicBezTo>
                <a:cubicBezTo>
                  <a:pt x="1173" y="2254"/>
                  <a:pt x="1094" y="2469"/>
                  <a:pt x="974" y="2595"/>
                </a:cubicBezTo>
                <a:cubicBezTo>
                  <a:pt x="1304" y="2538"/>
                  <a:pt x="1563" y="2305"/>
                  <a:pt x="1630" y="2010"/>
                </a:cubicBezTo>
                <a:cubicBezTo>
                  <a:pt x="2307" y="1935"/>
                  <a:pt x="2828" y="1517"/>
                  <a:pt x="2828" y="1011"/>
                </a:cubicBezTo>
                <a:close/>
                <a:moveTo>
                  <a:pt x="723" y="1206"/>
                </a:moveTo>
                <a:cubicBezTo>
                  <a:pt x="616" y="1206"/>
                  <a:pt x="529" y="1119"/>
                  <a:pt x="529" y="1012"/>
                </a:cubicBezTo>
                <a:cubicBezTo>
                  <a:pt x="529" y="905"/>
                  <a:pt x="616" y="818"/>
                  <a:pt x="723" y="818"/>
                </a:cubicBezTo>
                <a:cubicBezTo>
                  <a:pt x="830" y="818"/>
                  <a:pt x="917" y="905"/>
                  <a:pt x="917" y="1012"/>
                </a:cubicBezTo>
                <a:cubicBezTo>
                  <a:pt x="917" y="1119"/>
                  <a:pt x="830" y="1206"/>
                  <a:pt x="723" y="1206"/>
                </a:cubicBezTo>
                <a:close/>
                <a:moveTo>
                  <a:pt x="1419" y="1206"/>
                </a:moveTo>
                <a:cubicBezTo>
                  <a:pt x="1312" y="1206"/>
                  <a:pt x="1225" y="1119"/>
                  <a:pt x="1225" y="1012"/>
                </a:cubicBezTo>
                <a:cubicBezTo>
                  <a:pt x="1225" y="905"/>
                  <a:pt x="1312" y="818"/>
                  <a:pt x="1419" y="818"/>
                </a:cubicBezTo>
                <a:cubicBezTo>
                  <a:pt x="1526" y="818"/>
                  <a:pt x="1613" y="905"/>
                  <a:pt x="1613" y="1012"/>
                </a:cubicBezTo>
                <a:cubicBezTo>
                  <a:pt x="1613" y="1119"/>
                  <a:pt x="1526" y="1206"/>
                  <a:pt x="1419" y="1206"/>
                </a:cubicBezTo>
                <a:close/>
                <a:moveTo>
                  <a:pt x="2115" y="1206"/>
                </a:moveTo>
                <a:cubicBezTo>
                  <a:pt x="2007" y="1206"/>
                  <a:pt x="1921" y="1119"/>
                  <a:pt x="1921" y="1012"/>
                </a:cubicBezTo>
                <a:cubicBezTo>
                  <a:pt x="1921" y="905"/>
                  <a:pt x="2007" y="818"/>
                  <a:pt x="2115" y="818"/>
                </a:cubicBezTo>
                <a:cubicBezTo>
                  <a:pt x="2222" y="818"/>
                  <a:pt x="2309" y="905"/>
                  <a:pt x="2309" y="1012"/>
                </a:cubicBezTo>
                <a:cubicBezTo>
                  <a:pt x="2309" y="1119"/>
                  <a:pt x="2222" y="1206"/>
                  <a:pt x="2115" y="1206"/>
                </a:cubicBezTo>
                <a:close/>
                <a:moveTo>
                  <a:pt x="3402" y="2360"/>
                </a:moveTo>
                <a:cubicBezTo>
                  <a:pt x="3408" y="2607"/>
                  <a:pt x="3487" y="2822"/>
                  <a:pt x="3608" y="2948"/>
                </a:cubicBezTo>
                <a:cubicBezTo>
                  <a:pt x="3277" y="2891"/>
                  <a:pt x="3018" y="2658"/>
                  <a:pt x="2951" y="2362"/>
                </a:cubicBezTo>
                <a:cubicBezTo>
                  <a:pt x="2682" y="2329"/>
                  <a:pt x="2445" y="2234"/>
                  <a:pt x="2260" y="2102"/>
                </a:cubicBezTo>
                <a:cubicBezTo>
                  <a:pt x="2790" y="1891"/>
                  <a:pt x="3149" y="1487"/>
                  <a:pt x="3149" y="1022"/>
                </a:cubicBezTo>
                <a:cubicBezTo>
                  <a:pt x="3149" y="853"/>
                  <a:pt x="3102" y="693"/>
                  <a:pt x="3016" y="547"/>
                </a:cubicBezTo>
                <a:cubicBezTo>
                  <a:pt x="3067" y="542"/>
                  <a:pt x="3116" y="535"/>
                  <a:pt x="3168" y="535"/>
                </a:cubicBezTo>
                <a:cubicBezTo>
                  <a:pt x="3878" y="535"/>
                  <a:pt x="4455" y="947"/>
                  <a:pt x="4455" y="1456"/>
                </a:cubicBezTo>
                <a:cubicBezTo>
                  <a:pt x="4455" y="1907"/>
                  <a:pt x="4001" y="2281"/>
                  <a:pt x="3402" y="2360"/>
                </a:cubicBezTo>
                <a:close/>
              </a:path>
            </a:pathLst>
          </a:custGeom>
          <a:solidFill>
            <a:srgbClr val="00B3EE"/>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nvGrpSpPr>
          <p:cNvPr id="4100" name="Group 9"/>
          <p:cNvGrpSpPr/>
          <p:nvPr/>
        </p:nvGrpSpPr>
        <p:grpSpPr bwMode="auto">
          <a:xfrm>
            <a:off x="1644650" y="3438525"/>
            <a:ext cx="571500" cy="144463"/>
            <a:chOff x="0" y="0"/>
            <a:chExt cx="572366" cy="144000"/>
          </a:xfrm>
        </p:grpSpPr>
        <p:sp>
          <p:nvSpPr>
            <p:cNvPr id="4101" name="椭圆 40"/>
            <p:cNvSpPr>
              <a:spLocks noChangeArrowheads="1"/>
            </p:cNvSpPr>
            <p:nvPr/>
          </p:nvSpPr>
          <p:spPr bwMode="auto">
            <a:xfrm>
              <a:off x="0" y="0"/>
              <a:ext cx="144000" cy="144000"/>
            </a:xfrm>
            <a:prstGeom prst="ellipse">
              <a:avLst/>
            </a:pr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4102" name="椭圆 41"/>
            <p:cNvSpPr>
              <a:spLocks noChangeArrowheads="1"/>
            </p:cNvSpPr>
            <p:nvPr/>
          </p:nvSpPr>
          <p:spPr bwMode="auto">
            <a:xfrm>
              <a:off x="214183" y="0"/>
              <a:ext cx="144000" cy="144000"/>
            </a:xfrm>
            <a:prstGeom prst="ellipse">
              <a:avLst/>
            </a:pr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4103" name="椭圆 42"/>
            <p:cNvSpPr>
              <a:spLocks noChangeArrowheads="1"/>
            </p:cNvSpPr>
            <p:nvPr/>
          </p:nvSpPr>
          <p:spPr bwMode="auto">
            <a:xfrm>
              <a:off x="428366" y="0"/>
              <a:ext cx="144000" cy="144000"/>
            </a:xfrm>
            <a:prstGeom prst="ellipse">
              <a:avLst/>
            </a:pr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4104" name="矩形 44"/>
          <p:cNvSpPr>
            <a:spLocks noChangeArrowheads="1"/>
          </p:cNvSpPr>
          <p:nvPr/>
        </p:nvSpPr>
        <p:spPr bwMode="auto">
          <a:xfrm>
            <a:off x="3763963" y="1158875"/>
            <a:ext cx="4568825" cy="135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recommended justified form. </a:t>
            </a:r>
            <a:endParaRPr lang="zh-CN" altLang="en-US">
              <a:solidFill>
                <a:srgbClr val="000000"/>
              </a:solidFill>
              <a:latin typeface="Arial" panose="020B0604020202020204" pitchFamily="34" charset="0"/>
              <a:sym typeface="DotumChe" panose="020B0609000101010101" pitchFamily="49" charset="-127"/>
            </a:endParaRPr>
          </a:p>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endParaRPr lang="zh-CN" altLang="en-US">
              <a:solidFill>
                <a:srgbClr val="000000"/>
              </a:solidFill>
              <a:latin typeface="Arial" panose="020B0604020202020204" pitchFamily="34" charset="0"/>
              <a:sym typeface="DotumChe" panose="020B0609000101010101" pitchFamily="49" charset="-127"/>
            </a:endParaRPr>
          </a:p>
        </p:txBody>
      </p:sp>
      <p:sp>
        <p:nvSpPr>
          <p:cNvPr id="4105" name="矩形 45"/>
          <p:cNvSpPr>
            <a:spLocks noChangeArrowheads="1"/>
          </p:cNvSpPr>
          <p:nvPr/>
        </p:nvSpPr>
        <p:spPr bwMode="auto">
          <a:xfrm>
            <a:off x="3843338" y="758825"/>
            <a:ext cx="2620962" cy="334963"/>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ea typeface="宋体" panose="02010600030101010101" pitchFamily="2" charset="-122"/>
                <a:sym typeface="DotumChe" panose="020B0609000101010101" pitchFamily="49" charset="-127"/>
              </a:rPr>
              <a:t>PLEASE ADD TITLE IN HERE</a:t>
            </a:r>
          </a:p>
        </p:txBody>
      </p:sp>
      <p:sp>
        <p:nvSpPr>
          <p:cNvPr id="4106" name="矩形 46"/>
          <p:cNvSpPr>
            <a:spLocks noChangeArrowheads="1"/>
          </p:cNvSpPr>
          <p:nvPr/>
        </p:nvSpPr>
        <p:spPr bwMode="auto">
          <a:xfrm>
            <a:off x="3763963" y="3187700"/>
            <a:ext cx="4568825" cy="96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a:t>
            </a:r>
            <a:endParaRPr lang="zh-CN" altLang="en-US">
              <a:solidFill>
                <a:srgbClr val="000000"/>
              </a:solidFill>
              <a:latin typeface="Arial" panose="020B0604020202020204" pitchFamily="34" charset="0"/>
              <a:sym typeface="DotumChe" panose="020B0609000101010101" pitchFamily="49" charset="-127"/>
            </a:endParaRPr>
          </a:p>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endParaRPr lang="zh-CN" altLang="en-US">
              <a:solidFill>
                <a:srgbClr val="000000"/>
              </a:solidFill>
              <a:latin typeface="Arial" panose="020B0604020202020204" pitchFamily="34" charset="0"/>
              <a:sym typeface="DotumChe" panose="020B0609000101010101" pitchFamily="49" charset="-127"/>
            </a:endParaRPr>
          </a:p>
        </p:txBody>
      </p:sp>
      <p:sp>
        <p:nvSpPr>
          <p:cNvPr id="4107" name="矩形 47"/>
          <p:cNvSpPr>
            <a:spLocks noChangeArrowheads="1"/>
          </p:cNvSpPr>
          <p:nvPr/>
        </p:nvSpPr>
        <p:spPr bwMode="auto">
          <a:xfrm>
            <a:off x="3843338" y="2789238"/>
            <a:ext cx="1909762" cy="334962"/>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4108" name="矩形 48"/>
          <p:cNvSpPr>
            <a:spLocks noChangeArrowheads="1"/>
          </p:cNvSpPr>
          <p:nvPr/>
        </p:nvSpPr>
        <p:spPr bwMode="auto">
          <a:xfrm>
            <a:off x="276225" y="1330325"/>
            <a:ext cx="1550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00">
                <a:solidFill>
                  <a:srgbClr val="00B3EE"/>
                </a:solidFill>
                <a:latin typeface="微软雅黑" panose="020B0503020204020204" pitchFamily="34" charset="-122"/>
                <a:ea typeface="宋体" panose="02010600030101010101" pitchFamily="2" charset="-122"/>
                <a:sym typeface="微软雅黑" panose="020B0503020204020204" pitchFamily="34" charset="-122"/>
              </a:rPr>
              <a:t>introduction</a:t>
            </a:r>
            <a:endParaRPr lang="zh-CN" altLang="en-US" sz="1800">
              <a:solidFill>
                <a:srgbClr val="00B3EE"/>
              </a:solidFill>
              <a:latin typeface="微软雅黑" panose="020B0503020204020204" pitchFamily="34" charset="-122"/>
              <a:sym typeface="微软雅黑" panose="020B0503020204020204" pitchFamily="34" charset="-122"/>
            </a:endParaRPr>
          </a:p>
        </p:txBody>
      </p:sp>
    </p:spTree>
  </p:cSld>
  <p:clrMapOvr>
    <a:masterClrMapping/>
  </p:clrMapOvr>
  <p:transition spd="slow">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直角三角形 57"/>
          <p:cNvSpPr>
            <a:spLocks noChangeArrowheads="1"/>
          </p:cNvSpPr>
          <p:nvPr/>
        </p:nvSpPr>
        <p:spPr bwMode="auto">
          <a:xfrm flipH="1" flipV="1">
            <a:off x="0" y="0"/>
            <a:ext cx="9144000" cy="5143500"/>
          </a:xfrm>
          <a:prstGeom prst="rtTriangle">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30" name="直角三角形 120"/>
          <p:cNvSpPr>
            <a:spLocks noChangeArrowheads="1"/>
          </p:cNvSpPr>
          <p:nvPr/>
        </p:nvSpPr>
        <p:spPr bwMode="auto">
          <a:xfrm flipH="1" flipV="1">
            <a:off x="5943600" y="0"/>
            <a:ext cx="3200400" cy="1800225"/>
          </a:xfrm>
          <a:prstGeom prst="rtTriangle">
            <a:avLst/>
          </a:prstGeom>
          <a:solidFill>
            <a:srgbClr val="7DAA1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31" name="直角三角形 4"/>
          <p:cNvSpPr>
            <a:spLocks noChangeArrowheads="1"/>
          </p:cNvSpPr>
          <p:nvPr/>
        </p:nvSpPr>
        <p:spPr bwMode="auto">
          <a:xfrm>
            <a:off x="0" y="0"/>
            <a:ext cx="9144000" cy="5143500"/>
          </a:xfrm>
          <a:prstGeom prst="rtTriangle">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32" name="直角三角形 119"/>
          <p:cNvSpPr>
            <a:spLocks noChangeArrowheads="1"/>
          </p:cNvSpPr>
          <p:nvPr/>
        </p:nvSpPr>
        <p:spPr bwMode="auto">
          <a:xfrm>
            <a:off x="0" y="3343275"/>
            <a:ext cx="3200400" cy="1800225"/>
          </a:xfrm>
          <a:prstGeom prst="rtTriangle">
            <a:avLst/>
          </a:prstGeom>
          <a:solidFill>
            <a:srgbClr val="006B9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33" name="等腰三角形 40"/>
          <p:cNvSpPr>
            <a:spLocks noChangeArrowheads="1"/>
          </p:cNvSpPr>
          <p:nvPr/>
        </p:nvSpPr>
        <p:spPr bwMode="auto">
          <a:xfrm flipH="1" flipV="1">
            <a:off x="0" y="0"/>
            <a:ext cx="3048000" cy="2570163"/>
          </a:xfrm>
          <a:prstGeom prst="triangle">
            <a:avLst>
              <a:gd name="adj" fmla="val 23125"/>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34" name="等腰三角形 43"/>
          <p:cNvSpPr>
            <a:spLocks noChangeArrowheads="1"/>
          </p:cNvSpPr>
          <p:nvPr/>
        </p:nvSpPr>
        <p:spPr bwMode="auto">
          <a:xfrm flipH="1">
            <a:off x="6096000" y="2573338"/>
            <a:ext cx="3048000" cy="2570162"/>
          </a:xfrm>
          <a:prstGeom prst="triangle">
            <a:avLst>
              <a:gd name="adj" fmla="val 74375"/>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nvGrpSpPr>
          <p:cNvPr id="22535" name="Group 8"/>
          <p:cNvGrpSpPr/>
          <p:nvPr/>
        </p:nvGrpSpPr>
        <p:grpSpPr bwMode="auto">
          <a:xfrm>
            <a:off x="733425" y="812800"/>
            <a:ext cx="2106613" cy="3514725"/>
            <a:chOff x="0" y="0"/>
            <a:chExt cx="2106674" cy="3514725"/>
          </a:xfrm>
        </p:grpSpPr>
        <p:sp>
          <p:nvSpPr>
            <p:cNvPr id="22536" name="矩形 79"/>
            <p:cNvSpPr>
              <a:spLocks noChangeArrowheads="1"/>
            </p:cNvSpPr>
            <p:nvPr/>
          </p:nvSpPr>
          <p:spPr bwMode="auto">
            <a:xfrm>
              <a:off x="0" y="0"/>
              <a:ext cx="2095500" cy="3514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37" name="矩形 82"/>
            <p:cNvSpPr>
              <a:spLocks noChangeArrowheads="1"/>
            </p:cNvSpPr>
            <p:nvPr/>
          </p:nvSpPr>
          <p:spPr bwMode="auto">
            <a:xfrm>
              <a:off x="0" y="0"/>
              <a:ext cx="2095500" cy="463313"/>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38" name="矩形 85"/>
            <p:cNvSpPr>
              <a:spLocks noChangeArrowheads="1"/>
            </p:cNvSpPr>
            <p:nvPr/>
          </p:nvSpPr>
          <p:spPr bwMode="auto">
            <a:xfrm>
              <a:off x="11174" y="48833"/>
              <a:ext cx="20955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22539" name="矩形 88"/>
            <p:cNvSpPr>
              <a:spLocks noChangeArrowheads="1"/>
            </p:cNvSpPr>
            <p:nvPr/>
          </p:nvSpPr>
          <p:spPr bwMode="auto">
            <a:xfrm>
              <a:off x="109537" y="602828"/>
              <a:ext cx="1876425" cy="2385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a:t>
              </a:r>
              <a:endParaRPr lang="zh-CN" altLang="en-US" sz="1200">
                <a:solidFill>
                  <a:srgbClr val="000000"/>
                </a:solidFill>
                <a:latin typeface="Arial" panose="020B0604020202020204" pitchFamily="34" charset="0"/>
                <a:sym typeface="DotumChe" panose="020B0609000101010101" pitchFamily="49" charset="-127"/>
              </a:endParaRPr>
            </a:p>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endParaRPr lang="zh-CN" altLang="en-US">
                <a:latin typeface="Arial" panose="020B0604020202020204" pitchFamily="34" charset="0"/>
                <a:ea typeface="宋体" panose="02010600030101010101" pitchFamily="2" charset="-122"/>
                <a:sym typeface="DotumChe" panose="020B0609000101010101" pitchFamily="49" charset="-127"/>
              </a:endParaRPr>
            </a:p>
          </p:txBody>
        </p:sp>
      </p:grpSp>
      <p:grpSp>
        <p:nvGrpSpPr>
          <p:cNvPr id="22540" name="Group 13"/>
          <p:cNvGrpSpPr/>
          <p:nvPr/>
        </p:nvGrpSpPr>
        <p:grpSpPr bwMode="auto">
          <a:xfrm>
            <a:off x="1457325" y="3919538"/>
            <a:ext cx="647700" cy="647700"/>
            <a:chOff x="0" y="0"/>
            <a:chExt cx="648000" cy="648000"/>
          </a:xfrm>
        </p:grpSpPr>
        <p:sp>
          <p:nvSpPr>
            <p:cNvPr id="22541" name="矩形 10"/>
            <p:cNvSpPr>
              <a:spLocks noChangeArrowheads="1"/>
            </p:cNvSpPr>
            <p:nvPr/>
          </p:nvSpPr>
          <p:spPr bwMode="auto">
            <a:xfrm>
              <a:off x="0" y="0"/>
              <a:ext cx="648000" cy="648000"/>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pic>
          <p:nvPicPr>
            <p:cNvPr id="22542" name="Picture 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51" y="105875"/>
              <a:ext cx="434849" cy="450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543" name="Group 16"/>
          <p:cNvGrpSpPr/>
          <p:nvPr/>
        </p:nvGrpSpPr>
        <p:grpSpPr bwMode="auto">
          <a:xfrm>
            <a:off x="3524250" y="812800"/>
            <a:ext cx="2095500" cy="3514725"/>
            <a:chOff x="0" y="0"/>
            <a:chExt cx="2095500" cy="3514726"/>
          </a:xfrm>
        </p:grpSpPr>
        <p:sp>
          <p:nvSpPr>
            <p:cNvPr id="22544" name="矩形 80"/>
            <p:cNvSpPr>
              <a:spLocks noChangeArrowheads="1"/>
            </p:cNvSpPr>
            <p:nvPr/>
          </p:nvSpPr>
          <p:spPr bwMode="auto">
            <a:xfrm>
              <a:off x="0" y="1"/>
              <a:ext cx="2095500" cy="3514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45" name="矩形 83"/>
            <p:cNvSpPr>
              <a:spLocks noChangeArrowheads="1"/>
            </p:cNvSpPr>
            <p:nvPr/>
          </p:nvSpPr>
          <p:spPr bwMode="auto">
            <a:xfrm>
              <a:off x="0" y="0"/>
              <a:ext cx="2095500" cy="463313"/>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46" name="矩形 86"/>
            <p:cNvSpPr>
              <a:spLocks noChangeArrowheads="1"/>
            </p:cNvSpPr>
            <p:nvPr/>
          </p:nvSpPr>
          <p:spPr bwMode="auto">
            <a:xfrm>
              <a:off x="0" y="65763"/>
              <a:ext cx="209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400">
                  <a:solidFill>
                    <a:schemeClr val="bg1"/>
                  </a:solidFill>
                  <a:ea typeface="宋体" panose="02010600030101010101" pitchFamily="2" charset="-122"/>
                  <a:sym typeface="DotumChe" panose="020B0609000101010101" pitchFamily="49" charset="-127"/>
                </a:rPr>
                <a:t>ADD TITLE IN HERE</a:t>
              </a:r>
            </a:p>
          </p:txBody>
        </p:sp>
        <p:sp>
          <p:nvSpPr>
            <p:cNvPr id="22547" name="矩形 103"/>
            <p:cNvSpPr>
              <a:spLocks noChangeArrowheads="1"/>
            </p:cNvSpPr>
            <p:nvPr/>
          </p:nvSpPr>
          <p:spPr bwMode="auto">
            <a:xfrm>
              <a:off x="118762" y="602829"/>
              <a:ext cx="1876425" cy="2385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a:t>
              </a:r>
              <a:endParaRPr lang="zh-CN" altLang="en-US" sz="1200">
                <a:solidFill>
                  <a:srgbClr val="000000"/>
                </a:solidFill>
                <a:latin typeface="Arial" panose="020B0604020202020204" pitchFamily="34" charset="0"/>
                <a:sym typeface="DotumChe" panose="020B0609000101010101" pitchFamily="49" charset="-127"/>
              </a:endParaRPr>
            </a:p>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endParaRPr lang="zh-CN" altLang="en-US">
                <a:latin typeface="Arial" panose="020B0604020202020204" pitchFamily="34" charset="0"/>
                <a:ea typeface="宋体" panose="02010600030101010101" pitchFamily="2" charset="-122"/>
                <a:sym typeface="DotumChe" panose="020B0609000101010101" pitchFamily="49" charset="-127"/>
              </a:endParaRPr>
            </a:p>
          </p:txBody>
        </p:sp>
      </p:grpSp>
      <p:grpSp>
        <p:nvGrpSpPr>
          <p:cNvPr id="22548" name="Group 21"/>
          <p:cNvGrpSpPr/>
          <p:nvPr/>
        </p:nvGrpSpPr>
        <p:grpSpPr bwMode="auto">
          <a:xfrm>
            <a:off x="6324600" y="812800"/>
            <a:ext cx="2133600" cy="3514725"/>
            <a:chOff x="0" y="0"/>
            <a:chExt cx="2133600" cy="3515401"/>
          </a:xfrm>
        </p:grpSpPr>
        <p:sp>
          <p:nvSpPr>
            <p:cNvPr id="22549" name="矩形 81"/>
            <p:cNvSpPr>
              <a:spLocks noChangeArrowheads="1"/>
            </p:cNvSpPr>
            <p:nvPr/>
          </p:nvSpPr>
          <p:spPr bwMode="auto">
            <a:xfrm>
              <a:off x="0" y="676"/>
              <a:ext cx="2095500" cy="35147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50" name="矩形 84"/>
            <p:cNvSpPr>
              <a:spLocks noChangeArrowheads="1"/>
            </p:cNvSpPr>
            <p:nvPr/>
          </p:nvSpPr>
          <p:spPr bwMode="auto">
            <a:xfrm>
              <a:off x="0" y="0"/>
              <a:ext cx="2095500" cy="463313"/>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2551" name="矩形 87"/>
            <p:cNvSpPr>
              <a:spLocks noChangeArrowheads="1"/>
            </p:cNvSpPr>
            <p:nvPr/>
          </p:nvSpPr>
          <p:spPr bwMode="auto">
            <a:xfrm>
              <a:off x="38100" y="69849"/>
              <a:ext cx="2095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400">
                  <a:solidFill>
                    <a:schemeClr val="bg1"/>
                  </a:solidFill>
                  <a:ea typeface="宋体" panose="02010600030101010101" pitchFamily="2" charset="-122"/>
                  <a:sym typeface="DotumChe" panose="020B0609000101010101" pitchFamily="49" charset="-127"/>
                </a:rPr>
                <a:t>ADD TITLE IN HERE</a:t>
              </a:r>
            </a:p>
          </p:txBody>
        </p:sp>
        <p:sp>
          <p:nvSpPr>
            <p:cNvPr id="22552" name="矩形 104"/>
            <p:cNvSpPr>
              <a:spLocks noChangeArrowheads="1"/>
            </p:cNvSpPr>
            <p:nvPr/>
          </p:nvSpPr>
          <p:spPr bwMode="auto">
            <a:xfrm>
              <a:off x="113699" y="603504"/>
              <a:ext cx="1876425" cy="23852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a:t>
              </a:r>
              <a:endParaRPr lang="zh-CN" altLang="en-US" sz="1200">
                <a:solidFill>
                  <a:srgbClr val="000000"/>
                </a:solidFill>
                <a:latin typeface="Arial" panose="020B0604020202020204" pitchFamily="34" charset="0"/>
                <a:sym typeface="DotumChe" panose="020B0609000101010101" pitchFamily="49" charset="-127"/>
              </a:endParaRPr>
            </a:p>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endParaRPr lang="zh-CN" altLang="en-US">
                <a:latin typeface="Arial" panose="020B0604020202020204" pitchFamily="34" charset="0"/>
                <a:ea typeface="宋体" panose="02010600030101010101" pitchFamily="2" charset="-122"/>
                <a:sym typeface="DotumChe" panose="020B0609000101010101" pitchFamily="49" charset="-127"/>
              </a:endParaRPr>
            </a:p>
          </p:txBody>
        </p:sp>
      </p:grpSp>
      <p:grpSp>
        <p:nvGrpSpPr>
          <p:cNvPr id="22553" name="Group 26"/>
          <p:cNvGrpSpPr/>
          <p:nvPr/>
        </p:nvGrpSpPr>
        <p:grpSpPr bwMode="auto">
          <a:xfrm>
            <a:off x="4256088" y="3922713"/>
            <a:ext cx="650875" cy="671512"/>
            <a:chOff x="0" y="0"/>
            <a:chExt cx="650597" cy="672397"/>
          </a:xfrm>
        </p:grpSpPr>
        <p:sp>
          <p:nvSpPr>
            <p:cNvPr id="22554" name="矩形 101"/>
            <p:cNvSpPr>
              <a:spLocks noChangeArrowheads="1"/>
            </p:cNvSpPr>
            <p:nvPr/>
          </p:nvSpPr>
          <p:spPr bwMode="auto">
            <a:xfrm>
              <a:off x="2597" y="0"/>
              <a:ext cx="648000" cy="648000"/>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pic>
          <p:nvPicPr>
            <p:cNvPr id="22555" name="Picture 7" descr="\\MAGNUM\Projects\Microsoft\Cloud Power FY12\Design\Icons\PNGs\Pooled.png"/>
            <p:cNvPicPr>
              <a:picLocks noChangeAspect="1" noChangeArrowheads="1"/>
            </p:cNvPicPr>
            <p:nvPr/>
          </p:nvPicPr>
          <p:blipFill>
            <a:blip r:embed="rId3" cstate="print">
              <a:lum bright="100000"/>
              <a:extLst>
                <a:ext uri="{28A0092B-C50C-407E-A947-70E740481C1C}">
                  <a14:useLocalDpi xmlns:a14="http://schemas.microsoft.com/office/drawing/2010/main" val="0"/>
                </a:ext>
              </a:extLst>
            </a:blip>
            <a:srcRect/>
            <a:stretch>
              <a:fillRect/>
            </a:stretch>
          </p:blipFill>
          <p:spPr bwMode="auto">
            <a:xfrm>
              <a:off x="0" y="21969"/>
              <a:ext cx="650597" cy="650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2556" name="Group 29"/>
          <p:cNvGrpSpPr/>
          <p:nvPr/>
        </p:nvGrpSpPr>
        <p:grpSpPr bwMode="auto">
          <a:xfrm>
            <a:off x="7086600" y="3919538"/>
            <a:ext cx="647700" cy="647700"/>
            <a:chOff x="0" y="0"/>
            <a:chExt cx="648000" cy="648000"/>
          </a:xfrm>
        </p:grpSpPr>
        <p:sp>
          <p:nvSpPr>
            <p:cNvPr id="22557" name="矩形 116"/>
            <p:cNvSpPr>
              <a:spLocks noChangeArrowheads="1"/>
            </p:cNvSpPr>
            <p:nvPr/>
          </p:nvSpPr>
          <p:spPr bwMode="auto">
            <a:xfrm>
              <a:off x="0" y="0"/>
              <a:ext cx="648000" cy="648000"/>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pic>
          <p:nvPicPr>
            <p:cNvPr id="22558" name="Picture 2" descr="C:\Users\kelleyc\Desktop\untitled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850" y="108000"/>
              <a:ext cx="432000" cy="4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553" name="Group 2"/>
          <p:cNvGrpSpPr/>
          <p:nvPr/>
        </p:nvGrpSpPr>
        <p:grpSpPr bwMode="auto">
          <a:xfrm>
            <a:off x="0" y="0"/>
            <a:ext cx="9158288" cy="5143500"/>
            <a:chOff x="0" y="0"/>
            <a:chExt cx="9157656" cy="5143500"/>
          </a:xfrm>
        </p:grpSpPr>
        <p:sp>
          <p:nvSpPr>
            <p:cNvPr id="23554" name="等腰三角形 7"/>
            <p:cNvSpPr>
              <a:spLocks noChangeArrowheads="1"/>
            </p:cNvSpPr>
            <p:nvPr/>
          </p:nvSpPr>
          <p:spPr bwMode="auto">
            <a:xfrm rot="5400000">
              <a:off x="-1074408" y="1074405"/>
              <a:ext cx="5143500" cy="2994683"/>
            </a:xfrm>
            <a:prstGeom prst="triangle">
              <a:avLst>
                <a:gd name="adj" fmla="val 50000"/>
              </a:avLst>
            </a:prstGeom>
            <a:solidFill>
              <a:srgbClr val="DDEAF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3555" name="任意多边形 14"/>
            <p:cNvSpPr>
              <a:spLocks noChangeArrowheads="1"/>
            </p:cNvSpPr>
            <p:nvPr/>
          </p:nvSpPr>
          <p:spPr bwMode="auto">
            <a:xfrm flipH="1">
              <a:off x="5829301" y="0"/>
              <a:ext cx="3314700" cy="5143500"/>
            </a:xfrm>
            <a:custGeom>
              <a:avLst/>
              <a:gdLst>
                <a:gd name="T0" fmla="*/ 2774170 w 2774170"/>
                <a:gd name="T1" fmla="*/ 0 h 5143500"/>
                <a:gd name="T2" fmla="*/ 0 w 2774170"/>
                <a:gd name="T3" fmla="*/ 0 h 5143500"/>
                <a:gd name="T4" fmla="*/ 0 w 2774170"/>
                <a:gd name="T5" fmla="*/ 5143500 h 5143500"/>
                <a:gd name="T6" fmla="*/ 2774170 w 2774170"/>
                <a:gd name="T7" fmla="*/ 5143500 h 5143500"/>
                <a:gd name="T8" fmla="*/ 2648108 w 2774170"/>
                <a:gd name="T9" fmla="*/ 4817513 h 5143500"/>
                <a:gd name="T10" fmla="*/ 2286142 w 2774170"/>
                <a:gd name="T11" fmla="*/ 2571750 h 5143500"/>
                <a:gd name="T12" fmla="*/ 2648108 w 2774170"/>
                <a:gd name="T13" fmla="*/ 325987 h 5143500"/>
                <a:gd name="T14" fmla="*/ 2774170 w 2774170"/>
                <a:gd name="T15" fmla="*/ 0 h 51435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74170" h="5143500">
                  <a:moveTo>
                    <a:pt x="2774170" y="0"/>
                  </a:moveTo>
                  <a:lnTo>
                    <a:pt x="0" y="0"/>
                  </a:lnTo>
                  <a:lnTo>
                    <a:pt x="0" y="5143500"/>
                  </a:lnTo>
                  <a:lnTo>
                    <a:pt x="2774170" y="5143500"/>
                  </a:lnTo>
                  <a:lnTo>
                    <a:pt x="2648108" y="4817513"/>
                  </a:lnTo>
                  <a:cubicBezTo>
                    <a:pt x="2417266" y="4149930"/>
                    <a:pt x="2286142" y="3384897"/>
                    <a:pt x="2286142" y="2571750"/>
                  </a:cubicBezTo>
                  <a:cubicBezTo>
                    <a:pt x="2286142" y="1758604"/>
                    <a:pt x="2417266" y="993570"/>
                    <a:pt x="2648108" y="325987"/>
                  </a:cubicBezTo>
                  <a:lnTo>
                    <a:pt x="2774170" y="0"/>
                  </a:lnTo>
                  <a:close/>
                </a:path>
              </a:pathLst>
            </a:custGeom>
            <a:solidFill>
              <a:srgbClr val="007CAC"/>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3556" name="任意多边形 71"/>
            <p:cNvSpPr>
              <a:spLocks noChangeArrowheads="1"/>
            </p:cNvSpPr>
            <p:nvPr/>
          </p:nvSpPr>
          <p:spPr bwMode="auto">
            <a:xfrm flipH="1">
              <a:off x="6525718" y="0"/>
              <a:ext cx="2631938" cy="5143500"/>
            </a:xfrm>
            <a:custGeom>
              <a:avLst/>
              <a:gdLst>
                <a:gd name="T0" fmla="*/ 2774170 w 2774170"/>
                <a:gd name="T1" fmla="*/ 0 h 5143500"/>
                <a:gd name="T2" fmla="*/ 0 w 2774170"/>
                <a:gd name="T3" fmla="*/ 0 h 5143500"/>
                <a:gd name="T4" fmla="*/ 0 w 2774170"/>
                <a:gd name="T5" fmla="*/ 5143500 h 5143500"/>
                <a:gd name="T6" fmla="*/ 2774170 w 2774170"/>
                <a:gd name="T7" fmla="*/ 5143500 h 5143500"/>
                <a:gd name="T8" fmla="*/ 2648108 w 2774170"/>
                <a:gd name="T9" fmla="*/ 4817513 h 5143500"/>
                <a:gd name="T10" fmla="*/ 2286142 w 2774170"/>
                <a:gd name="T11" fmla="*/ 2571750 h 5143500"/>
                <a:gd name="T12" fmla="*/ 2648108 w 2774170"/>
                <a:gd name="T13" fmla="*/ 325987 h 5143500"/>
                <a:gd name="T14" fmla="*/ 2774170 w 2774170"/>
                <a:gd name="T15" fmla="*/ 0 h 51435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74170" h="5143500">
                  <a:moveTo>
                    <a:pt x="2774170" y="0"/>
                  </a:moveTo>
                  <a:lnTo>
                    <a:pt x="0" y="0"/>
                  </a:lnTo>
                  <a:lnTo>
                    <a:pt x="0" y="5143500"/>
                  </a:lnTo>
                  <a:lnTo>
                    <a:pt x="2774170" y="5143500"/>
                  </a:lnTo>
                  <a:lnTo>
                    <a:pt x="2648108" y="4817513"/>
                  </a:lnTo>
                  <a:cubicBezTo>
                    <a:pt x="2417266" y="4149930"/>
                    <a:pt x="2286142" y="3384897"/>
                    <a:pt x="2286142" y="2571750"/>
                  </a:cubicBezTo>
                  <a:cubicBezTo>
                    <a:pt x="2286142" y="1758604"/>
                    <a:pt x="2417266" y="993570"/>
                    <a:pt x="2648108" y="325987"/>
                  </a:cubicBezTo>
                  <a:lnTo>
                    <a:pt x="2774170" y="0"/>
                  </a:lnTo>
                  <a:close/>
                </a:path>
              </a:pathLst>
            </a:custGeom>
            <a:solidFill>
              <a:srgbClr val="00689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grpSp>
        <p:nvGrpSpPr>
          <p:cNvPr id="23557" name="Group 6"/>
          <p:cNvGrpSpPr/>
          <p:nvPr/>
        </p:nvGrpSpPr>
        <p:grpSpPr bwMode="auto">
          <a:xfrm>
            <a:off x="1171575" y="647700"/>
            <a:ext cx="3705225" cy="3705225"/>
            <a:chOff x="0" y="0"/>
            <a:chExt cx="3790950" cy="3790950"/>
          </a:xfrm>
        </p:grpSpPr>
        <p:sp>
          <p:nvSpPr>
            <p:cNvPr id="23558" name="椭圆 3"/>
            <p:cNvSpPr>
              <a:spLocks noChangeArrowheads="1"/>
            </p:cNvSpPr>
            <p:nvPr/>
          </p:nvSpPr>
          <p:spPr bwMode="auto">
            <a:xfrm>
              <a:off x="0" y="0"/>
              <a:ext cx="3790950" cy="3790950"/>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3559" name="椭圆 32"/>
            <p:cNvSpPr>
              <a:spLocks noChangeArrowheads="1"/>
            </p:cNvSpPr>
            <p:nvPr/>
          </p:nvSpPr>
          <p:spPr bwMode="auto">
            <a:xfrm>
              <a:off x="569629" y="572707"/>
              <a:ext cx="2645536" cy="2645536"/>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3560" name="矩形 33"/>
            <p:cNvSpPr>
              <a:spLocks noChangeArrowheads="1"/>
            </p:cNvSpPr>
            <p:nvPr/>
          </p:nvSpPr>
          <p:spPr bwMode="auto">
            <a:xfrm>
              <a:off x="736594" y="1727841"/>
              <a:ext cx="2325202"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sp>
          <p:nvSpPr>
            <p:cNvPr id="23561" name="矩形 34"/>
            <p:cNvSpPr>
              <a:spLocks noChangeArrowheads="1"/>
            </p:cNvSpPr>
            <p:nvPr/>
          </p:nvSpPr>
          <p:spPr bwMode="auto">
            <a:xfrm>
              <a:off x="1100306" y="1381326"/>
              <a:ext cx="1597777" cy="314898"/>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ADD TITLE IN HERE</a:t>
              </a:r>
            </a:p>
          </p:txBody>
        </p:sp>
      </p:grpSp>
      <p:sp>
        <p:nvSpPr>
          <p:cNvPr id="23562" name="文本框 51"/>
          <p:cNvSpPr>
            <a:spLocks noChangeArrowheads="1"/>
          </p:cNvSpPr>
          <p:nvPr/>
        </p:nvSpPr>
        <p:spPr bwMode="auto">
          <a:xfrm>
            <a:off x="2905125" y="811213"/>
            <a:ext cx="2714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A</a:t>
            </a:r>
          </a:p>
        </p:txBody>
      </p:sp>
      <p:sp>
        <p:nvSpPr>
          <p:cNvPr id="23563" name="文本框 59"/>
          <p:cNvSpPr>
            <a:spLocks noChangeArrowheads="1"/>
          </p:cNvSpPr>
          <p:nvPr/>
        </p:nvSpPr>
        <p:spPr bwMode="auto">
          <a:xfrm>
            <a:off x="4319588" y="1844675"/>
            <a:ext cx="2714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B</a:t>
            </a:r>
          </a:p>
        </p:txBody>
      </p:sp>
      <p:sp>
        <p:nvSpPr>
          <p:cNvPr id="23564" name="文本框 60"/>
          <p:cNvSpPr>
            <a:spLocks noChangeArrowheads="1"/>
          </p:cNvSpPr>
          <p:nvPr/>
        </p:nvSpPr>
        <p:spPr bwMode="auto">
          <a:xfrm>
            <a:off x="4238625" y="3108325"/>
            <a:ext cx="2714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C</a:t>
            </a:r>
          </a:p>
        </p:txBody>
      </p:sp>
      <p:sp>
        <p:nvSpPr>
          <p:cNvPr id="23565" name="文本框 61"/>
          <p:cNvSpPr>
            <a:spLocks noChangeArrowheads="1"/>
          </p:cNvSpPr>
          <p:nvPr/>
        </p:nvSpPr>
        <p:spPr bwMode="auto">
          <a:xfrm>
            <a:off x="3559175" y="3736975"/>
            <a:ext cx="2730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D</a:t>
            </a:r>
          </a:p>
        </p:txBody>
      </p:sp>
      <p:sp>
        <p:nvSpPr>
          <p:cNvPr id="23566" name="文本框 62"/>
          <p:cNvSpPr>
            <a:spLocks noChangeArrowheads="1"/>
          </p:cNvSpPr>
          <p:nvPr/>
        </p:nvSpPr>
        <p:spPr bwMode="auto">
          <a:xfrm>
            <a:off x="2552700" y="3854450"/>
            <a:ext cx="2714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E</a:t>
            </a:r>
          </a:p>
        </p:txBody>
      </p:sp>
      <p:sp>
        <p:nvSpPr>
          <p:cNvPr id="23567" name="文本框 63"/>
          <p:cNvSpPr>
            <a:spLocks noChangeArrowheads="1"/>
          </p:cNvSpPr>
          <p:nvPr/>
        </p:nvSpPr>
        <p:spPr bwMode="auto">
          <a:xfrm>
            <a:off x="1377950" y="2403475"/>
            <a:ext cx="27146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F</a:t>
            </a:r>
          </a:p>
        </p:txBody>
      </p:sp>
      <p:grpSp>
        <p:nvGrpSpPr>
          <p:cNvPr id="23568" name="Group 23"/>
          <p:cNvGrpSpPr/>
          <p:nvPr/>
        </p:nvGrpSpPr>
        <p:grpSpPr bwMode="auto">
          <a:xfrm>
            <a:off x="6026150" y="841375"/>
            <a:ext cx="2289175" cy="361950"/>
            <a:chOff x="0" y="0"/>
            <a:chExt cx="2289212" cy="361444"/>
          </a:xfrm>
        </p:grpSpPr>
        <p:grpSp>
          <p:nvGrpSpPr>
            <p:cNvPr id="23569" name="Group 24"/>
            <p:cNvGrpSpPr/>
            <p:nvPr/>
          </p:nvGrpSpPr>
          <p:grpSpPr bwMode="auto">
            <a:xfrm>
              <a:off x="0" y="1444"/>
              <a:ext cx="360000" cy="360000"/>
              <a:chOff x="0" y="0"/>
              <a:chExt cx="360000" cy="360000"/>
            </a:xfrm>
          </p:grpSpPr>
          <p:sp>
            <p:nvSpPr>
              <p:cNvPr id="23570" name="椭圆 2"/>
              <p:cNvSpPr>
                <a:spLocks noChangeArrowheads="1"/>
              </p:cNvSpPr>
              <p:nvPr/>
            </p:nvSpPr>
            <p:spPr bwMode="auto">
              <a:xfrm>
                <a:off x="0" y="0"/>
                <a:ext cx="360000" cy="3600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3571" name="文本框 5"/>
              <p:cNvSpPr>
                <a:spLocks noChangeArrowheads="1"/>
              </p:cNvSpPr>
              <p:nvPr/>
            </p:nvSpPr>
            <p:spPr bwMode="auto">
              <a:xfrm>
                <a:off x="33165" y="26112"/>
                <a:ext cx="2936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A</a:t>
                </a:r>
              </a:p>
            </p:txBody>
          </p:sp>
        </p:grpSp>
        <p:sp>
          <p:nvSpPr>
            <p:cNvPr id="23572" name="矩形 64"/>
            <p:cNvSpPr>
              <a:spLocks noChangeArrowheads="1"/>
            </p:cNvSpPr>
            <p:nvPr/>
          </p:nvSpPr>
          <p:spPr bwMode="auto">
            <a:xfrm>
              <a:off x="399336" y="0"/>
              <a:ext cx="18898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Please add title in here</a:t>
              </a:r>
            </a:p>
          </p:txBody>
        </p:sp>
      </p:grpSp>
      <p:grpSp>
        <p:nvGrpSpPr>
          <p:cNvPr id="23573" name="Group 28"/>
          <p:cNvGrpSpPr/>
          <p:nvPr/>
        </p:nvGrpSpPr>
        <p:grpSpPr bwMode="auto">
          <a:xfrm>
            <a:off x="6159500" y="1450975"/>
            <a:ext cx="2295525" cy="360363"/>
            <a:chOff x="0" y="0"/>
            <a:chExt cx="2295538" cy="360000"/>
          </a:xfrm>
        </p:grpSpPr>
        <p:grpSp>
          <p:nvGrpSpPr>
            <p:cNvPr id="23574" name="Group 29"/>
            <p:cNvGrpSpPr/>
            <p:nvPr/>
          </p:nvGrpSpPr>
          <p:grpSpPr bwMode="auto">
            <a:xfrm>
              <a:off x="0" y="0"/>
              <a:ext cx="360000" cy="360000"/>
              <a:chOff x="0" y="0"/>
              <a:chExt cx="360000" cy="360000"/>
            </a:xfrm>
          </p:grpSpPr>
          <p:sp>
            <p:nvSpPr>
              <p:cNvPr id="23575" name="椭圆 37"/>
              <p:cNvSpPr>
                <a:spLocks noChangeArrowheads="1"/>
              </p:cNvSpPr>
              <p:nvPr/>
            </p:nvSpPr>
            <p:spPr bwMode="auto">
              <a:xfrm>
                <a:off x="0" y="0"/>
                <a:ext cx="360000" cy="3600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3576" name="文本框 38"/>
              <p:cNvSpPr>
                <a:spLocks noChangeArrowheads="1"/>
              </p:cNvSpPr>
              <p:nvPr/>
            </p:nvSpPr>
            <p:spPr bwMode="auto">
              <a:xfrm>
                <a:off x="33165" y="26112"/>
                <a:ext cx="29367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B</a:t>
                </a:r>
              </a:p>
            </p:txBody>
          </p:sp>
        </p:grpSp>
        <p:sp>
          <p:nvSpPr>
            <p:cNvPr id="23577" name="矩形 65"/>
            <p:cNvSpPr>
              <a:spLocks noChangeArrowheads="1"/>
            </p:cNvSpPr>
            <p:nvPr/>
          </p:nvSpPr>
          <p:spPr bwMode="auto">
            <a:xfrm>
              <a:off x="405662" y="26112"/>
              <a:ext cx="18898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Please add title in here</a:t>
              </a:r>
            </a:p>
          </p:txBody>
        </p:sp>
      </p:grpSp>
      <p:grpSp>
        <p:nvGrpSpPr>
          <p:cNvPr id="23578" name="Group 33"/>
          <p:cNvGrpSpPr/>
          <p:nvPr/>
        </p:nvGrpSpPr>
        <p:grpSpPr bwMode="auto">
          <a:xfrm>
            <a:off x="6197600" y="2060575"/>
            <a:ext cx="2297113" cy="358775"/>
            <a:chOff x="0" y="0"/>
            <a:chExt cx="2296663" cy="360000"/>
          </a:xfrm>
        </p:grpSpPr>
        <p:grpSp>
          <p:nvGrpSpPr>
            <p:cNvPr id="23579" name="Group 34"/>
            <p:cNvGrpSpPr/>
            <p:nvPr/>
          </p:nvGrpSpPr>
          <p:grpSpPr bwMode="auto">
            <a:xfrm>
              <a:off x="0" y="0"/>
              <a:ext cx="360000" cy="360000"/>
              <a:chOff x="0" y="0"/>
              <a:chExt cx="360000" cy="360000"/>
            </a:xfrm>
          </p:grpSpPr>
          <p:sp>
            <p:nvSpPr>
              <p:cNvPr id="23580" name="椭圆 40"/>
              <p:cNvSpPr>
                <a:spLocks noChangeArrowheads="1"/>
              </p:cNvSpPr>
              <p:nvPr/>
            </p:nvSpPr>
            <p:spPr bwMode="auto">
              <a:xfrm>
                <a:off x="0" y="0"/>
                <a:ext cx="360000" cy="3600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3581" name="文本框 41"/>
              <p:cNvSpPr>
                <a:spLocks noChangeArrowheads="1"/>
              </p:cNvSpPr>
              <p:nvPr/>
            </p:nvSpPr>
            <p:spPr bwMode="auto">
              <a:xfrm>
                <a:off x="40378" y="26112"/>
                <a:ext cx="27924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C</a:t>
                </a:r>
              </a:p>
            </p:txBody>
          </p:sp>
        </p:grpSp>
        <p:sp>
          <p:nvSpPr>
            <p:cNvPr id="23582" name="矩形 66"/>
            <p:cNvSpPr>
              <a:spLocks noChangeArrowheads="1"/>
            </p:cNvSpPr>
            <p:nvPr/>
          </p:nvSpPr>
          <p:spPr bwMode="auto">
            <a:xfrm>
              <a:off x="406787" y="26112"/>
              <a:ext cx="18898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Please add title in here</a:t>
              </a:r>
            </a:p>
          </p:txBody>
        </p:sp>
      </p:grpSp>
      <p:grpSp>
        <p:nvGrpSpPr>
          <p:cNvPr id="23583" name="Group 38"/>
          <p:cNvGrpSpPr/>
          <p:nvPr/>
        </p:nvGrpSpPr>
        <p:grpSpPr bwMode="auto">
          <a:xfrm>
            <a:off x="6197600" y="2668588"/>
            <a:ext cx="2297113" cy="360362"/>
            <a:chOff x="0" y="0"/>
            <a:chExt cx="2296663" cy="360000"/>
          </a:xfrm>
        </p:grpSpPr>
        <p:grpSp>
          <p:nvGrpSpPr>
            <p:cNvPr id="23584" name="Group 39"/>
            <p:cNvGrpSpPr/>
            <p:nvPr/>
          </p:nvGrpSpPr>
          <p:grpSpPr bwMode="auto">
            <a:xfrm>
              <a:off x="0" y="0"/>
              <a:ext cx="360000" cy="360000"/>
              <a:chOff x="0" y="0"/>
              <a:chExt cx="360000" cy="360000"/>
            </a:xfrm>
          </p:grpSpPr>
          <p:sp>
            <p:nvSpPr>
              <p:cNvPr id="23585" name="椭圆 43"/>
              <p:cNvSpPr>
                <a:spLocks noChangeArrowheads="1"/>
              </p:cNvSpPr>
              <p:nvPr/>
            </p:nvSpPr>
            <p:spPr bwMode="auto">
              <a:xfrm>
                <a:off x="0" y="0"/>
                <a:ext cx="360000" cy="3600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3586" name="文本框 44"/>
              <p:cNvSpPr>
                <a:spLocks noChangeArrowheads="1"/>
              </p:cNvSpPr>
              <p:nvPr/>
            </p:nvSpPr>
            <p:spPr bwMode="auto">
              <a:xfrm>
                <a:off x="30760" y="26112"/>
                <a:ext cx="29848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D</a:t>
                </a:r>
              </a:p>
            </p:txBody>
          </p:sp>
        </p:grpSp>
        <p:sp>
          <p:nvSpPr>
            <p:cNvPr id="23587" name="矩形 68"/>
            <p:cNvSpPr>
              <a:spLocks noChangeArrowheads="1"/>
            </p:cNvSpPr>
            <p:nvPr/>
          </p:nvSpPr>
          <p:spPr bwMode="auto">
            <a:xfrm>
              <a:off x="406787" y="26112"/>
              <a:ext cx="18898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Please add title in here</a:t>
              </a:r>
            </a:p>
          </p:txBody>
        </p:sp>
      </p:grpSp>
      <p:grpSp>
        <p:nvGrpSpPr>
          <p:cNvPr id="23588" name="Group 43"/>
          <p:cNvGrpSpPr/>
          <p:nvPr/>
        </p:nvGrpSpPr>
        <p:grpSpPr bwMode="auto">
          <a:xfrm>
            <a:off x="6159500" y="3276600"/>
            <a:ext cx="2286000" cy="360363"/>
            <a:chOff x="0" y="0"/>
            <a:chExt cx="2285697" cy="360000"/>
          </a:xfrm>
        </p:grpSpPr>
        <p:grpSp>
          <p:nvGrpSpPr>
            <p:cNvPr id="23589" name="Group 44"/>
            <p:cNvGrpSpPr/>
            <p:nvPr/>
          </p:nvGrpSpPr>
          <p:grpSpPr bwMode="auto">
            <a:xfrm>
              <a:off x="0" y="0"/>
              <a:ext cx="360000" cy="360000"/>
              <a:chOff x="0" y="0"/>
              <a:chExt cx="360000" cy="360000"/>
            </a:xfrm>
          </p:grpSpPr>
          <p:sp>
            <p:nvSpPr>
              <p:cNvPr id="23590" name="椭圆 46"/>
              <p:cNvSpPr>
                <a:spLocks noChangeArrowheads="1"/>
              </p:cNvSpPr>
              <p:nvPr/>
            </p:nvSpPr>
            <p:spPr bwMode="auto">
              <a:xfrm>
                <a:off x="0" y="0"/>
                <a:ext cx="360000" cy="3600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3591" name="文本框 47"/>
              <p:cNvSpPr>
                <a:spLocks noChangeArrowheads="1"/>
              </p:cNvSpPr>
              <p:nvPr/>
            </p:nvSpPr>
            <p:spPr bwMode="auto">
              <a:xfrm>
                <a:off x="43584" y="26112"/>
                <a:ext cx="27283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E</a:t>
                </a:r>
              </a:p>
            </p:txBody>
          </p:sp>
        </p:grpSp>
        <p:sp>
          <p:nvSpPr>
            <p:cNvPr id="23592" name="矩形 69"/>
            <p:cNvSpPr>
              <a:spLocks noChangeArrowheads="1"/>
            </p:cNvSpPr>
            <p:nvPr/>
          </p:nvSpPr>
          <p:spPr bwMode="auto">
            <a:xfrm>
              <a:off x="395821" y="26112"/>
              <a:ext cx="18898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Please add title in here</a:t>
              </a:r>
            </a:p>
          </p:txBody>
        </p:sp>
      </p:grpSp>
      <p:grpSp>
        <p:nvGrpSpPr>
          <p:cNvPr id="23593" name="Group 48"/>
          <p:cNvGrpSpPr/>
          <p:nvPr/>
        </p:nvGrpSpPr>
        <p:grpSpPr bwMode="auto">
          <a:xfrm>
            <a:off x="6045200" y="3886200"/>
            <a:ext cx="2270125" cy="358775"/>
            <a:chOff x="0" y="0"/>
            <a:chExt cx="2270162" cy="360000"/>
          </a:xfrm>
        </p:grpSpPr>
        <p:grpSp>
          <p:nvGrpSpPr>
            <p:cNvPr id="23594" name="Group 49"/>
            <p:cNvGrpSpPr/>
            <p:nvPr/>
          </p:nvGrpSpPr>
          <p:grpSpPr bwMode="auto">
            <a:xfrm>
              <a:off x="0" y="0"/>
              <a:ext cx="360000" cy="360000"/>
              <a:chOff x="0" y="0"/>
              <a:chExt cx="360000" cy="360000"/>
            </a:xfrm>
          </p:grpSpPr>
          <p:sp>
            <p:nvSpPr>
              <p:cNvPr id="23595" name="椭圆 49"/>
              <p:cNvSpPr>
                <a:spLocks noChangeArrowheads="1"/>
              </p:cNvSpPr>
              <p:nvPr/>
            </p:nvSpPr>
            <p:spPr bwMode="auto">
              <a:xfrm>
                <a:off x="0" y="0"/>
                <a:ext cx="360000" cy="360000"/>
              </a:xfrm>
              <a:prstGeom prst="ellipse">
                <a:avLst/>
              </a:prstGeom>
              <a:solidFill>
                <a:srgbClr val="8ABC1D"/>
              </a:solidFill>
              <a:ln w="38100">
                <a:solidFill>
                  <a:schemeClr val="bg1"/>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3596" name="文本框 50"/>
              <p:cNvSpPr>
                <a:spLocks noChangeArrowheads="1"/>
              </p:cNvSpPr>
              <p:nvPr/>
            </p:nvSpPr>
            <p:spPr bwMode="auto">
              <a:xfrm>
                <a:off x="46790" y="26112"/>
                <a:ext cx="26641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b="1">
                    <a:solidFill>
                      <a:schemeClr val="bg1"/>
                    </a:solidFill>
                    <a:ea typeface="宋体" panose="02010600030101010101" pitchFamily="2" charset="-122"/>
                    <a:sym typeface="DotumChe" panose="020B0609000101010101" pitchFamily="49" charset="-127"/>
                  </a:rPr>
                  <a:t>F</a:t>
                </a:r>
              </a:p>
            </p:txBody>
          </p:sp>
        </p:grpSp>
        <p:sp>
          <p:nvSpPr>
            <p:cNvPr id="23597" name="矩形 70"/>
            <p:cNvSpPr>
              <a:spLocks noChangeArrowheads="1"/>
            </p:cNvSpPr>
            <p:nvPr/>
          </p:nvSpPr>
          <p:spPr bwMode="auto">
            <a:xfrm>
              <a:off x="380286" y="26112"/>
              <a:ext cx="188987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Please add title in here</a:t>
              </a:r>
            </a:p>
          </p:txBody>
        </p:sp>
      </p:grpSp>
      <p:sp>
        <p:nvSpPr>
          <p:cNvPr id="23598" name="文本框 8"/>
          <p:cNvSpPr>
            <a:spLocks noChangeArrowheads="1"/>
          </p:cNvSpPr>
          <p:nvPr/>
        </p:nvSpPr>
        <p:spPr bwMode="auto">
          <a:xfrm>
            <a:off x="461963" y="2371725"/>
            <a:ext cx="6588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00">
                <a:solidFill>
                  <a:srgbClr val="595959"/>
                </a:solidFill>
                <a:latin typeface="微软雅黑" panose="020B0503020204020204" pitchFamily="34" charset="-122"/>
                <a:ea typeface="宋体" panose="02010600030101010101" pitchFamily="2" charset="-122"/>
                <a:sym typeface="微软雅黑" panose="020B0503020204020204" pitchFamily="34" charset="-122"/>
              </a:rPr>
              <a:t>35%</a:t>
            </a:r>
            <a:endParaRPr lang="zh-CN" altLang="en-US" sz="1800">
              <a:solidFill>
                <a:srgbClr val="595959"/>
              </a:solidFill>
              <a:latin typeface="微软雅黑" panose="020B0503020204020204" pitchFamily="34" charset="-122"/>
              <a:sym typeface="微软雅黑" panose="020B0503020204020204" pitchFamily="34" charset="-122"/>
            </a:endParaRPr>
          </a:p>
        </p:txBody>
      </p:sp>
      <p:sp>
        <p:nvSpPr>
          <p:cNvPr id="23599" name="文本框 74"/>
          <p:cNvSpPr>
            <a:spLocks noChangeArrowheads="1"/>
          </p:cNvSpPr>
          <p:nvPr/>
        </p:nvSpPr>
        <p:spPr bwMode="auto">
          <a:xfrm>
            <a:off x="2200275" y="4391025"/>
            <a:ext cx="658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00">
                <a:solidFill>
                  <a:srgbClr val="595959"/>
                </a:solidFill>
                <a:latin typeface="微软雅黑" panose="020B0503020204020204" pitchFamily="34" charset="-122"/>
                <a:ea typeface="宋体" panose="02010600030101010101" pitchFamily="2" charset="-122"/>
                <a:sym typeface="微软雅黑" panose="020B0503020204020204" pitchFamily="34" charset="-122"/>
              </a:rPr>
              <a:t>13%</a:t>
            </a:r>
            <a:endParaRPr lang="zh-CN" altLang="en-US" sz="1800">
              <a:solidFill>
                <a:srgbClr val="595959"/>
              </a:solidFill>
              <a:latin typeface="微软雅黑" panose="020B0503020204020204" pitchFamily="34" charset="-122"/>
              <a:sym typeface="微软雅黑" panose="020B0503020204020204" pitchFamily="34" charset="-122"/>
            </a:endParaRPr>
          </a:p>
        </p:txBody>
      </p:sp>
      <p:sp>
        <p:nvSpPr>
          <p:cNvPr id="23600" name="文本框 75"/>
          <p:cNvSpPr>
            <a:spLocks noChangeArrowheads="1"/>
          </p:cNvSpPr>
          <p:nvPr/>
        </p:nvSpPr>
        <p:spPr bwMode="auto">
          <a:xfrm>
            <a:off x="3794125" y="4225925"/>
            <a:ext cx="6588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00">
                <a:solidFill>
                  <a:srgbClr val="595959"/>
                </a:solidFill>
                <a:latin typeface="微软雅黑" panose="020B0503020204020204" pitchFamily="34" charset="-122"/>
                <a:ea typeface="宋体" panose="02010600030101010101" pitchFamily="2" charset="-122"/>
                <a:sym typeface="微软雅黑" panose="020B0503020204020204" pitchFamily="34" charset="-122"/>
              </a:rPr>
              <a:t>16%</a:t>
            </a:r>
            <a:endParaRPr lang="zh-CN" altLang="en-US" sz="1800">
              <a:solidFill>
                <a:srgbClr val="595959"/>
              </a:solidFill>
              <a:latin typeface="微软雅黑" panose="020B0503020204020204" pitchFamily="34" charset="-122"/>
              <a:sym typeface="微软雅黑" panose="020B0503020204020204" pitchFamily="34" charset="-122"/>
            </a:endParaRPr>
          </a:p>
        </p:txBody>
      </p:sp>
      <p:sp>
        <p:nvSpPr>
          <p:cNvPr id="23601" name="文本框 76"/>
          <p:cNvSpPr>
            <a:spLocks noChangeArrowheads="1"/>
          </p:cNvSpPr>
          <p:nvPr/>
        </p:nvSpPr>
        <p:spPr bwMode="auto">
          <a:xfrm>
            <a:off x="4646613" y="3414713"/>
            <a:ext cx="658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00">
                <a:solidFill>
                  <a:srgbClr val="595959"/>
                </a:solidFill>
                <a:latin typeface="微软雅黑" panose="020B0503020204020204" pitchFamily="34" charset="-122"/>
                <a:ea typeface="宋体" panose="02010600030101010101" pitchFamily="2" charset="-122"/>
                <a:sym typeface="微软雅黑" panose="020B0503020204020204" pitchFamily="34" charset="-122"/>
              </a:rPr>
              <a:t>10%</a:t>
            </a:r>
            <a:endParaRPr lang="zh-CN" altLang="en-US" sz="1800">
              <a:solidFill>
                <a:srgbClr val="595959"/>
              </a:solidFill>
              <a:latin typeface="微软雅黑" panose="020B0503020204020204" pitchFamily="34" charset="-122"/>
              <a:sym typeface="微软雅黑" panose="020B0503020204020204" pitchFamily="34" charset="-122"/>
            </a:endParaRPr>
          </a:p>
        </p:txBody>
      </p:sp>
      <p:sp>
        <p:nvSpPr>
          <p:cNvPr id="23602" name="文本框 77"/>
          <p:cNvSpPr>
            <a:spLocks noChangeArrowheads="1"/>
          </p:cNvSpPr>
          <p:nvPr/>
        </p:nvSpPr>
        <p:spPr bwMode="auto">
          <a:xfrm>
            <a:off x="4741863" y="1658938"/>
            <a:ext cx="658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00">
                <a:solidFill>
                  <a:srgbClr val="595959"/>
                </a:solidFill>
                <a:latin typeface="微软雅黑" panose="020B0503020204020204" pitchFamily="34" charset="-122"/>
                <a:ea typeface="宋体" panose="02010600030101010101" pitchFamily="2" charset="-122"/>
                <a:sym typeface="微软雅黑" panose="020B0503020204020204" pitchFamily="34" charset="-122"/>
              </a:rPr>
              <a:t>19%</a:t>
            </a:r>
            <a:endParaRPr lang="zh-CN" altLang="en-US" sz="1800">
              <a:solidFill>
                <a:srgbClr val="595959"/>
              </a:solidFill>
              <a:latin typeface="微软雅黑" panose="020B0503020204020204" pitchFamily="34" charset="-122"/>
              <a:sym typeface="微软雅黑" panose="020B0503020204020204" pitchFamily="34" charset="-122"/>
            </a:endParaRPr>
          </a:p>
        </p:txBody>
      </p:sp>
      <p:sp>
        <p:nvSpPr>
          <p:cNvPr id="23603" name="文本框 78"/>
          <p:cNvSpPr>
            <a:spLocks noChangeArrowheads="1"/>
          </p:cNvSpPr>
          <p:nvPr/>
        </p:nvSpPr>
        <p:spPr bwMode="auto">
          <a:xfrm>
            <a:off x="2698750" y="309563"/>
            <a:ext cx="6588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00">
                <a:solidFill>
                  <a:srgbClr val="595959"/>
                </a:solidFill>
                <a:latin typeface="微软雅黑" panose="020B0503020204020204" pitchFamily="34" charset="-122"/>
                <a:ea typeface="宋体" panose="02010600030101010101" pitchFamily="2" charset="-122"/>
                <a:sym typeface="微软雅黑" panose="020B0503020204020204" pitchFamily="34" charset="-122"/>
              </a:rPr>
              <a:t>17%</a:t>
            </a:r>
            <a:endParaRPr lang="zh-CN" altLang="en-US" sz="1800">
              <a:solidFill>
                <a:srgbClr val="595959"/>
              </a:solidFill>
              <a:latin typeface="微软雅黑" panose="020B0503020204020204" pitchFamily="34" charset="-122"/>
              <a:sym typeface="微软雅黑" panose="020B0503020204020204" pitchFamily="34" charset="-122"/>
            </a:endParaRPr>
          </a:p>
        </p:txBody>
      </p:sp>
    </p:spTree>
  </p:cSld>
  <p:clrMapOvr>
    <a:masterClrMapping/>
  </p:clrMapOvr>
  <p:transition spd="slow">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7" name="Group 2"/>
          <p:cNvGrpSpPr/>
          <p:nvPr/>
        </p:nvGrpSpPr>
        <p:grpSpPr bwMode="auto">
          <a:xfrm>
            <a:off x="0" y="0"/>
            <a:ext cx="9144000" cy="5151438"/>
            <a:chOff x="0" y="0"/>
            <a:chExt cx="9144001" cy="5151453"/>
          </a:xfrm>
        </p:grpSpPr>
        <p:sp>
          <p:nvSpPr>
            <p:cNvPr id="24578" name="直角三角形 32"/>
            <p:cNvSpPr>
              <a:spLocks noChangeArrowheads="1"/>
            </p:cNvSpPr>
            <p:nvPr/>
          </p:nvSpPr>
          <p:spPr bwMode="auto">
            <a:xfrm>
              <a:off x="0" y="3"/>
              <a:ext cx="9144000" cy="5143499"/>
            </a:xfrm>
            <a:prstGeom prst="rtTriangle">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nvGrpSpPr>
            <p:cNvPr id="24579" name="Group 4"/>
            <p:cNvGrpSpPr/>
            <p:nvPr/>
          </p:nvGrpSpPr>
          <p:grpSpPr bwMode="auto">
            <a:xfrm>
              <a:off x="7277100" y="0"/>
              <a:ext cx="1866901" cy="5151453"/>
              <a:chOff x="0" y="0"/>
              <a:chExt cx="1866901" cy="5151453"/>
            </a:xfrm>
          </p:grpSpPr>
          <p:sp>
            <p:nvSpPr>
              <p:cNvPr id="24580" name="等腰三角形 36"/>
              <p:cNvSpPr>
                <a:spLocks noChangeArrowheads="1"/>
              </p:cNvSpPr>
              <p:nvPr/>
            </p:nvSpPr>
            <p:spPr bwMode="auto">
              <a:xfrm rot="5400000" flipV="1">
                <a:off x="-1419226" y="1857378"/>
                <a:ext cx="5143501" cy="1428750"/>
              </a:xfrm>
              <a:prstGeom prst="triangle">
                <a:avLst>
                  <a:gd name="adj" fmla="val 100000"/>
                </a:avLst>
              </a:prstGeom>
              <a:solidFill>
                <a:srgbClr val="9BD22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4581" name="等腰三角形 34"/>
              <p:cNvSpPr>
                <a:spLocks noChangeArrowheads="1"/>
              </p:cNvSpPr>
              <p:nvPr/>
            </p:nvSpPr>
            <p:spPr bwMode="auto">
              <a:xfrm rot="-5400000">
                <a:off x="-1638300" y="1638300"/>
                <a:ext cx="5143499" cy="1866899"/>
              </a:xfrm>
              <a:prstGeom prst="triangle">
                <a:avLst>
                  <a:gd name="adj" fmla="val 20949"/>
                </a:avLst>
              </a:prstGeom>
              <a:solidFill>
                <a:srgbClr val="0070A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4582" name="等腰三角形 33"/>
              <p:cNvSpPr>
                <a:spLocks noChangeArrowheads="1"/>
              </p:cNvSpPr>
              <p:nvPr/>
            </p:nvSpPr>
            <p:spPr bwMode="auto">
              <a:xfrm rot="5400000" flipV="1">
                <a:off x="-1419227" y="1857378"/>
                <a:ext cx="5143501" cy="1428750"/>
              </a:xfrm>
              <a:prstGeom prst="triangle">
                <a:avLst>
                  <a:gd name="adj" fmla="val 30120"/>
                </a:avLst>
              </a:prstGeom>
              <a:solidFill>
                <a:srgbClr val="9BD22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4583" name="等腰三角形 35"/>
              <p:cNvSpPr>
                <a:spLocks noChangeArrowheads="1"/>
              </p:cNvSpPr>
              <p:nvPr/>
            </p:nvSpPr>
            <p:spPr bwMode="auto">
              <a:xfrm rot="5400000" flipV="1">
                <a:off x="285190" y="-66113"/>
                <a:ext cx="1514476" cy="1646711"/>
              </a:xfrm>
              <a:prstGeom prst="triangle">
                <a:avLst>
                  <a:gd name="adj" fmla="val 0"/>
                </a:avLst>
              </a:prstGeom>
              <a:solidFill>
                <a:srgbClr val="0070A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4584" name="任意多边形 39"/>
              <p:cNvSpPr>
                <a:spLocks noChangeArrowheads="1"/>
              </p:cNvSpPr>
              <p:nvPr/>
            </p:nvSpPr>
            <p:spPr bwMode="auto">
              <a:xfrm rot="5400000" flipV="1">
                <a:off x="732711" y="387041"/>
                <a:ext cx="1513269" cy="755104"/>
              </a:xfrm>
              <a:custGeom>
                <a:avLst/>
                <a:gdLst>
                  <a:gd name="T0" fmla="*/ 0 w 1513269"/>
                  <a:gd name="T1" fmla="*/ 755104 h 755104"/>
                  <a:gd name="T2" fmla="*/ 1513269 w 1513269"/>
                  <a:gd name="T3" fmla="*/ 755104 h 755104"/>
                  <a:gd name="T4" fmla="*/ 818802 w 1513269"/>
                  <a:gd name="T5" fmla="*/ 0 h 755104"/>
                  <a:gd name="T6" fmla="*/ 0 w 1513269"/>
                  <a:gd name="T7" fmla="*/ 755104 h 755104"/>
                </a:gdLst>
                <a:ahLst/>
                <a:cxnLst>
                  <a:cxn ang="0">
                    <a:pos x="T0" y="T1"/>
                  </a:cxn>
                  <a:cxn ang="0">
                    <a:pos x="T2" y="T3"/>
                  </a:cxn>
                  <a:cxn ang="0">
                    <a:pos x="T4" y="T5"/>
                  </a:cxn>
                  <a:cxn ang="0">
                    <a:pos x="T6" y="T7"/>
                  </a:cxn>
                </a:cxnLst>
                <a:rect l="0" t="0" r="r" b="b"/>
                <a:pathLst>
                  <a:path w="1513269" h="755104">
                    <a:moveTo>
                      <a:pt x="0" y="755104"/>
                    </a:moveTo>
                    <a:lnTo>
                      <a:pt x="1513269" y="755104"/>
                    </a:lnTo>
                    <a:lnTo>
                      <a:pt x="818802" y="0"/>
                    </a:lnTo>
                    <a:lnTo>
                      <a:pt x="0" y="755104"/>
                    </a:lnTo>
                    <a:close/>
                  </a:path>
                </a:pathLst>
              </a:cu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4585" name="任意多边形 42"/>
              <p:cNvSpPr>
                <a:spLocks noChangeArrowheads="1"/>
              </p:cNvSpPr>
              <p:nvPr/>
            </p:nvSpPr>
            <p:spPr bwMode="auto">
              <a:xfrm rot="5400000" flipV="1">
                <a:off x="-1320504" y="1964048"/>
                <a:ext cx="5143489" cy="1231318"/>
              </a:xfrm>
              <a:custGeom>
                <a:avLst/>
                <a:gdLst>
                  <a:gd name="T0" fmla="*/ 0 w 5143489"/>
                  <a:gd name="T1" fmla="*/ 1231318 h 1231318"/>
                  <a:gd name="T2" fmla="*/ 5143489 w 5143489"/>
                  <a:gd name="T3" fmla="*/ 1231318 h 1231318"/>
                  <a:gd name="T4" fmla="*/ 4432746 w 5143489"/>
                  <a:gd name="T5" fmla="*/ 0 h 1231318"/>
                  <a:gd name="T6" fmla="*/ 0 w 5143489"/>
                  <a:gd name="T7" fmla="*/ 1231318 h 1231318"/>
                </a:gdLst>
                <a:ahLst/>
                <a:cxnLst>
                  <a:cxn ang="0">
                    <a:pos x="T0" y="T1"/>
                  </a:cxn>
                  <a:cxn ang="0">
                    <a:pos x="T2" y="T3"/>
                  </a:cxn>
                  <a:cxn ang="0">
                    <a:pos x="T4" y="T5"/>
                  </a:cxn>
                  <a:cxn ang="0">
                    <a:pos x="T6" y="T7"/>
                  </a:cxn>
                </a:cxnLst>
                <a:rect l="0" t="0" r="r" b="b"/>
                <a:pathLst>
                  <a:path w="5143489" h="1231318">
                    <a:moveTo>
                      <a:pt x="0" y="1231318"/>
                    </a:moveTo>
                    <a:lnTo>
                      <a:pt x="5143489" y="1231318"/>
                    </a:lnTo>
                    <a:lnTo>
                      <a:pt x="4432746" y="0"/>
                    </a:lnTo>
                    <a:lnTo>
                      <a:pt x="0" y="1231318"/>
                    </a:lnTo>
                    <a:close/>
                  </a:path>
                </a:pathLst>
              </a:custGeom>
              <a:solidFill>
                <a:srgbClr val="78A319"/>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4586" name="任意多边形 45"/>
              <p:cNvSpPr>
                <a:spLocks noChangeArrowheads="1"/>
              </p:cNvSpPr>
              <p:nvPr/>
            </p:nvSpPr>
            <p:spPr bwMode="auto">
              <a:xfrm rot="5400000" flipV="1">
                <a:off x="-1121854" y="2147900"/>
                <a:ext cx="5135537" cy="839737"/>
              </a:xfrm>
              <a:custGeom>
                <a:avLst/>
                <a:gdLst>
                  <a:gd name="T0" fmla="*/ 0 w 5135537"/>
                  <a:gd name="T1" fmla="*/ 839737 h 839737"/>
                  <a:gd name="T2" fmla="*/ 5135537 w 5135537"/>
                  <a:gd name="T3" fmla="*/ 839737 h 839737"/>
                  <a:gd name="T4" fmla="*/ 3023056 w 5135537"/>
                  <a:gd name="T5" fmla="*/ 0 h 839737"/>
                  <a:gd name="T6" fmla="*/ 0 w 5135537"/>
                  <a:gd name="T7" fmla="*/ 839737 h 839737"/>
                </a:gdLst>
                <a:ahLst/>
                <a:cxnLst>
                  <a:cxn ang="0">
                    <a:pos x="T0" y="T1"/>
                  </a:cxn>
                  <a:cxn ang="0">
                    <a:pos x="T2" y="T3"/>
                  </a:cxn>
                  <a:cxn ang="0">
                    <a:pos x="T4" y="T5"/>
                  </a:cxn>
                  <a:cxn ang="0">
                    <a:pos x="T6" y="T7"/>
                  </a:cxn>
                </a:cxnLst>
                <a:rect l="0" t="0" r="r" b="b"/>
                <a:pathLst>
                  <a:path w="5135537" h="839737">
                    <a:moveTo>
                      <a:pt x="0" y="839737"/>
                    </a:moveTo>
                    <a:lnTo>
                      <a:pt x="5135537" y="839737"/>
                    </a:lnTo>
                    <a:lnTo>
                      <a:pt x="3023056" y="0"/>
                    </a:lnTo>
                    <a:lnTo>
                      <a:pt x="0" y="839737"/>
                    </a:lnTo>
                    <a:close/>
                  </a:path>
                </a:pathLst>
              </a:custGeom>
              <a:solidFill>
                <a:srgbClr val="00517A"/>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grpSp>
      <p:sp>
        <p:nvSpPr>
          <p:cNvPr id="24587" name="矩形 29"/>
          <p:cNvSpPr>
            <a:spLocks noChangeArrowheads="1"/>
          </p:cNvSpPr>
          <p:nvPr/>
        </p:nvSpPr>
        <p:spPr bwMode="auto">
          <a:xfrm>
            <a:off x="0" y="333375"/>
            <a:ext cx="144463" cy="431800"/>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4588" name="矩形 30"/>
          <p:cNvSpPr>
            <a:spLocks noChangeArrowheads="1"/>
          </p:cNvSpPr>
          <p:nvPr/>
        </p:nvSpPr>
        <p:spPr bwMode="auto">
          <a:xfrm>
            <a:off x="139700" y="333375"/>
            <a:ext cx="144463" cy="431800"/>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4589" name="矩形 31"/>
          <p:cNvSpPr>
            <a:spLocks noChangeArrowheads="1"/>
          </p:cNvSpPr>
          <p:nvPr/>
        </p:nvSpPr>
        <p:spPr bwMode="auto">
          <a:xfrm rot="17724">
            <a:off x="-19050" y="350838"/>
            <a:ext cx="3230563"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b="1">
                <a:solidFill>
                  <a:srgbClr val="005374"/>
                </a:solidFill>
                <a:ea typeface="宋体" panose="02010600030101010101" pitchFamily="2" charset="-122"/>
                <a:sym typeface="DotumChe" panose="020B0609000101010101" pitchFamily="49" charset="-127"/>
              </a:rPr>
              <a:t>Please add title in here</a:t>
            </a:r>
          </a:p>
        </p:txBody>
      </p:sp>
      <p:grpSp>
        <p:nvGrpSpPr>
          <p:cNvPr id="24590" name="Group 15"/>
          <p:cNvGrpSpPr/>
          <p:nvPr/>
        </p:nvGrpSpPr>
        <p:grpSpPr bwMode="auto">
          <a:xfrm>
            <a:off x="655638" y="1684338"/>
            <a:ext cx="3300412" cy="1063625"/>
            <a:chOff x="0" y="0"/>
            <a:chExt cx="3300410" cy="1063554"/>
          </a:xfrm>
        </p:grpSpPr>
        <p:sp>
          <p:nvSpPr>
            <p:cNvPr id="24591" name="矩形 48"/>
            <p:cNvSpPr>
              <a:spLocks noChangeArrowheads="1"/>
            </p:cNvSpPr>
            <p:nvPr/>
          </p:nvSpPr>
          <p:spPr bwMode="auto">
            <a:xfrm>
              <a:off x="105310" y="0"/>
              <a:ext cx="1760418" cy="338554"/>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24592" name="矩形 49"/>
            <p:cNvSpPr>
              <a:spLocks noChangeArrowheads="1"/>
            </p:cNvSpPr>
            <p:nvPr/>
          </p:nvSpPr>
          <p:spPr bwMode="auto">
            <a:xfrm>
              <a:off x="0" y="371057"/>
              <a:ext cx="330041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24593" name="Group 18"/>
          <p:cNvGrpSpPr/>
          <p:nvPr/>
        </p:nvGrpSpPr>
        <p:grpSpPr bwMode="auto">
          <a:xfrm>
            <a:off x="655638" y="3524250"/>
            <a:ext cx="3300412" cy="1063625"/>
            <a:chOff x="0" y="0"/>
            <a:chExt cx="3300410" cy="1063554"/>
          </a:xfrm>
        </p:grpSpPr>
        <p:sp>
          <p:nvSpPr>
            <p:cNvPr id="24594" name="矩形 51"/>
            <p:cNvSpPr>
              <a:spLocks noChangeArrowheads="1"/>
            </p:cNvSpPr>
            <p:nvPr/>
          </p:nvSpPr>
          <p:spPr bwMode="auto">
            <a:xfrm>
              <a:off x="105310" y="0"/>
              <a:ext cx="1760418" cy="338554"/>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24595" name="矩形 52"/>
            <p:cNvSpPr>
              <a:spLocks noChangeArrowheads="1"/>
            </p:cNvSpPr>
            <p:nvPr/>
          </p:nvSpPr>
          <p:spPr bwMode="auto">
            <a:xfrm>
              <a:off x="0" y="371057"/>
              <a:ext cx="330041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24596" name="Group 21"/>
          <p:cNvGrpSpPr/>
          <p:nvPr/>
        </p:nvGrpSpPr>
        <p:grpSpPr bwMode="auto">
          <a:xfrm>
            <a:off x="4192588" y="1684338"/>
            <a:ext cx="3300412" cy="1063625"/>
            <a:chOff x="0" y="0"/>
            <a:chExt cx="3300410" cy="1063554"/>
          </a:xfrm>
        </p:grpSpPr>
        <p:sp>
          <p:nvSpPr>
            <p:cNvPr id="24597" name="矩形 54"/>
            <p:cNvSpPr>
              <a:spLocks noChangeArrowheads="1"/>
            </p:cNvSpPr>
            <p:nvPr/>
          </p:nvSpPr>
          <p:spPr bwMode="auto">
            <a:xfrm>
              <a:off x="105310" y="0"/>
              <a:ext cx="1760418" cy="338554"/>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24598" name="矩形 55"/>
            <p:cNvSpPr>
              <a:spLocks noChangeArrowheads="1"/>
            </p:cNvSpPr>
            <p:nvPr/>
          </p:nvSpPr>
          <p:spPr bwMode="auto">
            <a:xfrm>
              <a:off x="0" y="371057"/>
              <a:ext cx="330041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24599" name="Group 24"/>
          <p:cNvGrpSpPr/>
          <p:nvPr/>
        </p:nvGrpSpPr>
        <p:grpSpPr bwMode="auto">
          <a:xfrm>
            <a:off x="4192588" y="3524250"/>
            <a:ext cx="3300412" cy="1063625"/>
            <a:chOff x="0" y="0"/>
            <a:chExt cx="3300410" cy="1063554"/>
          </a:xfrm>
        </p:grpSpPr>
        <p:sp>
          <p:nvSpPr>
            <p:cNvPr id="24600" name="矩形 57"/>
            <p:cNvSpPr>
              <a:spLocks noChangeArrowheads="1"/>
            </p:cNvSpPr>
            <p:nvPr/>
          </p:nvSpPr>
          <p:spPr bwMode="auto">
            <a:xfrm>
              <a:off x="105310" y="0"/>
              <a:ext cx="1760418" cy="338554"/>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24601" name="矩形 58"/>
            <p:cNvSpPr>
              <a:spLocks noChangeArrowheads="1"/>
            </p:cNvSpPr>
            <p:nvPr/>
          </p:nvSpPr>
          <p:spPr bwMode="auto">
            <a:xfrm>
              <a:off x="0" y="371057"/>
              <a:ext cx="330041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sp>
        <p:nvSpPr>
          <p:cNvPr id="24602" name="Freeform 6"/>
          <p:cNvSpPr>
            <a:spLocks noChangeAspect="1" noEditPoints="1" noChangeArrowheads="1"/>
          </p:cNvSpPr>
          <p:nvPr/>
        </p:nvSpPr>
        <p:spPr bwMode="auto">
          <a:xfrm>
            <a:off x="1423988" y="1069975"/>
            <a:ext cx="431800" cy="512763"/>
          </a:xfrm>
          <a:custGeom>
            <a:avLst/>
            <a:gdLst>
              <a:gd name="T0" fmla="*/ 249 w 259"/>
              <a:gd name="T1" fmla="*/ 122 h 308"/>
              <a:gd name="T2" fmla="*/ 225 w 259"/>
              <a:gd name="T3" fmla="*/ 101 h 308"/>
              <a:gd name="T4" fmla="*/ 221 w 259"/>
              <a:gd name="T5" fmla="*/ 95 h 308"/>
              <a:gd name="T6" fmla="*/ 199 w 259"/>
              <a:gd name="T7" fmla="*/ 74 h 308"/>
              <a:gd name="T8" fmla="*/ 193 w 259"/>
              <a:gd name="T9" fmla="*/ 67 h 308"/>
              <a:gd name="T10" fmla="*/ 130 w 259"/>
              <a:gd name="T11" fmla="*/ 7 h 308"/>
              <a:gd name="T12" fmla="*/ 113 w 259"/>
              <a:gd name="T13" fmla="*/ 0 h 308"/>
              <a:gd name="T14" fmla="*/ 21 w 259"/>
              <a:gd name="T15" fmla="*/ 0 h 308"/>
              <a:gd name="T16" fmla="*/ 0 w 259"/>
              <a:gd name="T17" fmla="*/ 18 h 308"/>
              <a:gd name="T18" fmla="*/ 0 w 259"/>
              <a:gd name="T19" fmla="*/ 229 h 308"/>
              <a:gd name="T20" fmla="*/ 21 w 259"/>
              <a:gd name="T21" fmla="*/ 253 h 308"/>
              <a:gd name="T22" fmla="*/ 28 w 259"/>
              <a:gd name="T23" fmla="*/ 253 h 308"/>
              <a:gd name="T24" fmla="*/ 28 w 259"/>
              <a:gd name="T25" fmla="*/ 256 h 308"/>
              <a:gd name="T26" fmla="*/ 49 w 259"/>
              <a:gd name="T27" fmla="*/ 281 h 308"/>
              <a:gd name="T28" fmla="*/ 56 w 259"/>
              <a:gd name="T29" fmla="*/ 281 h 308"/>
              <a:gd name="T30" fmla="*/ 56 w 259"/>
              <a:gd name="T31" fmla="*/ 284 h 308"/>
              <a:gd name="T32" fmla="*/ 77 w 259"/>
              <a:gd name="T33" fmla="*/ 308 h 308"/>
              <a:gd name="T34" fmla="*/ 231 w 259"/>
              <a:gd name="T35" fmla="*/ 308 h 308"/>
              <a:gd name="T36" fmla="*/ 256 w 259"/>
              <a:gd name="T37" fmla="*/ 284 h 308"/>
              <a:gd name="T38" fmla="*/ 256 w 259"/>
              <a:gd name="T39" fmla="*/ 140 h 308"/>
              <a:gd name="T40" fmla="*/ 249 w 259"/>
              <a:gd name="T41" fmla="*/ 122 h 308"/>
              <a:gd name="T42" fmla="*/ 140 w 259"/>
              <a:gd name="T43" fmla="*/ 46 h 308"/>
              <a:gd name="T44" fmla="*/ 151 w 259"/>
              <a:gd name="T45" fmla="*/ 56 h 308"/>
              <a:gd name="T46" fmla="*/ 140 w 259"/>
              <a:gd name="T47" fmla="*/ 56 h 308"/>
              <a:gd name="T48" fmla="*/ 140 w 259"/>
              <a:gd name="T49" fmla="*/ 46 h 308"/>
              <a:gd name="T50" fmla="*/ 123 w 259"/>
              <a:gd name="T51" fmla="*/ 28 h 308"/>
              <a:gd name="T52" fmla="*/ 113 w 259"/>
              <a:gd name="T53" fmla="*/ 28 h 308"/>
              <a:gd name="T54" fmla="*/ 113 w 259"/>
              <a:gd name="T55" fmla="*/ 18 h 308"/>
              <a:gd name="T56" fmla="*/ 123 w 259"/>
              <a:gd name="T57" fmla="*/ 28 h 308"/>
              <a:gd name="T58" fmla="*/ 18 w 259"/>
              <a:gd name="T59" fmla="*/ 232 h 308"/>
              <a:gd name="T60" fmla="*/ 18 w 259"/>
              <a:gd name="T61" fmla="*/ 18 h 308"/>
              <a:gd name="T62" fmla="*/ 92 w 259"/>
              <a:gd name="T63" fmla="*/ 18 h 308"/>
              <a:gd name="T64" fmla="*/ 92 w 259"/>
              <a:gd name="T65" fmla="*/ 28 h 308"/>
              <a:gd name="T66" fmla="*/ 49 w 259"/>
              <a:gd name="T67" fmla="*/ 28 h 308"/>
              <a:gd name="T68" fmla="*/ 28 w 259"/>
              <a:gd name="T69" fmla="*/ 46 h 308"/>
              <a:gd name="T70" fmla="*/ 28 w 259"/>
              <a:gd name="T71" fmla="*/ 232 h 308"/>
              <a:gd name="T72" fmla="*/ 18 w 259"/>
              <a:gd name="T73" fmla="*/ 232 h 308"/>
              <a:gd name="T74" fmla="*/ 46 w 259"/>
              <a:gd name="T75" fmla="*/ 260 h 308"/>
              <a:gd name="T76" fmla="*/ 46 w 259"/>
              <a:gd name="T77" fmla="*/ 46 h 308"/>
              <a:gd name="T78" fmla="*/ 119 w 259"/>
              <a:gd name="T79" fmla="*/ 46 h 308"/>
              <a:gd name="T80" fmla="*/ 119 w 259"/>
              <a:gd name="T81" fmla="*/ 56 h 308"/>
              <a:gd name="T82" fmla="*/ 77 w 259"/>
              <a:gd name="T83" fmla="*/ 56 h 308"/>
              <a:gd name="T84" fmla="*/ 56 w 259"/>
              <a:gd name="T85" fmla="*/ 73 h 308"/>
              <a:gd name="T86" fmla="*/ 56 w 259"/>
              <a:gd name="T87" fmla="*/ 260 h 308"/>
              <a:gd name="T88" fmla="*/ 46 w 259"/>
              <a:gd name="T89" fmla="*/ 260 h 308"/>
              <a:gd name="T90" fmla="*/ 238 w 259"/>
              <a:gd name="T91" fmla="*/ 287 h 308"/>
              <a:gd name="T92" fmla="*/ 74 w 259"/>
              <a:gd name="T93" fmla="*/ 287 h 308"/>
              <a:gd name="T94" fmla="*/ 74 w 259"/>
              <a:gd name="T95" fmla="*/ 73 h 308"/>
              <a:gd name="T96" fmla="*/ 147 w 259"/>
              <a:gd name="T97" fmla="*/ 73 h 308"/>
              <a:gd name="T98" fmla="*/ 147 w 259"/>
              <a:gd name="T99" fmla="*/ 140 h 308"/>
              <a:gd name="T100" fmla="*/ 168 w 259"/>
              <a:gd name="T101" fmla="*/ 165 h 308"/>
              <a:gd name="T102" fmla="*/ 238 w 259"/>
              <a:gd name="T103" fmla="*/ 165 h 308"/>
              <a:gd name="T104" fmla="*/ 238 w 259"/>
              <a:gd name="T105" fmla="*/ 287 h 308"/>
              <a:gd name="T106" fmla="*/ 168 w 259"/>
              <a:gd name="T107" fmla="*/ 140 h 308"/>
              <a:gd name="T108" fmla="*/ 168 w 259"/>
              <a:gd name="T109" fmla="*/ 73 h 308"/>
              <a:gd name="T110" fmla="*/ 238 w 259"/>
              <a:gd name="T111" fmla="*/ 140 h 308"/>
              <a:gd name="T112" fmla="*/ 168 w 259"/>
              <a:gd name="T113" fmla="*/ 140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59" h="308">
                <a:moveTo>
                  <a:pt x="249" y="122"/>
                </a:moveTo>
                <a:cubicBezTo>
                  <a:pt x="240" y="114"/>
                  <a:pt x="232" y="107"/>
                  <a:pt x="225" y="101"/>
                </a:cubicBezTo>
                <a:cubicBezTo>
                  <a:pt x="224" y="99"/>
                  <a:pt x="223" y="97"/>
                  <a:pt x="221" y="95"/>
                </a:cubicBezTo>
                <a:cubicBezTo>
                  <a:pt x="212" y="87"/>
                  <a:pt x="205" y="80"/>
                  <a:pt x="199" y="74"/>
                </a:cubicBezTo>
                <a:cubicBezTo>
                  <a:pt x="198" y="72"/>
                  <a:pt x="196" y="69"/>
                  <a:pt x="193" y="67"/>
                </a:cubicBezTo>
                <a:cubicBezTo>
                  <a:pt x="130" y="7"/>
                  <a:pt x="130" y="7"/>
                  <a:pt x="130" y="7"/>
                </a:cubicBezTo>
                <a:cubicBezTo>
                  <a:pt x="123" y="0"/>
                  <a:pt x="120" y="0"/>
                  <a:pt x="113" y="0"/>
                </a:cubicBezTo>
                <a:cubicBezTo>
                  <a:pt x="21" y="0"/>
                  <a:pt x="21" y="0"/>
                  <a:pt x="21" y="0"/>
                </a:cubicBezTo>
                <a:cubicBezTo>
                  <a:pt x="11" y="0"/>
                  <a:pt x="0" y="7"/>
                  <a:pt x="0" y="18"/>
                </a:cubicBezTo>
                <a:cubicBezTo>
                  <a:pt x="0" y="229"/>
                  <a:pt x="0" y="229"/>
                  <a:pt x="0" y="229"/>
                </a:cubicBezTo>
                <a:cubicBezTo>
                  <a:pt x="0" y="239"/>
                  <a:pt x="11" y="253"/>
                  <a:pt x="21" y="253"/>
                </a:cubicBezTo>
                <a:cubicBezTo>
                  <a:pt x="24" y="253"/>
                  <a:pt x="26" y="253"/>
                  <a:pt x="28" y="253"/>
                </a:cubicBezTo>
                <a:cubicBezTo>
                  <a:pt x="28" y="256"/>
                  <a:pt x="28" y="256"/>
                  <a:pt x="28" y="256"/>
                </a:cubicBezTo>
                <a:cubicBezTo>
                  <a:pt x="28" y="267"/>
                  <a:pt x="39" y="281"/>
                  <a:pt x="49" y="281"/>
                </a:cubicBezTo>
                <a:cubicBezTo>
                  <a:pt x="52" y="281"/>
                  <a:pt x="54" y="281"/>
                  <a:pt x="56" y="281"/>
                </a:cubicBezTo>
                <a:cubicBezTo>
                  <a:pt x="56" y="284"/>
                  <a:pt x="56" y="284"/>
                  <a:pt x="56" y="284"/>
                </a:cubicBezTo>
                <a:cubicBezTo>
                  <a:pt x="56" y="294"/>
                  <a:pt x="67" y="308"/>
                  <a:pt x="77" y="308"/>
                </a:cubicBezTo>
                <a:cubicBezTo>
                  <a:pt x="231" y="308"/>
                  <a:pt x="231" y="308"/>
                  <a:pt x="231" y="308"/>
                </a:cubicBezTo>
                <a:cubicBezTo>
                  <a:pt x="245" y="308"/>
                  <a:pt x="256" y="294"/>
                  <a:pt x="256" y="284"/>
                </a:cubicBezTo>
                <a:cubicBezTo>
                  <a:pt x="256" y="140"/>
                  <a:pt x="256" y="140"/>
                  <a:pt x="256" y="140"/>
                </a:cubicBezTo>
                <a:cubicBezTo>
                  <a:pt x="256" y="140"/>
                  <a:pt x="259" y="133"/>
                  <a:pt x="249" y="122"/>
                </a:cubicBezTo>
                <a:close/>
                <a:moveTo>
                  <a:pt x="140" y="46"/>
                </a:moveTo>
                <a:cubicBezTo>
                  <a:pt x="144" y="49"/>
                  <a:pt x="148" y="53"/>
                  <a:pt x="151" y="56"/>
                </a:cubicBezTo>
                <a:cubicBezTo>
                  <a:pt x="147" y="56"/>
                  <a:pt x="144" y="56"/>
                  <a:pt x="140" y="56"/>
                </a:cubicBezTo>
                <a:cubicBezTo>
                  <a:pt x="140" y="46"/>
                  <a:pt x="140" y="46"/>
                  <a:pt x="140" y="46"/>
                </a:cubicBezTo>
                <a:close/>
                <a:moveTo>
                  <a:pt x="123" y="28"/>
                </a:moveTo>
                <a:cubicBezTo>
                  <a:pt x="120" y="28"/>
                  <a:pt x="116" y="28"/>
                  <a:pt x="113" y="28"/>
                </a:cubicBezTo>
                <a:cubicBezTo>
                  <a:pt x="113" y="18"/>
                  <a:pt x="113" y="18"/>
                  <a:pt x="113" y="18"/>
                </a:cubicBezTo>
                <a:cubicBezTo>
                  <a:pt x="116" y="21"/>
                  <a:pt x="120" y="25"/>
                  <a:pt x="123" y="28"/>
                </a:cubicBezTo>
                <a:close/>
                <a:moveTo>
                  <a:pt x="18" y="232"/>
                </a:moveTo>
                <a:cubicBezTo>
                  <a:pt x="18" y="21"/>
                  <a:pt x="18" y="18"/>
                  <a:pt x="18" y="18"/>
                </a:cubicBezTo>
                <a:cubicBezTo>
                  <a:pt x="88" y="18"/>
                  <a:pt x="92" y="18"/>
                  <a:pt x="92" y="18"/>
                </a:cubicBezTo>
                <a:cubicBezTo>
                  <a:pt x="92" y="21"/>
                  <a:pt x="92" y="25"/>
                  <a:pt x="92" y="28"/>
                </a:cubicBezTo>
                <a:cubicBezTo>
                  <a:pt x="49" y="28"/>
                  <a:pt x="49" y="28"/>
                  <a:pt x="49" y="28"/>
                </a:cubicBezTo>
                <a:cubicBezTo>
                  <a:pt x="39" y="28"/>
                  <a:pt x="28" y="35"/>
                  <a:pt x="28" y="46"/>
                </a:cubicBezTo>
                <a:cubicBezTo>
                  <a:pt x="28" y="154"/>
                  <a:pt x="28" y="206"/>
                  <a:pt x="28" y="232"/>
                </a:cubicBezTo>
                <a:cubicBezTo>
                  <a:pt x="19" y="232"/>
                  <a:pt x="18" y="232"/>
                  <a:pt x="18" y="232"/>
                </a:cubicBezTo>
                <a:close/>
                <a:moveTo>
                  <a:pt x="46" y="260"/>
                </a:moveTo>
                <a:cubicBezTo>
                  <a:pt x="46" y="49"/>
                  <a:pt x="46" y="46"/>
                  <a:pt x="46" y="46"/>
                </a:cubicBezTo>
                <a:cubicBezTo>
                  <a:pt x="116" y="46"/>
                  <a:pt x="119" y="46"/>
                  <a:pt x="119" y="46"/>
                </a:cubicBezTo>
                <a:cubicBezTo>
                  <a:pt x="119" y="49"/>
                  <a:pt x="119" y="53"/>
                  <a:pt x="119" y="56"/>
                </a:cubicBezTo>
                <a:cubicBezTo>
                  <a:pt x="77" y="56"/>
                  <a:pt x="77" y="56"/>
                  <a:pt x="77" y="56"/>
                </a:cubicBezTo>
                <a:cubicBezTo>
                  <a:pt x="67" y="56"/>
                  <a:pt x="56" y="63"/>
                  <a:pt x="56" y="73"/>
                </a:cubicBezTo>
                <a:cubicBezTo>
                  <a:pt x="56" y="182"/>
                  <a:pt x="56" y="234"/>
                  <a:pt x="56" y="260"/>
                </a:cubicBezTo>
                <a:cubicBezTo>
                  <a:pt x="47" y="260"/>
                  <a:pt x="46" y="260"/>
                  <a:pt x="46" y="260"/>
                </a:cubicBezTo>
                <a:close/>
                <a:moveTo>
                  <a:pt x="238" y="287"/>
                </a:moveTo>
                <a:cubicBezTo>
                  <a:pt x="84" y="287"/>
                  <a:pt x="74" y="287"/>
                  <a:pt x="74" y="287"/>
                </a:cubicBezTo>
                <a:cubicBezTo>
                  <a:pt x="74" y="77"/>
                  <a:pt x="74" y="73"/>
                  <a:pt x="74" y="73"/>
                </a:cubicBezTo>
                <a:cubicBezTo>
                  <a:pt x="144" y="73"/>
                  <a:pt x="147" y="73"/>
                  <a:pt x="147" y="73"/>
                </a:cubicBezTo>
                <a:cubicBezTo>
                  <a:pt x="147" y="136"/>
                  <a:pt x="147" y="140"/>
                  <a:pt x="147" y="140"/>
                </a:cubicBezTo>
                <a:cubicBezTo>
                  <a:pt x="147" y="151"/>
                  <a:pt x="154" y="165"/>
                  <a:pt x="168" y="165"/>
                </a:cubicBezTo>
                <a:cubicBezTo>
                  <a:pt x="231" y="165"/>
                  <a:pt x="238" y="165"/>
                  <a:pt x="238" y="165"/>
                </a:cubicBezTo>
                <a:lnTo>
                  <a:pt x="238" y="287"/>
                </a:lnTo>
                <a:close/>
                <a:moveTo>
                  <a:pt x="168" y="140"/>
                </a:moveTo>
                <a:cubicBezTo>
                  <a:pt x="168" y="73"/>
                  <a:pt x="168" y="73"/>
                  <a:pt x="168" y="73"/>
                </a:cubicBezTo>
                <a:cubicBezTo>
                  <a:pt x="238" y="140"/>
                  <a:pt x="238" y="140"/>
                  <a:pt x="238" y="140"/>
                </a:cubicBezTo>
                <a:lnTo>
                  <a:pt x="168" y="140"/>
                </a:lnTo>
                <a:close/>
              </a:path>
            </a:pathLst>
          </a:cu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4603" name="Freeform 18"/>
          <p:cNvSpPr>
            <a:spLocks noEditPoints="1" noChangeArrowheads="1"/>
          </p:cNvSpPr>
          <p:nvPr/>
        </p:nvSpPr>
        <p:spPr bwMode="auto">
          <a:xfrm>
            <a:off x="1387475" y="2960688"/>
            <a:ext cx="604838" cy="455612"/>
          </a:xfrm>
          <a:custGeom>
            <a:avLst/>
            <a:gdLst>
              <a:gd name="T0" fmla="*/ 1304 w 1423"/>
              <a:gd name="T1" fmla="*/ 301 h 1114"/>
              <a:gd name="T2" fmla="*/ 1302 w 1423"/>
              <a:gd name="T3" fmla="*/ 297 h 1114"/>
              <a:gd name="T4" fmla="*/ 719 w 1423"/>
              <a:gd name="T5" fmla="*/ 113 h 1114"/>
              <a:gd name="T6" fmla="*/ 496 w 1423"/>
              <a:gd name="T7" fmla="*/ 416 h 1114"/>
              <a:gd name="T8" fmla="*/ 441 w 1423"/>
              <a:gd name="T9" fmla="*/ 482 h 1114"/>
              <a:gd name="T10" fmla="*/ 375 w 1423"/>
              <a:gd name="T11" fmla="*/ 536 h 1114"/>
              <a:gd name="T12" fmla="*/ 290 w 1423"/>
              <a:gd name="T13" fmla="*/ 648 h 1114"/>
              <a:gd name="T14" fmla="*/ 470 w 1423"/>
              <a:gd name="T15" fmla="*/ 973 h 1114"/>
              <a:gd name="T16" fmla="*/ 610 w 1423"/>
              <a:gd name="T17" fmla="*/ 960 h 1114"/>
              <a:gd name="T18" fmla="*/ 775 w 1423"/>
              <a:gd name="T19" fmla="*/ 921 h 1114"/>
              <a:gd name="T20" fmla="*/ 932 w 1423"/>
              <a:gd name="T21" fmla="*/ 927 h 1114"/>
              <a:gd name="T22" fmla="*/ 1151 w 1423"/>
              <a:gd name="T23" fmla="*/ 893 h 1114"/>
              <a:gd name="T24" fmla="*/ 1304 w 1423"/>
              <a:gd name="T25" fmla="*/ 301 h 1114"/>
              <a:gd name="T26" fmla="*/ 1024 w 1423"/>
              <a:gd name="T27" fmla="*/ 311 h 1114"/>
              <a:gd name="T28" fmla="*/ 1024 w 1423"/>
              <a:gd name="T29" fmla="*/ 311 h 1114"/>
              <a:gd name="T30" fmla="*/ 873 w 1423"/>
              <a:gd name="T31" fmla="*/ 299 h 1114"/>
              <a:gd name="T32" fmla="*/ 873 w 1423"/>
              <a:gd name="T33" fmla="*/ 299 h 1114"/>
              <a:gd name="T34" fmla="*/ 799 w 1423"/>
              <a:gd name="T35" fmla="*/ 278 h 1114"/>
              <a:gd name="T36" fmla="*/ 821 w 1423"/>
              <a:gd name="T37" fmla="*/ 203 h 1114"/>
              <a:gd name="T38" fmla="*/ 828 w 1423"/>
              <a:gd name="T39" fmla="*/ 200 h 1114"/>
              <a:gd name="T40" fmla="*/ 1101 w 1423"/>
              <a:gd name="T41" fmla="*/ 234 h 1114"/>
              <a:gd name="T42" fmla="*/ 1108 w 1423"/>
              <a:gd name="T43" fmla="*/ 244 h 1114"/>
              <a:gd name="T44" fmla="*/ 1087 w 1423"/>
              <a:gd name="T45" fmla="*/ 318 h 1114"/>
              <a:gd name="T46" fmla="*/ 1024 w 1423"/>
              <a:gd name="T47" fmla="*/ 311 h 1114"/>
              <a:gd name="T48" fmla="*/ 14 w 1423"/>
              <a:gd name="T49" fmla="*/ 967 h 1114"/>
              <a:gd name="T50" fmla="*/ 53 w 1423"/>
              <a:gd name="T51" fmla="*/ 1037 h 1114"/>
              <a:gd name="T52" fmla="*/ 115 w 1423"/>
              <a:gd name="T53" fmla="*/ 1064 h 1114"/>
              <a:gd name="T54" fmla="*/ 24 w 1423"/>
              <a:gd name="T55" fmla="*/ 900 h 1114"/>
              <a:gd name="T56" fmla="*/ 14 w 1423"/>
              <a:gd name="T57" fmla="*/ 967 h 1114"/>
              <a:gd name="T58" fmla="*/ 400 w 1423"/>
              <a:gd name="T59" fmla="*/ 959 h 1114"/>
              <a:gd name="T60" fmla="*/ 265 w 1423"/>
              <a:gd name="T61" fmla="*/ 714 h 1114"/>
              <a:gd name="T62" fmla="*/ 190 w 1423"/>
              <a:gd name="T63" fmla="*/ 686 h 1114"/>
              <a:gd name="T64" fmla="*/ 175 w 1423"/>
              <a:gd name="T65" fmla="*/ 764 h 1114"/>
              <a:gd name="T66" fmla="*/ 310 w 1423"/>
              <a:gd name="T67" fmla="*/ 1008 h 1114"/>
              <a:gd name="T68" fmla="*/ 385 w 1423"/>
              <a:gd name="T69" fmla="*/ 1037 h 1114"/>
              <a:gd name="T70" fmla="*/ 400 w 1423"/>
              <a:gd name="T71" fmla="*/ 959 h 1114"/>
              <a:gd name="T72" fmla="*/ 266 w 1423"/>
              <a:gd name="T73" fmla="*/ 1026 h 1114"/>
              <a:gd name="T74" fmla="*/ 136 w 1423"/>
              <a:gd name="T75" fmla="*/ 792 h 1114"/>
              <a:gd name="T76" fmla="*/ 65 w 1423"/>
              <a:gd name="T77" fmla="*/ 764 h 1114"/>
              <a:gd name="T78" fmla="*/ 50 w 1423"/>
              <a:gd name="T79" fmla="*/ 840 h 1114"/>
              <a:gd name="T80" fmla="*/ 180 w 1423"/>
              <a:gd name="T81" fmla="*/ 1074 h 1114"/>
              <a:gd name="T82" fmla="*/ 251 w 1423"/>
              <a:gd name="T83" fmla="*/ 1101 h 1114"/>
              <a:gd name="T84" fmla="*/ 266 w 1423"/>
              <a:gd name="T85" fmla="*/ 1026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23" h="1114">
                <a:moveTo>
                  <a:pt x="1304" y="301"/>
                </a:moveTo>
                <a:cubicBezTo>
                  <a:pt x="1303" y="298"/>
                  <a:pt x="1304" y="300"/>
                  <a:pt x="1302" y="297"/>
                </a:cubicBezTo>
                <a:cubicBezTo>
                  <a:pt x="1184" y="83"/>
                  <a:pt x="922" y="0"/>
                  <a:pt x="719" y="113"/>
                </a:cubicBezTo>
                <a:cubicBezTo>
                  <a:pt x="602" y="177"/>
                  <a:pt x="570" y="311"/>
                  <a:pt x="496" y="416"/>
                </a:cubicBezTo>
                <a:cubicBezTo>
                  <a:pt x="476" y="444"/>
                  <a:pt x="458" y="465"/>
                  <a:pt x="441" y="482"/>
                </a:cubicBezTo>
                <a:cubicBezTo>
                  <a:pt x="418" y="504"/>
                  <a:pt x="397" y="520"/>
                  <a:pt x="375" y="536"/>
                </a:cubicBezTo>
                <a:cubicBezTo>
                  <a:pt x="334" y="566"/>
                  <a:pt x="296" y="593"/>
                  <a:pt x="290" y="648"/>
                </a:cubicBezTo>
                <a:cubicBezTo>
                  <a:pt x="470" y="973"/>
                  <a:pt x="470" y="973"/>
                  <a:pt x="470" y="973"/>
                </a:cubicBezTo>
                <a:cubicBezTo>
                  <a:pt x="519" y="997"/>
                  <a:pt x="563" y="978"/>
                  <a:pt x="610" y="960"/>
                </a:cubicBezTo>
                <a:cubicBezTo>
                  <a:pt x="654" y="943"/>
                  <a:pt x="697" y="925"/>
                  <a:pt x="775" y="921"/>
                </a:cubicBezTo>
                <a:cubicBezTo>
                  <a:pt x="827" y="918"/>
                  <a:pt x="880" y="924"/>
                  <a:pt x="932" y="927"/>
                </a:cubicBezTo>
                <a:cubicBezTo>
                  <a:pt x="1008" y="932"/>
                  <a:pt x="1082" y="931"/>
                  <a:pt x="1151" y="893"/>
                </a:cubicBezTo>
                <a:cubicBezTo>
                  <a:pt x="1354" y="780"/>
                  <a:pt x="1423" y="515"/>
                  <a:pt x="1304" y="301"/>
                </a:cubicBezTo>
                <a:close/>
                <a:moveTo>
                  <a:pt x="1024" y="311"/>
                </a:moveTo>
                <a:cubicBezTo>
                  <a:pt x="1024" y="311"/>
                  <a:pt x="1024" y="311"/>
                  <a:pt x="1024" y="311"/>
                </a:cubicBezTo>
                <a:cubicBezTo>
                  <a:pt x="983" y="270"/>
                  <a:pt x="917" y="279"/>
                  <a:pt x="873" y="299"/>
                </a:cubicBezTo>
                <a:cubicBezTo>
                  <a:pt x="873" y="299"/>
                  <a:pt x="873" y="299"/>
                  <a:pt x="873" y="299"/>
                </a:cubicBezTo>
                <a:cubicBezTo>
                  <a:pt x="847" y="313"/>
                  <a:pt x="814" y="304"/>
                  <a:pt x="799" y="278"/>
                </a:cubicBezTo>
                <a:cubicBezTo>
                  <a:pt x="785" y="251"/>
                  <a:pt x="794" y="218"/>
                  <a:pt x="821" y="203"/>
                </a:cubicBezTo>
                <a:cubicBezTo>
                  <a:pt x="823" y="202"/>
                  <a:pt x="828" y="200"/>
                  <a:pt x="828" y="200"/>
                </a:cubicBezTo>
                <a:cubicBezTo>
                  <a:pt x="927" y="155"/>
                  <a:pt x="1035" y="168"/>
                  <a:pt x="1101" y="234"/>
                </a:cubicBezTo>
                <a:cubicBezTo>
                  <a:pt x="1101" y="234"/>
                  <a:pt x="1106" y="240"/>
                  <a:pt x="1108" y="244"/>
                </a:cubicBezTo>
                <a:cubicBezTo>
                  <a:pt x="1122" y="270"/>
                  <a:pt x="1113" y="303"/>
                  <a:pt x="1087" y="318"/>
                </a:cubicBezTo>
                <a:cubicBezTo>
                  <a:pt x="1066" y="329"/>
                  <a:pt x="1041" y="326"/>
                  <a:pt x="1024" y="311"/>
                </a:cubicBezTo>
                <a:close/>
                <a:moveTo>
                  <a:pt x="14" y="967"/>
                </a:moveTo>
                <a:cubicBezTo>
                  <a:pt x="53" y="1037"/>
                  <a:pt x="53" y="1037"/>
                  <a:pt x="53" y="1037"/>
                </a:cubicBezTo>
                <a:cubicBezTo>
                  <a:pt x="67" y="1062"/>
                  <a:pt x="94" y="1074"/>
                  <a:pt x="115" y="1064"/>
                </a:cubicBezTo>
                <a:cubicBezTo>
                  <a:pt x="24" y="900"/>
                  <a:pt x="24" y="900"/>
                  <a:pt x="24" y="900"/>
                </a:cubicBezTo>
                <a:cubicBezTo>
                  <a:pt x="5" y="912"/>
                  <a:pt x="0" y="941"/>
                  <a:pt x="14" y="967"/>
                </a:cubicBezTo>
                <a:close/>
                <a:moveTo>
                  <a:pt x="400" y="959"/>
                </a:moveTo>
                <a:cubicBezTo>
                  <a:pt x="265" y="714"/>
                  <a:pt x="265" y="714"/>
                  <a:pt x="265" y="714"/>
                </a:cubicBezTo>
                <a:cubicBezTo>
                  <a:pt x="248" y="685"/>
                  <a:pt x="215" y="672"/>
                  <a:pt x="190" y="686"/>
                </a:cubicBezTo>
                <a:cubicBezTo>
                  <a:pt x="166" y="699"/>
                  <a:pt x="159" y="734"/>
                  <a:pt x="175" y="764"/>
                </a:cubicBezTo>
                <a:cubicBezTo>
                  <a:pt x="310" y="1008"/>
                  <a:pt x="310" y="1008"/>
                  <a:pt x="310" y="1008"/>
                </a:cubicBezTo>
                <a:cubicBezTo>
                  <a:pt x="327" y="1038"/>
                  <a:pt x="360" y="1051"/>
                  <a:pt x="385" y="1037"/>
                </a:cubicBezTo>
                <a:cubicBezTo>
                  <a:pt x="410" y="1023"/>
                  <a:pt x="416" y="988"/>
                  <a:pt x="400" y="959"/>
                </a:cubicBezTo>
                <a:close/>
                <a:moveTo>
                  <a:pt x="266" y="1026"/>
                </a:moveTo>
                <a:cubicBezTo>
                  <a:pt x="136" y="792"/>
                  <a:pt x="136" y="792"/>
                  <a:pt x="136" y="792"/>
                </a:cubicBezTo>
                <a:cubicBezTo>
                  <a:pt x="121" y="764"/>
                  <a:pt x="89" y="751"/>
                  <a:pt x="65" y="764"/>
                </a:cubicBezTo>
                <a:cubicBezTo>
                  <a:pt x="41" y="778"/>
                  <a:pt x="35" y="811"/>
                  <a:pt x="50" y="840"/>
                </a:cubicBezTo>
                <a:cubicBezTo>
                  <a:pt x="180" y="1074"/>
                  <a:pt x="180" y="1074"/>
                  <a:pt x="180" y="1074"/>
                </a:cubicBezTo>
                <a:cubicBezTo>
                  <a:pt x="196" y="1102"/>
                  <a:pt x="228" y="1114"/>
                  <a:pt x="251" y="1101"/>
                </a:cubicBezTo>
                <a:cubicBezTo>
                  <a:pt x="275" y="1088"/>
                  <a:pt x="282" y="1055"/>
                  <a:pt x="266" y="1026"/>
                </a:cubicBezTo>
                <a:close/>
              </a:path>
            </a:pathLst>
          </a:cu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4604" name="Freeform 13"/>
          <p:cNvSpPr>
            <a:spLocks noChangeAspect="1" noEditPoints="1" noChangeArrowheads="1"/>
          </p:cNvSpPr>
          <p:nvPr/>
        </p:nvSpPr>
        <p:spPr bwMode="auto">
          <a:xfrm>
            <a:off x="4930775" y="1038225"/>
            <a:ext cx="481013" cy="539750"/>
          </a:xfrm>
          <a:custGeom>
            <a:avLst/>
            <a:gdLst>
              <a:gd name="T0" fmla="*/ 29 w 70"/>
              <a:gd name="T1" fmla="*/ 9 h 78"/>
              <a:gd name="T2" fmla="*/ 9 w 70"/>
              <a:gd name="T3" fmla="*/ 6 h 78"/>
              <a:gd name="T4" fmla="*/ 5 w 70"/>
              <a:gd name="T5" fmla="*/ 26 h 78"/>
              <a:gd name="T6" fmla="*/ 29 w 70"/>
              <a:gd name="T7" fmla="*/ 9 h 78"/>
              <a:gd name="T8" fmla="*/ 50 w 70"/>
              <a:gd name="T9" fmla="*/ 49 h 78"/>
              <a:gd name="T10" fmla="*/ 54 w 70"/>
              <a:gd name="T11" fmla="*/ 46 h 78"/>
              <a:gd name="T12" fmla="*/ 50 w 70"/>
              <a:gd name="T13" fmla="*/ 42 h 78"/>
              <a:gd name="T14" fmla="*/ 40 w 70"/>
              <a:gd name="T15" fmla="*/ 42 h 78"/>
              <a:gd name="T16" fmla="*/ 40 w 70"/>
              <a:gd name="T17" fmla="*/ 29 h 78"/>
              <a:gd name="T18" fmla="*/ 36 w 70"/>
              <a:gd name="T19" fmla="*/ 25 h 78"/>
              <a:gd name="T20" fmla="*/ 33 w 70"/>
              <a:gd name="T21" fmla="*/ 29 h 78"/>
              <a:gd name="T22" fmla="*/ 33 w 70"/>
              <a:gd name="T23" fmla="*/ 46 h 78"/>
              <a:gd name="T24" fmla="*/ 36 w 70"/>
              <a:gd name="T25" fmla="*/ 49 h 78"/>
              <a:gd name="T26" fmla="*/ 50 w 70"/>
              <a:gd name="T27" fmla="*/ 49 h 78"/>
              <a:gd name="T28" fmla="*/ 36 w 70"/>
              <a:gd name="T29" fmla="*/ 20 h 78"/>
              <a:gd name="T30" fmla="*/ 62 w 70"/>
              <a:gd name="T31" fmla="*/ 46 h 78"/>
              <a:gd name="T32" fmla="*/ 36 w 70"/>
              <a:gd name="T33" fmla="*/ 71 h 78"/>
              <a:gd name="T34" fmla="*/ 11 w 70"/>
              <a:gd name="T35" fmla="*/ 46 h 78"/>
              <a:gd name="T36" fmla="*/ 36 w 70"/>
              <a:gd name="T37" fmla="*/ 20 h 78"/>
              <a:gd name="T38" fmla="*/ 36 w 70"/>
              <a:gd name="T39" fmla="*/ 78 h 78"/>
              <a:gd name="T40" fmla="*/ 69 w 70"/>
              <a:gd name="T41" fmla="*/ 46 h 78"/>
              <a:gd name="T42" fmla="*/ 36 w 70"/>
              <a:gd name="T43" fmla="*/ 13 h 78"/>
              <a:gd name="T44" fmla="*/ 4 w 70"/>
              <a:gd name="T45" fmla="*/ 46 h 78"/>
              <a:gd name="T46" fmla="*/ 36 w 70"/>
              <a:gd name="T47" fmla="*/ 78 h 78"/>
              <a:gd name="T48" fmla="*/ 42 w 70"/>
              <a:gd name="T49" fmla="*/ 9 h 78"/>
              <a:gd name="T50" fmla="*/ 62 w 70"/>
              <a:gd name="T51" fmla="*/ 6 h 78"/>
              <a:gd name="T52" fmla="*/ 67 w 70"/>
              <a:gd name="T53" fmla="*/ 24 h 78"/>
              <a:gd name="T54" fmla="*/ 42 w 70"/>
              <a:gd name="T55" fmla="*/ 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0" h="78">
                <a:moveTo>
                  <a:pt x="29" y="9"/>
                </a:moveTo>
                <a:cubicBezTo>
                  <a:pt x="24" y="3"/>
                  <a:pt x="17" y="0"/>
                  <a:pt x="9" y="6"/>
                </a:cubicBezTo>
                <a:cubicBezTo>
                  <a:pt x="0" y="11"/>
                  <a:pt x="0" y="19"/>
                  <a:pt x="5" y="26"/>
                </a:cubicBezTo>
                <a:cubicBezTo>
                  <a:pt x="10" y="17"/>
                  <a:pt x="19" y="11"/>
                  <a:pt x="29" y="9"/>
                </a:cubicBezTo>
                <a:moveTo>
                  <a:pt x="50" y="49"/>
                </a:moveTo>
                <a:cubicBezTo>
                  <a:pt x="52" y="49"/>
                  <a:pt x="54" y="48"/>
                  <a:pt x="54" y="46"/>
                </a:cubicBezTo>
                <a:cubicBezTo>
                  <a:pt x="54" y="44"/>
                  <a:pt x="52" y="42"/>
                  <a:pt x="50" y="42"/>
                </a:cubicBezTo>
                <a:cubicBezTo>
                  <a:pt x="40" y="42"/>
                  <a:pt x="40" y="42"/>
                  <a:pt x="40" y="42"/>
                </a:cubicBezTo>
                <a:cubicBezTo>
                  <a:pt x="40" y="29"/>
                  <a:pt x="40" y="29"/>
                  <a:pt x="40" y="29"/>
                </a:cubicBezTo>
                <a:cubicBezTo>
                  <a:pt x="40" y="27"/>
                  <a:pt x="38" y="25"/>
                  <a:pt x="36" y="25"/>
                </a:cubicBezTo>
                <a:cubicBezTo>
                  <a:pt x="34" y="25"/>
                  <a:pt x="33" y="27"/>
                  <a:pt x="33" y="29"/>
                </a:cubicBezTo>
                <a:cubicBezTo>
                  <a:pt x="33" y="46"/>
                  <a:pt x="33" y="46"/>
                  <a:pt x="33" y="46"/>
                </a:cubicBezTo>
                <a:cubicBezTo>
                  <a:pt x="33" y="48"/>
                  <a:pt x="34" y="49"/>
                  <a:pt x="36" y="49"/>
                </a:cubicBezTo>
                <a:lnTo>
                  <a:pt x="50" y="49"/>
                </a:lnTo>
                <a:close/>
                <a:moveTo>
                  <a:pt x="36" y="20"/>
                </a:moveTo>
                <a:cubicBezTo>
                  <a:pt x="50" y="20"/>
                  <a:pt x="62" y="32"/>
                  <a:pt x="62" y="46"/>
                </a:cubicBezTo>
                <a:cubicBezTo>
                  <a:pt x="62" y="60"/>
                  <a:pt x="50" y="71"/>
                  <a:pt x="36" y="71"/>
                </a:cubicBezTo>
                <a:cubicBezTo>
                  <a:pt x="22" y="71"/>
                  <a:pt x="11" y="60"/>
                  <a:pt x="11" y="46"/>
                </a:cubicBezTo>
                <a:cubicBezTo>
                  <a:pt x="11" y="32"/>
                  <a:pt x="22" y="20"/>
                  <a:pt x="36" y="20"/>
                </a:cubicBezTo>
                <a:moveTo>
                  <a:pt x="36" y="78"/>
                </a:moveTo>
                <a:cubicBezTo>
                  <a:pt x="54" y="78"/>
                  <a:pt x="69" y="64"/>
                  <a:pt x="69" y="46"/>
                </a:cubicBezTo>
                <a:cubicBezTo>
                  <a:pt x="69" y="28"/>
                  <a:pt x="54" y="13"/>
                  <a:pt x="36" y="13"/>
                </a:cubicBezTo>
                <a:cubicBezTo>
                  <a:pt x="18" y="13"/>
                  <a:pt x="4" y="28"/>
                  <a:pt x="4" y="46"/>
                </a:cubicBezTo>
                <a:cubicBezTo>
                  <a:pt x="4" y="64"/>
                  <a:pt x="18" y="78"/>
                  <a:pt x="36" y="78"/>
                </a:cubicBezTo>
                <a:moveTo>
                  <a:pt x="42" y="9"/>
                </a:moveTo>
                <a:cubicBezTo>
                  <a:pt x="47" y="3"/>
                  <a:pt x="54" y="0"/>
                  <a:pt x="62" y="6"/>
                </a:cubicBezTo>
                <a:cubicBezTo>
                  <a:pt x="70" y="11"/>
                  <a:pt x="70" y="18"/>
                  <a:pt x="67" y="24"/>
                </a:cubicBezTo>
                <a:cubicBezTo>
                  <a:pt x="61" y="16"/>
                  <a:pt x="52" y="10"/>
                  <a:pt x="42" y="9"/>
                </a:cubicBezTo>
              </a:path>
            </a:pathLst>
          </a:cu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4605" name="Freeform 154"/>
          <p:cNvSpPr>
            <a:spLocks noEditPoints="1" noChangeArrowheads="1"/>
          </p:cNvSpPr>
          <p:nvPr/>
        </p:nvSpPr>
        <p:spPr bwMode="auto">
          <a:xfrm>
            <a:off x="4918075" y="2911475"/>
            <a:ext cx="554038" cy="554038"/>
          </a:xfrm>
          <a:custGeom>
            <a:avLst/>
            <a:gdLst>
              <a:gd name="T0" fmla="*/ 235 w 433"/>
              <a:gd name="T1" fmla="*/ 433 h 433"/>
              <a:gd name="T2" fmla="*/ 0 w 433"/>
              <a:gd name="T3" fmla="*/ 198 h 433"/>
              <a:gd name="T4" fmla="*/ 0 w 433"/>
              <a:gd name="T5" fmla="*/ 101 h 433"/>
              <a:gd name="T6" fmla="*/ 99 w 433"/>
              <a:gd name="T7" fmla="*/ 2 h 433"/>
              <a:gd name="T8" fmla="*/ 198 w 433"/>
              <a:gd name="T9" fmla="*/ 0 h 433"/>
              <a:gd name="T10" fmla="*/ 433 w 433"/>
              <a:gd name="T11" fmla="*/ 235 h 433"/>
              <a:gd name="T12" fmla="*/ 235 w 433"/>
              <a:gd name="T13" fmla="*/ 433 h 433"/>
              <a:gd name="T14" fmla="*/ 96 w 433"/>
              <a:gd name="T15" fmla="*/ 72 h 433"/>
              <a:gd name="T16" fmla="*/ 71 w 433"/>
              <a:gd name="T17" fmla="*/ 72 h 433"/>
              <a:gd name="T18" fmla="*/ 71 w 433"/>
              <a:gd name="T19" fmla="*/ 97 h 433"/>
              <a:gd name="T20" fmla="*/ 96 w 433"/>
              <a:gd name="T21" fmla="*/ 97 h 433"/>
              <a:gd name="T22" fmla="*/ 96 w 433"/>
              <a:gd name="T23" fmla="*/ 72 h 433"/>
              <a:gd name="T24" fmla="*/ 250 w 433"/>
              <a:gd name="T25" fmla="*/ 138 h 433"/>
              <a:gd name="T26" fmla="*/ 231 w 433"/>
              <a:gd name="T27" fmla="*/ 138 h 433"/>
              <a:gd name="T28" fmla="*/ 231 w 433"/>
              <a:gd name="T29" fmla="*/ 158 h 433"/>
              <a:gd name="T30" fmla="*/ 264 w 433"/>
              <a:gd name="T31" fmla="*/ 191 h 433"/>
              <a:gd name="T32" fmla="*/ 254 w 433"/>
              <a:gd name="T33" fmla="*/ 193 h 433"/>
              <a:gd name="T34" fmla="*/ 176 w 433"/>
              <a:gd name="T35" fmla="*/ 115 h 433"/>
              <a:gd name="T36" fmla="*/ 158 w 433"/>
              <a:gd name="T37" fmla="*/ 115 h 433"/>
              <a:gd name="T38" fmla="*/ 159 w 433"/>
              <a:gd name="T39" fmla="*/ 133 h 433"/>
              <a:gd name="T40" fmla="*/ 212 w 433"/>
              <a:gd name="T41" fmla="*/ 186 h 433"/>
              <a:gd name="T42" fmla="*/ 208 w 433"/>
              <a:gd name="T43" fmla="*/ 192 h 433"/>
              <a:gd name="T44" fmla="*/ 145 w 433"/>
              <a:gd name="T45" fmla="*/ 130 h 433"/>
              <a:gd name="T46" fmla="*/ 128 w 433"/>
              <a:gd name="T47" fmla="*/ 130 h 433"/>
              <a:gd name="T48" fmla="*/ 128 w 433"/>
              <a:gd name="T49" fmla="*/ 147 h 433"/>
              <a:gd name="T50" fmla="*/ 194 w 433"/>
              <a:gd name="T51" fmla="*/ 214 h 433"/>
              <a:gd name="T52" fmla="*/ 191 w 433"/>
              <a:gd name="T53" fmla="*/ 220 h 433"/>
              <a:gd name="T54" fmla="*/ 134 w 433"/>
              <a:gd name="T55" fmla="*/ 163 h 433"/>
              <a:gd name="T56" fmla="*/ 116 w 433"/>
              <a:gd name="T57" fmla="*/ 164 h 433"/>
              <a:gd name="T58" fmla="*/ 116 w 433"/>
              <a:gd name="T59" fmla="*/ 181 h 433"/>
              <a:gd name="T60" fmla="*/ 177 w 433"/>
              <a:gd name="T61" fmla="*/ 242 h 433"/>
              <a:gd name="T62" fmla="*/ 173 w 433"/>
              <a:gd name="T63" fmla="*/ 248 h 433"/>
              <a:gd name="T64" fmla="*/ 122 w 433"/>
              <a:gd name="T65" fmla="*/ 197 h 433"/>
              <a:gd name="T66" fmla="*/ 104 w 433"/>
              <a:gd name="T67" fmla="*/ 197 h 433"/>
              <a:gd name="T68" fmla="*/ 105 w 433"/>
              <a:gd name="T69" fmla="*/ 215 h 433"/>
              <a:gd name="T70" fmla="*/ 195 w 433"/>
              <a:gd name="T71" fmla="*/ 305 h 433"/>
              <a:gd name="T72" fmla="*/ 286 w 433"/>
              <a:gd name="T73" fmla="*/ 314 h 433"/>
              <a:gd name="T74" fmla="*/ 309 w 433"/>
              <a:gd name="T75" fmla="*/ 290 h 433"/>
              <a:gd name="T76" fmla="*/ 306 w 433"/>
              <a:gd name="T77" fmla="*/ 194 h 433"/>
              <a:gd name="T78" fmla="*/ 250 w 433"/>
              <a:gd name="T79" fmla="*/ 138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3" h="433">
                <a:moveTo>
                  <a:pt x="235" y="433"/>
                </a:moveTo>
                <a:cubicBezTo>
                  <a:pt x="0" y="198"/>
                  <a:pt x="0" y="198"/>
                  <a:pt x="0" y="198"/>
                </a:cubicBezTo>
                <a:cubicBezTo>
                  <a:pt x="0" y="101"/>
                  <a:pt x="0" y="101"/>
                  <a:pt x="0" y="101"/>
                </a:cubicBezTo>
                <a:cubicBezTo>
                  <a:pt x="99" y="2"/>
                  <a:pt x="99" y="2"/>
                  <a:pt x="99" y="2"/>
                </a:cubicBezTo>
                <a:cubicBezTo>
                  <a:pt x="198" y="0"/>
                  <a:pt x="198" y="0"/>
                  <a:pt x="198" y="0"/>
                </a:cubicBezTo>
                <a:cubicBezTo>
                  <a:pt x="433" y="235"/>
                  <a:pt x="433" y="235"/>
                  <a:pt x="433" y="235"/>
                </a:cubicBezTo>
                <a:lnTo>
                  <a:pt x="235" y="433"/>
                </a:lnTo>
                <a:close/>
                <a:moveTo>
                  <a:pt x="96" y="72"/>
                </a:moveTo>
                <a:cubicBezTo>
                  <a:pt x="89" y="65"/>
                  <a:pt x="78" y="65"/>
                  <a:pt x="71" y="72"/>
                </a:cubicBezTo>
                <a:cubicBezTo>
                  <a:pt x="64" y="79"/>
                  <a:pt x="64" y="90"/>
                  <a:pt x="71" y="97"/>
                </a:cubicBezTo>
                <a:cubicBezTo>
                  <a:pt x="78" y="104"/>
                  <a:pt x="89" y="104"/>
                  <a:pt x="96" y="97"/>
                </a:cubicBezTo>
                <a:cubicBezTo>
                  <a:pt x="103" y="90"/>
                  <a:pt x="103" y="79"/>
                  <a:pt x="96" y="72"/>
                </a:cubicBezTo>
                <a:close/>
                <a:moveTo>
                  <a:pt x="250" y="138"/>
                </a:moveTo>
                <a:cubicBezTo>
                  <a:pt x="245" y="133"/>
                  <a:pt x="236" y="133"/>
                  <a:pt x="231" y="138"/>
                </a:cubicBezTo>
                <a:cubicBezTo>
                  <a:pt x="225" y="144"/>
                  <a:pt x="225" y="153"/>
                  <a:pt x="231" y="158"/>
                </a:cubicBezTo>
                <a:cubicBezTo>
                  <a:pt x="264" y="191"/>
                  <a:pt x="264" y="191"/>
                  <a:pt x="264" y="191"/>
                </a:cubicBezTo>
                <a:cubicBezTo>
                  <a:pt x="254" y="193"/>
                  <a:pt x="254" y="193"/>
                  <a:pt x="254" y="193"/>
                </a:cubicBezTo>
                <a:cubicBezTo>
                  <a:pt x="176" y="115"/>
                  <a:pt x="176" y="115"/>
                  <a:pt x="176" y="115"/>
                </a:cubicBezTo>
                <a:cubicBezTo>
                  <a:pt x="171" y="110"/>
                  <a:pt x="163" y="110"/>
                  <a:pt x="158" y="115"/>
                </a:cubicBezTo>
                <a:cubicBezTo>
                  <a:pt x="153" y="120"/>
                  <a:pt x="154" y="128"/>
                  <a:pt x="159" y="133"/>
                </a:cubicBezTo>
                <a:cubicBezTo>
                  <a:pt x="212" y="186"/>
                  <a:pt x="212" y="186"/>
                  <a:pt x="212" y="186"/>
                </a:cubicBezTo>
                <a:cubicBezTo>
                  <a:pt x="208" y="192"/>
                  <a:pt x="208" y="192"/>
                  <a:pt x="208" y="192"/>
                </a:cubicBezTo>
                <a:cubicBezTo>
                  <a:pt x="145" y="130"/>
                  <a:pt x="145" y="130"/>
                  <a:pt x="145" y="130"/>
                </a:cubicBezTo>
                <a:cubicBezTo>
                  <a:pt x="140" y="125"/>
                  <a:pt x="132" y="125"/>
                  <a:pt x="128" y="130"/>
                </a:cubicBezTo>
                <a:cubicBezTo>
                  <a:pt x="123" y="135"/>
                  <a:pt x="123" y="143"/>
                  <a:pt x="128" y="147"/>
                </a:cubicBezTo>
                <a:cubicBezTo>
                  <a:pt x="194" y="214"/>
                  <a:pt x="194" y="214"/>
                  <a:pt x="194" y="214"/>
                </a:cubicBezTo>
                <a:cubicBezTo>
                  <a:pt x="191" y="220"/>
                  <a:pt x="191" y="220"/>
                  <a:pt x="191" y="220"/>
                </a:cubicBezTo>
                <a:cubicBezTo>
                  <a:pt x="134" y="163"/>
                  <a:pt x="134" y="163"/>
                  <a:pt x="134" y="163"/>
                </a:cubicBezTo>
                <a:cubicBezTo>
                  <a:pt x="129" y="159"/>
                  <a:pt x="121" y="159"/>
                  <a:pt x="116" y="164"/>
                </a:cubicBezTo>
                <a:cubicBezTo>
                  <a:pt x="111" y="168"/>
                  <a:pt x="111" y="176"/>
                  <a:pt x="116" y="181"/>
                </a:cubicBezTo>
                <a:cubicBezTo>
                  <a:pt x="177" y="242"/>
                  <a:pt x="177" y="242"/>
                  <a:pt x="177" y="242"/>
                </a:cubicBezTo>
                <a:cubicBezTo>
                  <a:pt x="173" y="248"/>
                  <a:pt x="173" y="248"/>
                  <a:pt x="173" y="248"/>
                </a:cubicBezTo>
                <a:cubicBezTo>
                  <a:pt x="122" y="197"/>
                  <a:pt x="122" y="197"/>
                  <a:pt x="122" y="197"/>
                </a:cubicBezTo>
                <a:cubicBezTo>
                  <a:pt x="117" y="192"/>
                  <a:pt x="109" y="192"/>
                  <a:pt x="104" y="197"/>
                </a:cubicBezTo>
                <a:cubicBezTo>
                  <a:pt x="99" y="202"/>
                  <a:pt x="100" y="210"/>
                  <a:pt x="105" y="215"/>
                </a:cubicBezTo>
                <a:cubicBezTo>
                  <a:pt x="195" y="305"/>
                  <a:pt x="195" y="305"/>
                  <a:pt x="195" y="305"/>
                </a:cubicBezTo>
                <a:cubicBezTo>
                  <a:pt x="228" y="338"/>
                  <a:pt x="268" y="332"/>
                  <a:pt x="286" y="314"/>
                </a:cubicBezTo>
                <a:cubicBezTo>
                  <a:pt x="287" y="312"/>
                  <a:pt x="305" y="294"/>
                  <a:pt x="309" y="290"/>
                </a:cubicBezTo>
                <a:cubicBezTo>
                  <a:pt x="333" y="266"/>
                  <a:pt x="333" y="221"/>
                  <a:pt x="306" y="194"/>
                </a:cubicBezTo>
                <a:lnTo>
                  <a:pt x="250" y="138"/>
                </a:lnTo>
                <a:close/>
              </a:path>
            </a:pathLst>
          </a:cu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Tree>
  </p:cSld>
  <p:clrMapOvr>
    <a:masterClrMapping/>
  </p:clrMapOvr>
  <p:transition spd="slow">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1" name="Group 2"/>
          <p:cNvGrpSpPr/>
          <p:nvPr/>
        </p:nvGrpSpPr>
        <p:grpSpPr bwMode="auto">
          <a:xfrm>
            <a:off x="0" y="0"/>
            <a:ext cx="9144000" cy="5143500"/>
            <a:chOff x="0" y="0"/>
            <a:chExt cx="9144000" cy="5143502"/>
          </a:xfrm>
        </p:grpSpPr>
        <p:sp>
          <p:nvSpPr>
            <p:cNvPr id="25602" name="平行四边形 190"/>
            <p:cNvSpPr>
              <a:spLocks noChangeArrowheads="1"/>
            </p:cNvSpPr>
            <p:nvPr/>
          </p:nvSpPr>
          <p:spPr bwMode="auto">
            <a:xfrm rot="-5400000">
              <a:off x="4793454" y="-221454"/>
              <a:ext cx="4129089" cy="4571997"/>
            </a:xfrm>
            <a:prstGeom prst="parallelogram">
              <a:avLst>
                <a:gd name="adj" fmla="val 37685"/>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5603" name="任意多边形 226"/>
            <p:cNvSpPr>
              <a:spLocks noChangeArrowheads="1"/>
            </p:cNvSpPr>
            <p:nvPr/>
          </p:nvSpPr>
          <p:spPr bwMode="auto">
            <a:xfrm>
              <a:off x="0" y="2573101"/>
              <a:ext cx="9144000" cy="2570401"/>
            </a:xfrm>
            <a:custGeom>
              <a:avLst/>
              <a:gdLst>
                <a:gd name="T0" fmla="*/ 0 w 9144000"/>
                <a:gd name="T1" fmla="*/ 1560751 h 2570401"/>
                <a:gd name="T2" fmla="*/ 9144000 w 9144000"/>
                <a:gd name="T3" fmla="*/ 1560751 h 2570401"/>
                <a:gd name="T4" fmla="*/ 9144000 w 9144000"/>
                <a:gd name="T5" fmla="*/ 2570401 h 2570401"/>
                <a:gd name="T6" fmla="*/ 0 w 9144000"/>
                <a:gd name="T7" fmla="*/ 2570401 h 2570401"/>
                <a:gd name="T8" fmla="*/ 0 w 9144000"/>
                <a:gd name="T9" fmla="*/ 1560751 h 2570401"/>
                <a:gd name="T10" fmla="*/ 4572000 w 9144000"/>
                <a:gd name="T11" fmla="*/ 0 h 2570401"/>
                <a:gd name="T12" fmla="*/ 9144000 w 9144000"/>
                <a:gd name="T13" fmla="*/ 1560750 h 2570401"/>
                <a:gd name="T14" fmla="*/ 0 w 9144000"/>
                <a:gd name="T15" fmla="*/ 1560750 h 2570401"/>
                <a:gd name="T16" fmla="*/ 4572000 w 9144000"/>
                <a:gd name="T17" fmla="*/ 0 h 2570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44000" h="2570401">
                  <a:moveTo>
                    <a:pt x="0" y="1560751"/>
                  </a:moveTo>
                  <a:lnTo>
                    <a:pt x="9144000" y="1560751"/>
                  </a:lnTo>
                  <a:lnTo>
                    <a:pt x="9144000" y="2570401"/>
                  </a:lnTo>
                  <a:lnTo>
                    <a:pt x="0" y="2570401"/>
                  </a:lnTo>
                  <a:lnTo>
                    <a:pt x="0" y="1560751"/>
                  </a:lnTo>
                  <a:close/>
                  <a:moveTo>
                    <a:pt x="4572000" y="0"/>
                  </a:moveTo>
                  <a:lnTo>
                    <a:pt x="9144000" y="1560750"/>
                  </a:lnTo>
                  <a:lnTo>
                    <a:pt x="0" y="1560750"/>
                  </a:lnTo>
                  <a:lnTo>
                    <a:pt x="4572000" y="0"/>
                  </a:lnTo>
                  <a:close/>
                </a:path>
              </a:pathLst>
            </a:custGeom>
            <a:solidFill>
              <a:srgbClr val="007CAC"/>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5604" name="直角三角形 228"/>
            <p:cNvSpPr>
              <a:spLocks noChangeArrowheads="1"/>
            </p:cNvSpPr>
            <p:nvPr/>
          </p:nvSpPr>
          <p:spPr bwMode="auto">
            <a:xfrm rot="5400000">
              <a:off x="1506653" y="-1506654"/>
              <a:ext cx="1558687" cy="4572000"/>
            </a:xfrm>
            <a:prstGeom prst="rtTriangle">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25605" name="Group 6"/>
          <p:cNvGrpSpPr/>
          <p:nvPr/>
        </p:nvGrpSpPr>
        <p:grpSpPr bwMode="auto">
          <a:xfrm>
            <a:off x="1957388" y="3943350"/>
            <a:ext cx="5100637" cy="693738"/>
            <a:chOff x="0" y="0"/>
            <a:chExt cx="5100100" cy="692497"/>
          </a:xfrm>
        </p:grpSpPr>
        <p:sp>
          <p:nvSpPr>
            <p:cNvPr id="25606" name="矩形 229"/>
            <p:cNvSpPr>
              <a:spLocks noChangeArrowheads="1"/>
            </p:cNvSpPr>
            <p:nvPr/>
          </p:nvSpPr>
          <p:spPr bwMode="auto">
            <a:xfrm>
              <a:off x="0" y="83370"/>
              <a:ext cx="1760418" cy="338554"/>
            </a:xfrm>
            <a:prstGeom prst="rect">
              <a:avLst/>
            </a:prstGeom>
            <a:solidFill>
              <a:srgbClr val="003F58"/>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25607" name="矩形 230"/>
            <p:cNvSpPr>
              <a:spLocks noChangeArrowheads="1"/>
            </p:cNvSpPr>
            <p:nvPr/>
          </p:nvSpPr>
          <p:spPr bwMode="auto">
            <a:xfrm>
              <a:off x="1799690" y="0"/>
              <a:ext cx="3300410"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chemeClr val="bg1"/>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25608" name="Group 9"/>
          <p:cNvGrpSpPr/>
          <p:nvPr/>
        </p:nvGrpSpPr>
        <p:grpSpPr bwMode="auto">
          <a:xfrm>
            <a:off x="568325" y="1050925"/>
            <a:ext cx="2582863" cy="1273175"/>
            <a:chOff x="0" y="0"/>
            <a:chExt cx="2583656" cy="1273363"/>
          </a:xfrm>
        </p:grpSpPr>
        <p:sp>
          <p:nvSpPr>
            <p:cNvPr id="25609" name="矩形 245"/>
            <p:cNvSpPr>
              <a:spLocks noChangeArrowheads="1"/>
            </p:cNvSpPr>
            <p:nvPr/>
          </p:nvSpPr>
          <p:spPr bwMode="auto">
            <a:xfrm>
              <a:off x="411619" y="0"/>
              <a:ext cx="1760418" cy="338554"/>
            </a:xfrm>
            <a:prstGeom prst="rect">
              <a:avLst/>
            </a:prstGeom>
            <a:solidFill>
              <a:srgbClr val="FFC10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25610" name="矩形 246"/>
            <p:cNvSpPr>
              <a:spLocks noChangeArrowheads="1"/>
            </p:cNvSpPr>
            <p:nvPr/>
          </p:nvSpPr>
          <p:spPr bwMode="auto">
            <a:xfrm>
              <a:off x="0" y="380811"/>
              <a:ext cx="258365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25611" name="Group 12"/>
          <p:cNvGrpSpPr/>
          <p:nvPr/>
        </p:nvGrpSpPr>
        <p:grpSpPr bwMode="auto">
          <a:xfrm>
            <a:off x="6029325" y="1050925"/>
            <a:ext cx="2584450" cy="1273175"/>
            <a:chOff x="0" y="0"/>
            <a:chExt cx="2583656" cy="1273363"/>
          </a:xfrm>
        </p:grpSpPr>
        <p:sp>
          <p:nvSpPr>
            <p:cNvPr id="25612" name="矩形 248"/>
            <p:cNvSpPr>
              <a:spLocks noChangeArrowheads="1"/>
            </p:cNvSpPr>
            <p:nvPr/>
          </p:nvSpPr>
          <p:spPr bwMode="auto">
            <a:xfrm>
              <a:off x="411619" y="0"/>
              <a:ext cx="1760418" cy="338554"/>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ADD TITLE IN HERE</a:t>
              </a:r>
            </a:p>
          </p:txBody>
        </p:sp>
        <p:sp>
          <p:nvSpPr>
            <p:cNvPr id="25613" name="矩形 249"/>
            <p:cNvSpPr>
              <a:spLocks noChangeArrowheads="1"/>
            </p:cNvSpPr>
            <p:nvPr/>
          </p:nvSpPr>
          <p:spPr bwMode="auto">
            <a:xfrm>
              <a:off x="0" y="380811"/>
              <a:ext cx="2583656"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25614" name="Group 15"/>
          <p:cNvGrpSpPr/>
          <p:nvPr/>
        </p:nvGrpSpPr>
        <p:grpSpPr bwMode="auto">
          <a:xfrm>
            <a:off x="3387725" y="-12700"/>
            <a:ext cx="2368550" cy="3770313"/>
            <a:chOff x="0" y="0"/>
            <a:chExt cx="2366963" cy="3770963"/>
          </a:xfrm>
        </p:grpSpPr>
        <p:grpSp>
          <p:nvGrpSpPr>
            <p:cNvPr id="25615" name="Group 20"/>
            <p:cNvGrpSpPr/>
            <p:nvPr/>
          </p:nvGrpSpPr>
          <p:grpSpPr bwMode="auto">
            <a:xfrm>
              <a:off x="1044583" y="0"/>
              <a:ext cx="212092" cy="1890000"/>
              <a:chOff x="0" y="0"/>
              <a:chExt cx="212092" cy="1890000"/>
            </a:xfrm>
          </p:grpSpPr>
          <p:sp>
            <p:nvSpPr>
              <p:cNvPr id="25616" name="直接连接符 250"/>
              <p:cNvSpPr>
                <a:spLocks noChangeShapeType="1"/>
              </p:cNvSpPr>
              <p:nvPr/>
            </p:nvSpPr>
            <p:spPr bwMode="auto">
              <a:xfrm>
                <a:off x="138898" y="0"/>
                <a:ext cx="1" cy="1890000"/>
              </a:xfrm>
              <a:prstGeom prst="line">
                <a:avLst/>
              </a:prstGeom>
              <a:noFill/>
              <a:ln w="19050">
                <a:solidFill>
                  <a:srgbClr val="7F7F7F"/>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25617" name="任意多边形 251"/>
              <p:cNvSpPr>
                <a:spLocks noChangeArrowheads="1"/>
              </p:cNvSpPr>
              <p:nvPr/>
            </p:nvSpPr>
            <p:spPr bwMode="auto">
              <a:xfrm>
                <a:off x="0" y="1114365"/>
                <a:ext cx="212092" cy="296456"/>
              </a:xfrm>
              <a:custGeom>
                <a:avLst/>
                <a:gdLst>
                  <a:gd name="T0" fmla="*/ 165805 w 261055"/>
                  <a:gd name="T1" fmla="*/ 326045 h 364895"/>
                  <a:gd name="T2" fmla="*/ 32455 w 261055"/>
                  <a:gd name="T3" fmla="*/ 2195 h 364895"/>
                  <a:gd name="T4" fmla="*/ 13405 w 261055"/>
                  <a:gd name="T5" fmla="*/ 192695 h 364895"/>
                  <a:gd name="T6" fmla="*/ 203905 w 261055"/>
                  <a:gd name="T7" fmla="*/ 364145 h 364895"/>
                  <a:gd name="T8" fmla="*/ 261055 w 261055"/>
                  <a:gd name="T9" fmla="*/ 259370 h 364895"/>
                </a:gdLst>
                <a:ahLst/>
                <a:cxnLst>
                  <a:cxn ang="0">
                    <a:pos x="T0" y="T1"/>
                  </a:cxn>
                  <a:cxn ang="0">
                    <a:pos x="T2" y="T3"/>
                  </a:cxn>
                  <a:cxn ang="0">
                    <a:pos x="T4" y="T5"/>
                  </a:cxn>
                  <a:cxn ang="0">
                    <a:pos x="T6" y="T7"/>
                  </a:cxn>
                  <a:cxn ang="0">
                    <a:pos x="T8" y="T9"/>
                  </a:cxn>
                </a:cxnLst>
                <a:rect l="0" t="0" r="r" b="b"/>
                <a:pathLst>
                  <a:path w="261055" h="364895">
                    <a:moveTo>
                      <a:pt x="165805" y="326045"/>
                    </a:moveTo>
                    <a:cubicBezTo>
                      <a:pt x="111830" y="175232"/>
                      <a:pt x="57855" y="24420"/>
                      <a:pt x="32455" y="2195"/>
                    </a:cubicBezTo>
                    <a:cubicBezTo>
                      <a:pt x="7055" y="-20030"/>
                      <a:pt x="-15170" y="132370"/>
                      <a:pt x="13405" y="192695"/>
                    </a:cubicBezTo>
                    <a:cubicBezTo>
                      <a:pt x="41980" y="253020"/>
                      <a:pt x="162630" y="353033"/>
                      <a:pt x="203905" y="364145"/>
                    </a:cubicBezTo>
                    <a:cubicBezTo>
                      <a:pt x="245180" y="375257"/>
                      <a:pt x="261055" y="259370"/>
                      <a:pt x="261055" y="259370"/>
                    </a:cubicBezTo>
                  </a:path>
                </a:pathLst>
              </a:custGeom>
              <a:noFill/>
              <a:ln w="19050">
                <a:solidFill>
                  <a:srgbClr val="7F7F7F"/>
                </a:solidFill>
                <a:miter lim="800000"/>
              </a:ln>
              <a:extLst>
                <a:ext uri="{909E8E84-426E-40DD-AFC4-6F175D3DCCD1}">
                  <a14:hiddenFill xmlns:a14="http://schemas.microsoft.com/office/drawing/2010/main">
                    <a:solidFill>
                      <a:srgbClr val="FFFFFF"/>
                    </a:solid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grpSp>
      <p:grpSp>
        <p:nvGrpSpPr>
          <p:cNvPr id="25618" name="Group 23"/>
          <p:cNvGrpSpPr/>
          <p:nvPr/>
        </p:nvGrpSpPr>
        <p:grpSpPr bwMode="auto">
          <a:xfrm>
            <a:off x="3862388" y="1863725"/>
            <a:ext cx="1419225" cy="1419225"/>
            <a:chOff x="0" y="0"/>
            <a:chExt cx="1419225" cy="1419225"/>
          </a:xfrm>
        </p:grpSpPr>
        <p:sp>
          <p:nvSpPr>
            <p:cNvPr id="25619" name="椭圆 200"/>
            <p:cNvSpPr>
              <a:spLocks noChangeArrowheads="1"/>
            </p:cNvSpPr>
            <p:nvPr/>
          </p:nvSpPr>
          <p:spPr bwMode="auto">
            <a:xfrm>
              <a:off x="0" y="0"/>
              <a:ext cx="1419225" cy="1419225"/>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5620" name="矩形 244"/>
            <p:cNvSpPr>
              <a:spLocks noChangeArrowheads="1"/>
            </p:cNvSpPr>
            <p:nvPr/>
          </p:nvSpPr>
          <p:spPr bwMode="auto">
            <a:xfrm>
              <a:off x="289690" y="358011"/>
              <a:ext cx="8398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b="1">
                  <a:solidFill>
                    <a:srgbClr val="8ABC1D"/>
                  </a:solidFill>
                  <a:ea typeface="宋体" panose="02010600030101010101" pitchFamily="2" charset="-122"/>
                  <a:sym typeface="DotumChe" panose="020B0609000101010101" pitchFamily="49" charset="-127"/>
                </a:rPr>
                <a:t>Key</a:t>
              </a:r>
              <a:endParaRPr lang="zh-CN" altLang="en-US" sz="2000" b="1">
                <a:solidFill>
                  <a:srgbClr val="8ABC1D"/>
                </a:solidFill>
                <a:latin typeface="Arial" panose="020B0604020202020204" pitchFamily="34" charset="0"/>
                <a:sym typeface="DotumChe" panose="020B0609000101010101" pitchFamily="49" charset="-127"/>
              </a:endParaRPr>
            </a:p>
            <a:p>
              <a:pPr algn="ctr"/>
              <a:r>
                <a:rPr lang="en-US" altLang="zh-CN" sz="2000" b="1">
                  <a:solidFill>
                    <a:srgbClr val="8ABC1D"/>
                  </a:solidFill>
                  <a:ea typeface="宋体" panose="02010600030101010101" pitchFamily="2" charset="-122"/>
                  <a:sym typeface="DotumChe" panose="020B0609000101010101" pitchFamily="49" charset="-127"/>
                </a:rPr>
                <a:t>words</a:t>
              </a:r>
              <a:endParaRPr lang="zh-CN" altLang="en-US" sz="2000" b="1">
                <a:solidFill>
                  <a:srgbClr val="8ABC1D"/>
                </a:solidFill>
                <a:latin typeface="Arial" panose="020B0604020202020204" pitchFamily="34" charset="0"/>
                <a:sym typeface="DotumChe" panose="020B0609000101010101" pitchFamily="49" charset="-127"/>
              </a:endParaRPr>
            </a:p>
          </p:txBody>
        </p:sp>
      </p:grp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矩形 6"/>
          <p:cNvSpPr>
            <a:spLocks noChangeArrowheads="1"/>
          </p:cNvSpPr>
          <p:nvPr/>
        </p:nvSpPr>
        <p:spPr bwMode="auto">
          <a:xfrm>
            <a:off x="0" y="0"/>
            <a:ext cx="9144000" cy="51435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6626" name="矩形 15"/>
          <p:cNvSpPr>
            <a:spLocks noChangeArrowheads="1"/>
          </p:cNvSpPr>
          <p:nvPr/>
        </p:nvSpPr>
        <p:spPr bwMode="auto">
          <a:xfrm>
            <a:off x="0" y="1812925"/>
            <a:ext cx="9144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4000" b="1">
                <a:solidFill>
                  <a:schemeClr val="bg1"/>
                </a:solidFill>
                <a:latin typeface="微软雅黑" panose="020B0503020204020204" pitchFamily="34" charset="-122"/>
                <a:ea typeface="宋体" panose="02010600030101010101" pitchFamily="2" charset="-122"/>
                <a:sym typeface="微软雅黑" panose="020B0503020204020204" pitchFamily="34" charset="-122"/>
              </a:rPr>
              <a:t>THANK YOU</a:t>
            </a:r>
            <a:endParaRPr lang="zh-CN" altLang="en-US" sz="4000" b="1">
              <a:solidFill>
                <a:schemeClr val="bg1"/>
              </a:solidFill>
              <a:latin typeface="微软雅黑" panose="020B0503020204020204" pitchFamily="34" charset="-122"/>
              <a:sym typeface="微软雅黑" panose="020B0503020204020204" pitchFamily="34" charset="-122"/>
            </a:endParaRPr>
          </a:p>
        </p:txBody>
      </p:sp>
      <p:sp>
        <p:nvSpPr>
          <p:cNvPr id="26627" name="矩形 18"/>
          <p:cNvSpPr>
            <a:spLocks noChangeArrowheads="1"/>
          </p:cNvSpPr>
          <p:nvPr/>
        </p:nvSpPr>
        <p:spPr bwMode="auto">
          <a:xfrm>
            <a:off x="0" y="2627313"/>
            <a:ext cx="9144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600">
                <a:solidFill>
                  <a:srgbClr val="000000"/>
                </a:solidFill>
                <a:latin typeface="Arial" panose="020B0604020202020204" pitchFamily="34" charset="0"/>
                <a:ea typeface="宋体" panose="02010600030101010101" pitchFamily="2" charset="-122"/>
                <a:sym typeface="DotumChe" panose="020B0609000101010101" pitchFamily="49" charset="-127"/>
              </a:rPr>
              <a:t>PLEASE ADD YOUR COMPANY NAME OR NAME HERE</a:t>
            </a:r>
            <a:endParaRPr lang="zh-CN" altLang="en-US" sz="1600">
              <a:solidFill>
                <a:srgbClr val="000000"/>
              </a:solidFill>
              <a:latin typeface="Arial" panose="020B0604020202020204" pitchFamily="34" charset="0"/>
              <a:sym typeface="DotumChe" panose="020B0609000101010101" pitchFamily="49" charset="-127"/>
            </a:endParaRPr>
          </a:p>
        </p:txBody>
      </p:sp>
      <p:sp>
        <p:nvSpPr>
          <p:cNvPr id="26628" name="矩形 20"/>
          <p:cNvSpPr>
            <a:spLocks noChangeArrowheads="1"/>
          </p:cNvSpPr>
          <p:nvPr/>
        </p:nvSpPr>
        <p:spPr bwMode="auto">
          <a:xfrm>
            <a:off x="0" y="1671638"/>
            <a:ext cx="144463" cy="1800225"/>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6629" name="矩形 24"/>
          <p:cNvSpPr>
            <a:spLocks noChangeArrowheads="1"/>
          </p:cNvSpPr>
          <p:nvPr/>
        </p:nvSpPr>
        <p:spPr bwMode="auto">
          <a:xfrm>
            <a:off x="139700" y="1671638"/>
            <a:ext cx="144463" cy="1800225"/>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6630" name="矩形 25"/>
          <p:cNvSpPr>
            <a:spLocks noChangeArrowheads="1"/>
          </p:cNvSpPr>
          <p:nvPr/>
        </p:nvSpPr>
        <p:spPr bwMode="auto">
          <a:xfrm>
            <a:off x="8870950" y="1671638"/>
            <a:ext cx="144463" cy="1800225"/>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26631" name="矩形 26"/>
          <p:cNvSpPr>
            <a:spLocks noChangeArrowheads="1"/>
          </p:cNvSpPr>
          <p:nvPr/>
        </p:nvSpPr>
        <p:spPr bwMode="auto">
          <a:xfrm>
            <a:off x="9012238" y="1671638"/>
            <a:ext cx="144462" cy="1800225"/>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矩形 6"/>
          <p:cNvSpPr>
            <a:spLocks noChangeArrowheads="1"/>
          </p:cNvSpPr>
          <p:nvPr/>
        </p:nvSpPr>
        <p:spPr bwMode="auto">
          <a:xfrm>
            <a:off x="0" y="0"/>
            <a:ext cx="9144000" cy="51435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22" name="直角三角形 7"/>
          <p:cNvSpPr>
            <a:spLocks noChangeArrowheads="1"/>
          </p:cNvSpPr>
          <p:nvPr/>
        </p:nvSpPr>
        <p:spPr bwMode="auto">
          <a:xfrm flipH="1">
            <a:off x="4763" y="0"/>
            <a:ext cx="9139237" cy="5140325"/>
          </a:xfrm>
          <a:prstGeom prst="rtTriangle">
            <a:avLst/>
          </a:prstGeom>
          <a:solidFill>
            <a:srgbClr val="0074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23" name="直角三角形 9"/>
          <p:cNvSpPr>
            <a:spLocks noChangeArrowheads="1"/>
          </p:cNvSpPr>
          <p:nvPr/>
        </p:nvSpPr>
        <p:spPr bwMode="auto">
          <a:xfrm flipH="1">
            <a:off x="4459288" y="2505075"/>
            <a:ext cx="4684712" cy="2635250"/>
          </a:xfrm>
          <a:prstGeom prst="rtTriangle">
            <a:avLst/>
          </a:prstGeom>
          <a:solidFill>
            <a:srgbClr val="00638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pic>
        <p:nvPicPr>
          <p:cNvPr id="5124" name="图片 1"/>
          <p:cNvPicPr>
            <a:picLocks noChangeAspect="1" noChangeArrowheads="1"/>
          </p:cNvPicPr>
          <p:nvPr/>
        </p:nvPicPr>
        <p:blipFill>
          <a:blip r:embed="rId2">
            <a:extLst>
              <a:ext uri="{28A0092B-C50C-407E-A947-70E740481C1C}">
                <a14:useLocalDpi xmlns:a14="http://schemas.microsoft.com/office/drawing/2010/main" val="0"/>
              </a:ext>
            </a:extLst>
          </a:blip>
          <a:srcRect l="10089" r="9477" b="46634"/>
          <a:stretch>
            <a:fillRect/>
          </a:stretch>
        </p:blipFill>
        <p:spPr bwMode="auto">
          <a:xfrm>
            <a:off x="3836988" y="3494088"/>
            <a:ext cx="5133975"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5" name="Group 6"/>
          <p:cNvGrpSpPr/>
          <p:nvPr/>
        </p:nvGrpSpPr>
        <p:grpSpPr bwMode="auto">
          <a:xfrm>
            <a:off x="1084263" y="1624013"/>
            <a:ext cx="5249862" cy="923925"/>
            <a:chOff x="0" y="0"/>
            <a:chExt cx="5250472" cy="923330"/>
          </a:xfrm>
        </p:grpSpPr>
        <p:sp>
          <p:nvSpPr>
            <p:cNvPr id="5126" name="矩形 39"/>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27" name="直角三角形 40"/>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28" name="直角三角形 41"/>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29" name="文本框 42"/>
            <p:cNvSpPr>
              <a:spLocks noChangeArrowheads="1"/>
            </p:cNvSpPr>
            <p:nvPr/>
          </p:nvSpPr>
          <p:spPr bwMode="auto">
            <a:xfrm>
              <a:off x="151373" y="0"/>
              <a:ext cx="53251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2</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5130" name="矩形 43"/>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5131" name="矩形 44"/>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5132" name="Group 13"/>
          <p:cNvGrpSpPr/>
          <p:nvPr/>
        </p:nvGrpSpPr>
        <p:grpSpPr bwMode="auto">
          <a:xfrm>
            <a:off x="1084263" y="2635250"/>
            <a:ext cx="5249862" cy="923925"/>
            <a:chOff x="0" y="0"/>
            <a:chExt cx="5250472" cy="923330"/>
          </a:xfrm>
        </p:grpSpPr>
        <p:sp>
          <p:nvSpPr>
            <p:cNvPr id="5133" name="矩形 46"/>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34" name="直角三角形 47"/>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35" name="直角三角形 48"/>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36" name="文本框 49"/>
            <p:cNvSpPr>
              <a:spLocks noChangeArrowheads="1"/>
            </p:cNvSpPr>
            <p:nvPr/>
          </p:nvSpPr>
          <p:spPr bwMode="auto">
            <a:xfrm>
              <a:off x="141755" y="0"/>
              <a:ext cx="5517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3</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5137" name="矩形 50"/>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5138" name="矩形 51"/>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5139" name="Group 20"/>
          <p:cNvGrpSpPr/>
          <p:nvPr/>
        </p:nvGrpSpPr>
        <p:grpSpPr bwMode="auto">
          <a:xfrm>
            <a:off x="1084263" y="3646488"/>
            <a:ext cx="5249862" cy="923925"/>
            <a:chOff x="0" y="0"/>
            <a:chExt cx="5250472" cy="923330"/>
          </a:xfrm>
        </p:grpSpPr>
        <p:sp>
          <p:nvSpPr>
            <p:cNvPr id="5140" name="矩形 53"/>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41" name="直角三角形 54"/>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42" name="直角三角形 55"/>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43" name="文本框 56"/>
            <p:cNvSpPr>
              <a:spLocks noChangeArrowheads="1"/>
            </p:cNvSpPr>
            <p:nvPr/>
          </p:nvSpPr>
          <p:spPr bwMode="auto">
            <a:xfrm>
              <a:off x="152175" y="0"/>
              <a:ext cx="53091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4</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5144" name="矩形 57"/>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5145" name="矩形 58"/>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5146" name="Group 27"/>
          <p:cNvGrpSpPr/>
          <p:nvPr/>
        </p:nvGrpSpPr>
        <p:grpSpPr bwMode="auto">
          <a:xfrm>
            <a:off x="1084263" y="612775"/>
            <a:ext cx="5249862" cy="923925"/>
            <a:chOff x="0" y="0"/>
            <a:chExt cx="5250472" cy="923330"/>
          </a:xfrm>
        </p:grpSpPr>
        <p:sp>
          <p:nvSpPr>
            <p:cNvPr id="5147" name="矩形 67"/>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48" name="直角三角形 68"/>
            <p:cNvSpPr>
              <a:spLocks noChangeArrowheads="1"/>
            </p:cNvSpPr>
            <p:nvPr/>
          </p:nvSpPr>
          <p:spPr bwMode="auto">
            <a:xfrm>
              <a:off x="0" y="43661"/>
              <a:ext cx="835264" cy="836008"/>
            </a:xfrm>
            <a:prstGeom prst="rtTriangle">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49" name="直角三角形 69"/>
            <p:cNvSpPr>
              <a:spLocks noChangeArrowheads="1"/>
            </p:cNvSpPr>
            <p:nvPr/>
          </p:nvSpPr>
          <p:spPr bwMode="auto">
            <a:xfrm flipV="1">
              <a:off x="0" y="43661"/>
              <a:ext cx="835264" cy="836008"/>
            </a:xfrm>
            <a:prstGeom prst="rtTriangle">
              <a:avLst/>
            </a:prstGeom>
            <a:solidFill>
              <a:srgbClr val="A5DE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50" name="文本框 70"/>
            <p:cNvSpPr>
              <a:spLocks noChangeArrowheads="1"/>
            </p:cNvSpPr>
            <p:nvPr/>
          </p:nvSpPr>
          <p:spPr bwMode="auto">
            <a:xfrm>
              <a:off x="193051" y="0"/>
              <a:ext cx="44916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1</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5151" name="矩形 71"/>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000000"/>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000000"/>
                </a:solidFill>
                <a:latin typeface="Arial" panose="020B0604020202020204" pitchFamily="34" charset="0"/>
                <a:sym typeface="DotumChe" panose="020B0609000101010101" pitchFamily="49" charset="-127"/>
              </a:endParaRPr>
            </a:p>
          </p:txBody>
        </p:sp>
        <p:sp>
          <p:nvSpPr>
            <p:cNvPr id="5152" name="矩形 72"/>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5153" name="Group 34"/>
          <p:cNvGrpSpPr/>
          <p:nvPr/>
        </p:nvGrpSpPr>
        <p:grpSpPr bwMode="auto">
          <a:xfrm>
            <a:off x="663575" y="911225"/>
            <a:ext cx="276225" cy="320675"/>
            <a:chOff x="0" y="0"/>
            <a:chExt cx="276225" cy="320421"/>
          </a:xfrm>
        </p:grpSpPr>
        <p:sp>
          <p:nvSpPr>
            <p:cNvPr id="5154" name="等腰三角形 75"/>
            <p:cNvSpPr>
              <a:spLocks noChangeArrowheads="1"/>
            </p:cNvSpPr>
            <p:nvPr/>
          </p:nvSpPr>
          <p:spPr bwMode="auto">
            <a:xfrm rot="5400000">
              <a:off x="-22098" y="22098"/>
              <a:ext cx="320421" cy="276225"/>
            </a:xfrm>
            <a:prstGeom prst="triangle">
              <a:avLst>
                <a:gd name="adj" fmla="val 50000"/>
              </a:avLst>
            </a:prstGeom>
            <a:solidFill>
              <a:srgbClr val="A5DE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5155" name="等腰三角形 76"/>
            <p:cNvSpPr>
              <a:spLocks noChangeArrowheads="1"/>
            </p:cNvSpPr>
            <p:nvPr/>
          </p:nvSpPr>
          <p:spPr bwMode="auto">
            <a:xfrm rot="5400000">
              <a:off x="-11588" y="87785"/>
              <a:ext cx="168021" cy="144846"/>
            </a:xfrm>
            <a:prstGeom prst="triangle">
              <a:avLst>
                <a:gd name="adj" fmla="val 50000"/>
              </a:avLst>
            </a:prstGeom>
            <a:solidFill>
              <a:srgbClr val="70AD4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Tree>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5" name="Group 2"/>
          <p:cNvGrpSpPr/>
          <p:nvPr/>
        </p:nvGrpSpPr>
        <p:grpSpPr bwMode="auto">
          <a:xfrm>
            <a:off x="0" y="0"/>
            <a:ext cx="9144000" cy="5143500"/>
            <a:chOff x="0" y="0"/>
            <a:chExt cx="9144002" cy="5143503"/>
          </a:xfrm>
        </p:grpSpPr>
        <p:sp>
          <p:nvSpPr>
            <p:cNvPr id="6146" name="直角三角形 97"/>
            <p:cNvSpPr>
              <a:spLocks noChangeArrowheads="1"/>
            </p:cNvSpPr>
            <p:nvPr/>
          </p:nvSpPr>
          <p:spPr bwMode="auto">
            <a:xfrm flipH="1" flipV="1">
              <a:off x="0" y="0"/>
              <a:ext cx="9144001" cy="3743321"/>
            </a:xfrm>
            <a:prstGeom prst="rtTriangle">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6147" name="直角三角形 39"/>
            <p:cNvSpPr>
              <a:spLocks noChangeArrowheads="1"/>
            </p:cNvSpPr>
            <p:nvPr/>
          </p:nvSpPr>
          <p:spPr bwMode="auto">
            <a:xfrm flipH="1">
              <a:off x="762002" y="3800478"/>
              <a:ext cx="8382000" cy="1343025"/>
            </a:xfrm>
            <a:prstGeom prst="rtTriangle">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6148" name="平行四边形 2"/>
          <p:cNvSpPr>
            <a:spLocks noChangeArrowheads="1"/>
          </p:cNvSpPr>
          <p:nvPr/>
        </p:nvSpPr>
        <p:spPr bwMode="auto">
          <a:xfrm rot="747658">
            <a:off x="1000125" y="2768600"/>
            <a:ext cx="7594600" cy="1900238"/>
          </a:xfrm>
          <a:custGeom>
            <a:avLst/>
            <a:gdLst>
              <a:gd name="T0" fmla="*/ 0 w 7595382"/>
              <a:gd name="T1" fmla="*/ 1901232 h 1901232"/>
              <a:gd name="T2" fmla="*/ 5150373 w 7595382"/>
              <a:gd name="T3" fmla="*/ 217677 h 1901232"/>
              <a:gd name="T4" fmla="*/ 7595382 w 7595382"/>
              <a:gd name="T5" fmla="*/ 0 h 1901232"/>
              <a:gd name="T6" fmla="*/ 4968279 w 7595382"/>
              <a:gd name="T7" fmla="*/ 1901232 h 1901232"/>
              <a:gd name="T8" fmla="*/ 0 w 7595382"/>
              <a:gd name="T9" fmla="*/ 1901232 h 1901232"/>
            </a:gdLst>
            <a:ahLst/>
            <a:cxnLst>
              <a:cxn ang="0">
                <a:pos x="T0" y="T1"/>
              </a:cxn>
              <a:cxn ang="0">
                <a:pos x="T2" y="T3"/>
              </a:cxn>
              <a:cxn ang="0">
                <a:pos x="T4" y="T5"/>
              </a:cxn>
              <a:cxn ang="0">
                <a:pos x="T6" y="T7"/>
              </a:cxn>
              <a:cxn ang="0">
                <a:pos x="T8" y="T9"/>
              </a:cxn>
            </a:cxnLst>
            <a:rect l="0" t="0" r="r" b="b"/>
            <a:pathLst>
              <a:path w="7595382" h="1901232">
                <a:moveTo>
                  <a:pt x="0" y="1901232"/>
                </a:moveTo>
                <a:lnTo>
                  <a:pt x="5150373" y="217677"/>
                </a:lnTo>
                <a:lnTo>
                  <a:pt x="7595382" y="0"/>
                </a:lnTo>
                <a:lnTo>
                  <a:pt x="4968279" y="1901232"/>
                </a:lnTo>
                <a:lnTo>
                  <a:pt x="0" y="1901232"/>
                </a:lnTo>
                <a:close/>
              </a:path>
            </a:pathLst>
          </a:cu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nvGrpSpPr>
          <p:cNvPr id="6149" name="Group 6"/>
          <p:cNvGrpSpPr/>
          <p:nvPr/>
        </p:nvGrpSpPr>
        <p:grpSpPr bwMode="auto">
          <a:xfrm>
            <a:off x="1000125" y="2635250"/>
            <a:ext cx="7594600" cy="1901825"/>
            <a:chOff x="0" y="0"/>
            <a:chExt cx="7595382" cy="1901232"/>
          </a:xfrm>
        </p:grpSpPr>
        <p:sp>
          <p:nvSpPr>
            <p:cNvPr id="6150" name="平行四边形 2"/>
            <p:cNvSpPr>
              <a:spLocks noChangeArrowheads="1"/>
            </p:cNvSpPr>
            <p:nvPr/>
          </p:nvSpPr>
          <p:spPr bwMode="auto">
            <a:xfrm rot="747658">
              <a:off x="0" y="0"/>
              <a:ext cx="7595382" cy="1901232"/>
            </a:xfrm>
            <a:custGeom>
              <a:avLst/>
              <a:gdLst>
                <a:gd name="T0" fmla="*/ 0 w 7595382"/>
                <a:gd name="T1" fmla="*/ 1901232 h 1901232"/>
                <a:gd name="T2" fmla="*/ 5150373 w 7595382"/>
                <a:gd name="T3" fmla="*/ 217677 h 1901232"/>
                <a:gd name="T4" fmla="*/ 7595382 w 7595382"/>
                <a:gd name="T5" fmla="*/ 0 h 1901232"/>
                <a:gd name="T6" fmla="*/ 4968279 w 7595382"/>
                <a:gd name="T7" fmla="*/ 1901232 h 1901232"/>
                <a:gd name="T8" fmla="*/ 0 w 7595382"/>
                <a:gd name="T9" fmla="*/ 1901232 h 1901232"/>
              </a:gdLst>
              <a:ahLst/>
              <a:cxnLst>
                <a:cxn ang="0">
                  <a:pos x="T0" y="T1"/>
                </a:cxn>
                <a:cxn ang="0">
                  <a:pos x="T2" y="T3"/>
                </a:cxn>
                <a:cxn ang="0">
                  <a:pos x="T4" y="T5"/>
                </a:cxn>
                <a:cxn ang="0">
                  <a:pos x="T6" y="T7"/>
                </a:cxn>
                <a:cxn ang="0">
                  <a:pos x="T8" y="T9"/>
                </a:cxn>
              </a:cxnLst>
              <a:rect l="0" t="0" r="r" b="b"/>
              <a:pathLst>
                <a:path w="7595382" h="1901232">
                  <a:moveTo>
                    <a:pt x="0" y="1901232"/>
                  </a:moveTo>
                  <a:lnTo>
                    <a:pt x="5150373" y="217677"/>
                  </a:lnTo>
                  <a:lnTo>
                    <a:pt x="7595382" y="0"/>
                  </a:lnTo>
                  <a:lnTo>
                    <a:pt x="4968279" y="1901232"/>
                  </a:lnTo>
                  <a:lnTo>
                    <a:pt x="0" y="1901232"/>
                  </a:lnTo>
                  <a:close/>
                </a:path>
              </a:pathLst>
            </a:custGeom>
            <a:solidFill>
              <a:srgbClr val="0089C0"/>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nvGrpSpPr>
            <p:cNvPr id="6151" name="Group 8"/>
            <p:cNvGrpSpPr/>
            <p:nvPr/>
          </p:nvGrpSpPr>
          <p:grpSpPr bwMode="auto">
            <a:xfrm>
              <a:off x="971898" y="1079028"/>
              <a:ext cx="438150" cy="114300"/>
              <a:chOff x="0" y="0"/>
              <a:chExt cx="438150" cy="114300"/>
            </a:xfrm>
          </p:grpSpPr>
          <p:sp>
            <p:nvSpPr>
              <p:cNvPr id="6152" name="同心圆 4"/>
              <p:cNvSpPr>
                <a:spLocks noChangeArrowheads="1"/>
              </p:cNvSpPr>
              <p:nvPr/>
            </p:nvSpPr>
            <p:spPr bwMode="auto">
              <a:xfrm>
                <a:off x="0" y="0"/>
                <a:ext cx="438150" cy="1143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5400 w 21600"/>
                  <a:gd name="T11" fmla="*/ 10800 h 21600"/>
                  <a:gd name="T12" fmla="*/ 10800 w 21600"/>
                  <a:gd name="T13" fmla="*/ 16200 h 21600"/>
                  <a:gd name="T14" fmla="*/ 16200 w 21600"/>
                  <a:gd name="T15" fmla="*/ 10800 h 21600"/>
                  <a:gd name="T16" fmla="*/ 10800 w 21600"/>
                  <a:gd name="T17" fmla="*/ 5400 h 21600"/>
                  <a:gd name="T18" fmla="*/ 5400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53" name="椭圆 5"/>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6154" name="Group 11"/>
            <p:cNvGrpSpPr/>
            <p:nvPr/>
          </p:nvGrpSpPr>
          <p:grpSpPr bwMode="auto">
            <a:xfrm>
              <a:off x="2143473" y="1039878"/>
              <a:ext cx="438150" cy="114300"/>
              <a:chOff x="0" y="0"/>
              <a:chExt cx="438150" cy="114300"/>
            </a:xfrm>
          </p:grpSpPr>
          <p:sp>
            <p:nvSpPr>
              <p:cNvPr id="6155" name="同心圆 60"/>
              <p:cNvSpPr>
                <a:spLocks noChangeArrowheads="1"/>
              </p:cNvSpPr>
              <p:nvPr/>
            </p:nvSpPr>
            <p:spPr bwMode="auto">
              <a:xfrm>
                <a:off x="0" y="0"/>
                <a:ext cx="438150" cy="1143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5400 w 21600"/>
                  <a:gd name="T11" fmla="*/ 10800 h 21600"/>
                  <a:gd name="T12" fmla="*/ 10800 w 21600"/>
                  <a:gd name="T13" fmla="*/ 16200 h 21600"/>
                  <a:gd name="T14" fmla="*/ 16200 w 21600"/>
                  <a:gd name="T15" fmla="*/ 10800 h 21600"/>
                  <a:gd name="T16" fmla="*/ 10800 w 21600"/>
                  <a:gd name="T17" fmla="*/ 5400 h 21600"/>
                  <a:gd name="T18" fmla="*/ 5400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56" name="椭圆 61"/>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6157" name="Group 14"/>
            <p:cNvGrpSpPr/>
            <p:nvPr/>
          </p:nvGrpSpPr>
          <p:grpSpPr bwMode="auto">
            <a:xfrm>
              <a:off x="2848322" y="1298105"/>
              <a:ext cx="511179" cy="133351"/>
              <a:chOff x="0" y="0"/>
              <a:chExt cx="438150" cy="114300"/>
            </a:xfrm>
          </p:grpSpPr>
          <p:sp>
            <p:nvSpPr>
              <p:cNvPr id="6158" name="同心圆 64"/>
              <p:cNvSpPr>
                <a:spLocks noChangeArrowheads="1"/>
              </p:cNvSpPr>
              <p:nvPr/>
            </p:nvSpPr>
            <p:spPr bwMode="auto">
              <a:xfrm>
                <a:off x="0" y="0"/>
                <a:ext cx="438150" cy="1143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5400 w 21600"/>
                  <a:gd name="T11" fmla="*/ 10800 h 21600"/>
                  <a:gd name="T12" fmla="*/ 10800 w 21600"/>
                  <a:gd name="T13" fmla="*/ 16200 h 21600"/>
                  <a:gd name="T14" fmla="*/ 16200 w 21600"/>
                  <a:gd name="T15" fmla="*/ 10800 h 21600"/>
                  <a:gd name="T16" fmla="*/ 10800 w 21600"/>
                  <a:gd name="T17" fmla="*/ 5400 h 21600"/>
                  <a:gd name="T18" fmla="*/ 5400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59" name="椭圆 66"/>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6160" name="Group 17"/>
            <p:cNvGrpSpPr/>
            <p:nvPr/>
          </p:nvGrpSpPr>
          <p:grpSpPr bwMode="auto">
            <a:xfrm>
              <a:off x="3773954" y="1111842"/>
              <a:ext cx="438150" cy="114300"/>
              <a:chOff x="0" y="0"/>
              <a:chExt cx="438150" cy="114300"/>
            </a:xfrm>
          </p:grpSpPr>
          <p:sp>
            <p:nvSpPr>
              <p:cNvPr id="6161" name="同心圆 68"/>
              <p:cNvSpPr>
                <a:spLocks noChangeArrowheads="1"/>
              </p:cNvSpPr>
              <p:nvPr/>
            </p:nvSpPr>
            <p:spPr bwMode="auto">
              <a:xfrm>
                <a:off x="0" y="0"/>
                <a:ext cx="438150" cy="1143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5400 w 21600"/>
                  <a:gd name="T11" fmla="*/ 10800 h 21600"/>
                  <a:gd name="T12" fmla="*/ 10800 w 21600"/>
                  <a:gd name="T13" fmla="*/ 16200 h 21600"/>
                  <a:gd name="T14" fmla="*/ 16200 w 21600"/>
                  <a:gd name="T15" fmla="*/ 10800 h 21600"/>
                  <a:gd name="T16" fmla="*/ 10800 w 21600"/>
                  <a:gd name="T17" fmla="*/ 5400 h 21600"/>
                  <a:gd name="T18" fmla="*/ 5400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62" name="椭圆 73"/>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6163" name="Group 20"/>
            <p:cNvGrpSpPr/>
            <p:nvPr/>
          </p:nvGrpSpPr>
          <p:grpSpPr bwMode="auto">
            <a:xfrm>
              <a:off x="4578525" y="1474832"/>
              <a:ext cx="661265" cy="172504"/>
              <a:chOff x="0" y="0"/>
              <a:chExt cx="438150" cy="114300"/>
            </a:xfrm>
          </p:grpSpPr>
          <p:sp>
            <p:nvSpPr>
              <p:cNvPr id="6164" name="同心圆 75"/>
              <p:cNvSpPr>
                <a:spLocks noChangeArrowheads="1"/>
              </p:cNvSpPr>
              <p:nvPr/>
            </p:nvSpPr>
            <p:spPr bwMode="auto">
              <a:xfrm>
                <a:off x="0" y="0"/>
                <a:ext cx="438150" cy="1143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5400 w 21600"/>
                  <a:gd name="T11" fmla="*/ 10800 h 21600"/>
                  <a:gd name="T12" fmla="*/ 10800 w 21600"/>
                  <a:gd name="T13" fmla="*/ 16200 h 21600"/>
                  <a:gd name="T14" fmla="*/ 16200 w 21600"/>
                  <a:gd name="T15" fmla="*/ 10800 h 21600"/>
                  <a:gd name="T16" fmla="*/ 10800 w 21600"/>
                  <a:gd name="T17" fmla="*/ 5400 h 21600"/>
                  <a:gd name="T18" fmla="*/ 5400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65" name="椭圆 77"/>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6166" name="Group 23"/>
            <p:cNvGrpSpPr/>
            <p:nvPr/>
          </p:nvGrpSpPr>
          <p:grpSpPr bwMode="auto">
            <a:xfrm>
              <a:off x="5444090" y="760116"/>
              <a:ext cx="438150" cy="114300"/>
              <a:chOff x="0" y="0"/>
              <a:chExt cx="438150" cy="114300"/>
            </a:xfrm>
          </p:grpSpPr>
          <p:sp>
            <p:nvSpPr>
              <p:cNvPr id="6167" name="同心圆 79"/>
              <p:cNvSpPr>
                <a:spLocks noChangeArrowheads="1"/>
              </p:cNvSpPr>
              <p:nvPr/>
            </p:nvSpPr>
            <p:spPr bwMode="auto">
              <a:xfrm>
                <a:off x="0" y="0"/>
                <a:ext cx="438150" cy="1143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5400 w 21600"/>
                  <a:gd name="T11" fmla="*/ 10800 h 21600"/>
                  <a:gd name="T12" fmla="*/ 10800 w 21600"/>
                  <a:gd name="T13" fmla="*/ 16200 h 21600"/>
                  <a:gd name="T14" fmla="*/ 16200 w 21600"/>
                  <a:gd name="T15" fmla="*/ 10800 h 21600"/>
                  <a:gd name="T16" fmla="*/ 10800 w 21600"/>
                  <a:gd name="T17" fmla="*/ 5400 h 21600"/>
                  <a:gd name="T18" fmla="*/ 5400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68" name="椭圆 80"/>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6169" name="Group 26"/>
            <p:cNvGrpSpPr/>
            <p:nvPr/>
          </p:nvGrpSpPr>
          <p:grpSpPr bwMode="auto">
            <a:xfrm>
              <a:off x="6277527" y="978137"/>
              <a:ext cx="438150" cy="114300"/>
              <a:chOff x="0" y="0"/>
              <a:chExt cx="438150" cy="114300"/>
            </a:xfrm>
          </p:grpSpPr>
          <p:sp>
            <p:nvSpPr>
              <p:cNvPr id="6170" name="同心圆 82"/>
              <p:cNvSpPr>
                <a:spLocks noChangeArrowheads="1"/>
              </p:cNvSpPr>
              <p:nvPr/>
            </p:nvSpPr>
            <p:spPr bwMode="auto">
              <a:xfrm>
                <a:off x="0" y="0"/>
                <a:ext cx="438150" cy="114300"/>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5400 w 21600"/>
                  <a:gd name="T11" fmla="*/ 10800 h 21600"/>
                  <a:gd name="T12" fmla="*/ 10800 w 21600"/>
                  <a:gd name="T13" fmla="*/ 16200 h 21600"/>
                  <a:gd name="T14" fmla="*/ 16200 w 21600"/>
                  <a:gd name="T15" fmla="*/ 10800 h 21600"/>
                  <a:gd name="T16" fmla="*/ 10800 w 21600"/>
                  <a:gd name="T17" fmla="*/ 5400 h 21600"/>
                  <a:gd name="T18" fmla="*/ 5400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71" name="椭圆 83"/>
              <p:cNvSpPr>
                <a:spLocks noChangeArrowheads="1"/>
              </p:cNvSpPr>
              <p:nvPr/>
            </p:nvSpPr>
            <p:spPr bwMode="auto">
              <a:xfrm>
                <a:off x="129075" y="39150"/>
                <a:ext cx="180000" cy="36000"/>
              </a:xfrm>
              <a:prstGeom prst="ellipse">
                <a:avLst/>
              </a:prstGeom>
              <a:solidFill>
                <a:srgbClr val="00537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cxnSp>
          <p:nvCxnSpPr>
            <p:cNvPr id="6172" name="直接连接符 15"/>
            <p:cNvCxnSpPr>
              <a:cxnSpLocks noChangeShapeType="1"/>
              <a:stCxn id="6152" idx="6"/>
              <a:endCxn id="6155" idx="2"/>
            </p:cNvCxnSpPr>
            <p:nvPr/>
          </p:nvCxnSpPr>
          <p:spPr bwMode="auto">
            <a:xfrm flipV="1">
              <a:off x="1410048" y="1097028"/>
              <a:ext cx="733425" cy="39150"/>
            </a:xfrm>
            <a:prstGeom prst="line">
              <a:avLst/>
            </a:prstGeom>
            <a:noFill/>
            <a:ln w="12700">
              <a:solidFill>
                <a:srgbClr val="005374"/>
              </a:solidFill>
              <a:miter lim="800000"/>
            </a:ln>
            <a:extLst>
              <a:ext uri="{909E8E84-426E-40DD-AFC4-6F175D3DCCD1}">
                <a14:hiddenFill xmlns:a14="http://schemas.microsoft.com/office/drawing/2010/main">
                  <a:noFill/>
                </a14:hiddenFill>
              </a:ext>
            </a:extLst>
          </p:spPr>
        </p:cxnSp>
        <p:cxnSp>
          <p:nvCxnSpPr>
            <p:cNvPr id="6173" name="直接连接符 19"/>
            <p:cNvCxnSpPr>
              <a:cxnSpLocks noChangeShapeType="1"/>
              <a:stCxn id="6155" idx="5"/>
              <a:endCxn id="6158" idx="1"/>
            </p:cNvCxnSpPr>
            <p:nvPr/>
          </p:nvCxnSpPr>
          <p:spPr bwMode="auto">
            <a:xfrm>
              <a:off x="2517457" y="1137439"/>
              <a:ext cx="405725" cy="180195"/>
            </a:xfrm>
            <a:prstGeom prst="line">
              <a:avLst/>
            </a:prstGeom>
            <a:noFill/>
            <a:ln w="12700">
              <a:solidFill>
                <a:srgbClr val="005374"/>
              </a:solidFill>
              <a:miter lim="800000"/>
            </a:ln>
            <a:extLst>
              <a:ext uri="{909E8E84-426E-40DD-AFC4-6F175D3DCCD1}">
                <a14:hiddenFill xmlns:a14="http://schemas.microsoft.com/office/drawing/2010/main">
                  <a:noFill/>
                </a14:hiddenFill>
              </a:ext>
            </a:extLst>
          </p:spPr>
        </p:cxnSp>
        <p:sp>
          <p:nvSpPr>
            <p:cNvPr id="6174" name="直接连接符 24"/>
            <p:cNvSpPr>
              <a:spLocks noChangeShapeType="1"/>
            </p:cNvSpPr>
            <p:nvPr/>
          </p:nvSpPr>
          <p:spPr bwMode="auto">
            <a:xfrm flipV="1">
              <a:off x="3281711" y="1209403"/>
              <a:ext cx="556409" cy="108231"/>
            </a:xfrm>
            <a:prstGeom prst="line">
              <a:avLst/>
            </a:prstGeom>
            <a:noFill/>
            <a:ln w="12700">
              <a:solidFill>
                <a:srgbClr val="005374"/>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75" name="直接连接符 26"/>
            <p:cNvSpPr>
              <a:spLocks noChangeShapeType="1"/>
            </p:cNvSpPr>
            <p:nvPr/>
          </p:nvSpPr>
          <p:spPr bwMode="auto">
            <a:xfrm>
              <a:off x="4147938" y="1209403"/>
              <a:ext cx="638588" cy="307079"/>
            </a:xfrm>
            <a:prstGeom prst="line">
              <a:avLst/>
            </a:prstGeom>
            <a:noFill/>
            <a:ln w="12700">
              <a:solidFill>
                <a:srgbClr val="005374"/>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cxnSp>
          <p:nvCxnSpPr>
            <p:cNvPr id="6176" name="直接连接符 29"/>
            <p:cNvCxnSpPr>
              <a:cxnSpLocks noChangeShapeType="1"/>
              <a:stCxn id="6164" idx="7"/>
              <a:endCxn id="6170" idx="3"/>
            </p:cNvCxnSpPr>
            <p:nvPr/>
          </p:nvCxnSpPr>
          <p:spPr bwMode="auto">
            <a:xfrm flipV="1">
              <a:off x="5142950" y="1075698"/>
              <a:ext cx="1198743" cy="424397"/>
            </a:xfrm>
            <a:prstGeom prst="line">
              <a:avLst/>
            </a:prstGeom>
            <a:noFill/>
            <a:ln w="12700">
              <a:solidFill>
                <a:srgbClr val="005374"/>
              </a:solidFill>
              <a:miter lim="800000"/>
            </a:ln>
            <a:extLst>
              <a:ext uri="{909E8E84-426E-40DD-AFC4-6F175D3DCCD1}">
                <a14:hiddenFill xmlns:a14="http://schemas.microsoft.com/office/drawing/2010/main">
                  <a:noFill/>
                </a14:hiddenFill>
              </a:ext>
            </a:extLst>
          </p:spPr>
        </p:cxnSp>
        <p:cxnSp>
          <p:nvCxnSpPr>
            <p:cNvPr id="6177" name="直接连接符 32"/>
            <p:cNvCxnSpPr>
              <a:cxnSpLocks noChangeShapeType="1"/>
              <a:stCxn id="6170" idx="1"/>
              <a:endCxn id="6167" idx="5"/>
            </p:cNvCxnSpPr>
            <p:nvPr/>
          </p:nvCxnSpPr>
          <p:spPr bwMode="auto">
            <a:xfrm flipH="1" flipV="1">
              <a:off x="5818074" y="857677"/>
              <a:ext cx="523619" cy="137199"/>
            </a:xfrm>
            <a:prstGeom prst="line">
              <a:avLst/>
            </a:prstGeom>
            <a:noFill/>
            <a:ln w="12700">
              <a:solidFill>
                <a:srgbClr val="005374"/>
              </a:solidFill>
              <a:miter lim="800000"/>
            </a:ln>
            <a:extLst>
              <a:ext uri="{909E8E84-426E-40DD-AFC4-6F175D3DCCD1}">
                <a14:hiddenFill xmlns:a14="http://schemas.microsoft.com/office/drawing/2010/main">
                  <a:noFill/>
                </a14:hiddenFill>
              </a:ext>
            </a:extLst>
          </p:spPr>
        </p:cxnSp>
        <p:cxnSp>
          <p:nvCxnSpPr>
            <p:cNvPr id="6178" name="直接连接符 34"/>
            <p:cNvCxnSpPr>
              <a:cxnSpLocks noChangeShapeType="1"/>
              <a:stCxn id="6161" idx="6"/>
              <a:endCxn id="6170" idx="2"/>
            </p:cNvCxnSpPr>
            <p:nvPr/>
          </p:nvCxnSpPr>
          <p:spPr bwMode="auto">
            <a:xfrm flipV="1">
              <a:off x="4212104" y="1035287"/>
              <a:ext cx="2065423" cy="133705"/>
            </a:xfrm>
            <a:prstGeom prst="line">
              <a:avLst/>
            </a:prstGeom>
            <a:noFill/>
            <a:ln w="12700">
              <a:solidFill>
                <a:srgbClr val="005374"/>
              </a:solidFill>
              <a:miter lim="800000"/>
            </a:ln>
            <a:extLst>
              <a:ext uri="{909E8E84-426E-40DD-AFC4-6F175D3DCCD1}">
                <a14:hiddenFill xmlns:a14="http://schemas.microsoft.com/office/drawing/2010/main">
                  <a:noFill/>
                </a14:hiddenFill>
              </a:ext>
            </a:extLst>
          </p:spPr>
        </p:cxnSp>
        <p:sp>
          <p:nvSpPr>
            <p:cNvPr id="6179" name="直接连接符 43"/>
            <p:cNvSpPr>
              <a:spLocks noChangeShapeType="1"/>
            </p:cNvSpPr>
            <p:nvPr/>
          </p:nvSpPr>
          <p:spPr bwMode="auto">
            <a:xfrm flipV="1">
              <a:off x="5017696" y="868889"/>
              <a:ext cx="599098" cy="617155"/>
            </a:xfrm>
            <a:prstGeom prst="line">
              <a:avLst/>
            </a:prstGeom>
            <a:noFill/>
            <a:ln w="12700">
              <a:solidFill>
                <a:srgbClr val="005374"/>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sp>
        <p:nvSpPr>
          <p:cNvPr id="6180" name="矩形 98"/>
          <p:cNvSpPr>
            <a:spLocks noChangeArrowheads="1"/>
          </p:cNvSpPr>
          <p:nvPr/>
        </p:nvSpPr>
        <p:spPr bwMode="auto">
          <a:xfrm>
            <a:off x="0" y="333375"/>
            <a:ext cx="144463" cy="431800"/>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6181" name="矩形 99"/>
          <p:cNvSpPr>
            <a:spLocks noChangeArrowheads="1"/>
          </p:cNvSpPr>
          <p:nvPr/>
        </p:nvSpPr>
        <p:spPr bwMode="auto">
          <a:xfrm>
            <a:off x="139700" y="333375"/>
            <a:ext cx="144463" cy="431800"/>
          </a:xfrm>
          <a:prstGeom prst="rect">
            <a:avLst/>
          </a:prstGeom>
          <a:solidFill>
            <a:srgbClr val="00517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6182" name="矩形 100"/>
          <p:cNvSpPr>
            <a:spLocks noChangeArrowheads="1"/>
          </p:cNvSpPr>
          <p:nvPr/>
        </p:nvSpPr>
        <p:spPr bwMode="auto">
          <a:xfrm rot="17724">
            <a:off x="-19050" y="350838"/>
            <a:ext cx="3230563" cy="39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b="1">
                <a:solidFill>
                  <a:srgbClr val="005374"/>
                </a:solidFill>
                <a:ea typeface="宋体" panose="02010600030101010101" pitchFamily="2" charset="-122"/>
                <a:sym typeface="DotumChe" panose="020B0609000101010101" pitchFamily="49" charset="-127"/>
              </a:rPr>
              <a:t>Please add title in here</a:t>
            </a:r>
          </a:p>
        </p:txBody>
      </p:sp>
      <p:sp>
        <p:nvSpPr>
          <p:cNvPr id="6183" name="矩形 101"/>
          <p:cNvSpPr>
            <a:spLocks noChangeArrowheads="1"/>
          </p:cNvSpPr>
          <p:nvPr/>
        </p:nvSpPr>
        <p:spPr bwMode="auto">
          <a:xfrm>
            <a:off x="317500" y="819150"/>
            <a:ext cx="2563813" cy="88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a:t>
            </a:r>
          </a:p>
        </p:txBody>
      </p:sp>
      <p:grpSp>
        <p:nvGrpSpPr>
          <p:cNvPr id="6184" name="Group 41"/>
          <p:cNvGrpSpPr/>
          <p:nvPr/>
        </p:nvGrpSpPr>
        <p:grpSpPr bwMode="auto">
          <a:xfrm>
            <a:off x="2882900" y="2101850"/>
            <a:ext cx="955675" cy="1614488"/>
            <a:chOff x="0" y="0"/>
            <a:chExt cx="955958" cy="1615444"/>
          </a:xfrm>
        </p:grpSpPr>
        <p:grpSp>
          <p:nvGrpSpPr>
            <p:cNvPr id="6185" name="Group 42"/>
            <p:cNvGrpSpPr/>
            <p:nvPr/>
          </p:nvGrpSpPr>
          <p:grpSpPr bwMode="auto">
            <a:xfrm>
              <a:off x="0" y="0"/>
              <a:ext cx="955958" cy="1615444"/>
              <a:chOff x="0" y="0"/>
              <a:chExt cx="955958" cy="1615444"/>
            </a:xfrm>
          </p:grpSpPr>
          <p:sp>
            <p:nvSpPr>
              <p:cNvPr id="6186" name="直接连接符 84"/>
              <p:cNvSpPr>
                <a:spLocks noChangeShapeType="1"/>
              </p:cNvSpPr>
              <p:nvPr/>
            </p:nvSpPr>
            <p:spPr bwMode="auto">
              <a:xfrm flipV="1">
                <a:off x="478838" y="427444"/>
                <a:ext cx="1" cy="1188000"/>
              </a:xfrm>
              <a:prstGeom prst="line">
                <a:avLst/>
              </a:prstGeom>
              <a:noFill/>
              <a:ln w="19050">
                <a:solidFill>
                  <a:srgbClr val="70AD47"/>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87" name="椭圆 90"/>
              <p:cNvSpPr>
                <a:spLocks noChangeArrowheads="1"/>
              </p:cNvSpPr>
              <p:nvPr/>
            </p:nvSpPr>
            <p:spPr bwMode="auto">
              <a:xfrm>
                <a:off x="0" y="0"/>
                <a:ext cx="955958" cy="955958"/>
              </a:xfrm>
              <a:prstGeom prst="ellipse">
                <a:avLst/>
              </a:prstGeom>
              <a:solidFill>
                <a:srgbClr val="005374"/>
              </a:solidFill>
              <a:ln w="38100">
                <a:solidFill>
                  <a:srgbClr val="8ABC1D"/>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6188" name="矩形 111"/>
            <p:cNvSpPr>
              <a:spLocks noChangeArrowheads="1"/>
            </p:cNvSpPr>
            <p:nvPr/>
          </p:nvSpPr>
          <p:spPr bwMode="auto">
            <a:xfrm>
              <a:off x="130555" y="148456"/>
              <a:ext cx="7094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Key</a:t>
              </a:r>
              <a:endParaRPr lang="zh-CN" altLang="en-US" sz="1600">
                <a:solidFill>
                  <a:schemeClr val="bg1"/>
                </a:solidFill>
                <a:latin typeface="Arial" panose="020B0604020202020204" pitchFamily="34" charset="0"/>
                <a:sym typeface="DotumChe" panose="020B0609000101010101" pitchFamily="49" charset="-127"/>
              </a:endParaRPr>
            </a:p>
            <a:p>
              <a:pPr algn="ctr"/>
              <a:r>
                <a:rPr lang="en-US" altLang="zh-CN" sz="1600">
                  <a:solidFill>
                    <a:schemeClr val="bg1"/>
                  </a:solidFill>
                  <a:ea typeface="宋体" panose="02010600030101010101" pitchFamily="2" charset="-122"/>
                  <a:sym typeface="DotumChe" panose="020B0609000101010101" pitchFamily="49" charset="-127"/>
                </a:rPr>
                <a:t>words</a:t>
              </a:r>
              <a:endParaRPr lang="zh-CN" altLang="en-US" sz="1600">
                <a:solidFill>
                  <a:schemeClr val="bg1"/>
                </a:solidFill>
                <a:latin typeface="Arial" panose="020B0604020202020204" pitchFamily="34" charset="0"/>
                <a:sym typeface="DotumChe" panose="020B0609000101010101" pitchFamily="49" charset="-127"/>
              </a:endParaRPr>
            </a:p>
          </p:txBody>
        </p:sp>
      </p:grpSp>
      <p:grpSp>
        <p:nvGrpSpPr>
          <p:cNvPr id="6189" name="Group 46"/>
          <p:cNvGrpSpPr/>
          <p:nvPr/>
        </p:nvGrpSpPr>
        <p:grpSpPr bwMode="auto">
          <a:xfrm>
            <a:off x="1727200" y="1784350"/>
            <a:ext cx="930275" cy="2028825"/>
            <a:chOff x="0" y="0"/>
            <a:chExt cx="928942" cy="2028295"/>
          </a:xfrm>
        </p:grpSpPr>
        <p:grpSp>
          <p:nvGrpSpPr>
            <p:cNvPr id="6190" name="Group 47"/>
            <p:cNvGrpSpPr/>
            <p:nvPr/>
          </p:nvGrpSpPr>
          <p:grpSpPr bwMode="auto">
            <a:xfrm>
              <a:off x="0" y="0"/>
              <a:ext cx="928942" cy="2028295"/>
              <a:chOff x="0" y="0"/>
              <a:chExt cx="928942" cy="2028295"/>
            </a:xfrm>
          </p:grpSpPr>
          <p:sp>
            <p:nvSpPr>
              <p:cNvPr id="6191" name="直接连接符 12"/>
              <p:cNvSpPr>
                <a:spLocks noChangeShapeType="1"/>
              </p:cNvSpPr>
              <p:nvPr/>
            </p:nvSpPr>
            <p:spPr bwMode="auto">
              <a:xfrm flipV="1">
                <a:off x="463138" y="840295"/>
                <a:ext cx="1" cy="1188000"/>
              </a:xfrm>
              <a:prstGeom prst="line">
                <a:avLst/>
              </a:prstGeom>
              <a:noFill/>
              <a:ln w="19050">
                <a:solidFill>
                  <a:srgbClr val="005374"/>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92" name="椭圆 95"/>
              <p:cNvSpPr>
                <a:spLocks noChangeArrowheads="1"/>
              </p:cNvSpPr>
              <p:nvPr/>
            </p:nvSpPr>
            <p:spPr bwMode="auto">
              <a:xfrm>
                <a:off x="0" y="0"/>
                <a:ext cx="928942" cy="928942"/>
              </a:xfrm>
              <a:prstGeom prst="ellipse">
                <a:avLst/>
              </a:prstGeom>
              <a:solidFill>
                <a:srgbClr val="8ABC1D"/>
              </a:solidFill>
              <a:ln w="38100">
                <a:solidFill>
                  <a:srgbClr val="005374"/>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6193" name="矩形 112"/>
            <p:cNvSpPr>
              <a:spLocks noChangeArrowheads="1"/>
            </p:cNvSpPr>
            <p:nvPr/>
          </p:nvSpPr>
          <p:spPr bwMode="auto">
            <a:xfrm>
              <a:off x="99020" y="124984"/>
              <a:ext cx="7094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000000"/>
                  </a:solidFill>
                  <a:ea typeface="宋体" panose="02010600030101010101" pitchFamily="2" charset="-122"/>
                  <a:sym typeface="DotumChe" panose="020B0609000101010101" pitchFamily="49" charset="-127"/>
                </a:rPr>
                <a:t>Key</a:t>
              </a:r>
              <a:endParaRPr lang="zh-CN" altLang="en-US" sz="1600">
                <a:solidFill>
                  <a:srgbClr val="000000"/>
                </a:solidFill>
                <a:latin typeface="Arial" panose="020B0604020202020204" pitchFamily="34" charset="0"/>
                <a:sym typeface="DotumChe" panose="020B0609000101010101" pitchFamily="49" charset="-127"/>
              </a:endParaRPr>
            </a:p>
            <a:p>
              <a:pPr algn="ctr"/>
              <a:r>
                <a:rPr lang="en-US" altLang="zh-CN" sz="1600">
                  <a:solidFill>
                    <a:srgbClr val="000000"/>
                  </a:solidFill>
                  <a:ea typeface="宋体" panose="02010600030101010101" pitchFamily="2" charset="-122"/>
                  <a:sym typeface="DotumChe" panose="020B0609000101010101" pitchFamily="49" charset="-127"/>
                </a:rPr>
                <a:t>words</a:t>
              </a:r>
              <a:endParaRPr lang="zh-CN" altLang="en-US" sz="1600">
                <a:solidFill>
                  <a:srgbClr val="000000"/>
                </a:solidFill>
                <a:latin typeface="Arial" panose="020B0604020202020204" pitchFamily="34" charset="0"/>
                <a:sym typeface="DotumChe" panose="020B0609000101010101" pitchFamily="49" charset="-127"/>
              </a:endParaRPr>
            </a:p>
          </p:txBody>
        </p:sp>
      </p:grpSp>
      <p:grpSp>
        <p:nvGrpSpPr>
          <p:cNvPr id="6194" name="Group 51"/>
          <p:cNvGrpSpPr/>
          <p:nvPr/>
        </p:nvGrpSpPr>
        <p:grpSpPr bwMode="auto">
          <a:xfrm>
            <a:off x="4506913" y="1641475"/>
            <a:ext cx="955675" cy="2136775"/>
            <a:chOff x="0" y="0"/>
            <a:chExt cx="955958" cy="2136663"/>
          </a:xfrm>
        </p:grpSpPr>
        <p:grpSp>
          <p:nvGrpSpPr>
            <p:cNvPr id="6195" name="Group 52"/>
            <p:cNvGrpSpPr/>
            <p:nvPr/>
          </p:nvGrpSpPr>
          <p:grpSpPr bwMode="auto">
            <a:xfrm>
              <a:off x="0" y="0"/>
              <a:ext cx="955958" cy="2136663"/>
              <a:chOff x="0" y="0"/>
              <a:chExt cx="955958" cy="2136663"/>
            </a:xfrm>
          </p:grpSpPr>
          <p:sp>
            <p:nvSpPr>
              <p:cNvPr id="6196" name="直接连接符 86"/>
              <p:cNvSpPr>
                <a:spLocks noChangeShapeType="1"/>
              </p:cNvSpPr>
              <p:nvPr/>
            </p:nvSpPr>
            <p:spPr bwMode="auto">
              <a:xfrm flipV="1">
                <a:off x="482601" y="372663"/>
                <a:ext cx="1" cy="1764000"/>
              </a:xfrm>
              <a:prstGeom prst="line">
                <a:avLst/>
              </a:prstGeom>
              <a:noFill/>
              <a:ln w="19050">
                <a:solidFill>
                  <a:srgbClr val="005374"/>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197" name="椭圆 91"/>
              <p:cNvSpPr>
                <a:spLocks noChangeArrowheads="1"/>
              </p:cNvSpPr>
              <p:nvPr/>
            </p:nvSpPr>
            <p:spPr bwMode="auto">
              <a:xfrm>
                <a:off x="0" y="0"/>
                <a:ext cx="955958" cy="955958"/>
              </a:xfrm>
              <a:prstGeom prst="ellipse">
                <a:avLst/>
              </a:prstGeom>
              <a:solidFill>
                <a:srgbClr val="8ABC1D"/>
              </a:solidFill>
              <a:ln w="38100">
                <a:solidFill>
                  <a:srgbClr val="005374"/>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6198" name="矩形 113"/>
            <p:cNvSpPr>
              <a:spLocks noChangeArrowheads="1"/>
            </p:cNvSpPr>
            <p:nvPr/>
          </p:nvSpPr>
          <p:spPr bwMode="auto">
            <a:xfrm>
              <a:off x="130123" y="144249"/>
              <a:ext cx="7094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000000"/>
                  </a:solidFill>
                  <a:ea typeface="宋体" panose="02010600030101010101" pitchFamily="2" charset="-122"/>
                  <a:sym typeface="DotumChe" panose="020B0609000101010101" pitchFamily="49" charset="-127"/>
                </a:rPr>
                <a:t>Key</a:t>
              </a:r>
              <a:endParaRPr lang="zh-CN" altLang="en-US" sz="1600">
                <a:solidFill>
                  <a:srgbClr val="000000"/>
                </a:solidFill>
                <a:latin typeface="Arial" panose="020B0604020202020204" pitchFamily="34" charset="0"/>
                <a:sym typeface="DotumChe" panose="020B0609000101010101" pitchFamily="49" charset="-127"/>
              </a:endParaRPr>
            </a:p>
            <a:p>
              <a:pPr algn="ctr"/>
              <a:r>
                <a:rPr lang="en-US" altLang="zh-CN" sz="1600">
                  <a:solidFill>
                    <a:srgbClr val="000000"/>
                  </a:solidFill>
                  <a:ea typeface="宋体" panose="02010600030101010101" pitchFamily="2" charset="-122"/>
                  <a:sym typeface="DotumChe" panose="020B0609000101010101" pitchFamily="49" charset="-127"/>
                </a:rPr>
                <a:t>words</a:t>
              </a:r>
              <a:endParaRPr lang="zh-CN" altLang="en-US" sz="1600">
                <a:solidFill>
                  <a:srgbClr val="000000"/>
                </a:solidFill>
                <a:latin typeface="Arial" panose="020B0604020202020204" pitchFamily="34" charset="0"/>
                <a:sym typeface="DotumChe" panose="020B0609000101010101" pitchFamily="49" charset="-127"/>
              </a:endParaRPr>
            </a:p>
          </p:txBody>
        </p:sp>
      </p:grpSp>
      <p:grpSp>
        <p:nvGrpSpPr>
          <p:cNvPr id="6199" name="Group 56"/>
          <p:cNvGrpSpPr/>
          <p:nvPr/>
        </p:nvGrpSpPr>
        <p:grpSpPr bwMode="auto">
          <a:xfrm>
            <a:off x="7000875" y="966788"/>
            <a:ext cx="955675" cy="2698750"/>
            <a:chOff x="0" y="0"/>
            <a:chExt cx="955958" cy="2699589"/>
          </a:xfrm>
        </p:grpSpPr>
        <p:grpSp>
          <p:nvGrpSpPr>
            <p:cNvPr id="6200" name="Group 57"/>
            <p:cNvGrpSpPr/>
            <p:nvPr/>
          </p:nvGrpSpPr>
          <p:grpSpPr bwMode="auto">
            <a:xfrm>
              <a:off x="0" y="0"/>
              <a:ext cx="955958" cy="2699589"/>
              <a:chOff x="0" y="0"/>
              <a:chExt cx="955958" cy="2699589"/>
            </a:xfrm>
          </p:grpSpPr>
          <p:sp>
            <p:nvSpPr>
              <p:cNvPr id="6201" name="直接连接符 89"/>
              <p:cNvSpPr>
                <a:spLocks noChangeShapeType="1"/>
              </p:cNvSpPr>
              <p:nvPr/>
            </p:nvSpPr>
            <p:spPr bwMode="auto">
              <a:xfrm flipV="1">
                <a:off x="495714" y="791589"/>
                <a:ext cx="1" cy="1908000"/>
              </a:xfrm>
              <a:prstGeom prst="line">
                <a:avLst/>
              </a:prstGeom>
              <a:noFill/>
              <a:ln w="19050">
                <a:solidFill>
                  <a:srgbClr val="005374"/>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202" name="椭圆 94"/>
              <p:cNvSpPr>
                <a:spLocks noChangeArrowheads="1"/>
              </p:cNvSpPr>
              <p:nvPr/>
            </p:nvSpPr>
            <p:spPr bwMode="auto">
              <a:xfrm>
                <a:off x="0" y="0"/>
                <a:ext cx="955958" cy="955958"/>
              </a:xfrm>
              <a:prstGeom prst="ellipse">
                <a:avLst/>
              </a:prstGeom>
              <a:solidFill>
                <a:srgbClr val="8ABC1D"/>
              </a:solidFill>
              <a:ln w="38100">
                <a:solidFill>
                  <a:srgbClr val="005374"/>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6203" name="矩形 114"/>
            <p:cNvSpPr>
              <a:spLocks noChangeArrowheads="1"/>
            </p:cNvSpPr>
            <p:nvPr/>
          </p:nvSpPr>
          <p:spPr bwMode="auto">
            <a:xfrm>
              <a:off x="129262" y="160235"/>
              <a:ext cx="7094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rgbClr val="000000"/>
                  </a:solidFill>
                  <a:ea typeface="宋体" panose="02010600030101010101" pitchFamily="2" charset="-122"/>
                  <a:sym typeface="DotumChe" panose="020B0609000101010101" pitchFamily="49" charset="-127"/>
                </a:rPr>
                <a:t>Key</a:t>
              </a:r>
              <a:endParaRPr lang="zh-CN" altLang="en-US" sz="1600">
                <a:solidFill>
                  <a:srgbClr val="000000"/>
                </a:solidFill>
                <a:latin typeface="Arial" panose="020B0604020202020204" pitchFamily="34" charset="0"/>
                <a:sym typeface="DotumChe" panose="020B0609000101010101" pitchFamily="49" charset="-127"/>
              </a:endParaRPr>
            </a:p>
            <a:p>
              <a:pPr algn="ctr"/>
              <a:r>
                <a:rPr lang="en-US" altLang="zh-CN" sz="1600">
                  <a:solidFill>
                    <a:srgbClr val="000000"/>
                  </a:solidFill>
                  <a:ea typeface="宋体" panose="02010600030101010101" pitchFamily="2" charset="-122"/>
                  <a:sym typeface="DotumChe" panose="020B0609000101010101" pitchFamily="49" charset="-127"/>
                </a:rPr>
                <a:t>words</a:t>
              </a:r>
              <a:endParaRPr lang="zh-CN" altLang="en-US" sz="1600">
                <a:solidFill>
                  <a:srgbClr val="000000"/>
                </a:solidFill>
                <a:latin typeface="Arial" panose="020B0604020202020204" pitchFamily="34" charset="0"/>
                <a:sym typeface="DotumChe" panose="020B0609000101010101" pitchFamily="49" charset="-127"/>
              </a:endParaRPr>
            </a:p>
          </p:txBody>
        </p:sp>
      </p:grpSp>
      <p:grpSp>
        <p:nvGrpSpPr>
          <p:cNvPr id="6204" name="Group 61"/>
          <p:cNvGrpSpPr/>
          <p:nvPr/>
        </p:nvGrpSpPr>
        <p:grpSpPr bwMode="auto">
          <a:xfrm>
            <a:off x="5337175" y="274638"/>
            <a:ext cx="1106488" cy="3922712"/>
            <a:chOff x="0" y="0"/>
            <a:chExt cx="1107094" cy="3923968"/>
          </a:xfrm>
        </p:grpSpPr>
        <p:grpSp>
          <p:nvGrpSpPr>
            <p:cNvPr id="6205" name="Group 62"/>
            <p:cNvGrpSpPr/>
            <p:nvPr/>
          </p:nvGrpSpPr>
          <p:grpSpPr bwMode="auto">
            <a:xfrm>
              <a:off x="0" y="0"/>
              <a:ext cx="1107094" cy="3923968"/>
              <a:chOff x="0" y="0"/>
              <a:chExt cx="1107094" cy="3923968"/>
            </a:xfrm>
          </p:grpSpPr>
          <p:sp>
            <p:nvSpPr>
              <p:cNvPr id="6206" name="直接连接符 87"/>
              <p:cNvSpPr>
                <a:spLocks noChangeShapeType="1"/>
              </p:cNvSpPr>
              <p:nvPr/>
            </p:nvSpPr>
            <p:spPr bwMode="auto">
              <a:xfrm flipV="1">
                <a:off x="561168" y="1007968"/>
                <a:ext cx="1" cy="2916000"/>
              </a:xfrm>
              <a:prstGeom prst="line">
                <a:avLst/>
              </a:prstGeom>
              <a:noFill/>
              <a:ln w="19050">
                <a:solidFill>
                  <a:srgbClr val="005374"/>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207" name="椭圆 13"/>
              <p:cNvSpPr>
                <a:spLocks noChangeArrowheads="1"/>
              </p:cNvSpPr>
              <p:nvPr/>
            </p:nvSpPr>
            <p:spPr bwMode="auto">
              <a:xfrm>
                <a:off x="0" y="0"/>
                <a:ext cx="1107094" cy="1107094"/>
              </a:xfrm>
              <a:prstGeom prst="ellipse">
                <a:avLst/>
              </a:prstGeom>
              <a:solidFill>
                <a:srgbClr val="8ABC1D"/>
              </a:solidFill>
              <a:ln w="38100">
                <a:solidFill>
                  <a:srgbClr val="005374"/>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6208" name="矩形 118"/>
            <p:cNvSpPr>
              <a:spLocks noChangeArrowheads="1"/>
            </p:cNvSpPr>
            <p:nvPr/>
          </p:nvSpPr>
          <p:spPr bwMode="auto">
            <a:xfrm>
              <a:off x="161375" y="162623"/>
              <a:ext cx="82157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rgbClr val="000000"/>
                  </a:solidFill>
                  <a:ea typeface="宋体" panose="02010600030101010101" pitchFamily="2" charset="-122"/>
                  <a:sym typeface="DotumChe" panose="020B0609000101010101" pitchFamily="49" charset="-127"/>
                </a:rPr>
                <a:t>Key</a:t>
              </a:r>
              <a:endParaRPr lang="zh-CN" altLang="en-US" sz="2000">
                <a:solidFill>
                  <a:srgbClr val="000000"/>
                </a:solidFill>
                <a:latin typeface="Arial" panose="020B0604020202020204" pitchFamily="34" charset="0"/>
                <a:sym typeface="DotumChe" panose="020B0609000101010101" pitchFamily="49" charset="-127"/>
              </a:endParaRPr>
            </a:p>
            <a:p>
              <a:pPr algn="ctr"/>
              <a:r>
                <a:rPr lang="en-US" altLang="zh-CN" sz="2000">
                  <a:solidFill>
                    <a:srgbClr val="000000"/>
                  </a:solidFill>
                  <a:ea typeface="宋体" panose="02010600030101010101" pitchFamily="2" charset="-122"/>
                  <a:sym typeface="DotumChe" panose="020B0609000101010101" pitchFamily="49" charset="-127"/>
                </a:rPr>
                <a:t>words</a:t>
              </a:r>
              <a:endParaRPr lang="zh-CN" altLang="en-US" sz="2000">
                <a:solidFill>
                  <a:srgbClr val="000000"/>
                </a:solidFill>
                <a:latin typeface="Arial" panose="020B0604020202020204" pitchFamily="34" charset="0"/>
                <a:sym typeface="DotumChe" panose="020B0609000101010101" pitchFamily="49" charset="-127"/>
              </a:endParaRPr>
            </a:p>
          </p:txBody>
        </p:sp>
      </p:grpSp>
      <p:grpSp>
        <p:nvGrpSpPr>
          <p:cNvPr id="6209" name="Group 66"/>
          <p:cNvGrpSpPr/>
          <p:nvPr/>
        </p:nvGrpSpPr>
        <p:grpSpPr bwMode="auto">
          <a:xfrm>
            <a:off x="3636963" y="955675"/>
            <a:ext cx="955675" cy="3028950"/>
            <a:chOff x="0" y="0"/>
            <a:chExt cx="955958" cy="3030150"/>
          </a:xfrm>
        </p:grpSpPr>
        <p:grpSp>
          <p:nvGrpSpPr>
            <p:cNvPr id="6210" name="Group 67"/>
            <p:cNvGrpSpPr/>
            <p:nvPr/>
          </p:nvGrpSpPr>
          <p:grpSpPr bwMode="auto">
            <a:xfrm>
              <a:off x="0" y="0"/>
              <a:ext cx="955958" cy="3030150"/>
              <a:chOff x="0" y="0"/>
              <a:chExt cx="955958" cy="3030150"/>
            </a:xfrm>
          </p:grpSpPr>
          <p:sp>
            <p:nvSpPr>
              <p:cNvPr id="6211" name="直接连接符 85"/>
              <p:cNvSpPr>
                <a:spLocks noChangeShapeType="1"/>
              </p:cNvSpPr>
              <p:nvPr/>
            </p:nvSpPr>
            <p:spPr bwMode="auto">
              <a:xfrm flipV="1">
                <a:off x="467101" y="150150"/>
                <a:ext cx="1" cy="2880000"/>
              </a:xfrm>
              <a:prstGeom prst="line">
                <a:avLst/>
              </a:prstGeom>
              <a:noFill/>
              <a:ln w="19050">
                <a:solidFill>
                  <a:srgbClr val="70AD47"/>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212" name="椭圆 93"/>
              <p:cNvSpPr>
                <a:spLocks noChangeArrowheads="1"/>
              </p:cNvSpPr>
              <p:nvPr/>
            </p:nvSpPr>
            <p:spPr bwMode="auto">
              <a:xfrm>
                <a:off x="0" y="0"/>
                <a:ext cx="955958" cy="955958"/>
              </a:xfrm>
              <a:prstGeom prst="ellipse">
                <a:avLst/>
              </a:prstGeom>
              <a:solidFill>
                <a:srgbClr val="005374"/>
              </a:solidFill>
              <a:ln w="38100">
                <a:solidFill>
                  <a:srgbClr val="8ABC1D"/>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6213" name="矩形 119"/>
            <p:cNvSpPr>
              <a:spLocks noChangeArrowheads="1"/>
            </p:cNvSpPr>
            <p:nvPr/>
          </p:nvSpPr>
          <p:spPr bwMode="auto">
            <a:xfrm>
              <a:off x="123266" y="162462"/>
              <a:ext cx="7094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Key</a:t>
              </a:r>
              <a:endParaRPr lang="zh-CN" altLang="en-US" sz="1600">
                <a:solidFill>
                  <a:schemeClr val="bg1"/>
                </a:solidFill>
                <a:latin typeface="Arial" panose="020B0604020202020204" pitchFamily="34" charset="0"/>
                <a:sym typeface="DotumChe" panose="020B0609000101010101" pitchFamily="49" charset="-127"/>
              </a:endParaRPr>
            </a:p>
            <a:p>
              <a:pPr algn="ctr"/>
              <a:r>
                <a:rPr lang="en-US" altLang="zh-CN" sz="1600">
                  <a:solidFill>
                    <a:schemeClr val="bg1"/>
                  </a:solidFill>
                  <a:ea typeface="宋体" panose="02010600030101010101" pitchFamily="2" charset="-122"/>
                  <a:sym typeface="DotumChe" panose="020B0609000101010101" pitchFamily="49" charset="-127"/>
                </a:rPr>
                <a:t>words</a:t>
              </a:r>
              <a:endParaRPr lang="zh-CN" altLang="en-US" sz="1600">
                <a:solidFill>
                  <a:schemeClr val="bg1"/>
                </a:solidFill>
                <a:latin typeface="Arial" panose="020B0604020202020204" pitchFamily="34" charset="0"/>
                <a:sym typeface="DotumChe" panose="020B0609000101010101" pitchFamily="49" charset="-127"/>
              </a:endParaRPr>
            </a:p>
          </p:txBody>
        </p:sp>
      </p:grpSp>
      <p:grpSp>
        <p:nvGrpSpPr>
          <p:cNvPr id="6214" name="Group 71"/>
          <p:cNvGrpSpPr/>
          <p:nvPr/>
        </p:nvGrpSpPr>
        <p:grpSpPr bwMode="auto">
          <a:xfrm>
            <a:off x="6129338" y="1820863"/>
            <a:ext cx="1046162" cy="1625600"/>
            <a:chOff x="0" y="0"/>
            <a:chExt cx="1045241" cy="1625322"/>
          </a:xfrm>
        </p:grpSpPr>
        <p:grpSp>
          <p:nvGrpSpPr>
            <p:cNvPr id="6215" name="Group 72"/>
            <p:cNvGrpSpPr/>
            <p:nvPr/>
          </p:nvGrpSpPr>
          <p:grpSpPr bwMode="auto">
            <a:xfrm>
              <a:off x="0" y="0"/>
              <a:ext cx="1045241" cy="1625322"/>
              <a:chOff x="0" y="0"/>
              <a:chExt cx="1045241" cy="1625322"/>
            </a:xfrm>
          </p:grpSpPr>
          <p:sp>
            <p:nvSpPr>
              <p:cNvPr id="6216" name="直接连接符 88"/>
              <p:cNvSpPr>
                <a:spLocks noChangeShapeType="1"/>
              </p:cNvSpPr>
              <p:nvPr/>
            </p:nvSpPr>
            <p:spPr bwMode="auto">
              <a:xfrm flipV="1">
                <a:off x="528487" y="653322"/>
                <a:ext cx="1" cy="972000"/>
              </a:xfrm>
              <a:prstGeom prst="line">
                <a:avLst/>
              </a:prstGeom>
              <a:noFill/>
              <a:ln w="19050">
                <a:solidFill>
                  <a:srgbClr val="70AD47"/>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6217" name="椭圆 92"/>
              <p:cNvSpPr>
                <a:spLocks noChangeArrowheads="1"/>
              </p:cNvSpPr>
              <p:nvPr/>
            </p:nvSpPr>
            <p:spPr bwMode="auto">
              <a:xfrm>
                <a:off x="0" y="0"/>
                <a:ext cx="1045241" cy="1045241"/>
              </a:xfrm>
              <a:prstGeom prst="ellipse">
                <a:avLst/>
              </a:prstGeom>
              <a:solidFill>
                <a:srgbClr val="005374"/>
              </a:solidFill>
              <a:ln w="38100">
                <a:solidFill>
                  <a:srgbClr val="8ABC1D"/>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6218" name="矩形 120"/>
            <p:cNvSpPr>
              <a:spLocks noChangeArrowheads="1"/>
            </p:cNvSpPr>
            <p:nvPr/>
          </p:nvSpPr>
          <p:spPr bwMode="auto">
            <a:xfrm>
              <a:off x="175188" y="194182"/>
              <a:ext cx="7094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Key</a:t>
              </a:r>
              <a:endParaRPr lang="zh-CN" altLang="en-US" sz="1600">
                <a:solidFill>
                  <a:schemeClr val="bg1"/>
                </a:solidFill>
                <a:latin typeface="Arial" panose="020B0604020202020204" pitchFamily="34" charset="0"/>
                <a:sym typeface="DotumChe" panose="020B0609000101010101" pitchFamily="49" charset="-127"/>
              </a:endParaRPr>
            </a:p>
            <a:p>
              <a:pPr algn="ctr"/>
              <a:r>
                <a:rPr lang="en-US" altLang="zh-CN" sz="1600">
                  <a:solidFill>
                    <a:schemeClr val="bg1"/>
                  </a:solidFill>
                  <a:ea typeface="宋体" panose="02010600030101010101" pitchFamily="2" charset="-122"/>
                  <a:sym typeface="DotumChe" panose="020B0609000101010101" pitchFamily="49" charset="-127"/>
                </a:rPr>
                <a:t>words</a:t>
              </a:r>
              <a:endParaRPr lang="zh-CN" altLang="en-US" sz="1600">
                <a:solidFill>
                  <a:schemeClr val="bg1"/>
                </a:solidFill>
                <a:latin typeface="Arial" panose="020B0604020202020204" pitchFamily="34" charset="0"/>
                <a:sym typeface="DotumChe" panose="020B0609000101010101" pitchFamily="49" charset="-127"/>
              </a:endParaRPr>
            </a:p>
          </p:txBody>
        </p:sp>
      </p:grpSp>
    </p:spTree>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直接连接符 10"/>
          <p:cNvSpPr>
            <a:spLocks noChangeShapeType="1"/>
          </p:cNvSpPr>
          <p:nvPr/>
        </p:nvSpPr>
        <p:spPr bwMode="auto">
          <a:xfrm>
            <a:off x="2000250" y="1828800"/>
            <a:ext cx="866775" cy="546100"/>
          </a:xfrm>
          <a:prstGeom prst="line">
            <a:avLst/>
          </a:prstGeom>
          <a:noFill/>
          <a:ln w="28575">
            <a:solidFill>
              <a:srgbClr val="BFBFBF"/>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7170" name="直接连接符 62"/>
          <p:cNvSpPr>
            <a:spLocks noChangeShapeType="1"/>
          </p:cNvSpPr>
          <p:nvPr/>
        </p:nvSpPr>
        <p:spPr bwMode="auto">
          <a:xfrm flipV="1">
            <a:off x="3683000" y="1571625"/>
            <a:ext cx="234950" cy="523875"/>
          </a:xfrm>
          <a:prstGeom prst="line">
            <a:avLst/>
          </a:prstGeom>
          <a:noFill/>
          <a:ln w="28575">
            <a:solidFill>
              <a:srgbClr val="BFBFBF"/>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7171" name="直接连接符 65"/>
          <p:cNvSpPr>
            <a:spLocks noChangeShapeType="1"/>
          </p:cNvSpPr>
          <p:nvPr/>
        </p:nvSpPr>
        <p:spPr bwMode="auto">
          <a:xfrm>
            <a:off x="4619625" y="1184275"/>
            <a:ext cx="1671638" cy="596900"/>
          </a:xfrm>
          <a:prstGeom prst="line">
            <a:avLst/>
          </a:prstGeom>
          <a:noFill/>
          <a:ln w="28575">
            <a:solidFill>
              <a:srgbClr val="BFBFBF"/>
            </a:solidFill>
            <a:miter lim="800000"/>
          </a:ln>
          <a:extLst>
            <a:ext uri="{909E8E84-426E-40DD-AFC4-6F175D3DCCD1}">
              <a14:hiddenFill xmlns:a14="http://schemas.microsoft.com/office/drawing/2010/main">
                <a:noFill/>
              </a14:hiddenFill>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nvGrpSpPr>
          <p:cNvPr id="7172" name="Group 5"/>
          <p:cNvGrpSpPr/>
          <p:nvPr/>
        </p:nvGrpSpPr>
        <p:grpSpPr bwMode="auto">
          <a:xfrm>
            <a:off x="0" y="0"/>
            <a:ext cx="9144000" cy="5143500"/>
            <a:chOff x="0" y="0"/>
            <a:chExt cx="9144000" cy="5143500"/>
          </a:xfrm>
        </p:grpSpPr>
        <p:sp>
          <p:nvSpPr>
            <p:cNvPr id="7173" name="直角三角形 1"/>
            <p:cNvSpPr>
              <a:spLocks noChangeArrowheads="1"/>
            </p:cNvSpPr>
            <p:nvPr/>
          </p:nvSpPr>
          <p:spPr bwMode="auto">
            <a:xfrm flipH="1">
              <a:off x="0" y="2857500"/>
              <a:ext cx="9144000" cy="2286000"/>
            </a:xfrm>
            <a:prstGeom prst="rtTriangle">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7174" name="直角三角形 72"/>
            <p:cNvSpPr>
              <a:spLocks noChangeArrowheads="1"/>
            </p:cNvSpPr>
            <p:nvPr/>
          </p:nvSpPr>
          <p:spPr bwMode="auto">
            <a:xfrm flipH="1">
              <a:off x="2817574" y="3561894"/>
              <a:ext cx="6326425" cy="1581606"/>
            </a:xfrm>
            <a:prstGeom prst="rtTriangle">
              <a:avLst/>
            </a:prstGeom>
            <a:solidFill>
              <a:srgbClr val="00638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7175" name="直角三角形 38"/>
            <p:cNvSpPr>
              <a:spLocks noChangeArrowheads="1"/>
            </p:cNvSpPr>
            <p:nvPr/>
          </p:nvSpPr>
          <p:spPr bwMode="auto">
            <a:xfrm flipV="1">
              <a:off x="0" y="0"/>
              <a:ext cx="3800475" cy="950119"/>
            </a:xfrm>
            <a:prstGeom prst="rtTriangle">
              <a:avLst/>
            </a:pr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7176" name="Group 9"/>
          <p:cNvGrpSpPr/>
          <p:nvPr/>
        </p:nvGrpSpPr>
        <p:grpSpPr bwMode="auto">
          <a:xfrm>
            <a:off x="5011738" y="2749550"/>
            <a:ext cx="3643312" cy="2867025"/>
            <a:chOff x="0" y="0"/>
            <a:chExt cx="3643046" cy="2867217"/>
          </a:xfrm>
        </p:grpSpPr>
        <p:sp>
          <p:nvSpPr>
            <p:cNvPr id="7177" name="任意多边形 76"/>
            <p:cNvSpPr>
              <a:spLocks noChangeArrowheads="1"/>
            </p:cNvSpPr>
            <p:nvPr/>
          </p:nvSpPr>
          <p:spPr bwMode="auto">
            <a:xfrm rot="-900000">
              <a:off x="356920" y="0"/>
              <a:ext cx="3286126" cy="2867217"/>
            </a:xfrm>
            <a:custGeom>
              <a:avLst/>
              <a:gdLst>
                <a:gd name="T0" fmla="*/ 3286125 w 3286126"/>
                <a:gd name="T1" fmla="*/ 0 h 2867217"/>
                <a:gd name="T2" fmla="*/ 3286126 w 3286126"/>
                <a:gd name="T3" fmla="*/ 2867217 h 2867217"/>
                <a:gd name="T4" fmla="*/ 0 w 3286126"/>
                <a:gd name="T5" fmla="*/ 1986702 h 2867217"/>
                <a:gd name="T6" fmla="*/ 0 w 3286126"/>
                <a:gd name="T7" fmla="*/ 0 h 2867217"/>
                <a:gd name="T8" fmla="*/ 3286125 w 3286126"/>
                <a:gd name="T9" fmla="*/ 0 h 2867217"/>
              </a:gdLst>
              <a:ahLst/>
              <a:cxnLst>
                <a:cxn ang="0">
                  <a:pos x="T0" y="T1"/>
                </a:cxn>
                <a:cxn ang="0">
                  <a:pos x="T2" y="T3"/>
                </a:cxn>
                <a:cxn ang="0">
                  <a:pos x="T4" y="T5"/>
                </a:cxn>
                <a:cxn ang="0">
                  <a:pos x="T6" y="T7"/>
                </a:cxn>
                <a:cxn ang="0">
                  <a:pos x="T8" y="T9"/>
                </a:cxn>
              </a:cxnLst>
              <a:rect l="0" t="0" r="r" b="b"/>
              <a:pathLst>
                <a:path w="3286126" h="2867217">
                  <a:moveTo>
                    <a:pt x="3286125" y="0"/>
                  </a:moveTo>
                  <a:lnTo>
                    <a:pt x="3286126" y="2867217"/>
                  </a:lnTo>
                  <a:lnTo>
                    <a:pt x="0" y="1986702"/>
                  </a:lnTo>
                  <a:lnTo>
                    <a:pt x="0" y="0"/>
                  </a:lnTo>
                  <a:lnTo>
                    <a:pt x="3286125" y="0"/>
                  </a:lnTo>
                  <a:close/>
                </a:path>
              </a:pathLst>
            </a:cu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7178" name="矩形 31"/>
            <p:cNvSpPr>
              <a:spLocks noChangeArrowheads="1"/>
            </p:cNvSpPr>
            <p:nvPr/>
          </p:nvSpPr>
          <p:spPr bwMode="auto">
            <a:xfrm rot="-900000">
              <a:off x="0" y="46990"/>
              <a:ext cx="3286125" cy="109137"/>
            </a:xfrm>
            <a:prstGeom prst="rect">
              <a:avLst/>
            </a:prstGeom>
            <a:solidFill>
              <a:srgbClr val="71991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7179" name="Group 12"/>
          <p:cNvGrpSpPr/>
          <p:nvPr/>
        </p:nvGrpSpPr>
        <p:grpSpPr bwMode="auto">
          <a:xfrm rot="-900000">
            <a:off x="5634038" y="3152775"/>
            <a:ext cx="2614612" cy="1381125"/>
            <a:chOff x="0" y="0"/>
            <a:chExt cx="2614818" cy="1381085"/>
          </a:xfrm>
        </p:grpSpPr>
        <p:sp>
          <p:nvSpPr>
            <p:cNvPr id="7180" name="矩形 36"/>
            <p:cNvSpPr>
              <a:spLocks noChangeArrowheads="1"/>
            </p:cNvSpPr>
            <p:nvPr/>
          </p:nvSpPr>
          <p:spPr bwMode="auto">
            <a:xfrm>
              <a:off x="0" y="0"/>
              <a:ext cx="261481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800">
                  <a:solidFill>
                    <a:schemeClr val="bg1"/>
                  </a:solidFill>
                  <a:ea typeface="宋体" panose="02010600030101010101" pitchFamily="2" charset="-122"/>
                  <a:sym typeface="DotumChe" panose="020B0609000101010101" pitchFamily="49" charset="-127"/>
                </a:rPr>
                <a:t>ADD TITLE HERE</a:t>
              </a:r>
            </a:p>
          </p:txBody>
        </p:sp>
        <p:sp>
          <p:nvSpPr>
            <p:cNvPr id="7181" name="矩形 37"/>
            <p:cNvSpPr>
              <a:spLocks noChangeArrowheads="1"/>
            </p:cNvSpPr>
            <p:nvPr/>
          </p:nvSpPr>
          <p:spPr bwMode="auto">
            <a:xfrm>
              <a:off x="15581" y="457755"/>
              <a:ext cx="2583656"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chemeClr val="bg1"/>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grpSp>
        <p:nvGrpSpPr>
          <p:cNvPr id="7182" name="Group 15"/>
          <p:cNvGrpSpPr/>
          <p:nvPr/>
        </p:nvGrpSpPr>
        <p:grpSpPr bwMode="auto">
          <a:xfrm>
            <a:off x="752475" y="838200"/>
            <a:ext cx="1333500" cy="1333500"/>
            <a:chOff x="0" y="0"/>
            <a:chExt cx="1333500" cy="1333500"/>
          </a:xfrm>
        </p:grpSpPr>
        <p:grpSp>
          <p:nvGrpSpPr>
            <p:cNvPr id="7183" name="Group 16"/>
            <p:cNvGrpSpPr/>
            <p:nvPr/>
          </p:nvGrpSpPr>
          <p:grpSpPr bwMode="auto">
            <a:xfrm>
              <a:off x="0" y="0"/>
              <a:ext cx="1333500" cy="1333500"/>
              <a:chOff x="0" y="0"/>
              <a:chExt cx="1333500" cy="1333500"/>
            </a:xfrm>
          </p:grpSpPr>
          <p:sp>
            <p:nvSpPr>
              <p:cNvPr id="7184" name="椭圆 6"/>
              <p:cNvSpPr>
                <a:spLocks noChangeArrowheads="1"/>
              </p:cNvSpPr>
              <p:nvPr/>
            </p:nvSpPr>
            <p:spPr bwMode="auto">
              <a:xfrm>
                <a:off x="0" y="0"/>
                <a:ext cx="1333500" cy="1333500"/>
              </a:xfrm>
              <a:prstGeom prst="ellipse">
                <a:avLst/>
              </a:prstGeom>
              <a:solidFill>
                <a:schemeClr val="bg1"/>
              </a:solidFill>
              <a:ln w="57150">
                <a:solidFill>
                  <a:srgbClr val="FFC104"/>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7185" name="椭圆 40"/>
              <p:cNvSpPr>
                <a:spLocks noChangeArrowheads="1"/>
              </p:cNvSpPr>
              <p:nvPr/>
            </p:nvSpPr>
            <p:spPr bwMode="auto">
              <a:xfrm>
                <a:off x="92868" y="92868"/>
                <a:ext cx="1147763" cy="1147763"/>
              </a:xfrm>
              <a:prstGeom prst="ellipse">
                <a:avLst/>
              </a:prstGeom>
              <a:solidFill>
                <a:srgbClr val="FFC10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7186" name="矩形 42"/>
            <p:cNvSpPr>
              <a:spLocks noChangeArrowheads="1"/>
            </p:cNvSpPr>
            <p:nvPr/>
          </p:nvSpPr>
          <p:spPr bwMode="auto">
            <a:xfrm>
              <a:off x="246826" y="269212"/>
              <a:ext cx="8398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2000">
                  <a:solidFill>
                    <a:schemeClr val="bg1"/>
                  </a:solidFill>
                  <a:ea typeface="宋体" panose="02010600030101010101" pitchFamily="2" charset="-122"/>
                  <a:sym typeface="DotumChe" panose="020B0609000101010101" pitchFamily="49" charset="-127"/>
                </a:rPr>
                <a:t>Key</a:t>
              </a:r>
              <a:endParaRPr lang="zh-CN" altLang="en-US" sz="2000">
                <a:solidFill>
                  <a:schemeClr val="bg1"/>
                </a:solidFill>
                <a:latin typeface="Arial" panose="020B0604020202020204" pitchFamily="34" charset="0"/>
                <a:sym typeface="DotumChe" panose="020B0609000101010101" pitchFamily="49" charset="-127"/>
              </a:endParaRPr>
            </a:p>
            <a:p>
              <a:pPr algn="ctr"/>
              <a:r>
                <a:rPr lang="en-US" altLang="zh-CN" sz="2000">
                  <a:solidFill>
                    <a:schemeClr val="bg1"/>
                  </a:solidFill>
                  <a:ea typeface="宋体" panose="02010600030101010101" pitchFamily="2" charset="-122"/>
                  <a:sym typeface="DotumChe" panose="020B0609000101010101" pitchFamily="49" charset="-127"/>
                </a:rPr>
                <a:t>words</a:t>
              </a:r>
              <a:endParaRPr lang="zh-CN" altLang="en-US" sz="2000">
                <a:solidFill>
                  <a:schemeClr val="bg1"/>
                </a:solidFill>
                <a:latin typeface="Arial" panose="020B0604020202020204" pitchFamily="34" charset="0"/>
                <a:sym typeface="DotumChe" panose="020B0609000101010101" pitchFamily="49" charset="-127"/>
              </a:endParaRPr>
            </a:p>
          </p:txBody>
        </p:sp>
      </p:grpSp>
      <p:grpSp>
        <p:nvGrpSpPr>
          <p:cNvPr id="7187" name="Group 20"/>
          <p:cNvGrpSpPr/>
          <p:nvPr/>
        </p:nvGrpSpPr>
        <p:grpSpPr bwMode="auto">
          <a:xfrm>
            <a:off x="2817813" y="2057400"/>
            <a:ext cx="1208087" cy="1209675"/>
            <a:chOff x="0" y="0"/>
            <a:chExt cx="1333500" cy="1333500"/>
          </a:xfrm>
        </p:grpSpPr>
        <p:grpSp>
          <p:nvGrpSpPr>
            <p:cNvPr id="7188" name="Group 21"/>
            <p:cNvGrpSpPr/>
            <p:nvPr/>
          </p:nvGrpSpPr>
          <p:grpSpPr bwMode="auto">
            <a:xfrm>
              <a:off x="0" y="0"/>
              <a:ext cx="1333500" cy="1333500"/>
              <a:chOff x="0" y="0"/>
              <a:chExt cx="1333500" cy="1333500"/>
            </a:xfrm>
          </p:grpSpPr>
          <p:sp>
            <p:nvSpPr>
              <p:cNvPr id="7189" name="椭圆 47"/>
              <p:cNvSpPr>
                <a:spLocks noChangeArrowheads="1"/>
              </p:cNvSpPr>
              <p:nvPr/>
            </p:nvSpPr>
            <p:spPr bwMode="auto">
              <a:xfrm>
                <a:off x="0" y="0"/>
                <a:ext cx="1333500" cy="1333500"/>
              </a:xfrm>
              <a:prstGeom prst="ellipse">
                <a:avLst/>
              </a:prstGeom>
              <a:solidFill>
                <a:schemeClr val="bg1"/>
              </a:solidFill>
              <a:ln w="57150">
                <a:solidFill>
                  <a:srgbClr val="00B3EE"/>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7190" name="椭圆 48"/>
              <p:cNvSpPr>
                <a:spLocks noChangeArrowheads="1"/>
              </p:cNvSpPr>
              <p:nvPr/>
            </p:nvSpPr>
            <p:spPr bwMode="auto">
              <a:xfrm>
                <a:off x="92868" y="92868"/>
                <a:ext cx="1147763" cy="1147763"/>
              </a:xfrm>
              <a:prstGeom prst="ellipse">
                <a:avLst/>
              </a:prstGeom>
              <a:solidFill>
                <a:srgbClr val="00B3E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7191" name="矩形 46"/>
            <p:cNvSpPr>
              <a:spLocks noChangeArrowheads="1"/>
            </p:cNvSpPr>
            <p:nvPr/>
          </p:nvSpPr>
          <p:spPr bwMode="auto">
            <a:xfrm>
              <a:off x="246826" y="269212"/>
              <a:ext cx="8398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800">
                  <a:solidFill>
                    <a:schemeClr val="bg1"/>
                  </a:solidFill>
                  <a:ea typeface="宋体" panose="02010600030101010101" pitchFamily="2" charset="-122"/>
                  <a:sym typeface="DotumChe" panose="020B0609000101010101" pitchFamily="49" charset="-127"/>
                </a:rPr>
                <a:t>Key</a:t>
              </a:r>
              <a:endParaRPr lang="zh-CN" altLang="en-US" sz="1800">
                <a:solidFill>
                  <a:schemeClr val="bg1"/>
                </a:solidFill>
                <a:latin typeface="Arial" panose="020B0604020202020204" pitchFamily="34" charset="0"/>
                <a:sym typeface="DotumChe" panose="020B0609000101010101" pitchFamily="49" charset="-127"/>
              </a:endParaRPr>
            </a:p>
            <a:p>
              <a:pPr algn="ctr"/>
              <a:r>
                <a:rPr lang="en-US" altLang="zh-CN" sz="1800">
                  <a:solidFill>
                    <a:schemeClr val="bg1"/>
                  </a:solidFill>
                  <a:ea typeface="宋体" panose="02010600030101010101" pitchFamily="2" charset="-122"/>
                  <a:sym typeface="DotumChe" panose="020B0609000101010101" pitchFamily="49" charset="-127"/>
                </a:rPr>
                <a:t>words</a:t>
              </a:r>
              <a:endParaRPr lang="zh-CN" altLang="en-US" sz="1800">
                <a:solidFill>
                  <a:schemeClr val="bg1"/>
                </a:solidFill>
                <a:latin typeface="Arial" panose="020B0604020202020204" pitchFamily="34" charset="0"/>
                <a:sym typeface="DotumChe" panose="020B0609000101010101" pitchFamily="49" charset="-127"/>
              </a:endParaRPr>
            </a:p>
          </p:txBody>
        </p:sp>
      </p:grpSp>
      <p:grpSp>
        <p:nvGrpSpPr>
          <p:cNvPr id="7192" name="Group 25"/>
          <p:cNvGrpSpPr/>
          <p:nvPr/>
        </p:nvGrpSpPr>
        <p:grpSpPr bwMode="auto">
          <a:xfrm>
            <a:off x="3565525" y="515938"/>
            <a:ext cx="1055688" cy="1055687"/>
            <a:chOff x="0" y="0"/>
            <a:chExt cx="1333500" cy="1333500"/>
          </a:xfrm>
        </p:grpSpPr>
        <p:grpSp>
          <p:nvGrpSpPr>
            <p:cNvPr id="7193" name="Group 26"/>
            <p:cNvGrpSpPr/>
            <p:nvPr/>
          </p:nvGrpSpPr>
          <p:grpSpPr bwMode="auto">
            <a:xfrm>
              <a:off x="0" y="0"/>
              <a:ext cx="1333500" cy="1333500"/>
              <a:chOff x="0" y="0"/>
              <a:chExt cx="1333500" cy="1333500"/>
            </a:xfrm>
          </p:grpSpPr>
          <p:sp>
            <p:nvSpPr>
              <p:cNvPr id="7194" name="椭圆 52"/>
              <p:cNvSpPr>
                <a:spLocks noChangeArrowheads="1"/>
              </p:cNvSpPr>
              <p:nvPr/>
            </p:nvSpPr>
            <p:spPr bwMode="auto">
              <a:xfrm>
                <a:off x="0" y="0"/>
                <a:ext cx="1333500" cy="1333500"/>
              </a:xfrm>
              <a:prstGeom prst="ellipse">
                <a:avLst/>
              </a:prstGeom>
              <a:solidFill>
                <a:schemeClr val="bg1"/>
              </a:solidFill>
              <a:ln w="57150">
                <a:solidFill>
                  <a:srgbClr val="8ABC1D"/>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7195" name="椭圆 53"/>
              <p:cNvSpPr>
                <a:spLocks noChangeArrowheads="1"/>
              </p:cNvSpPr>
              <p:nvPr/>
            </p:nvSpPr>
            <p:spPr bwMode="auto">
              <a:xfrm>
                <a:off x="92868" y="92868"/>
                <a:ext cx="1147763" cy="1147763"/>
              </a:xfrm>
              <a:prstGeom prst="ellipse">
                <a:avLst/>
              </a:pr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7196" name="矩形 51"/>
            <p:cNvSpPr>
              <a:spLocks noChangeArrowheads="1"/>
            </p:cNvSpPr>
            <p:nvPr/>
          </p:nvSpPr>
          <p:spPr bwMode="auto">
            <a:xfrm>
              <a:off x="240086" y="232915"/>
              <a:ext cx="879201" cy="73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600">
                  <a:solidFill>
                    <a:schemeClr val="bg1"/>
                  </a:solidFill>
                  <a:ea typeface="宋体" panose="02010600030101010101" pitchFamily="2" charset="-122"/>
                  <a:sym typeface="DotumChe" panose="020B0609000101010101" pitchFamily="49" charset="-127"/>
                </a:rPr>
                <a:t>Key</a:t>
              </a:r>
              <a:endParaRPr lang="zh-CN" altLang="en-US" sz="1600">
                <a:solidFill>
                  <a:schemeClr val="bg1"/>
                </a:solidFill>
                <a:latin typeface="Arial" panose="020B0604020202020204" pitchFamily="34" charset="0"/>
                <a:sym typeface="DotumChe" panose="020B0609000101010101" pitchFamily="49" charset="-127"/>
              </a:endParaRPr>
            </a:p>
            <a:p>
              <a:pPr algn="ctr"/>
              <a:r>
                <a:rPr lang="en-US" altLang="zh-CN" sz="1600">
                  <a:solidFill>
                    <a:schemeClr val="bg1"/>
                  </a:solidFill>
                  <a:ea typeface="宋体" panose="02010600030101010101" pitchFamily="2" charset="-122"/>
                  <a:sym typeface="DotumChe" panose="020B0609000101010101" pitchFamily="49" charset="-127"/>
                </a:rPr>
                <a:t>words</a:t>
              </a:r>
              <a:endParaRPr lang="zh-CN" altLang="en-US" sz="1600">
                <a:solidFill>
                  <a:schemeClr val="bg1"/>
                </a:solidFill>
                <a:latin typeface="Arial" panose="020B0604020202020204" pitchFamily="34" charset="0"/>
                <a:sym typeface="DotumChe" panose="020B0609000101010101" pitchFamily="49" charset="-127"/>
              </a:endParaRPr>
            </a:p>
          </p:txBody>
        </p:sp>
      </p:grpSp>
      <p:grpSp>
        <p:nvGrpSpPr>
          <p:cNvPr id="7197" name="Group 30"/>
          <p:cNvGrpSpPr/>
          <p:nvPr/>
        </p:nvGrpSpPr>
        <p:grpSpPr bwMode="auto">
          <a:xfrm>
            <a:off x="6291263" y="1438275"/>
            <a:ext cx="879475" cy="879475"/>
            <a:chOff x="0" y="0"/>
            <a:chExt cx="1333500" cy="1333500"/>
          </a:xfrm>
        </p:grpSpPr>
        <p:grpSp>
          <p:nvGrpSpPr>
            <p:cNvPr id="7198" name="Group 31"/>
            <p:cNvGrpSpPr/>
            <p:nvPr/>
          </p:nvGrpSpPr>
          <p:grpSpPr bwMode="auto">
            <a:xfrm>
              <a:off x="0" y="0"/>
              <a:ext cx="1333500" cy="1333500"/>
              <a:chOff x="0" y="0"/>
              <a:chExt cx="1333500" cy="1333500"/>
            </a:xfrm>
          </p:grpSpPr>
          <p:sp>
            <p:nvSpPr>
              <p:cNvPr id="7199" name="椭圆 57"/>
              <p:cNvSpPr>
                <a:spLocks noChangeArrowheads="1"/>
              </p:cNvSpPr>
              <p:nvPr/>
            </p:nvSpPr>
            <p:spPr bwMode="auto">
              <a:xfrm>
                <a:off x="0" y="0"/>
                <a:ext cx="1333500" cy="1333500"/>
              </a:xfrm>
              <a:prstGeom prst="ellipse">
                <a:avLst/>
              </a:prstGeom>
              <a:solidFill>
                <a:schemeClr val="bg1"/>
              </a:solidFill>
              <a:ln w="57150">
                <a:solidFill>
                  <a:srgbClr val="CC99FF"/>
                </a:solidFill>
                <a:miter lim="800000"/>
              </a:ln>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7200" name="椭圆 58"/>
              <p:cNvSpPr>
                <a:spLocks noChangeArrowheads="1"/>
              </p:cNvSpPr>
              <p:nvPr/>
            </p:nvSpPr>
            <p:spPr bwMode="auto">
              <a:xfrm>
                <a:off x="92868" y="92868"/>
                <a:ext cx="1147763" cy="1147763"/>
              </a:xfrm>
              <a:prstGeom prst="ellipse">
                <a:avLst/>
              </a:prstGeom>
              <a:solidFill>
                <a:srgbClr val="CC99F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7201" name="矩形 56"/>
            <p:cNvSpPr>
              <a:spLocks noChangeArrowheads="1"/>
            </p:cNvSpPr>
            <p:nvPr/>
          </p:nvSpPr>
          <p:spPr bwMode="auto">
            <a:xfrm>
              <a:off x="201298" y="232915"/>
              <a:ext cx="956776" cy="793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400">
                  <a:solidFill>
                    <a:schemeClr val="bg1"/>
                  </a:solidFill>
                  <a:ea typeface="宋体" panose="02010600030101010101" pitchFamily="2" charset="-122"/>
                  <a:sym typeface="DotumChe" panose="020B0609000101010101" pitchFamily="49" charset="-127"/>
                </a:rPr>
                <a:t>Key</a:t>
              </a:r>
              <a:endParaRPr lang="zh-CN" altLang="en-US" sz="1400">
                <a:solidFill>
                  <a:schemeClr val="bg1"/>
                </a:solidFill>
                <a:latin typeface="Arial" panose="020B0604020202020204" pitchFamily="34" charset="0"/>
                <a:sym typeface="DotumChe" panose="020B0609000101010101" pitchFamily="49" charset="-127"/>
              </a:endParaRPr>
            </a:p>
            <a:p>
              <a:pPr algn="ctr"/>
              <a:r>
                <a:rPr lang="en-US" altLang="zh-CN" sz="1400">
                  <a:solidFill>
                    <a:schemeClr val="bg1"/>
                  </a:solidFill>
                  <a:ea typeface="宋体" panose="02010600030101010101" pitchFamily="2" charset="-122"/>
                  <a:sym typeface="DotumChe" panose="020B0609000101010101" pitchFamily="49" charset="-127"/>
                </a:rPr>
                <a:t>words</a:t>
              </a:r>
              <a:endParaRPr lang="zh-CN" altLang="en-US" sz="1400">
                <a:solidFill>
                  <a:schemeClr val="bg1"/>
                </a:solidFill>
                <a:latin typeface="Arial" panose="020B0604020202020204" pitchFamily="34" charset="0"/>
                <a:sym typeface="DotumChe" panose="020B0609000101010101" pitchFamily="49" charset="-127"/>
              </a:endParaRPr>
            </a:p>
          </p:txBody>
        </p:sp>
      </p:grpSp>
      <p:sp>
        <p:nvSpPr>
          <p:cNvPr id="7202" name="矩形 16"/>
          <p:cNvSpPr>
            <a:spLocks noChangeArrowheads="1"/>
          </p:cNvSpPr>
          <p:nvPr/>
        </p:nvSpPr>
        <p:spPr bwMode="auto">
          <a:xfrm>
            <a:off x="642938" y="2263775"/>
            <a:ext cx="16081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a:t>
            </a:r>
          </a:p>
        </p:txBody>
      </p:sp>
      <p:sp>
        <p:nvSpPr>
          <p:cNvPr id="7203" name="矩形 69"/>
          <p:cNvSpPr>
            <a:spLocks noChangeArrowheads="1"/>
          </p:cNvSpPr>
          <p:nvPr/>
        </p:nvSpPr>
        <p:spPr bwMode="auto">
          <a:xfrm>
            <a:off x="2681288" y="3343275"/>
            <a:ext cx="1608137"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a:t>
            </a:r>
          </a:p>
        </p:txBody>
      </p:sp>
      <p:sp>
        <p:nvSpPr>
          <p:cNvPr id="7204" name="矩形 70"/>
          <p:cNvSpPr>
            <a:spLocks noChangeArrowheads="1"/>
          </p:cNvSpPr>
          <p:nvPr/>
        </p:nvSpPr>
        <p:spPr bwMode="auto">
          <a:xfrm>
            <a:off x="4664075" y="350838"/>
            <a:ext cx="221932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a:t>
            </a:r>
          </a:p>
        </p:txBody>
      </p:sp>
      <p:sp>
        <p:nvSpPr>
          <p:cNvPr id="7205" name="矩形 71"/>
          <p:cNvSpPr>
            <a:spLocks noChangeArrowheads="1"/>
          </p:cNvSpPr>
          <p:nvPr/>
        </p:nvSpPr>
        <p:spPr bwMode="auto">
          <a:xfrm>
            <a:off x="7231063" y="1301750"/>
            <a:ext cx="153035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a:t>
            </a:r>
          </a:p>
        </p:txBody>
      </p:sp>
    </p:spTree>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3" name="Group 2"/>
          <p:cNvGrpSpPr/>
          <p:nvPr/>
        </p:nvGrpSpPr>
        <p:grpSpPr bwMode="auto">
          <a:xfrm>
            <a:off x="3184525" y="0"/>
            <a:ext cx="5959475" cy="5143500"/>
            <a:chOff x="0" y="0"/>
            <a:chExt cx="5959248" cy="5143500"/>
          </a:xfrm>
        </p:grpSpPr>
        <p:sp>
          <p:nvSpPr>
            <p:cNvPr id="8194" name="平行四边形 54"/>
            <p:cNvSpPr>
              <a:spLocks noChangeArrowheads="1"/>
            </p:cNvSpPr>
            <p:nvPr/>
          </p:nvSpPr>
          <p:spPr bwMode="auto">
            <a:xfrm>
              <a:off x="0" y="0"/>
              <a:ext cx="2009775" cy="5143500"/>
            </a:xfrm>
            <a:prstGeom prst="parallelogram">
              <a:avLst>
                <a:gd name="adj" fmla="val 50588"/>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8195" name="流程图: 手动输入 28"/>
            <p:cNvSpPr>
              <a:spLocks noChangeArrowheads="1"/>
            </p:cNvSpPr>
            <p:nvPr/>
          </p:nvSpPr>
          <p:spPr bwMode="auto">
            <a:xfrm rot="16200000" flipH="1">
              <a:off x="906235" y="90487"/>
              <a:ext cx="5143500" cy="4962526"/>
            </a:xfrm>
            <a:prstGeom prst="flowChartManualInpu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8196" name="平行四边形 11"/>
            <p:cNvSpPr>
              <a:spLocks noChangeArrowheads="1"/>
            </p:cNvSpPr>
            <p:nvPr/>
          </p:nvSpPr>
          <p:spPr bwMode="auto">
            <a:xfrm>
              <a:off x="973590" y="0"/>
              <a:ext cx="2009775" cy="5143500"/>
            </a:xfrm>
            <a:prstGeom prst="parallelogram">
              <a:avLst>
                <a:gd name="adj" fmla="val 50588"/>
              </a:avLst>
            </a:prstGeom>
            <a:solidFill>
              <a:srgbClr val="006E9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8197" name="Group 6"/>
          <p:cNvGrpSpPr/>
          <p:nvPr/>
        </p:nvGrpSpPr>
        <p:grpSpPr bwMode="auto">
          <a:xfrm>
            <a:off x="1295400" y="946150"/>
            <a:ext cx="3519488" cy="1498600"/>
            <a:chOff x="0" y="0"/>
            <a:chExt cx="3519038" cy="1497581"/>
          </a:xfrm>
        </p:grpSpPr>
        <p:sp>
          <p:nvSpPr>
            <p:cNvPr id="8198" name="右箭头 30"/>
            <p:cNvSpPr>
              <a:spLocks noChangeArrowheads="1"/>
            </p:cNvSpPr>
            <p:nvPr/>
          </p:nvSpPr>
          <p:spPr bwMode="auto">
            <a:xfrm rot="660000" flipH="1" flipV="1">
              <a:off x="0" y="0"/>
              <a:ext cx="3519038" cy="1497581"/>
            </a:xfrm>
            <a:prstGeom prst="rightArrow">
              <a:avLst>
                <a:gd name="adj1" fmla="val 62704"/>
                <a:gd name="adj2" fmla="val 30820"/>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8199" name="矩形 9"/>
            <p:cNvSpPr>
              <a:spLocks noChangeArrowheads="1"/>
            </p:cNvSpPr>
            <p:nvPr/>
          </p:nvSpPr>
          <p:spPr bwMode="auto">
            <a:xfrm rot="660000">
              <a:off x="426847" y="498907"/>
              <a:ext cx="28289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sz="2400">
                  <a:solidFill>
                    <a:schemeClr val="bg1"/>
                  </a:solidFill>
                  <a:ea typeface="宋体" panose="02010600030101010101" pitchFamily="2" charset="-122"/>
                  <a:sym typeface="DotumChe" panose="020B0609000101010101" pitchFamily="49" charset="-127"/>
                </a:rPr>
                <a:t>Please add key words</a:t>
              </a:r>
            </a:p>
          </p:txBody>
        </p:sp>
      </p:grpSp>
      <p:grpSp>
        <p:nvGrpSpPr>
          <p:cNvPr id="8200" name="Group 9"/>
          <p:cNvGrpSpPr/>
          <p:nvPr/>
        </p:nvGrpSpPr>
        <p:grpSpPr bwMode="auto">
          <a:xfrm>
            <a:off x="4552950" y="2540000"/>
            <a:ext cx="3519488" cy="1497013"/>
            <a:chOff x="0" y="0"/>
            <a:chExt cx="3519038" cy="1497581"/>
          </a:xfrm>
        </p:grpSpPr>
        <p:sp>
          <p:nvSpPr>
            <p:cNvPr id="8201" name="右箭头 52"/>
            <p:cNvSpPr>
              <a:spLocks noChangeArrowheads="1"/>
            </p:cNvSpPr>
            <p:nvPr/>
          </p:nvSpPr>
          <p:spPr bwMode="auto">
            <a:xfrm rot="660000">
              <a:off x="0" y="0"/>
              <a:ext cx="3519038" cy="1497581"/>
            </a:xfrm>
            <a:prstGeom prst="rightArrow">
              <a:avLst>
                <a:gd name="adj1" fmla="val 62704"/>
                <a:gd name="adj2" fmla="val 30820"/>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8202" name="矩形 53"/>
            <p:cNvSpPr>
              <a:spLocks noChangeArrowheads="1"/>
            </p:cNvSpPr>
            <p:nvPr/>
          </p:nvSpPr>
          <p:spPr bwMode="auto">
            <a:xfrm rot="660000">
              <a:off x="266985" y="485483"/>
              <a:ext cx="28289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spcAft>
                  <a:spcPts val="600"/>
                </a:spcAft>
              </a:pPr>
              <a:r>
                <a:rPr lang="en-US" altLang="zh-CN" sz="2400">
                  <a:solidFill>
                    <a:schemeClr val="bg1"/>
                  </a:solidFill>
                  <a:ea typeface="宋体" panose="02010600030101010101" pitchFamily="2" charset="-122"/>
                  <a:sym typeface="DotumChe" panose="020B0609000101010101" pitchFamily="49" charset="-127"/>
                </a:rPr>
                <a:t>Please add key words</a:t>
              </a:r>
            </a:p>
          </p:txBody>
        </p:sp>
      </p:grpSp>
      <p:grpSp>
        <p:nvGrpSpPr>
          <p:cNvPr id="8203" name="Group 12"/>
          <p:cNvGrpSpPr/>
          <p:nvPr/>
        </p:nvGrpSpPr>
        <p:grpSpPr bwMode="auto">
          <a:xfrm>
            <a:off x="5727700" y="552450"/>
            <a:ext cx="2894013" cy="1530350"/>
            <a:chOff x="0" y="0"/>
            <a:chExt cx="2894002" cy="1531094"/>
          </a:xfrm>
        </p:grpSpPr>
        <p:sp>
          <p:nvSpPr>
            <p:cNvPr id="8204" name="矩形 55"/>
            <p:cNvSpPr>
              <a:spLocks noChangeArrowheads="1"/>
            </p:cNvSpPr>
            <p:nvPr/>
          </p:nvSpPr>
          <p:spPr bwMode="auto">
            <a:xfrm>
              <a:off x="0" y="400015"/>
              <a:ext cx="2894002"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chemeClr val="bg1"/>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a:t>
              </a:r>
            </a:p>
          </p:txBody>
        </p:sp>
        <p:sp>
          <p:nvSpPr>
            <p:cNvPr id="8205" name="矩形 56"/>
            <p:cNvSpPr>
              <a:spLocks noChangeArrowheads="1"/>
            </p:cNvSpPr>
            <p:nvPr/>
          </p:nvSpPr>
          <p:spPr bwMode="auto">
            <a:xfrm>
              <a:off x="78552" y="0"/>
              <a:ext cx="1760418" cy="338554"/>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ea typeface="宋体" panose="02010600030101010101" pitchFamily="2" charset="-122"/>
                  <a:sym typeface="DotumChe" panose="020B0609000101010101" pitchFamily="49" charset="-127"/>
                </a:rPr>
                <a:t>ADD TITLE IN HERE</a:t>
              </a:r>
            </a:p>
          </p:txBody>
        </p:sp>
      </p:grpSp>
      <p:grpSp>
        <p:nvGrpSpPr>
          <p:cNvPr id="8206" name="Group 15"/>
          <p:cNvGrpSpPr/>
          <p:nvPr/>
        </p:nvGrpSpPr>
        <p:grpSpPr bwMode="auto">
          <a:xfrm>
            <a:off x="547688" y="2832100"/>
            <a:ext cx="2894012" cy="1530350"/>
            <a:chOff x="0" y="0"/>
            <a:chExt cx="2894002" cy="1531094"/>
          </a:xfrm>
        </p:grpSpPr>
        <p:sp>
          <p:nvSpPr>
            <p:cNvPr id="8207" name="矩形 57"/>
            <p:cNvSpPr>
              <a:spLocks noChangeArrowheads="1"/>
            </p:cNvSpPr>
            <p:nvPr/>
          </p:nvSpPr>
          <p:spPr bwMode="auto">
            <a:xfrm>
              <a:off x="0" y="400015"/>
              <a:ext cx="2894002" cy="11310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000000"/>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a:t>
              </a:r>
            </a:p>
          </p:txBody>
        </p:sp>
        <p:sp>
          <p:nvSpPr>
            <p:cNvPr id="8208" name="矩形 58"/>
            <p:cNvSpPr>
              <a:spLocks noChangeArrowheads="1"/>
            </p:cNvSpPr>
            <p:nvPr/>
          </p:nvSpPr>
          <p:spPr bwMode="auto">
            <a:xfrm>
              <a:off x="78552" y="0"/>
              <a:ext cx="1760418" cy="338554"/>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ea typeface="宋体" panose="02010600030101010101" pitchFamily="2" charset="-122"/>
                  <a:sym typeface="DotumChe" panose="020B0609000101010101" pitchFamily="49" charset="-127"/>
                </a:rPr>
                <a:t>ADD TITLE IN HERE</a:t>
              </a:r>
            </a:p>
          </p:txBody>
        </p:sp>
      </p:gr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17" name="Group 2"/>
          <p:cNvGrpSpPr/>
          <p:nvPr/>
        </p:nvGrpSpPr>
        <p:grpSpPr bwMode="auto">
          <a:xfrm>
            <a:off x="0" y="0"/>
            <a:ext cx="9144000" cy="5143500"/>
            <a:chOff x="0" y="0"/>
            <a:chExt cx="9145378" cy="5143501"/>
          </a:xfrm>
        </p:grpSpPr>
        <p:sp>
          <p:nvSpPr>
            <p:cNvPr id="9218" name="等腰三角形 21"/>
            <p:cNvSpPr>
              <a:spLocks noChangeArrowheads="1"/>
            </p:cNvSpPr>
            <p:nvPr/>
          </p:nvSpPr>
          <p:spPr bwMode="auto">
            <a:xfrm rot="5400000">
              <a:off x="-1412098" y="1412097"/>
              <a:ext cx="5143499" cy="2319306"/>
            </a:xfrm>
            <a:prstGeom prst="triangle">
              <a:avLst>
                <a:gd name="adj" fmla="val 50000"/>
              </a:avLst>
            </a:prstGeom>
            <a:solidFill>
              <a:srgbClr val="EFF5F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9219" name="等腰三角形 20"/>
            <p:cNvSpPr>
              <a:spLocks noChangeArrowheads="1"/>
            </p:cNvSpPr>
            <p:nvPr/>
          </p:nvSpPr>
          <p:spPr bwMode="auto">
            <a:xfrm rot="16200000" flipH="1">
              <a:off x="841972" y="1412097"/>
              <a:ext cx="5143499" cy="2319306"/>
            </a:xfrm>
            <a:prstGeom prst="triangle">
              <a:avLst>
                <a:gd name="adj" fmla="val 50000"/>
              </a:avLst>
            </a:prstGeom>
            <a:solidFill>
              <a:srgbClr val="EFF5F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9220" name="矩形 3"/>
            <p:cNvSpPr>
              <a:spLocks noChangeArrowheads="1"/>
            </p:cNvSpPr>
            <p:nvPr/>
          </p:nvSpPr>
          <p:spPr bwMode="auto">
            <a:xfrm rot="16200000" flipH="1">
              <a:off x="4287628" y="285751"/>
              <a:ext cx="5143500" cy="45720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
        <p:nvSpPr>
          <p:cNvPr id="9221" name="文本框 10"/>
          <p:cNvSpPr>
            <a:spLocks noChangeArrowheads="1"/>
          </p:cNvSpPr>
          <p:nvPr/>
        </p:nvSpPr>
        <p:spPr bwMode="auto">
          <a:xfrm>
            <a:off x="1095375" y="2871788"/>
            <a:ext cx="1096963" cy="334962"/>
          </a:xfrm>
          <a:prstGeom prst="rect">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ea typeface="宋体" panose="02010600030101010101" pitchFamily="2" charset="-122"/>
                <a:sym typeface="DotumChe" panose="020B0609000101010101" pitchFamily="49" charset="-127"/>
              </a:rPr>
              <a:t>KEY WORDS</a:t>
            </a:r>
          </a:p>
        </p:txBody>
      </p:sp>
      <p:sp>
        <p:nvSpPr>
          <p:cNvPr id="9222" name="文本框 14"/>
          <p:cNvSpPr>
            <a:spLocks noChangeArrowheads="1"/>
          </p:cNvSpPr>
          <p:nvPr/>
        </p:nvSpPr>
        <p:spPr bwMode="auto">
          <a:xfrm>
            <a:off x="1485900" y="2200275"/>
            <a:ext cx="1782763" cy="517525"/>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a:solidFill>
                  <a:schemeClr val="bg1"/>
                </a:solidFill>
                <a:ea typeface="宋体" panose="02010600030101010101" pitchFamily="2" charset="-122"/>
                <a:sym typeface="DotumChe" panose="020B0609000101010101" pitchFamily="49" charset="-127"/>
              </a:rPr>
              <a:t>KEY WORDS</a:t>
            </a:r>
          </a:p>
        </p:txBody>
      </p:sp>
      <p:sp>
        <p:nvSpPr>
          <p:cNvPr id="9223" name="文本框 15"/>
          <p:cNvSpPr>
            <a:spLocks noChangeArrowheads="1"/>
          </p:cNvSpPr>
          <p:nvPr/>
        </p:nvSpPr>
        <p:spPr bwMode="auto">
          <a:xfrm>
            <a:off x="781050" y="1736725"/>
            <a:ext cx="1096963" cy="334963"/>
          </a:xfrm>
          <a:prstGeom prst="rect">
            <a:avLst/>
          </a:prstGeom>
          <a:solidFill>
            <a:srgbClr val="FF33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ea typeface="宋体" panose="02010600030101010101" pitchFamily="2" charset="-122"/>
                <a:sym typeface="DotumChe" panose="020B0609000101010101" pitchFamily="49" charset="-127"/>
              </a:rPr>
              <a:t>KEY WORDS</a:t>
            </a:r>
          </a:p>
        </p:txBody>
      </p:sp>
      <p:sp>
        <p:nvSpPr>
          <p:cNvPr id="9224" name="文本框 16"/>
          <p:cNvSpPr>
            <a:spLocks noChangeArrowheads="1"/>
          </p:cNvSpPr>
          <p:nvPr/>
        </p:nvSpPr>
        <p:spPr bwMode="auto">
          <a:xfrm>
            <a:off x="2279650" y="1674813"/>
            <a:ext cx="1325563" cy="396875"/>
          </a:xfrm>
          <a:prstGeom prst="rect">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chemeClr val="bg1"/>
                </a:solidFill>
                <a:ea typeface="宋体" panose="02010600030101010101" pitchFamily="2" charset="-122"/>
                <a:sym typeface="DotumChe" panose="020B0609000101010101" pitchFamily="49" charset="-127"/>
              </a:rPr>
              <a:t>KEY WORDS</a:t>
            </a:r>
          </a:p>
        </p:txBody>
      </p:sp>
      <p:sp>
        <p:nvSpPr>
          <p:cNvPr id="9225" name="文本框 17"/>
          <p:cNvSpPr>
            <a:spLocks noChangeArrowheads="1"/>
          </p:cNvSpPr>
          <p:nvPr/>
        </p:nvSpPr>
        <p:spPr bwMode="auto">
          <a:xfrm>
            <a:off x="2536825" y="2847975"/>
            <a:ext cx="1096963" cy="334963"/>
          </a:xfrm>
          <a:prstGeom prst="rect">
            <a:avLst/>
          </a:prstGeom>
          <a:solidFill>
            <a:srgbClr val="99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ea typeface="宋体" panose="02010600030101010101" pitchFamily="2" charset="-122"/>
                <a:sym typeface="DotumChe" panose="020B0609000101010101" pitchFamily="49" charset="-127"/>
              </a:rPr>
              <a:t>KEY WORDS</a:t>
            </a:r>
          </a:p>
        </p:txBody>
      </p:sp>
      <p:sp>
        <p:nvSpPr>
          <p:cNvPr id="9226" name="文本框 18"/>
          <p:cNvSpPr>
            <a:spLocks noChangeArrowheads="1"/>
          </p:cNvSpPr>
          <p:nvPr/>
        </p:nvSpPr>
        <p:spPr bwMode="auto">
          <a:xfrm>
            <a:off x="1366838" y="3387725"/>
            <a:ext cx="1096962" cy="334963"/>
          </a:xfrm>
          <a:prstGeom prst="rect">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ea typeface="宋体" panose="02010600030101010101" pitchFamily="2" charset="-122"/>
                <a:sym typeface="DotumChe" panose="020B0609000101010101" pitchFamily="49" charset="-127"/>
              </a:rPr>
              <a:t>KEY WORDS</a:t>
            </a:r>
          </a:p>
        </p:txBody>
      </p:sp>
      <p:sp>
        <p:nvSpPr>
          <p:cNvPr id="9227" name="文本框 19"/>
          <p:cNvSpPr>
            <a:spLocks noChangeArrowheads="1"/>
          </p:cNvSpPr>
          <p:nvPr/>
        </p:nvSpPr>
        <p:spPr bwMode="auto">
          <a:xfrm>
            <a:off x="1485900" y="1225550"/>
            <a:ext cx="1211263" cy="365125"/>
          </a:xfrm>
          <a:prstGeom prst="rect">
            <a:avLst/>
          </a:prstGeom>
          <a:solidFill>
            <a:srgbClr val="CC99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800">
                <a:solidFill>
                  <a:schemeClr val="bg1"/>
                </a:solidFill>
                <a:ea typeface="宋体" panose="02010600030101010101" pitchFamily="2" charset="-122"/>
                <a:sym typeface="DotumChe" panose="020B0609000101010101" pitchFamily="49" charset="-127"/>
              </a:rPr>
              <a:t>KEY WORDS</a:t>
            </a:r>
          </a:p>
        </p:txBody>
      </p:sp>
      <p:grpSp>
        <p:nvGrpSpPr>
          <p:cNvPr id="9228" name="Group 13"/>
          <p:cNvGrpSpPr/>
          <p:nvPr/>
        </p:nvGrpSpPr>
        <p:grpSpPr bwMode="auto">
          <a:xfrm>
            <a:off x="5160963" y="1001713"/>
            <a:ext cx="3460750" cy="2208212"/>
            <a:chOff x="0" y="0"/>
            <a:chExt cx="3460798" cy="2207926"/>
          </a:xfrm>
        </p:grpSpPr>
        <p:sp>
          <p:nvSpPr>
            <p:cNvPr id="9229" name="矩形 22"/>
            <p:cNvSpPr>
              <a:spLocks noChangeArrowheads="1"/>
            </p:cNvSpPr>
            <p:nvPr/>
          </p:nvSpPr>
          <p:spPr bwMode="auto">
            <a:xfrm>
              <a:off x="0" y="376655"/>
              <a:ext cx="3460798" cy="18312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spcAft>
                  <a:spcPts val="600"/>
                </a:spcAft>
              </a:pPr>
              <a:r>
                <a:rPr lang="en-US" altLang="zh-CN">
                  <a:solidFill>
                    <a:srgbClr val="D8D8D8"/>
                  </a:solidFill>
                  <a:ea typeface="宋体" panose="02010600030101010101" pitchFamily="2" charset="-122"/>
                  <a:sym typeface="DotumChe" panose="020B0609000101010101" pitchFamily="49" charset="-127"/>
                </a:rPr>
                <a:t>Please add text here, according to the need to adjust the font and font size, recommended justified form. Please add text here, according to the need to adjust the font and font size, recommended justified form. </a:t>
              </a:r>
            </a:p>
            <a:p>
              <a:pPr algn="just">
                <a:spcAft>
                  <a:spcPts val="600"/>
                </a:spcAft>
              </a:pPr>
              <a:r>
                <a:rPr lang="en-US" altLang="zh-CN">
                  <a:solidFill>
                    <a:srgbClr val="D8D8D8"/>
                  </a:solidFill>
                  <a:ea typeface="宋体" panose="02010600030101010101" pitchFamily="2" charset="-122"/>
                  <a:sym typeface="DotumChe" panose="020B0609000101010101" pitchFamily="49" charset="-127"/>
                </a:rPr>
                <a:t>Please add text here, according to the need to adjust the font and font size, recommended justified form. </a:t>
              </a:r>
              <a:endParaRPr lang="zh-CN" altLang="en-US">
                <a:solidFill>
                  <a:srgbClr val="D8D8D8"/>
                </a:solidFill>
                <a:latin typeface="Arial" panose="020B0604020202020204" pitchFamily="34" charset="0"/>
                <a:sym typeface="DotumChe" panose="020B0609000101010101" pitchFamily="49" charset="-127"/>
              </a:endParaRPr>
            </a:p>
          </p:txBody>
        </p:sp>
        <p:sp>
          <p:nvSpPr>
            <p:cNvPr id="9230" name="矩形 23"/>
            <p:cNvSpPr>
              <a:spLocks noChangeArrowheads="1"/>
            </p:cNvSpPr>
            <p:nvPr/>
          </p:nvSpPr>
          <p:spPr bwMode="auto">
            <a:xfrm>
              <a:off x="95250" y="0"/>
              <a:ext cx="1760418" cy="338554"/>
            </a:xfrm>
            <a:prstGeom prst="rect">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a:solidFill>
                    <a:schemeClr val="bg1"/>
                  </a:solidFill>
                  <a:ea typeface="宋体" panose="02010600030101010101" pitchFamily="2" charset="-122"/>
                  <a:sym typeface="DotumChe" panose="020B0609000101010101" pitchFamily="49" charset="-127"/>
                </a:rPr>
                <a:t>ADD TITLE IN HERE</a:t>
              </a:r>
            </a:p>
          </p:txBody>
        </p:sp>
      </p:grpSp>
      <p:grpSp>
        <p:nvGrpSpPr>
          <p:cNvPr id="9231" name="Group 16"/>
          <p:cNvGrpSpPr/>
          <p:nvPr/>
        </p:nvGrpSpPr>
        <p:grpSpPr bwMode="auto">
          <a:xfrm>
            <a:off x="7739063" y="3727450"/>
            <a:ext cx="1416050" cy="1416050"/>
            <a:chOff x="0" y="0"/>
            <a:chExt cx="1416572" cy="1416574"/>
          </a:xfrm>
        </p:grpSpPr>
        <p:sp>
          <p:nvSpPr>
            <p:cNvPr id="9232" name="直角三角形 26"/>
            <p:cNvSpPr>
              <a:spLocks noChangeArrowheads="1"/>
            </p:cNvSpPr>
            <p:nvPr/>
          </p:nvSpPr>
          <p:spPr bwMode="auto">
            <a:xfrm rot="5400000" flipH="1" flipV="1">
              <a:off x="2" y="4"/>
              <a:ext cx="1416568" cy="1416568"/>
            </a:xfrm>
            <a:prstGeom prst="rtTriangle">
              <a:avLst/>
            </a:prstGeom>
            <a:solidFill>
              <a:srgbClr val="004D6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9233" name="直角三角形 27"/>
            <p:cNvSpPr>
              <a:spLocks noChangeArrowheads="1"/>
            </p:cNvSpPr>
            <p:nvPr/>
          </p:nvSpPr>
          <p:spPr bwMode="auto">
            <a:xfrm flipV="1">
              <a:off x="708286" y="708288"/>
              <a:ext cx="708286" cy="708286"/>
            </a:xfrm>
            <a:prstGeom prst="rtTriangle">
              <a:avLst/>
            </a:prstGeom>
            <a:solidFill>
              <a:srgbClr val="0099D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9234" name="直角三角形 28"/>
            <p:cNvSpPr>
              <a:spLocks noChangeArrowheads="1"/>
            </p:cNvSpPr>
            <p:nvPr/>
          </p:nvSpPr>
          <p:spPr bwMode="auto">
            <a:xfrm rot="10800000" flipV="1">
              <a:off x="0" y="0"/>
              <a:ext cx="708286" cy="708286"/>
            </a:xfrm>
            <a:prstGeom prst="rtTriangle">
              <a:avLst/>
            </a:prstGeom>
            <a:solidFill>
              <a:srgbClr val="0099D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spTree>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矩形 6"/>
          <p:cNvSpPr>
            <a:spLocks noChangeArrowheads="1"/>
          </p:cNvSpPr>
          <p:nvPr/>
        </p:nvSpPr>
        <p:spPr bwMode="auto">
          <a:xfrm>
            <a:off x="0" y="0"/>
            <a:ext cx="9144000" cy="5143500"/>
          </a:xfrm>
          <a:prstGeom prst="rect">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42" name="直角三角形 7"/>
          <p:cNvSpPr>
            <a:spLocks noChangeArrowheads="1"/>
          </p:cNvSpPr>
          <p:nvPr/>
        </p:nvSpPr>
        <p:spPr bwMode="auto">
          <a:xfrm flipH="1">
            <a:off x="4763" y="0"/>
            <a:ext cx="9139237" cy="5140325"/>
          </a:xfrm>
          <a:prstGeom prst="rtTriangle">
            <a:avLst/>
          </a:prstGeom>
          <a:solidFill>
            <a:srgbClr val="0074A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43" name="直角三角形 9"/>
          <p:cNvSpPr>
            <a:spLocks noChangeArrowheads="1"/>
          </p:cNvSpPr>
          <p:nvPr/>
        </p:nvSpPr>
        <p:spPr bwMode="auto">
          <a:xfrm flipH="1">
            <a:off x="4459288" y="2505075"/>
            <a:ext cx="4684712" cy="2635250"/>
          </a:xfrm>
          <a:prstGeom prst="rtTriangle">
            <a:avLst/>
          </a:prstGeom>
          <a:solidFill>
            <a:srgbClr val="00638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pic>
        <p:nvPicPr>
          <p:cNvPr id="10244" name="图片 1"/>
          <p:cNvPicPr>
            <a:picLocks noChangeAspect="1" noChangeArrowheads="1"/>
          </p:cNvPicPr>
          <p:nvPr/>
        </p:nvPicPr>
        <p:blipFill>
          <a:blip r:embed="rId2">
            <a:extLst>
              <a:ext uri="{28A0092B-C50C-407E-A947-70E740481C1C}">
                <a14:useLocalDpi xmlns:a14="http://schemas.microsoft.com/office/drawing/2010/main" val="0"/>
              </a:ext>
            </a:extLst>
          </a:blip>
          <a:srcRect l="10089" r="9477" b="46634"/>
          <a:stretch>
            <a:fillRect/>
          </a:stretch>
        </p:blipFill>
        <p:spPr bwMode="auto">
          <a:xfrm>
            <a:off x="3836988" y="3494088"/>
            <a:ext cx="5133975"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5" name="Group 6"/>
          <p:cNvGrpSpPr/>
          <p:nvPr/>
        </p:nvGrpSpPr>
        <p:grpSpPr bwMode="auto">
          <a:xfrm>
            <a:off x="1084263" y="2627313"/>
            <a:ext cx="5249862" cy="922337"/>
            <a:chOff x="0" y="0"/>
            <a:chExt cx="5250472" cy="923330"/>
          </a:xfrm>
        </p:grpSpPr>
        <p:sp>
          <p:nvSpPr>
            <p:cNvPr id="10246" name="矩形 46"/>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47" name="直角三角形 47"/>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48" name="直角三角形 48"/>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49" name="文本框 49"/>
            <p:cNvSpPr>
              <a:spLocks noChangeArrowheads="1"/>
            </p:cNvSpPr>
            <p:nvPr/>
          </p:nvSpPr>
          <p:spPr bwMode="auto">
            <a:xfrm>
              <a:off x="141755" y="0"/>
              <a:ext cx="55175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3</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10250" name="矩形 50"/>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10251" name="矩形 51"/>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10252" name="Group 13"/>
          <p:cNvGrpSpPr/>
          <p:nvPr/>
        </p:nvGrpSpPr>
        <p:grpSpPr bwMode="auto">
          <a:xfrm>
            <a:off x="1084263" y="3646488"/>
            <a:ext cx="5249862" cy="923925"/>
            <a:chOff x="0" y="0"/>
            <a:chExt cx="5250472" cy="923330"/>
          </a:xfrm>
        </p:grpSpPr>
        <p:sp>
          <p:nvSpPr>
            <p:cNvPr id="10253" name="矩形 53"/>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54" name="直角三角形 54"/>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55" name="直角三角形 55"/>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56" name="文本框 56"/>
            <p:cNvSpPr>
              <a:spLocks noChangeArrowheads="1"/>
            </p:cNvSpPr>
            <p:nvPr/>
          </p:nvSpPr>
          <p:spPr bwMode="auto">
            <a:xfrm>
              <a:off x="152175" y="0"/>
              <a:ext cx="530915"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4</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10257" name="矩形 57"/>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10258" name="矩形 58"/>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10259" name="Group 20"/>
          <p:cNvGrpSpPr/>
          <p:nvPr/>
        </p:nvGrpSpPr>
        <p:grpSpPr bwMode="auto">
          <a:xfrm>
            <a:off x="663575" y="1920875"/>
            <a:ext cx="276225" cy="320675"/>
            <a:chOff x="0" y="0"/>
            <a:chExt cx="276225" cy="320421"/>
          </a:xfrm>
        </p:grpSpPr>
        <p:sp>
          <p:nvSpPr>
            <p:cNvPr id="10260" name="等腰三角形 75"/>
            <p:cNvSpPr>
              <a:spLocks noChangeArrowheads="1"/>
            </p:cNvSpPr>
            <p:nvPr/>
          </p:nvSpPr>
          <p:spPr bwMode="auto">
            <a:xfrm rot="5400000">
              <a:off x="-22098" y="22098"/>
              <a:ext cx="320421" cy="276225"/>
            </a:xfrm>
            <a:prstGeom prst="triangle">
              <a:avLst>
                <a:gd name="adj" fmla="val 50000"/>
              </a:avLst>
            </a:prstGeom>
            <a:solidFill>
              <a:srgbClr val="A5DE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61" name="等腰三角形 76"/>
            <p:cNvSpPr>
              <a:spLocks noChangeArrowheads="1"/>
            </p:cNvSpPr>
            <p:nvPr/>
          </p:nvSpPr>
          <p:spPr bwMode="auto">
            <a:xfrm rot="5400000">
              <a:off x="-11588" y="87785"/>
              <a:ext cx="168021" cy="144846"/>
            </a:xfrm>
            <a:prstGeom prst="triangle">
              <a:avLst>
                <a:gd name="adj" fmla="val 50000"/>
              </a:avLst>
            </a:prstGeom>
            <a:solidFill>
              <a:srgbClr val="70AD4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0262" name="Group 23"/>
          <p:cNvGrpSpPr/>
          <p:nvPr/>
        </p:nvGrpSpPr>
        <p:grpSpPr bwMode="auto">
          <a:xfrm>
            <a:off x="1084263" y="587375"/>
            <a:ext cx="5249862" cy="923925"/>
            <a:chOff x="0" y="0"/>
            <a:chExt cx="5250472" cy="923330"/>
          </a:xfrm>
        </p:grpSpPr>
        <p:sp>
          <p:nvSpPr>
            <p:cNvPr id="10263" name="矩形 34"/>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64" name="直角三角形 35"/>
            <p:cNvSpPr>
              <a:spLocks noChangeArrowheads="1"/>
            </p:cNvSpPr>
            <p:nvPr/>
          </p:nvSpPr>
          <p:spPr bwMode="auto">
            <a:xfrm>
              <a:off x="0" y="43661"/>
              <a:ext cx="835264" cy="836008"/>
            </a:xfrm>
            <a:prstGeom prst="rtTriangle">
              <a:avLst/>
            </a:prstGeom>
            <a:solidFill>
              <a:srgbClr val="00B3E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65" name="直角三角形 36"/>
            <p:cNvSpPr>
              <a:spLocks noChangeArrowheads="1"/>
            </p:cNvSpPr>
            <p:nvPr/>
          </p:nvSpPr>
          <p:spPr bwMode="auto">
            <a:xfrm flipV="1">
              <a:off x="0" y="43661"/>
              <a:ext cx="835264" cy="836008"/>
            </a:xfrm>
            <a:prstGeom prst="rtTriangle">
              <a:avLst/>
            </a:prstGeom>
            <a:solidFill>
              <a:srgbClr val="93E5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66" name="文本框 37"/>
            <p:cNvSpPr>
              <a:spLocks noChangeArrowheads="1"/>
            </p:cNvSpPr>
            <p:nvPr/>
          </p:nvSpPr>
          <p:spPr bwMode="auto">
            <a:xfrm>
              <a:off x="193051" y="0"/>
              <a:ext cx="44916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1</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10267" name="矩形 59"/>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7F7F7F"/>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7F7F7F"/>
                </a:solidFill>
                <a:latin typeface="Arial" panose="020B0604020202020204" pitchFamily="34" charset="0"/>
                <a:sym typeface="DotumChe" panose="020B0609000101010101" pitchFamily="49" charset="-127"/>
              </a:endParaRPr>
            </a:p>
          </p:txBody>
        </p:sp>
        <p:sp>
          <p:nvSpPr>
            <p:cNvPr id="10268" name="矩形 60"/>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grpSp>
        <p:nvGrpSpPr>
          <p:cNvPr id="10269" name="Group 30"/>
          <p:cNvGrpSpPr/>
          <p:nvPr/>
        </p:nvGrpSpPr>
        <p:grpSpPr bwMode="auto">
          <a:xfrm>
            <a:off x="1084263" y="1606550"/>
            <a:ext cx="5249862" cy="923925"/>
            <a:chOff x="0" y="0"/>
            <a:chExt cx="5250472" cy="923330"/>
          </a:xfrm>
        </p:grpSpPr>
        <p:sp>
          <p:nvSpPr>
            <p:cNvPr id="10270" name="矩形 62"/>
            <p:cNvSpPr>
              <a:spLocks noChangeArrowheads="1"/>
            </p:cNvSpPr>
            <p:nvPr/>
          </p:nvSpPr>
          <p:spPr bwMode="auto">
            <a:xfrm>
              <a:off x="0" y="43661"/>
              <a:ext cx="5250472" cy="83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71" name="直角三角形 63"/>
            <p:cNvSpPr>
              <a:spLocks noChangeArrowheads="1"/>
            </p:cNvSpPr>
            <p:nvPr/>
          </p:nvSpPr>
          <p:spPr bwMode="auto">
            <a:xfrm>
              <a:off x="0" y="43661"/>
              <a:ext cx="835264" cy="836008"/>
            </a:xfrm>
            <a:prstGeom prst="rtTriangle">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72" name="直角三角形 65"/>
            <p:cNvSpPr>
              <a:spLocks noChangeArrowheads="1"/>
            </p:cNvSpPr>
            <p:nvPr/>
          </p:nvSpPr>
          <p:spPr bwMode="auto">
            <a:xfrm flipV="1">
              <a:off x="0" y="43661"/>
              <a:ext cx="835264" cy="836008"/>
            </a:xfrm>
            <a:prstGeom prst="rtTriangle">
              <a:avLst/>
            </a:prstGeom>
            <a:solidFill>
              <a:srgbClr val="A5DE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0273" name="文本框 66"/>
            <p:cNvSpPr>
              <a:spLocks noChangeArrowheads="1"/>
            </p:cNvSpPr>
            <p:nvPr/>
          </p:nvSpPr>
          <p:spPr bwMode="auto">
            <a:xfrm>
              <a:off x="151373" y="0"/>
              <a:ext cx="53251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400">
                  <a:solidFill>
                    <a:schemeClr val="bg1"/>
                  </a:solidFill>
                  <a:latin typeface="Impact" panose="020B0806030902050204" pitchFamily="34" charset="0"/>
                  <a:ea typeface="宋体" panose="02010600030101010101" pitchFamily="2" charset="-122"/>
                  <a:sym typeface="Impact" panose="020B0806030902050204" pitchFamily="34" charset="0"/>
                </a:rPr>
                <a:t>2</a:t>
              </a:r>
              <a:endParaRPr lang="zh-CN" altLang="en-US" sz="5400">
                <a:solidFill>
                  <a:schemeClr val="bg1"/>
                </a:solidFill>
                <a:latin typeface="Impact" panose="020B0806030902050204" pitchFamily="34" charset="0"/>
                <a:ea typeface="宋体" panose="02010600030101010101" pitchFamily="2" charset="-122"/>
                <a:sym typeface="Impact" panose="020B0806030902050204" pitchFamily="34" charset="0"/>
              </a:endParaRPr>
            </a:p>
          </p:txBody>
        </p:sp>
        <p:sp>
          <p:nvSpPr>
            <p:cNvPr id="10274" name="矩形 73"/>
            <p:cNvSpPr>
              <a:spLocks noChangeArrowheads="1"/>
            </p:cNvSpPr>
            <p:nvPr/>
          </p:nvSpPr>
          <p:spPr bwMode="auto">
            <a:xfrm>
              <a:off x="835264" y="140966"/>
              <a:ext cx="25633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000000"/>
                  </a:solidFill>
                  <a:latin typeface="Arial" panose="020B0604020202020204" pitchFamily="34" charset="0"/>
                  <a:ea typeface="宋体" panose="02010600030101010101" pitchFamily="2" charset="-122"/>
                  <a:sym typeface="DotumChe" panose="020B0609000101010101" pitchFamily="49" charset="-127"/>
                </a:rPr>
                <a:t>Add the slide title here</a:t>
              </a:r>
              <a:endParaRPr lang="zh-CN" altLang="en-US" sz="2000">
                <a:solidFill>
                  <a:srgbClr val="000000"/>
                </a:solidFill>
                <a:latin typeface="Arial" panose="020B0604020202020204" pitchFamily="34" charset="0"/>
                <a:sym typeface="DotumChe" panose="020B0609000101010101" pitchFamily="49" charset="-127"/>
              </a:endParaRPr>
            </a:p>
          </p:txBody>
        </p:sp>
        <p:sp>
          <p:nvSpPr>
            <p:cNvPr id="10275" name="矩形 77"/>
            <p:cNvSpPr>
              <a:spLocks noChangeArrowheads="1"/>
            </p:cNvSpPr>
            <p:nvPr/>
          </p:nvSpPr>
          <p:spPr bwMode="auto">
            <a:xfrm>
              <a:off x="839783" y="458786"/>
              <a:ext cx="221015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ea typeface="宋体" panose="02010600030101010101" pitchFamily="2" charset="-122"/>
                  <a:sym typeface="DotumChe" panose="020B0609000101010101" pitchFamily="49" charset="-127"/>
                </a:rPr>
                <a:t>Please add a comment here</a:t>
              </a:r>
            </a:p>
          </p:txBody>
        </p:sp>
      </p:grpSp>
    </p:spTree>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5" name="Group 2"/>
          <p:cNvGrpSpPr/>
          <p:nvPr/>
        </p:nvGrpSpPr>
        <p:grpSpPr bwMode="auto">
          <a:xfrm>
            <a:off x="0" y="-1588"/>
            <a:ext cx="9144000" cy="5145088"/>
            <a:chOff x="0" y="0"/>
            <a:chExt cx="9144000" cy="5147320"/>
          </a:xfrm>
        </p:grpSpPr>
        <p:sp>
          <p:nvSpPr>
            <p:cNvPr id="11266" name="等腰三角形 46"/>
            <p:cNvSpPr>
              <a:spLocks noChangeArrowheads="1"/>
            </p:cNvSpPr>
            <p:nvPr/>
          </p:nvSpPr>
          <p:spPr bwMode="auto">
            <a:xfrm flipV="1">
              <a:off x="0" y="0"/>
              <a:ext cx="9144000" cy="2570400"/>
            </a:xfrm>
            <a:prstGeom prst="triangle">
              <a:avLst>
                <a:gd name="adj" fmla="val 5031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1267" name="等腰三角形 1"/>
            <p:cNvSpPr>
              <a:spLocks noChangeArrowheads="1"/>
            </p:cNvSpPr>
            <p:nvPr/>
          </p:nvSpPr>
          <p:spPr bwMode="auto">
            <a:xfrm>
              <a:off x="0" y="2576920"/>
              <a:ext cx="9144000" cy="2570400"/>
            </a:xfrm>
            <a:prstGeom prst="triangle">
              <a:avLst>
                <a:gd name="adj" fmla="val 50310"/>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grpSp>
      <p:grpSp>
        <p:nvGrpSpPr>
          <p:cNvPr id="11268" name="Group 5"/>
          <p:cNvGrpSpPr/>
          <p:nvPr/>
        </p:nvGrpSpPr>
        <p:grpSpPr bwMode="auto">
          <a:xfrm>
            <a:off x="2278063" y="777875"/>
            <a:ext cx="4141787" cy="3022600"/>
            <a:chOff x="0" y="0"/>
            <a:chExt cx="4142414" cy="3022265"/>
          </a:xfrm>
        </p:grpSpPr>
        <p:sp>
          <p:nvSpPr>
            <p:cNvPr id="11269" name="等腰三角形 43"/>
            <p:cNvSpPr>
              <a:spLocks noChangeArrowheads="1"/>
            </p:cNvSpPr>
            <p:nvPr/>
          </p:nvSpPr>
          <p:spPr bwMode="auto">
            <a:xfrm rot="20741222" flipH="1">
              <a:off x="0" y="0"/>
              <a:ext cx="4061131" cy="2463980"/>
            </a:xfrm>
            <a:prstGeom prst="triangle">
              <a:avLst>
                <a:gd name="adj" fmla="val 49463"/>
              </a:avLst>
            </a:prstGeom>
            <a:solidFill>
              <a:srgbClr val="8ABC1D"/>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1270" name="等腰三角形 44"/>
            <p:cNvSpPr>
              <a:spLocks noChangeArrowheads="1"/>
            </p:cNvSpPr>
            <p:nvPr/>
          </p:nvSpPr>
          <p:spPr bwMode="auto">
            <a:xfrm flipV="1">
              <a:off x="199063" y="729110"/>
              <a:ext cx="3943351" cy="2293155"/>
            </a:xfrm>
            <a:prstGeom prst="triangle">
              <a:avLst>
                <a:gd name="adj" fmla="val 69366"/>
              </a:avLst>
            </a:prstGeom>
            <a:solidFill>
              <a:srgbClr val="007CA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Arial" panose="020B0604020202020204" pitchFamily="34" charset="0"/>
                <a:ea typeface="宋体" panose="02010600030101010101" pitchFamily="2" charset="-122"/>
                <a:sym typeface="DotumChe" panose="020B0609000101010101" pitchFamily="49" charset="-127"/>
              </a:endParaRPr>
            </a:p>
          </p:txBody>
        </p:sp>
        <p:sp>
          <p:nvSpPr>
            <p:cNvPr id="11271" name="任意多边形 49"/>
            <p:cNvSpPr>
              <a:spLocks noChangeArrowheads="1"/>
            </p:cNvSpPr>
            <p:nvPr/>
          </p:nvSpPr>
          <p:spPr bwMode="auto">
            <a:xfrm rot="20741222" flipH="1">
              <a:off x="1108649" y="508425"/>
              <a:ext cx="2572372" cy="1871384"/>
            </a:xfrm>
            <a:custGeom>
              <a:avLst/>
              <a:gdLst>
                <a:gd name="T0" fmla="*/ 2055914 w 2572372"/>
                <a:gd name="T1" fmla="*/ 0 h 1871384"/>
                <a:gd name="T2" fmla="*/ 822658 w 2572372"/>
                <a:gd name="T3" fmla="*/ 314650 h 1871384"/>
                <a:gd name="T4" fmla="*/ 0 w 2572372"/>
                <a:gd name="T5" fmla="*/ 1323657 h 1871384"/>
                <a:gd name="T6" fmla="*/ 494742 w 2572372"/>
                <a:gd name="T7" fmla="*/ 1871384 h 1871384"/>
                <a:gd name="T8" fmla="*/ 1672767 w 2572372"/>
                <a:gd name="T9" fmla="*/ 1871384 h 1871384"/>
                <a:gd name="T10" fmla="*/ 2572372 w 2572372"/>
                <a:gd name="T11" fmla="*/ 620084 h 1871384"/>
                <a:gd name="T12" fmla="*/ 2055914 w 2572372"/>
                <a:gd name="T13" fmla="*/ 0 h 1871384"/>
              </a:gdLst>
              <a:ahLst/>
              <a:cxnLst>
                <a:cxn ang="0">
                  <a:pos x="T0" y="T1"/>
                </a:cxn>
                <a:cxn ang="0">
                  <a:pos x="T2" y="T3"/>
                </a:cxn>
                <a:cxn ang="0">
                  <a:pos x="T4" y="T5"/>
                </a:cxn>
                <a:cxn ang="0">
                  <a:pos x="T6" y="T7"/>
                </a:cxn>
                <a:cxn ang="0">
                  <a:pos x="T8" y="T9"/>
                </a:cxn>
                <a:cxn ang="0">
                  <a:pos x="T10" y="T11"/>
                </a:cxn>
                <a:cxn ang="0">
                  <a:pos x="T12" y="T13"/>
                </a:cxn>
              </a:cxnLst>
              <a:rect l="0" t="0" r="r" b="b"/>
              <a:pathLst>
                <a:path w="2572372" h="1871384">
                  <a:moveTo>
                    <a:pt x="2055914" y="0"/>
                  </a:moveTo>
                  <a:lnTo>
                    <a:pt x="822658" y="314650"/>
                  </a:lnTo>
                  <a:lnTo>
                    <a:pt x="0" y="1323657"/>
                  </a:lnTo>
                  <a:lnTo>
                    <a:pt x="494742" y="1871384"/>
                  </a:lnTo>
                  <a:lnTo>
                    <a:pt x="1672767" y="1871384"/>
                  </a:lnTo>
                  <a:lnTo>
                    <a:pt x="2572372" y="620084"/>
                  </a:lnTo>
                  <a:lnTo>
                    <a:pt x="2055914" y="0"/>
                  </a:ln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grpSp>
        <p:nvGrpSpPr>
          <p:cNvPr id="11272" name="Group 9"/>
          <p:cNvGrpSpPr/>
          <p:nvPr/>
        </p:nvGrpSpPr>
        <p:grpSpPr bwMode="auto">
          <a:xfrm>
            <a:off x="3268663" y="1884363"/>
            <a:ext cx="2606675" cy="831850"/>
            <a:chOff x="0" y="0"/>
            <a:chExt cx="2606734" cy="831975"/>
          </a:xfrm>
        </p:grpSpPr>
        <p:sp>
          <p:nvSpPr>
            <p:cNvPr id="11273" name="文本框 51"/>
            <p:cNvSpPr>
              <a:spLocks noChangeArrowheads="1"/>
            </p:cNvSpPr>
            <p:nvPr/>
          </p:nvSpPr>
          <p:spPr bwMode="auto">
            <a:xfrm>
              <a:off x="772773" y="0"/>
              <a:ext cx="1061188" cy="307777"/>
            </a:xfrm>
            <a:prstGeom prst="rect">
              <a:avLst/>
            </a:prstGeom>
            <a:solidFill>
              <a:srgbClr val="FFC10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chemeClr val="bg1"/>
                  </a:solidFill>
                  <a:ea typeface="宋体" panose="02010600030101010101" pitchFamily="2" charset="-122"/>
                  <a:sym typeface="DotumChe" panose="020B0609000101010101" pitchFamily="49" charset="-127"/>
                </a:rPr>
                <a:t>KEY WORDS</a:t>
              </a:r>
            </a:p>
          </p:txBody>
        </p:sp>
        <p:sp>
          <p:nvSpPr>
            <p:cNvPr id="11274" name="矩形 3"/>
            <p:cNvSpPr>
              <a:spLocks noChangeArrowheads="1"/>
            </p:cNvSpPr>
            <p:nvPr/>
          </p:nvSpPr>
          <p:spPr bwMode="auto">
            <a:xfrm>
              <a:off x="0" y="370310"/>
              <a:ext cx="26067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1200">
                  <a:solidFill>
                    <a:schemeClr val="bg1"/>
                  </a:solidFill>
                  <a:ea typeface="宋体" panose="02010600030101010101" pitchFamily="2" charset="-122"/>
                  <a:sym typeface="DotumChe" panose="020B0609000101010101" pitchFamily="49" charset="-127"/>
                </a:rPr>
                <a:t>Please add text here, according to the need to adjust the font and font size. </a:t>
              </a:r>
            </a:p>
          </p:txBody>
        </p:sp>
      </p:grpSp>
      <p:sp>
        <p:nvSpPr>
          <p:cNvPr id="11275" name="矩形 54"/>
          <p:cNvSpPr>
            <a:spLocks noChangeArrowheads="1"/>
          </p:cNvSpPr>
          <p:nvPr/>
        </p:nvSpPr>
        <p:spPr bwMode="auto">
          <a:xfrm>
            <a:off x="2405063" y="4194175"/>
            <a:ext cx="4535487"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spcAft>
                <a:spcPts val="600"/>
              </a:spcAft>
            </a:pPr>
            <a:r>
              <a:rPr lang="en-US" altLang="zh-CN" sz="1400">
                <a:solidFill>
                  <a:srgbClr val="7F7F7F"/>
                </a:solidFill>
                <a:ea typeface="宋体" panose="02010600030101010101" pitchFamily="2" charset="-122"/>
                <a:sym typeface="DotumChe" panose="020B0609000101010101" pitchFamily="49" charset="-127"/>
              </a:rPr>
              <a:t>Please add text here, according to the need to adjust the font and font size, recommended justified form. </a:t>
            </a:r>
          </a:p>
        </p:txBody>
      </p:sp>
      <p:grpSp>
        <p:nvGrpSpPr>
          <p:cNvPr id="11276" name="Group 13"/>
          <p:cNvGrpSpPr/>
          <p:nvPr/>
        </p:nvGrpSpPr>
        <p:grpSpPr bwMode="auto">
          <a:xfrm>
            <a:off x="6861175" y="660400"/>
            <a:ext cx="1870075" cy="1089025"/>
            <a:chOff x="0" y="0"/>
            <a:chExt cx="1869908" cy="1089133"/>
          </a:xfrm>
        </p:grpSpPr>
        <p:grpSp>
          <p:nvGrpSpPr>
            <p:cNvPr id="11277" name="Group 14"/>
            <p:cNvGrpSpPr/>
            <p:nvPr/>
          </p:nvGrpSpPr>
          <p:grpSpPr bwMode="auto">
            <a:xfrm>
              <a:off x="0" y="42051"/>
              <a:ext cx="277453" cy="277453"/>
              <a:chOff x="0" y="0"/>
              <a:chExt cx="277453" cy="277453"/>
            </a:xfrm>
          </p:grpSpPr>
          <p:sp>
            <p:nvSpPr>
              <p:cNvPr id="11278" name="同心圆 154"/>
              <p:cNvSpPr>
                <a:spLocks noChangeArrowheads="1"/>
              </p:cNvSpPr>
              <p:nvPr/>
            </p:nvSpPr>
            <p:spPr bwMode="auto">
              <a:xfrm>
                <a:off x="0" y="0"/>
                <a:ext cx="277453" cy="277453"/>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1279" name="空心弧 155"/>
              <p:cNvSpPr>
                <a:spLocks noChangeArrowheads="1"/>
              </p:cNvSpPr>
              <p:nvPr/>
            </p:nvSpPr>
            <p:spPr bwMode="auto">
              <a:xfrm>
                <a:off x="0" y="0"/>
                <a:ext cx="277453" cy="277453"/>
              </a:xfrm>
              <a:custGeom>
                <a:avLst/>
                <a:gdLst>
                  <a:gd name="T0" fmla="*/ 10762 w 21600"/>
                  <a:gd name="T1" fmla="*/ 3729 h 21600"/>
                  <a:gd name="T2" fmla="*/ 10799 w 21600"/>
                  <a:gd name="T3" fmla="*/ 3729 h 21600"/>
                  <a:gd name="T4" fmla="*/ 10837 w 21600"/>
                  <a:gd name="T5" fmla="*/ 3729 h 21600"/>
                  <a:gd name="T6" fmla="*/ 10856 w 21600"/>
                  <a:gd name="T7" fmla="*/ 0 h 21600"/>
                  <a:gd name="T8" fmla="*/ 10800 w 21600"/>
                  <a:gd name="T9" fmla="*/ 0 h 21600"/>
                  <a:gd name="T10" fmla="*/ 10743 w 21600"/>
                  <a:gd name="T11" fmla="*/ 0 h 21600"/>
                  <a:gd name="T12" fmla="*/ 10762 w 21600"/>
                  <a:gd name="T13" fmla="*/ 3729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10762" y="3729"/>
                    </a:moveTo>
                    <a:cubicBezTo>
                      <a:pt x="10775" y="3729"/>
                      <a:pt x="10787" y="3729"/>
                      <a:pt x="10799" y="3729"/>
                    </a:cubicBezTo>
                    <a:cubicBezTo>
                      <a:pt x="10812" y="3728"/>
                      <a:pt x="10824" y="3729"/>
                      <a:pt x="10837" y="3729"/>
                    </a:cubicBezTo>
                    <a:lnTo>
                      <a:pt x="10856" y="0"/>
                    </a:lnTo>
                    <a:cubicBezTo>
                      <a:pt x="10837" y="0"/>
                      <a:pt x="10818" y="0"/>
                      <a:pt x="10800" y="0"/>
                    </a:cubicBezTo>
                    <a:cubicBezTo>
                      <a:pt x="10781" y="-1"/>
                      <a:pt x="10762" y="0"/>
                      <a:pt x="10743" y="0"/>
                    </a:cubicBezTo>
                    <a:lnTo>
                      <a:pt x="10762" y="3729"/>
                    </a:lnTo>
                    <a:close/>
                  </a:path>
                </a:pathLst>
              </a:cu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sp>
          <p:nvSpPr>
            <p:cNvPr id="11280" name="矩形 152"/>
            <p:cNvSpPr>
              <a:spLocks noChangeArrowheads="1"/>
            </p:cNvSpPr>
            <p:nvPr/>
          </p:nvSpPr>
          <p:spPr bwMode="auto">
            <a:xfrm>
              <a:off x="266272" y="0"/>
              <a:ext cx="15488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HERE</a:t>
              </a:r>
            </a:p>
          </p:txBody>
        </p:sp>
        <p:sp>
          <p:nvSpPr>
            <p:cNvPr id="11281" name="矩形 153"/>
            <p:cNvSpPr>
              <a:spLocks noChangeArrowheads="1"/>
            </p:cNvSpPr>
            <p:nvPr/>
          </p:nvSpPr>
          <p:spPr bwMode="auto">
            <a:xfrm>
              <a:off x="277453" y="258136"/>
              <a:ext cx="15924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grpSp>
      <p:grpSp>
        <p:nvGrpSpPr>
          <p:cNvPr id="11282" name="Group 19"/>
          <p:cNvGrpSpPr/>
          <p:nvPr/>
        </p:nvGrpSpPr>
        <p:grpSpPr bwMode="auto">
          <a:xfrm>
            <a:off x="6861175" y="1755775"/>
            <a:ext cx="1870075" cy="1089025"/>
            <a:chOff x="0" y="0"/>
            <a:chExt cx="1869908" cy="1089133"/>
          </a:xfrm>
        </p:grpSpPr>
        <p:grpSp>
          <p:nvGrpSpPr>
            <p:cNvPr id="11283" name="Group 20"/>
            <p:cNvGrpSpPr/>
            <p:nvPr/>
          </p:nvGrpSpPr>
          <p:grpSpPr bwMode="auto">
            <a:xfrm>
              <a:off x="0" y="42051"/>
              <a:ext cx="277453" cy="277453"/>
              <a:chOff x="0" y="0"/>
              <a:chExt cx="277453" cy="277453"/>
            </a:xfrm>
          </p:grpSpPr>
          <p:sp>
            <p:nvSpPr>
              <p:cNvPr id="11284" name="同心圆 55"/>
              <p:cNvSpPr>
                <a:spLocks noChangeArrowheads="1"/>
              </p:cNvSpPr>
              <p:nvPr/>
            </p:nvSpPr>
            <p:spPr bwMode="auto">
              <a:xfrm>
                <a:off x="0" y="0"/>
                <a:ext cx="277453" cy="277453"/>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1285" name="空心弧 56"/>
              <p:cNvSpPr>
                <a:spLocks noChangeArrowheads="1"/>
              </p:cNvSpPr>
              <p:nvPr/>
            </p:nvSpPr>
            <p:spPr bwMode="auto">
              <a:xfrm>
                <a:off x="0" y="0"/>
                <a:ext cx="277453" cy="277453"/>
              </a:xfrm>
              <a:custGeom>
                <a:avLst/>
                <a:gdLst>
                  <a:gd name="T0" fmla="*/ 10762 w 21600"/>
                  <a:gd name="T1" fmla="*/ 3729 h 21600"/>
                  <a:gd name="T2" fmla="*/ 10799 w 21600"/>
                  <a:gd name="T3" fmla="*/ 3729 h 21600"/>
                  <a:gd name="T4" fmla="*/ 10837 w 21600"/>
                  <a:gd name="T5" fmla="*/ 3729 h 21600"/>
                  <a:gd name="T6" fmla="*/ 10856 w 21600"/>
                  <a:gd name="T7" fmla="*/ 0 h 21600"/>
                  <a:gd name="T8" fmla="*/ 10800 w 21600"/>
                  <a:gd name="T9" fmla="*/ 0 h 21600"/>
                  <a:gd name="T10" fmla="*/ 10743 w 21600"/>
                  <a:gd name="T11" fmla="*/ 0 h 21600"/>
                  <a:gd name="T12" fmla="*/ 10762 w 21600"/>
                  <a:gd name="T13" fmla="*/ 3729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10762" y="3729"/>
                    </a:moveTo>
                    <a:cubicBezTo>
                      <a:pt x="10775" y="3729"/>
                      <a:pt x="10787" y="3729"/>
                      <a:pt x="10799" y="3729"/>
                    </a:cubicBezTo>
                    <a:cubicBezTo>
                      <a:pt x="10812" y="3728"/>
                      <a:pt x="10824" y="3729"/>
                      <a:pt x="10837" y="3729"/>
                    </a:cubicBezTo>
                    <a:lnTo>
                      <a:pt x="10856" y="0"/>
                    </a:lnTo>
                    <a:cubicBezTo>
                      <a:pt x="10837" y="0"/>
                      <a:pt x="10818" y="0"/>
                      <a:pt x="10800" y="0"/>
                    </a:cubicBezTo>
                    <a:cubicBezTo>
                      <a:pt x="10781" y="-1"/>
                      <a:pt x="10762" y="0"/>
                      <a:pt x="10743" y="0"/>
                    </a:cubicBezTo>
                    <a:lnTo>
                      <a:pt x="10762" y="3729"/>
                    </a:lnTo>
                    <a:close/>
                  </a:path>
                </a:pathLst>
              </a:cu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sp>
          <p:nvSpPr>
            <p:cNvPr id="11286" name="矩形 52"/>
            <p:cNvSpPr>
              <a:spLocks noChangeArrowheads="1"/>
            </p:cNvSpPr>
            <p:nvPr/>
          </p:nvSpPr>
          <p:spPr bwMode="auto">
            <a:xfrm>
              <a:off x="266272" y="0"/>
              <a:ext cx="15488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HERE</a:t>
              </a:r>
            </a:p>
          </p:txBody>
        </p:sp>
        <p:sp>
          <p:nvSpPr>
            <p:cNvPr id="11287" name="矩形 53"/>
            <p:cNvSpPr>
              <a:spLocks noChangeArrowheads="1"/>
            </p:cNvSpPr>
            <p:nvPr/>
          </p:nvSpPr>
          <p:spPr bwMode="auto">
            <a:xfrm>
              <a:off x="277453" y="258136"/>
              <a:ext cx="15924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grpSp>
      <p:grpSp>
        <p:nvGrpSpPr>
          <p:cNvPr id="11288" name="Group 25"/>
          <p:cNvGrpSpPr/>
          <p:nvPr/>
        </p:nvGrpSpPr>
        <p:grpSpPr bwMode="auto">
          <a:xfrm>
            <a:off x="6861175" y="2851150"/>
            <a:ext cx="1870075" cy="1089025"/>
            <a:chOff x="0" y="0"/>
            <a:chExt cx="1869908" cy="1089133"/>
          </a:xfrm>
        </p:grpSpPr>
        <p:grpSp>
          <p:nvGrpSpPr>
            <p:cNvPr id="11289" name="Group 26"/>
            <p:cNvGrpSpPr/>
            <p:nvPr/>
          </p:nvGrpSpPr>
          <p:grpSpPr bwMode="auto">
            <a:xfrm>
              <a:off x="0" y="42051"/>
              <a:ext cx="277453" cy="277453"/>
              <a:chOff x="0" y="0"/>
              <a:chExt cx="277453" cy="277453"/>
            </a:xfrm>
          </p:grpSpPr>
          <p:sp>
            <p:nvSpPr>
              <p:cNvPr id="11290" name="同心圆 64"/>
              <p:cNvSpPr>
                <a:spLocks noChangeArrowheads="1"/>
              </p:cNvSpPr>
              <p:nvPr/>
            </p:nvSpPr>
            <p:spPr bwMode="auto">
              <a:xfrm>
                <a:off x="0" y="0"/>
                <a:ext cx="277453" cy="277453"/>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1291" name="空心弧 65"/>
              <p:cNvSpPr>
                <a:spLocks noChangeArrowheads="1"/>
              </p:cNvSpPr>
              <p:nvPr/>
            </p:nvSpPr>
            <p:spPr bwMode="auto">
              <a:xfrm>
                <a:off x="0" y="0"/>
                <a:ext cx="277453" cy="277453"/>
              </a:xfrm>
              <a:custGeom>
                <a:avLst/>
                <a:gdLst>
                  <a:gd name="T0" fmla="*/ 10762 w 21600"/>
                  <a:gd name="T1" fmla="*/ 3729 h 21600"/>
                  <a:gd name="T2" fmla="*/ 10799 w 21600"/>
                  <a:gd name="T3" fmla="*/ 3729 h 21600"/>
                  <a:gd name="T4" fmla="*/ 10837 w 21600"/>
                  <a:gd name="T5" fmla="*/ 3729 h 21600"/>
                  <a:gd name="T6" fmla="*/ 10856 w 21600"/>
                  <a:gd name="T7" fmla="*/ 0 h 21600"/>
                  <a:gd name="T8" fmla="*/ 10800 w 21600"/>
                  <a:gd name="T9" fmla="*/ 0 h 21600"/>
                  <a:gd name="T10" fmla="*/ 10743 w 21600"/>
                  <a:gd name="T11" fmla="*/ 0 h 21600"/>
                  <a:gd name="T12" fmla="*/ 10762 w 21600"/>
                  <a:gd name="T13" fmla="*/ 3729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10762" y="3729"/>
                    </a:moveTo>
                    <a:cubicBezTo>
                      <a:pt x="10775" y="3729"/>
                      <a:pt x="10787" y="3729"/>
                      <a:pt x="10799" y="3729"/>
                    </a:cubicBezTo>
                    <a:cubicBezTo>
                      <a:pt x="10812" y="3728"/>
                      <a:pt x="10824" y="3729"/>
                      <a:pt x="10837" y="3729"/>
                    </a:cubicBezTo>
                    <a:lnTo>
                      <a:pt x="10856" y="0"/>
                    </a:lnTo>
                    <a:cubicBezTo>
                      <a:pt x="10837" y="0"/>
                      <a:pt x="10818" y="0"/>
                      <a:pt x="10800" y="0"/>
                    </a:cubicBezTo>
                    <a:cubicBezTo>
                      <a:pt x="10781" y="-1"/>
                      <a:pt x="10762" y="0"/>
                      <a:pt x="10743" y="0"/>
                    </a:cubicBezTo>
                    <a:lnTo>
                      <a:pt x="10762" y="3729"/>
                    </a:lnTo>
                    <a:close/>
                  </a:path>
                </a:pathLst>
              </a:cu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sp>
          <p:nvSpPr>
            <p:cNvPr id="11292" name="矩形 62"/>
            <p:cNvSpPr>
              <a:spLocks noChangeArrowheads="1"/>
            </p:cNvSpPr>
            <p:nvPr/>
          </p:nvSpPr>
          <p:spPr bwMode="auto">
            <a:xfrm>
              <a:off x="266272" y="0"/>
              <a:ext cx="15488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HERE</a:t>
              </a:r>
            </a:p>
          </p:txBody>
        </p:sp>
        <p:sp>
          <p:nvSpPr>
            <p:cNvPr id="11293" name="矩形 63"/>
            <p:cNvSpPr>
              <a:spLocks noChangeArrowheads="1"/>
            </p:cNvSpPr>
            <p:nvPr/>
          </p:nvSpPr>
          <p:spPr bwMode="auto">
            <a:xfrm>
              <a:off x="277453" y="258136"/>
              <a:ext cx="15924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grpSp>
      <p:grpSp>
        <p:nvGrpSpPr>
          <p:cNvPr id="11294" name="Group 31"/>
          <p:cNvGrpSpPr/>
          <p:nvPr/>
        </p:nvGrpSpPr>
        <p:grpSpPr bwMode="auto">
          <a:xfrm>
            <a:off x="485775" y="654050"/>
            <a:ext cx="1870075" cy="1089025"/>
            <a:chOff x="0" y="0"/>
            <a:chExt cx="1869908" cy="1089133"/>
          </a:xfrm>
        </p:grpSpPr>
        <p:grpSp>
          <p:nvGrpSpPr>
            <p:cNvPr id="11295" name="Group 32"/>
            <p:cNvGrpSpPr/>
            <p:nvPr/>
          </p:nvGrpSpPr>
          <p:grpSpPr bwMode="auto">
            <a:xfrm>
              <a:off x="0" y="42051"/>
              <a:ext cx="277453" cy="277453"/>
              <a:chOff x="0" y="0"/>
              <a:chExt cx="277453" cy="277453"/>
            </a:xfrm>
          </p:grpSpPr>
          <p:sp>
            <p:nvSpPr>
              <p:cNvPr id="11296" name="同心圆 70"/>
              <p:cNvSpPr>
                <a:spLocks noChangeArrowheads="1"/>
              </p:cNvSpPr>
              <p:nvPr/>
            </p:nvSpPr>
            <p:spPr bwMode="auto">
              <a:xfrm>
                <a:off x="0" y="0"/>
                <a:ext cx="277453" cy="277453"/>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1297" name="空心弧 71"/>
              <p:cNvSpPr>
                <a:spLocks noChangeArrowheads="1"/>
              </p:cNvSpPr>
              <p:nvPr/>
            </p:nvSpPr>
            <p:spPr bwMode="auto">
              <a:xfrm>
                <a:off x="0" y="0"/>
                <a:ext cx="277453" cy="277453"/>
              </a:xfrm>
              <a:custGeom>
                <a:avLst/>
                <a:gdLst>
                  <a:gd name="T0" fmla="*/ 10762 w 21600"/>
                  <a:gd name="T1" fmla="*/ 3729 h 21600"/>
                  <a:gd name="T2" fmla="*/ 10799 w 21600"/>
                  <a:gd name="T3" fmla="*/ 3729 h 21600"/>
                  <a:gd name="T4" fmla="*/ 10837 w 21600"/>
                  <a:gd name="T5" fmla="*/ 3729 h 21600"/>
                  <a:gd name="T6" fmla="*/ 10856 w 21600"/>
                  <a:gd name="T7" fmla="*/ 0 h 21600"/>
                  <a:gd name="T8" fmla="*/ 10800 w 21600"/>
                  <a:gd name="T9" fmla="*/ 0 h 21600"/>
                  <a:gd name="T10" fmla="*/ 10743 w 21600"/>
                  <a:gd name="T11" fmla="*/ 0 h 21600"/>
                  <a:gd name="T12" fmla="*/ 10762 w 21600"/>
                  <a:gd name="T13" fmla="*/ 3729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10762" y="3729"/>
                    </a:moveTo>
                    <a:cubicBezTo>
                      <a:pt x="10775" y="3729"/>
                      <a:pt x="10787" y="3729"/>
                      <a:pt x="10799" y="3729"/>
                    </a:cubicBezTo>
                    <a:cubicBezTo>
                      <a:pt x="10812" y="3728"/>
                      <a:pt x="10824" y="3729"/>
                      <a:pt x="10837" y="3729"/>
                    </a:cubicBezTo>
                    <a:lnTo>
                      <a:pt x="10856" y="0"/>
                    </a:lnTo>
                    <a:cubicBezTo>
                      <a:pt x="10837" y="0"/>
                      <a:pt x="10818" y="0"/>
                      <a:pt x="10800" y="0"/>
                    </a:cubicBezTo>
                    <a:cubicBezTo>
                      <a:pt x="10781" y="-1"/>
                      <a:pt x="10762" y="0"/>
                      <a:pt x="10743" y="0"/>
                    </a:cubicBezTo>
                    <a:lnTo>
                      <a:pt x="10762" y="3729"/>
                    </a:lnTo>
                    <a:close/>
                  </a:path>
                </a:pathLst>
              </a:cu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sp>
          <p:nvSpPr>
            <p:cNvPr id="11298" name="矩形 68"/>
            <p:cNvSpPr>
              <a:spLocks noChangeArrowheads="1"/>
            </p:cNvSpPr>
            <p:nvPr/>
          </p:nvSpPr>
          <p:spPr bwMode="auto">
            <a:xfrm>
              <a:off x="266272" y="0"/>
              <a:ext cx="15488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HERE</a:t>
              </a:r>
            </a:p>
          </p:txBody>
        </p:sp>
        <p:sp>
          <p:nvSpPr>
            <p:cNvPr id="11299" name="矩形 69"/>
            <p:cNvSpPr>
              <a:spLocks noChangeArrowheads="1"/>
            </p:cNvSpPr>
            <p:nvPr/>
          </p:nvSpPr>
          <p:spPr bwMode="auto">
            <a:xfrm>
              <a:off x="277453" y="258136"/>
              <a:ext cx="15924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grpSp>
      <p:grpSp>
        <p:nvGrpSpPr>
          <p:cNvPr id="11300" name="Group 37"/>
          <p:cNvGrpSpPr/>
          <p:nvPr/>
        </p:nvGrpSpPr>
        <p:grpSpPr bwMode="auto">
          <a:xfrm>
            <a:off x="485775" y="1749425"/>
            <a:ext cx="1870075" cy="1089025"/>
            <a:chOff x="0" y="0"/>
            <a:chExt cx="1869908" cy="1089133"/>
          </a:xfrm>
        </p:grpSpPr>
        <p:grpSp>
          <p:nvGrpSpPr>
            <p:cNvPr id="11301" name="Group 38"/>
            <p:cNvGrpSpPr/>
            <p:nvPr/>
          </p:nvGrpSpPr>
          <p:grpSpPr bwMode="auto">
            <a:xfrm>
              <a:off x="0" y="42051"/>
              <a:ext cx="277453" cy="277453"/>
              <a:chOff x="0" y="0"/>
              <a:chExt cx="277453" cy="277453"/>
            </a:xfrm>
          </p:grpSpPr>
          <p:sp>
            <p:nvSpPr>
              <p:cNvPr id="11302" name="同心圆 76"/>
              <p:cNvSpPr>
                <a:spLocks noChangeArrowheads="1"/>
              </p:cNvSpPr>
              <p:nvPr/>
            </p:nvSpPr>
            <p:spPr bwMode="auto">
              <a:xfrm>
                <a:off x="0" y="0"/>
                <a:ext cx="277453" cy="277453"/>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1303" name="空心弧 77"/>
              <p:cNvSpPr>
                <a:spLocks noChangeArrowheads="1"/>
              </p:cNvSpPr>
              <p:nvPr/>
            </p:nvSpPr>
            <p:spPr bwMode="auto">
              <a:xfrm>
                <a:off x="0" y="0"/>
                <a:ext cx="277453" cy="277453"/>
              </a:xfrm>
              <a:custGeom>
                <a:avLst/>
                <a:gdLst>
                  <a:gd name="T0" fmla="*/ 10762 w 21600"/>
                  <a:gd name="T1" fmla="*/ 3729 h 21600"/>
                  <a:gd name="T2" fmla="*/ 10799 w 21600"/>
                  <a:gd name="T3" fmla="*/ 3729 h 21600"/>
                  <a:gd name="T4" fmla="*/ 10837 w 21600"/>
                  <a:gd name="T5" fmla="*/ 3729 h 21600"/>
                  <a:gd name="T6" fmla="*/ 10856 w 21600"/>
                  <a:gd name="T7" fmla="*/ 0 h 21600"/>
                  <a:gd name="T8" fmla="*/ 10800 w 21600"/>
                  <a:gd name="T9" fmla="*/ 0 h 21600"/>
                  <a:gd name="T10" fmla="*/ 10743 w 21600"/>
                  <a:gd name="T11" fmla="*/ 0 h 21600"/>
                  <a:gd name="T12" fmla="*/ 10762 w 21600"/>
                  <a:gd name="T13" fmla="*/ 3729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10762" y="3729"/>
                    </a:moveTo>
                    <a:cubicBezTo>
                      <a:pt x="10775" y="3729"/>
                      <a:pt x="10787" y="3729"/>
                      <a:pt x="10799" y="3729"/>
                    </a:cubicBezTo>
                    <a:cubicBezTo>
                      <a:pt x="10812" y="3728"/>
                      <a:pt x="10824" y="3729"/>
                      <a:pt x="10837" y="3729"/>
                    </a:cubicBezTo>
                    <a:lnTo>
                      <a:pt x="10856" y="0"/>
                    </a:lnTo>
                    <a:cubicBezTo>
                      <a:pt x="10837" y="0"/>
                      <a:pt x="10818" y="0"/>
                      <a:pt x="10800" y="0"/>
                    </a:cubicBezTo>
                    <a:cubicBezTo>
                      <a:pt x="10781" y="-1"/>
                      <a:pt x="10762" y="0"/>
                      <a:pt x="10743" y="0"/>
                    </a:cubicBezTo>
                    <a:lnTo>
                      <a:pt x="10762" y="3729"/>
                    </a:lnTo>
                    <a:close/>
                  </a:path>
                </a:pathLst>
              </a:cu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sp>
          <p:nvSpPr>
            <p:cNvPr id="11304" name="矩形 74"/>
            <p:cNvSpPr>
              <a:spLocks noChangeArrowheads="1"/>
            </p:cNvSpPr>
            <p:nvPr/>
          </p:nvSpPr>
          <p:spPr bwMode="auto">
            <a:xfrm>
              <a:off x="266272" y="0"/>
              <a:ext cx="15488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HERE</a:t>
              </a:r>
            </a:p>
          </p:txBody>
        </p:sp>
        <p:sp>
          <p:nvSpPr>
            <p:cNvPr id="11305" name="矩形 75"/>
            <p:cNvSpPr>
              <a:spLocks noChangeArrowheads="1"/>
            </p:cNvSpPr>
            <p:nvPr/>
          </p:nvSpPr>
          <p:spPr bwMode="auto">
            <a:xfrm>
              <a:off x="277453" y="258136"/>
              <a:ext cx="15924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grpSp>
      <p:grpSp>
        <p:nvGrpSpPr>
          <p:cNvPr id="11306" name="Group 43"/>
          <p:cNvGrpSpPr/>
          <p:nvPr/>
        </p:nvGrpSpPr>
        <p:grpSpPr bwMode="auto">
          <a:xfrm>
            <a:off x="485775" y="2844800"/>
            <a:ext cx="1870075" cy="1089025"/>
            <a:chOff x="0" y="0"/>
            <a:chExt cx="1869908" cy="1089133"/>
          </a:xfrm>
        </p:grpSpPr>
        <p:grpSp>
          <p:nvGrpSpPr>
            <p:cNvPr id="11307" name="Group 44"/>
            <p:cNvGrpSpPr/>
            <p:nvPr/>
          </p:nvGrpSpPr>
          <p:grpSpPr bwMode="auto">
            <a:xfrm>
              <a:off x="0" y="42051"/>
              <a:ext cx="277453" cy="277453"/>
              <a:chOff x="0" y="0"/>
              <a:chExt cx="277453" cy="277453"/>
            </a:xfrm>
          </p:grpSpPr>
          <p:sp>
            <p:nvSpPr>
              <p:cNvPr id="11308" name="同心圆 82"/>
              <p:cNvSpPr>
                <a:spLocks noChangeArrowheads="1"/>
              </p:cNvSpPr>
              <p:nvPr/>
            </p:nvSpPr>
            <p:spPr bwMode="auto">
              <a:xfrm>
                <a:off x="0" y="0"/>
                <a:ext cx="277453" cy="277453"/>
              </a:xfrm>
              <a:custGeom>
                <a:avLst/>
                <a:gdLst>
                  <a:gd name="T0" fmla="*/ 0 w 21600"/>
                  <a:gd name="T1" fmla="*/ 10800 h 21600"/>
                  <a:gd name="T2" fmla="*/ 10800 w 21600"/>
                  <a:gd name="T3" fmla="*/ 0 h 21600"/>
                  <a:gd name="T4" fmla="*/ 21600 w 21600"/>
                  <a:gd name="T5" fmla="*/ 10800 h 21600"/>
                  <a:gd name="T6" fmla="*/ 10800 w 21600"/>
                  <a:gd name="T7" fmla="*/ 21600 h 21600"/>
                  <a:gd name="T8" fmla="*/ 0 w 21600"/>
                  <a:gd name="T9" fmla="*/ 10800 h 21600"/>
                  <a:gd name="T10" fmla="*/ 3537 w 21600"/>
                  <a:gd name="T11" fmla="*/ 10800 h 21600"/>
                  <a:gd name="T12" fmla="*/ 10800 w 21600"/>
                  <a:gd name="T13" fmla="*/ 18063 h 21600"/>
                  <a:gd name="T14" fmla="*/ 18063 w 21600"/>
                  <a:gd name="T15" fmla="*/ 10800 h 21600"/>
                  <a:gd name="T16" fmla="*/ 10800 w 21600"/>
                  <a:gd name="T17" fmla="*/ 3537 h 21600"/>
                  <a:gd name="T18" fmla="*/ 3537 w 21600"/>
                  <a:gd name="T19" fmla="*/ 10800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3537" y="10800"/>
                    </a:moveTo>
                    <a:cubicBezTo>
                      <a:pt x="3537" y="14811"/>
                      <a:pt x="6789" y="18063"/>
                      <a:pt x="10800" y="18063"/>
                    </a:cubicBezTo>
                    <a:cubicBezTo>
                      <a:pt x="14811" y="18063"/>
                      <a:pt x="18063" y="14811"/>
                      <a:pt x="18063" y="10800"/>
                    </a:cubicBezTo>
                    <a:cubicBezTo>
                      <a:pt x="18063" y="6789"/>
                      <a:pt x="14811" y="3537"/>
                      <a:pt x="10800" y="3537"/>
                    </a:cubicBezTo>
                    <a:cubicBezTo>
                      <a:pt x="6789" y="3537"/>
                      <a:pt x="3537" y="6789"/>
                      <a:pt x="3537" y="10800"/>
                    </a:cubicBezTo>
                    <a:close/>
                  </a:path>
                </a:pathLst>
              </a:custGeom>
              <a:solidFill>
                <a:srgbClr val="005D82"/>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sp>
            <p:nvSpPr>
              <p:cNvPr id="11309" name="空心弧 83"/>
              <p:cNvSpPr>
                <a:spLocks noChangeArrowheads="1"/>
              </p:cNvSpPr>
              <p:nvPr/>
            </p:nvSpPr>
            <p:spPr bwMode="auto">
              <a:xfrm>
                <a:off x="0" y="0"/>
                <a:ext cx="277453" cy="277453"/>
              </a:xfrm>
              <a:custGeom>
                <a:avLst/>
                <a:gdLst>
                  <a:gd name="T0" fmla="*/ 10762 w 21600"/>
                  <a:gd name="T1" fmla="*/ 3729 h 21600"/>
                  <a:gd name="T2" fmla="*/ 10799 w 21600"/>
                  <a:gd name="T3" fmla="*/ 3729 h 21600"/>
                  <a:gd name="T4" fmla="*/ 10837 w 21600"/>
                  <a:gd name="T5" fmla="*/ 3729 h 21600"/>
                  <a:gd name="T6" fmla="*/ 10856 w 21600"/>
                  <a:gd name="T7" fmla="*/ 0 h 21600"/>
                  <a:gd name="T8" fmla="*/ 10800 w 21600"/>
                  <a:gd name="T9" fmla="*/ 0 h 21600"/>
                  <a:gd name="T10" fmla="*/ 10743 w 21600"/>
                  <a:gd name="T11" fmla="*/ 0 h 21600"/>
                  <a:gd name="T12" fmla="*/ 10762 w 21600"/>
                  <a:gd name="T13" fmla="*/ 3729 h 21600"/>
                </a:gdLst>
                <a:ahLst/>
                <a:cxnLst>
                  <a:cxn ang="0">
                    <a:pos x="T0" y="T1"/>
                  </a:cxn>
                  <a:cxn ang="0">
                    <a:pos x="T2" y="T3"/>
                  </a:cxn>
                  <a:cxn ang="0">
                    <a:pos x="T4" y="T5"/>
                  </a:cxn>
                  <a:cxn ang="0">
                    <a:pos x="T6" y="T7"/>
                  </a:cxn>
                  <a:cxn ang="0">
                    <a:pos x="T8" y="T9"/>
                  </a:cxn>
                  <a:cxn ang="0">
                    <a:pos x="T10" y="T11"/>
                  </a:cxn>
                  <a:cxn ang="0">
                    <a:pos x="T12" y="T13"/>
                  </a:cxn>
                </a:cxnLst>
                <a:rect l="0" t="0" r="r" b="b"/>
                <a:pathLst>
                  <a:path w="21600" h="21600">
                    <a:moveTo>
                      <a:pt x="10762" y="3729"/>
                    </a:moveTo>
                    <a:cubicBezTo>
                      <a:pt x="10775" y="3729"/>
                      <a:pt x="10787" y="3729"/>
                      <a:pt x="10799" y="3729"/>
                    </a:cubicBezTo>
                    <a:cubicBezTo>
                      <a:pt x="10812" y="3728"/>
                      <a:pt x="10824" y="3729"/>
                      <a:pt x="10837" y="3729"/>
                    </a:cubicBezTo>
                    <a:lnTo>
                      <a:pt x="10856" y="0"/>
                    </a:lnTo>
                    <a:cubicBezTo>
                      <a:pt x="10837" y="0"/>
                      <a:pt x="10818" y="0"/>
                      <a:pt x="10800" y="0"/>
                    </a:cubicBezTo>
                    <a:cubicBezTo>
                      <a:pt x="10781" y="-1"/>
                      <a:pt x="10762" y="0"/>
                      <a:pt x="10743" y="0"/>
                    </a:cubicBezTo>
                    <a:lnTo>
                      <a:pt x="10762" y="3729"/>
                    </a:lnTo>
                    <a:close/>
                  </a:path>
                </a:pathLst>
              </a:custGeom>
              <a:solidFill>
                <a:srgbClr val="8ABC1D"/>
              </a:solidFill>
              <a:ln>
                <a:noFill/>
              </a:ln>
              <a:extLst>
                <a:ext uri="{91240B29-F687-4F45-9708-019B960494DF}">
                  <a14:hiddenLine xmlns:a14="http://schemas.microsoft.com/office/drawing/2010/main" w="9525">
                    <a:solidFill>
                      <a:srgbClr val="000000"/>
                    </a:solidFill>
                    <a:round/>
                  </a14:hiddenLine>
                </a:ext>
              </a:extLst>
            </p:spPr>
            <p:txBody>
              <a:bodyPr/>
              <a:lstStyle/>
              <a:p>
                <a:pPr eaLnBrk="0" hangingPunct="0"/>
                <a:endParaRPr lang="zh-CN" altLang="en-US">
                  <a:latin typeface="Arial" panose="020B0604020202020204" pitchFamily="34" charset="0"/>
                  <a:ea typeface="宋体" panose="02010600030101010101" pitchFamily="2" charset="-122"/>
                </a:endParaRPr>
              </a:p>
            </p:txBody>
          </p:sp>
        </p:grpSp>
        <p:sp>
          <p:nvSpPr>
            <p:cNvPr id="11310" name="矩形 80"/>
            <p:cNvSpPr>
              <a:spLocks noChangeArrowheads="1"/>
            </p:cNvSpPr>
            <p:nvPr/>
          </p:nvSpPr>
          <p:spPr bwMode="auto">
            <a:xfrm>
              <a:off x="266272" y="0"/>
              <a:ext cx="154882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00638A"/>
                  </a:solidFill>
                  <a:ea typeface="宋体" panose="02010600030101010101" pitchFamily="2" charset="-122"/>
                  <a:sym typeface="DotumChe" panose="020B0609000101010101" pitchFamily="49" charset="-127"/>
                </a:rPr>
                <a:t>ADD TITLE HERE</a:t>
              </a:r>
            </a:p>
          </p:txBody>
        </p:sp>
        <p:sp>
          <p:nvSpPr>
            <p:cNvPr id="11311" name="矩形 81"/>
            <p:cNvSpPr>
              <a:spLocks noChangeArrowheads="1"/>
            </p:cNvSpPr>
            <p:nvPr/>
          </p:nvSpPr>
          <p:spPr bwMode="auto">
            <a:xfrm>
              <a:off x="277453" y="258136"/>
              <a:ext cx="159245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Aft>
                  <a:spcPts val="600"/>
                </a:spcAft>
              </a:pPr>
              <a:r>
                <a:rPr lang="en-US" altLang="zh-CN" sz="1200">
                  <a:solidFill>
                    <a:srgbClr val="000000"/>
                  </a:solidFill>
                  <a:ea typeface="宋体" panose="02010600030101010101" pitchFamily="2" charset="-122"/>
                  <a:sym typeface="DotumChe" panose="020B0609000101010101" pitchFamily="49" charset="-127"/>
                </a:rPr>
                <a:t>Please add text here, according to the need to adjust the font and font size. </a:t>
              </a:r>
            </a:p>
          </p:txBody>
        </p:sp>
      </p:grpSp>
    </p:spTree>
  </p:cSld>
  <p:clrMapOvr>
    <a:masterClrMapping/>
  </p:clrMapOvr>
  <p:transition spd="slow">
    <p:fade/>
  </p:transition>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微软雅黑"/>
        <a:cs typeface=""/>
      </a:majorFont>
      <a:minorFont>
        <a:latin typeface="DotumChe"/>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3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6858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3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1897</Words>
  <Application>Microsoft Office PowerPoint</Application>
  <PresentationFormat>全屏显示(16:9)</PresentationFormat>
  <Paragraphs>273</Paragraphs>
  <Slides>24</Slides>
  <Notes>1</Notes>
  <HiddenSlides>0</HiddenSlides>
  <MMClips>0</MMClips>
  <ScaleCrop>false</ScaleCrop>
  <HeadingPairs>
    <vt:vector size="4" baseType="variant">
      <vt:variant>
        <vt:lpstr>主题</vt:lpstr>
      </vt:variant>
      <vt:variant>
        <vt:i4>1</vt:i4>
      </vt:variant>
      <vt:variant>
        <vt:lpstr>幻灯片标题</vt:lpstr>
      </vt:variant>
      <vt:variant>
        <vt:i4>24</vt:i4>
      </vt:variant>
    </vt:vector>
  </HeadingPairs>
  <TitlesOfParts>
    <vt:vector size="2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哎呀小小草</dc:title>
  <dc:subject>哎呀小小草</dc:subject>
  <dc:creator>哎呀小小草</dc:creator>
  <cp:keywords>https://800sucai.taobao.com</cp:keywords>
  <dc:description>https://800sucai.taobao.com</dc:description>
  <cp:lastModifiedBy>ThinK For H</cp:lastModifiedBy>
  <cp:revision>7</cp:revision>
  <dcterms:created xsi:type="dcterms:W3CDTF">2017-05-12T02:16:47Z</dcterms:created>
  <dcterms:modified xsi:type="dcterms:W3CDTF">2018-05-30T12:50:21Z</dcterms:modified>
  <cp:category>https://800sucai.taobao.com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2052-10.1.0.6393</vt:lpwstr>
  </property>
</Properties>
</file>