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324" r:id="rId3"/>
    <p:sldId id="263" r:id="rId4"/>
    <p:sldId id="256" r:id="rId5"/>
    <p:sldId id="257" r:id="rId6"/>
    <p:sldId id="264" r:id="rId7"/>
    <p:sldId id="262" r:id="rId8"/>
    <p:sldId id="265" r:id="rId9"/>
    <p:sldId id="325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  <p:sldId id="273" r:id="rId20"/>
    <p:sldId id="295" r:id="rId21"/>
    <p:sldId id="302" r:id="rId22"/>
    <p:sldId id="297" r:id="rId23"/>
    <p:sldId id="306" r:id="rId24"/>
    <p:sldId id="303" r:id="rId25"/>
    <p:sldId id="299" r:id="rId26"/>
    <p:sldId id="296" r:id="rId27"/>
    <p:sldId id="304" r:id="rId28"/>
    <p:sldId id="305" r:id="rId29"/>
    <p:sldId id="293" r:id="rId30"/>
    <p:sldId id="289" r:id="rId31"/>
    <p:sldId id="290" r:id="rId32"/>
    <p:sldId id="291" r:id="rId33"/>
    <p:sldId id="279" r:id="rId34"/>
    <p:sldId id="322" r:id="rId35"/>
    <p:sldId id="282" r:id="rId36"/>
    <p:sldId id="284" r:id="rId37"/>
    <p:sldId id="272" r:id="rId38"/>
    <p:sldId id="292" r:id="rId39"/>
    <p:sldId id="287" r:id="rId40"/>
    <p:sldId id="278" r:id="rId4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83" autoAdjust="0"/>
    <p:restoredTop sz="84536" autoAdjust="0"/>
  </p:normalViewPr>
  <p:slideViewPr>
    <p:cSldViewPr snapToGrid="0">
      <p:cViewPr varScale="1">
        <p:scale>
          <a:sx n="87" d="100"/>
          <a:sy n="87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d-ID" sz="2000" b="1">
                <a:solidFill>
                  <a:schemeClr val="tx1"/>
                </a:solidFill>
                <a:latin typeface="+mn-lt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F39-44E1-B319-3F79AD5E6E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F39-44E1-B319-3F79AD5E6EA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F39-44E1-B319-3F79AD5E6E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2868128"/>
        <c:axId val="582862552"/>
      </c:lineChart>
      <c:catAx>
        <c:axId val="582868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2862552"/>
        <c:crosses val="autoZero"/>
        <c:auto val="1"/>
        <c:lblAlgn val="ctr"/>
        <c:lblOffset val="100"/>
        <c:noMultiLvlLbl val="0"/>
      </c:catAx>
      <c:valAx>
        <c:axId val="582862552"/>
        <c:scaling>
          <c:orientation val="minMax"/>
        </c:scaling>
        <c:delete val="0"/>
        <c:axPos val="l"/>
        <c:majorGridlines>
          <c:spPr>
            <a:ln w="19050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286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Ubuntu" panose="020B0504030602030204" pitchFamily="34" charset="0"/>
              <a:ea typeface="+mn-ea"/>
              <a:cs typeface="+mn-cs"/>
            </a:defRPr>
          </a:pPr>
          <a:endParaRPr lang="zh-CN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27-4806-BE49-B4487AEF44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27-4806-BE49-B4487AEF440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27-4806-BE49-B4487AEF4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27057744"/>
        <c:axId val="1680018816"/>
        <c:axId val="0"/>
      </c:bar3DChart>
      <c:catAx>
        <c:axId val="172705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Ubuntu" panose="020B0504030602030204" pitchFamily="34" charset="0"/>
                <a:ea typeface="+mn-ea"/>
                <a:cs typeface="+mn-cs"/>
              </a:defRPr>
            </a:pPr>
            <a:endParaRPr lang="zh-CN"/>
          </a:p>
        </c:txPr>
        <c:crossAx val="1680018816"/>
        <c:crosses val="autoZero"/>
        <c:auto val="1"/>
        <c:lblAlgn val="ctr"/>
        <c:lblOffset val="100"/>
        <c:noMultiLvlLbl val="0"/>
      </c:catAx>
      <c:valAx>
        <c:axId val="168001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Ubuntu" panose="020B0504030602030204" pitchFamily="34" charset="0"/>
                <a:ea typeface="+mn-ea"/>
                <a:cs typeface="+mn-cs"/>
              </a:defRPr>
            </a:pPr>
            <a:endParaRPr lang="zh-CN"/>
          </a:p>
        </c:txPr>
        <c:crossAx val="1727057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Ubuntu" panose="020B0504030602030204" pitchFamily="34" charset="0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>
          <a:latin typeface="Ubuntu" panose="020B050403060203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761C32F-6C73-4620-A3D0-BC3433525F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5162475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38F2C7-EA35-4DE0-B5B7-A70F470A5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0445" y="1323930"/>
            <a:ext cx="3272907" cy="3103969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46660274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F905DD-E0F7-41F3-B9BA-44BF871B76D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45778" y="1236833"/>
            <a:ext cx="3379551" cy="3044937"/>
          </a:xfrm>
          <a:custGeom>
            <a:avLst/>
            <a:gdLst>
              <a:gd name="connsiteX0" fmla="*/ 0 w 3960000"/>
              <a:gd name="connsiteY0" fmla="*/ 0 h 3978000"/>
              <a:gd name="connsiteX1" fmla="*/ 3960000 w 3960000"/>
              <a:gd name="connsiteY1" fmla="*/ 0 h 3978000"/>
              <a:gd name="connsiteX2" fmla="*/ 3960000 w 3960000"/>
              <a:gd name="connsiteY2" fmla="*/ 3978000 h 3978000"/>
              <a:gd name="connsiteX3" fmla="*/ 0 w 3960000"/>
              <a:gd name="connsiteY3" fmla="*/ 3978000 h 39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3978000">
                <a:moveTo>
                  <a:pt x="0" y="0"/>
                </a:moveTo>
                <a:lnTo>
                  <a:pt x="3960000" y="0"/>
                </a:lnTo>
                <a:lnTo>
                  <a:pt x="3960000" y="3978000"/>
                </a:lnTo>
                <a:lnTo>
                  <a:pt x="0" y="397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13274765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F905DD-E0F7-41F3-B9BA-44BF871B76D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46132" y="1354643"/>
            <a:ext cx="3975422" cy="3962401"/>
          </a:xfrm>
          <a:custGeom>
            <a:avLst/>
            <a:gdLst>
              <a:gd name="connsiteX0" fmla="*/ 0 w 3960000"/>
              <a:gd name="connsiteY0" fmla="*/ 0 h 3978000"/>
              <a:gd name="connsiteX1" fmla="*/ 3960000 w 3960000"/>
              <a:gd name="connsiteY1" fmla="*/ 0 h 3978000"/>
              <a:gd name="connsiteX2" fmla="*/ 3960000 w 3960000"/>
              <a:gd name="connsiteY2" fmla="*/ 3978000 h 3978000"/>
              <a:gd name="connsiteX3" fmla="*/ 0 w 3960000"/>
              <a:gd name="connsiteY3" fmla="*/ 3978000 h 39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3978000">
                <a:moveTo>
                  <a:pt x="0" y="0"/>
                </a:moveTo>
                <a:lnTo>
                  <a:pt x="3960000" y="0"/>
                </a:lnTo>
                <a:lnTo>
                  <a:pt x="3960000" y="3978000"/>
                </a:lnTo>
                <a:lnTo>
                  <a:pt x="0" y="397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58046396"/>
      </p:ext>
    </p:extLst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38F2C7-EA35-4DE0-B5B7-A70F470A5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03298" y="1739655"/>
            <a:ext cx="949734" cy="900451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5902773-5D6E-4850-AB98-6EBCE63411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03297" y="2945259"/>
            <a:ext cx="949734" cy="900451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087153E-12DD-4173-83F4-BADA930D425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03297" y="4137984"/>
            <a:ext cx="949734" cy="900451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02A325EB-C0BC-4008-A5E7-C9E3F15C34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603297" y="5319106"/>
            <a:ext cx="949734" cy="900451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2385090"/>
      </p:ext>
    </p:extLst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FC16E62-4E96-4501-A3AB-EBFDB07F27C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5585" y="2392589"/>
            <a:ext cx="3816567" cy="3583208"/>
          </a:xfrm>
          <a:custGeom>
            <a:avLst/>
            <a:gdLst>
              <a:gd name="connsiteX0" fmla="*/ 0 w 5045122"/>
              <a:gd name="connsiteY0" fmla="*/ 0 h 4851779"/>
              <a:gd name="connsiteX1" fmla="*/ 5045122 w 5045122"/>
              <a:gd name="connsiteY1" fmla="*/ 0 h 4851779"/>
              <a:gd name="connsiteX2" fmla="*/ 5045122 w 5045122"/>
              <a:gd name="connsiteY2" fmla="*/ 4851779 h 4851779"/>
              <a:gd name="connsiteX3" fmla="*/ 0 w 5045122"/>
              <a:gd name="connsiteY3" fmla="*/ 4851779 h 485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5122" h="4851779">
                <a:moveTo>
                  <a:pt x="0" y="0"/>
                </a:moveTo>
                <a:lnTo>
                  <a:pt x="5045122" y="0"/>
                </a:lnTo>
                <a:lnTo>
                  <a:pt x="5045122" y="4851779"/>
                </a:lnTo>
                <a:lnTo>
                  <a:pt x="0" y="4851779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97123851"/>
      </p:ext>
    </p:extLst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DA503F-09D4-493B-B425-E96950F500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73687" y="3266497"/>
            <a:ext cx="5586339" cy="3066787"/>
          </a:xfrm>
          <a:custGeom>
            <a:avLst/>
            <a:gdLst>
              <a:gd name="connsiteX0" fmla="*/ 0 w 5045122"/>
              <a:gd name="connsiteY0" fmla="*/ 0 h 4851779"/>
              <a:gd name="connsiteX1" fmla="*/ 5045122 w 5045122"/>
              <a:gd name="connsiteY1" fmla="*/ 0 h 4851779"/>
              <a:gd name="connsiteX2" fmla="*/ 5045122 w 5045122"/>
              <a:gd name="connsiteY2" fmla="*/ 4851779 h 4851779"/>
              <a:gd name="connsiteX3" fmla="*/ 0 w 5045122"/>
              <a:gd name="connsiteY3" fmla="*/ 4851779 h 485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5122" h="4851779">
                <a:moveTo>
                  <a:pt x="0" y="0"/>
                </a:moveTo>
                <a:lnTo>
                  <a:pt x="5045122" y="0"/>
                </a:lnTo>
                <a:lnTo>
                  <a:pt x="5045122" y="4851779"/>
                </a:lnTo>
                <a:lnTo>
                  <a:pt x="0" y="4851779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1827989"/>
      </p:ext>
    </p:extLst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1281D3D-1C8A-4C4E-BFCB-52AB111B9A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61200" y="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D51629-96A7-4F93-9FE3-DA1B6015BC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30400" y="342900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90233317"/>
      </p:ext>
    </p:extLst>
  </p:cSld>
  <p:clrMapOvr>
    <a:masterClrMapping/>
  </p:clrMapOvr>
  <p:transition spd="slow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FE39B90-FF56-4418-8243-BD56CE9338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32190" y="1345149"/>
            <a:ext cx="5163754" cy="4168238"/>
          </a:xfrm>
          <a:custGeom>
            <a:avLst/>
            <a:gdLst>
              <a:gd name="connsiteX0" fmla="*/ 0 w 4211255"/>
              <a:gd name="connsiteY0" fmla="*/ 0 h 2480400"/>
              <a:gd name="connsiteX1" fmla="*/ 4211255 w 4211255"/>
              <a:gd name="connsiteY1" fmla="*/ 0 h 2480400"/>
              <a:gd name="connsiteX2" fmla="*/ 4211255 w 4211255"/>
              <a:gd name="connsiteY2" fmla="*/ 2480400 h 2480400"/>
              <a:gd name="connsiteX3" fmla="*/ 0 w 4211255"/>
              <a:gd name="connsiteY3" fmla="*/ 2480400 h 24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255" h="2480400">
                <a:moveTo>
                  <a:pt x="0" y="0"/>
                </a:moveTo>
                <a:lnTo>
                  <a:pt x="4211255" y="0"/>
                </a:lnTo>
                <a:lnTo>
                  <a:pt x="4211255" y="2480400"/>
                </a:lnTo>
                <a:lnTo>
                  <a:pt x="0" y="2480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57879076"/>
      </p:ext>
    </p:extLst>
  </p:cSld>
  <p:clrMapOvr>
    <a:masterClrMapping/>
  </p:clrMapOvr>
  <p:transition spd="slow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7096F2-5EFD-452B-B3DD-D6235ACE76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9900" y="1270860"/>
            <a:ext cx="5372100" cy="5587140"/>
          </a:xfrm>
          <a:custGeom>
            <a:avLst/>
            <a:gdLst>
              <a:gd name="connsiteX0" fmla="*/ 0 w 6814782"/>
              <a:gd name="connsiteY0" fmla="*/ 0 h 6858000"/>
              <a:gd name="connsiteX1" fmla="*/ 6814782 w 6814782"/>
              <a:gd name="connsiteY1" fmla="*/ 0 h 6858000"/>
              <a:gd name="connsiteX2" fmla="*/ 6814782 w 6814782"/>
              <a:gd name="connsiteY2" fmla="*/ 6858000 h 6858000"/>
              <a:gd name="connsiteX3" fmla="*/ 0 w 681478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4782" h="6858000">
                <a:moveTo>
                  <a:pt x="0" y="0"/>
                </a:moveTo>
                <a:lnTo>
                  <a:pt x="6814782" y="0"/>
                </a:lnTo>
                <a:lnTo>
                  <a:pt x="6814782" y="6858000"/>
                </a:lnTo>
                <a:lnTo>
                  <a:pt x="0" y="685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6510365"/>
      </p:ext>
    </p:extLst>
  </p:cSld>
  <p:clrMapOvr>
    <a:masterClrMapping/>
  </p:clrMapOvr>
  <p:transition spd="slow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D668D5-7130-4330-8E58-57ACE2EA2C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44114" y="0"/>
            <a:ext cx="3947887" cy="6858000"/>
          </a:xfrm>
          <a:custGeom>
            <a:avLst/>
            <a:gdLst>
              <a:gd name="connsiteX0" fmla="*/ 0 w 3947887"/>
              <a:gd name="connsiteY0" fmla="*/ 0 h 6858000"/>
              <a:gd name="connsiteX1" fmla="*/ 3947887 w 3947887"/>
              <a:gd name="connsiteY1" fmla="*/ 0 h 6858000"/>
              <a:gd name="connsiteX2" fmla="*/ 3947887 w 3947887"/>
              <a:gd name="connsiteY2" fmla="*/ 6858000 h 6858000"/>
              <a:gd name="connsiteX3" fmla="*/ 0 w 39478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7887" h="6858000">
                <a:moveTo>
                  <a:pt x="0" y="0"/>
                </a:moveTo>
                <a:lnTo>
                  <a:pt x="3947887" y="0"/>
                </a:lnTo>
                <a:lnTo>
                  <a:pt x="3947887" y="6858000"/>
                </a:lnTo>
                <a:lnTo>
                  <a:pt x="0" y="685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73639644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EFF34F-E5B0-4D6B-A048-80F17B84607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98104" y="2679032"/>
            <a:ext cx="5293895" cy="4178968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Replace Image Here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7596042"/>
      </p:ext>
    </p:extLst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D756136-B85A-4833-BB1A-E587FDF13C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11542" y="3111690"/>
            <a:ext cx="2411103" cy="2411103"/>
          </a:xfrm>
          <a:custGeom>
            <a:avLst/>
            <a:gdLst>
              <a:gd name="connsiteX0" fmla="*/ 0 w 2411103"/>
              <a:gd name="connsiteY0" fmla="*/ 0 h 2411103"/>
              <a:gd name="connsiteX1" fmla="*/ 2411103 w 2411103"/>
              <a:gd name="connsiteY1" fmla="*/ 0 h 2411103"/>
              <a:gd name="connsiteX2" fmla="*/ 2411103 w 2411103"/>
              <a:gd name="connsiteY2" fmla="*/ 2411103 h 2411103"/>
              <a:gd name="connsiteX3" fmla="*/ 0 w 2411103"/>
              <a:gd name="connsiteY3" fmla="*/ 2411103 h 241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103" h="2411103">
                <a:moveTo>
                  <a:pt x="0" y="0"/>
                </a:moveTo>
                <a:lnTo>
                  <a:pt x="2411103" y="0"/>
                </a:lnTo>
                <a:lnTo>
                  <a:pt x="2411103" y="2411103"/>
                </a:lnTo>
                <a:lnTo>
                  <a:pt x="0" y="241110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F0E87BF-CC29-4902-8B1A-031AC3FB827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08635" y="3111690"/>
            <a:ext cx="2411103" cy="2411103"/>
          </a:xfrm>
          <a:custGeom>
            <a:avLst/>
            <a:gdLst>
              <a:gd name="connsiteX0" fmla="*/ 0 w 2411103"/>
              <a:gd name="connsiteY0" fmla="*/ 0 h 2411103"/>
              <a:gd name="connsiteX1" fmla="*/ 2411103 w 2411103"/>
              <a:gd name="connsiteY1" fmla="*/ 0 h 2411103"/>
              <a:gd name="connsiteX2" fmla="*/ 2411103 w 2411103"/>
              <a:gd name="connsiteY2" fmla="*/ 2411103 h 2411103"/>
              <a:gd name="connsiteX3" fmla="*/ 0 w 2411103"/>
              <a:gd name="connsiteY3" fmla="*/ 2411103 h 241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103" h="2411103">
                <a:moveTo>
                  <a:pt x="0" y="0"/>
                </a:moveTo>
                <a:lnTo>
                  <a:pt x="2411103" y="0"/>
                </a:lnTo>
                <a:lnTo>
                  <a:pt x="2411103" y="2411103"/>
                </a:lnTo>
                <a:lnTo>
                  <a:pt x="0" y="241110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788F7BD-61BC-4019-A474-3C95D30B19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855344" y="3111690"/>
            <a:ext cx="2411103" cy="2411103"/>
          </a:xfrm>
          <a:custGeom>
            <a:avLst/>
            <a:gdLst>
              <a:gd name="connsiteX0" fmla="*/ 0 w 2411103"/>
              <a:gd name="connsiteY0" fmla="*/ 0 h 2411103"/>
              <a:gd name="connsiteX1" fmla="*/ 2411103 w 2411103"/>
              <a:gd name="connsiteY1" fmla="*/ 0 h 2411103"/>
              <a:gd name="connsiteX2" fmla="*/ 2411103 w 2411103"/>
              <a:gd name="connsiteY2" fmla="*/ 2411103 h 2411103"/>
              <a:gd name="connsiteX3" fmla="*/ 0 w 2411103"/>
              <a:gd name="connsiteY3" fmla="*/ 2411103 h 241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103" h="2411103">
                <a:moveTo>
                  <a:pt x="0" y="0"/>
                </a:moveTo>
                <a:lnTo>
                  <a:pt x="2411103" y="0"/>
                </a:lnTo>
                <a:lnTo>
                  <a:pt x="2411103" y="2411103"/>
                </a:lnTo>
                <a:lnTo>
                  <a:pt x="0" y="241110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26012370"/>
      </p:ext>
    </p:extLst>
  </p:cSld>
  <p:clrMapOvr>
    <a:masterClrMapping/>
  </p:clrMapOvr>
  <p:transition spd="slow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4B4AB2-D916-4375-92C3-5A448C5AE13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0610" y="2574919"/>
            <a:ext cx="3600000" cy="3600000"/>
          </a:xfrm>
          <a:custGeom>
            <a:avLst/>
            <a:gdLst>
              <a:gd name="connsiteX0" fmla="*/ 0 w 3600000"/>
              <a:gd name="connsiteY0" fmla="*/ 0 h 3600000"/>
              <a:gd name="connsiteX1" fmla="*/ 3600000 w 3600000"/>
              <a:gd name="connsiteY1" fmla="*/ 0 h 3600000"/>
              <a:gd name="connsiteX2" fmla="*/ 3600000 w 3600000"/>
              <a:gd name="connsiteY2" fmla="*/ 3600000 h 3600000"/>
              <a:gd name="connsiteX3" fmla="*/ 0 w 3600000"/>
              <a:gd name="connsiteY3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000" h="3600000">
                <a:moveTo>
                  <a:pt x="0" y="0"/>
                </a:moveTo>
                <a:lnTo>
                  <a:pt x="3600000" y="0"/>
                </a:lnTo>
                <a:lnTo>
                  <a:pt x="3600000" y="3600000"/>
                </a:lnTo>
                <a:lnTo>
                  <a:pt x="0" y="3600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37317409"/>
      </p:ext>
    </p:extLst>
  </p:cSld>
  <p:clrMapOvr>
    <a:masterClrMapping/>
  </p:clrMapOvr>
  <p:transition spd="slow"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2EDAC038-D3AA-4C58-B07D-95F1F6ADEB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12002" y="720000"/>
            <a:ext cx="3960000" cy="5418000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48617114"/>
      </p:ext>
    </p:extLst>
  </p:cSld>
  <p:clrMapOvr>
    <a:masterClrMapping/>
  </p:clrMapOvr>
  <p:transition spd="slow"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461E44AE-88D4-47E5-BAB9-36E4D41D16E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16650" y="3428998"/>
            <a:ext cx="3600000" cy="3437861"/>
          </a:xfrm>
          <a:custGeom>
            <a:avLst/>
            <a:gdLst>
              <a:gd name="connsiteX0" fmla="*/ 0 w 4211255"/>
              <a:gd name="connsiteY0" fmla="*/ 0 h 2480400"/>
              <a:gd name="connsiteX1" fmla="*/ 4211255 w 4211255"/>
              <a:gd name="connsiteY1" fmla="*/ 0 h 2480400"/>
              <a:gd name="connsiteX2" fmla="*/ 4211255 w 4211255"/>
              <a:gd name="connsiteY2" fmla="*/ 2480400 h 2480400"/>
              <a:gd name="connsiteX3" fmla="*/ 0 w 4211255"/>
              <a:gd name="connsiteY3" fmla="*/ 2480400 h 24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255" h="2480400">
                <a:moveTo>
                  <a:pt x="0" y="0"/>
                </a:moveTo>
                <a:lnTo>
                  <a:pt x="4211255" y="0"/>
                </a:lnTo>
                <a:lnTo>
                  <a:pt x="4211255" y="2480400"/>
                </a:lnTo>
                <a:lnTo>
                  <a:pt x="0" y="2480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49584791"/>
      </p:ext>
    </p:extLst>
  </p:cSld>
  <p:clrMapOvr>
    <a:masterClrMapping/>
  </p:clrMapOvr>
  <p:transition spd="slow"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EB04EE4-53F9-4535-BD56-26B6DE4BFA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4686" y="2912550"/>
            <a:ext cx="3786290" cy="2283195"/>
          </a:xfrm>
          <a:custGeom>
            <a:avLst/>
            <a:gdLst>
              <a:gd name="connsiteX0" fmla="*/ 0 w 3786290"/>
              <a:gd name="connsiteY0" fmla="*/ 0 h 2283195"/>
              <a:gd name="connsiteX1" fmla="*/ 3786290 w 3786290"/>
              <a:gd name="connsiteY1" fmla="*/ 0 h 2283195"/>
              <a:gd name="connsiteX2" fmla="*/ 3786290 w 3786290"/>
              <a:gd name="connsiteY2" fmla="*/ 2283195 h 2283195"/>
              <a:gd name="connsiteX3" fmla="*/ 0 w 3786290"/>
              <a:gd name="connsiteY3" fmla="*/ 2283195 h 228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290" h="2283195">
                <a:moveTo>
                  <a:pt x="0" y="0"/>
                </a:moveTo>
                <a:lnTo>
                  <a:pt x="3786290" y="0"/>
                </a:lnTo>
                <a:lnTo>
                  <a:pt x="3786290" y="2283195"/>
                </a:lnTo>
                <a:lnTo>
                  <a:pt x="0" y="2283195"/>
                </a:lnTo>
                <a:close/>
              </a:path>
            </a:pathLst>
          </a:custGeom>
          <a:pattFill prst="pct20">
            <a:fgClr>
              <a:schemeClr val="accent3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11672199"/>
      </p:ext>
    </p:extLst>
  </p:cSld>
  <p:clrMapOvr>
    <a:masterClrMapping/>
  </p:clrMapOvr>
  <p:transition spd="slow"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025B71-EB04-4A6A-9343-57DD58B2E18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0177" y="2996111"/>
            <a:ext cx="1606838" cy="2834166"/>
          </a:xfrm>
          <a:custGeom>
            <a:avLst/>
            <a:gdLst>
              <a:gd name="connsiteX0" fmla="*/ 0 w 1606838"/>
              <a:gd name="connsiteY0" fmla="*/ 0 h 2834166"/>
              <a:gd name="connsiteX1" fmla="*/ 1606838 w 1606838"/>
              <a:gd name="connsiteY1" fmla="*/ 0 h 2834166"/>
              <a:gd name="connsiteX2" fmla="*/ 1606838 w 1606838"/>
              <a:gd name="connsiteY2" fmla="*/ 2834166 h 2834166"/>
              <a:gd name="connsiteX3" fmla="*/ 0 w 1606838"/>
              <a:gd name="connsiteY3" fmla="*/ 2834166 h 283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838" h="2834166">
                <a:moveTo>
                  <a:pt x="0" y="0"/>
                </a:moveTo>
                <a:lnTo>
                  <a:pt x="1606838" y="0"/>
                </a:lnTo>
                <a:lnTo>
                  <a:pt x="1606838" y="2834166"/>
                </a:lnTo>
                <a:lnTo>
                  <a:pt x="0" y="28341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6212F27-0E29-4C6A-8D15-C992ECDF17A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342105" y="2961565"/>
            <a:ext cx="1606838" cy="2877810"/>
          </a:xfrm>
          <a:custGeom>
            <a:avLst/>
            <a:gdLst>
              <a:gd name="connsiteX0" fmla="*/ 0 w 1606838"/>
              <a:gd name="connsiteY0" fmla="*/ 0 h 2877810"/>
              <a:gd name="connsiteX1" fmla="*/ 1606838 w 1606838"/>
              <a:gd name="connsiteY1" fmla="*/ 0 h 2877810"/>
              <a:gd name="connsiteX2" fmla="*/ 1606838 w 1606838"/>
              <a:gd name="connsiteY2" fmla="*/ 2877810 h 2877810"/>
              <a:gd name="connsiteX3" fmla="*/ 0 w 1606838"/>
              <a:gd name="connsiteY3" fmla="*/ 2877810 h 287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838" h="2877810">
                <a:moveTo>
                  <a:pt x="0" y="0"/>
                </a:moveTo>
                <a:lnTo>
                  <a:pt x="1606838" y="0"/>
                </a:lnTo>
                <a:lnTo>
                  <a:pt x="1606838" y="2877810"/>
                </a:lnTo>
                <a:lnTo>
                  <a:pt x="0" y="287781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50068589"/>
      </p:ext>
    </p:extLst>
  </p:cSld>
  <p:clrMapOvr>
    <a:masterClrMapping/>
  </p:clrMapOvr>
  <p:transition spd="slow"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A61189E9-C934-4AB7-AA9E-BA1680310F2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44957" y="0"/>
            <a:ext cx="2700000" cy="2700000"/>
          </a:xfrm>
          <a:custGeom>
            <a:avLst/>
            <a:gdLst>
              <a:gd name="connsiteX0" fmla="*/ 0 w 2700000"/>
              <a:gd name="connsiteY0" fmla="*/ 0 h 2700000"/>
              <a:gd name="connsiteX1" fmla="*/ 2700000 w 2700000"/>
              <a:gd name="connsiteY1" fmla="*/ 0 h 2700000"/>
              <a:gd name="connsiteX2" fmla="*/ 2700000 w 2700000"/>
              <a:gd name="connsiteY2" fmla="*/ 2700000 h 2700000"/>
              <a:gd name="connsiteX3" fmla="*/ 0 w 2700000"/>
              <a:gd name="connsiteY3" fmla="*/ 2700000 h 27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2700000">
                <a:moveTo>
                  <a:pt x="0" y="0"/>
                </a:moveTo>
                <a:lnTo>
                  <a:pt x="2700000" y="0"/>
                </a:lnTo>
                <a:lnTo>
                  <a:pt x="2700000" y="2700000"/>
                </a:lnTo>
                <a:lnTo>
                  <a:pt x="0" y="2700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13881111-80A9-4B24-B000-13A9772242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73881" y="0"/>
            <a:ext cx="2700000" cy="2700000"/>
          </a:xfrm>
          <a:custGeom>
            <a:avLst/>
            <a:gdLst>
              <a:gd name="connsiteX0" fmla="*/ 0 w 2700000"/>
              <a:gd name="connsiteY0" fmla="*/ 0 h 2700000"/>
              <a:gd name="connsiteX1" fmla="*/ 2700000 w 2700000"/>
              <a:gd name="connsiteY1" fmla="*/ 0 h 2700000"/>
              <a:gd name="connsiteX2" fmla="*/ 2700000 w 2700000"/>
              <a:gd name="connsiteY2" fmla="*/ 2700000 h 2700000"/>
              <a:gd name="connsiteX3" fmla="*/ 0 w 2700000"/>
              <a:gd name="connsiteY3" fmla="*/ 2700000 h 27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2700000">
                <a:moveTo>
                  <a:pt x="0" y="0"/>
                </a:moveTo>
                <a:lnTo>
                  <a:pt x="2700000" y="0"/>
                </a:lnTo>
                <a:lnTo>
                  <a:pt x="2700000" y="2700000"/>
                </a:lnTo>
                <a:lnTo>
                  <a:pt x="0" y="2700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1" name="Picture Placeholder 19">
            <a:extLst>
              <a:ext uri="{FF2B5EF4-FFF2-40B4-BE49-F238E27FC236}">
                <a16:creationId xmlns:a16="http://schemas.microsoft.com/office/drawing/2014/main" id="{CB2EA1D8-E3D4-4055-9B29-4C8CC5B833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8121" y="4158000"/>
            <a:ext cx="2700000" cy="2700000"/>
          </a:xfrm>
          <a:custGeom>
            <a:avLst/>
            <a:gdLst>
              <a:gd name="connsiteX0" fmla="*/ 0 w 2700000"/>
              <a:gd name="connsiteY0" fmla="*/ 0 h 2700000"/>
              <a:gd name="connsiteX1" fmla="*/ 2700000 w 2700000"/>
              <a:gd name="connsiteY1" fmla="*/ 0 h 2700000"/>
              <a:gd name="connsiteX2" fmla="*/ 2700000 w 2700000"/>
              <a:gd name="connsiteY2" fmla="*/ 2700000 h 2700000"/>
              <a:gd name="connsiteX3" fmla="*/ 0 w 2700000"/>
              <a:gd name="connsiteY3" fmla="*/ 2700000 h 27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2700000">
                <a:moveTo>
                  <a:pt x="0" y="0"/>
                </a:moveTo>
                <a:lnTo>
                  <a:pt x="2700000" y="0"/>
                </a:lnTo>
                <a:lnTo>
                  <a:pt x="2700000" y="2700000"/>
                </a:lnTo>
                <a:lnTo>
                  <a:pt x="0" y="2700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2" name="Picture Placeholder 20">
            <a:extLst>
              <a:ext uri="{FF2B5EF4-FFF2-40B4-BE49-F238E27FC236}">
                <a16:creationId xmlns:a16="http://schemas.microsoft.com/office/drawing/2014/main" id="{638F4B98-3F65-4912-99D9-5C2ED3FD2F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7045" y="4158000"/>
            <a:ext cx="2700000" cy="2700000"/>
          </a:xfrm>
          <a:custGeom>
            <a:avLst/>
            <a:gdLst>
              <a:gd name="connsiteX0" fmla="*/ 0 w 2700000"/>
              <a:gd name="connsiteY0" fmla="*/ 0 h 2700000"/>
              <a:gd name="connsiteX1" fmla="*/ 2700000 w 2700000"/>
              <a:gd name="connsiteY1" fmla="*/ 0 h 2700000"/>
              <a:gd name="connsiteX2" fmla="*/ 2700000 w 2700000"/>
              <a:gd name="connsiteY2" fmla="*/ 2700000 h 2700000"/>
              <a:gd name="connsiteX3" fmla="*/ 0 w 2700000"/>
              <a:gd name="connsiteY3" fmla="*/ 2700000 h 27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000" h="2700000">
                <a:moveTo>
                  <a:pt x="0" y="0"/>
                </a:moveTo>
                <a:lnTo>
                  <a:pt x="2700000" y="0"/>
                </a:lnTo>
                <a:lnTo>
                  <a:pt x="2700000" y="2700000"/>
                </a:lnTo>
                <a:lnTo>
                  <a:pt x="0" y="2700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3" name="Picture Placeholder 21">
            <a:extLst>
              <a:ext uri="{FF2B5EF4-FFF2-40B4-BE49-F238E27FC236}">
                <a16:creationId xmlns:a16="http://schemas.microsoft.com/office/drawing/2014/main" id="{EB732B2E-0663-4BF4-BFAC-6665F6125B2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73879" y="2871076"/>
            <a:ext cx="5571076" cy="3986924"/>
          </a:xfrm>
          <a:custGeom>
            <a:avLst/>
            <a:gdLst>
              <a:gd name="connsiteX0" fmla="*/ 0 w 5571076"/>
              <a:gd name="connsiteY0" fmla="*/ 0 h 3986924"/>
              <a:gd name="connsiteX1" fmla="*/ 5571076 w 5571076"/>
              <a:gd name="connsiteY1" fmla="*/ 0 h 3986924"/>
              <a:gd name="connsiteX2" fmla="*/ 5571076 w 5571076"/>
              <a:gd name="connsiteY2" fmla="*/ 3986924 h 3986924"/>
              <a:gd name="connsiteX3" fmla="*/ 0 w 5571076"/>
              <a:gd name="connsiteY3" fmla="*/ 3986924 h 398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1076" h="3986924">
                <a:moveTo>
                  <a:pt x="0" y="0"/>
                </a:moveTo>
                <a:lnTo>
                  <a:pt x="5571076" y="0"/>
                </a:lnTo>
                <a:lnTo>
                  <a:pt x="5571076" y="3986924"/>
                </a:lnTo>
                <a:lnTo>
                  <a:pt x="0" y="398692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64432892"/>
      </p:ext>
    </p:extLst>
  </p:cSld>
  <p:clrMapOvr>
    <a:masterClrMapping/>
  </p:clrMapOvr>
  <p:transition spd="slow"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1281D3D-1C8A-4C4E-BFCB-52AB111B9A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D51629-96A7-4F93-9FE3-DA1B6015BC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30799" y="342900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ABE59363-0B87-461F-B76D-D4BD331A00F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61599" y="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2CD408E-4BD3-42FE-881C-65711B07F0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30799" y="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37A7C083-F0D6-49D6-B062-764FD81F1F9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429000"/>
            <a:ext cx="3430800" cy="3429000"/>
          </a:xfrm>
          <a:custGeom>
            <a:avLst/>
            <a:gdLst>
              <a:gd name="connsiteX0" fmla="*/ 0 w 3430800"/>
              <a:gd name="connsiteY0" fmla="*/ 0 h 3429000"/>
              <a:gd name="connsiteX1" fmla="*/ 3430800 w 3430800"/>
              <a:gd name="connsiteY1" fmla="*/ 0 h 3429000"/>
              <a:gd name="connsiteX2" fmla="*/ 3430800 w 3430800"/>
              <a:gd name="connsiteY2" fmla="*/ 3429000 h 3429000"/>
              <a:gd name="connsiteX3" fmla="*/ 0 w 34308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800" h="3429000">
                <a:moveTo>
                  <a:pt x="0" y="0"/>
                </a:moveTo>
                <a:lnTo>
                  <a:pt x="3430800" y="0"/>
                </a:lnTo>
                <a:lnTo>
                  <a:pt x="34308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42928858"/>
      </p:ext>
    </p:extLst>
  </p:cSld>
  <p:clrMapOvr>
    <a:masterClrMapping/>
  </p:clrMapOvr>
  <p:transition spd="slow"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56CFA9A8-1CFD-4F72-B567-97318548217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29240" y="1873127"/>
            <a:ext cx="5163754" cy="4168238"/>
          </a:xfrm>
          <a:custGeom>
            <a:avLst/>
            <a:gdLst>
              <a:gd name="connsiteX0" fmla="*/ 0 w 4211255"/>
              <a:gd name="connsiteY0" fmla="*/ 0 h 2480400"/>
              <a:gd name="connsiteX1" fmla="*/ 4211255 w 4211255"/>
              <a:gd name="connsiteY1" fmla="*/ 0 h 2480400"/>
              <a:gd name="connsiteX2" fmla="*/ 4211255 w 4211255"/>
              <a:gd name="connsiteY2" fmla="*/ 2480400 h 2480400"/>
              <a:gd name="connsiteX3" fmla="*/ 0 w 4211255"/>
              <a:gd name="connsiteY3" fmla="*/ 2480400 h 24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255" h="2480400">
                <a:moveTo>
                  <a:pt x="0" y="0"/>
                </a:moveTo>
                <a:lnTo>
                  <a:pt x="4211255" y="0"/>
                </a:lnTo>
                <a:lnTo>
                  <a:pt x="4211255" y="2480400"/>
                </a:lnTo>
                <a:lnTo>
                  <a:pt x="0" y="2480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98358721"/>
      </p:ext>
    </p:extLst>
  </p:cSld>
  <p:clrMapOvr>
    <a:masterClrMapping/>
  </p:clrMapOvr>
  <p:transition spd="slow">
    <p:pu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 Blank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721784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EFF34F-E5B0-4D6B-A048-80F17B84607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66887" y="2171699"/>
            <a:ext cx="4329113" cy="3214688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78267107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37D997-B270-40D3-82C9-684D5C0B26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9998" y="720000"/>
            <a:ext cx="3960000" cy="5418000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51901922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37D997-B270-40D3-82C9-684D5C0B26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81118" y="511341"/>
            <a:ext cx="4717172" cy="5835313"/>
          </a:xfrm>
          <a:custGeom>
            <a:avLst/>
            <a:gdLst>
              <a:gd name="connsiteX0" fmla="*/ 0 w 3960000"/>
              <a:gd name="connsiteY0" fmla="*/ 0 h 5418000"/>
              <a:gd name="connsiteX1" fmla="*/ 3960000 w 3960000"/>
              <a:gd name="connsiteY1" fmla="*/ 0 h 5418000"/>
              <a:gd name="connsiteX2" fmla="*/ 3960000 w 3960000"/>
              <a:gd name="connsiteY2" fmla="*/ 5418000 h 5418000"/>
              <a:gd name="connsiteX3" fmla="*/ 0 w 3960000"/>
              <a:gd name="connsiteY3" fmla="*/ 541800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000" h="5418000">
                <a:moveTo>
                  <a:pt x="0" y="0"/>
                </a:moveTo>
                <a:lnTo>
                  <a:pt x="3960000" y="0"/>
                </a:lnTo>
                <a:lnTo>
                  <a:pt x="3960000" y="5418000"/>
                </a:lnTo>
                <a:lnTo>
                  <a:pt x="0" y="5418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93950212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E85A87-541C-4C1A-973A-36FE7390C12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4600" y="720000"/>
            <a:ext cx="4643414" cy="2709000"/>
          </a:xfrm>
          <a:custGeom>
            <a:avLst/>
            <a:gdLst>
              <a:gd name="connsiteX0" fmla="*/ 0 w 10752000"/>
              <a:gd name="connsiteY0" fmla="*/ 0 h 2709000"/>
              <a:gd name="connsiteX1" fmla="*/ 10752000 w 10752000"/>
              <a:gd name="connsiteY1" fmla="*/ 0 h 2709000"/>
              <a:gd name="connsiteX2" fmla="*/ 10752000 w 10752000"/>
              <a:gd name="connsiteY2" fmla="*/ 2709000 h 2709000"/>
              <a:gd name="connsiteX3" fmla="*/ 0 w 10752000"/>
              <a:gd name="connsiteY3" fmla="*/ 2709000 h 270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2000" h="2709000">
                <a:moveTo>
                  <a:pt x="0" y="0"/>
                </a:moveTo>
                <a:lnTo>
                  <a:pt x="10752000" y="0"/>
                </a:lnTo>
                <a:lnTo>
                  <a:pt x="10752000" y="2709000"/>
                </a:lnTo>
                <a:lnTo>
                  <a:pt x="0" y="270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8E2845D2-3A16-45FD-8F8D-2A88F992774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94600" y="3653700"/>
            <a:ext cx="3432900" cy="2484300"/>
          </a:xfrm>
          <a:custGeom>
            <a:avLst/>
            <a:gdLst>
              <a:gd name="connsiteX0" fmla="*/ 0 w 10752000"/>
              <a:gd name="connsiteY0" fmla="*/ 0 h 2709000"/>
              <a:gd name="connsiteX1" fmla="*/ 10752000 w 10752000"/>
              <a:gd name="connsiteY1" fmla="*/ 0 h 2709000"/>
              <a:gd name="connsiteX2" fmla="*/ 10752000 w 10752000"/>
              <a:gd name="connsiteY2" fmla="*/ 2709000 h 2709000"/>
              <a:gd name="connsiteX3" fmla="*/ 0 w 10752000"/>
              <a:gd name="connsiteY3" fmla="*/ 2709000 h 270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2000" h="2709000">
                <a:moveTo>
                  <a:pt x="0" y="0"/>
                </a:moveTo>
                <a:lnTo>
                  <a:pt x="10752000" y="0"/>
                </a:lnTo>
                <a:lnTo>
                  <a:pt x="10752000" y="2709000"/>
                </a:lnTo>
                <a:lnTo>
                  <a:pt x="0" y="270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25672835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E85A87-541C-4C1A-973A-36FE7390C12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0000" y="3429000"/>
            <a:ext cx="5376000" cy="2709000"/>
          </a:xfrm>
          <a:custGeom>
            <a:avLst/>
            <a:gdLst>
              <a:gd name="connsiteX0" fmla="*/ 0 w 10752000"/>
              <a:gd name="connsiteY0" fmla="*/ 0 h 2709000"/>
              <a:gd name="connsiteX1" fmla="*/ 10752000 w 10752000"/>
              <a:gd name="connsiteY1" fmla="*/ 0 h 2709000"/>
              <a:gd name="connsiteX2" fmla="*/ 10752000 w 10752000"/>
              <a:gd name="connsiteY2" fmla="*/ 2709000 h 2709000"/>
              <a:gd name="connsiteX3" fmla="*/ 0 w 10752000"/>
              <a:gd name="connsiteY3" fmla="*/ 2709000 h 270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2000" h="2709000">
                <a:moveTo>
                  <a:pt x="0" y="0"/>
                </a:moveTo>
                <a:lnTo>
                  <a:pt x="10752000" y="0"/>
                </a:lnTo>
                <a:lnTo>
                  <a:pt x="10752000" y="2709000"/>
                </a:lnTo>
                <a:lnTo>
                  <a:pt x="0" y="270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63622523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BD66C4-A065-4899-AB08-A1E4600E0C1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7260" y="2829056"/>
            <a:ext cx="2042440" cy="1880662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8F5D91E1-8C1A-4163-8823-FF9A8D00E5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97530" y="2829053"/>
            <a:ext cx="2042440" cy="18806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C17E350-17F7-40AB-A92B-55B5492002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52030" y="2829054"/>
            <a:ext cx="2042440" cy="1880662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EFD2CE5C-9E7D-4949-89C1-C83CB98EE4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12300" y="2829053"/>
            <a:ext cx="2042440" cy="18806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2619015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551B396-18F3-4853-A9BC-B673A0AA61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4260" y="3543303"/>
            <a:ext cx="2042440" cy="1880662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02CD4C5-E70E-4251-9CAD-9B692F0C7CC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24530" y="3543300"/>
            <a:ext cx="2042440" cy="18806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1795DC63-E974-4B41-8E23-2E1AA707E9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4260" y="274625"/>
            <a:ext cx="2042440" cy="1880662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36279FB-3F2B-422F-9499-1D716EDA3D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24530" y="274625"/>
            <a:ext cx="2042440" cy="18806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Replace Image Here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14639866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C05423-8620-4231-9045-B6DF9223C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4A0FA-709E-4DAF-88A2-BA2E3A17C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C9A4E-7B7C-43B7-9A75-18BFAC02D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63EA6-8653-4F8E-AFD6-23234C633A38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85F6C-A540-4189-B4D5-CE6B9D580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C3221-04A0-4861-8C53-BE49454A0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B9FEB-348C-4C3E-BDFB-DF350FCA8D6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1064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55" r:id="rId4"/>
    <p:sldLayoutId id="2147483656" r:id="rId5"/>
    <p:sldLayoutId id="2147483661" r:id="rId6"/>
    <p:sldLayoutId id="2147483662" r:id="rId7"/>
    <p:sldLayoutId id="2147483657" r:id="rId8"/>
    <p:sldLayoutId id="2147483658" r:id="rId9"/>
    <p:sldLayoutId id="2147483668" r:id="rId10"/>
    <p:sldLayoutId id="2147483672" r:id="rId11"/>
    <p:sldLayoutId id="2147483673" r:id="rId12"/>
    <p:sldLayoutId id="2147483671" r:id="rId13"/>
    <p:sldLayoutId id="2147483678" r:id="rId14"/>
    <p:sldLayoutId id="2147483681" r:id="rId15"/>
    <p:sldLayoutId id="2147483676" r:id="rId16"/>
    <p:sldLayoutId id="2147483694" r:id="rId17"/>
    <p:sldLayoutId id="2147483689" r:id="rId18"/>
    <p:sldLayoutId id="2147483683" r:id="rId19"/>
    <p:sldLayoutId id="2147483687" r:id="rId20"/>
    <p:sldLayoutId id="2147483688" r:id="rId21"/>
    <p:sldLayoutId id="2147483690" r:id="rId22"/>
    <p:sldLayoutId id="2147483696" r:id="rId23"/>
    <p:sldLayoutId id="2147483691" r:id="rId24"/>
    <p:sldLayoutId id="2147483692" r:id="rId25"/>
    <p:sldLayoutId id="2147483685" r:id="rId26"/>
    <p:sldLayoutId id="2147483674" r:id="rId27"/>
    <p:sldLayoutId id="2147483682" r:id="rId28"/>
    <p:sldLayoutId id="2147483697" r:id="rId29"/>
  </p:sldLayoutIdLst>
  <p:transition spd="slow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7961DD3D-260E-4755-BA97-27E06C59B5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7" b="7537"/>
          <a:stretch>
            <a:fillRect/>
          </a:stretch>
        </p:blipFill>
        <p:spPr/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1CA1927-3662-4B8F-A23C-F3C3B60671C6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45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20A416-F647-482C-A9B9-E6197B84BEE7}"/>
              </a:ext>
            </a:extLst>
          </p:cNvPr>
          <p:cNvSpPr/>
          <p:nvPr/>
        </p:nvSpPr>
        <p:spPr>
          <a:xfrm>
            <a:off x="1589086" y="1694165"/>
            <a:ext cx="9013825" cy="33575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6A288-2C86-4A9E-9469-48C2A9B15EDB}"/>
              </a:ext>
            </a:extLst>
          </p:cNvPr>
          <p:cNvSpPr txBox="1"/>
          <p:nvPr/>
        </p:nvSpPr>
        <p:spPr>
          <a:xfrm>
            <a:off x="1589086" y="2162711"/>
            <a:ext cx="901382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5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MY MUSE</a:t>
            </a:r>
            <a:endParaRPr lang="en-US" sz="15000" b="1" spc="600" dirty="0">
              <a:solidFill>
                <a:schemeClr val="accent3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BA5344-7909-4E01-8986-B01639BE2D79}"/>
              </a:ext>
            </a:extLst>
          </p:cNvPr>
          <p:cNvSpPr/>
          <p:nvPr/>
        </p:nvSpPr>
        <p:spPr>
          <a:xfrm>
            <a:off x="1774031" y="3108968"/>
            <a:ext cx="8643938" cy="527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B9407A-84B7-40D3-B9B2-9DB32C72C292}"/>
              </a:ext>
            </a:extLst>
          </p:cNvPr>
          <p:cNvSpPr txBox="1"/>
          <p:nvPr/>
        </p:nvSpPr>
        <p:spPr>
          <a:xfrm>
            <a:off x="2257025" y="3070651"/>
            <a:ext cx="7677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2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PRESENTATION TEMPLATES</a:t>
            </a:r>
            <a:endParaRPr lang="en-US" sz="3200" b="1" spc="10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550197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E8CD745-962B-487E-B4EF-8397B1849E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B01220E-EF75-4AF4-A338-AE980D37B1D9}"/>
              </a:ext>
            </a:extLst>
          </p:cNvPr>
          <p:cNvSpPr/>
          <p:nvPr/>
        </p:nvSpPr>
        <p:spPr>
          <a:xfrm>
            <a:off x="0" y="2473282"/>
            <a:ext cx="12192000" cy="43847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3DDA8D2E-C2B2-4D54-87B8-A738775610E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66" r="13866"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6743E49F-3395-45BF-B5A2-4794E219BA0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7" r="13797"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:a16="http://schemas.microsoft.com/office/drawing/2014/main" id="{E0117BB3-C3D9-446D-9DB3-D184935392D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66" r="13866"/>
          <a:stretch>
            <a:fillRect/>
          </a:stretch>
        </p:blipFill>
        <p:spPr/>
      </p:pic>
      <p:pic>
        <p:nvPicPr>
          <p:cNvPr id="15" name="图片占位符 14">
            <a:extLst>
              <a:ext uri="{FF2B5EF4-FFF2-40B4-BE49-F238E27FC236}">
                <a16:creationId xmlns:a16="http://schemas.microsoft.com/office/drawing/2014/main" id="{12C54DFC-D7F2-4BC0-B9D1-18D7B5B0CF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7" r="13797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0E61423-3EBC-48FF-BC43-A65AF0A9571F}"/>
              </a:ext>
            </a:extLst>
          </p:cNvPr>
          <p:cNvSpPr/>
          <p:nvPr/>
        </p:nvSpPr>
        <p:spPr>
          <a:xfrm>
            <a:off x="1971677" y="1239272"/>
            <a:ext cx="8248648" cy="12523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20E5A8-B163-4B09-BD13-6AFD05BED4BB}"/>
              </a:ext>
            </a:extLst>
          </p:cNvPr>
          <p:cNvSpPr/>
          <p:nvPr/>
        </p:nvSpPr>
        <p:spPr>
          <a:xfrm>
            <a:off x="10447221" y="539841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10</a:t>
            </a:r>
            <a:endParaRPr lang="id-ID" b="1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C051F2-4971-42B2-9048-5013D1FC81F0}"/>
              </a:ext>
            </a:extLst>
          </p:cNvPr>
          <p:cNvGrpSpPr/>
          <p:nvPr/>
        </p:nvGrpSpPr>
        <p:grpSpPr>
          <a:xfrm>
            <a:off x="2537138" y="1445608"/>
            <a:ext cx="7117724" cy="1075776"/>
            <a:chOff x="2537138" y="1445608"/>
            <a:chExt cx="7117724" cy="107577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7748D64-D52C-404D-8410-ABF96CA78AE3}"/>
                </a:ext>
              </a:extLst>
            </p:cNvPr>
            <p:cNvSpPr/>
            <p:nvPr/>
          </p:nvSpPr>
          <p:spPr>
            <a:xfrm>
              <a:off x="2537138" y="1445608"/>
              <a:ext cx="7117724" cy="104600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EA3950-7A2E-427F-B489-C799669E5124}"/>
                </a:ext>
              </a:extLst>
            </p:cNvPr>
            <p:cNvSpPr txBox="1"/>
            <p:nvPr/>
          </p:nvSpPr>
          <p:spPr>
            <a:xfrm>
              <a:off x="2635864" y="1505721"/>
              <a:ext cx="69202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6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FEATURED</a:t>
              </a:r>
              <a:r>
                <a:rPr lang="id-ID" sz="6000" b="1" spc="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 </a:t>
              </a:r>
              <a:r>
                <a:rPr lang="id-ID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ALBUM</a:t>
              </a:r>
              <a:endParaRPr lang="en-US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6EB936B-71A2-44A7-8B3D-3E66B1C9A213}"/>
              </a:ext>
            </a:extLst>
          </p:cNvPr>
          <p:cNvGrpSpPr/>
          <p:nvPr/>
        </p:nvGrpSpPr>
        <p:grpSpPr>
          <a:xfrm>
            <a:off x="637260" y="4964897"/>
            <a:ext cx="2042440" cy="1077603"/>
            <a:chOff x="637260" y="4862117"/>
            <a:chExt cx="2042440" cy="107760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C5C9870-2423-4E45-96B1-B8DA83CCA803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REPELICA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A40AE17-31B2-4CD0-AA73-E3D592687287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91E152A-2B0F-4EF5-A81D-0B85B61FC732}"/>
              </a:ext>
            </a:extLst>
          </p:cNvPr>
          <p:cNvGrpSpPr/>
          <p:nvPr/>
        </p:nvGrpSpPr>
        <p:grpSpPr>
          <a:xfrm>
            <a:off x="3597530" y="4964897"/>
            <a:ext cx="2042440" cy="1077603"/>
            <a:chOff x="637260" y="4862117"/>
            <a:chExt cx="2042440" cy="107760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5F83805-FA43-4A84-BA92-7B200AFD9FF9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GUSTAV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8515110-11E2-4E8A-88AF-8F336AC56A81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FD622E7-3EC6-437F-8A22-5FE125337031}"/>
              </a:ext>
            </a:extLst>
          </p:cNvPr>
          <p:cNvGrpSpPr/>
          <p:nvPr/>
        </p:nvGrpSpPr>
        <p:grpSpPr>
          <a:xfrm>
            <a:off x="6552030" y="4964897"/>
            <a:ext cx="2042440" cy="1077603"/>
            <a:chOff x="637260" y="4862117"/>
            <a:chExt cx="2042440" cy="107760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ED44C2F-B286-492E-9125-75292184F9D1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AMEO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55A107-374E-4D77-B6AE-F41DB7110392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5C62B16-3E33-4FFB-BE1D-2BEAB4858F35}"/>
              </a:ext>
            </a:extLst>
          </p:cNvPr>
          <p:cNvGrpSpPr/>
          <p:nvPr/>
        </p:nvGrpSpPr>
        <p:grpSpPr>
          <a:xfrm>
            <a:off x="9556136" y="4964897"/>
            <a:ext cx="2042440" cy="1077603"/>
            <a:chOff x="637260" y="4862117"/>
            <a:chExt cx="2042440" cy="107760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156C632-9F51-4FEB-8347-FB1044CB75EE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GISARA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829B12B-A68C-4F6A-992E-5716EED22900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DB53B15-282C-410A-ABE3-FDA2EDBEAEA8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3118859-F282-4257-9B59-9E806103F21A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5662063-05E5-4569-8AB3-A570C5860CA4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43E132D-8C0D-4A4C-9684-AACA5DEAF0D3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F39BFD2-99E2-4CAA-9B09-CCBA4F4805BB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D5B2F3C-371C-4D4C-8BD0-A425FC036658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729627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87D89FD9-7838-4B99-8AFD-EA356FE2A03D}"/>
              </a:ext>
            </a:extLst>
          </p:cNvPr>
          <p:cNvSpPr/>
          <p:nvPr/>
        </p:nvSpPr>
        <p:spPr>
          <a:xfrm>
            <a:off x="0" y="-20842"/>
            <a:ext cx="6671256" cy="6878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图片占位符 10">
            <a:extLst>
              <a:ext uri="{FF2B5EF4-FFF2-40B4-BE49-F238E27FC236}">
                <a16:creationId xmlns:a16="http://schemas.microsoft.com/office/drawing/2014/main" id="{0789F360-6504-49FB-8C22-DCA44C1F85B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66" r="13866"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:a16="http://schemas.microsoft.com/office/drawing/2014/main" id="{2FBFCD2C-82C3-40DC-B063-C31421297AB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7" r="13797"/>
          <a:stretch>
            <a:fillRect/>
          </a:stretch>
        </p:blipFill>
        <p:spPr/>
      </p:pic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08753897-1A7C-4A6C-AC18-BECD4D9508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66" r="13866"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64FDC948-B5C9-4147-BAB5-7DD96129CEC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7" r="13797"/>
          <a:stretch>
            <a:fillRect/>
          </a:stretch>
        </p:blipFill>
        <p:spPr/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DD5F5DD-FDF0-4FB4-BDD0-BA5B2E495CD1}"/>
              </a:ext>
            </a:extLst>
          </p:cNvPr>
          <p:cNvGrpSpPr/>
          <p:nvPr/>
        </p:nvGrpSpPr>
        <p:grpSpPr>
          <a:xfrm>
            <a:off x="764260" y="2156605"/>
            <a:ext cx="2042440" cy="1077603"/>
            <a:chOff x="637260" y="4862117"/>
            <a:chExt cx="2042440" cy="10776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36869A-40EF-4D0F-A548-3AE668947AC4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REPELICA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373A780-8700-4DA6-B091-F1B5A30E04C3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06AB78-DAE3-4F8F-8BA5-4AD1D56DB07B}"/>
              </a:ext>
            </a:extLst>
          </p:cNvPr>
          <p:cNvGrpSpPr/>
          <p:nvPr/>
        </p:nvGrpSpPr>
        <p:grpSpPr>
          <a:xfrm>
            <a:off x="3724530" y="2156605"/>
            <a:ext cx="2042440" cy="1077603"/>
            <a:chOff x="637260" y="4862117"/>
            <a:chExt cx="2042440" cy="107760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2F725DD-4FDD-4088-99AC-159753441EFC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GUSTAV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C03CD40-1075-4AD6-94CA-E19DA396A392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4D0928-2ED2-40A2-BA0C-934D0475F073}"/>
              </a:ext>
            </a:extLst>
          </p:cNvPr>
          <p:cNvGrpSpPr/>
          <p:nvPr/>
        </p:nvGrpSpPr>
        <p:grpSpPr>
          <a:xfrm>
            <a:off x="764260" y="5410158"/>
            <a:ext cx="2042440" cy="1077603"/>
            <a:chOff x="637260" y="4862117"/>
            <a:chExt cx="2042440" cy="107760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B2F5213-A6F9-4535-8F7B-0C7A3BB9620D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AMEO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0B077B1-59E6-43A8-B468-FC7B77E4A6E7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FA00C1C-571C-473F-879E-AA95173816EA}"/>
              </a:ext>
            </a:extLst>
          </p:cNvPr>
          <p:cNvGrpSpPr/>
          <p:nvPr/>
        </p:nvGrpSpPr>
        <p:grpSpPr>
          <a:xfrm>
            <a:off x="3717758" y="5414158"/>
            <a:ext cx="2042440" cy="1077603"/>
            <a:chOff x="637260" y="4862117"/>
            <a:chExt cx="2042440" cy="107760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9C08A84-7B7D-4BE1-AD0F-C8F89631581A}"/>
                </a:ext>
              </a:extLst>
            </p:cNvPr>
            <p:cNvSpPr txBox="1"/>
            <p:nvPr/>
          </p:nvSpPr>
          <p:spPr>
            <a:xfrm>
              <a:off x="637260" y="4862117"/>
              <a:ext cx="2042440" cy="30777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2"/>
                  </a:solidFill>
                  <a:latin typeface="Oswald" panose="00000500000000000000" pitchFamily="2" charset="0"/>
                  <a:ea typeface="Roboto" pitchFamily="2" charset="0"/>
                </a:rPr>
                <a:t>GISARA</a:t>
              </a:r>
              <a:endParaRPr lang="en-US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82C63D-FABD-4290-9801-99F456ED186F}"/>
                </a:ext>
              </a:extLst>
            </p:cNvPr>
            <p:cNvSpPr txBox="1"/>
            <p:nvPr/>
          </p:nvSpPr>
          <p:spPr>
            <a:xfrm>
              <a:off x="637260" y="5169894"/>
              <a:ext cx="2042440" cy="7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Donec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iaculis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nulla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metus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vitaera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edu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 </a:t>
              </a:r>
              <a:r>
                <a:rPr lang="en-US" sz="1200" dirty="0" err="1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viverra</a:t>
              </a:r>
              <a:r>
                <a:rPr lang="en-US" sz="1200" dirty="0">
                  <a:solidFill>
                    <a:schemeClr val="accent6"/>
                  </a:solidFill>
                  <a:latin typeface="Ubuntu" panose="020B0504030602030204" pitchFamily="34" charset="0"/>
                  <a:ea typeface="Roboto" pitchFamily="2" charset="0"/>
                </a:rPr>
                <a:t>.</a:t>
              </a: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C6A12B6C-5B08-48C5-8798-CB87A77FC7C6}"/>
              </a:ext>
            </a:extLst>
          </p:cNvPr>
          <p:cNvSpPr/>
          <p:nvPr/>
        </p:nvSpPr>
        <p:spPr>
          <a:xfrm rot="16200000">
            <a:off x="4603756" y="2287592"/>
            <a:ext cx="5933970" cy="24663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1199FC2-5DFE-4835-B313-4BE16A775EBC}"/>
              </a:ext>
            </a:extLst>
          </p:cNvPr>
          <p:cNvSpPr/>
          <p:nvPr/>
        </p:nvSpPr>
        <p:spPr>
          <a:xfrm>
            <a:off x="6671256" y="959892"/>
            <a:ext cx="1861114" cy="491737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34AD781-5BD0-4E10-A7B2-18D397C663E5}"/>
              </a:ext>
            </a:extLst>
          </p:cNvPr>
          <p:cNvSpPr txBox="1"/>
          <p:nvPr/>
        </p:nvSpPr>
        <p:spPr>
          <a:xfrm rot="16200000">
            <a:off x="5721585" y="2449081"/>
            <a:ext cx="39541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FEATURED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ALBUM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86325D-5367-4BB5-8723-9B5D07ED37E3}"/>
              </a:ext>
            </a:extLst>
          </p:cNvPr>
          <p:cNvSpPr txBox="1"/>
          <p:nvPr/>
        </p:nvSpPr>
        <p:spPr>
          <a:xfrm>
            <a:off x="9374094" y="2504953"/>
            <a:ext cx="1792177" cy="224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2C0A3ED-B850-4237-9375-BD240E123BB3}"/>
              </a:ext>
            </a:extLst>
          </p:cNvPr>
          <p:cNvGrpSpPr/>
          <p:nvPr/>
        </p:nvGrpSpPr>
        <p:grpSpPr>
          <a:xfrm>
            <a:off x="2345993" y="3429000"/>
            <a:ext cx="914400" cy="914400"/>
            <a:chOff x="2253669" y="3463720"/>
            <a:chExt cx="914400" cy="9144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ACA6ACF-466D-4FE5-AFE1-C7D494B81E88}"/>
                </a:ext>
              </a:extLst>
            </p:cNvPr>
            <p:cNvSpPr/>
            <p:nvPr/>
          </p:nvSpPr>
          <p:spPr>
            <a:xfrm>
              <a:off x="2253669" y="3463720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21CFD34-465D-4F01-8225-0F8D759A4692}"/>
                </a:ext>
              </a:extLst>
            </p:cNvPr>
            <p:cNvSpPr txBox="1"/>
            <p:nvPr/>
          </p:nvSpPr>
          <p:spPr>
            <a:xfrm>
              <a:off x="2277342" y="3756402"/>
              <a:ext cx="8696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$200</a:t>
              </a:r>
              <a:endParaRPr lang="en-US" sz="20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CF0DBDC-408E-4923-8C90-C670DBA8BC73}"/>
              </a:ext>
            </a:extLst>
          </p:cNvPr>
          <p:cNvGrpSpPr/>
          <p:nvPr/>
        </p:nvGrpSpPr>
        <p:grpSpPr>
          <a:xfrm>
            <a:off x="2351087" y="175447"/>
            <a:ext cx="914400" cy="914400"/>
            <a:chOff x="2253669" y="3463720"/>
            <a:chExt cx="914400" cy="9144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C7C4FF3F-38C4-4483-BBFE-EBAF80BF34F1}"/>
                </a:ext>
              </a:extLst>
            </p:cNvPr>
            <p:cNvSpPr/>
            <p:nvPr/>
          </p:nvSpPr>
          <p:spPr>
            <a:xfrm>
              <a:off x="2253669" y="3463720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0037CEE-9A0F-4AC0-99E8-FF6257EAF6A6}"/>
                </a:ext>
              </a:extLst>
            </p:cNvPr>
            <p:cNvSpPr txBox="1"/>
            <p:nvPr/>
          </p:nvSpPr>
          <p:spPr>
            <a:xfrm>
              <a:off x="2277342" y="3756402"/>
              <a:ext cx="8696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$250</a:t>
              </a:r>
              <a:endParaRPr lang="en-US" sz="20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49BD429-4D9C-4622-9057-F14B632A9EB6}"/>
              </a:ext>
            </a:extLst>
          </p:cNvPr>
          <p:cNvGrpSpPr/>
          <p:nvPr/>
        </p:nvGrpSpPr>
        <p:grpSpPr>
          <a:xfrm>
            <a:off x="5422738" y="3428524"/>
            <a:ext cx="914400" cy="914400"/>
            <a:chOff x="2253669" y="3463720"/>
            <a:chExt cx="914400" cy="91440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A5BA079-60A9-4246-AB70-F62054AD0BC8}"/>
                </a:ext>
              </a:extLst>
            </p:cNvPr>
            <p:cNvSpPr/>
            <p:nvPr/>
          </p:nvSpPr>
          <p:spPr>
            <a:xfrm>
              <a:off x="2253669" y="3463720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395C931-8243-41AD-955D-E283B083E6A7}"/>
                </a:ext>
              </a:extLst>
            </p:cNvPr>
            <p:cNvSpPr txBox="1"/>
            <p:nvPr/>
          </p:nvSpPr>
          <p:spPr>
            <a:xfrm>
              <a:off x="2277342" y="3756402"/>
              <a:ext cx="8696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$400</a:t>
              </a:r>
              <a:endParaRPr lang="en-US" sz="20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787E0D5-4A4A-4C56-BC2C-43E027B8F812}"/>
              </a:ext>
            </a:extLst>
          </p:cNvPr>
          <p:cNvGrpSpPr/>
          <p:nvPr/>
        </p:nvGrpSpPr>
        <p:grpSpPr>
          <a:xfrm>
            <a:off x="5427832" y="174971"/>
            <a:ext cx="914400" cy="914400"/>
            <a:chOff x="2253669" y="3463720"/>
            <a:chExt cx="914400" cy="91440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2025643-FC0D-4765-9C48-812FE0B53E9C}"/>
                </a:ext>
              </a:extLst>
            </p:cNvPr>
            <p:cNvSpPr/>
            <p:nvPr/>
          </p:nvSpPr>
          <p:spPr>
            <a:xfrm>
              <a:off x="2253669" y="3463720"/>
              <a:ext cx="914400" cy="9144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A4E85D3-3635-43B7-8FB8-CCF414704E9D}"/>
                </a:ext>
              </a:extLst>
            </p:cNvPr>
            <p:cNvSpPr txBox="1"/>
            <p:nvPr/>
          </p:nvSpPr>
          <p:spPr>
            <a:xfrm>
              <a:off x="2277342" y="3756402"/>
              <a:ext cx="8696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$300</a:t>
              </a:r>
              <a:endParaRPr lang="en-US" sz="20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DF7F11C-5D64-4515-8B68-E35BA9047757}"/>
              </a:ext>
            </a:extLst>
          </p:cNvPr>
          <p:cNvGrpSpPr/>
          <p:nvPr/>
        </p:nvGrpSpPr>
        <p:grpSpPr>
          <a:xfrm>
            <a:off x="9484473" y="5218424"/>
            <a:ext cx="1792178" cy="499511"/>
            <a:chOff x="9298243" y="4196003"/>
            <a:chExt cx="1792178" cy="49951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1A130F8-FF0F-4CBC-ABC6-CDF28AAF3A7A}"/>
                </a:ext>
              </a:extLst>
            </p:cNvPr>
            <p:cNvSpPr/>
            <p:nvPr/>
          </p:nvSpPr>
          <p:spPr>
            <a:xfrm>
              <a:off x="9298245" y="4196003"/>
              <a:ext cx="1792176" cy="499511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224C302-B1D8-4186-9FAD-533FC8E91D81}"/>
                </a:ext>
              </a:extLst>
            </p:cNvPr>
            <p:cNvSpPr txBox="1"/>
            <p:nvPr/>
          </p:nvSpPr>
          <p:spPr>
            <a:xfrm>
              <a:off x="9298243" y="4303347"/>
              <a:ext cx="179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SHOP NOW</a:t>
              </a:r>
              <a:endParaRPr lang="en-US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73A22B96-0EE8-4E57-8C98-80EC12EADE95}"/>
              </a:ext>
            </a:extLst>
          </p:cNvPr>
          <p:cNvSpPr/>
          <p:nvPr/>
        </p:nvSpPr>
        <p:spPr>
          <a:xfrm>
            <a:off x="9485698" y="1231106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11</a:t>
            </a:r>
            <a:endParaRPr lang="id-ID" b="1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9FF6DCA-F643-4E81-B53C-EEBB37113C43}"/>
              </a:ext>
            </a:extLst>
          </p:cNvPr>
          <p:cNvCxnSpPr>
            <a:cxnSpLocks/>
          </p:cNvCxnSpPr>
          <p:nvPr/>
        </p:nvCxnSpPr>
        <p:spPr>
          <a:xfrm>
            <a:off x="9374094" y="2150228"/>
            <a:ext cx="281790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527022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F86CA5A0-C757-4694-9937-BEB10F762A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2327A7-F2F6-4799-A451-BD66F2AF98B5}"/>
              </a:ext>
            </a:extLst>
          </p:cNvPr>
          <p:cNvSpPr/>
          <p:nvPr/>
        </p:nvSpPr>
        <p:spPr>
          <a:xfrm>
            <a:off x="0" y="2473283"/>
            <a:ext cx="12192000" cy="2369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40BD05-093A-4239-A6F7-6D616AD355FB}"/>
              </a:ext>
            </a:extLst>
          </p:cNvPr>
          <p:cNvSpPr/>
          <p:nvPr/>
        </p:nvSpPr>
        <p:spPr>
          <a:xfrm>
            <a:off x="8739952" y="3245151"/>
            <a:ext cx="3452048" cy="9113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3492AF-957B-4602-8326-E9DEA2824F5F}"/>
              </a:ext>
            </a:extLst>
          </p:cNvPr>
          <p:cNvSpPr/>
          <p:nvPr/>
        </p:nvSpPr>
        <p:spPr>
          <a:xfrm>
            <a:off x="4257675" y="4828461"/>
            <a:ext cx="7115174" cy="1402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65201A6-1CC0-4169-A2E7-2311633F18BB}"/>
              </a:ext>
            </a:extLst>
          </p:cNvPr>
          <p:cNvSpPr/>
          <p:nvPr/>
        </p:nvSpPr>
        <p:spPr>
          <a:xfrm>
            <a:off x="10546134" y="509327"/>
            <a:ext cx="1066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12</a:t>
            </a:r>
            <a:endParaRPr lang="id-ID" b="1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24C8F2-53B9-4B6A-BA69-1520BDE60BCA}"/>
              </a:ext>
            </a:extLst>
          </p:cNvPr>
          <p:cNvGrpSpPr/>
          <p:nvPr/>
        </p:nvGrpSpPr>
        <p:grpSpPr>
          <a:xfrm>
            <a:off x="4725401" y="4843959"/>
            <a:ext cx="6180177" cy="1075776"/>
            <a:chOff x="3474684" y="1445608"/>
            <a:chExt cx="6180177" cy="107577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9B169BA-C1C5-40DE-A034-4CCDE748BAB4}"/>
                </a:ext>
              </a:extLst>
            </p:cNvPr>
            <p:cNvSpPr/>
            <p:nvPr/>
          </p:nvSpPr>
          <p:spPr>
            <a:xfrm>
              <a:off x="3474684" y="1445608"/>
              <a:ext cx="6180177" cy="104600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630EFE1-3F2A-47DF-986D-F816FA11F7A5}"/>
                </a:ext>
              </a:extLst>
            </p:cNvPr>
            <p:cNvSpPr txBox="1"/>
            <p:nvPr/>
          </p:nvSpPr>
          <p:spPr>
            <a:xfrm>
              <a:off x="3674710" y="1505721"/>
              <a:ext cx="58814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6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DISCO</a:t>
              </a:r>
              <a:r>
                <a:rPr lang="id-ID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GRAPHY</a:t>
              </a:r>
              <a:endParaRPr lang="en-US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5496387-B4F9-4B5E-9C24-686175688B75}"/>
              </a:ext>
            </a:extLst>
          </p:cNvPr>
          <p:cNvSpPr txBox="1"/>
          <p:nvPr/>
        </p:nvSpPr>
        <p:spPr>
          <a:xfrm>
            <a:off x="4725401" y="2837046"/>
            <a:ext cx="3523249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EE931CC-A62D-43BB-990F-B8BB24116E67}"/>
              </a:ext>
            </a:extLst>
          </p:cNvPr>
          <p:cNvSpPr/>
          <p:nvPr/>
        </p:nvSpPr>
        <p:spPr>
          <a:xfrm>
            <a:off x="4725401" y="1750567"/>
            <a:ext cx="40145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#1  JUST DOWN TO EARTH</a:t>
            </a:r>
            <a:endParaRPr lang="id-ID" sz="28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487CB3-06A6-4268-AC7B-310E9620C36A}"/>
              </a:ext>
            </a:extLst>
          </p:cNvPr>
          <p:cNvSpPr txBox="1"/>
          <p:nvPr/>
        </p:nvSpPr>
        <p:spPr>
          <a:xfrm>
            <a:off x="9030699" y="2614112"/>
            <a:ext cx="1810879" cy="503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d-ID" sz="1600" b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AVAILABLE ON</a:t>
            </a:r>
            <a:endParaRPr lang="en-US" sz="1600" b="1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</p:txBody>
      </p:sp>
      <p:sp>
        <p:nvSpPr>
          <p:cNvPr id="36" name="Freeform 48">
            <a:extLst>
              <a:ext uri="{FF2B5EF4-FFF2-40B4-BE49-F238E27FC236}">
                <a16:creationId xmlns:a16="http://schemas.microsoft.com/office/drawing/2014/main" id="{F2B896D3-FB59-4788-B186-23BC7513F541}"/>
              </a:ext>
            </a:extLst>
          </p:cNvPr>
          <p:cNvSpPr>
            <a:spLocks noEditPoints="1"/>
          </p:cNvSpPr>
          <p:nvPr/>
        </p:nvSpPr>
        <p:spPr bwMode="auto">
          <a:xfrm>
            <a:off x="10006578" y="3500798"/>
            <a:ext cx="403984" cy="400024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25">
            <a:extLst>
              <a:ext uri="{FF2B5EF4-FFF2-40B4-BE49-F238E27FC236}">
                <a16:creationId xmlns:a16="http://schemas.microsoft.com/office/drawing/2014/main" id="{6A146450-596B-4A79-940C-F48D36A7AFD1}"/>
              </a:ext>
            </a:extLst>
          </p:cNvPr>
          <p:cNvSpPr>
            <a:spLocks noEditPoints="1"/>
          </p:cNvSpPr>
          <p:nvPr/>
        </p:nvSpPr>
        <p:spPr bwMode="auto">
          <a:xfrm>
            <a:off x="9117858" y="3520810"/>
            <a:ext cx="540000" cy="360000"/>
          </a:xfrm>
          <a:custGeom>
            <a:avLst/>
            <a:gdLst>
              <a:gd name="T0" fmla="*/ 96 w 120"/>
              <a:gd name="T1" fmla="*/ 32 h 80"/>
              <a:gd name="T2" fmla="*/ 96 w 120"/>
              <a:gd name="T3" fmla="*/ 32 h 80"/>
              <a:gd name="T4" fmla="*/ 96 w 120"/>
              <a:gd name="T5" fmla="*/ 32 h 80"/>
              <a:gd name="T6" fmla="*/ 64 w 120"/>
              <a:gd name="T7" fmla="*/ 0 h 80"/>
              <a:gd name="T8" fmla="*/ 33 w 120"/>
              <a:gd name="T9" fmla="*/ 24 h 80"/>
              <a:gd name="T10" fmla="*/ 28 w 120"/>
              <a:gd name="T11" fmla="*/ 24 h 80"/>
              <a:gd name="T12" fmla="*/ 0 w 120"/>
              <a:gd name="T13" fmla="*/ 52 h 80"/>
              <a:gd name="T14" fmla="*/ 28 w 120"/>
              <a:gd name="T15" fmla="*/ 80 h 80"/>
              <a:gd name="T16" fmla="*/ 96 w 120"/>
              <a:gd name="T17" fmla="*/ 80 h 80"/>
              <a:gd name="T18" fmla="*/ 120 w 120"/>
              <a:gd name="T19" fmla="*/ 56 h 80"/>
              <a:gd name="T20" fmla="*/ 96 w 120"/>
              <a:gd name="T21" fmla="*/ 32 h 80"/>
              <a:gd name="T22" fmla="*/ 96 w 120"/>
              <a:gd name="T23" fmla="*/ 72 h 80"/>
              <a:gd name="T24" fmla="*/ 71 w 120"/>
              <a:gd name="T25" fmla="*/ 72 h 80"/>
              <a:gd name="T26" fmla="*/ 71 w 120"/>
              <a:gd name="T27" fmla="*/ 58 h 80"/>
              <a:gd name="T28" fmla="*/ 80 w 120"/>
              <a:gd name="T29" fmla="*/ 58 h 80"/>
              <a:gd name="T30" fmla="*/ 62 w 120"/>
              <a:gd name="T31" fmla="*/ 36 h 80"/>
              <a:gd name="T32" fmla="*/ 45 w 120"/>
              <a:gd name="T33" fmla="*/ 58 h 80"/>
              <a:gd name="T34" fmla="*/ 54 w 120"/>
              <a:gd name="T35" fmla="*/ 58 h 80"/>
              <a:gd name="T36" fmla="*/ 54 w 120"/>
              <a:gd name="T37" fmla="*/ 72 h 80"/>
              <a:gd name="T38" fmla="*/ 28 w 120"/>
              <a:gd name="T39" fmla="*/ 72 h 80"/>
              <a:gd name="T40" fmla="*/ 8 w 120"/>
              <a:gd name="T41" fmla="*/ 52 h 80"/>
              <a:gd name="T42" fmla="*/ 28 w 120"/>
              <a:gd name="T43" fmla="*/ 32 h 80"/>
              <a:gd name="T44" fmla="*/ 35 w 120"/>
              <a:gd name="T45" fmla="*/ 33 h 80"/>
              <a:gd name="T46" fmla="*/ 38 w 120"/>
              <a:gd name="T47" fmla="*/ 33 h 80"/>
              <a:gd name="T48" fmla="*/ 40 w 120"/>
              <a:gd name="T49" fmla="*/ 30 h 80"/>
              <a:gd name="T50" fmla="*/ 64 w 120"/>
              <a:gd name="T51" fmla="*/ 8 h 80"/>
              <a:gd name="T52" fmla="*/ 88 w 120"/>
              <a:gd name="T53" fmla="*/ 32 h 80"/>
              <a:gd name="T54" fmla="*/ 88 w 120"/>
              <a:gd name="T55" fmla="*/ 36 h 80"/>
              <a:gd name="T56" fmla="*/ 89 w 120"/>
              <a:gd name="T57" fmla="*/ 39 h 80"/>
              <a:gd name="T58" fmla="*/ 93 w 120"/>
              <a:gd name="T59" fmla="*/ 40 h 80"/>
              <a:gd name="T60" fmla="*/ 96 w 120"/>
              <a:gd name="T61" fmla="*/ 40 h 80"/>
              <a:gd name="T62" fmla="*/ 112 w 120"/>
              <a:gd name="T63" fmla="*/ 56 h 80"/>
              <a:gd name="T64" fmla="*/ 96 w 120"/>
              <a:gd name="T65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80"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14"/>
                  <a:pt x="82" y="0"/>
                  <a:pt x="64" y="0"/>
                </a:cubicBezTo>
                <a:cubicBezTo>
                  <a:pt x="49" y="0"/>
                  <a:pt x="36" y="10"/>
                  <a:pt x="33" y="24"/>
                </a:cubicBezTo>
                <a:cubicBezTo>
                  <a:pt x="31" y="24"/>
                  <a:pt x="30" y="24"/>
                  <a:pt x="28" y="24"/>
                </a:cubicBezTo>
                <a:cubicBezTo>
                  <a:pt x="13" y="24"/>
                  <a:pt x="0" y="37"/>
                  <a:pt x="0" y="52"/>
                </a:cubicBezTo>
                <a:cubicBezTo>
                  <a:pt x="0" y="67"/>
                  <a:pt x="13" y="80"/>
                  <a:pt x="28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109" y="80"/>
                  <a:pt x="120" y="69"/>
                  <a:pt x="120" y="56"/>
                </a:cubicBezTo>
                <a:cubicBezTo>
                  <a:pt x="120" y="43"/>
                  <a:pt x="109" y="32"/>
                  <a:pt x="96" y="32"/>
                </a:cubicBezTo>
                <a:close/>
                <a:moveTo>
                  <a:pt x="96" y="72"/>
                </a:moveTo>
                <a:cubicBezTo>
                  <a:pt x="71" y="72"/>
                  <a:pt x="71" y="72"/>
                  <a:pt x="71" y="72"/>
                </a:cubicBezTo>
                <a:cubicBezTo>
                  <a:pt x="71" y="58"/>
                  <a:pt x="71" y="58"/>
                  <a:pt x="71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62" y="36"/>
                  <a:pt x="62" y="36"/>
                  <a:pt x="62" y="36"/>
                </a:cubicBezTo>
                <a:cubicBezTo>
                  <a:pt x="45" y="58"/>
                  <a:pt x="45" y="58"/>
                  <a:pt x="45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72"/>
                  <a:pt x="54" y="72"/>
                  <a:pt x="5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17" y="72"/>
                  <a:pt x="8" y="63"/>
                  <a:pt x="8" y="52"/>
                </a:cubicBezTo>
                <a:cubicBezTo>
                  <a:pt x="8" y="41"/>
                  <a:pt x="17" y="32"/>
                  <a:pt x="28" y="32"/>
                </a:cubicBezTo>
                <a:cubicBezTo>
                  <a:pt x="30" y="32"/>
                  <a:pt x="32" y="32"/>
                  <a:pt x="35" y="33"/>
                </a:cubicBezTo>
                <a:cubicBezTo>
                  <a:pt x="36" y="34"/>
                  <a:pt x="37" y="34"/>
                  <a:pt x="38" y="33"/>
                </a:cubicBezTo>
                <a:cubicBezTo>
                  <a:pt x="39" y="32"/>
                  <a:pt x="40" y="31"/>
                  <a:pt x="40" y="30"/>
                </a:cubicBezTo>
                <a:cubicBezTo>
                  <a:pt x="41" y="17"/>
                  <a:pt x="51" y="8"/>
                  <a:pt x="64" y="8"/>
                </a:cubicBezTo>
                <a:cubicBezTo>
                  <a:pt x="77" y="8"/>
                  <a:pt x="88" y="19"/>
                  <a:pt x="88" y="32"/>
                </a:cubicBezTo>
                <a:cubicBezTo>
                  <a:pt x="88" y="33"/>
                  <a:pt x="88" y="34"/>
                  <a:pt x="88" y="36"/>
                </a:cubicBezTo>
                <a:cubicBezTo>
                  <a:pt x="87" y="37"/>
                  <a:pt x="88" y="39"/>
                  <a:pt x="89" y="39"/>
                </a:cubicBezTo>
                <a:cubicBezTo>
                  <a:pt x="90" y="40"/>
                  <a:pt x="91" y="41"/>
                  <a:pt x="93" y="40"/>
                </a:cubicBezTo>
                <a:cubicBezTo>
                  <a:pt x="94" y="40"/>
                  <a:pt x="95" y="40"/>
                  <a:pt x="96" y="40"/>
                </a:cubicBezTo>
                <a:cubicBezTo>
                  <a:pt x="105" y="40"/>
                  <a:pt x="112" y="47"/>
                  <a:pt x="112" y="56"/>
                </a:cubicBezTo>
                <a:cubicBezTo>
                  <a:pt x="112" y="65"/>
                  <a:pt x="105" y="72"/>
                  <a:pt x="96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FF853E-E7FE-455C-957D-24A11184833F}"/>
              </a:ext>
            </a:extLst>
          </p:cNvPr>
          <p:cNvGrpSpPr/>
          <p:nvPr/>
        </p:nvGrpSpPr>
        <p:grpSpPr>
          <a:xfrm>
            <a:off x="10850007" y="3528189"/>
            <a:ext cx="373510" cy="345243"/>
            <a:chOff x="9685338" y="4306888"/>
            <a:chExt cx="293688" cy="271462"/>
          </a:xfrm>
          <a:solidFill>
            <a:schemeClr val="accent1"/>
          </a:solidFill>
        </p:grpSpPr>
        <p:sp>
          <p:nvSpPr>
            <p:cNvPr id="40" name="Freeform 238">
              <a:extLst>
                <a:ext uri="{FF2B5EF4-FFF2-40B4-BE49-F238E27FC236}">
                  <a16:creationId xmlns:a16="http://schemas.microsoft.com/office/drawing/2014/main" id="{A6FBFC21-23C6-45D3-B7BB-E4BFBFB2B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5338" y="4306888"/>
              <a:ext cx="293688" cy="261938"/>
            </a:xfrm>
            <a:custGeom>
              <a:avLst/>
              <a:gdLst>
                <a:gd name="T0" fmla="*/ 101 w 110"/>
                <a:gd name="T1" fmla="*/ 26 h 98"/>
                <a:gd name="T2" fmla="*/ 55 w 110"/>
                <a:gd name="T3" fmla="*/ 0 h 98"/>
                <a:gd name="T4" fmla="*/ 9 w 110"/>
                <a:gd name="T5" fmla="*/ 26 h 98"/>
                <a:gd name="T6" fmla="*/ 7 w 110"/>
                <a:gd name="T7" fmla="*/ 74 h 98"/>
                <a:gd name="T8" fmla="*/ 7 w 110"/>
                <a:gd name="T9" fmla="*/ 78 h 98"/>
                <a:gd name="T10" fmla="*/ 23 w 110"/>
                <a:gd name="T11" fmla="*/ 98 h 98"/>
                <a:gd name="T12" fmla="*/ 23 w 110"/>
                <a:gd name="T13" fmla="*/ 58 h 98"/>
                <a:gd name="T14" fmla="*/ 12 w 110"/>
                <a:gd name="T15" fmla="*/ 64 h 98"/>
                <a:gd name="T16" fmla="*/ 16 w 110"/>
                <a:gd name="T17" fmla="*/ 30 h 98"/>
                <a:gd name="T18" fmla="*/ 55 w 110"/>
                <a:gd name="T19" fmla="*/ 8 h 98"/>
                <a:gd name="T20" fmla="*/ 94 w 110"/>
                <a:gd name="T21" fmla="*/ 30 h 98"/>
                <a:gd name="T22" fmla="*/ 98 w 110"/>
                <a:gd name="T23" fmla="*/ 64 h 98"/>
                <a:gd name="T24" fmla="*/ 87 w 110"/>
                <a:gd name="T25" fmla="*/ 58 h 98"/>
                <a:gd name="T26" fmla="*/ 87 w 110"/>
                <a:gd name="T27" fmla="*/ 98 h 98"/>
                <a:gd name="T28" fmla="*/ 103 w 110"/>
                <a:gd name="T29" fmla="*/ 78 h 98"/>
                <a:gd name="T30" fmla="*/ 103 w 110"/>
                <a:gd name="T31" fmla="*/ 74 h 98"/>
                <a:gd name="T32" fmla="*/ 101 w 110"/>
                <a:gd name="T33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98">
                  <a:moveTo>
                    <a:pt x="101" y="26"/>
                  </a:moveTo>
                  <a:cubicBezTo>
                    <a:pt x="91" y="10"/>
                    <a:pt x="73" y="0"/>
                    <a:pt x="55" y="0"/>
                  </a:cubicBezTo>
                  <a:cubicBezTo>
                    <a:pt x="37" y="0"/>
                    <a:pt x="19" y="10"/>
                    <a:pt x="9" y="26"/>
                  </a:cubicBezTo>
                  <a:cubicBezTo>
                    <a:pt x="0" y="41"/>
                    <a:pt x="0" y="58"/>
                    <a:pt x="7" y="74"/>
                  </a:cubicBezTo>
                  <a:cubicBezTo>
                    <a:pt x="7" y="75"/>
                    <a:pt x="7" y="77"/>
                    <a:pt x="7" y="78"/>
                  </a:cubicBezTo>
                  <a:cubicBezTo>
                    <a:pt x="7" y="89"/>
                    <a:pt x="15" y="98"/>
                    <a:pt x="23" y="9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19" y="58"/>
                    <a:pt x="15" y="61"/>
                    <a:pt x="12" y="64"/>
                  </a:cubicBezTo>
                  <a:cubicBezTo>
                    <a:pt x="8" y="52"/>
                    <a:pt x="10" y="41"/>
                    <a:pt x="16" y="30"/>
                  </a:cubicBezTo>
                  <a:cubicBezTo>
                    <a:pt x="24" y="17"/>
                    <a:pt x="40" y="8"/>
                    <a:pt x="55" y="8"/>
                  </a:cubicBezTo>
                  <a:cubicBezTo>
                    <a:pt x="70" y="8"/>
                    <a:pt x="86" y="17"/>
                    <a:pt x="94" y="30"/>
                  </a:cubicBezTo>
                  <a:cubicBezTo>
                    <a:pt x="100" y="41"/>
                    <a:pt x="102" y="52"/>
                    <a:pt x="98" y="64"/>
                  </a:cubicBezTo>
                  <a:cubicBezTo>
                    <a:pt x="95" y="61"/>
                    <a:pt x="91" y="58"/>
                    <a:pt x="87" y="5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95" y="98"/>
                    <a:pt x="103" y="89"/>
                    <a:pt x="103" y="78"/>
                  </a:cubicBezTo>
                  <a:cubicBezTo>
                    <a:pt x="103" y="77"/>
                    <a:pt x="103" y="75"/>
                    <a:pt x="103" y="74"/>
                  </a:cubicBezTo>
                  <a:cubicBezTo>
                    <a:pt x="110" y="58"/>
                    <a:pt x="110" y="41"/>
                    <a:pt x="10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39">
              <a:extLst>
                <a:ext uri="{FF2B5EF4-FFF2-40B4-BE49-F238E27FC236}">
                  <a16:creationId xmlns:a16="http://schemas.microsoft.com/office/drawing/2014/main" id="{9459F334-8BCA-4251-A78F-7A2941902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8363" y="4451350"/>
              <a:ext cx="20638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40">
              <a:extLst>
                <a:ext uri="{FF2B5EF4-FFF2-40B4-BE49-F238E27FC236}">
                  <a16:creationId xmlns:a16="http://schemas.microsoft.com/office/drawing/2014/main" id="{C83EDD24-B2D5-47ED-B67D-6F80890A8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363" y="4451350"/>
              <a:ext cx="22225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CB78493-EC22-43E8-B721-5DEBF081C049}"/>
              </a:ext>
            </a:extLst>
          </p:cNvPr>
          <p:cNvSpPr txBox="1"/>
          <p:nvPr/>
        </p:nvSpPr>
        <p:spPr>
          <a:xfrm>
            <a:off x="964343" y="5391387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B51E365-28B7-494A-BC2C-83FA3470E008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E9B06D1-5F23-45AC-87EF-F3BBDE1B332D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E19AB53-D36C-46EA-96A1-E9331AF02053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BA4972-8E8C-4B37-A878-86B157AC27E1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8DABE08-BD14-4E58-94FC-A0E7CD2B0330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6EDEFC-3415-4159-932B-E6FBDE1FA594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5" name="图片占位符 4">
            <a:extLst>
              <a:ext uri="{FF2B5EF4-FFF2-40B4-BE49-F238E27FC236}">
                <a16:creationId xmlns:a16="http://schemas.microsoft.com/office/drawing/2014/main" id="{C4C6F5B8-7CAA-4BCE-9ABD-A191C7F5841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2" r="148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6896546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3080541E-AD37-4D30-B379-D91EB8EE0E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A6CC2A-2751-4215-A2F1-CBBCCD892CD4}"/>
              </a:ext>
            </a:extLst>
          </p:cNvPr>
          <p:cNvSpPr/>
          <p:nvPr/>
        </p:nvSpPr>
        <p:spPr>
          <a:xfrm>
            <a:off x="5721026" y="2473283"/>
            <a:ext cx="6470974" cy="29372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540E3E4-C0E2-4CAC-ADB8-6C6319AECB87}"/>
              </a:ext>
            </a:extLst>
          </p:cNvPr>
          <p:cNvSpPr/>
          <p:nvPr/>
        </p:nvSpPr>
        <p:spPr>
          <a:xfrm>
            <a:off x="-4151" y="4514197"/>
            <a:ext cx="7213250" cy="17310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532669-B282-46E4-AE59-6173FA1488B8}"/>
              </a:ext>
            </a:extLst>
          </p:cNvPr>
          <p:cNvSpPr/>
          <p:nvPr/>
        </p:nvSpPr>
        <p:spPr>
          <a:xfrm>
            <a:off x="10546134" y="503515"/>
            <a:ext cx="1066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13</a:t>
            </a:r>
            <a:endParaRPr lang="id-ID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68F0572-F28C-44FE-A325-0FA685879269}"/>
              </a:ext>
            </a:extLst>
          </p:cNvPr>
          <p:cNvGrpSpPr/>
          <p:nvPr/>
        </p:nvGrpSpPr>
        <p:grpSpPr>
          <a:xfrm>
            <a:off x="512385" y="4841857"/>
            <a:ext cx="6180177" cy="1075776"/>
            <a:chOff x="3474684" y="1445608"/>
            <a:chExt cx="6180177" cy="107577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54597D2-4E94-464E-9CA9-0EC97D769EB4}"/>
                </a:ext>
              </a:extLst>
            </p:cNvPr>
            <p:cNvSpPr/>
            <p:nvPr/>
          </p:nvSpPr>
          <p:spPr>
            <a:xfrm>
              <a:off x="3474684" y="1445608"/>
              <a:ext cx="6180177" cy="1046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E719CBD-C581-4AD0-A43C-7704D4B3D70E}"/>
                </a:ext>
              </a:extLst>
            </p:cNvPr>
            <p:cNvSpPr txBox="1"/>
            <p:nvPr/>
          </p:nvSpPr>
          <p:spPr>
            <a:xfrm>
              <a:off x="3674710" y="1505721"/>
              <a:ext cx="58814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6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DISCO</a:t>
              </a:r>
              <a:r>
                <a:rPr lang="id-ID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GRAPHY</a:t>
              </a:r>
              <a:endParaRPr lang="en-US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7BB454E-E730-410A-8C09-65BDDA65A858}"/>
              </a:ext>
            </a:extLst>
          </p:cNvPr>
          <p:cNvSpPr txBox="1"/>
          <p:nvPr/>
        </p:nvSpPr>
        <p:spPr>
          <a:xfrm>
            <a:off x="6540919" y="2802062"/>
            <a:ext cx="3750523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b="1" i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FA9AAC-635B-4B56-AD9D-19F6BC0E9AEB}"/>
              </a:ext>
            </a:extLst>
          </p:cNvPr>
          <p:cNvSpPr/>
          <p:nvPr/>
        </p:nvSpPr>
        <p:spPr>
          <a:xfrm>
            <a:off x="6540919" y="1637408"/>
            <a:ext cx="40145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#2  90 DEGREE</a:t>
            </a:r>
            <a:endParaRPr lang="id-ID" sz="28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AB39D0-55EE-412F-86E3-45EE1D56B8B4}"/>
              </a:ext>
            </a:extLst>
          </p:cNvPr>
          <p:cNvSpPr txBox="1"/>
          <p:nvPr/>
        </p:nvSpPr>
        <p:spPr>
          <a:xfrm>
            <a:off x="8472670" y="4666081"/>
            <a:ext cx="2455759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id-ID" b="1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AVAILABLE ON</a:t>
            </a:r>
            <a:endParaRPr lang="en-US" b="1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21AC46-4597-4543-9B01-31E6B319F2D2}"/>
              </a:ext>
            </a:extLst>
          </p:cNvPr>
          <p:cNvGrpSpPr/>
          <p:nvPr/>
        </p:nvGrpSpPr>
        <p:grpSpPr>
          <a:xfrm>
            <a:off x="7209098" y="5410567"/>
            <a:ext cx="5008615" cy="890367"/>
            <a:chOff x="7270989" y="4997498"/>
            <a:chExt cx="5008615" cy="89036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60AF5F6-FCAE-41AB-872E-09568C24220B}"/>
                </a:ext>
              </a:extLst>
            </p:cNvPr>
            <p:cNvSpPr/>
            <p:nvPr/>
          </p:nvSpPr>
          <p:spPr>
            <a:xfrm>
              <a:off x="7270989" y="4997498"/>
              <a:ext cx="5008615" cy="89036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70AF1A3-6791-4500-B44C-9A023C38E0EC}"/>
                </a:ext>
              </a:extLst>
            </p:cNvPr>
            <p:cNvGrpSpPr/>
            <p:nvPr/>
          </p:nvGrpSpPr>
          <p:grpSpPr>
            <a:xfrm>
              <a:off x="8646342" y="5199450"/>
              <a:ext cx="2105659" cy="400024"/>
              <a:chOff x="8646342" y="5199450"/>
              <a:chExt cx="2105659" cy="400024"/>
            </a:xfrm>
          </p:grpSpPr>
          <p:sp>
            <p:nvSpPr>
              <p:cNvPr id="26" name="Freeform 48">
                <a:extLst>
                  <a:ext uri="{FF2B5EF4-FFF2-40B4-BE49-F238E27FC236}">
                    <a16:creationId xmlns:a16="http://schemas.microsoft.com/office/drawing/2014/main" id="{CF9DBDAC-A9F4-4895-A005-2E1C376D8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5062" y="5199450"/>
                <a:ext cx="403984" cy="40002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5">
                <a:extLst>
                  <a:ext uri="{FF2B5EF4-FFF2-40B4-BE49-F238E27FC236}">
                    <a16:creationId xmlns:a16="http://schemas.microsoft.com/office/drawing/2014/main" id="{A89531A4-7796-4C08-AC30-13A86DFE7A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46342" y="5219462"/>
                <a:ext cx="540000" cy="360000"/>
              </a:xfrm>
              <a:custGeom>
                <a:avLst/>
                <a:gdLst>
                  <a:gd name="T0" fmla="*/ 96 w 120"/>
                  <a:gd name="T1" fmla="*/ 32 h 80"/>
                  <a:gd name="T2" fmla="*/ 96 w 120"/>
                  <a:gd name="T3" fmla="*/ 32 h 80"/>
                  <a:gd name="T4" fmla="*/ 96 w 120"/>
                  <a:gd name="T5" fmla="*/ 32 h 80"/>
                  <a:gd name="T6" fmla="*/ 64 w 120"/>
                  <a:gd name="T7" fmla="*/ 0 h 80"/>
                  <a:gd name="T8" fmla="*/ 33 w 120"/>
                  <a:gd name="T9" fmla="*/ 24 h 80"/>
                  <a:gd name="T10" fmla="*/ 28 w 120"/>
                  <a:gd name="T11" fmla="*/ 24 h 80"/>
                  <a:gd name="T12" fmla="*/ 0 w 120"/>
                  <a:gd name="T13" fmla="*/ 52 h 80"/>
                  <a:gd name="T14" fmla="*/ 28 w 120"/>
                  <a:gd name="T15" fmla="*/ 80 h 80"/>
                  <a:gd name="T16" fmla="*/ 96 w 120"/>
                  <a:gd name="T17" fmla="*/ 80 h 80"/>
                  <a:gd name="T18" fmla="*/ 120 w 120"/>
                  <a:gd name="T19" fmla="*/ 56 h 80"/>
                  <a:gd name="T20" fmla="*/ 96 w 120"/>
                  <a:gd name="T21" fmla="*/ 32 h 80"/>
                  <a:gd name="T22" fmla="*/ 96 w 120"/>
                  <a:gd name="T23" fmla="*/ 72 h 80"/>
                  <a:gd name="T24" fmla="*/ 71 w 120"/>
                  <a:gd name="T25" fmla="*/ 72 h 80"/>
                  <a:gd name="T26" fmla="*/ 71 w 120"/>
                  <a:gd name="T27" fmla="*/ 58 h 80"/>
                  <a:gd name="T28" fmla="*/ 80 w 120"/>
                  <a:gd name="T29" fmla="*/ 58 h 80"/>
                  <a:gd name="T30" fmla="*/ 62 w 120"/>
                  <a:gd name="T31" fmla="*/ 36 h 80"/>
                  <a:gd name="T32" fmla="*/ 45 w 120"/>
                  <a:gd name="T33" fmla="*/ 58 h 80"/>
                  <a:gd name="T34" fmla="*/ 54 w 120"/>
                  <a:gd name="T35" fmla="*/ 58 h 80"/>
                  <a:gd name="T36" fmla="*/ 54 w 120"/>
                  <a:gd name="T37" fmla="*/ 72 h 80"/>
                  <a:gd name="T38" fmla="*/ 28 w 120"/>
                  <a:gd name="T39" fmla="*/ 72 h 80"/>
                  <a:gd name="T40" fmla="*/ 8 w 120"/>
                  <a:gd name="T41" fmla="*/ 52 h 80"/>
                  <a:gd name="T42" fmla="*/ 28 w 120"/>
                  <a:gd name="T43" fmla="*/ 32 h 80"/>
                  <a:gd name="T44" fmla="*/ 35 w 120"/>
                  <a:gd name="T45" fmla="*/ 33 h 80"/>
                  <a:gd name="T46" fmla="*/ 38 w 120"/>
                  <a:gd name="T47" fmla="*/ 33 h 80"/>
                  <a:gd name="T48" fmla="*/ 40 w 120"/>
                  <a:gd name="T49" fmla="*/ 30 h 80"/>
                  <a:gd name="T50" fmla="*/ 64 w 120"/>
                  <a:gd name="T51" fmla="*/ 8 h 80"/>
                  <a:gd name="T52" fmla="*/ 88 w 120"/>
                  <a:gd name="T53" fmla="*/ 32 h 80"/>
                  <a:gd name="T54" fmla="*/ 88 w 120"/>
                  <a:gd name="T55" fmla="*/ 36 h 80"/>
                  <a:gd name="T56" fmla="*/ 89 w 120"/>
                  <a:gd name="T57" fmla="*/ 39 h 80"/>
                  <a:gd name="T58" fmla="*/ 93 w 120"/>
                  <a:gd name="T59" fmla="*/ 40 h 80"/>
                  <a:gd name="T60" fmla="*/ 96 w 120"/>
                  <a:gd name="T61" fmla="*/ 40 h 80"/>
                  <a:gd name="T62" fmla="*/ 112 w 120"/>
                  <a:gd name="T63" fmla="*/ 56 h 80"/>
                  <a:gd name="T64" fmla="*/ 96 w 120"/>
                  <a:gd name="T65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0" h="80">
                    <a:moveTo>
                      <a:pt x="96" y="32"/>
                    </a:moveTo>
                    <a:cubicBezTo>
                      <a:pt x="96" y="32"/>
                      <a:pt x="96" y="32"/>
                      <a:pt x="96" y="32"/>
                    </a:cubicBezTo>
                    <a:cubicBezTo>
                      <a:pt x="96" y="32"/>
                      <a:pt x="96" y="32"/>
                      <a:pt x="96" y="32"/>
                    </a:cubicBezTo>
                    <a:cubicBezTo>
                      <a:pt x="96" y="14"/>
                      <a:pt x="82" y="0"/>
                      <a:pt x="64" y="0"/>
                    </a:cubicBezTo>
                    <a:cubicBezTo>
                      <a:pt x="49" y="0"/>
                      <a:pt x="36" y="10"/>
                      <a:pt x="33" y="24"/>
                    </a:cubicBezTo>
                    <a:cubicBezTo>
                      <a:pt x="31" y="24"/>
                      <a:pt x="30" y="24"/>
                      <a:pt x="28" y="24"/>
                    </a:cubicBezTo>
                    <a:cubicBezTo>
                      <a:pt x="13" y="24"/>
                      <a:pt x="0" y="37"/>
                      <a:pt x="0" y="52"/>
                    </a:cubicBezTo>
                    <a:cubicBezTo>
                      <a:pt x="0" y="67"/>
                      <a:pt x="13" y="80"/>
                      <a:pt x="28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80"/>
                      <a:pt x="120" y="69"/>
                      <a:pt x="120" y="56"/>
                    </a:cubicBezTo>
                    <a:cubicBezTo>
                      <a:pt x="120" y="43"/>
                      <a:pt x="109" y="32"/>
                      <a:pt x="96" y="32"/>
                    </a:cubicBezTo>
                    <a:close/>
                    <a:moveTo>
                      <a:pt x="96" y="72"/>
                    </a:moveTo>
                    <a:cubicBezTo>
                      <a:pt x="71" y="72"/>
                      <a:pt x="71" y="72"/>
                      <a:pt x="71" y="72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17" y="72"/>
                      <a:pt x="8" y="63"/>
                      <a:pt x="8" y="52"/>
                    </a:cubicBezTo>
                    <a:cubicBezTo>
                      <a:pt x="8" y="41"/>
                      <a:pt x="17" y="32"/>
                      <a:pt x="28" y="32"/>
                    </a:cubicBezTo>
                    <a:cubicBezTo>
                      <a:pt x="30" y="32"/>
                      <a:pt x="32" y="32"/>
                      <a:pt x="35" y="33"/>
                    </a:cubicBezTo>
                    <a:cubicBezTo>
                      <a:pt x="36" y="34"/>
                      <a:pt x="37" y="34"/>
                      <a:pt x="38" y="33"/>
                    </a:cubicBezTo>
                    <a:cubicBezTo>
                      <a:pt x="39" y="32"/>
                      <a:pt x="40" y="31"/>
                      <a:pt x="40" y="30"/>
                    </a:cubicBezTo>
                    <a:cubicBezTo>
                      <a:pt x="41" y="17"/>
                      <a:pt x="51" y="8"/>
                      <a:pt x="64" y="8"/>
                    </a:cubicBezTo>
                    <a:cubicBezTo>
                      <a:pt x="77" y="8"/>
                      <a:pt x="88" y="19"/>
                      <a:pt x="88" y="32"/>
                    </a:cubicBezTo>
                    <a:cubicBezTo>
                      <a:pt x="88" y="33"/>
                      <a:pt x="88" y="34"/>
                      <a:pt x="88" y="36"/>
                    </a:cubicBezTo>
                    <a:cubicBezTo>
                      <a:pt x="87" y="37"/>
                      <a:pt x="88" y="39"/>
                      <a:pt x="89" y="39"/>
                    </a:cubicBezTo>
                    <a:cubicBezTo>
                      <a:pt x="90" y="40"/>
                      <a:pt x="91" y="41"/>
                      <a:pt x="93" y="40"/>
                    </a:cubicBezTo>
                    <a:cubicBezTo>
                      <a:pt x="94" y="40"/>
                      <a:pt x="95" y="40"/>
                      <a:pt x="96" y="40"/>
                    </a:cubicBezTo>
                    <a:cubicBezTo>
                      <a:pt x="105" y="40"/>
                      <a:pt x="112" y="47"/>
                      <a:pt x="112" y="56"/>
                    </a:cubicBezTo>
                    <a:cubicBezTo>
                      <a:pt x="112" y="65"/>
                      <a:pt x="105" y="72"/>
                      <a:pt x="96" y="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BB3A2AE-5FE6-4E03-B0A7-E1C4131267B4}"/>
                  </a:ext>
                </a:extLst>
              </p:cNvPr>
              <p:cNvGrpSpPr/>
              <p:nvPr/>
            </p:nvGrpSpPr>
            <p:grpSpPr>
              <a:xfrm>
                <a:off x="10378491" y="5226841"/>
                <a:ext cx="373510" cy="345243"/>
                <a:chOff x="9685338" y="4306888"/>
                <a:chExt cx="293688" cy="271462"/>
              </a:xfrm>
              <a:solidFill>
                <a:schemeClr val="accent1"/>
              </a:solidFill>
            </p:grpSpPr>
            <p:sp>
              <p:nvSpPr>
                <p:cNvPr id="30" name="Freeform 238">
                  <a:extLst>
                    <a:ext uri="{FF2B5EF4-FFF2-40B4-BE49-F238E27FC236}">
                      <a16:creationId xmlns:a16="http://schemas.microsoft.com/office/drawing/2014/main" id="{69AA1629-21E6-41DA-9FF5-2F366D426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85338" y="4306888"/>
                  <a:ext cx="293688" cy="261938"/>
                </a:xfrm>
                <a:custGeom>
                  <a:avLst/>
                  <a:gdLst>
                    <a:gd name="T0" fmla="*/ 101 w 110"/>
                    <a:gd name="T1" fmla="*/ 26 h 98"/>
                    <a:gd name="T2" fmla="*/ 55 w 110"/>
                    <a:gd name="T3" fmla="*/ 0 h 98"/>
                    <a:gd name="T4" fmla="*/ 9 w 110"/>
                    <a:gd name="T5" fmla="*/ 26 h 98"/>
                    <a:gd name="T6" fmla="*/ 7 w 110"/>
                    <a:gd name="T7" fmla="*/ 74 h 98"/>
                    <a:gd name="T8" fmla="*/ 7 w 110"/>
                    <a:gd name="T9" fmla="*/ 78 h 98"/>
                    <a:gd name="T10" fmla="*/ 23 w 110"/>
                    <a:gd name="T11" fmla="*/ 98 h 98"/>
                    <a:gd name="T12" fmla="*/ 23 w 110"/>
                    <a:gd name="T13" fmla="*/ 58 h 98"/>
                    <a:gd name="T14" fmla="*/ 12 w 110"/>
                    <a:gd name="T15" fmla="*/ 64 h 98"/>
                    <a:gd name="T16" fmla="*/ 16 w 110"/>
                    <a:gd name="T17" fmla="*/ 30 h 98"/>
                    <a:gd name="T18" fmla="*/ 55 w 110"/>
                    <a:gd name="T19" fmla="*/ 8 h 98"/>
                    <a:gd name="T20" fmla="*/ 94 w 110"/>
                    <a:gd name="T21" fmla="*/ 30 h 98"/>
                    <a:gd name="T22" fmla="*/ 98 w 110"/>
                    <a:gd name="T23" fmla="*/ 64 h 98"/>
                    <a:gd name="T24" fmla="*/ 87 w 110"/>
                    <a:gd name="T25" fmla="*/ 58 h 98"/>
                    <a:gd name="T26" fmla="*/ 87 w 110"/>
                    <a:gd name="T27" fmla="*/ 98 h 98"/>
                    <a:gd name="T28" fmla="*/ 103 w 110"/>
                    <a:gd name="T29" fmla="*/ 78 h 98"/>
                    <a:gd name="T30" fmla="*/ 103 w 110"/>
                    <a:gd name="T31" fmla="*/ 74 h 98"/>
                    <a:gd name="T32" fmla="*/ 101 w 110"/>
                    <a:gd name="T33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0" h="98">
                      <a:moveTo>
                        <a:pt x="101" y="26"/>
                      </a:moveTo>
                      <a:cubicBezTo>
                        <a:pt x="91" y="10"/>
                        <a:pt x="73" y="0"/>
                        <a:pt x="55" y="0"/>
                      </a:cubicBezTo>
                      <a:cubicBezTo>
                        <a:pt x="37" y="0"/>
                        <a:pt x="19" y="10"/>
                        <a:pt x="9" y="26"/>
                      </a:cubicBezTo>
                      <a:cubicBezTo>
                        <a:pt x="0" y="41"/>
                        <a:pt x="0" y="58"/>
                        <a:pt x="7" y="74"/>
                      </a:cubicBezTo>
                      <a:cubicBezTo>
                        <a:pt x="7" y="75"/>
                        <a:pt x="7" y="77"/>
                        <a:pt x="7" y="78"/>
                      </a:cubicBezTo>
                      <a:cubicBezTo>
                        <a:pt x="7" y="89"/>
                        <a:pt x="15" y="98"/>
                        <a:pt x="23" y="98"/>
                      </a:cubicBezTo>
                      <a:cubicBezTo>
                        <a:pt x="23" y="58"/>
                        <a:pt x="23" y="58"/>
                        <a:pt x="23" y="58"/>
                      </a:cubicBezTo>
                      <a:cubicBezTo>
                        <a:pt x="19" y="58"/>
                        <a:pt x="15" y="61"/>
                        <a:pt x="12" y="64"/>
                      </a:cubicBezTo>
                      <a:cubicBezTo>
                        <a:pt x="8" y="52"/>
                        <a:pt x="10" y="41"/>
                        <a:pt x="16" y="30"/>
                      </a:cubicBezTo>
                      <a:cubicBezTo>
                        <a:pt x="24" y="17"/>
                        <a:pt x="40" y="8"/>
                        <a:pt x="55" y="8"/>
                      </a:cubicBezTo>
                      <a:cubicBezTo>
                        <a:pt x="70" y="8"/>
                        <a:pt x="86" y="17"/>
                        <a:pt x="94" y="30"/>
                      </a:cubicBezTo>
                      <a:cubicBezTo>
                        <a:pt x="100" y="41"/>
                        <a:pt x="102" y="52"/>
                        <a:pt x="98" y="64"/>
                      </a:cubicBezTo>
                      <a:cubicBezTo>
                        <a:pt x="95" y="61"/>
                        <a:pt x="91" y="58"/>
                        <a:pt x="87" y="58"/>
                      </a:cubicBezTo>
                      <a:cubicBezTo>
                        <a:pt x="87" y="98"/>
                        <a:pt x="87" y="98"/>
                        <a:pt x="87" y="98"/>
                      </a:cubicBezTo>
                      <a:cubicBezTo>
                        <a:pt x="95" y="98"/>
                        <a:pt x="103" y="89"/>
                        <a:pt x="103" y="78"/>
                      </a:cubicBezTo>
                      <a:cubicBezTo>
                        <a:pt x="103" y="77"/>
                        <a:pt x="103" y="75"/>
                        <a:pt x="103" y="74"/>
                      </a:cubicBezTo>
                      <a:cubicBezTo>
                        <a:pt x="110" y="58"/>
                        <a:pt x="110" y="41"/>
                        <a:pt x="10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" name="Freeform 239">
                  <a:extLst>
                    <a:ext uri="{FF2B5EF4-FFF2-40B4-BE49-F238E27FC236}">
                      <a16:creationId xmlns:a16="http://schemas.microsoft.com/office/drawing/2014/main" id="{984C72A9-86C6-41E3-900A-3D930205F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8363" y="4451350"/>
                  <a:ext cx="20638" cy="127000"/>
                </a:xfrm>
                <a:custGeom>
                  <a:avLst/>
                  <a:gdLst>
                    <a:gd name="T0" fmla="*/ 4 w 8"/>
                    <a:gd name="T1" fmla="*/ 0 h 48"/>
                    <a:gd name="T2" fmla="*/ 0 w 8"/>
                    <a:gd name="T3" fmla="*/ 4 h 48"/>
                    <a:gd name="T4" fmla="*/ 0 w 8"/>
                    <a:gd name="T5" fmla="*/ 44 h 48"/>
                    <a:gd name="T6" fmla="*/ 4 w 8"/>
                    <a:gd name="T7" fmla="*/ 48 h 48"/>
                    <a:gd name="T8" fmla="*/ 8 w 8"/>
                    <a:gd name="T9" fmla="*/ 44 h 48"/>
                    <a:gd name="T10" fmla="*/ 8 w 8"/>
                    <a:gd name="T11" fmla="*/ 4 h 48"/>
                    <a:gd name="T12" fmla="*/ 4 w 8"/>
                    <a:gd name="T13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8">
                      <a:moveTo>
                        <a:pt x="4" y="0"/>
                      </a:move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7"/>
                        <a:pt x="2" y="48"/>
                        <a:pt x="4" y="48"/>
                      </a:cubicBezTo>
                      <a:cubicBezTo>
                        <a:pt x="6" y="48"/>
                        <a:pt x="8" y="47"/>
                        <a:pt x="8" y="4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6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" name="Freeform 240">
                  <a:extLst>
                    <a:ext uri="{FF2B5EF4-FFF2-40B4-BE49-F238E27FC236}">
                      <a16:creationId xmlns:a16="http://schemas.microsoft.com/office/drawing/2014/main" id="{9F28F5DD-28C4-460E-AFAE-0CF5347E0F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85363" y="4451350"/>
                  <a:ext cx="22225" cy="127000"/>
                </a:xfrm>
                <a:custGeom>
                  <a:avLst/>
                  <a:gdLst>
                    <a:gd name="T0" fmla="*/ 4 w 8"/>
                    <a:gd name="T1" fmla="*/ 0 h 48"/>
                    <a:gd name="T2" fmla="*/ 0 w 8"/>
                    <a:gd name="T3" fmla="*/ 4 h 48"/>
                    <a:gd name="T4" fmla="*/ 0 w 8"/>
                    <a:gd name="T5" fmla="*/ 44 h 48"/>
                    <a:gd name="T6" fmla="*/ 4 w 8"/>
                    <a:gd name="T7" fmla="*/ 48 h 48"/>
                    <a:gd name="T8" fmla="*/ 8 w 8"/>
                    <a:gd name="T9" fmla="*/ 44 h 48"/>
                    <a:gd name="T10" fmla="*/ 8 w 8"/>
                    <a:gd name="T11" fmla="*/ 4 h 48"/>
                    <a:gd name="T12" fmla="*/ 4 w 8"/>
                    <a:gd name="T13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8">
                      <a:moveTo>
                        <a:pt x="4" y="0"/>
                      </a:move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7"/>
                        <a:pt x="2" y="48"/>
                        <a:pt x="4" y="48"/>
                      </a:cubicBezTo>
                      <a:cubicBezTo>
                        <a:pt x="6" y="48"/>
                        <a:pt x="8" y="47"/>
                        <a:pt x="8" y="4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6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579B8ED-AC77-454F-ACB1-CE3B2E42FE13}"/>
              </a:ext>
            </a:extLst>
          </p:cNvPr>
          <p:cNvSpPr txBox="1"/>
          <p:nvPr/>
        </p:nvSpPr>
        <p:spPr>
          <a:xfrm rot="16200000">
            <a:off x="-517959" y="2557797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65C58D-F243-4486-BC96-2FE24E83F2A5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5C191C6-5673-42B9-9AFB-BA00CA7B6A5F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5CB2E30-F65B-49C4-8887-5D369C9D6266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1AC61A-A480-42A2-B171-4E6E9998065A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03E159A-1C62-44C6-9A13-90EDA0A92E0D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C68FFE4-FC69-41B0-B681-0DFC8F484A82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065A9CA0-690C-49AA-A623-0769FCC6627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00" r="13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039208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8DD5B4AD-627A-409F-B29F-88658EBD0A7D}"/>
              </a:ext>
            </a:extLst>
          </p:cNvPr>
          <p:cNvSpPr/>
          <p:nvPr/>
        </p:nvSpPr>
        <p:spPr>
          <a:xfrm>
            <a:off x="296214" y="4075278"/>
            <a:ext cx="1455313" cy="2233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AE50C8-27DF-4E9B-AF5E-1433BF94807B}"/>
              </a:ext>
            </a:extLst>
          </p:cNvPr>
          <p:cNvSpPr/>
          <p:nvPr/>
        </p:nvSpPr>
        <p:spPr>
          <a:xfrm>
            <a:off x="0" y="992571"/>
            <a:ext cx="12192000" cy="2794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B5B5E4-A373-4A6F-80E9-263416236535}"/>
              </a:ext>
            </a:extLst>
          </p:cNvPr>
          <p:cNvSpPr/>
          <p:nvPr/>
        </p:nvSpPr>
        <p:spPr>
          <a:xfrm>
            <a:off x="2047741" y="3787457"/>
            <a:ext cx="4912140" cy="2521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E322CBF-17E1-4AA2-9D42-82832A17355C}"/>
              </a:ext>
            </a:extLst>
          </p:cNvPr>
          <p:cNvGrpSpPr/>
          <p:nvPr/>
        </p:nvGrpSpPr>
        <p:grpSpPr>
          <a:xfrm>
            <a:off x="739128" y="1354644"/>
            <a:ext cx="6180177" cy="2031494"/>
            <a:chOff x="3474684" y="1445608"/>
            <a:chExt cx="6180177" cy="203149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45F606-8790-4EFC-A127-9A4F53E9DD95}"/>
                </a:ext>
              </a:extLst>
            </p:cNvPr>
            <p:cNvSpPr/>
            <p:nvPr/>
          </p:nvSpPr>
          <p:spPr>
            <a:xfrm>
              <a:off x="3474684" y="1445608"/>
              <a:ext cx="6180177" cy="20314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D508BA-B3DC-493E-BD02-21C9C3C9D5E4}"/>
                </a:ext>
              </a:extLst>
            </p:cNvPr>
            <p:cNvSpPr txBox="1"/>
            <p:nvPr/>
          </p:nvSpPr>
          <p:spPr>
            <a:xfrm>
              <a:off x="3634982" y="1507406"/>
              <a:ext cx="588142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6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UPCOMING </a:t>
              </a:r>
              <a:r>
                <a:rPr lang="id-ID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EVENT</a:t>
              </a:r>
              <a:endParaRPr lang="en-US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54B9578-8C43-4A21-822C-0504D918DD76}"/>
              </a:ext>
            </a:extLst>
          </p:cNvPr>
          <p:cNvSpPr txBox="1"/>
          <p:nvPr/>
        </p:nvSpPr>
        <p:spPr>
          <a:xfrm>
            <a:off x="2572795" y="4726271"/>
            <a:ext cx="3990769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latin typeface="Ubuntu" panose="020B0504030602030204" pitchFamily="34" charset="0"/>
              </a:rPr>
              <a:t>Find upcoming events near you, with listings, tour dates and tickets for concerts, festivals, movies, performing arts, family events, sports and more.</a:t>
            </a:r>
            <a:endParaRPr lang="en-US" sz="1000" b="1" i="1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755FA6-CA0E-4CE7-A813-7110E5712E98}"/>
              </a:ext>
            </a:extLst>
          </p:cNvPr>
          <p:cNvSpPr/>
          <p:nvPr/>
        </p:nvSpPr>
        <p:spPr>
          <a:xfrm>
            <a:off x="10453633" y="514868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14</a:t>
            </a:r>
            <a:endParaRPr lang="id-ID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792874-4D9A-4955-B81A-F7394C60E4E8}"/>
              </a:ext>
            </a:extLst>
          </p:cNvPr>
          <p:cNvSpPr txBox="1"/>
          <p:nvPr/>
        </p:nvSpPr>
        <p:spPr>
          <a:xfrm>
            <a:off x="8224986" y="592075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E125FD6-4D7F-4CC8-B00A-F3D0507FB9B2}"/>
              </a:ext>
            </a:extLst>
          </p:cNvPr>
          <p:cNvSpPr/>
          <p:nvPr/>
        </p:nvSpPr>
        <p:spPr>
          <a:xfrm>
            <a:off x="2572795" y="4075278"/>
            <a:ext cx="40145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GUSTAV – Soul of Hero</a:t>
            </a:r>
            <a:endParaRPr lang="id-ID" sz="2800" b="1" dirty="0">
              <a:solidFill>
                <a:schemeClr val="accent6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DF0695-F0CE-4A2D-B290-7143E076533C}"/>
              </a:ext>
            </a:extLst>
          </p:cNvPr>
          <p:cNvSpPr/>
          <p:nvPr/>
        </p:nvSpPr>
        <p:spPr>
          <a:xfrm>
            <a:off x="446626" y="4367957"/>
            <a:ext cx="1108553" cy="1490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32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Aug 25</a:t>
            </a:r>
            <a:endParaRPr lang="id-ID" sz="3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966122-2C20-4E1D-8706-F7BEFB019099}"/>
              </a:ext>
            </a:extLst>
          </p:cNvPr>
          <p:cNvSpPr txBox="1"/>
          <p:nvPr/>
        </p:nvSpPr>
        <p:spPr>
          <a:xfrm>
            <a:off x="8224986" y="5425416"/>
            <a:ext cx="2230249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d-ID" sz="1400" dirty="0">
                <a:solidFill>
                  <a:schemeClr val="accent1"/>
                </a:solidFill>
                <a:latin typeface="Ubuntu" panose="020B0504030602030204" pitchFamily="34" charset="0"/>
              </a:rPr>
              <a:t>Empire State Building</a:t>
            </a:r>
            <a:endParaRPr lang="en-US" sz="1050" b="1" i="1" dirty="0">
              <a:solidFill>
                <a:schemeClr val="accent1"/>
              </a:solidFill>
              <a:latin typeface="Ubuntu" panose="020B0504030602030204" pitchFamily="34" charset="0"/>
              <a:ea typeface="Roboto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21F8C39-A3E1-4568-A8EF-5CCB8F45D6E5}"/>
              </a:ext>
            </a:extLst>
          </p:cNvPr>
          <p:cNvGrpSpPr/>
          <p:nvPr/>
        </p:nvGrpSpPr>
        <p:grpSpPr>
          <a:xfrm>
            <a:off x="7676417" y="5607206"/>
            <a:ext cx="360000" cy="540000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6143643A-F846-4ED5-9E19-155B9CBBA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7203DB0C-EDD8-46F0-A582-F0B72ED5F9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FCEDB2-AABF-4CEC-82C6-455CD1B9EA50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12D010E-3811-4E58-BC03-91FA97E75EC4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E8EC679-9796-4B8A-8AEF-4AEA3A4D7BF1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3925AE1-3F12-4944-9A37-93F8B9309D1F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05AEC4-AED6-4F2D-852F-E2F0CA8BC4F5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53854A9-789E-4864-9139-30E1868F0DED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C0421CAA-CFFF-4F1D-9BEB-3E298CB472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46" r="165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8361663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32F1B1F-507A-41B4-9D6C-8DFD92E3FFA2}"/>
              </a:ext>
            </a:extLst>
          </p:cNvPr>
          <p:cNvSpPr/>
          <p:nvPr/>
        </p:nvSpPr>
        <p:spPr>
          <a:xfrm>
            <a:off x="0" y="3429000"/>
            <a:ext cx="12192000" cy="14741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F0BE0E-10FD-4CAE-AAF3-F7523B8A0E29}"/>
              </a:ext>
            </a:extLst>
          </p:cNvPr>
          <p:cNvSpPr/>
          <p:nvPr/>
        </p:nvSpPr>
        <p:spPr>
          <a:xfrm>
            <a:off x="574317" y="2026365"/>
            <a:ext cx="7115174" cy="1402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D2E475-5302-4CD1-98FC-62474E5B615B}"/>
              </a:ext>
            </a:extLst>
          </p:cNvPr>
          <p:cNvSpPr/>
          <p:nvPr/>
        </p:nvSpPr>
        <p:spPr>
          <a:xfrm>
            <a:off x="10456391" y="509327"/>
            <a:ext cx="1064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15</a:t>
            </a:r>
            <a:endParaRPr lang="id-ID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AB4CB6E-D4ED-4633-B6A7-C28790C41C72}"/>
              </a:ext>
            </a:extLst>
          </p:cNvPr>
          <p:cNvGrpSpPr/>
          <p:nvPr/>
        </p:nvGrpSpPr>
        <p:grpSpPr>
          <a:xfrm>
            <a:off x="1042043" y="2386977"/>
            <a:ext cx="6180177" cy="1075776"/>
            <a:chOff x="1042043" y="2386977"/>
            <a:chExt cx="6180177" cy="107577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89B1F4E-3CB9-468C-8C21-233993712B20}"/>
                </a:ext>
              </a:extLst>
            </p:cNvPr>
            <p:cNvGrpSpPr/>
            <p:nvPr/>
          </p:nvGrpSpPr>
          <p:grpSpPr>
            <a:xfrm>
              <a:off x="1042043" y="2386977"/>
              <a:ext cx="6180177" cy="1075776"/>
              <a:chOff x="3474684" y="1445608"/>
              <a:chExt cx="6180177" cy="1075776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FA2E1B1-3E70-4F90-9AC2-C771DC873E1E}"/>
                  </a:ext>
                </a:extLst>
              </p:cNvPr>
              <p:cNvSpPr/>
              <p:nvPr/>
            </p:nvSpPr>
            <p:spPr>
              <a:xfrm>
                <a:off x="3474684" y="1445608"/>
                <a:ext cx="6180177" cy="104600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F92601D-85A8-4701-9FC0-02FA66C9B9F7}"/>
                  </a:ext>
                </a:extLst>
              </p:cNvPr>
              <p:cNvSpPr txBox="1"/>
              <p:nvPr/>
            </p:nvSpPr>
            <p:spPr>
              <a:xfrm>
                <a:off x="3674710" y="1505721"/>
                <a:ext cx="588142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60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UPCOMING</a:t>
                </a:r>
                <a:endParaRPr lang="en-US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9B8F13A-3778-498A-B30D-B6A605F18083}"/>
                </a:ext>
              </a:extLst>
            </p:cNvPr>
            <p:cNvSpPr/>
            <p:nvPr/>
          </p:nvSpPr>
          <p:spPr>
            <a:xfrm>
              <a:off x="3734873" y="2775350"/>
              <a:ext cx="1880316" cy="327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6D676F-5CFF-4ECD-9D2C-615750B6628D}"/>
                </a:ext>
              </a:extLst>
            </p:cNvPr>
            <p:cNvSpPr txBox="1"/>
            <p:nvPr/>
          </p:nvSpPr>
          <p:spPr>
            <a:xfrm>
              <a:off x="3825026" y="2692981"/>
              <a:ext cx="17080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800" b="1" spc="10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EVENT</a:t>
              </a:r>
              <a:endParaRPr lang="en-US" sz="28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2D74603-16BD-4E8E-817F-78141D7330DD}"/>
              </a:ext>
            </a:extLst>
          </p:cNvPr>
          <p:cNvGrpSpPr/>
          <p:nvPr/>
        </p:nvGrpSpPr>
        <p:grpSpPr>
          <a:xfrm>
            <a:off x="752673" y="4103680"/>
            <a:ext cx="4014551" cy="1643374"/>
            <a:chOff x="1242069" y="3791906"/>
            <a:chExt cx="4014551" cy="164337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EE33E0-D730-4A97-BBDF-E10BF210B2BB}"/>
                </a:ext>
              </a:extLst>
            </p:cNvPr>
            <p:cNvSpPr/>
            <p:nvPr/>
          </p:nvSpPr>
          <p:spPr>
            <a:xfrm>
              <a:off x="1242069" y="3791906"/>
              <a:ext cx="401455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8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GUSTAV – Soul of Hero</a:t>
              </a:r>
              <a:endParaRPr lang="id-ID" sz="2800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2A7CB3-9D7D-4F14-AC41-7F1A87BF8BEA}"/>
                </a:ext>
              </a:extLst>
            </p:cNvPr>
            <p:cNvGrpSpPr/>
            <p:nvPr/>
          </p:nvGrpSpPr>
          <p:grpSpPr>
            <a:xfrm>
              <a:off x="1242069" y="4659637"/>
              <a:ext cx="3233157" cy="775643"/>
              <a:chOff x="1242069" y="4659637"/>
              <a:chExt cx="3233157" cy="77564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68E7C0D-45CF-4C33-AF6B-AB1CD86E5FC4}"/>
                  </a:ext>
                </a:extLst>
              </p:cNvPr>
              <p:cNvSpPr txBox="1"/>
              <p:nvPr/>
            </p:nvSpPr>
            <p:spPr>
              <a:xfrm>
                <a:off x="1790638" y="5127503"/>
                <a:ext cx="26845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AUGUST 25</a:t>
                </a:r>
                <a:endParaRPr lang="en-US" sz="14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6C5B7C2-FC37-4BB3-AE3E-5F84D0DE39A5}"/>
                  </a:ext>
                </a:extLst>
              </p:cNvPr>
              <p:cNvSpPr txBox="1"/>
              <p:nvPr/>
            </p:nvSpPr>
            <p:spPr>
              <a:xfrm>
                <a:off x="1790638" y="4659637"/>
                <a:ext cx="2230249" cy="4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id-ID" sz="1400" dirty="0">
                    <a:solidFill>
                      <a:schemeClr val="accent1"/>
                    </a:solidFill>
                    <a:latin typeface="Ubuntu" panose="020B0504030602030204" pitchFamily="34" charset="0"/>
                  </a:rPr>
                  <a:t>Empire State Building</a:t>
                </a:r>
                <a:endParaRPr lang="en-US" sz="1050" b="1" i="1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endParaRP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186F0E6-7810-41E7-B47B-8BAF308E79AA}"/>
                  </a:ext>
                </a:extLst>
              </p:cNvPr>
              <p:cNvGrpSpPr/>
              <p:nvPr/>
            </p:nvGrpSpPr>
            <p:grpSpPr>
              <a:xfrm>
                <a:off x="1242069" y="4813958"/>
                <a:ext cx="360000" cy="540000"/>
                <a:chOff x="6370638" y="906463"/>
                <a:chExt cx="608013" cy="822325"/>
              </a:xfrm>
              <a:solidFill>
                <a:schemeClr val="accent1"/>
              </a:solidFill>
            </p:grpSpPr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39D743F2-F917-4E49-AA5E-02887D72CA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94463" y="1033463"/>
                  <a:ext cx="360363" cy="357188"/>
                </a:xfrm>
                <a:custGeom>
                  <a:avLst/>
                  <a:gdLst>
                    <a:gd name="T0" fmla="*/ 48 w 96"/>
                    <a:gd name="T1" fmla="*/ 0 h 95"/>
                    <a:gd name="T2" fmla="*/ 0 w 96"/>
                    <a:gd name="T3" fmla="*/ 47 h 95"/>
                    <a:gd name="T4" fmla="*/ 48 w 96"/>
                    <a:gd name="T5" fmla="*/ 95 h 95"/>
                    <a:gd name="T6" fmla="*/ 96 w 96"/>
                    <a:gd name="T7" fmla="*/ 47 h 95"/>
                    <a:gd name="T8" fmla="*/ 48 w 96"/>
                    <a:gd name="T9" fmla="*/ 0 h 95"/>
                    <a:gd name="T10" fmla="*/ 48 w 96"/>
                    <a:gd name="T11" fmla="*/ 82 h 95"/>
                    <a:gd name="T12" fmla="*/ 13 w 96"/>
                    <a:gd name="T13" fmla="*/ 47 h 95"/>
                    <a:gd name="T14" fmla="*/ 48 w 96"/>
                    <a:gd name="T15" fmla="*/ 12 h 95"/>
                    <a:gd name="T16" fmla="*/ 83 w 96"/>
                    <a:gd name="T17" fmla="*/ 47 h 95"/>
                    <a:gd name="T18" fmla="*/ 48 w 96"/>
                    <a:gd name="T19" fmla="*/ 82 h 95"/>
                    <a:gd name="T20" fmla="*/ 48 w 96"/>
                    <a:gd name="T21" fmla="*/ 82 h 95"/>
                    <a:gd name="T22" fmla="*/ 48 w 96"/>
                    <a:gd name="T23" fmla="*/ 8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6" h="95">
                      <a:moveTo>
                        <a:pt x="48" y="0"/>
                      </a:move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74" y="95"/>
                        <a:pt x="96" y="74"/>
                        <a:pt x="96" y="47"/>
                      </a:cubicBezTo>
                      <a:cubicBezTo>
                        <a:pt x="96" y="21"/>
                        <a:pt x="74" y="0"/>
                        <a:pt x="48" y="0"/>
                      </a:cubicBezTo>
                      <a:close/>
                      <a:moveTo>
                        <a:pt x="48" y="82"/>
                      </a:moveTo>
                      <a:cubicBezTo>
                        <a:pt x="29" y="82"/>
                        <a:pt x="13" y="66"/>
                        <a:pt x="13" y="47"/>
                      </a:cubicBezTo>
                      <a:cubicBezTo>
                        <a:pt x="13" y="28"/>
                        <a:pt x="29" y="12"/>
                        <a:pt x="48" y="12"/>
                      </a:cubicBezTo>
                      <a:cubicBezTo>
                        <a:pt x="67" y="12"/>
                        <a:pt x="83" y="28"/>
                        <a:pt x="83" y="47"/>
                      </a:cubicBezTo>
                      <a:cubicBezTo>
                        <a:pt x="83" y="66"/>
                        <a:pt x="67" y="82"/>
                        <a:pt x="48" y="82"/>
                      </a:cubicBezTo>
                      <a:close/>
                      <a:moveTo>
                        <a:pt x="48" y="82"/>
                      </a:moveTo>
                      <a:cubicBezTo>
                        <a:pt x="48" y="82"/>
                        <a:pt x="48" y="82"/>
                        <a:pt x="48" y="8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8C904E89-6F44-4286-8DCC-809F7B7BC1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70638" y="906463"/>
                  <a:ext cx="608013" cy="822325"/>
                </a:xfrm>
                <a:custGeom>
                  <a:avLst/>
                  <a:gdLst>
                    <a:gd name="T0" fmla="*/ 81 w 162"/>
                    <a:gd name="T1" fmla="*/ 0 h 219"/>
                    <a:gd name="T2" fmla="*/ 0 w 162"/>
                    <a:gd name="T3" fmla="*/ 81 h 219"/>
                    <a:gd name="T4" fmla="*/ 35 w 162"/>
                    <a:gd name="T5" fmla="*/ 166 h 219"/>
                    <a:gd name="T6" fmla="*/ 60 w 162"/>
                    <a:gd name="T7" fmla="*/ 202 h 219"/>
                    <a:gd name="T8" fmla="*/ 81 w 162"/>
                    <a:gd name="T9" fmla="*/ 219 h 219"/>
                    <a:gd name="T10" fmla="*/ 102 w 162"/>
                    <a:gd name="T11" fmla="*/ 202 h 219"/>
                    <a:gd name="T12" fmla="*/ 127 w 162"/>
                    <a:gd name="T13" fmla="*/ 166 h 219"/>
                    <a:gd name="T14" fmla="*/ 162 w 162"/>
                    <a:gd name="T15" fmla="*/ 81 h 219"/>
                    <a:gd name="T16" fmla="*/ 81 w 162"/>
                    <a:gd name="T17" fmla="*/ 0 h 219"/>
                    <a:gd name="T18" fmla="*/ 118 w 162"/>
                    <a:gd name="T19" fmla="*/ 156 h 219"/>
                    <a:gd name="T20" fmla="*/ 81 w 162"/>
                    <a:gd name="T21" fmla="*/ 206 h 219"/>
                    <a:gd name="T22" fmla="*/ 43 w 162"/>
                    <a:gd name="T23" fmla="*/ 156 h 219"/>
                    <a:gd name="T24" fmla="*/ 13 w 162"/>
                    <a:gd name="T25" fmla="*/ 81 h 219"/>
                    <a:gd name="T26" fmla="*/ 81 w 162"/>
                    <a:gd name="T27" fmla="*/ 13 h 219"/>
                    <a:gd name="T28" fmla="*/ 149 w 162"/>
                    <a:gd name="T29" fmla="*/ 81 h 219"/>
                    <a:gd name="T30" fmla="*/ 118 w 162"/>
                    <a:gd name="T31" fmla="*/ 156 h 219"/>
                    <a:gd name="T32" fmla="*/ 118 w 162"/>
                    <a:gd name="T33" fmla="*/ 156 h 219"/>
                    <a:gd name="T34" fmla="*/ 118 w 162"/>
                    <a:gd name="T35" fmla="*/ 156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2" h="219">
                      <a:moveTo>
                        <a:pt x="81" y="0"/>
                      </a:moveTo>
                      <a:cubicBezTo>
                        <a:pt x="36" y="0"/>
                        <a:pt x="0" y="37"/>
                        <a:pt x="0" y="81"/>
                      </a:cubicBezTo>
                      <a:cubicBezTo>
                        <a:pt x="0" y="107"/>
                        <a:pt x="22" y="145"/>
                        <a:pt x="35" y="166"/>
                      </a:cubicBezTo>
                      <a:cubicBezTo>
                        <a:pt x="43" y="179"/>
                        <a:pt x="52" y="192"/>
                        <a:pt x="60" y="202"/>
                      </a:cubicBezTo>
                      <a:cubicBezTo>
                        <a:pt x="73" y="218"/>
                        <a:pt x="78" y="219"/>
                        <a:pt x="81" y="219"/>
                      </a:cubicBezTo>
                      <a:cubicBezTo>
                        <a:pt x="84" y="219"/>
                        <a:pt x="89" y="218"/>
                        <a:pt x="102" y="202"/>
                      </a:cubicBezTo>
                      <a:cubicBezTo>
                        <a:pt x="110" y="192"/>
                        <a:pt x="119" y="179"/>
                        <a:pt x="127" y="166"/>
                      </a:cubicBezTo>
                      <a:cubicBezTo>
                        <a:pt x="140" y="145"/>
                        <a:pt x="162" y="107"/>
                        <a:pt x="162" y="81"/>
                      </a:cubicBezTo>
                      <a:cubicBezTo>
                        <a:pt x="162" y="37"/>
                        <a:pt x="126" y="0"/>
                        <a:pt x="81" y="0"/>
                      </a:cubicBezTo>
                      <a:close/>
                      <a:moveTo>
                        <a:pt x="118" y="156"/>
                      </a:moveTo>
                      <a:cubicBezTo>
                        <a:pt x="102" y="183"/>
                        <a:pt x="86" y="201"/>
                        <a:pt x="81" y="206"/>
                      </a:cubicBezTo>
                      <a:cubicBezTo>
                        <a:pt x="75" y="201"/>
                        <a:pt x="60" y="183"/>
                        <a:pt x="43" y="156"/>
                      </a:cubicBezTo>
                      <a:cubicBezTo>
                        <a:pt x="24" y="124"/>
                        <a:pt x="13" y="97"/>
                        <a:pt x="13" y="81"/>
                      </a:cubicBezTo>
                      <a:cubicBezTo>
                        <a:pt x="13" y="44"/>
                        <a:pt x="43" y="13"/>
                        <a:pt x="81" y="13"/>
                      </a:cubicBezTo>
                      <a:cubicBezTo>
                        <a:pt x="118" y="13"/>
                        <a:pt x="149" y="44"/>
                        <a:pt x="149" y="81"/>
                      </a:cubicBezTo>
                      <a:cubicBezTo>
                        <a:pt x="149" y="97"/>
                        <a:pt x="138" y="124"/>
                        <a:pt x="118" y="156"/>
                      </a:cubicBezTo>
                      <a:close/>
                      <a:moveTo>
                        <a:pt x="118" y="156"/>
                      </a:moveTo>
                      <a:cubicBezTo>
                        <a:pt x="118" y="156"/>
                        <a:pt x="118" y="156"/>
                        <a:pt x="118" y="1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DBC0EA-EF71-4168-AF96-726AB8056375}"/>
              </a:ext>
            </a:extLst>
          </p:cNvPr>
          <p:cNvCxnSpPr>
            <a:cxnSpLocks/>
          </p:cNvCxnSpPr>
          <p:nvPr/>
        </p:nvCxnSpPr>
        <p:spPr>
          <a:xfrm>
            <a:off x="4592385" y="4903162"/>
            <a:ext cx="0" cy="97228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11A115B-F52B-4DFA-A4C4-6F4E32BCA610}"/>
              </a:ext>
            </a:extLst>
          </p:cNvPr>
          <p:cNvCxnSpPr>
            <a:cxnSpLocks/>
          </p:cNvCxnSpPr>
          <p:nvPr/>
        </p:nvCxnSpPr>
        <p:spPr>
          <a:xfrm>
            <a:off x="4599794" y="3934731"/>
            <a:ext cx="0" cy="97228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B0378A0-31FF-4337-9B4C-A519BD18E123}"/>
              </a:ext>
            </a:extLst>
          </p:cNvPr>
          <p:cNvGrpSpPr/>
          <p:nvPr/>
        </p:nvGrpSpPr>
        <p:grpSpPr>
          <a:xfrm>
            <a:off x="5111119" y="4149724"/>
            <a:ext cx="2778819" cy="1643374"/>
            <a:chOff x="1242069" y="3791906"/>
            <a:chExt cx="2778819" cy="164337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FC174FC-11F4-4114-8D5E-7890D532E33C}"/>
                </a:ext>
              </a:extLst>
            </p:cNvPr>
            <p:cNvSpPr/>
            <p:nvPr/>
          </p:nvSpPr>
          <p:spPr>
            <a:xfrm>
              <a:off x="1242070" y="3791906"/>
              <a:ext cx="277881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8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SAVAN – FINE</a:t>
              </a:r>
              <a:endParaRPr lang="id-ID" sz="2800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AD81328-A482-4472-94D3-56A1519954C2}"/>
                </a:ext>
              </a:extLst>
            </p:cNvPr>
            <p:cNvGrpSpPr/>
            <p:nvPr/>
          </p:nvGrpSpPr>
          <p:grpSpPr>
            <a:xfrm>
              <a:off x="1242069" y="4659637"/>
              <a:ext cx="2778818" cy="775643"/>
              <a:chOff x="1242069" y="4659637"/>
              <a:chExt cx="2778818" cy="775643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D4F1126-02D0-4386-8070-EA6E0E8816C5}"/>
                  </a:ext>
                </a:extLst>
              </p:cNvPr>
              <p:cNvSpPr txBox="1"/>
              <p:nvPr/>
            </p:nvSpPr>
            <p:spPr>
              <a:xfrm>
                <a:off x="1790638" y="5127503"/>
                <a:ext cx="18702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SEPT 10</a:t>
                </a:r>
                <a:endParaRPr lang="en-US" sz="14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9239F05-5E8D-4130-99F6-E3739988F477}"/>
                  </a:ext>
                </a:extLst>
              </p:cNvPr>
              <p:cNvSpPr txBox="1"/>
              <p:nvPr/>
            </p:nvSpPr>
            <p:spPr>
              <a:xfrm>
                <a:off x="1790638" y="4659637"/>
                <a:ext cx="2230249" cy="4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id-ID" sz="1400" dirty="0">
                    <a:solidFill>
                      <a:schemeClr val="accent1"/>
                    </a:solidFill>
                    <a:latin typeface="Ubuntu" panose="020B0504030602030204" pitchFamily="34" charset="0"/>
                  </a:rPr>
                  <a:t>Empire State Building</a:t>
                </a:r>
                <a:endParaRPr lang="en-US" sz="1050" b="1" i="1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endParaRP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D4969B0B-935F-48CD-AAE3-BA2373C33B56}"/>
                  </a:ext>
                </a:extLst>
              </p:cNvPr>
              <p:cNvGrpSpPr/>
              <p:nvPr/>
            </p:nvGrpSpPr>
            <p:grpSpPr>
              <a:xfrm>
                <a:off x="1242069" y="4813958"/>
                <a:ext cx="360000" cy="540000"/>
                <a:chOff x="6370638" y="906463"/>
                <a:chExt cx="608013" cy="822325"/>
              </a:xfrm>
              <a:solidFill>
                <a:schemeClr val="accent1"/>
              </a:solidFill>
            </p:grpSpPr>
            <p:sp>
              <p:nvSpPr>
                <p:cNvPr id="40" name="Freeform 29">
                  <a:extLst>
                    <a:ext uri="{FF2B5EF4-FFF2-40B4-BE49-F238E27FC236}">
                      <a16:creationId xmlns:a16="http://schemas.microsoft.com/office/drawing/2014/main" id="{BE606F61-39FC-42C6-B61C-A63F8BA5B6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94463" y="1033463"/>
                  <a:ext cx="360363" cy="357188"/>
                </a:xfrm>
                <a:custGeom>
                  <a:avLst/>
                  <a:gdLst>
                    <a:gd name="T0" fmla="*/ 48 w 96"/>
                    <a:gd name="T1" fmla="*/ 0 h 95"/>
                    <a:gd name="T2" fmla="*/ 0 w 96"/>
                    <a:gd name="T3" fmla="*/ 47 h 95"/>
                    <a:gd name="T4" fmla="*/ 48 w 96"/>
                    <a:gd name="T5" fmla="*/ 95 h 95"/>
                    <a:gd name="T6" fmla="*/ 96 w 96"/>
                    <a:gd name="T7" fmla="*/ 47 h 95"/>
                    <a:gd name="T8" fmla="*/ 48 w 96"/>
                    <a:gd name="T9" fmla="*/ 0 h 95"/>
                    <a:gd name="T10" fmla="*/ 48 w 96"/>
                    <a:gd name="T11" fmla="*/ 82 h 95"/>
                    <a:gd name="T12" fmla="*/ 13 w 96"/>
                    <a:gd name="T13" fmla="*/ 47 h 95"/>
                    <a:gd name="T14" fmla="*/ 48 w 96"/>
                    <a:gd name="T15" fmla="*/ 12 h 95"/>
                    <a:gd name="T16" fmla="*/ 83 w 96"/>
                    <a:gd name="T17" fmla="*/ 47 h 95"/>
                    <a:gd name="T18" fmla="*/ 48 w 96"/>
                    <a:gd name="T19" fmla="*/ 82 h 95"/>
                    <a:gd name="T20" fmla="*/ 48 w 96"/>
                    <a:gd name="T21" fmla="*/ 82 h 95"/>
                    <a:gd name="T22" fmla="*/ 48 w 96"/>
                    <a:gd name="T23" fmla="*/ 8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6" h="95">
                      <a:moveTo>
                        <a:pt x="48" y="0"/>
                      </a:move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74" y="95"/>
                        <a:pt x="96" y="74"/>
                        <a:pt x="96" y="47"/>
                      </a:cubicBezTo>
                      <a:cubicBezTo>
                        <a:pt x="96" y="21"/>
                        <a:pt x="74" y="0"/>
                        <a:pt x="48" y="0"/>
                      </a:cubicBezTo>
                      <a:close/>
                      <a:moveTo>
                        <a:pt x="48" y="82"/>
                      </a:moveTo>
                      <a:cubicBezTo>
                        <a:pt x="29" y="82"/>
                        <a:pt x="13" y="66"/>
                        <a:pt x="13" y="47"/>
                      </a:cubicBezTo>
                      <a:cubicBezTo>
                        <a:pt x="13" y="28"/>
                        <a:pt x="29" y="12"/>
                        <a:pt x="48" y="12"/>
                      </a:cubicBezTo>
                      <a:cubicBezTo>
                        <a:pt x="67" y="12"/>
                        <a:pt x="83" y="28"/>
                        <a:pt x="83" y="47"/>
                      </a:cubicBezTo>
                      <a:cubicBezTo>
                        <a:pt x="83" y="66"/>
                        <a:pt x="67" y="82"/>
                        <a:pt x="48" y="82"/>
                      </a:cubicBezTo>
                      <a:close/>
                      <a:moveTo>
                        <a:pt x="48" y="82"/>
                      </a:moveTo>
                      <a:cubicBezTo>
                        <a:pt x="48" y="82"/>
                        <a:pt x="48" y="82"/>
                        <a:pt x="48" y="8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30">
                  <a:extLst>
                    <a:ext uri="{FF2B5EF4-FFF2-40B4-BE49-F238E27FC236}">
                      <a16:creationId xmlns:a16="http://schemas.microsoft.com/office/drawing/2014/main" id="{4D227D93-FBA5-4D6E-B4B8-96D60D30B0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70638" y="906463"/>
                  <a:ext cx="608013" cy="822325"/>
                </a:xfrm>
                <a:custGeom>
                  <a:avLst/>
                  <a:gdLst>
                    <a:gd name="T0" fmla="*/ 81 w 162"/>
                    <a:gd name="T1" fmla="*/ 0 h 219"/>
                    <a:gd name="T2" fmla="*/ 0 w 162"/>
                    <a:gd name="T3" fmla="*/ 81 h 219"/>
                    <a:gd name="T4" fmla="*/ 35 w 162"/>
                    <a:gd name="T5" fmla="*/ 166 h 219"/>
                    <a:gd name="T6" fmla="*/ 60 w 162"/>
                    <a:gd name="T7" fmla="*/ 202 h 219"/>
                    <a:gd name="T8" fmla="*/ 81 w 162"/>
                    <a:gd name="T9" fmla="*/ 219 h 219"/>
                    <a:gd name="T10" fmla="*/ 102 w 162"/>
                    <a:gd name="T11" fmla="*/ 202 h 219"/>
                    <a:gd name="T12" fmla="*/ 127 w 162"/>
                    <a:gd name="T13" fmla="*/ 166 h 219"/>
                    <a:gd name="T14" fmla="*/ 162 w 162"/>
                    <a:gd name="T15" fmla="*/ 81 h 219"/>
                    <a:gd name="T16" fmla="*/ 81 w 162"/>
                    <a:gd name="T17" fmla="*/ 0 h 219"/>
                    <a:gd name="T18" fmla="*/ 118 w 162"/>
                    <a:gd name="T19" fmla="*/ 156 h 219"/>
                    <a:gd name="T20" fmla="*/ 81 w 162"/>
                    <a:gd name="T21" fmla="*/ 206 h 219"/>
                    <a:gd name="T22" fmla="*/ 43 w 162"/>
                    <a:gd name="T23" fmla="*/ 156 h 219"/>
                    <a:gd name="T24" fmla="*/ 13 w 162"/>
                    <a:gd name="T25" fmla="*/ 81 h 219"/>
                    <a:gd name="T26" fmla="*/ 81 w 162"/>
                    <a:gd name="T27" fmla="*/ 13 h 219"/>
                    <a:gd name="T28" fmla="*/ 149 w 162"/>
                    <a:gd name="T29" fmla="*/ 81 h 219"/>
                    <a:gd name="T30" fmla="*/ 118 w 162"/>
                    <a:gd name="T31" fmla="*/ 156 h 219"/>
                    <a:gd name="T32" fmla="*/ 118 w 162"/>
                    <a:gd name="T33" fmla="*/ 156 h 219"/>
                    <a:gd name="T34" fmla="*/ 118 w 162"/>
                    <a:gd name="T35" fmla="*/ 156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2" h="219">
                      <a:moveTo>
                        <a:pt x="81" y="0"/>
                      </a:moveTo>
                      <a:cubicBezTo>
                        <a:pt x="36" y="0"/>
                        <a:pt x="0" y="37"/>
                        <a:pt x="0" y="81"/>
                      </a:cubicBezTo>
                      <a:cubicBezTo>
                        <a:pt x="0" y="107"/>
                        <a:pt x="22" y="145"/>
                        <a:pt x="35" y="166"/>
                      </a:cubicBezTo>
                      <a:cubicBezTo>
                        <a:pt x="43" y="179"/>
                        <a:pt x="52" y="192"/>
                        <a:pt x="60" y="202"/>
                      </a:cubicBezTo>
                      <a:cubicBezTo>
                        <a:pt x="73" y="218"/>
                        <a:pt x="78" y="219"/>
                        <a:pt x="81" y="219"/>
                      </a:cubicBezTo>
                      <a:cubicBezTo>
                        <a:pt x="84" y="219"/>
                        <a:pt x="89" y="218"/>
                        <a:pt x="102" y="202"/>
                      </a:cubicBezTo>
                      <a:cubicBezTo>
                        <a:pt x="110" y="192"/>
                        <a:pt x="119" y="179"/>
                        <a:pt x="127" y="166"/>
                      </a:cubicBezTo>
                      <a:cubicBezTo>
                        <a:pt x="140" y="145"/>
                        <a:pt x="162" y="107"/>
                        <a:pt x="162" y="81"/>
                      </a:cubicBezTo>
                      <a:cubicBezTo>
                        <a:pt x="162" y="37"/>
                        <a:pt x="126" y="0"/>
                        <a:pt x="81" y="0"/>
                      </a:cubicBezTo>
                      <a:close/>
                      <a:moveTo>
                        <a:pt x="118" y="156"/>
                      </a:moveTo>
                      <a:cubicBezTo>
                        <a:pt x="102" y="183"/>
                        <a:pt x="86" y="201"/>
                        <a:pt x="81" y="206"/>
                      </a:cubicBezTo>
                      <a:cubicBezTo>
                        <a:pt x="75" y="201"/>
                        <a:pt x="60" y="183"/>
                        <a:pt x="43" y="156"/>
                      </a:cubicBezTo>
                      <a:cubicBezTo>
                        <a:pt x="24" y="124"/>
                        <a:pt x="13" y="97"/>
                        <a:pt x="13" y="81"/>
                      </a:cubicBezTo>
                      <a:cubicBezTo>
                        <a:pt x="13" y="44"/>
                        <a:pt x="43" y="13"/>
                        <a:pt x="81" y="13"/>
                      </a:cubicBezTo>
                      <a:cubicBezTo>
                        <a:pt x="118" y="13"/>
                        <a:pt x="149" y="44"/>
                        <a:pt x="149" y="81"/>
                      </a:cubicBezTo>
                      <a:cubicBezTo>
                        <a:pt x="149" y="97"/>
                        <a:pt x="138" y="124"/>
                        <a:pt x="118" y="156"/>
                      </a:cubicBezTo>
                      <a:close/>
                      <a:moveTo>
                        <a:pt x="118" y="156"/>
                      </a:moveTo>
                      <a:cubicBezTo>
                        <a:pt x="118" y="156"/>
                        <a:pt x="118" y="156"/>
                        <a:pt x="118" y="1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C48C877-E510-48A8-A0B4-B0697A440EF4}"/>
              </a:ext>
            </a:extLst>
          </p:cNvPr>
          <p:cNvCxnSpPr>
            <a:cxnSpLocks/>
          </p:cNvCxnSpPr>
          <p:nvPr/>
        </p:nvCxnSpPr>
        <p:spPr>
          <a:xfrm>
            <a:off x="8285241" y="4906937"/>
            <a:ext cx="0" cy="97228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95A6D06-6DB1-43F9-B684-0250D2710293}"/>
              </a:ext>
            </a:extLst>
          </p:cNvPr>
          <p:cNvCxnSpPr>
            <a:cxnSpLocks/>
          </p:cNvCxnSpPr>
          <p:nvPr/>
        </p:nvCxnSpPr>
        <p:spPr>
          <a:xfrm>
            <a:off x="8279771" y="3938506"/>
            <a:ext cx="0" cy="97228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015EFB-2DC9-43B7-BAF1-A917CED1AEAF}"/>
              </a:ext>
            </a:extLst>
          </p:cNvPr>
          <p:cNvGrpSpPr/>
          <p:nvPr/>
        </p:nvGrpSpPr>
        <p:grpSpPr>
          <a:xfrm>
            <a:off x="8791094" y="4103680"/>
            <a:ext cx="2980197" cy="1643374"/>
            <a:chOff x="1242069" y="3791906"/>
            <a:chExt cx="2980197" cy="164337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318D889-4925-4A35-B43F-6FCC3AA96935}"/>
                </a:ext>
              </a:extLst>
            </p:cNvPr>
            <p:cNvSpPr/>
            <p:nvPr/>
          </p:nvSpPr>
          <p:spPr>
            <a:xfrm>
              <a:off x="1242070" y="3791906"/>
              <a:ext cx="29801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8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ROME – FOR ME</a:t>
              </a:r>
              <a:endParaRPr lang="id-ID" sz="2800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33DF7C2-2CD2-44D3-9F4B-D67C9E83FD36}"/>
                </a:ext>
              </a:extLst>
            </p:cNvPr>
            <p:cNvGrpSpPr/>
            <p:nvPr/>
          </p:nvGrpSpPr>
          <p:grpSpPr>
            <a:xfrm>
              <a:off x="1242069" y="4659637"/>
              <a:ext cx="2778818" cy="775643"/>
              <a:chOff x="1242069" y="4659637"/>
              <a:chExt cx="2778818" cy="775643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2A8EE7B-CEE0-4F4A-A2FA-20F091FEBDE4}"/>
                  </a:ext>
                </a:extLst>
              </p:cNvPr>
              <p:cNvSpPr txBox="1"/>
              <p:nvPr/>
            </p:nvSpPr>
            <p:spPr>
              <a:xfrm>
                <a:off x="1790638" y="5127503"/>
                <a:ext cx="18702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OCT 28</a:t>
                </a:r>
                <a:endParaRPr lang="en-US" sz="14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ED4D449-D946-4FC3-BB8C-8297A9EFE02B}"/>
                  </a:ext>
                </a:extLst>
              </p:cNvPr>
              <p:cNvSpPr txBox="1"/>
              <p:nvPr/>
            </p:nvSpPr>
            <p:spPr>
              <a:xfrm>
                <a:off x="1790638" y="4659637"/>
                <a:ext cx="2230249" cy="4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id-ID" sz="1400" dirty="0">
                    <a:solidFill>
                      <a:schemeClr val="accent1"/>
                    </a:solidFill>
                    <a:latin typeface="Ubuntu" panose="020B0504030602030204" pitchFamily="34" charset="0"/>
                  </a:rPr>
                  <a:t>Empire State Building</a:t>
                </a:r>
                <a:endParaRPr lang="en-US" sz="1050" b="1" i="1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D0F7CBD-4716-48CC-8130-66E9C6D8CAB6}"/>
                  </a:ext>
                </a:extLst>
              </p:cNvPr>
              <p:cNvGrpSpPr/>
              <p:nvPr/>
            </p:nvGrpSpPr>
            <p:grpSpPr>
              <a:xfrm>
                <a:off x="1242069" y="4813958"/>
                <a:ext cx="360000" cy="540000"/>
                <a:chOff x="6370638" y="906463"/>
                <a:chExt cx="608013" cy="822325"/>
              </a:xfrm>
              <a:solidFill>
                <a:schemeClr val="accent1"/>
              </a:solidFill>
            </p:grpSpPr>
            <p:sp>
              <p:nvSpPr>
                <p:cNvPr id="50" name="Freeform 29">
                  <a:extLst>
                    <a:ext uri="{FF2B5EF4-FFF2-40B4-BE49-F238E27FC236}">
                      <a16:creationId xmlns:a16="http://schemas.microsoft.com/office/drawing/2014/main" id="{903B5647-1AA7-49DE-AE5F-71A93691C5E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94463" y="1033463"/>
                  <a:ext cx="360363" cy="357188"/>
                </a:xfrm>
                <a:custGeom>
                  <a:avLst/>
                  <a:gdLst>
                    <a:gd name="T0" fmla="*/ 48 w 96"/>
                    <a:gd name="T1" fmla="*/ 0 h 95"/>
                    <a:gd name="T2" fmla="*/ 0 w 96"/>
                    <a:gd name="T3" fmla="*/ 47 h 95"/>
                    <a:gd name="T4" fmla="*/ 48 w 96"/>
                    <a:gd name="T5" fmla="*/ 95 h 95"/>
                    <a:gd name="T6" fmla="*/ 96 w 96"/>
                    <a:gd name="T7" fmla="*/ 47 h 95"/>
                    <a:gd name="T8" fmla="*/ 48 w 96"/>
                    <a:gd name="T9" fmla="*/ 0 h 95"/>
                    <a:gd name="T10" fmla="*/ 48 w 96"/>
                    <a:gd name="T11" fmla="*/ 82 h 95"/>
                    <a:gd name="T12" fmla="*/ 13 w 96"/>
                    <a:gd name="T13" fmla="*/ 47 h 95"/>
                    <a:gd name="T14" fmla="*/ 48 w 96"/>
                    <a:gd name="T15" fmla="*/ 12 h 95"/>
                    <a:gd name="T16" fmla="*/ 83 w 96"/>
                    <a:gd name="T17" fmla="*/ 47 h 95"/>
                    <a:gd name="T18" fmla="*/ 48 w 96"/>
                    <a:gd name="T19" fmla="*/ 82 h 95"/>
                    <a:gd name="T20" fmla="*/ 48 w 96"/>
                    <a:gd name="T21" fmla="*/ 82 h 95"/>
                    <a:gd name="T22" fmla="*/ 48 w 96"/>
                    <a:gd name="T23" fmla="*/ 8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6" h="95">
                      <a:moveTo>
                        <a:pt x="48" y="0"/>
                      </a:move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74" y="95"/>
                        <a:pt x="96" y="74"/>
                        <a:pt x="96" y="47"/>
                      </a:cubicBezTo>
                      <a:cubicBezTo>
                        <a:pt x="96" y="21"/>
                        <a:pt x="74" y="0"/>
                        <a:pt x="48" y="0"/>
                      </a:cubicBezTo>
                      <a:close/>
                      <a:moveTo>
                        <a:pt x="48" y="82"/>
                      </a:moveTo>
                      <a:cubicBezTo>
                        <a:pt x="29" y="82"/>
                        <a:pt x="13" y="66"/>
                        <a:pt x="13" y="47"/>
                      </a:cubicBezTo>
                      <a:cubicBezTo>
                        <a:pt x="13" y="28"/>
                        <a:pt x="29" y="12"/>
                        <a:pt x="48" y="12"/>
                      </a:cubicBezTo>
                      <a:cubicBezTo>
                        <a:pt x="67" y="12"/>
                        <a:pt x="83" y="28"/>
                        <a:pt x="83" y="47"/>
                      </a:cubicBezTo>
                      <a:cubicBezTo>
                        <a:pt x="83" y="66"/>
                        <a:pt x="67" y="82"/>
                        <a:pt x="48" y="82"/>
                      </a:cubicBezTo>
                      <a:close/>
                      <a:moveTo>
                        <a:pt x="48" y="82"/>
                      </a:moveTo>
                      <a:cubicBezTo>
                        <a:pt x="48" y="82"/>
                        <a:pt x="48" y="82"/>
                        <a:pt x="48" y="8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30">
                  <a:extLst>
                    <a:ext uri="{FF2B5EF4-FFF2-40B4-BE49-F238E27FC236}">
                      <a16:creationId xmlns:a16="http://schemas.microsoft.com/office/drawing/2014/main" id="{A204A162-E4F0-4C3C-AE09-411000EFDBE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70638" y="906463"/>
                  <a:ext cx="608013" cy="822325"/>
                </a:xfrm>
                <a:custGeom>
                  <a:avLst/>
                  <a:gdLst>
                    <a:gd name="T0" fmla="*/ 81 w 162"/>
                    <a:gd name="T1" fmla="*/ 0 h 219"/>
                    <a:gd name="T2" fmla="*/ 0 w 162"/>
                    <a:gd name="T3" fmla="*/ 81 h 219"/>
                    <a:gd name="T4" fmla="*/ 35 w 162"/>
                    <a:gd name="T5" fmla="*/ 166 h 219"/>
                    <a:gd name="T6" fmla="*/ 60 w 162"/>
                    <a:gd name="T7" fmla="*/ 202 h 219"/>
                    <a:gd name="T8" fmla="*/ 81 w 162"/>
                    <a:gd name="T9" fmla="*/ 219 h 219"/>
                    <a:gd name="T10" fmla="*/ 102 w 162"/>
                    <a:gd name="T11" fmla="*/ 202 h 219"/>
                    <a:gd name="T12" fmla="*/ 127 w 162"/>
                    <a:gd name="T13" fmla="*/ 166 h 219"/>
                    <a:gd name="T14" fmla="*/ 162 w 162"/>
                    <a:gd name="T15" fmla="*/ 81 h 219"/>
                    <a:gd name="T16" fmla="*/ 81 w 162"/>
                    <a:gd name="T17" fmla="*/ 0 h 219"/>
                    <a:gd name="T18" fmla="*/ 118 w 162"/>
                    <a:gd name="T19" fmla="*/ 156 h 219"/>
                    <a:gd name="T20" fmla="*/ 81 w 162"/>
                    <a:gd name="T21" fmla="*/ 206 h 219"/>
                    <a:gd name="T22" fmla="*/ 43 w 162"/>
                    <a:gd name="T23" fmla="*/ 156 h 219"/>
                    <a:gd name="T24" fmla="*/ 13 w 162"/>
                    <a:gd name="T25" fmla="*/ 81 h 219"/>
                    <a:gd name="T26" fmla="*/ 81 w 162"/>
                    <a:gd name="T27" fmla="*/ 13 h 219"/>
                    <a:gd name="T28" fmla="*/ 149 w 162"/>
                    <a:gd name="T29" fmla="*/ 81 h 219"/>
                    <a:gd name="T30" fmla="*/ 118 w 162"/>
                    <a:gd name="T31" fmla="*/ 156 h 219"/>
                    <a:gd name="T32" fmla="*/ 118 w 162"/>
                    <a:gd name="T33" fmla="*/ 156 h 219"/>
                    <a:gd name="T34" fmla="*/ 118 w 162"/>
                    <a:gd name="T35" fmla="*/ 156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2" h="219">
                      <a:moveTo>
                        <a:pt x="81" y="0"/>
                      </a:moveTo>
                      <a:cubicBezTo>
                        <a:pt x="36" y="0"/>
                        <a:pt x="0" y="37"/>
                        <a:pt x="0" y="81"/>
                      </a:cubicBezTo>
                      <a:cubicBezTo>
                        <a:pt x="0" y="107"/>
                        <a:pt x="22" y="145"/>
                        <a:pt x="35" y="166"/>
                      </a:cubicBezTo>
                      <a:cubicBezTo>
                        <a:pt x="43" y="179"/>
                        <a:pt x="52" y="192"/>
                        <a:pt x="60" y="202"/>
                      </a:cubicBezTo>
                      <a:cubicBezTo>
                        <a:pt x="73" y="218"/>
                        <a:pt x="78" y="219"/>
                        <a:pt x="81" y="219"/>
                      </a:cubicBezTo>
                      <a:cubicBezTo>
                        <a:pt x="84" y="219"/>
                        <a:pt x="89" y="218"/>
                        <a:pt x="102" y="202"/>
                      </a:cubicBezTo>
                      <a:cubicBezTo>
                        <a:pt x="110" y="192"/>
                        <a:pt x="119" y="179"/>
                        <a:pt x="127" y="166"/>
                      </a:cubicBezTo>
                      <a:cubicBezTo>
                        <a:pt x="140" y="145"/>
                        <a:pt x="162" y="107"/>
                        <a:pt x="162" y="81"/>
                      </a:cubicBezTo>
                      <a:cubicBezTo>
                        <a:pt x="162" y="37"/>
                        <a:pt x="126" y="0"/>
                        <a:pt x="81" y="0"/>
                      </a:cubicBezTo>
                      <a:close/>
                      <a:moveTo>
                        <a:pt x="118" y="156"/>
                      </a:moveTo>
                      <a:cubicBezTo>
                        <a:pt x="102" y="183"/>
                        <a:pt x="86" y="201"/>
                        <a:pt x="81" y="206"/>
                      </a:cubicBezTo>
                      <a:cubicBezTo>
                        <a:pt x="75" y="201"/>
                        <a:pt x="60" y="183"/>
                        <a:pt x="43" y="156"/>
                      </a:cubicBezTo>
                      <a:cubicBezTo>
                        <a:pt x="24" y="124"/>
                        <a:pt x="13" y="97"/>
                        <a:pt x="13" y="81"/>
                      </a:cubicBezTo>
                      <a:cubicBezTo>
                        <a:pt x="13" y="44"/>
                        <a:pt x="43" y="13"/>
                        <a:pt x="81" y="13"/>
                      </a:cubicBezTo>
                      <a:cubicBezTo>
                        <a:pt x="118" y="13"/>
                        <a:pt x="149" y="44"/>
                        <a:pt x="149" y="81"/>
                      </a:cubicBezTo>
                      <a:cubicBezTo>
                        <a:pt x="149" y="97"/>
                        <a:pt x="138" y="124"/>
                        <a:pt x="118" y="156"/>
                      </a:cubicBezTo>
                      <a:close/>
                      <a:moveTo>
                        <a:pt x="118" y="156"/>
                      </a:moveTo>
                      <a:cubicBezTo>
                        <a:pt x="118" y="156"/>
                        <a:pt x="118" y="156"/>
                        <a:pt x="118" y="1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5D8F258-67E1-4B34-9747-2E68BF384D67}"/>
              </a:ext>
            </a:extLst>
          </p:cNvPr>
          <p:cNvSpPr txBox="1"/>
          <p:nvPr/>
        </p:nvSpPr>
        <p:spPr>
          <a:xfrm>
            <a:off x="8157217" y="2754100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91035BA-B691-43D4-AB68-D0BF85673AFC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924E93A-1B3B-4B40-AB51-1B02E2C0996D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BDE83E7-898E-4E93-BD25-370457BB002C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9E8E3B6-EDF5-45B9-91DA-20EC6859E3F4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53DCEA5-7F13-406B-A301-0DCCE46D733D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A2ECD91-6362-469C-94E5-FE47A06FD9DD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0645559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525749-3B7E-40CC-9733-DDDD388028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42851"/>
              </p:ext>
            </p:extLst>
          </p:nvPr>
        </p:nvGraphicFramePr>
        <p:xfrm>
          <a:off x="1364446" y="1226253"/>
          <a:ext cx="81280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375">
                  <a:extLst>
                    <a:ext uri="{9D8B030D-6E8A-4147-A177-3AD203B41FA5}">
                      <a16:colId xmlns:a16="http://schemas.microsoft.com/office/drawing/2014/main" val="3337226286"/>
                    </a:ext>
                  </a:extLst>
                </a:gridCol>
                <a:gridCol w="2021983">
                  <a:extLst>
                    <a:ext uri="{9D8B030D-6E8A-4147-A177-3AD203B41FA5}">
                      <a16:colId xmlns:a16="http://schemas.microsoft.com/office/drawing/2014/main" val="736149788"/>
                    </a:ext>
                  </a:extLst>
                </a:gridCol>
                <a:gridCol w="3345642">
                  <a:extLst>
                    <a:ext uri="{9D8B030D-6E8A-4147-A177-3AD203B41FA5}">
                      <a16:colId xmlns:a16="http://schemas.microsoft.com/office/drawing/2014/main" val="18412025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82829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accent6"/>
                          </a:solidFill>
                          <a:latin typeface="Oswald" panose="00000500000000000000" pitchFamily="2" charset="0"/>
                        </a:rPr>
                        <a:t>NO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accent6"/>
                          </a:solidFill>
                          <a:latin typeface="Oswald" panose="00000500000000000000" pitchFamily="2" charset="0"/>
                        </a:rPr>
                        <a:t>ITEM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accent6"/>
                          </a:solidFill>
                          <a:latin typeface="Oswald" panose="00000500000000000000" pitchFamily="2" charset="0"/>
                        </a:rPr>
                        <a:t>PRICE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308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REPELICA – BE QUIET</a:t>
                      </a:r>
                    </a:p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$250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191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22265"/>
                          </a:solidFill>
                          <a:effectLst/>
                          <a:uLnTx/>
                          <a:uFillTx/>
                          <a:latin typeface="Oswald" panose="00000500000000000000" pitchFamily="2" charset="0"/>
                          <a:ea typeface="+mn-ea"/>
                          <a:cs typeface="+mn-cs"/>
                        </a:rPr>
                        <a:t>GUSTAV – REPEAT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$300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443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22265"/>
                          </a:solidFill>
                          <a:effectLst/>
                          <a:uLnTx/>
                          <a:uFillTx/>
                          <a:latin typeface="Oswald" panose="00000500000000000000" pitchFamily="2" charset="0"/>
                          <a:ea typeface="+mn-ea"/>
                          <a:cs typeface="+mn-cs"/>
                        </a:rPr>
                        <a:t>AMEO – THE ONE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$200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255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22265"/>
                          </a:solidFill>
                          <a:effectLst/>
                          <a:uLnTx/>
                          <a:uFillTx/>
                          <a:latin typeface="Oswald" panose="00000500000000000000" pitchFamily="2" charset="0"/>
                          <a:ea typeface="+mn-ea"/>
                          <a:cs typeface="+mn-cs"/>
                        </a:rPr>
                        <a:t>GISARA – JUST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d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2265"/>
                        </a:solidFill>
                        <a:effectLst/>
                        <a:uLnTx/>
                        <a:uFillTx/>
                        <a:latin typeface="Oswald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>
                        <a:solidFill>
                          <a:schemeClr val="accent1"/>
                        </a:solidFill>
                        <a:latin typeface="Oswald" panose="00000500000000000000" pitchFamily="2" charset="0"/>
                      </a:endParaRPr>
                    </a:p>
                    <a:p>
                      <a:pPr algn="ctr"/>
                      <a:r>
                        <a:rPr lang="id-ID" dirty="0">
                          <a:solidFill>
                            <a:schemeClr val="accent1"/>
                          </a:solidFill>
                          <a:latin typeface="Oswald" panose="00000500000000000000" pitchFamily="2" charset="0"/>
                        </a:rPr>
                        <a:t>$400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7601"/>
                  </a:ext>
                </a:extLst>
              </a:tr>
            </a:tbl>
          </a:graphicData>
        </a:graphic>
      </p:graphicFrame>
      <p:sp>
        <p:nvSpPr>
          <p:cNvPr id="55" name="Rectangle 54">
            <a:extLst>
              <a:ext uri="{FF2B5EF4-FFF2-40B4-BE49-F238E27FC236}">
                <a16:creationId xmlns:a16="http://schemas.microsoft.com/office/drawing/2014/main" id="{B681A115-AB78-4D9E-BD56-456C6CA6BA25}"/>
              </a:ext>
            </a:extLst>
          </p:cNvPr>
          <p:cNvSpPr/>
          <p:nvPr/>
        </p:nvSpPr>
        <p:spPr>
          <a:xfrm rot="16200000">
            <a:off x="7891926" y="2810594"/>
            <a:ext cx="5125721" cy="19504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3EDB32-35C3-4A98-933F-9CB889A92F6B}"/>
              </a:ext>
            </a:extLst>
          </p:cNvPr>
          <p:cNvSpPr/>
          <p:nvPr/>
        </p:nvSpPr>
        <p:spPr>
          <a:xfrm>
            <a:off x="10449979" y="509327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16</a:t>
            </a:r>
            <a:endParaRPr lang="id-ID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70901D7-8C5B-4AAE-868D-A0DA21613468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FD6C9F1-57A2-4D97-A0A8-43EDD3EC4E18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83E4D6-1257-4FEC-9969-236F755978AA}"/>
                </a:ext>
              </a:extLst>
            </p:cNvPr>
            <p:cNvSpPr txBox="1"/>
            <p:nvPr/>
          </p:nvSpPr>
          <p:spPr>
            <a:xfrm>
              <a:off x="2356830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D601A52-279D-421F-9214-52E985A7DA8A}"/>
                </a:ext>
              </a:extLst>
            </p:cNvPr>
            <p:cNvSpPr txBox="1"/>
            <p:nvPr/>
          </p:nvSpPr>
          <p:spPr>
            <a:xfrm>
              <a:off x="405684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F95B437-53BA-41AA-B31B-6A9AF7957926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AF97618-3BAD-4368-8B13-65F70D5718AF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68DAE6D-7E11-4EB5-9A31-6AB120555410}"/>
              </a:ext>
            </a:extLst>
          </p:cNvPr>
          <p:cNvGrpSpPr/>
          <p:nvPr/>
        </p:nvGrpSpPr>
        <p:grpSpPr>
          <a:xfrm rot="16200000">
            <a:off x="8580910" y="3260909"/>
            <a:ext cx="3773511" cy="1169600"/>
            <a:chOff x="2196018" y="2354489"/>
            <a:chExt cx="3773511" cy="11696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3AC9674-1C54-4FFC-992A-3653709A40B4}"/>
                </a:ext>
              </a:extLst>
            </p:cNvPr>
            <p:cNvGrpSpPr/>
            <p:nvPr/>
          </p:nvGrpSpPr>
          <p:grpSpPr>
            <a:xfrm>
              <a:off x="2196018" y="2354489"/>
              <a:ext cx="3773511" cy="1169600"/>
              <a:chOff x="4628659" y="1413120"/>
              <a:chExt cx="3773511" cy="1169600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3A45A8-C9F3-43AC-84B0-B14BA3B67EF4}"/>
                  </a:ext>
                </a:extLst>
              </p:cNvPr>
              <p:cNvSpPr/>
              <p:nvPr/>
            </p:nvSpPr>
            <p:spPr>
              <a:xfrm>
                <a:off x="4628659" y="1413120"/>
                <a:ext cx="3773509" cy="11696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70DF63E-9F7A-4AE2-A699-EAD8554FC052}"/>
                  </a:ext>
                </a:extLst>
              </p:cNvPr>
              <p:cNvSpPr txBox="1"/>
              <p:nvPr/>
            </p:nvSpPr>
            <p:spPr>
              <a:xfrm>
                <a:off x="4628661" y="1505725"/>
                <a:ext cx="377350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60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PRICING</a:t>
                </a:r>
                <a:endParaRPr lang="en-US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94F03F2-22D3-4B78-9C6B-6E1206C9C8AE}"/>
                </a:ext>
              </a:extLst>
            </p:cNvPr>
            <p:cNvSpPr/>
            <p:nvPr/>
          </p:nvSpPr>
          <p:spPr>
            <a:xfrm>
              <a:off x="3541689" y="2775399"/>
              <a:ext cx="1617863" cy="327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CFE41C7-BE78-4BA4-A398-A3C6052091D3}"/>
                </a:ext>
              </a:extLst>
            </p:cNvPr>
            <p:cNvSpPr txBox="1"/>
            <p:nvPr/>
          </p:nvSpPr>
          <p:spPr>
            <a:xfrm>
              <a:off x="3541688" y="2693029"/>
              <a:ext cx="17080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800" b="1" spc="10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TABLE</a:t>
              </a:r>
              <a:endParaRPr lang="en-US" sz="28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5CF6C81-FA73-4BFF-9B86-312E8AF7D213}"/>
              </a:ext>
            </a:extLst>
          </p:cNvPr>
          <p:cNvSpPr txBox="1"/>
          <p:nvPr/>
        </p:nvSpPr>
        <p:spPr>
          <a:xfrm rot="16200000">
            <a:off x="-614762" y="3628627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6105AC8D-AD91-40E2-B89A-2C82CFAF09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4" r="14844"/>
          <a:stretch>
            <a:fillRect/>
          </a:stretch>
        </p:blipFill>
        <p:spPr/>
      </p:pic>
      <p:pic>
        <p:nvPicPr>
          <p:cNvPr id="9" name="图片占位符 8">
            <a:extLst>
              <a:ext uri="{FF2B5EF4-FFF2-40B4-BE49-F238E27FC236}">
                <a16:creationId xmlns:a16="http://schemas.microsoft.com/office/drawing/2014/main" id="{B2925FD8-13B0-4324-AA71-DE679DE2E2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4" r="14844"/>
          <a:stretch>
            <a:fillRect/>
          </a:stretch>
        </p:blipFill>
        <p:spPr/>
      </p:pic>
      <p:pic>
        <p:nvPicPr>
          <p:cNvPr id="12" name="图片占位符 11">
            <a:extLst>
              <a:ext uri="{FF2B5EF4-FFF2-40B4-BE49-F238E27FC236}">
                <a16:creationId xmlns:a16="http://schemas.microsoft.com/office/drawing/2014/main" id="{FEF12401-28C4-4162-824F-A2013D5BE3A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4" r="14844"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id="{E8A5FA71-D78C-4D7A-B172-91ACFFE30D8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4" r="148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1068773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16BF68C2-EDF9-4BD9-8D95-268D4C088DC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D9E30-EC45-4609-8E3E-2276ADD73AC4}"/>
              </a:ext>
            </a:extLst>
          </p:cNvPr>
          <p:cNvSpPr/>
          <p:nvPr/>
        </p:nvSpPr>
        <p:spPr>
          <a:xfrm>
            <a:off x="4662152" y="2392589"/>
            <a:ext cx="7529848" cy="1402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6FAE0A-2005-4E1E-B505-5017FF07DF4B}"/>
              </a:ext>
            </a:extLst>
          </p:cNvPr>
          <p:cNvGrpSpPr/>
          <p:nvPr/>
        </p:nvGrpSpPr>
        <p:grpSpPr>
          <a:xfrm>
            <a:off x="5373582" y="2568897"/>
            <a:ext cx="5586340" cy="1075776"/>
            <a:chOff x="1115230" y="2386977"/>
            <a:chExt cx="6106989" cy="107577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69D4E54-EAF0-401C-82E2-E9321296F001}"/>
                </a:ext>
              </a:extLst>
            </p:cNvPr>
            <p:cNvGrpSpPr/>
            <p:nvPr/>
          </p:nvGrpSpPr>
          <p:grpSpPr>
            <a:xfrm>
              <a:off x="1115230" y="2386977"/>
              <a:ext cx="6106989" cy="1075776"/>
              <a:chOff x="3547871" y="1445608"/>
              <a:chExt cx="6106989" cy="107577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59E4B10-12CF-41A7-BE3A-67BD6EBF264F}"/>
                  </a:ext>
                </a:extLst>
              </p:cNvPr>
              <p:cNvSpPr/>
              <p:nvPr/>
            </p:nvSpPr>
            <p:spPr>
              <a:xfrm>
                <a:off x="3547871" y="1445608"/>
                <a:ext cx="6106989" cy="104600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8D673D-BFAD-4462-B5D0-422337E39220}"/>
                  </a:ext>
                </a:extLst>
              </p:cNvPr>
              <p:cNvSpPr txBox="1"/>
              <p:nvPr/>
            </p:nvSpPr>
            <p:spPr>
              <a:xfrm>
                <a:off x="3674710" y="1505721"/>
                <a:ext cx="588142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60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SINGLE</a:t>
                </a:r>
                <a:endParaRPr lang="en-US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ED339F-E06B-4AC0-9B35-4679EE25EAC7}"/>
                </a:ext>
              </a:extLst>
            </p:cNvPr>
            <p:cNvSpPr/>
            <p:nvPr/>
          </p:nvSpPr>
          <p:spPr>
            <a:xfrm>
              <a:off x="3284101" y="2775350"/>
              <a:ext cx="1741762" cy="327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6D39637-185C-4307-AC5E-C9AAE8D2385E}"/>
                </a:ext>
              </a:extLst>
            </p:cNvPr>
            <p:cNvSpPr txBox="1"/>
            <p:nvPr/>
          </p:nvSpPr>
          <p:spPr>
            <a:xfrm>
              <a:off x="3309860" y="2692981"/>
              <a:ext cx="1603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800" b="1" spc="10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PAGE</a:t>
              </a:r>
              <a:endParaRPr lang="en-US" sz="28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5586A88-C6F5-42D1-A8E0-9C47BAD059F5}"/>
              </a:ext>
            </a:extLst>
          </p:cNvPr>
          <p:cNvSpPr/>
          <p:nvPr/>
        </p:nvSpPr>
        <p:spPr>
          <a:xfrm>
            <a:off x="5313190" y="1824940"/>
            <a:ext cx="51592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4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AMEO – THE ONE</a:t>
            </a:r>
            <a:endParaRPr lang="id-ID" sz="4400" b="1" spc="6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CA7184-1539-41CA-8ABB-74192B99E564}"/>
              </a:ext>
            </a:extLst>
          </p:cNvPr>
          <p:cNvSpPr txBox="1"/>
          <p:nvPr/>
        </p:nvSpPr>
        <p:spPr>
          <a:xfrm>
            <a:off x="5261673" y="3982970"/>
            <a:ext cx="17386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$200</a:t>
            </a:r>
            <a:endParaRPr lang="en-US" sz="4400" b="1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B2962B-AC58-4105-9FDF-5945EF89C13D}"/>
              </a:ext>
            </a:extLst>
          </p:cNvPr>
          <p:cNvGrpSpPr/>
          <p:nvPr/>
        </p:nvGrpSpPr>
        <p:grpSpPr>
          <a:xfrm>
            <a:off x="7225645" y="4232080"/>
            <a:ext cx="2367448" cy="362660"/>
            <a:chOff x="2472972" y="4275819"/>
            <a:chExt cx="2462985" cy="377294"/>
          </a:xfrm>
          <a:solidFill>
            <a:srgbClr val="E4BB61"/>
          </a:solidFill>
        </p:grpSpPr>
        <p:sp>
          <p:nvSpPr>
            <p:cNvPr id="27" name="Star: 5 Points 26">
              <a:extLst>
                <a:ext uri="{FF2B5EF4-FFF2-40B4-BE49-F238E27FC236}">
                  <a16:creationId xmlns:a16="http://schemas.microsoft.com/office/drawing/2014/main" id="{1F475A37-8545-4B23-8397-3D3671AF4816}"/>
                </a:ext>
              </a:extLst>
            </p:cNvPr>
            <p:cNvSpPr/>
            <p:nvPr/>
          </p:nvSpPr>
          <p:spPr>
            <a:xfrm>
              <a:off x="4558664" y="4275819"/>
              <a:ext cx="377293" cy="377293"/>
            </a:xfrm>
            <a:prstGeom prst="star5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id="{80C745F1-578A-4653-A0E8-53F03A98FCA6}"/>
                </a:ext>
              </a:extLst>
            </p:cNvPr>
            <p:cNvSpPr/>
            <p:nvPr/>
          </p:nvSpPr>
          <p:spPr>
            <a:xfrm>
              <a:off x="4037241" y="4275819"/>
              <a:ext cx="377293" cy="377293"/>
            </a:xfrm>
            <a:prstGeom prst="star5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id="{ECB477F5-06A5-4B24-9517-DF7570A66B61}"/>
                </a:ext>
              </a:extLst>
            </p:cNvPr>
            <p:cNvSpPr/>
            <p:nvPr/>
          </p:nvSpPr>
          <p:spPr>
            <a:xfrm>
              <a:off x="3515818" y="4275820"/>
              <a:ext cx="377293" cy="377293"/>
            </a:xfrm>
            <a:prstGeom prst="star5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tar: 5 Points 29">
              <a:extLst>
                <a:ext uri="{FF2B5EF4-FFF2-40B4-BE49-F238E27FC236}">
                  <a16:creationId xmlns:a16="http://schemas.microsoft.com/office/drawing/2014/main" id="{403DE2FD-62F1-4C59-A37D-CAF41B42AE90}"/>
                </a:ext>
              </a:extLst>
            </p:cNvPr>
            <p:cNvSpPr/>
            <p:nvPr/>
          </p:nvSpPr>
          <p:spPr>
            <a:xfrm>
              <a:off x="2994395" y="4275820"/>
              <a:ext cx="377293" cy="377293"/>
            </a:xfrm>
            <a:prstGeom prst="star5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tar: 5 Points 30">
              <a:extLst>
                <a:ext uri="{FF2B5EF4-FFF2-40B4-BE49-F238E27FC236}">
                  <a16:creationId xmlns:a16="http://schemas.microsoft.com/office/drawing/2014/main" id="{6085743B-C749-4224-B074-540746AAFA99}"/>
                </a:ext>
              </a:extLst>
            </p:cNvPr>
            <p:cNvSpPr/>
            <p:nvPr/>
          </p:nvSpPr>
          <p:spPr>
            <a:xfrm>
              <a:off x="2472972" y="4275819"/>
              <a:ext cx="377293" cy="377293"/>
            </a:xfrm>
            <a:prstGeom prst="star5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04AE860-DCD0-445D-97DC-4B6EAF387FA5}"/>
              </a:ext>
            </a:extLst>
          </p:cNvPr>
          <p:cNvSpPr txBox="1"/>
          <p:nvPr/>
        </p:nvSpPr>
        <p:spPr>
          <a:xfrm>
            <a:off x="5375478" y="4836192"/>
            <a:ext cx="5096943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1C7E3B-941A-45C8-985A-052368993377}"/>
              </a:ext>
            </a:extLst>
          </p:cNvPr>
          <p:cNvSpPr/>
          <p:nvPr/>
        </p:nvSpPr>
        <p:spPr>
          <a:xfrm>
            <a:off x="10472421" y="509327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17</a:t>
            </a:r>
            <a:endParaRPr lang="id-ID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6340740-180C-4E0F-B01F-E722F870FD5F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8ADF830-D879-4C76-88D0-9D33C94229D9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9A0D059-08DB-4132-89B9-A2AE3E7A4D32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BE41F72-2F89-4A9D-ADC9-E17DF6DB9FB2}"/>
                </a:ext>
              </a:extLst>
            </p:cNvPr>
            <p:cNvSpPr txBox="1"/>
            <p:nvPr/>
          </p:nvSpPr>
          <p:spPr>
            <a:xfrm>
              <a:off x="3503046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5789C68-22D1-476D-9DD6-E2B844A79525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B9ED431-E183-408B-97A6-1A8D68E5BC28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BECA3B3-CB24-4703-BA14-BB7E38810EE4}"/>
              </a:ext>
            </a:extLst>
          </p:cNvPr>
          <p:cNvSpPr txBox="1"/>
          <p:nvPr/>
        </p:nvSpPr>
        <p:spPr>
          <a:xfrm>
            <a:off x="1975352" y="1968489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D0A5259F-4DF1-4EEE-B98F-7A0F5DE839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96" r="144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1690405"/>
      </p:ext>
    </p:extLst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AF1ECAD-D521-463F-A217-92F9C437E0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DBDEA-CC34-47C9-8606-5AD86D16B1C9}"/>
              </a:ext>
            </a:extLst>
          </p:cNvPr>
          <p:cNvSpPr/>
          <p:nvPr/>
        </p:nvSpPr>
        <p:spPr>
          <a:xfrm>
            <a:off x="0" y="1867873"/>
            <a:ext cx="12192000" cy="1402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A51708-14E1-4188-8C47-466E5B303E34}"/>
              </a:ext>
            </a:extLst>
          </p:cNvPr>
          <p:cNvGrpSpPr/>
          <p:nvPr/>
        </p:nvGrpSpPr>
        <p:grpSpPr>
          <a:xfrm>
            <a:off x="5373581" y="2044181"/>
            <a:ext cx="5586340" cy="1075776"/>
            <a:chOff x="1115230" y="2386977"/>
            <a:chExt cx="6106989" cy="107577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0ED8885-5EA2-4443-A7B5-78DC5B72CA47}"/>
                </a:ext>
              </a:extLst>
            </p:cNvPr>
            <p:cNvGrpSpPr/>
            <p:nvPr/>
          </p:nvGrpSpPr>
          <p:grpSpPr>
            <a:xfrm>
              <a:off x="1115230" y="2386977"/>
              <a:ext cx="6106989" cy="1075776"/>
              <a:chOff x="3547871" y="1445608"/>
              <a:chExt cx="6106989" cy="1075776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5DFC764-93E9-43EA-8544-692FFC65A9ED}"/>
                  </a:ext>
                </a:extLst>
              </p:cNvPr>
              <p:cNvSpPr/>
              <p:nvPr/>
            </p:nvSpPr>
            <p:spPr>
              <a:xfrm>
                <a:off x="3547871" y="1445608"/>
                <a:ext cx="6106989" cy="104600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E5B1F0-AA9C-4A5F-847E-6E3325950C91}"/>
                  </a:ext>
                </a:extLst>
              </p:cNvPr>
              <p:cNvSpPr txBox="1"/>
              <p:nvPr/>
            </p:nvSpPr>
            <p:spPr>
              <a:xfrm>
                <a:off x="3674710" y="1505721"/>
                <a:ext cx="588142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60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UPDATE</a:t>
                </a:r>
                <a:endParaRPr lang="en-US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C957C18-94A2-41A7-8E14-E192F43DDA0B}"/>
                </a:ext>
              </a:extLst>
            </p:cNvPr>
            <p:cNvSpPr/>
            <p:nvPr/>
          </p:nvSpPr>
          <p:spPr>
            <a:xfrm>
              <a:off x="3195570" y="2775350"/>
              <a:ext cx="2013324" cy="327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9F5CC53-F5D2-4EAD-B4C2-C9D5F9E3F1D5}"/>
                </a:ext>
              </a:extLst>
            </p:cNvPr>
            <p:cNvSpPr txBox="1"/>
            <p:nvPr/>
          </p:nvSpPr>
          <p:spPr>
            <a:xfrm>
              <a:off x="3394336" y="2692981"/>
              <a:ext cx="17160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800" b="1" spc="10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RANK</a:t>
              </a:r>
              <a:endParaRPr lang="en-US" sz="28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BA069BF-C493-488D-9C7D-DC93F86A6BCA}"/>
              </a:ext>
            </a:extLst>
          </p:cNvPr>
          <p:cNvSpPr/>
          <p:nvPr/>
        </p:nvSpPr>
        <p:spPr>
          <a:xfrm>
            <a:off x="10453185" y="509327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18</a:t>
            </a:r>
            <a:endParaRPr lang="id-ID" b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3AC7686-72D2-4F56-BCE9-1FED1D7F7A72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79BF6C-7F57-4E71-8F4D-C584DE572F6C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E09DAF-81F5-4504-9B9B-B81522A487EF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4ED4303-0FB9-4CB0-AABB-D3BEAE5D824C}"/>
                </a:ext>
              </a:extLst>
            </p:cNvPr>
            <p:cNvSpPr txBox="1"/>
            <p:nvPr/>
          </p:nvSpPr>
          <p:spPr>
            <a:xfrm>
              <a:off x="3503046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B5737C-1C25-4EAE-9A11-F02B0839A4A1}"/>
                </a:ext>
              </a:extLst>
            </p:cNvPr>
            <p:cNvSpPr txBox="1"/>
            <p:nvPr/>
          </p:nvSpPr>
          <p:spPr>
            <a:xfrm>
              <a:off x="522881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6AA522C-3A99-4597-B474-E738E2BAE2F0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41FAF67-6CA9-4D88-931C-4E1445E495F4}"/>
              </a:ext>
            </a:extLst>
          </p:cNvPr>
          <p:cNvGrpSpPr/>
          <p:nvPr/>
        </p:nvGrpSpPr>
        <p:grpSpPr>
          <a:xfrm>
            <a:off x="903752" y="3646961"/>
            <a:ext cx="1432217" cy="1090539"/>
            <a:chOff x="795827" y="4218615"/>
            <a:chExt cx="1432217" cy="109053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E4DAE75-5879-48B1-B00A-47500F808BEB}"/>
                </a:ext>
              </a:extLst>
            </p:cNvPr>
            <p:cNvSpPr/>
            <p:nvPr/>
          </p:nvSpPr>
          <p:spPr>
            <a:xfrm>
              <a:off x="795827" y="5001377"/>
              <a:ext cx="14322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rPr>
                <a:t>ALBUMS</a:t>
              </a:r>
              <a:endParaRPr lang="id-ID" sz="1400" b="1" spc="600" dirty="0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8A4E5C2-092B-455A-B925-616CC2BF78EE}"/>
                </a:ext>
              </a:extLst>
            </p:cNvPr>
            <p:cNvSpPr/>
            <p:nvPr/>
          </p:nvSpPr>
          <p:spPr>
            <a:xfrm>
              <a:off x="971306" y="4218615"/>
              <a:ext cx="9284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d-ID" sz="3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200</a:t>
              </a:r>
              <a:endParaRPr lang="id-ID" sz="3600" b="1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A2C2B3B-491A-46B3-89CF-916622102DBA}"/>
                </a:ext>
              </a:extLst>
            </p:cNvPr>
            <p:cNvCxnSpPr>
              <a:cxnSpLocks/>
            </p:cNvCxnSpPr>
            <p:nvPr/>
          </p:nvCxnSpPr>
          <p:spPr>
            <a:xfrm>
              <a:off x="805139" y="4864946"/>
              <a:ext cx="141359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AA8F4E-DBE9-41D6-BA15-ADDF2662F563}"/>
              </a:ext>
            </a:extLst>
          </p:cNvPr>
          <p:cNvGrpSpPr/>
          <p:nvPr/>
        </p:nvGrpSpPr>
        <p:grpSpPr>
          <a:xfrm>
            <a:off x="3064103" y="3612699"/>
            <a:ext cx="1432217" cy="1090539"/>
            <a:chOff x="795827" y="4218615"/>
            <a:chExt cx="1432217" cy="109053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C63E690-22FA-43D4-A548-BE26991BE5D6}"/>
                </a:ext>
              </a:extLst>
            </p:cNvPr>
            <p:cNvSpPr/>
            <p:nvPr/>
          </p:nvSpPr>
          <p:spPr>
            <a:xfrm>
              <a:off x="795827" y="5001377"/>
              <a:ext cx="14322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rPr>
                <a:t>TRACK</a:t>
              </a:r>
              <a:endParaRPr lang="id-ID" sz="1400" b="1" spc="600" dirty="0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62F2753-C824-42B1-88D5-DBF80C488F03}"/>
                </a:ext>
              </a:extLst>
            </p:cNvPr>
            <p:cNvSpPr/>
            <p:nvPr/>
          </p:nvSpPr>
          <p:spPr>
            <a:xfrm>
              <a:off x="957937" y="4218615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d-ID" sz="3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1200</a:t>
              </a:r>
              <a:endParaRPr lang="id-ID" sz="3600" b="1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8FB355-BD1B-4432-BF2A-672DD8B61D9B}"/>
                </a:ext>
              </a:extLst>
            </p:cNvPr>
            <p:cNvCxnSpPr>
              <a:cxnSpLocks/>
            </p:cNvCxnSpPr>
            <p:nvPr/>
          </p:nvCxnSpPr>
          <p:spPr>
            <a:xfrm>
              <a:off x="805139" y="4864946"/>
              <a:ext cx="141359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476E135-6346-4B13-A4A1-93A3E71E340F}"/>
              </a:ext>
            </a:extLst>
          </p:cNvPr>
          <p:cNvGrpSpPr/>
          <p:nvPr/>
        </p:nvGrpSpPr>
        <p:grpSpPr>
          <a:xfrm>
            <a:off x="816566" y="5158010"/>
            <a:ext cx="1598306" cy="1110877"/>
            <a:chOff x="699329" y="4198275"/>
            <a:chExt cx="1598306" cy="111087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970E78A-B991-43C5-B779-F7FAD9297FC4}"/>
                </a:ext>
              </a:extLst>
            </p:cNvPr>
            <p:cNvSpPr/>
            <p:nvPr/>
          </p:nvSpPr>
          <p:spPr>
            <a:xfrm>
              <a:off x="699329" y="5001375"/>
              <a:ext cx="159830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rPr>
                <a:t>CLIENTS</a:t>
              </a:r>
              <a:endParaRPr lang="id-ID" sz="1400" b="1" spc="600" dirty="0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ED0887A-CC4A-4138-B327-B152DB567B7B}"/>
                </a:ext>
              </a:extLst>
            </p:cNvPr>
            <p:cNvSpPr/>
            <p:nvPr/>
          </p:nvSpPr>
          <p:spPr>
            <a:xfrm>
              <a:off x="1012641" y="4198275"/>
              <a:ext cx="89319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d-ID" sz="3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700</a:t>
              </a:r>
              <a:endParaRPr lang="id-ID" sz="3600" b="1" dirty="0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6587E66-E69E-40D8-A710-5B0916BC9BCC}"/>
                </a:ext>
              </a:extLst>
            </p:cNvPr>
            <p:cNvCxnSpPr>
              <a:cxnSpLocks/>
            </p:cNvCxnSpPr>
            <p:nvPr/>
          </p:nvCxnSpPr>
          <p:spPr>
            <a:xfrm>
              <a:off x="805139" y="4864946"/>
              <a:ext cx="141359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326B10F-1DDF-4FF2-A06D-415793CF5748}"/>
              </a:ext>
            </a:extLst>
          </p:cNvPr>
          <p:cNvGrpSpPr/>
          <p:nvPr/>
        </p:nvGrpSpPr>
        <p:grpSpPr>
          <a:xfrm>
            <a:off x="2990370" y="5144088"/>
            <a:ext cx="1598306" cy="1087181"/>
            <a:chOff x="712782" y="4218615"/>
            <a:chExt cx="1598306" cy="108718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043B97-2A76-40A8-9E72-8A57982FF2CB}"/>
                </a:ext>
              </a:extLst>
            </p:cNvPr>
            <p:cNvSpPr/>
            <p:nvPr/>
          </p:nvSpPr>
          <p:spPr>
            <a:xfrm>
              <a:off x="712782" y="4998019"/>
              <a:ext cx="159830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d-ID" sz="1400" b="1" spc="600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rPr>
                <a:t>GRAMMY</a:t>
              </a:r>
              <a:endParaRPr lang="id-ID" sz="1400" b="1" spc="600" dirty="0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1659AFB-4767-417F-B0F8-9FA3CEA6A2AE}"/>
                </a:ext>
              </a:extLst>
            </p:cNvPr>
            <p:cNvSpPr/>
            <p:nvPr/>
          </p:nvSpPr>
          <p:spPr>
            <a:xfrm>
              <a:off x="1163427" y="4218615"/>
              <a:ext cx="6783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d-ID" sz="3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80</a:t>
              </a:r>
              <a:endParaRPr lang="id-ID" sz="3600" b="1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B3A30FA-1056-4BC2-9A0C-799407B74FE0}"/>
                </a:ext>
              </a:extLst>
            </p:cNvPr>
            <p:cNvCxnSpPr>
              <a:cxnSpLocks/>
            </p:cNvCxnSpPr>
            <p:nvPr/>
          </p:nvCxnSpPr>
          <p:spPr>
            <a:xfrm>
              <a:off x="805139" y="4864946"/>
              <a:ext cx="141359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A722AD9A-F54E-4050-BA6A-24799E666BC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45" b="88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423733"/>
      </p:ext>
    </p:extLst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3EC1BEE-57E6-4005-BAD3-201C68B70B3C}"/>
              </a:ext>
            </a:extLst>
          </p:cNvPr>
          <p:cNvSpPr/>
          <p:nvPr/>
        </p:nvSpPr>
        <p:spPr>
          <a:xfrm>
            <a:off x="0" y="1954838"/>
            <a:ext cx="11149957" cy="18347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634EF0-E63A-49C7-A750-3414A056874A}"/>
              </a:ext>
            </a:extLst>
          </p:cNvPr>
          <p:cNvSpPr txBox="1"/>
          <p:nvPr/>
        </p:nvSpPr>
        <p:spPr>
          <a:xfrm>
            <a:off x="1506828" y="2785273"/>
            <a:ext cx="3552418" cy="148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32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CLARISSA </a:t>
            </a:r>
            <a:r>
              <a:rPr lang="id-ID" sz="3200" b="1" spc="10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GENEWA</a:t>
            </a:r>
            <a:endParaRPr lang="en-US" sz="3200" b="1" spc="10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1BED18F-EF89-4BF4-B5CF-25A02BBB1873}"/>
              </a:ext>
            </a:extLst>
          </p:cNvPr>
          <p:cNvSpPr/>
          <p:nvPr/>
        </p:nvSpPr>
        <p:spPr>
          <a:xfrm>
            <a:off x="574317" y="552203"/>
            <a:ext cx="7115174" cy="1402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F51F7E6-0EE2-4BB5-9D1D-FCBF3F6ABDC5}"/>
              </a:ext>
            </a:extLst>
          </p:cNvPr>
          <p:cNvGrpSpPr/>
          <p:nvPr/>
        </p:nvGrpSpPr>
        <p:grpSpPr>
          <a:xfrm>
            <a:off x="1042043" y="912815"/>
            <a:ext cx="6180177" cy="1075776"/>
            <a:chOff x="1042043" y="2386977"/>
            <a:chExt cx="6180177" cy="107577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6F035BE-6C5C-4468-BFA4-84B8D55CF472}"/>
                </a:ext>
              </a:extLst>
            </p:cNvPr>
            <p:cNvGrpSpPr/>
            <p:nvPr/>
          </p:nvGrpSpPr>
          <p:grpSpPr>
            <a:xfrm>
              <a:off x="1042043" y="2386977"/>
              <a:ext cx="6180177" cy="1075776"/>
              <a:chOff x="3474684" y="1445608"/>
              <a:chExt cx="6180177" cy="1075776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15DCAF6-FBC8-4FA8-8425-41F87BDDE0C7}"/>
                  </a:ext>
                </a:extLst>
              </p:cNvPr>
              <p:cNvSpPr/>
              <p:nvPr/>
            </p:nvSpPr>
            <p:spPr>
              <a:xfrm>
                <a:off x="3474684" y="1445608"/>
                <a:ext cx="6180177" cy="104600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66508D7-A72C-4C23-A758-7BE496819F76}"/>
                  </a:ext>
                </a:extLst>
              </p:cNvPr>
              <p:cNvSpPr txBox="1"/>
              <p:nvPr/>
            </p:nvSpPr>
            <p:spPr>
              <a:xfrm>
                <a:off x="3674710" y="1505721"/>
                <a:ext cx="588142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6000" b="1" spc="600" dirty="0">
                    <a:solidFill>
                      <a:schemeClr val="accent1"/>
                    </a:solidFill>
                    <a:latin typeface="Oswald" panose="00000500000000000000" pitchFamily="2" charset="0"/>
                    <a:ea typeface="Roboto" pitchFamily="2" charset="0"/>
                  </a:rPr>
                  <a:t>OUR MUSIC</a:t>
                </a:r>
                <a:endParaRPr lang="en-US" sz="6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endParaRPr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39C03B6-8871-44C8-9546-3843074B0E0F}"/>
                </a:ext>
              </a:extLst>
            </p:cNvPr>
            <p:cNvSpPr/>
            <p:nvPr/>
          </p:nvSpPr>
          <p:spPr>
            <a:xfrm>
              <a:off x="1957589" y="2775350"/>
              <a:ext cx="3103805" cy="327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5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A64921-380C-4FB8-8D8C-3FEE99B23B1F}"/>
                </a:ext>
              </a:extLst>
            </p:cNvPr>
            <p:cNvSpPr txBox="1"/>
            <p:nvPr/>
          </p:nvSpPr>
          <p:spPr>
            <a:xfrm>
              <a:off x="2099256" y="2757376"/>
              <a:ext cx="29621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spc="10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TESTIMONIAL</a:t>
              </a:r>
              <a:endParaRPr lang="en-US" sz="2000" b="1" spc="10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4307CA6-31F8-4DC9-81F0-547664D77FE7}"/>
              </a:ext>
            </a:extLst>
          </p:cNvPr>
          <p:cNvGrpSpPr/>
          <p:nvPr/>
        </p:nvGrpSpPr>
        <p:grpSpPr>
          <a:xfrm>
            <a:off x="3468789" y="4472377"/>
            <a:ext cx="1448788" cy="221934"/>
            <a:chOff x="2472972" y="4275819"/>
            <a:chExt cx="2462985" cy="377294"/>
          </a:xfrm>
          <a:solidFill>
            <a:srgbClr val="E4BB61"/>
          </a:solidFill>
        </p:grpSpPr>
        <p:sp>
          <p:nvSpPr>
            <p:cNvPr id="33" name="Star: 5 Points 32">
              <a:extLst>
                <a:ext uri="{FF2B5EF4-FFF2-40B4-BE49-F238E27FC236}">
                  <a16:creationId xmlns:a16="http://schemas.microsoft.com/office/drawing/2014/main" id="{81945093-7641-4C12-968B-985B2148953B}"/>
                </a:ext>
              </a:extLst>
            </p:cNvPr>
            <p:cNvSpPr/>
            <p:nvPr/>
          </p:nvSpPr>
          <p:spPr>
            <a:xfrm>
              <a:off x="4558664" y="4275819"/>
              <a:ext cx="377293" cy="377293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tar: 5 Points 33">
              <a:extLst>
                <a:ext uri="{FF2B5EF4-FFF2-40B4-BE49-F238E27FC236}">
                  <a16:creationId xmlns:a16="http://schemas.microsoft.com/office/drawing/2014/main" id="{21C3BF7D-7924-4776-9D8A-02F919CD9CD4}"/>
                </a:ext>
              </a:extLst>
            </p:cNvPr>
            <p:cNvSpPr/>
            <p:nvPr/>
          </p:nvSpPr>
          <p:spPr>
            <a:xfrm>
              <a:off x="4037241" y="4275819"/>
              <a:ext cx="377293" cy="377293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tar: 5 Points 34">
              <a:extLst>
                <a:ext uri="{FF2B5EF4-FFF2-40B4-BE49-F238E27FC236}">
                  <a16:creationId xmlns:a16="http://schemas.microsoft.com/office/drawing/2014/main" id="{4E16B5D8-3700-4DBF-A0A6-6907C0D0FB90}"/>
                </a:ext>
              </a:extLst>
            </p:cNvPr>
            <p:cNvSpPr/>
            <p:nvPr/>
          </p:nvSpPr>
          <p:spPr>
            <a:xfrm>
              <a:off x="3515818" y="4275820"/>
              <a:ext cx="377293" cy="377293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tar: 5 Points 35">
              <a:extLst>
                <a:ext uri="{FF2B5EF4-FFF2-40B4-BE49-F238E27FC236}">
                  <a16:creationId xmlns:a16="http://schemas.microsoft.com/office/drawing/2014/main" id="{96CEC7CC-0D30-42F1-A5CA-68564764772B}"/>
                </a:ext>
              </a:extLst>
            </p:cNvPr>
            <p:cNvSpPr/>
            <p:nvPr/>
          </p:nvSpPr>
          <p:spPr>
            <a:xfrm>
              <a:off x="2994395" y="4275820"/>
              <a:ext cx="377293" cy="377293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tar: 5 Points 36">
              <a:extLst>
                <a:ext uri="{FF2B5EF4-FFF2-40B4-BE49-F238E27FC236}">
                  <a16:creationId xmlns:a16="http://schemas.microsoft.com/office/drawing/2014/main" id="{2D248E9C-03F5-407B-95A1-E53436831380}"/>
                </a:ext>
              </a:extLst>
            </p:cNvPr>
            <p:cNvSpPr/>
            <p:nvPr/>
          </p:nvSpPr>
          <p:spPr>
            <a:xfrm>
              <a:off x="2472972" y="4275819"/>
              <a:ext cx="377293" cy="377293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B007FD3-A031-4F18-9D29-4CAEE56329AD}"/>
              </a:ext>
            </a:extLst>
          </p:cNvPr>
          <p:cNvSpPr txBox="1"/>
          <p:nvPr/>
        </p:nvSpPr>
        <p:spPr>
          <a:xfrm>
            <a:off x="865731" y="4884870"/>
            <a:ext cx="4193515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B300A31-46DB-4ADB-9149-2301652AC7A8}"/>
              </a:ext>
            </a:extLst>
          </p:cNvPr>
          <p:cNvSpPr/>
          <p:nvPr/>
        </p:nvSpPr>
        <p:spPr>
          <a:xfrm>
            <a:off x="9038373" y="3877888"/>
            <a:ext cx="20714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sz="20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ARTIST/MUSICIAN</a:t>
            </a:r>
            <a:endParaRPr lang="id-ID" sz="2000" b="1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CA1E77E-6B2F-4D63-93DD-D108117E9A4E}"/>
              </a:ext>
            </a:extLst>
          </p:cNvPr>
          <p:cNvGrpSpPr/>
          <p:nvPr/>
        </p:nvGrpSpPr>
        <p:grpSpPr>
          <a:xfrm>
            <a:off x="9414129" y="4495308"/>
            <a:ext cx="1377404" cy="1789524"/>
            <a:chOff x="2917993" y="5049748"/>
            <a:chExt cx="1377404" cy="1789524"/>
          </a:xfrm>
        </p:grpSpPr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7CD4AC7B-C406-4F28-BC9D-89BC1B81B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487" y="5104425"/>
              <a:ext cx="336039" cy="336040"/>
            </a:xfrm>
            <a:custGeom>
              <a:avLst/>
              <a:gdLst>
                <a:gd name="T0" fmla="*/ 130 w 176"/>
                <a:gd name="T1" fmla="*/ 57 h 176"/>
                <a:gd name="T2" fmla="*/ 119 w 176"/>
                <a:gd name="T3" fmla="*/ 61 h 176"/>
                <a:gd name="T4" fmla="*/ 107 w 176"/>
                <a:gd name="T5" fmla="*/ 56 h 176"/>
                <a:gd name="T6" fmla="*/ 91 w 176"/>
                <a:gd name="T7" fmla="*/ 72 h 176"/>
                <a:gd name="T8" fmla="*/ 91 w 176"/>
                <a:gd name="T9" fmla="*/ 76 h 176"/>
                <a:gd name="T10" fmla="*/ 58 w 176"/>
                <a:gd name="T11" fmla="*/ 59 h 176"/>
                <a:gd name="T12" fmla="*/ 55 w 176"/>
                <a:gd name="T13" fmla="*/ 67 h 176"/>
                <a:gd name="T14" fmla="*/ 63 w 176"/>
                <a:gd name="T15" fmla="*/ 81 h 176"/>
                <a:gd name="T16" fmla="*/ 55 w 176"/>
                <a:gd name="T17" fmla="*/ 79 h 176"/>
                <a:gd name="T18" fmla="*/ 55 w 176"/>
                <a:gd name="T19" fmla="*/ 79 h 176"/>
                <a:gd name="T20" fmla="*/ 68 w 176"/>
                <a:gd name="T21" fmla="*/ 95 h 176"/>
                <a:gd name="T22" fmla="*/ 64 w 176"/>
                <a:gd name="T23" fmla="*/ 95 h 176"/>
                <a:gd name="T24" fmla="*/ 61 w 176"/>
                <a:gd name="T25" fmla="*/ 95 h 176"/>
                <a:gd name="T26" fmla="*/ 76 w 176"/>
                <a:gd name="T27" fmla="*/ 106 h 176"/>
                <a:gd name="T28" fmla="*/ 56 w 176"/>
                <a:gd name="T29" fmla="*/ 113 h 176"/>
                <a:gd name="T30" fmla="*/ 52 w 176"/>
                <a:gd name="T31" fmla="*/ 113 h 176"/>
                <a:gd name="T32" fmla="*/ 77 w 176"/>
                <a:gd name="T33" fmla="*/ 120 h 176"/>
                <a:gd name="T34" fmla="*/ 124 w 176"/>
                <a:gd name="T35" fmla="*/ 74 h 176"/>
                <a:gd name="T36" fmla="*/ 124 w 176"/>
                <a:gd name="T37" fmla="*/ 72 h 176"/>
                <a:gd name="T38" fmla="*/ 132 w 176"/>
                <a:gd name="T39" fmla="*/ 64 h 176"/>
                <a:gd name="T40" fmla="*/ 123 w 176"/>
                <a:gd name="T41" fmla="*/ 66 h 176"/>
                <a:gd name="T42" fmla="*/ 130 w 176"/>
                <a:gd name="T43" fmla="*/ 57 h 176"/>
                <a:gd name="T44" fmla="*/ 160 w 176"/>
                <a:gd name="T45" fmla="*/ 0 h 176"/>
                <a:gd name="T46" fmla="*/ 16 w 176"/>
                <a:gd name="T47" fmla="*/ 0 h 176"/>
                <a:gd name="T48" fmla="*/ 0 w 176"/>
                <a:gd name="T49" fmla="*/ 16 h 176"/>
                <a:gd name="T50" fmla="*/ 0 w 176"/>
                <a:gd name="T51" fmla="*/ 160 h 176"/>
                <a:gd name="T52" fmla="*/ 16 w 176"/>
                <a:gd name="T53" fmla="*/ 176 h 176"/>
                <a:gd name="T54" fmla="*/ 160 w 176"/>
                <a:gd name="T55" fmla="*/ 176 h 176"/>
                <a:gd name="T56" fmla="*/ 176 w 176"/>
                <a:gd name="T57" fmla="*/ 160 h 176"/>
                <a:gd name="T58" fmla="*/ 176 w 176"/>
                <a:gd name="T59" fmla="*/ 16 h 176"/>
                <a:gd name="T60" fmla="*/ 160 w 176"/>
                <a:gd name="T61" fmla="*/ 0 h 176"/>
                <a:gd name="T62" fmla="*/ 168 w 176"/>
                <a:gd name="T63" fmla="*/ 160 h 176"/>
                <a:gd name="T64" fmla="*/ 160 w 176"/>
                <a:gd name="T65" fmla="*/ 168 h 176"/>
                <a:gd name="T66" fmla="*/ 16 w 176"/>
                <a:gd name="T67" fmla="*/ 168 h 176"/>
                <a:gd name="T68" fmla="*/ 8 w 176"/>
                <a:gd name="T69" fmla="*/ 160 h 176"/>
                <a:gd name="T70" fmla="*/ 8 w 176"/>
                <a:gd name="T71" fmla="*/ 16 h 176"/>
                <a:gd name="T72" fmla="*/ 16 w 176"/>
                <a:gd name="T73" fmla="*/ 8 h 176"/>
                <a:gd name="T74" fmla="*/ 160 w 176"/>
                <a:gd name="T75" fmla="*/ 8 h 176"/>
                <a:gd name="T76" fmla="*/ 168 w 176"/>
                <a:gd name="T77" fmla="*/ 16 h 176"/>
                <a:gd name="T78" fmla="*/ 168 w 176"/>
                <a:gd name="T79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130" y="57"/>
                  </a:moveTo>
                  <a:cubicBezTo>
                    <a:pt x="127" y="59"/>
                    <a:pt x="123" y="60"/>
                    <a:pt x="119" y="61"/>
                  </a:cubicBezTo>
                  <a:cubicBezTo>
                    <a:pt x="116" y="58"/>
                    <a:pt x="112" y="56"/>
                    <a:pt x="107" y="56"/>
                  </a:cubicBezTo>
                  <a:cubicBezTo>
                    <a:pt x="98" y="56"/>
                    <a:pt x="91" y="63"/>
                    <a:pt x="91" y="72"/>
                  </a:cubicBezTo>
                  <a:cubicBezTo>
                    <a:pt x="91" y="73"/>
                    <a:pt x="91" y="75"/>
                    <a:pt x="91" y="76"/>
                  </a:cubicBezTo>
                  <a:cubicBezTo>
                    <a:pt x="78" y="75"/>
                    <a:pt x="66" y="69"/>
                    <a:pt x="58" y="59"/>
                  </a:cubicBezTo>
                  <a:cubicBezTo>
                    <a:pt x="56" y="61"/>
                    <a:pt x="55" y="64"/>
                    <a:pt x="55" y="67"/>
                  </a:cubicBezTo>
                  <a:cubicBezTo>
                    <a:pt x="55" y="73"/>
                    <a:pt x="58" y="78"/>
                    <a:pt x="63" y="81"/>
                  </a:cubicBezTo>
                  <a:cubicBezTo>
                    <a:pt x="60" y="80"/>
                    <a:pt x="57" y="80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87"/>
                    <a:pt x="61" y="93"/>
                    <a:pt x="68" y="95"/>
                  </a:cubicBezTo>
                  <a:cubicBezTo>
                    <a:pt x="67" y="95"/>
                    <a:pt x="66" y="95"/>
                    <a:pt x="64" y="95"/>
                  </a:cubicBezTo>
                  <a:cubicBezTo>
                    <a:pt x="63" y="95"/>
                    <a:pt x="62" y="95"/>
                    <a:pt x="61" y="95"/>
                  </a:cubicBezTo>
                  <a:cubicBezTo>
                    <a:pt x="63" y="101"/>
                    <a:pt x="69" y="106"/>
                    <a:pt x="76" y="106"/>
                  </a:cubicBezTo>
                  <a:cubicBezTo>
                    <a:pt x="71" y="110"/>
                    <a:pt x="64" y="113"/>
                    <a:pt x="56" y="113"/>
                  </a:cubicBezTo>
                  <a:cubicBezTo>
                    <a:pt x="55" y="113"/>
                    <a:pt x="53" y="113"/>
                    <a:pt x="52" y="113"/>
                  </a:cubicBezTo>
                  <a:cubicBezTo>
                    <a:pt x="59" y="117"/>
                    <a:pt x="68" y="120"/>
                    <a:pt x="77" y="120"/>
                  </a:cubicBezTo>
                  <a:cubicBezTo>
                    <a:pt x="107" y="120"/>
                    <a:pt x="124" y="95"/>
                    <a:pt x="124" y="74"/>
                  </a:cubicBezTo>
                  <a:cubicBezTo>
                    <a:pt x="124" y="73"/>
                    <a:pt x="124" y="73"/>
                    <a:pt x="124" y="72"/>
                  </a:cubicBezTo>
                  <a:cubicBezTo>
                    <a:pt x="127" y="70"/>
                    <a:pt x="130" y="67"/>
                    <a:pt x="132" y="64"/>
                  </a:cubicBezTo>
                  <a:cubicBezTo>
                    <a:pt x="129" y="65"/>
                    <a:pt x="126" y="66"/>
                    <a:pt x="123" y="66"/>
                  </a:cubicBezTo>
                  <a:cubicBezTo>
                    <a:pt x="126" y="64"/>
                    <a:pt x="129" y="61"/>
                    <a:pt x="130" y="57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48F64A6-B892-4FB3-89AE-875BF6AA0A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1233" y="6083222"/>
              <a:ext cx="335082" cy="336040"/>
            </a:xfrm>
            <a:custGeom>
              <a:avLst/>
              <a:gdLst>
                <a:gd name="T0" fmla="*/ 160 w 176"/>
                <a:gd name="T1" fmla="*/ 0 h 176"/>
                <a:gd name="T2" fmla="*/ 16 w 176"/>
                <a:gd name="T3" fmla="*/ 0 h 176"/>
                <a:gd name="T4" fmla="*/ 0 w 176"/>
                <a:gd name="T5" fmla="*/ 16 h 176"/>
                <a:gd name="T6" fmla="*/ 0 w 176"/>
                <a:gd name="T7" fmla="*/ 160 h 176"/>
                <a:gd name="T8" fmla="*/ 16 w 176"/>
                <a:gd name="T9" fmla="*/ 176 h 176"/>
                <a:gd name="T10" fmla="*/ 160 w 176"/>
                <a:gd name="T11" fmla="*/ 176 h 176"/>
                <a:gd name="T12" fmla="*/ 176 w 176"/>
                <a:gd name="T13" fmla="*/ 160 h 176"/>
                <a:gd name="T14" fmla="*/ 176 w 176"/>
                <a:gd name="T15" fmla="*/ 16 h 176"/>
                <a:gd name="T16" fmla="*/ 160 w 176"/>
                <a:gd name="T17" fmla="*/ 0 h 176"/>
                <a:gd name="T18" fmla="*/ 168 w 176"/>
                <a:gd name="T19" fmla="*/ 160 h 176"/>
                <a:gd name="T20" fmla="*/ 160 w 176"/>
                <a:gd name="T21" fmla="*/ 168 h 176"/>
                <a:gd name="T22" fmla="*/ 16 w 176"/>
                <a:gd name="T23" fmla="*/ 168 h 176"/>
                <a:gd name="T24" fmla="*/ 8 w 176"/>
                <a:gd name="T25" fmla="*/ 160 h 176"/>
                <a:gd name="T26" fmla="*/ 8 w 176"/>
                <a:gd name="T27" fmla="*/ 16 h 176"/>
                <a:gd name="T28" fmla="*/ 16 w 176"/>
                <a:gd name="T29" fmla="*/ 8 h 176"/>
                <a:gd name="T30" fmla="*/ 160 w 176"/>
                <a:gd name="T31" fmla="*/ 8 h 176"/>
                <a:gd name="T32" fmla="*/ 168 w 176"/>
                <a:gd name="T33" fmla="*/ 16 h 176"/>
                <a:gd name="T34" fmla="*/ 168 w 176"/>
                <a:gd name="T35" fmla="*/ 160 h 176"/>
                <a:gd name="T36" fmla="*/ 96 w 176"/>
                <a:gd name="T37" fmla="*/ 69 h 176"/>
                <a:gd name="T38" fmla="*/ 101 w 176"/>
                <a:gd name="T39" fmla="*/ 64 h 176"/>
                <a:gd name="T40" fmla="*/ 108 w 176"/>
                <a:gd name="T41" fmla="*/ 64 h 176"/>
                <a:gd name="T42" fmla="*/ 108 w 176"/>
                <a:gd name="T43" fmla="*/ 52 h 176"/>
                <a:gd name="T44" fmla="*/ 97 w 176"/>
                <a:gd name="T45" fmla="*/ 52 h 176"/>
                <a:gd name="T46" fmla="*/ 80 w 176"/>
                <a:gd name="T47" fmla="*/ 68 h 176"/>
                <a:gd name="T48" fmla="*/ 80 w 176"/>
                <a:gd name="T49" fmla="*/ 76 h 176"/>
                <a:gd name="T50" fmla="*/ 72 w 176"/>
                <a:gd name="T51" fmla="*/ 76 h 176"/>
                <a:gd name="T52" fmla="*/ 72 w 176"/>
                <a:gd name="T53" fmla="*/ 88 h 176"/>
                <a:gd name="T54" fmla="*/ 80 w 176"/>
                <a:gd name="T55" fmla="*/ 88 h 176"/>
                <a:gd name="T56" fmla="*/ 80 w 176"/>
                <a:gd name="T57" fmla="*/ 124 h 176"/>
                <a:gd name="T58" fmla="*/ 96 w 176"/>
                <a:gd name="T59" fmla="*/ 124 h 176"/>
                <a:gd name="T60" fmla="*/ 96 w 176"/>
                <a:gd name="T61" fmla="*/ 88 h 176"/>
                <a:gd name="T62" fmla="*/ 107 w 176"/>
                <a:gd name="T63" fmla="*/ 88 h 176"/>
                <a:gd name="T64" fmla="*/ 108 w 176"/>
                <a:gd name="T65" fmla="*/ 76 h 176"/>
                <a:gd name="T66" fmla="*/ 96 w 176"/>
                <a:gd name="T67" fmla="*/ 76 h 176"/>
                <a:gd name="T68" fmla="*/ 96 w 176"/>
                <a:gd name="T69" fmla="*/ 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6"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  <a:moveTo>
                    <a:pt x="96" y="69"/>
                  </a:moveTo>
                  <a:cubicBezTo>
                    <a:pt x="96" y="66"/>
                    <a:pt x="96" y="64"/>
                    <a:pt x="101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84" y="52"/>
                    <a:pt x="80" y="58"/>
                    <a:pt x="80" y="68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96" y="76"/>
                    <a:pt x="96" y="76"/>
                    <a:pt x="96" y="76"/>
                  </a:cubicBezTo>
                  <a:lnTo>
                    <a:pt x="96" y="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8EE41B1-D3BF-4672-B59C-319E0AA5D1CC}"/>
                </a:ext>
              </a:extLst>
            </p:cNvPr>
            <p:cNvSpPr txBox="1"/>
            <p:nvPr/>
          </p:nvSpPr>
          <p:spPr>
            <a:xfrm>
              <a:off x="2920206" y="5481288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1F4FB09-3276-4EC6-BC10-048300E7E4BD}"/>
                </a:ext>
              </a:extLst>
            </p:cNvPr>
            <p:cNvSpPr txBox="1"/>
            <p:nvPr/>
          </p:nvSpPr>
          <p:spPr>
            <a:xfrm>
              <a:off x="2917993" y="6468273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14DBB7C-7811-45B7-98CA-6C4E9A3F0943}"/>
                </a:ext>
              </a:extLst>
            </p:cNvPr>
            <p:cNvSpPr txBox="1"/>
            <p:nvPr/>
          </p:nvSpPr>
          <p:spPr>
            <a:xfrm>
              <a:off x="3369477" y="5049748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614 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842019D-A8D2-479F-AE67-FAA1F6FEC72D}"/>
                </a:ext>
              </a:extLst>
            </p:cNvPr>
            <p:cNvSpPr txBox="1"/>
            <p:nvPr/>
          </p:nvSpPr>
          <p:spPr>
            <a:xfrm>
              <a:off x="3450535" y="6027451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514 M</a:t>
              </a:r>
            </a:p>
          </p:txBody>
        </p:sp>
      </p:grpSp>
      <p:pic>
        <p:nvPicPr>
          <p:cNvPr id="7" name="图片占位符 6">
            <a:extLst>
              <a:ext uri="{FF2B5EF4-FFF2-40B4-BE49-F238E27FC236}">
                <a16:creationId xmlns:a16="http://schemas.microsoft.com/office/drawing/2014/main" id="{96615EB5-4580-48F4-8642-1F97EA3CE37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68" r="16868"/>
          <a:stretch>
            <a:fillRect/>
          </a:stretch>
        </p:blipFill>
        <p:spPr/>
      </p:pic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DC75530B-D293-46CB-AB86-A5CAF27C9E9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1" r="16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7347977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CB3B8287-8867-42DA-9D16-ECE1E00DD7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DE7311-8A2F-4B34-82E6-B6CBB7603BF9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45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A4C44A-711A-43CF-90DE-0697ABB3D3BA}"/>
              </a:ext>
            </a:extLst>
          </p:cNvPr>
          <p:cNvSpPr txBox="1"/>
          <p:nvPr/>
        </p:nvSpPr>
        <p:spPr>
          <a:xfrm>
            <a:off x="6400800" y="1591574"/>
            <a:ext cx="4671778" cy="367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4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WITHOUT MUSIC, LIFE WOULD BE A MISTAKE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B1C7BA-50EB-44D2-B28E-5BAF4B253B15}"/>
              </a:ext>
            </a:extLst>
          </p:cNvPr>
          <p:cNvSpPr/>
          <p:nvPr/>
        </p:nvSpPr>
        <p:spPr>
          <a:xfrm>
            <a:off x="1119422" y="4897094"/>
            <a:ext cx="3722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FRIEDRICH NIETZSCHE</a:t>
            </a:r>
            <a:endParaRPr lang="id-ID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19330"/>
      </p:ext>
    </p:extLst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1E4D34B8-E1AC-40C3-A6E8-D0E33A8615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817D47-B0D2-4EFE-882F-91EA40C71A35}"/>
              </a:ext>
            </a:extLst>
          </p:cNvPr>
          <p:cNvGrpSpPr/>
          <p:nvPr/>
        </p:nvGrpSpPr>
        <p:grpSpPr>
          <a:xfrm>
            <a:off x="676953" y="2625141"/>
            <a:ext cx="4650708" cy="3189496"/>
            <a:chOff x="6262484" y="3104776"/>
            <a:chExt cx="4650708" cy="3189496"/>
          </a:xfrm>
        </p:grpSpPr>
        <p:sp>
          <p:nvSpPr>
            <p:cNvPr id="6" name="Shape">
              <a:extLst>
                <a:ext uri="{FF2B5EF4-FFF2-40B4-BE49-F238E27FC236}">
                  <a16:creationId xmlns:a16="http://schemas.microsoft.com/office/drawing/2014/main" id="{310ED07C-E619-44EE-B2BE-3DE95EB674FC}"/>
                </a:ext>
              </a:extLst>
            </p:cNvPr>
            <p:cNvSpPr/>
            <p:nvPr/>
          </p:nvSpPr>
          <p:spPr>
            <a:xfrm>
              <a:off x="9433215" y="3527161"/>
              <a:ext cx="874404" cy="2377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85000"/>
              </a:schemeClr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6C468462-8B8F-4DA2-AF76-E219F50E9817}"/>
                </a:ext>
              </a:extLst>
            </p:cNvPr>
            <p:cNvSpPr/>
            <p:nvPr/>
          </p:nvSpPr>
          <p:spPr>
            <a:xfrm>
              <a:off x="6801421" y="4497065"/>
              <a:ext cx="874441" cy="1411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85000"/>
              </a:schemeClr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575E5963-8FE0-414C-80B3-451993A28ABC}"/>
                </a:ext>
              </a:extLst>
            </p:cNvPr>
            <p:cNvSpPr/>
            <p:nvPr/>
          </p:nvSpPr>
          <p:spPr>
            <a:xfrm>
              <a:off x="7674335" y="4109104"/>
              <a:ext cx="874409" cy="1798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85000"/>
              </a:schemeClr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47698EBA-6B25-4118-9CC9-E130302FCD4B}"/>
                </a:ext>
              </a:extLst>
            </p:cNvPr>
            <p:cNvSpPr/>
            <p:nvPr/>
          </p:nvSpPr>
          <p:spPr>
            <a:xfrm>
              <a:off x="8547249" y="4717499"/>
              <a:ext cx="874439" cy="118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85000"/>
              </a:schemeClr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7EC6BDE-AD73-4AB4-ACA2-8ADBB06EDD17}"/>
                </a:ext>
              </a:extLst>
            </p:cNvPr>
            <p:cNvSpPr txBox="1"/>
            <p:nvPr/>
          </p:nvSpPr>
          <p:spPr>
            <a:xfrm>
              <a:off x="6882933" y="4092574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Ubuntu" panose="020B0504030602030204" pitchFamily="34" charset="0"/>
                </a:rPr>
                <a:t>320K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DD2672-0903-42AF-831A-8842130A2CD4}"/>
                </a:ext>
              </a:extLst>
            </p:cNvPr>
            <p:cNvSpPr txBox="1"/>
            <p:nvPr/>
          </p:nvSpPr>
          <p:spPr>
            <a:xfrm>
              <a:off x="7739238" y="3707578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Ubuntu" panose="020B0504030602030204" pitchFamily="34" charset="0"/>
                </a:rPr>
                <a:t>360K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DD6B8D-4149-402A-B973-82735B9423B8}"/>
                </a:ext>
              </a:extLst>
            </p:cNvPr>
            <p:cNvSpPr txBox="1"/>
            <p:nvPr/>
          </p:nvSpPr>
          <p:spPr>
            <a:xfrm>
              <a:off x="8610012" y="4306859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Ubuntu" panose="020B0504030602030204" pitchFamily="34" charset="0"/>
                </a:rPr>
                <a:t>250K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C32309-19EF-4C1F-A47D-6DD53F2283AC}"/>
                </a:ext>
              </a:extLst>
            </p:cNvPr>
            <p:cNvSpPr txBox="1"/>
            <p:nvPr/>
          </p:nvSpPr>
          <p:spPr>
            <a:xfrm>
              <a:off x="9497130" y="3127009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Ubuntu" panose="020B0504030602030204" pitchFamily="34" charset="0"/>
                </a:rPr>
                <a:t>490K</a:t>
              </a: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FCA7E5F6-714C-4A49-A6F7-FB9A030BA343}"/>
                </a:ext>
              </a:extLst>
            </p:cNvPr>
            <p:cNvSpPr/>
            <p:nvPr/>
          </p:nvSpPr>
          <p:spPr>
            <a:xfrm>
              <a:off x="9865599" y="3519792"/>
              <a:ext cx="441207" cy="2377754"/>
            </a:xfrm>
            <a:custGeom>
              <a:avLst/>
              <a:gdLst>
                <a:gd name="connsiteX0" fmla="*/ 4005 w 441207"/>
                <a:gd name="connsiteY0" fmla="*/ 0 h 2377754"/>
                <a:gd name="connsiteX1" fmla="*/ 441207 w 441207"/>
                <a:gd name="connsiteY1" fmla="*/ 2377754 h 2377754"/>
                <a:gd name="connsiteX2" fmla="*/ 4005 w 441207"/>
                <a:gd name="connsiteY2" fmla="*/ 2377754 h 2377754"/>
                <a:gd name="connsiteX3" fmla="*/ 0 w 441207"/>
                <a:gd name="connsiteY3" fmla="*/ 2377754 h 2377754"/>
                <a:gd name="connsiteX4" fmla="*/ 0 w 441207"/>
                <a:gd name="connsiteY4" fmla="*/ 21782 h 237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207" h="2377754">
                  <a:moveTo>
                    <a:pt x="4005" y="0"/>
                  </a:moveTo>
                  <a:lnTo>
                    <a:pt x="441207" y="2377754"/>
                  </a:lnTo>
                  <a:cubicBezTo>
                    <a:pt x="441207" y="2377754"/>
                    <a:pt x="222606" y="2377754"/>
                    <a:pt x="4005" y="2377754"/>
                  </a:cubicBezTo>
                  <a:lnTo>
                    <a:pt x="0" y="2377754"/>
                  </a:lnTo>
                  <a:lnTo>
                    <a:pt x="0" y="21782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738119C0-811D-4C7B-8E80-9503675EA220}"/>
                </a:ext>
              </a:extLst>
            </p:cNvPr>
            <p:cNvSpPr/>
            <p:nvPr/>
          </p:nvSpPr>
          <p:spPr>
            <a:xfrm>
              <a:off x="8986477" y="4716632"/>
              <a:ext cx="441207" cy="1180914"/>
            </a:xfrm>
            <a:custGeom>
              <a:avLst/>
              <a:gdLst>
                <a:gd name="connsiteX0" fmla="*/ 4005 w 441207"/>
                <a:gd name="connsiteY0" fmla="*/ 0 h 2377754"/>
                <a:gd name="connsiteX1" fmla="*/ 441207 w 441207"/>
                <a:gd name="connsiteY1" fmla="*/ 2377754 h 2377754"/>
                <a:gd name="connsiteX2" fmla="*/ 4005 w 441207"/>
                <a:gd name="connsiteY2" fmla="*/ 2377754 h 2377754"/>
                <a:gd name="connsiteX3" fmla="*/ 0 w 441207"/>
                <a:gd name="connsiteY3" fmla="*/ 2377754 h 2377754"/>
                <a:gd name="connsiteX4" fmla="*/ 0 w 441207"/>
                <a:gd name="connsiteY4" fmla="*/ 21782 h 237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207" h="2377754">
                  <a:moveTo>
                    <a:pt x="4005" y="0"/>
                  </a:moveTo>
                  <a:lnTo>
                    <a:pt x="441207" y="2377754"/>
                  </a:lnTo>
                  <a:cubicBezTo>
                    <a:pt x="441207" y="2377754"/>
                    <a:pt x="222606" y="2377754"/>
                    <a:pt x="4005" y="2377754"/>
                  </a:cubicBezTo>
                  <a:lnTo>
                    <a:pt x="0" y="2377754"/>
                  </a:lnTo>
                  <a:lnTo>
                    <a:pt x="0" y="21782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C611A330-30D3-49C4-90A7-25B3FC797C1C}"/>
                </a:ext>
              </a:extLst>
            </p:cNvPr>
            <p:cNvSpPr/>
            <p:nvPr/>
          </p:nvSpPr>
          <p:spPr>
            <a:xfrm>
              <a:off x="8107102" y="4107542"/>
              <a:ext cx="441207" cy="1800465"/>
            </a:xfrm>
            <a:custGeom>
              <a:avLst/>
              <a:gdLst>
                <a:gd name="connsiteX0" fmla="*/ 4005 w 441207"/>
                <a:gd name="connsiteY0" fmla="*/ 0 h 2377754"/>
                <a:gd name="connsiteX1" fmla="*/ 441207 w 441207"/>
                <a:gd name="connsiteY1" fmla="*/ 2377754 h 2377754"/>
                <a:gd name="connsiteX2" fmla="*/ 4005 w 441207"/>
                <a:gd name="connsiteY2" fmla="*/ 2377754 h 2377754"/>
                <a:gd name="connsiteX3" fmla="*/ 0 w 441207"/>
                <a:gd name="connsiteY3" fmla="*/ 2377754 h 2377754"/>
                <a:gd name="connsiteX4" fmla="*/ 0 w 441207"/>
                <a:gd name="connsiteY4" fmla="*/ 21782 h 237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207" h="2377754">
                  <a:moveTo>
                    <a:pt x="4005" y="0"/>
                  </a:moveTo>
                  <a:lnTo>
                    <a:pt x="441207" y="2377754"/>
                  </a:lnTo>
                  <a:cubicBezTo>
                    <a:pt x="441207" y="2377754"/>
                    <a:pt x="222606" y="2377754"/>
                    <a:pt x="4005" y="2377754"/>
                  </a:cubicBezTo>
                  <a:lnTo>
                    <a:pt x="0" y="2377754"/>
                  </a:lnTo>
                  <a:lnTo>
                    <a:pt x="0" y="21782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5DC26E38-08CA-410F-9F5E-B7BAA2FA7218}"/>
                </a:ext>
              </a:extLst>
            </p:cNvPr>
            <p:cNvSpPr/>
            <p:nvPr/>
          </p:nvSpPr>
          <p:spPr>
            <a:xfrm>
              <a:off x="7233409" y="4497065"/>
              <a:ext cx="441207" cy="1408157"/>
            </a:xfrm>
            <a:custGeom>
              <a:avLst/>
              <a:gdLst>
                <a:gd name="connsiteX0" fmla="*/ 4005 w 441207"/>
                <a:gd name="connsiteY0" fmla="*/ 0 h 2377754"/>
                <a:gd name="connsiteX1" fmla="*/ 441207 w 441207"/>
                <a:gd name="connsiteY1" fmla="*/ 2377754 h 2377754"/>
                <a:gd name="connsiteX2" fmla="*/ 4005 w 441207"/>
                <a:gd name="connsiteY2" fmla="*/ 2377754 h 2377754"/>
                <a:gd name="connsiteX3" fmla="*/ 0 w 441207"/>
                <a:gd name="connsiteY3" fmla="*/ 2377754 h 2377754"/>
                <a:gd name="connsiteX4" fmla="*/ 0 w 441207"/>
                <a:gd name="connsiteY4" fmla="*/ 21782 h 237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207" h="2377754">
                  <a:moveTo>
                    <a:pt x="4005" y="0"/>
                  </a:moveTo>
                  <a:lnTo>
                    <a:pt x="441207" y="2377754"/>
                  </a:lnTo>
                  <a:cubicBezTo>
                    <a:pt x="441207" y="2377754"/>
                    <a:pt x="222606" y="2377754"/>
                    <a:pt x="4005" y="2377754"/>
                  </a:cubicBezTo>
                  <a:lnTo>
                    <a:pt x="0" y="2377754"/>
                  </a:lnTo>
                  <a:lnTo>
                    <a:pt x="0" y="21782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>
                <a:latin typeface="Ubuntu" panose="020B0504030602030204" pitchFamily="34" charset="0"/>
              </a:endParaRPr>
            </a:p>
          </p:txBody>
        </p:sp>
        <p:sp>
          <p:nvSpPr>
            <p:cNvPr id="33" name="Line">
              <a:extLst>
                <a:ext uri="{FF2B5EF4-FFF2-40B4-BE49-F238E27FC236}">
                  <a16:creationId xmlns:a16="http://schemas.microsoft.com/office/drawing/2014/main" id="{65A95A2C-DE49-491C-A9DA-273FB8646DF4}"/>
                </a:ext>
              </a:extLst>
            </p:cNvPr>
            <p:cNvSpPr/>
            <p:nvPr/>
          </p:nvSpPr>
          <p:spPr>
            <a:xfrm>
              <a:off x="6262484" y="3104776"/>
              <a:ext cx="4650708" cy="318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ln w="76200">
              <a:solidFill>
                <a:schemeClr val="accent3">
                  <a:lumMod val="75000"/>
                </a:schemeClr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8ECC56D-5FA7-4232-AA12-0888AF741527}"/>
              </a:ext>
            </a:extLst>
          </p:cNvPr>
          <p:cNvSpPr txBox="1"/>
          <p:nvPr/>
        </p:nvSpPr>
        <p:spPr>
          <a:xfrm rot="16200000">
            <a:off x="8276818" y="2705724"/>
            <a:ext cx="59377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spc="600" dirty="0">
                <a:ln>
                  <a:solidFill>
                    <a:schemeClr val="accent6"/>
                  </a:solidFill>
                </a:ln>
                <a:noFill/>
                <a:latin typeface="Oswald" panose="00000500000000000000" pitchFamily="2" charset="0"/>
                <a:ea typeface="Roboto" pitchFamily="2" charset="0"/>
              </a:rPr>
              <a:t>MARKET GROWTH BY YEAR</a:t>
            </a:r>
            <a:endParaRPr lang="en-US" sz="4400" b="1" spc="600" dirty="0">
              <a:ln>
                <a:solidFill>
                  <a:schemeClr val="accent6"/>
                </a:solidFill>
              </a:ln>
              <a:noFill/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33320E-4D80-470F-9216-CBAC7D2FD0A1}"/>
              </a:ext>
            </a:extLst>
          </p:cNvPr>
          <p:cNvGrpSpPr/>
          <p:nvPr/>
        </p:nvGrpSpPr>
        <p:grpSpPr>
          <a:xfrm>
            <a:off x="5859241" y="2015977"/>
            <a:ext cx="4344658" cy="3882079"/>
            <a:chOff x="6097450" y="1358624"/>
            <a:chExt cx="4344658" cy="388207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E81130C-9DF2-4982-B41F-45F65E9B7FBA}"/>
                </a:ext>
              </a:extLst>
            </p:cNvPr>
            <p:cNvGrpSpPr/>
            <p:nvPr/>
          </p:nvGrpSpPr>
          <p:grpSpPr>
            <a:xfrm>
              <a:off x="6097450" y="1358624"/>
              <a:ext cx="4344658" cy="3882079"/>
              <a:chOff x="1275906" y="2675748"/>
              <a:chExt cx="4344658" cy="3882079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7A98318-6DD4-4C07-B709-3B0CBFF38471}"/>
                  </a:ext>
                </a:extLst>
              </p:cNvPr>
              <p:cNvSpPr/>
              <p:nvPr/>
            </p:nvSpPr>
            <p:spPr>
              <a:xfrm>
                <a:off x="1368202" y="4739416"/>
                <a:ext cx="1807837" cy="181841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B308DEE-6A0F-46AD-8176-939DE25266C6}"/>
                  </a:ext>
                </a:extLst>
              </p:cNvPr>
              <p:cNvSpPr/>
              <p:nvPr/>
            </p:nvSpPr>
            <p:spPr>
              <a:xfrm>
                <a:off x="3705708" y="4730051"/>
                <a:ext cx="1807837" cy="181841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DAF5A0F-150A-4246-A40F-76E0C45DB5FE}"/>
                  </a:ext>
                </a:extLst>
              </p:cNvPr>
              <p:cNvSpPr/>
              <p:nvPr/>
            </p:nvSpPr>
            <p:spPr>
              <a:xfrm>
                <a:off x="3717278" y="2679944"/>
                <a:ext cx="1807837" cy="181841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6C24281-6773-4E2B-9405-8ADF3B20235B}"/>
                  </a:ext>
                </a:extLst>
              </p:cNvPr>
              <p:cNvSpPr/>
              <p:nvPr/>
            </p:nvSpPr>
            <p:spPr>
              <a:xfrm>
                <a:off x="1373281" y="2675748"/>
                <a:ext cx="1807837" cy="181841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372B74-9D2A-4307-B25C-0396F1C6FCB2}"/>
                  </a:ext>
                </a:extLst>
              </p:cNvPr>
              <p:cNvSpPr txBox="1"/>
              <p:nvPr/>
            </p:nvSpPr>
            <p:spPr>
              <a:xfrm>
                <a:off x="1275906" y="5406872"/>
                <a:ext cx="1987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  <a:latin typeface="Ubuntu" panose="020B0504030602030204" pitchFamily="34" charset="0"/>
                    <a:ea typeface="Roboto" pitchFamily="2" charset="0"/>
                  </a:rPr>
                  <a:t>Tittle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27431D-C18E-446D-9A11-9F858019AC3A}"/>
                  </a:ext>
                </a:extLst>
              </p:cNvPr>
              <p:cNvSpPr txBox="1"/>
              <p:nvPr/>
            </p:nvSpPr>
            <p:spPr>
              <a:xfrm>
                <a:off x="1275906" y="5790223"/>
                <a:ext cx="1987852" cy="61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Mauris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viverra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justo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id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auctor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consequat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. 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5837172-2CD3-4071-AAB6-F33D0FAA3881}"/>
                  </a:ext>
                </a:extLst>
              </p:cNvPr>
              <p:cNvSpPr txBox="1"/>
              <p:nvPr/>
            </p:nvSpPr>
            <p:spPr>
              <a:xfrm>
                <a:off x="3632712" y="5406872"/>
                <a:ext cx="1987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  <a:latin typeface="Ubuntu" panose="020B0504030602030204" pitchFamily="34" charset="0"/>
                    <a:ea typeface="Roboto" pitchFamily="2" charset="0"/>
                  </a:rPr>
                  <a:t>Tittle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1EE824-702A-4162-B51C-23AABC36F024}"/>
                  </a:ext>
                </a:extLst>
              </p:cNvPr>
              <p:cNvSpPr txBox="1"/>
              <p:nvPr/>
            </p:nvSpPr>
            <p:spPr>
              <a:xfrm>
                <a:off x="3632712" y="5790223"/>
                <a:ext cx="1987852" cy="61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Mauris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viverra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justo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id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auctor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consequat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. </a:t>
                </a:r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5764E696-A876-4591-BDC5-0C542FD4C2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1812" y="2952584"/>
                <a:ext cx="369652" cy="339896"/>
              </a:xfrm>
              <a:custGeom>
                <a:avLst/>
                <a:gdLst>
                  <a:gd name="T0" fmla="*/ 290 w 290"/>
                  <a:gd name="T1" fmla="*/ 4 h 266"/>
                  <a:gd name="T2" fmla="*/ 286 w 290"/>
                  <a:gd name="T3" fmla="*/ 8 h 266"/>
                  <a:gd name="T4" fmla="*/ 4 w 290"/>
                  <a:gd name="T5" fmla="*/ 8 h 266"/>
                  <a:gd name="T6" fmla="*/ 0 w 290"/>
                  <a:gd name="T7" fmla="*/ 4 h 266"/>
                  <a:gd name="T8" fmla="*/ 4 w 290"/>
                  <a:gd name="T9" fmla="*/ 0 h 266"/>
                  <a:gd name="T10" fmla="*/ 286 w 290"/>
                  <a:gd name="T11" fmla="*/ 0 h 266"/>
                  <a:gd name="T12" fmla="*/ 290 w 290"/>
                  <a:gd name="T13" fmla="*/ 4 h 266"/>
                  <a:gd name="T14" fmla="*/ 25 w 290"/>
                  <a:gd name="T15" fmla="*/ 29 h 266"/>
                  <a:gd name="T16" fmla="*/ 25 w 290"/>
                  <a:gd name="T17" fmla="*/ 170 h 266"/>
                  <a:gd name="T18" fmla="*/ 29 w 290"/>
                  <a:gd name="T19" fmla="*/ 174 h 266"/>
                  <a:gd name="T20" fmla="*/ 261 w 290"/>
                  <a:gd name="T21" fmla="*/ 174 h 266"/>
                  <a:gd name="T22" fmla="*/ 265 w 290"/>
                  <a:gd name="T23" fmla="*/ 170 h 266"/>
                  <a:gd name="T24" fmla="*/ 265 w 290"/>
                  <a:gd name="T25" fmla="*/ 29 h 266"/>
                  <a:gd name="T26" fmla="*/ 269 w 290"/>
                  <a:gd name="T27" fmla="*/ 25 h 266"/>
                  <a:gd name="T28" fmla="*/ 273 w 290"/>
                  <a:gd name="T29" fmla="*/ 29 h 266"/>
                  <a:gd name="T30" fmla="*/ 273 w 290"/>
                  <a:gd name="T31" fmla="*/ 170 h 266"/>
                  <a:gd name="T32" fmla="*/ 270 w 290"/>
                  <a:gd name="T33" fmla="*/ 179 h 266"/>
                  <a:gd name="T34" fmla="*/ 261 w 290"/>
                  <a:gd name="T35" fmla="*/ 182 h 266"/>
                  <a:gd name="T36" fmla="*/ 29 w 290"/>
                  <a:gd name="T37" fmla="*/ 182 h 266"/>
                  <a:gd name="T38" fmla="*/ 20 w 290"/>
                  <a:gd name="T39" fmla="*/ 179 h 266"/>
                  <a:gd name="T40" fmla="*/ 17 w 290"/>
                  <a:gd name="T41" fmla="*/ 170 h 266"/>
                  <a:gd name="T42" fmla="*/ 17 w 290"/>
                  <a:gd name="T43" fmla="*/ 29 h 266"/>
                  <a:gd name="T44" fmla="*/ 21 w 290"/>
                  <a:gd name="T45" fmla="*/ 25 h 266"/>
                  <a:gd name="T46" fmla="*/ 25 w 290"/>
                  <a:gd name="T47" fmla="*/ 29 h 266"/>
                  <a:gd name="T48" fmla="*/ 161 w 290"/>
                  <a:gd name="T49" fmla="*/ 114 h 266"/>
                  <a:gd name="T50" fmla="*/ 218 w 290"/>
                  <a:gd name="T51" fmla="*/ 58 h 266"/>
                  <a:gd name="T52" fmla="*/ 186 w 290"/>
                  <a:gd name="T53" fmla="*/ 58 h 266"/>
                  <a:gd name="T54" fmla="*/ 182 w 290"/>
                  <a:gd name="T55" fmla="*/ 54 h 266"/>
                  <a:gd name="T56" fmla="*/ 186 w 290"/>
                  <a:gd name="T57" fmla="*/ 50 h 266"/>
                  <a:gd name="T58" fmla="*/ 228 w 290"/>
                  <a:gd name="T59" fmla="*/ 50 h 266"/>
                  <a:gd name="T60" fmla="*/ 229 w 290"/>
                  <a:gd name="T61" fmla="*/ 50 h 266"/>
                  <a:gd name="T62" fmla="*/ 231 w 290"/>
                  <a:gd name="T63" fmla="*/ 52 h 266"/>
                  <a:gd name="T64" fmla="*/ 232 w 290"/>
                  <a:gd name="T65" fmla="*/ 54 h 266"/>
                  <a:gd name="T66" fmla="*/ 232 w 290"/>
                  <a:gd name="T67" fmla="*/ 95 h 266"/>
                  <a:gd name="T68" fmla="*/ 228 w 290"/>
                  <a:gd name="T69" fmla="*/ 99 h 266"/>
                  <a:gd name="T70" fmla="*/ 224 w 290"/>
                  <a:gd name="T71" fmla="*/ 95 h 266"/>
                  <a:gd name="T72" fmla="*/ 224 w 290"/>
                  <a:gd name="T73" fmla="*/ 64 h 266"/>
                  <a:gd name="T74" fmla="*/ 165 w 290"/>
                  <a:gd name="T75" fmla="*/ 123 h 266"/>
                  <a:gd name="T76" fmla="*/ 161 w 290"/>
                  <a:gd name="T77" fmla="*/ 124 h 266"/>
                  <a:gd name="T78" fmla="*/ 158 w 290"/>
                  <a:gd name="T79" fmla="*/ 123 h 266"/>
                  <a:gd name="T80" fmla="*/ 112 w 290"/>
                  <a:gd name="T81" fmla="*/ 76 h 266"/>
                  <a:gd name="T82" fmla="*/ 65 w 290"/>
                  <a:gd name="T83" fmla="*/ 115 h 266"/>
                  <a:gd name="T84" fmla="*/ 59 w 290"/>
                  <a:gd name="T85" fmla="*/ 114 h 266"/>
                  <a:gd name="T86" fmla="*/ 60 w 290"/>
                  <a:gd name="T87" fmla="*/ 109 h 266"/>
                  <a:gd name="T88" fmla="*/ 109 w 290"/>
                  <a:gd name="T89" fmla="*/ 67 h 266"/>
                  <a:gd name="T90" fmla="*/ 115 w 290"/>
                  <a:gd name="T91" fmla="*/ 67 h 266"/>
                  <a:gd name="T92" fmla="*/ 161 w 290"/>
                  <a:gd name="T93" fmla="*/ 114 h 266"/>
                  <a:gd name="T94" fmla="*/ 85 w 290"/>
                  <a:gd name="T95" fmla="*/ 257 h 266"/>
                  <a:gd name="T96" fmla="*/ 142 w 290"/>
                  <a:gd name="T97" fmla="*/ 227 h 266"/>
                  <a:gd name="T98" fmla="*/ 141 w 290"/>
                  <a:gd name="T99" fmla="*/ 224 h 266"/>
                  <a:gd name="T100" fmla="*/ 141 w 290"/>
                  <a:gd name="T101" fmla="*/ 203 h 266"/>
                  <a:gd name="T102" fmla="*/ 145 w 290"/>
                  <a:gd name="T103" fmla="*/ 199 h 266"/>
                  <a:gd name="T104" fmla="*/ 149 w 290"/>
                  <a:gd name="T105" fmla="*/ 203 h 266"/>
                  <a:gd name="T106" fmla="*/ 149 w 290"/>
                  <a:gd name="T107" fmla="*/ 224 h 266"/>
                  <a:gd name="T108" fmla="*/ 147 w 290"/>
                  <a:gd name="T109" fmla="*/ 227 h 266"/>
                  <a:gd name="T110" fmla="*/ 205 w 290"/>
                  <a:gd name="T111" fmla="*/ 257 h 266"/>
                  <a:gd name="T112" fmla="*/ 206 w 290"/>
                  <a:gd name="T113" fmla="*/ 263 h 266"/>
                  <a:gd name="T114" fmla="*/ 203 w 290"/>
                  <a:gd name="T115" fmla="*/ 265 h 266"/>
                  <a:gd name="T116" fmla="*/ 201 w 290"/>
                  <a:gd name="T117" fmla="*/ 264 h 266"/>
                  <a:gd name="T118" fmla="*/ 145 w 290"/>
                  <a:gd name="T119" fmla="*/ 235 h 266"/>
                  <a:gd name="T120" fmla="*/ 89 w 290"/>
                  <a:gd name="T121" fmla="*/ 264 h 266"/>
                  <a:gd name="T122" fmla="*/ 83 w 290"/>
                  <a:gd name="T123" fmla="*/ 263 h 266"/>
                  <a:gd name="T124" fmla="*/ 85 w 290"/>
                  <a:gd name="T125" fmla="*/ 2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0" h="266">
                    <a:moveTo>
                      <a:pt x="290" y="4"/>
                    </a:moveTo>
                    <a:cubicBezTo>
                      <a:pt x="290" y="7"/>
                      <a:pt x="288" y="8"/>
                      <a:pt x="286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7"/>
                      <a:pt x="0" y="4"/>
                    </a:cubicBezTo>
                    <a:cubicBezTo>
                      <a:pt x="0" y="1"/>
                      <a:pt x="1" y="0"/>
                      <a:pt x="4" y="0"/>
                    </a:cubicBezTo>
                    <a:cubicBezTo>
                      <a:pt x="286" y="0"/>
                      <a:pt x="286" y="0"/>
                      <a:pt x="286" y="0"/>
                    </a:cubicBezTo>
                    <a:cubicBezTo>
                      <a:pt x="288" y="0"/>
                      <a:pt x="290" y="1"/>
                      <a:pt x="290" y="4"/>
                    </a:cubicBezTo>
                    <a:close/>
                    <a:moveTo>
                      <a:pt x="25" y="29"/>
                    </a:moveTo>
                    <a:cubicBezTo>
                      <a:pt x="25" y="170"/>
                      <a:pt x="25" y="170"/>
                      <a:pt x="25" y="170"/>
                    </a:cubicBezTo>
                    <a:cubicBezTo>
                      <a:pt x="25" y="173"/>
                      <a:pt x="26" y="174"/>
                      <a:pt x="29" y="174"/>
                    </a:cubicBezTo>
                    <a:cubicBezTo>
                      <a:pt x="261" y="174"/>
                      <a:pt x="261" y="174"/>
                      <a:pt x="261" y="174"/>
                    </a:cubicBezTo>
                    <a:cubicBezTo>
                      <a:pt x="264" y="174"/>
                      <a:pt x="265" y="173"/>
                      <a:pt x="265" y="170"/>
                    </a:cubicBezTo>
                    <a:cubicBezTo>
                      <a:pt x="265" y="29"/>
                      <a:pt x="265" y="29"/>
                      <a:pt x="265" y="29"/>
                    </a:cubicBezTo>
                    <a:cubicBezTo>
                      <a:pt x="265" y="26"/>
                      <a:pt x="266" y="25"/>
                      <a:pt x="269" y="25"/>
                    </a:cubicBezTo>
                    <a:cubicBezTo>
                      <a:pt x="272" y="25"/>
                      <a:pt x="273" y="26"/>
                      <a:pt x="273" y="29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3"/>
                      <a:pt x="272" y="176"/>
                      <a:pt x="270" y="179"/>
                    </a:cubicBezTo>
                    <a:cubicBezTo>
                      <a:pt x="267" y="181"/>
                      <a:pt x="264" y="182"/>
                      <a:pt x="261" y="182"/>
                    </a:cubicBezTo>
                    <a:cubicBezTo>
                      <a:pt x="29" y="182"/>
                      <a:pt x="29" y="182"/>
                      <a:pt x="29" y="182"/>
                    </a:cubicBezTo>
                    <a:cubicBezTo>
                      <a:pt x="26" y="182"/>
                      <a:pt x="23" y="181"/>
                      <a:pt x="20" y="179"/>
                    </a:cubicBezTo>
                    <a:cubicBezTo>
                      <a:pt x="18" y="176"/>
                      <a:pt x="17" y="173"/>
                      <a:pt x="17" y="17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6"/>
                      <a:pt x="18" y="25"/>
                      <a:pt x="21" y="25"/>
                    </a:cubicBezTo>
                    <a:cubicBezTo>
                      <a:pt x="23" y="25"/>
                      <a:pt x="25" y="26"/>
                      <a:pt x="25" y="29"/>
                    </a:cubicBezTo>
                    <a:close/>
                    <a:moveTo>
                      <a:pt x="161" y="114"/>
                    </a:moveTo>
                    <a:cubicBezTo>
                      <a:pt x="218" y="58"/>
                      <a:pt x="218" y="58"/>
                      <a:pt x="218" y="58"/>
                    </a:cubicBezTo>
                    <a:cubicBezTo>
                      <a:pt x="186" y="58"/>
                      <a:pt x="186" y="58"/>
                      <a:pt x="186" y="58"/>
                    </a:cubicBezTo>
                    <a:cubicBezTo>
                      <a:pt x="184" y="58"/>
                      <a:pt x="182" y="57"/>
                      <a:pt x="182" y="54"/>
                    </a:cubicBezTo>
                    <a:cubicBezTo>
                      <a:pt x="182" y="51"/>
                      <a:pt x="184" y="50"/>
                      <a:pt x="186" y="50"/>
                    </a:cubicBezTo>
                    <a:cubicBezTo>
                      <a:pt x="228" y="50"/>
                      <a:pt x="228" y="50"/>
                      <a:pt x="228" y="50"/>
                    </a:cubicBezTo>
                    <a:cubicBezTo>
                      <a:pt x="228" y="50"/>
                      <a:pt x="229" y="50"/>
                      <a:pt x="229" y="50"/>
                    </a:cubicBezTo>
                    <a:cubicBezTo>
                      <a:pt x="230" y="51"/>
                      <a:pt x="231" y="51"/>
                      <a:pt x="231" y="52"/>
                    </a:cubicBezTo>
                    <a:cubicBezTo>
                      <a:pt x="232" y="53"/>
                      <a:pt x="232" y="53"/>
                      <a:pt x="232" y="54"/>
                    </a:cubicBezTo>
                    <a:cubicBezTo>
                      <a:pt x="232" y="95"/>
                      <a:pt x="232" y="95"/>
                      <a:pt x="232" y="95"/>
                    </a:cubicBezTo>
                    <a:cubicBezTo>
                      <a:pt x="232" y="98"/>
                      <a:pt x="230" y="99"/>
                      <a:pt x="228" y="99"/>
                    </a:cubicBezTo>
                    <a:cubicBezTo>
                      <a:pt x="225" y="99"/>
                      <a:pt x="224" y="98"/>
                      <a:pt x="224" y="95"/>
                    </a:cubicBezTo>
                    <a:cubicBezTo>
                      <a:pt x="224" y="64"/>
                      <a:pt x="224" y="64"/>
                      <a:pt x="224" y="64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4" y="124"/>
                      <a:pt x="163" y="124"/>
                      <a:pt x="161" y="124"/>
                    </a:cubicBezTo>
                    <a:cubicBezTo>
                      <a:pt x="160" y="124"/>
                      <a:pt x="159" y="124"/>
                      <a:pt x="158" y="123"/>
                    </a:cubicBezTo>
                    <a:cubicBezTo>
                      <a:pt x="112" y="76"/>
                      <a:pt x="112" y="76"/>
                      <a:pt x="112" y="7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3" y="117"/>
                      <a:pt x="61" y="116"/>
                      <a:pt x="59" y="114"/>
                    </a:cubicBezTo>
                    <a:cubicBezTo>
                      <a:pt x="57" y="112"/>
                      <a:pt x="57" y="110"/>
                      <a:pt x="60" y="109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11" y="66"/>
                      <a:pt x="113" y="66"/>
                      <a:pt x="115" y="67"/>
                    </a:cubicBezTo>
                    <a:lnTo>
                      <a:pt x="161" y="114"/>
                    </a:lnTo>
                    <a:close/>
                    <a:moveTo>
                      <a:pt x="85" y="257"/>
                    </a:moveTo>
                    <a:cubicBezTo>
                      <a:pt x="142" y="227"/>
                      <a:pt x="142" y="227"/>
                      <a:pt x="142" y="227"/>
                    </a:cubicBezTo>
                    <a:cubicBezTo>
                      <a:pt x="141" y="226"/>
                      <a:pt x="141" y="225"/>
                      <a:pt x="141" y="224"/>
                    </a:cubicBezTo>
                    <a:cubicBezTo>
                      <a:pt x="141" y="203"/>
                      <a:pt x="141" y="203"/>
                      <a:pt x="141" y="203"/>
                    </a:cubicBezTo>
                    <a:cubicBezTo>
                      <a:pt x="141" y="200"/>
                      <a:pt x="142" y="199"/>
                      <a:pt x="145" y="199"/>
                    </a:cubicBezTo>
                    <a:cubicBezTo>
                      <a:pt x="148" y="199"/>
                      <a:pt x="149" y="200"/>
                      <a:pt x="149" y="203"/>
                    </a:cubicBezTo>
                    <a:cubicBezTo>
                      <a:pt x="149" y="224"/>
                      <a:pt x="149" y="224"/>
                      <a:pt x="149" y="224"/>
                    </a:cubicBezTo>
                    <a:cubicBezTo>
                      <a:pt x="149" y="225"/>
                      <a:pt x="149" y="226"/>
                      <a:pt x="147" y="227"/>
                    </a:cubicBezTo>
                    <a:cubicBezTo>
                      <a:pt x="205" y="257"/>
                      <a:pt x="205" y="257"/>
                      <a:pt x="205" y="257"/>
                    </a:cubicBezTo>
                    <a:cubicBezTo>
                      <a:pt x="207" y="259"/>
                      <a:pt x="208" y="260"/>
                      <a:pt x="206" y="263"/>
                    </a:cubicBezTo>
                    <a:cubicBezTo>
                      <a:pt x="206" y="264"/>
                      <a:pt x="205" y="265"/>
                      <a:pt x="203" y="265"/>
                    </a:cubicBezTo>
                    <a:cubicBezTo>
                      <a:pt x="202" y="265"/>
                      <a:pt x="201" y="265"/>
                      <a:pt x="201" y="264"/>
                    </a:cubicBezTo>
                    <a:cubicBezTo>
                      <a:pt x="145" y="235"/>
                      <a:pt x="145" y="235"/>
                      <a:pt x="145" y="235"/>
                    </a:cubicBezTo>
                    <a:cubicBezTo>
                      <a:pt x="89" y="264"/>
                      <a:pt x="89" y="264"/>
                      <a:pt x="89" y="264"/>
                    </a:cubicBezTo>
                    <a:cubicBezTo>
                      <a:pt x="87" y="266"/>
                      <a:pt x="85" y="265"/>
                      <a:pt x="83" y="263"/>
                    </a:cubicBezTo>
                    <a:cubicBezTo>
                      <a:pt x="82" y="260"/>
                      <a:pt x="82" y="259"/>
                      <a:pt x="85" y="2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5" name="Freeform 27">
                <a:extLst>
                  <a:ext uri="{FF2B5EF4-FFF2-40B4-BE49-F238E27FC236}">
                    <a16:creationId xmlns:a16="http://schemas.microsoft.com/office/drawing/2014/main" id="{221CF129-A516-47CC-B7A1-1333FE9A11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26362" y="5007785"/>
                <a:ext cx="400552" cy="326519"/>
              </a:xfrm>
              <a:custGeom>
                <a:avLst/>
                <a:gdLst>
                  <a:gd name="T0" fmla="*/ 314 w 314"/>
                  <a:gd name="T1" fmla="*/ 187 h 266"/>
                  <a:gd name="T2" fmla="*/ 236 w 314"/>
                  <a:gd name="T3" fmla="*/ 200 h 266"/>
                  <a:gd name="T4" fmla="*/ 223 w 314"/>
                  <a:gd name="T5" fmla="*/ 146 h 266"/>
                  <a:gd name="T6" fmla="*/ 281 w 314"/>
                  <a:gd name="T7" fmla="*/ 133 h 266"/>
                  <a:gd name="T8" fmla="*/ 277 w 314"/>
                  <a:gd name="T9" fmla="*/ 84 h 266"/>
                  <a:gd name="T10" fmla="*/ 8 w 314"/>
                  <a:gd name="T11" fmla="*/ 78 h 266"/>
                  <a:gd name="T12" fmla="*/ 24 w 314"/>
                  <a:gd name="T13" fmla="*/ 258 h 266"/>
                  <a:gd name="T14" fmla="*/ 281 w 314"/>
                  <a:gd name="T15" fmla="*/ 254 h 266"/>
                  <a:gd name="T16" fmla="*/ 285 w 314"/>
                  <a:gd name="T17" fmla="*/ 208 h 266"/>
                  <a:gd name="T18" fmla="*/ 289 w 314"/>
                  <a:gd name="T19" fmla="*/ 254 h 266"/>
                  <a:gd name="T20" fmla="*/ 24 w 314"/>
                  <a:gd name="T21" fmla="*/ 266 h 266"/>
                  <a:gd name="T22" fmla="*/ 0 w 314"/>
                  <a:gd name="T23" fmla="*/ 241 h 266"/>
                  <a:gd name="T24" fmla="*/ 6 w 314"/>
                  <a:gd name="T25" fmla="*/ 41 h 266"/>
                  <a:gd name="T26" fmla="*/ 91 w 314"/>
                  <a:gd name="T27" fmla="*/ 34 h 266"/>
                  <a:gd name="T28" fmla="*/ 192 w 314"/>
                  <a:gd name="T29" fmla="*/ 1 h 266"/>
                  <a:gd name="T30" fmla="*/ 194 w 314"/>
                  <a:gd name="T31" fmla="*/ 9 h 266"/>
                  <a:gd name="T32" fmla="*/ 43 w 314"/>
                  <a:gd name="T33" fmla="*/ 59 h 266"/>
                  <a:gd name="T34" fmla="*/ 42 w 314"/>
                  <a:gd name="T35" fmla="*/ 51 h 266"/>
                  <a:gd name="T36" fmla="*/ 24 w 314"/>
                  <a:gd name="T37" fmla="*/ 42 h 266"/>
                  <a:gd name="T38" fmla="*/ 24 w 314"/>
                  <a:gd name="T39" fmla="*/ 76 h 266"/>
                  <a:gd name="T40" fmla="*/ 289 w 314"/>
                  <a:gd name="T41" fmla="*/ 88 h 266"/>
                  <a:gd name="T42" fmla="*/ 285 w 314"/>
                  <a:gd name="T43" fmla="*/ 142 h 266"/>
                  <a:gd name="T44" fmla="*/ 231 w 314"/>
                  <a:gd name="T45" fmla="*/ 146 h 266"/>
                  <a:gd name="T46" fmla="*/ 236 w 314"/>
                  <a:gd name="T47" fmla="*/ 191 h 266"/>
                  <a:gd name="T48" fmla="*/ 306 w 314"/>
                  <a:gd name="T49" fmla="*/ 187 h 266"/>
                  <a:gd name="T50" fmla="*/ 302 w 314"/>
                  <a:gd name="T51" fmla="*/ 133 h 266"/>
                  <a:gd name="T52" fmla="*/ 302 w 314"/>
                  <a:gd name="T53" fmla="*/ 125 h 266"/>
                  <a:gd name="T54" fmla="*/ 265 w 314"/>
                  <a:gd name="T55" fmla="*/ 59 h 266"/>
                  <a:gd name="T56" fmla="*/ 263 w 314"/>
                  <a:gd name="T57" fmla="*/ 41 h 266"/>
                  <a:gd name="T58" fmla="*/ 240 w 314"/>
                  <a:gd name="T59" fmla="*/ 40 h 266"/>
                  <a:gd name="T60" fmla="*/ 242 w 314"/>
                  <a:gd name="T61" fmla="*/ 59 h 266"/>
                  <a:gd name="T62" fmla="*/ 225 w 314"/>
                  <a:gd name="T63" fmla="*/ 23 h 266"/>
                  <a:gd name="T64" fmla="*/ 108 w 314"/>
                  <a:gd name="T65" fmla="*/ 59 h 266"/>
                  <a:gd name="T66" fmla="*/ 106 w 314"/>
                  <a:gd name="T67" fmla="*/ 51 h 266"/>
                  <a:gd name="T68" fmla="*/ 232 w 314"/>
                  <a:gd name="T69" fmla="*/ 17 h 266"/>
                  <a:gd name="T70" fmla="*/ 259 w 314"/>
                  <a:gd name="T71" fmla="*/ 32 h 266"/>
                  <a:gd name="T72" fmla="*/ 273 w 314"/>
                  <a:gd name="T73" fmla="*/ 45 h 266"/>
                  <a:gd name="T74" fmla="*/ 269 w 314"/>
                  <a:gd name="T75" fmla="*/ 63 h 266"/>
                  <a:gd name="T76" fmla="*/ 265 w 314"/>
                  <a:gd name="T77" fmla="*/ 158 h 266"/>
                  <a:gd name="T78" fmla="*/ 273 w 314"/>
                  <a:gd name="T79" fmla="*/ 167 h 266"/>
                  <a:gd name="T80" fmla="*/ 265 w 314"/>
                  <a:gd name="T81" fmla="*/ 175 h 266"/>
                  <a:gd name="T82" fmla="*/ 256 w 314"/>
                  <a:gd name="T83" fmla="*/ 167 h 266"/>
                  <a:gd name="T84" fmla="*/ 265 w 314"/>
                  <a:gd name="T85" fmla="*/ 15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266">
                    <a:moveTo>
                      <a:pt x="314" y="138"/>
                    </a:moveTo>
                    <a:cubicBezTo>
                      <a:pt x="314" y="187"/>
                      <a:pt x="314" y="187"/>
                      <a:pt x="314" y="187"/>
                    </a:cubicBezTo>
                    <a:cubicBezTo>
                      <a:pt x="314" y="196"/>
                      <a:pt x="310" y="200"/>
                      <a:pt x="302" y="200"/>
                    </a:cubicBezTo>
                    <a:cubicBezTo>
                      <a:pt x="236" y="200"/>
                      <a:pt x="236" y="200"/>
                      <a:pt x="236" y="200"/>
                    </a:cubicBezTo>
                    <a:cubicBezTo>
                      <a:pt x="227" y="200"/>
                      <a:pt x="223" y="196"/>
                      <a:pt x="223" y="187"/>
                    </a:cubicBezTo>
                    <a:cubicBezTo>
                      <a:pt x="223" y="146"/>
                      <a:pt x="223" y="146"/>
                      <a:pt x="223" y="146"/>
                    </a:cubicBezTo>
                    <a:cubicBezTo>
                      <a:pt x="223" y="138"/>
                      <a:pt x="227" y="133"/>
                      <a:pt x="236" y="133"/>
                    </a:cubicBezTo>
                    <a:cubicBezTo>
                      <a:pt x="281" y="133"/>
                      <a:pt x="281" y="133"/>
                      <a:pt x="281" y="133"/>
                    </a:cubicBezTo>
                    <a:cubicBezTo>
                      <a:pt x="281" y="88"/>
                      <a:pt x="281" y="88"/>
                      <a:pt x="281" y="88"/>
                    </a:cubicBezTo>
                    <a:cubicBezTo>
                      <a:pt x="281" y="85"/>
                      <a:pt x="280" y="84"/>
                      <a:pt x="277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18" y="84"/>
                      <a:pt x="12" y="82"/>
                      <a:pt x="8" y="78"/>
                    </a:cubicBezTo>
                    <a:cubicBezTo>
                      <a:pt x="8" y="241"/>
                      <a:pt x="8" y="241"/>
                      <a:pt x="8" y="241"/>
                    </a:cubicBezTo>
                    <a:cubicBezTo>
                      <a:pt x="8" y="252"/>
                      <a:pt x="13" y="258"/>
                      <a:pt x="24" y="258"/>
                    </a:cubicBezTo>
                    <a:cubicBezTo>
                      <a:pt x="277" y="258"/>
                      <a:pt x="277" y="258"/>
                      <a:pt x="277" y="258"/>
                    </a:cubicBezTo>
                    <a:cubicBezTo>
                      <a:pt x="280" y="258"/>
                      <a:pt x="281" y="256"/>
                      <a:pt x="281" y="254"/>
                    </a:cubicBezTo>
                    <a:cubicBezTo>
                      <a:pt x="281" y="212"/>
                      <a:pt x="281" y="212"/>
                      <a:pt x="281" y="212"/>
                    </a:cubicBezTo>
                    <a:cubicBezTo>
                      <a:pt x="281" y="209"/>
                      <a:pt x="283" y="208"/>
                      <a:pt x="285" y="208"/>
                    </a:cubicBezTo>
                    <a:cubicBezTo>
                      <a:pt x="288" y="208"/>
                      <a:pt x="289" y="209"/>
                      <a:pt x="289" y="212"/>
                    </a:cubicBezTo>
                    <a:cubicBezTo>
                      <a:pt x="289" y="254"/>
                      <a:pt x="289" y="254"/>
                      <a:pt x="289" y="254"/>
                    </a:cubicBezTo>
                    <a:cubicBezTo>
                      <a:pt x="289" y="262"/>
                      <a:pt x="285" y="266"/>
                      <a:pt x="277" y="266"/>
                    </a:cubicBezTo>
                    <a:cubicBezTo>
                      <a:pt x="24" y="266"/>
                      <a:pt x="24" y="266"/>
                      <a:pt x="24" y="266"/>
                    </a:cubicBezTo>
                    <a:cubicBezTo>
                      <a:pt x="17" y="266"/>
                      <a:pt x="11" y="264"/>
                      <a:pt x="6" y="259"/>
                    </a:cubicBezTo>
                    <a:cubicBezTo>
                      <a:pt x="2" y="255"/>
                      <a:pt x="0" y="249"/>
                      <a:pt x="0" y="2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1"/>
                      <a:pt x="2" y="45"/>
                      <a:pt x="6" y="41"/>
                    </a:cubicBezTo>
                    <a:cubicBezTo>
                      <a:pt x="11" y="36"/>
                      <a:pt x="17" y="34"/>
                      <a:pt x="24" y="34"/>
                    </a:cubicBezTo>
                    <a:cubicBezTo>
                      <a:pt x="91" y="34"/>
                      <a:pt x="91" y="34"/>
                      <a:pt x="91" y="34"/>
                    </a:cubicBezTo>
                    <a:cubicBezTo>
                      <a:pt x="91" y="34"/>
                      <a:pt x="91" y="34"/>
                      <a:pt x="91" y="34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94" y="0"/>
                      <a:pt x="196" y="1"/>
                      <a:pt x="197" y="4"/>
                    </a:cubicBezTo>
                    <a:cubicBezTo>
                      <a:pt x="197" y="6"/>
                      <a:pt x="197" y="8"/>
                      <a:pt x="194" y="9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9"/>
                      <a:pt x="43" y="59"/>
                      <a:pt x="43" y="59"/>
                    </a:cubicBezTo>
                    <a:cubicBezTo>
                      <a:pt x="41" y="59"/>
                      <a:pt x="39" y="58"/>
                      <a:pt x="39" y="56"/>
                    </a:cubicBezTo>
                    <a:cubicBezTo>
                      <a:pt x="38" y="53"/>
                      <a:pt x="39" y="51"/>
                      <a:pt x="42" y="51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3" y="42"/>
                      <a:pt x="8" y="48"/>
                      <a:pt x="8" y="59"/>
                    </a:cubicBezTo>
                    <a:cubicBezTo>
                      <a:pt x="8" y="70"/>
                      <a:pt x="13" y="76"/>
                      <a:pt x="24" y="76"/>
                    </a:cubicBezTo>
                    <a:cubicBezTo>
                      <a:pt x="277" y="76"/>
                      <a:pt x="277" y="76"/>
                      <a:pt x="277" y="76"/>
                    </a:cubicBezTo>
                    <a:cubicBezTo>
                      <a:pt x="285" y="76"/>
                      <a:pt x="289" y="80"/>
                      <a:pt x="289" y="88"/>
                    </a:cubicBezTo>
                    <a:cubicBezTo>
                      <a:pt x="289" y="138"/>
                      <a:pt x="289" y="138"/>
                      <a:pt x="289" y="138"/>
                    </a:cubicBezTo>
                    <a:cubicBezTo>
                      <a:pt x="289" y="140"/>
                      <a:pt x="288" y="142"/>
                      <a:pt x="285" y="142"/>
                    </a:cubicBezTo>
                    <a:cubicBezTo>
                      <a:pt x="236" y="142"/>
                      <a:pt x="236" y="142"/>
                      <a:pt x="236" y="142"/>
                    </a:cubicBezTo>
                    <a:cubicBezTo>
                      <a:pt x="233" y="142"/>
                      <a:pt x="231" y="143"/>
                      <a:pt x="231" y="146"/>
                    </a:cubicBezTo>
                    <a:cubicBezTo>
                      <a:pt x="231" y="187"/>
                      <a:pt x="231" y="187"/>
                      <a:pt x="231" y="187"/>
                    </a:cubicBezTo>
                    <a:cubicBezTo>
                      <a:pt x="231" y="190"/>
                      <a:pt x="233" y="191"/>
                      <a:pt x="236" y="191"/>
                    </a:cubicBezTo>
                    <a:cubicBezTo>
                      <a:pt x="302" y="191"/>
                      <a:pt x="302" y="191"/>
                      <a:pt x="302" y="191"/>
                    </a:cubicBezTo>
                    <a:cubicBezTo>
                      <a:pt x="305" y="191"/>
                      <a:pt x="306" y="190"/>
                      <a:pt x="306" y="187"/>
                    </a:cubicBezTo>
                    <a:cubicBezTo>
                      <a:pt x="306" y="138"/>
                      <a:pt x="306" y="138"/>
                      <a:pt x="306" y="138"/>
                    </a:cubicBezTo>
                    <a:cubicBezTo>
                      <a:pt x="306" y="135"/>
                      <a:pt x="305" y="133"/>
                      <a:pt x="302" y="133"/>
                    </a:cubicBezTo>
                    <a:cubicBezTo>
                      <a:pt x="299" y="133"/>
                      <a:pt x="298" y="132"/>
                      <a:pt x="298" y="129"/>
                    </a:cubicBezTo>
                    <a:cubicBezTo>
                      <a:pt x="298" y="127"/>
                      <a:pt x="299" y="125"/>
                      <a:pt x="302" y="125"/>
                    </a:cubicBezTo>
                    <a:cubicBezTo>
                      <a:pt x="310" y="125"/>
                      <a:pt x="314" y="129"/>
                      <a:pt x="314" y="138"/>
                    </a:cubicBezTo>
                    <a:close/>
                    <a:moveTo>
                      <a:pt x="265" y="59"/>
                    </a:moveTo>
                    <a:cubicBezTo>
                      <a:pt x="265" y="45"/>
                      <a:pt x="265" y="45"/>
                      <a:pt x="265" y="45"/>
                    </a:cubicBezTo>
                    <a:cubicBezTo>
                      <a:pt x="265" y="44"/>
                      <a:pt x="264" y="42"/>
                      <a:pt x="263" y="41"/>
                    </a:cubicBezTo>
                    <a:cubicBezTo>
                      <a:pt x="262" y="40"/>
                      <a:pt x="261" y="40"/>
                      <a:pt x="259" y="40"/>
                    </a:cubicBezTo>
                    <a:cubicBezTo>
                      <a:pt x="240" y="40"/>
                      <a:pt x="240" y="40"/>
                      <a:pt x="240" y="40"/>
                    </a:cubicBezTo>
                    <a:cubicBezTo>
                      <a:pt x="244" y="53"/>
                      <a:pt x="244" y="53"/>
                      <a:pt x="244" y="53"/>
                    </a:cubicBezTo>
                    <a:cubicBezTo>
                      <a:pt x="245" y="56"/>
                      <a:pt x="245" y="58"/>
                      <a:pt x="242" y="59"/>
                    </a:cubicBezTo>
                    <a:cubicBezTo>
                      <a:pt x="239" y="60"/>
                      <a:pt x="238" y="59"/>
                      <a:pt x="237" y="56"/>
                    </a:cubicBezTo>
                    <a:cubicBezTo>
                      <a:pt x="225" y="23"/>
                      <a:pt x="225" y="23"/>
                      <a:pt x="225" y="23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6" y="59"/>
                      <a:pt x="104" y="58"/>
                      <a:pt x="104" y="56"/>
                    </a:cubicBezTo>
                    <a:cubicBezTo>
                      <a:pt x="103" y="53"/>
                      <a:pt x="104" y="51"/>
                      <a:pt x="106" y="51"/>
                    </a:cubicBezTo>
                    <a:cubicBezTo>
                      <a:pt x="227" y="14"/>
                      <a:pt x="227" y="14"/>
                      <a:pt x="227" y="14"/>
                    </a:cubicBezTo>
                    <a:cubicBezTo>
                      <a:pt x="230" y="13"/>
                      <a:pt x="231" y="14"/>
                      <a:pt x="232" y="17"/>
                    </a:cubicBezTo>
                    <a:cubicBezTo>
                      <a:pt x="237" y="32"/>
                      <a:pt x="237" y="32"/>
                      <a:pt x="237" y="32"/>
                    </a:cubicBezTo>
                    <a:cubicBezTo>
                      <a:pt x="259" y="32"/>
                      <a:pt x="259" y="32"/>
                      <a:pt x="259" y="32"/>
                    </a:cubicBezTo>
                    <a:cubicBezTo>
                      <a:pt x="263" y="32"/>
                      <a:pt x="266" y="33"/>
                      <a:pt x="269" y="36"/>
                    </a:cubicBezTo>
                    <a:cubicBezTo>
                      <a:pt x="272" y="38"/>
                      <a:pt x="273" y="42"/>
                      <a:pt x="273" y="45"/>
                    </a:cubicBezTo>
                    <a:cubicBezTo>
                      <a:pt x="273" y="59"/>
                      <a:pt x="273" y="59"/>
                      <a:pt x="273" y="59"/>
                    </a:cubicBezTo>
                    <a:cubicBezTo>
                      <a:pt x="273" y="62"/>
                      <a:pt x="271" y="63"/>
                      <a:pt x="269" y="63"/>
                    </a:cubicBezTo>
                    <a:cubicBezTo>
                      <a:pt x="266" y="63"/>
                      <a:pt x="265" y="62"/>
                      <a:pt x="265" y="59"/>
                    </a:cubicBezTo>
                    <a:close/>
                    <a:moveTo>
                      <a:pt x="265" y="158"/>
                    </a:moveTo>
                    <a:cubicBezTo>
                      <a:pt x="267" y="158"/>
                      <a:pt x="269" y="159"/>
                      <a:pt x="271" y="161"/>
                    </a:cubicBezTo>
                    <a:cubicBezTo>
                      <a:pt x="272" y="162"/>
                      <a:pt x="273" y="164"/>
                      <a:pt x="273" y="167"/>
                    </a:cubicBezTo>
                    <a:cubicBezTo>
                      <a:pt x="273" y="169"/>
                      <a:pt x="272" y="171"/>
                      <a:pt x="271" y="173"/>
                    </a:cubicBezTo>
                    <a:cubicBezTo>
                      <a:pt x="269" y="174"/>
                      <a:pt x="267" y="175"/>
                      <a:pt x="265" y="175"/>
                    </a:cubicBezTo>
                    <a:cubicBezTo>
                      <a:pt x="262" y="175"/>
                      <a:pt x="260" y="174"/>
                      <a:pt x="259" y="173"/>
                    </a:cubicBezTo>
                    <a:cubicBezTo>
                      <a:pt x="257" y="171"/>
                      <a:pt x="256" y="169"/>
                      <a:pt x="256" y="167"/>
                    </a:cubicBezTo>
                    <a:cubicBezTo>
                      <a:pt x="256" y="164"/>
                      <a:pt x="257" y="162"/>
                      <a:pt x="259" y="161"/>
                    </a:cubicBezTo>
                    <a:cubicBezTo>
                      <a:pt x="260" y="159"/>
                      <a:pt x="262" y="158"/>
                      <a:pt x="265" y="15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Freeform 29">
                <a:extLst>
                  <a:ext uri="{FF2B5EF4-FFF2-40B4-BE49-F238E27FC236}">
                    <a16:creationId xmlns:a16="http://schemas.microsoft.com/office/drawing/2014/main" id="{5ED0EB7F-5680-43CE-902C-0FC365033C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82145" y="2952584"/>
                <a:ext cx="379952" cy="338752"/>
              </a:xfrm>
              <a:custGeom>
                <a:avLst/>
                <a:gdLst>
                  <a:gd name="T0" fmla="*/ 228 w 298"/>
                  <a:gd name="T1" fmla="*/ 75 h 265"/>
                  <a:gd name="T2" fmla="*/ 294 w 298"/>
                  <a:gd name="T3" fmla="*/ 78 h 265"/>
                  <a:gd name="T4" fmla="*/ 298 w 298"/>
                  <a:gd name="T5" fmla="*/ 253 h 265"/>
                  <a:gd name="T6" fmla="*/ 286 w 298"/>
                  <a:gd name="T7" fmla="*/ 265 h 265"/>
                  <a:gd name="T8" fmla="*/ 178 w 298"/>
                  <a:gd name="T9" fmla="*/ 265 h 265"/>
                  <a:gd name="T10" fmla="*/ 70 w 298"/>
                  <a:gd name="T11" fmla="*/ 265 h 265"/>
                  <a:gd name="T12" fmla="*/ 12 w 298"/>
                  <a:gd name="T13" fmla="*/ 265 h 265"/>
                  <a:gd name="T14" fmla="*/ 0 w 298"/>
                  <a:gd name="T15" fmla="*/ 253 h 265"/>
                  <a:gd name="T16" fmla="*/ 4 w 298"/>
                  <a:gd name="T17" fmla="*/ 153 h 265"/>
                  <a:gd name="T18" fmla="*/ 70 w 298"/>
                  <a:gd name="T19" fmla="*/ 149 h 265"/>
                  <a:gd name="T20" fmla="*/ 83 w 298"/>
                  <a:gd name="T21" fmla="*/ 161 h 265"/>
                  <a:gd name="T22" fmla="*/ 82 w 298"/>
                  <a:gd name="T23" fmla="*/ 257 h 265"/>
                  <a:gd name="T24" fmla="*/ 108 w 298"/>
                  <a:gd name="T25" fmla="*/ 253 h 265"/>
                  <a:gd name="T26" fmla="*/ 111 w 298"/>
                  <a:gd name="T27" fmla="*/ 4 h 265"/>
                  <a:gd name="T28" fmla="*/ 178 w 298"/>
                  <a:gd name="T29" fmla="*/ 0 h 265"/>
                  <a:gd name="T30" fmla="*/ 190 w 298"/>
                  <a:gd name="T31" fmla="*/ 12 h 265"/>
                  <a:gd name="T32" fmla="*/ 190 w 298"/>
                  <a:gd name="T33" fmla="*/ 257 h 265"/>
                  <a:gd name="T34" fmla="*/ 215 w 298"/>
                  <a:gd name="T35" fmla="*/ 253 h 265"/>
                  <a:gd name="T36" fmla="*/ 219 w 298"/>
                  <a:gd name="T37" fmla="*/ 78 h 265"/>
                  <a:gd name="T38" fmla="*/ 75 w 298"/>
                  <a:gd name="T39" fmla="*/ 253 h 265"/>
                  <a:gd name="T40" fmla="*/ 70 w 298"/>
                  <a:gd name="T41" fmla="*/ 157 h 265"/>
                  <a:gd name="T42" fmla="*/ 8 w 298"/>
                  <a:gd name="T43" fmla="*/ 161 h 265"/>
                  <a:gd name="T44" fmla="*/ 12 w 298"/>
                  <a:gd name="T45" fmla="*/ 257 h 265"/>
                  <a:gd name="T46" fmla="*/ 70 w 298"/>
                  <a:gd name="T47" fmla="*/ 257 h 265"/>
                  <a:gd name="T48" fmla="*/ 182 w 298"/>
                  <a:gd name="T49" fmla="*/ 253 h 265"/>
                  <a:gd name="T50" fmla="*/ 178 w 298"/>
                  <a:gd name="T51" fmla="*/ 8 h 265"/>
                  <a:gd name="T52" fmla="*/ 116 w 298"/>
                  <a:gd name="T53" fmla="*/ 12 h 265"/>
                  <a:gd name="T54" fmla="*/ 120 w 298"/>
                  <a:gd name="T55" fmla="*/ 257 h 265"/>
                  <a:gd name="T56" fmla="*/ 286 w 298"/>
                  <a:gd name="T57" fmla="*/ 83 h 265"/>
                  <a:gd name="T58" fmla="*/ 224 w 298"/>
                  <a:gd name="T59" fmla="*/ 87 h 265"/>
                  <a:gd name="T60" fmla="*/ 228 w 298"/>
                  <a:gd name="T61" fmla="*/ 257 h 265"/>
                  <a:gd name="T62" fmla="*/ 290 w 298"/>
                  <a:gd name="T63" fmla="*/ 253 h 265"/>
                  <a:gd name="T64" fmla="*/ 286 w 298"/>
                  <a:gd name="T65" fmla="*/ 8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8" h="265">
                    <a:moveTo>
                      <a:pt x="219" y="78"/>
                    </a:moveTo>
                    <a:cubicBezTo>
                      <a:pt x="221" y="76"/>
                      <a:pt x="224" y="75"/>
                      <a:pt x="228" y="75"/>
                    </a:cubicBezTo>
                    <a:cubicBezTo>
                      <a:pt x="286" y="75"/>
                      <a:pt x="286" y="75"/>
                      <a:pt x="286" y="75"/>
                    </a:cubicBezTo>
                    <a:cubicBezTo>
                      <a:pt x="289" y="75"/>
                      <a:pt x="292" y="76"/>
                      <a:pt x="294" y="78"/>
                    </a:cubicBezTo>
                    <a:cubicBezTo>
                      <a:pt x="297" y="81"/>
                      <a:pt x="298" y="83"/>
                      <a:pt x="298" y="87"/>
                    </a:cubicBezTo>
                    <a:cubicBezTo>
                      <a:pt x="298" y="253"/>
                      <a:pt x="298" y="253"/>
                      <a:pt x="298" y="253"/>
                    </a:cubicBezTo>
                    <a:cubicBezTo>
                      <a:pt x="298" y="256"/>
                      <a:pt x="297" y="259"/>
                      <a:pt x="294" y="261"/>
                    </a:cubicBezTo>
                    <a:cubicBezTo>
                      <a:pt x="292" y="264"/>
                      <a:pt x="289" y="265"/>
                      <a:pt x="286" y="265"/>
                    </a:cubicBezTo>
                    <a:cubicBezTo>
                      <a:pt x="228" y="265"/>
                      <a:pt x="228" y="265"/>
                      <a:pt x="228" y="265"/>
                    </a:cubicBezTo>
                    <a:cubicBezTo>
                      <a:pt x="178" y="265"/>
                      <a:pt x="178" y="265"/>
                      <a:pt x="178" y="265"/>
                    </a:cubicBezTo>
                    <a:cubicBezTo>
                      <a:pt x="120" y="265"/>
                      <a:pt x="120" y="265"/>
                      <a:pt x="120" y="265"/>
                    </a:cubicBezTo>
                    <a:cubicBezTo>
                      <a:pt x="70" y="265"/>
                      <a:pt x="70" y="265"/>
                      <a:pt x="70" y="265"/>
                    </a:cubicBezTo>
                    <a:cubicBezTo>
                      <a:pt x="41" y="265"/>
                      <a:pt x="41" y="265"/>
                      <a:pt x="41" y="265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9" y="265"/>
                      <a:pt x="6" y="264"/>
                      <a:pt x="4" y="261"/>
                    </a:cubicBezTo>
                    <a:cubicBezTo>
                      <a:pt x="1" y="259"/>
                      <a:pt x="0" y="256"/>
                      <a:pt x="0" y="253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58"/>
                      <a:pt x="1" y="155"/>
                      <a:pt x="4" y="153"/>
                    </a:cubicBezTo>
                    <a:cubicBezTo>
                      <a:pt x="6" y="150"/>
                      <a:pt x="9" y="149"/>
                      <a:pt x="12" y="14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4" y="149"/>
                      <a:pt x="77" y="150"/>
                      <a:pt x="79" y="153"/>
                    </a:cubicBezTo>
                    <a:cubicBezTo>
                      <a:pt x="82" y="155"/>
                      <a:pt x="83" y="158"/>
                      <a:pt x="83" y="16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83" y="254"/>
                      <a:pt x="83" y="255"/>
                      <a:pt x="82" y="257"/>
                    </a:cubicBezTo>
                    <a:cubicBezTo>
                      <a:pt x="108" y="257"/>
                      <a:pt x="108" y="257"/>
                      <a:pt x="108" y="257"/>
                    </a:cubicBezTo>
                    <a:cubicBezTo>
                      <a:pt x="108" y="255"/>
                      <a:pt x="108" y="254"/>
                      <a:pt x="108" y="253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8" y="9"/>
                      <a:pt x="109" y="6"/>
                      <a:pt x="111" y="4"/>
                    </a:cubicBezTo>
                    <a:cubicBezTo>
                      <a:pt x="114" y="1"/>
                      <a:pt x="117" y="0"/>
                      <a:pt x="120" y="0"/>
                    </a:cubicBezTo>
                    <a:cubicBezTo>
                      <a:pt x="178" y="0"/>
                      <a:pt x="178" y="0"/>
                      <a:pt x="178" y="0"/>
                    </a:cubicBezTo>
                    <a:cubicBezTo>
                      <a:pt x="181" y="0"/>
                      <a:pt x="184" y="1"/>
                      <a:pt x="187" y="4"/>
                    </a:cubicBezTo>
                    <a:cubicBezTo>
                      <a:pt x="189" y="6"/>
                      <a:pt x="190" y="9"/>
                      <a:pt x="190" y="12"/>
                    </a:cubicBezTo>
                    <a:cubicBezTo>
                      <a:pt x="190" y="253"/>
                      <a:pt x="190" y="253"/>
                      <a:pt x="190" y="253"/>
                    </a:cubicBezTo>
                    <a:cubicBezTo>
                      <a:pt x="190" y="254"/>
                      <a:pt x="190" y="255"/>
                      <a:pt x="190" y="257"/>
                    </a:cubicBezTo>
                    <a:cubicBezTo>
                      <a:pt x="216" y="257"/>
                      <a:pt x="216" y="257"/>
                      <a:pt x="216" y="257"/>
                    </a:cubicBezTo>
                    <a:cubicBezTo>
                      <a:pt x="215" y="255"/>
                      <a:pt x="215" y="254"/>
                      <a:pt x="215" y="253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5" y="83"/>
                      <a:pt x="216" y="81"/>
                      <a:pt x="219" y="78"/>
                    </a:cubicBezTo>
                    <a:close/>
                    <a:moveTo>
                      <a:pt x="70" y="257"/>
                    </a:moveTo>
                    <a:cubicBezTo>
                      <a:pt x="73" y="257"/>
                      <a:pt x="75" y="255"/>
                      <a:pt x="75" y="253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75" y="159"/>
                      <a:pt x="73" y="157"/>
                      <a:pt x="70" y="157"/>
                    </a:cubicBezTo>
                    <a:cubicBezTo>
                      <a:pt x="12" y="157"/>
                      <a:pt x="12" y="157"/>
                      <a:pt x="12" y="157"/>
                    </a:cubicBezTo>
                    <a:cubicBezTo>
                      <a:pt x="10" y="157"/>
                      <a:pt x="8" y="159"/>
                      <a:pt x="8" y="161"/>
                    </a:cubicBezTo>
                    <a:cubicBezTo>
                      <a:pt x="8" y="253"/>
                      <a:pt x="8" y="253"/>
                      <a:pt x="8" y="253"/>
                    </a:cubicBezTo>
                    <a:cubicBezTo>
                      <a:pt x="8" y="255"/>
                      <a:pt x="10" y="257"/>
                      <a:pt x="12" y="257"/>
                    </a:cubicBezTo>
                    <a:cubicBezTo>
                      <a:pt x="41" y="257"/>
                      <a:pt x="41" y="257"/>
                      <a:pt x="41" y="257"/>
                    </a:cubicBezTo>
                    <a:lnTo>
                      <a:pt x="70" y="257"/>
                    </a:lnTo>
                    <a:close/>
                    <a:moveTo>
                      <a:pt x="178" y="257"/>
                    </a:moveTo>
                    <a:cubicBezTo>
                      <a:pt x="181" y="257"/>
                      <a:pt x="182" y="255"/>
                      <a:pt x="182" y="253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10"/>
                      <a:pt x="181" y="8"/>
                      <a:pt x="178" y="8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17" y="8"/>
                      <a:pt x="116" y="10"/>
                      <a:pt x="116" y="12"/>
                    </a:cubicBezTo>
                    <a:cubicBezTo>
                      <a:pt x="116" y="253"/>
                      <a:pt x="116" y="253"/>
                      <a:pt x="116" y="253"/>
                    </a:cubicBezTo>
                    <a:cubicBezTo>
                      <a:pt x="116" y="255"/>
                      <a:pt x="117" y="257"/>
                      <a:pt x="120" y="257"/>
                    </a:cubicBezTo>
                    <a:lnTo>
                      <a:pt x="178" y="257"/>
                    </a:lnTo>
                    <a:close/>
                    <a:moveTo>
                      <a:pt x="286" y="83"/>
                    </a:moveTo>
                    <a:cubicBezTo>
                      <a:pt x="228" y="83"/>
                      <a:pt x="228" y="83"/>
                      <a:pt x="228" y="83"/>
                    </a:cubicBezTo>
                    <a:cubicBezTo>
                      <a:pt x="225" y="83"/>
                      <a:pt x="224" y="84"/>
                      <a:pt x="224" y="87"/>
                    </a:cubicBezTo>
                    <a:cubicBezTo>
                      <a:pt x="224" y="253"/>
                      <a:pt x="224" y="253"/>
                      <a:pt x="224" y="253"/>
                    </a:cubicBezTo>
                    <a:cubicBezTo>
                      <a:pt x="224" y="255"/>
                      <a:pt x="225" y="257"/>
                      <a:pt x="228" y="257"/>
                    </a:cubicBezTo>
                    <a:cubicBezTo>
                      <a:pt x="286" y="257"/>
                      <a:pt x="286" y="257"/>
                      <a:pt x="286" y="257"/>
                    </a:cubicBezTo>
                    <a:cubicBezTo>
                      <a:pt x="288" y="257"/>
                      <a:pt x="290" y="255"/>
                      <a:pt x="290" y="253"/>
                    </a:cubicBezTo>
                    <a:cubicBezTo>
                      <a:pt x="290" y="87"/>
                      <a:pt x="290" y="87"/>
                      <a:pt x="290" y="87"/>
                    </a:cubicBezTo>
                    <a:cubicBezTo>
                      <a:pt x="290" y="84"/>
                      <a:pt x="288" y="83"/>
                      <a:pt x="286" y="8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7" name="Freeform 66">
                <a:extLst>
                  <a:ext uri="{FF2B5EF4-FFF2-40B4-BE49-F238E27FC236}">
                    <a16:creationId xmlns:a16="http://schemas.microsoft.com/office/drawing/2014/main" id="{F7A68491-0F51-45E0-819C-E490769F16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82145" y="4994409"/>
                <a:ext cx="375374" cy="338752"/>
              </a:xfrm>
              <a:custGeom>
                <a:avLst/>
                <a:gdLst>
                  <a:gd name="T0" fmla="*/ 284 w 294"/>
                  <a:gd name="T1" fmla="*/ 200 h 265"/>
                  <a:gd name="T2" fmla="*/ 286 w 294"/>
                  <a:gd name="T3" fmla="*/ 245 h 265"/>
                  <a:gd name="T4" fmla="*/ 248 w 294"/>
                  <a:gd name="T5" fmla="*/ 265 h 265"/>
                  <a:gd name="T6" fmla="*/ 46 w 294"/>
                  <a:gd name="T7" fmla="*/ 265 h 265"/>
                  <a:gd name="T8" fmla="*/ 8 w 294"/>
                  <a:gd name="T9" fmla="*/ 245 h 265"/>
                  <a:gd name="T10" fmla="*/ 10 w 294"/>
                  <a:gd name="T11" fmla="*/ 199 h 265"/>
                  <a:gd name="T12" fmla="*/ 112 w 294"/>
                  <a:gd name="T13" fmla="*/ 24 h 265"/>
                  <a:gd name="T14" fmla="*/ 147 w 294"/>
                  <a:gd name="T15" fmla="*/ 0 h 265"/>
                  <a:gd name="T16" fmla="*/ 182 w 294"/>
                  <a:gd name="T17" fmla="*/ 24 h 265"/>
                  <a:gd name="T18" fmla="*/ 284 w 294"/>
                  <a:gd name="T19" fmla="*/ 200 h 265"/>
                  <a:gd name="T20" fmla="*/ 276 w 294"/>
                  <a:gd name="T21" fmla="*/ 204 h 265"/>
                  <a:gd name="T22" fmla="*/ 175 w 294"/>
                  <a:gd name="T23" fmla="*/ 28 h 265"/>
                  <a:gd name="T24" fmla="*/ 147 w 294"/>
                  <a:gd name="T25" fmla="*/ 8 h 265"/>
                  <a:gd name="T26" fmla="*/ 119 w 294"/>
                  <a:gd name="T27" fmla="*/ 28 h 265"/>
                  <a:gd name="T28" fmla="*/ 18 w 294"/>
                  <a:gd name="T29" fmla="*/ 203 h 265"/>
                  <a:gd name="T30" fmla="*/ 15 w 294"/>
                  <a:gd name="T31" fmla="*/ 241 h 265"/>
                  <a:gd name="T32" fmla="*/ 46 w 294"/>
                  <a:gd name="T33" fmla="*/ 257 h 265"/>
                  <a:gd name="T34" fmla="*/ 248 w 294"/>
                  <a:gd name="T35" fmla="*/ 257 h 265"/>
                  <a:gd name="T36" fmla="*/ 280 w 294"/>
                  <a:gd name="T37" fmla="*/ 241 h 265"/>
                  <a:gd name="T38" fmla="*/ 276 w 294"/>
                  <a:gd name="T39" fmla="*/ 204 h 265"/>
                  <a:gd name="T40" fmla="*/ 163 w 294"/>
                  <a:gd name="T41" fmla="*/ 203 h 265"/>
                  <a:gd name="T42" fmla="*/ 158 w 294"/>
                  <a:gd name="T43" fmla="*/ 215 h 265"/>
                  <a:gd name="T44" fmla="*/ 147 w 294"/>
                  <a:gd name="T45" fmla="*/ 219 h 265"/>
                  <a:gd name="T46" fmla="*/ 135 w 294"/>
                  <a:gd name="T47" fmla="*/ 215 h 265"/>
                  <a:gd name="T48" fmla="*/ 130 w 294"/>
                  <a:gd name="T49" fmla="*/ 203 h 265"/>
                  <a:gd name="T50" fmla="*/ 135 w 294"/>
                  <a:gd name="T51" fmla="*/ 191 h 265"/>
                  <a:gd name="T52" fmla="*/ 147 w 294"/>
                  <a:gd name="T53" fmla="*/ 186 h 265"/>
                  <a:gd name="T54" fmla="*/ 158 w 294"/>
                  <a:gd name="T55" fmla="*/ 191 h 265"/>
                  <a:gd name="T56" fmla="*/ 163 w 294"/>
                  <a:gd name="T57" fmla="*/ 203 h 265"/>
                  <a:gd name="T58" fmla="*/ 155 w 294"/>
                  <a:gd name="T59" fmla="*/ 203 h 265"/>
                  <a:gd name="T60" fmla="*/ 153 w 294"/>
                  <a:gd name="T61" fmla="*/ 197 h 265"/>
                  <a:gd name="T62" fmla="*/ 147 w 294"/>
                  <a:gd name="T63" fmla="*/ 195 h 265"/>
                  <a:gd name="T64" fmla="*/ 141 w 294"/>
                  <a:gd name="T65" fmla="*/ 197 h 265"/>
                  <a:gd name="T66" fmla="*/ 138 w 294"/>
                  <a:gd name="T67" fmla="*/ 203 h 265"/>
                  <a:gd name="T68" fmla="*/ 141 w 294"/>
                  <a:gd name="T69" fmla="*/ 209 h 265"/>
                  <a:gd name="T70" fmla="*/ 147 w 294"/>
                  <a:gd name="T71" fmla="*/ 211 h 265"/>
                  <a:gd name="T72" fmla="*/ 153 w 294"/>
                  <a:gd name="T73" fmla="*/ 209 h 265"/>
                  <a:gd name="T74" fmla="*/ 155 w 294"/>
                  <a:gd name="T75" fmla="*/ 203 h 265"/>
                  <a:gd name="T76" fmla="*/ 143 w 294"/>
                  <a:gd name="T77" fmla="*/ 161 h 265"/>
                  <a:gd name="T78" fmla="*/ 143 w 294"/>
                  <a:gd name="T79" fmla="*/ 79 h 265"/>
                  <a:gd name="T80" fmla="*/ 147 w 294"/>
                  <a:gd name="T81" fmla="*/ 75 h 265"/>
                  <a:gd name="T82" fmla="*/ 151 w 294"/>
                  <a:gd name="T83" fmla="*/ 79 h 265"/>
                  <a:gd name="T84" fmla="*/ 151 w 294"/>
                  <a:gd name="T85" fmla="*/ 161 h 265"/>
                  <a:gd name="T86" fmla="*/ 147 w 294"/>
                  <a:gd name="T87" fmla="*/ 166 h 265"/>
                  <a:gd name="T88" fmla="*/ 143 w 294"/>
                  <a:gd name="T89" fmla="*/ 161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4" h="265">
                    <a:moveTo>
                      <a:pt x="284" y="200"/>
                    </a:moveTo>
                    <a:cubicBezTo>
                      <a:pt x="293" y="217"/>
                      <a:pt x="294" y="232"/>
                      <a:pt x="286" y="245"/>
                    </a:cubicBezTo>
                    <a:cubicBezTo>
                      <a:pt x="279" y="258"/>
                      <a:pt x="266" y="265"/>
                      <a:pt x="248" y="265"/>
                    </a:cubicBezTo>
                    <a:cubicBezTo>
                      <a:pt x="46" y="265"/>
                      <a:pt x="46" y="265"/>
                      <a:pt x="46" y="265"/>
                    </a:cubicBezTo>
                    <a:cubicBezTo>
                      <a:pt x="28" y="265"/>
                      <a:pt x="15" y="258"/>
                      <a:pt x="8" y="245"/>
                    </a:cubicBezTo>
                    <a:cubicBezTo>
                      <a:pt x="0" y="231"/>
                      <a:pt x="1" y="216"/>
                      <a:pt x="10" y="199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22" y="8"/>
                      <a:pt x="133" y="0"/>
                      <a:pt x="147" y="0"/>
                    </a:cubicBezTo>
                    <a:cubicBezTo>
                      <a:pt x="161" y="0"/>
                      <a:pt x="173" y="8"/>
                      <a:pt x="182" y="24"/>
                    </a:cubicBezTo>
                    <a:lnTo>
                      <a:pt x="284" y="200"/>
                    </a:lnTo>
                    <a:close/>
                    <a:moveTo>
                      <a:pt x="276" y="204"/>
                    </a:moveTo>
                    <a:cubicBezTo>
                      <a:pt x="175" y="28"/>
                      <a:pt x="175" y="28"/>
                      <a:pt x="175" y="28"/>
                    </a:cubicBezTo>
                    <a:cubicBezTo>
                      <a:pt x="167" y="15"/>
                      <a:pt x="158" y="8"/>
                      <a:pt x="147" y="8"/>
                    </a:cubicBezTo>
                    <a:cubicBezTo>
                      <a:pt x="136" y="8"/>
                      <a:pt x="127" y="15"/>
                      <a:pt x="119" y="28"/>
                    </a:cubicBezTo>
                    <a:cubicBezTo>
                      <a:pt x="18" y="203"/>
                      <a:pt x="18" y="203"/>
                      <a:pt x="18" y="203"/>
                    </a:cubicBezTo>
                    <a:cubicBezTo>
                      <a:pt x="9" y="218"/>
                      <a:pt x="9" y="230"/>
                      <a:pt x="15" y="241"/>
                    </a:cubicBezTo>
                    <a:cubicBezTo>
                      <a:pt x="21" y="252"/>
                      <a:pt x="31" y="257"/>
                      <a:pt x="46" y="257"/>
                    </a:cubicBezTo>
                    <a:cubicBezTo>
                      <a:pt x="248" y="257"/>
                      <a:pt x="248" y="257"/>
                      <a:pt x="248" y="257"/>
                    </a:cubicBezTo>
                    <a:cubicBezTo>
                      <a:pt x="263" y="257"/>
                      <a:pt x="273" y="252"/>
                      <a:pt x="280" y="241"/>
                    </a:cubicBezTo>
                    <a:cubicBezTo>
                      <a:pt x="286" y="230"/>
                      <a:pt x="285" y="218"/>
                      <a:pt x="276" y="204"/>
                    </a:cubicBezTo>
                    <a:close/>
                    <a:moveTo>
                      <a:pt x="163" y="203"/>
                    </a:moveTo>
                    <a:cubicBezTo>
                      <a:pt x="163" y="207"/>
                      <a:pt x="161" y="211"/>
                      <a:pt x="158" y="215"/>
                    </a:cubicBezTo>
                    <a:cubicBezTo>
                      <a:pt x="155" y="218"/>
                      <a:pt x="151" y="219"/>
                      <a:pt x="147" y="219"/>
                    </a:cubicBezTo>
                    <a:cubicBezTo>
                      <a:pt x="142" y="219"/>
                      <a:pt x="138" y="218"/>
                      <a:pt x="135" y="215"/>
                    </a:cubicBezTo>
                    <a:cubicBezTo>
                      <a:pt x="132" y="211"/>
                      <a:pt x="130" y="207"/>
                      <a:pt x="130" y="203"/>
                    </a:cubicBezTo>
                    <a:cubicBezTo>
                      <a:pt x="130" y="198"/>
                      <a:pt x="132" y="194"/>
                      <a:pt x="135" y="191"/>
                    </a:cubicBezTo>
                    <a:cubicBezTo>
                      <a:pt x="138" y="188"/>
                      <a:pt x="142" y="186"/>
                      <a:pt x="147" y="186"/>
                    </a:cubicBezTo>
                    <a:cubicBezTo>
                      <a:pt x="151" y="186"/>
                      <a:pt x="155" y="188"/>
                      <a:pt x="158" y="191"/>
                    </a:cubicBezTo>
                    <a:cubicBezTo>
                      <a:pt x="161" y="194"/>
                      <a:pt x="163" y="198"/>
                      <a:pt x="163" y="203"/>
                    </a:cubicBezTo>
                    <a:close/>
                    <a:moveTo>
                      <a:pt x="155" y="203"/>
                    </a:moveTo>
                    <a:cubicBezTo>
                      <a:pt x="155" y="200"/>
                      <a:pt x="154" y="198"/>
                      <a:pt x="153" y="197"/>
                    </a:cubicBezTo>
                    <a:cubicBezTo>
                      <a:pt x="151" y="195"/>
                      <a:pt x="149" y="195"/>
                      <a:pt x="147" y="195"/>
                    </a:cubicBezTo>
                    <a:cubicBezTo>
                      <a:pt x="144" y="195"/>
                      <a:pt x="142" y="195"/>
                      <a:pt x="141" y="197"/>
                    </a:cubicBezTo>
                    <a:cubicBezTo>
                      <a:pt x="139" y="198"/>
                      <a:pt x="138" y="200"/>
                      <a:pt x="138" y="203"/>
                    </a:cubicBezTo>
                    <a:cubicBezTo>
                      <a:pt x="138" y="205"/>
                      <a:pt x="139" y="207"/>
                      <a:pt x="141" y="209"/>
                    </a:cubicBezTo>
                    <a:cubicBezTo>
                      <a:pt x="142" y="210"/>
                      <a:pt x="144" y="211"/>
                      <a:pt x="147" y="211"/>
                    </a:cubicBezTo>
                    <a:cubicBezTo>
                      <a:pt x="149" y="211"/>
                      <a:pt x="151" y="210"/>
                      <a:pt x="153" y="209"/>
                    </a:cubicBezTo>
                    <a:cubicBezTo>
                      <a:pt x="154" y="207"/>
                      <a:pt x="155" y="205"/>
                      <a:pt x="155" y="203"/>
                    </a:cubicBezTo>
                    <a:close/>
                    <a:moveTo>
                      <a:pt x="143" y="161"/>
                    </a:moveTo>
                    <a:cubicBezTo>
                      <a:pt x="143" y="79"/>
                      <a:pt x="143" y="79"/>
                      <a:pt x="143" y="79"/>
                    </a:cubicBezTo>
                    <a:cubicBezTo>
                      <a:pt x="143" y="76"/>
                      <a:pt x="144" y="75"/>
                      <a:pt x="147" y="75"/>
                    </a:cubicBezTo>
                    <a:cubicBezTo>
                      <a:pt x="150" y="75"/>
                      <a:pt x="151" y="76"/>
                      <a:pt x="151" y="79"/>
                    </a:cubicBezTo>
                    <a:cubicBezTo>
                      <a:pt x="151" y="161"/>
                      <a:pt x="151" y="161"/>
                      <a:pt x="151" y="161"/>
                    </a:cubicBezTo>
                    <a:cubicBezTo>
                      <a:pt x="151" y="164"/>
                      <a:pt x="150" y="166"/>
                      <a:pt x="147" y="166"/>
                    </a:cubicBezTo>
                    <a:cubicBezTo>
                      <a:pt x="144" y="166"/>
                      <a:pt x="143" y="164"/>
                      <a:pt x="143" y="16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F787C8B-603A-4A92-B847-F87FD0E42BCA}"/>
                  </a:ext>
                </a:extLst>
              </p:cNvPr>
              <p:cNvSpPr txBox="1"/>
              <p:nvPr/>
            </p:nvSpPr>
            <p:spPr>
              <a:xfrm>
                <a:off x="1275906" y="3748398"/>
                <a:ext cx="1987852" cy="61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Mauris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viverra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justo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id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auctor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consequat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.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366712-71D7-4960-AF69-C852B831E280}"/>
                  </a:ext>
                </a:extLst>
              </p:cNvPr>
              <p:cNvSpPr txBox="1"/>
              <p:nvPr/>
            </p:nvSpPr>
            <p:spPr>
              <a:xfrm>
                <a:off x="3632712" y="3365047"/>
                <a:ext cx="1987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  <a:latin typeface="Ubuntu" panose="020B0504030602030204" pitchFamily="34" charset="0"/>
                    <a:ea typeface="Roboto" pitchFamily="2" charset="0"/>
                  </a:rPr>
                  <a:t>Tittle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609D113-E064-4B67-88BB-499941E5056F}"/>
                  </a:ext>
                </a:extLst>
              </p:cNvPr>
              <p:cNvSpPr txBox="1"/>
              <p:nvPr/>
            </p:nvSpPr>
            <p:spPr>
              <a:xfrm>
                <a:off x="3632712" y="3748398"/>
                <a:ext cx="1987852" cy="617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Mauris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viverra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justo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id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auctor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consequat</a:t>
                </a:r>
                <a:r>
                  <a:rPr lang="en-US" sz="1200" dirty="0">
                    <a:solidFill>
                      <a:schemeClr val="accent1"/>
                    </a:solidFill>
                    <a:latin typeface="Ubuntu" panose="020B0504030602030204" pitchFamily="34" charset="0"/>
                    <a:ea typeface="Source Sans Pro" panose="020B0503030403020204" pitchFamily="34" charset="0"/>
                  </a:rPr>
                  <a:t>. 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44D4E5-492C-4026-9A77-2C03EDF13A7B}"/>
                </a:ext>
              </a:extLst>
            </p:cNvPr>
            <p:cNvSpPr txBox="1"/>
            <p:nvPr/>
          </p:nvSpPr>
          <p:spPr>
            <a:xfrm>
              <a:off x="6104817" y="2045384"/>
              <a:ext cx="1987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Ubuntu" panose="020B0504030602030204" pitchFamily="34" charset="0"/>
                  <a:ea typeface="Roboto" pitchFamily="2" charset="0"/>
                </a:rPr>
                <a:t>Tittle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08E0E32-3C88-4814-AFB5-2CF1E4237576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DBD2F5C-2836-401C-A186-E08DFC1EAA1D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34F252B-5664-48E9-86D9-9E8FAD8EFBF2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210620B-F48A-483A-8BAE-F8EB48FD0ABF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01E8B14-26FF-40D2-9654-1BD804B5E7B6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65F9987-E367-4565-A36F-D0EB88CEF784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6636544"/>
      </p:ext>
    </p:extLst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F0149F9-AFC2-4935-99AA-931F36AB3E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2158435"/>
              </p:ext>
            </p:extLst>
          </p:nvPr>
        </p:nvGraphicFramePr>
        <p:xfrm>
          <a:off x="724399" y="1838034"/>
          <a:ext cx="5330401" cy="42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D22F01F2-C4E0-4252-BB31-77BC61B1C315}"/>
              </a:ext>
            </a:extLst>
          </p:cNvPr>
          <p:cNvSpPr/>
          <p:nvPr/>
        </p:nvSpPr>
        <p:spPr>
          <a:xfrm>
            <a:off x="6861599" y="1640162"/>
            <a:ext cx="5330401" cy="13844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A7FAA1-F1A3-421F-894A-15312DA94392}"/>
              </a:ext>
            </a:extLst>
          </p:cNvPr>
          <p:cNvSpPr txBox="1"/>
          <p:nvPr/>
        </p:nvSpPr>
        <p:spPr>
          <a:xfrm>
            <a:off x="7389313" y="1950175"/>
            <a:ext cx="407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CHART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998EA8-3944-42DB-A1E0-54D1392461DD}"/>
              </a:ext>
            </a:extLst>
          </p:cNvPr>
          <p:cNvSpPr txBox="1"/>
          <p:nvPr/>
        </p:nvSpPr>
        <p:spPr>
          <a:xfrm>
            <a:off x="9303226" y="2118360"/>
            <a:ext cx="2616675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SUBHEADING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31A8A8-C8F4-4975-B074-83D2D9DC7FEE}"/>
              </a:ext>
            </a:extLst>
          </p:cNvPr>
          <p:cNvSpPr txBox="1"/>
          <p:nvPr/>
        </p:nvSpPr>
        <p:spPr>
          <a:xfrm>
            <a:off x="7389313" y="3941916"/>
            <a:ext cx="4078288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56B32E-FEED-46EA-9619-A57A5275C703}"/>
              </a:ext>
            </a:extLst>
          </p:cNvPr>
          <p:cNvSpPr txBox="1"/>
          <p:nvPr/>
        </p:nvSpPr>
        <p:spPr>
          <a:xfrm>
            <a:off x="7389313" y="5777885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C82E15-44FF-4CB3-90D8-1722D8D85BD0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FCB6E4-DC62-4D70-9C23-23C559338481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9FFD3B2-046A-4DC0-8938-F46B58D524B1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359341-BBCA-4324-AE09-9CF6842F230D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2B9A63-0205-4979-9A2E-240326A1ECAD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AF64D48-8E69-467A-B1F6-1B6EAED18BC2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097566A-2492-4A4F-A5E2-D0F6D75C0C5D}"/>
              </a:ext>
            </a:extLst>
          </p:cNvPr>
          <p:cNvSpPr/>
          <p:nvPr/>
        </p:nvSpPr>
        <p:spPr>
          <a:xfrm>
            <a:off x="10454787" y="509327"/>
            <a:ext cx="1066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21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980021145"/>
      </p:ext>
    </p:extLst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7D09636-6C1B-49EE-AE40-237F1F50129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7733F3-0735-496C-B641-D37AA3CA94E2}"/>
              </a:ext>
            </a:extLst>
          </p:cNvPr>
          <p:cNvSpPr txBox="1"/>
          <p:nvPr/>
        </p:nvSpPr>
        <p:spPr>
          <a:xfrm>
            <a:off x="7288032" y="2316129"/>
            <a:ext cx="423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spc="600" dirty="0">
                <a:ln>
                  <a:solidFill>
                    <a:schemeClr val="accent6"/>
                  </a:solidFill>
                </a:ln>
                <a:noFill/>
                <a:latin typeface="Oswald" panose="00000500000000000000" pitchFamily="2" charset="0"/>
                <a:ea typeface="Roboto" pitchFamily="2" charset="0"/>
              </a:rPr>
              <a:t>OUR CHART</a:t>
            </a:r>
            <a:endParaRPr lang="en-US" sz="5400" b="1" spc="600" dirty="0">
              <a:ln>
                <a:solidFill>
                  <a:schemeClr val="accent6"/>
                </a:solidFill>
              </a:ln>
              <a:noFill/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5ED51A-0F88-4F52-9C1C-AB852BAAED8E}"/>
              </a:ext>
            </a:extLst>
          </p:cNvPr>
          <p:cNvSpPr txBox="1"/>
          <p:nvPr/>
        </p:nvSpPr>
        <p:spPr>
          <a:xfrm>
            <a:off x="7288032" y="4113336"/>
            <a:ext cx="3943349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1C2AA0-28DB-426B-9747-5E2CB27FB92F}"/>
              </a:ext>
            </a:extLst>
          </p:cNvPr>
          <p:cNvSpPr txBox="1"/>
          <p:nvPr/>
        </p:nvSpPr>
        <p:spPr>
          <a:xfrm>
            <a:off x="7288032" y="3618541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rPr>
              <a:t>YOUR SUBHEADING HERE</a:t>
            </a:r>
            <a:endParaRPr lang="en-US" sz="1400" b="1" spc="600" dirty="0">
              <a:solidFill>
                <a:schemeClr val="accent2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58BBD318-6DD6-4B09-A435-7653A98F6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2904474"/>
              </p:ext>
            </p:extLst>
          </p:nvPr>
        </p:nvGraphicFramePr>
        <p:xfrm>
          <a:off x="554571" y="2047660"/>
          <a:ext cx="6178890" cy="3757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816E0F4B-747A-4953-8E2A-AD77B2E7A7CE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8AB3297-A441-4CF1-AA95-B0CBBABCC516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48F85B-8247-4369-BBC9-DD802B7F1DA2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3120C77-4134-41A3-BDF8-C8EC0BFCEB6D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CA0538-7E03-4AC2-9EED-0B124E18980A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B50FA60-C936-4C94-ACD2-57629442C321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64EF2C8-71DF-4088-AFB0-02FF94DBE9E8}"/>
              </a:ext>
            </a:extLst>
          </p:cNvPr>
          <p:cNvSpPr/>
          <p:nvPr/>
        </p:nvSpPr>
        <p:spPr>
          <a:xfrm>
            <a:off x="10425933" y="509327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PAGES 22</a:t>
            </a:r>
            <a:endParaRPr lang="id-ID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27253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BA93CE6A-D2C4-42B3-BEC1-983053F57C7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76" r="8976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52C8474-1138-4508-A34C-EF5846B8A7BF}"/>
              </a:ext>
            </a:extLst>
          </p:cNvPr>
          <p:cNvSpPr/>
          <p:nvPr/>
        </p:nvSpPr>
        <p:spPr>
          <a:xfrm>
            <a:off x="7558081" y="1345149"/>
            <a:ext cx="9252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Ubuntu" panose="020B05040306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B5F8E3-C993-4FB3-A77F-7C1651EA21DA}"/>
              </a:ext>
            </a:extLst>
          </p:cNvPr>
          <p:cNvSpPr txBox="1"/>
          <p:nvPr/>
        </p:nvSpPr>
        <p:spPr>
          <a:xfrm>
            <a:off x="8770724" y="1435759"/>
            <a:ext cx="1505479" cy="4579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</a:rPr>
              <a:t>Analyst</a:t>
            </a:r>
          </a:p>
        </p:txBody>
      </p:sp>
      <p:sp>
        <p:nvSpPr>
          <p:cNvPr id="17" name="Freeform 92">
            <a:extLst>
              <a:ext uri="{FF2B5EF4-FFF2-40B4-BE49-F238E27FC236}">
                <a16:creationId xmlns:a16="http://schemas.microsoft.com/office/drawing/2014/main" id="{81490EA6-24CE-4A1A-88E0-6CEA07B603EF}"/>
              </a:ext>
            </a:extLst>
          </p:cNvPr>
          <p:cNvSpPr>
            <a:spLocks noEditPoints="1"/>
          </p:cNvSpPr>
          <p:nvPr/>
        </p:nvSpPr>
        <p:spPr bwMode="auto">
          <a:xfrm>
            <a:off x="7845197" y="1513130"/>
            <a:ext cx="384037" cy="384037"/>
          </a:xfrm>
          <a:custGeom>
            <a:avLst/>
            <a:gdLst>
              <a:gd name="T0" fmla="*/ 138 w 176"/>
              <a:gd name="T1" fmla="*/ 133 h 176"/>
              <a:gd name="T2" fmla="*/ 152 w 176"/>
              <a:gd name="T3" fmla="*/ 96 h 176"/>
              <a:gd name="T4" fmla="*/ 96 w 176"/>
              <a:gd name="T5" fmla="*/ 40 h 176"/>
              <a:gd name="T6" fmla="*/ 40 w 176"/>
              <a:gd name="T7" fmla="*/ 96 h 176"/>
              <a:gd name="T8" fmla="*/ 96 w 176"/>
              <a:gd name="T9" fmla="*/ 152 h 176"/>
              <a:gd name="T10" fmla="*/ 133 w 176"/>
              <a:gd name="T11" fmla="*/ 138 h 176"/>
              <a:gd name="T12" fmla="*/ 138 w 176"/>
              <a:gd name="T13" fmla="*/ 144 h 176"/>
              <a:gd name="T14" fmla="*/ 138 w 176"/>
              <a:gd name="T15" fmla="*/ 144 h 176"/>
              <a:gd name="T16" fmla="*/ 138 w 176"/>
              <a:gd name="T17" fmla="*/ 144 h 176"/>
              <a:gd name="T18" fmla="*/ 169 w 176"/>
              <a:gd name="T19" fmla="*/ 175 h 176"/>
              <a:gd name="T20" fmla="*/ 172 w 176"/>
              <a:gd name="T21" fmla="*/ 176 h 176"/>
              <a:gd name="T22" fmla="*/ 176 w 176"/>
              <a:gd name="T23" fmla="*/ 172 h 176"/>
              <a:gd name="T24" fmla="*/ 175 w 176"/>
              <a:gd name="T25" fmla="*/ 169 h 176"/>
              <a:gd name="T26" fmla="*/ 138 w 176"/>
              <a:gd name="T27" fmla="*/ 133 h 176"/>
              <a:gd name="T28" fmla="*/ 96 w 176"/>
              <a:gd name="T29" fmla="*/ 144 h 176"/>
              <a:gd name="T30" fmla="*/ 48 w 176"/>
              <a:gd name="T31" fmla="*/ 96 h 176"/>
              <a:gd name="T32" fmla="*/ 96 w 176"/>
              <a:gd name="T33" fmla="*/ 48 h 176"/>
              <a:gd name="T34" fmla="*/ 144 w 176"/>
              <a:gd name="T35" fmla="*/ 96 h 176"/>
              <a:gd name="T36" fmla="*/ 96 w 176"/>
              <a:gd name="T37" fmla="*/ 144 h 176"/>
              <a:gd name="T38" fmla="*/ 160 w 176"/>
              <a:gd name="T39" fmla="*/ 16 h 176"/>
              <a:gd name="T40" fmla="*/ 88 w 176"/>
              <a:gd name="T41" fmla="*/ 16 h 176"/>
              <a:gd name="T42" fmla="*/ 56 w 176"/>
              <a:gd name="T43" fmla="*/ 0 h 176"/>
              <a:gd name="T44" fmla="*/ 16 w 176"/>
              <a:gd name="T45" fmla="*/ 0 h 176"/>
              <a:gd name="T46" fmla="*/ 0 w 176"/>
              <a:gd name="T47" fmla="*/ 16 h 176"/>
              <a:gd name="T48" fmla="*/ 0 w 176"/>
              <a:gd name="T49" fmla="*/ 128 h 176"/>
              <a:gd name="T50" fmla="*/ 16 w 176"/>
              <a:gd name="T51" fmla="*/ 144 h 176"/>
              <a:gd name="T52" fmla="*/ 54 w 176"/>
              <a:gd name="T53" fmla="*/ 144 h 176"/>
              <a:gd name="T54" fmla="*/ 46 w 176"/>
              <a:gd name="T55" fmla="*/ 136 h 176"/>
              <a:gd name="T56" fmla="*/ 16 w 176"/>
              <a:gd name="T57" fmla="*/ 136 h 176"/>
              <a:gd name="T58" fmla="*/ 8 w 176"/>
              <a:gd name="T59" fmla="*/ 128 h 176"/>
              <a:gd name="T60" fmla="*/ 8 w 176"/>
              <a:gd name="T61" fmla="*/ 48 h 176"/>
              <a:gd name="T62" fmla="*/ 54 w 176"/>
              <a:gd name="T63" fmla="*/ 48 h 176"/>
              <a:gd name="T64" fmla="*/ 65 w 176"/>
              <a:gd name="T65" fmla="*/ 40 h 176"/>
              <a:gd name="T66" fmla="*/ 8 w 176"/>
              <a:gd name="T67" fmla="*/ 40 h 176"/>
              <a:gd name="T68" fmla="*/ 8 w 176"/>
              <a:gd name="T69" fmla="*/ 16 h 176"/>
              <a:gd name="T70" fmla="*/ 16 w 176"/>
              <a:gd name="T71" fmla="*/ 8 h 176"/>
              <a:gd name="T72" fmla="*/ 56 w 176"/>
              <a:gd name="T73" fmla="*/ 8 h 176"/>
              <a:gd name="T74" fmla="*/ 88 w 176"/>
              <a:gd name="T75" fmla="*/ 24 h 176"/>
              <a:gd name="T76" fmla="*/ 160 w 176"/>
              <a:gd name="T77" fmla="*/ 24 h 176"/>
              <a:gd name="T78" fmla="*/ 168 w 176"/>
              <a:gd name="T79" fmla="*/ 32 h 176"/>
              <a:gd name="T80" fmla="*/ 168 w 176"/>
              <a:gd name="T81" fmla="*/ 40 h 176"/>
              <a:gd name="T82" fmla="*/ 127 w 176"/>
              <a:gd name="T83" fmla="*/ 40 h 176"/>
              <a:gd name="T84" fmla="*/ 138 w 176"/>
              <a:gd name="T85" fmla="*/ 48 h 176"/>
              <a:gd name="T86" fmla="*/ 168 w 176"/>
              <a:gd name="T87" fmla="*/ 48 h 176"/>
              <a:gd name="T88" fmla="*/ 168 w 176"/>
              <a:gd name="T89" fmla="*/ 128 h 176"/>
              <a:gd name="T90" fmla="*/ 160 w 176"/>
              <a:gd name="T91" fmla="*/ 136 h 176"/>
              <a:gd name="T92" fmla="*/ 153 w 176"/>
              <a:gd name="T93" fmla="*/ 136 h 176"/>
              <a:gd name="T94" fmla="*/ 161 w 176"/>
              <a:gd name="T95" fmla="*/ 144 h 176"/>
              <a:gd name="T96" fmla="*/ 176 w 176"/>
              <a:gd name="T97" fmla="*/ 128 h 176"/>
              <a:gd name="T98" fmla="*/ 176 w 176"/>
              <a:gd name="T99" fmla="*/ 32 h 176"/>
              <a:gd name="T100" fmla="*/ 160 w 176"/>
              <a:gd name="T10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76">
                <a:moveTo>
                  <a:pt x="138" y="133"/>
                </a:moveTo>
                <a:cubicBezTo>
                  <a:pt x="147" y="123"/>
                  <a:pt x="152" y="110"/>
                  <a:pt x="152" y="96"/>
                </a:cubicBezTo>
                <a:cubicBezTo>
                  <a:pt x="152" y="65"/>
                  <a:pt x="127" y="40"/>
                  <a:pt x="96" y="40"/>
                </a:cubicBezTo>
                <a:cubicBezTo>
                  <a:pt x="65" y="40"/>
                  <a:pt x="40" y="65"/>
                  <a:pt x="40" y="96"/>
                </a:cubicBezTo>
                <a:cubicBezTo>
                  <a:pt x="40" y="127"/>
                  <a:pt x="65" y="152"/>
                  <a:pt x="96" y="152"/>
                </a:cubicBezTo>
                <a:cubicBezTo>
                  <a:pt x="110" y="152"/>
                  <a:pt x="123" y="147"/>
                  <a:pt x="133" y="138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38" y="133"/>
                </a:lnTo>
                <a:close/>
                <a:moveTo>
                  <a:pt x="96" y="144"/>
                </a:moveTo>
                <a:cubicBezTo>
                  <a:pt x="69" y="144"/>
                  <a:pt x="48" y="123"/>
                  <a:pt x="48" y="96"/>
                </a:cubicBezTo>
                <a:cubicBezTo>
                  <a:pt x="48" y="69"/>
                  <a:pt x="69" y="48"/>
                  <a:pt x="96" y="48"/>
                </a:cubicBezTo>
                <a:cubicBezTo>
                  <a:pt x="123" y="48"/>
                  <a:pt x="144" y="69"/>
                  <a:pt x="144" y="96"/>
                </a:cubicBezTo>
                <a:cubicBezTo>
                  <a:pt x="144" y="123"/>
                  <a:pt x="123" y="144"/>
                  <a:pt x="96" y="144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1" y="142"/>
                  <a:pt x="48" y="139"/>
                  <a:pt x="46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7" y="45"/>
                  <a:pt x="61" y="4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31" y="42"/>
                  <a:pt x="135" y="45"/>
                  <a:pt x="13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3" y="136"/>
                  <a:pt x="153" y="136"/>
                  <a:pt x="153" y="136"/>
                </a:cubicBezTo>
                <a:cubicBezTo>
                  <a:pt x="161" y="144"/>
                  <a:pt x="161" y="144"/>
                  <a:pt x="161" y="144"/>
                </a:cubicBezTo>
                <a:cubicBezTo>
                  <a:pt x="169" y="143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Ubuntu" panose="020B0504030602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BD45DA-DA55-4F41-96BB-1F88A0CDF080}"/>
              </a:ext>
            </a:extLst>
          </p:cNvPr>
          <p:cNvSpPr/>
          <p:nvPr/>
        </p:nvSpPr>
        <p:spPr>
          <a:xfrm>
            <a:off x="7558081" y="3311493"/>
            <a:ext cx="9252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Ubuntu" panose="020B0504030602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1B10F0-B452-49BD-A25C-7F2B055676E3}"/>
              </a:ext>
            </a:extLst>
          </p:cNvPr>
          <p:cNvSpPr txBox="1"/>
          <p:nvPr/>
        </p:nvSpPr>
        <p:spPr>
          <a:xfrm>
            <a:off x="8770724" y="3402103"/>
            <a:ext cx="1505479" cy="4579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</a:rPr>
              <a:t>Management</a:t>
            </a:r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F6E8D6A1-B6E7-4B2D-9684-2FDC3CD44CCE}"/>
              </a:ext>
            </a:extLst>
          </p:cNvPr>
          <p:cNvSpPr>
            <a:spLocks noEditPoints="1"/>
          </p:cNvSpPr>
          <p:nvPr/>
        </p:nvSpPr>
        <p:spPr bwMode="auto">
          <a:xfrm>
            <a:off x="7881056" y="3466026"/>
            <a:ext cx="313694" cy="384037"/>
          </a:xfrm>
          <a:custGeom>
            <a:avLst/>
            <a:gdLst>
              <a:gd name="T0" fmla="*/ 28 w 144"/>
              <a:gd name="T1" fmla="*/ 88 h 176"/>
              <a:gd name="T2" fmla="*/ 76 w 144"/>
              <a:gd name="T3" fmla="*/ 88 h 176"/>
              <a:gd name="T4" fmla="*/ 80 w 144"/>
              <a:gd name="T5" fmla="*/ 84 h 176"/>
              <a:gd name="T6" fmla="*/ 76 w 144"/>
              <a:gd name="T7" fmla="*/ 80 h 176"/>
              <a:gd name="T8" fmla="*/ 28 w 144"/>
              <a:gd name="T9" fmla="*/ 80 h 176"/>
              <a:gd name="T10" fmla="*/ 24 w 144"/>
              <a:gd name="T11" fmla="*/ 84 h 176"/>
              <a:gd name="T12" fmla="*/ 28 w 144"/>
              <a:gd name="T13" fmla="*/ 88 h 176"/>
              <a:gd name="T14" fmla="*/ 28 w 144"/>
              <a:gd name="T15" fmla="*/ 112 h 176"/>
              <a:gd name="T16" fmla="*/ 116 w 144"/>
              <a:gd name="T17" fmla="*/ 112 h 176"/>
              <a:gd name="T18" fmla="*/ 120 w 144"/>
              <a:gd name="T19" fmla="*/ 108 h 176"/>
              <a:gd name="T20" fmla="*/ 116 w 144"/>
              <a:gd name="T21" fmla="*/ 104 h 176"/>
              <a:gd name="T22" fmla="*/ 28 w 144"/>
              <a:gd name="T23" fmla="*/ 104 h 176"/>
              <a:gd name="T24" fmla="*/ 24 w 144"/>
              <a:gd name="T25" fmla="*/ 108 h 176"/>
              <a:gd name="T26" fmla="*/ 28 w 144"/>
              <a:gd name="T27" fmla="*/ 112 h 176"/>
              <a:gd name="T28" fmla="*/ 28 w 144"/>
              <a:gd name="T29" fmla="*/ 136 h 176"/>
              <a:gd name="T30" fmla="*/ 100 w 144"/>
              <a:gd name="T31" fmla="*/ 136 h 176"/>
              <a:gd name="T32" fmla="*/ 104 w 144"/>
              <a:gd name="T33" fmla="*/ 132 h 176"/>
              <a:gd name="T34" fmla="*/ 100 w 144"/>
              <a:gd name="T35" fmla="*/ 128 h 176"/>
              <a:gd name="T36" fmla="*/ 28 w 144"/>
              <a:gd name="T37" fmla="*/ 128 h 176"/>
              <a:gd name="T38" fmla="*/ 24 w 144"/>
              <a:gd name="T39" fmla="*/ 132 h 176"/>
              <a:gd name="T40" fmla="*/ 28 w 144"/>
              <a:gd name="T41" fmla="*/ 136 h 176"/>
              <a:gd name="T42" fmla="*/ 136 w 144"/>
              <a:gd name="T43" fmla="*/ 24 h 176"/>
              <a:gd name="T44" fmla="*/ 104 w 144"/>
              <a:gd name="T45" fmla="*/ 24 h 176"/>
              <a:gd name="T46" fmla="*/ 104 w 144"/>
              <a:gd name="T47" fmla="*/ 16 h 176"/>
              <a:gd name="T48" fmla="*/ 96 w 144"/>
              <a:gd name="T49" fmla="*/ 8 h 176"/>
              <a:gd name="T50" fmla="*/ 80 w 144"/>
              <a:gd name="T51" fmla="*/ 8 h 176"/>
              <a:gd name="T52" fmla="*/ 72 w 144"/>
              <a:gd name="T53" fmla="*/ 0 h 176"/>
              <a:gd name="T54" fmla="*/ 64 w 144"/>
              <a:gd name="T55" fmla="*/ 8 h 176"/>
              <a:gd name="T56" fmla="*/ 48 w 144"/>
              <a:gd name="T57" fmla="*/ 8 h 176"/>
              <a:gd name="T58" fmla="*/ 40 w 144"/>
              <a:gd name="T59" fmla="*/ 16 h 176"/>
              <a:gd name="T60" fmla="*/ 40 w 144"/>
              <a:gd name="T61" fmla="*/ 24 h 176"/>
              <a:gd name="T62" fmla="*/ 8 w 144"/>
              <a:gd name="T63" fmla="*/ 24 h 176"/>
              <a:gd name="T64" fmla="*/ 0 w 144"/>
              <a:gd name="T65" fmla="*/ 32 h 176"/>
              <a:gd name="T66" fmla="*/ 0 w 144"/>
              <a:gd name="T67" fmla="*/ 168 h 176"/>
              <a:gd name="T68" fmla="*/ 8 w 144"/>
              <a:gd name="T69" fmla="*/ 176 h 176"/>
              <a:gd name="T70" fmla="*/ 136 w 144"/>
              <a:gd name="T71" fmla="*/ 176 h 176"/>
              <a:gd name="T72" fmla="*/ 144 w 144"/>
              <a:gd name="T73" fmla="*/ 168 h 176"/>
              <a:gd name="T74" fmla="*/ 144 w 144"/>
              <a:gd name="T75" fmla="*/ 32 h 176"/>
              <a:gd name="T76" fmla="*/ 136 w 144"/>
              <a:gd name="T77" fmla="*/ 24 h 176"/>
              <a:gd name="T78" fmla="*/ 48 w 144"/>
              <a:gd name="T79" fmla="*/ 16 h 176"/>
              <a:gd name="T80" fmla="*/ 96 w 144"/>
              <a:gd name="T81" fmla="*/ 16 h 176"/>
              <a:gd name="T82" fmla="*/ 96 w 144"/>
              <a:gd name="T83" fmla="*/ 32 h 176"/>
              <a:gd name="T84" fmla="*/ 48 w 144"/>
              <a:gd name="T85" fmla="*/ 32 h 176"/>
              <a:gd name="T86" fmla="*/ 48 w 144"/>
              <a:gd name="T87" fmla="*/ 16 h 176"/>
              <a:gd name="T88" fmla="*/ 136 w 144"/>
              <a:gd name="T89" fmla="*/ 168 h 176"/>
              <a:gd name="T90" fmla="*/ 8 w 144"/>
              <a:gd name="T91" fmla="*/ 168 h 176"/>
              <a:gd name="T92" fmla="*/ 8 w 144"/>
              <a:gd name="T93" fmla="*/ 56 h 176"/>
              <a:gd name="T94" fmla="*/ 136 w 144"/>
              <a:gd name="T95" fmla="*/ 56 h 176"/>
              <a:gd name="T96" fmla="*/ 136 w 144"/>
              <a:gd name="T97" fmla="*/ 168 h 176"/>
              <a:gd name="T98" fmla="*/ 136 w 144"/>
              <a:gd name="T99" fmla="*/ 48 h 176"/>
              <a:gd name="T100" fmla="*/ 8 w 144"/>
              <a:gd name="T101" fmla="*/ 48 h 176"/>
              <a:gd name="T102" fmla="*/ 8 w 144"/>
              <a:gd name="T103" fmla="*/ 32 h 176"/>
              <a:gd name="T104" fmla="*/ 40 w 144"/>
              <a:gd name="T105" fmla="*/ 32 h 176"/>
              <a:gd name="T106" fmla="*/ 48 w 144"/>
              <a:gd name="T107" fmla="*/ 40 h 176"/>
              <a:gd name="T108" fmla="*/ 96 w 144"/>
              <a:gd name="T109" fmla="*/ 40 h 176"/>
              <a:gd name="T110" fmla="*/ 104 w 144"/>
              <a:gd name="T111" fmla="*/ 32 h 176"/>
              <a:gd name="T112" fmla="*/ 136 w 144"/>
              <a:gd name="T113" fmla="*/ 32 h 176"/>
              <a:gd name="T114" fmla="*/ 136 w 144"/>
              <a:gd name="T11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176">
                <a:moveTo>
                  <a:pt x="28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8" y="112"/>
                  <a:pt x="120" y="110"/>
                  <a:pt x="120" y="108"/>
                </a:cubicBezTo>
                <a:cubicBezTo>
                  <a:pt x="120" y="106"/>
                  <a:pt x="118" y="104"/>
                  <a:pt x="116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moveTo>
                  <a:pt x="28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moveTo>
                  <a:pt x="136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0" y="8"/>
                  <a:pt x="9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4" y="8"/>
                  <a:pt x="40" y="12"/>
                  <a:pt x="40" y="16"/>
                </a:cubicBezTo>
                <a:cubicBezTo>
                  <a:pt x="40" y="24"/>
                  <a:pt x="40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48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56"/>
                  <a:pt x="8" y="56"/>
                  <a:pt x="8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8"/>
                </a:lnTo>
                <a:close/>
                <a:moveTo>
                  <a:pt x="136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4" y="40"/>
                  <a:pt x="48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36"/>
                  <a:pt x="104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48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Ubuntu" panose="020B0504030602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383B5D-AA73-4000-A464-07986A71E7AD}"/>
              </a:ext>
            </a:extLst>
          </p:cNvPr>
          <p:cNvSpPr/>
          <p:nvPr/>
        </p:nvSpPr>
        <p:spPr>
          <a:xfrm>
            <a:off x="7558081" y="2328321"/>
            <a:ext cx="9252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Ubuntu" panose="020B0504030602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7B1DFD-853A-4239-9E81-D70F979621F7}"/>
              </a:ext>
            </a:extLst>
          </p:cNvPr>
          <p:cNvSpPr txBox="1"/>
          <p:nvPr/>
        </p:nvSpPr>
        <p:spPr>
          <a:xfrm>
            <a:off x="8770724" y="2418931"/>
            <a:ext cx="1505479" cy="4579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</a:rPr>
              <a:t>Recruitment</a:t>
            </a:r>
          </a:p>
        </p:txBody>
      </p:sp>
      <p:sp>
        <p:nvSpPr>
          <p:cNvPr id="23" name="Freeform 96">
            <a:extLst>
              <a:ext uri="{FF2B5EF4-FFF2-40B4-BE49-F238E27FC236}">
                <a16:creationId xmlns:a16="http://schemas.microsoft.com/office/drawing/2014/main" id="{880801C2-9A55-4196-A0E6-AC90B5DDDAE2}"/>
              </a:ext>
            </a:extLst>
          </p:cNvPr>
          <p:cNvSpPr>
            <a:spLocks noEditPoints="1"/>
          </p:cNvSpPr>
          <p:nvPr/>
        </p:nvSpPr>
        <p:spPr bwMode="auto">
          <a:xfrm>
            <a:off x="7860751" y="2519359"/>
            <a:ext cx="384037" cy="313694"/>
          </a:xfrm>
          <a:custGeom>
            <a:avLst/>
            <a:gdLst>
              <a:gd name="T0" fmla="*/ 34 w 176"/>
              <a:gd name="T1" fmla="*/ 86 h 144"/>
              <a:gd name="T2" fmla="*/ 28 w 176"/>
              <a:gd name="T3" fmla="*/ 65 h 144"/>
              <a:gd name="T4" fmla="*/ 28 w 176"/>
              <a:gd name="T5" fmla="*/ 58 h 144"/>
              <a:gd name="T6" fmla="*/ 25 w 176"/>
              <a:gd name="T7" fmla="*/ 38 h 144"/>
              <a:gd name="T8" fmla="*/ 35 w 176"/>
              <a:gd name="T9" fmla="*/ 26 h 144"/>
              <a:gd name="T10" fmla="*/ 49 w 176"/>
              <a:gd name="T11" fmla="*/ 25 h 144"/>
              <a:gd name="T12" fmla="*/ 52 w 176"/>
              <a:gd name="T13" fmla="*/ 18 h 144"/>
              <a:gd name="T14" fmla="*/ 30 w 176"/>
              <a:gd name="T15" fmla="*/ 19 h 144"/>
              <a:gd name="T16" fmla="*/ 20 w 176"/>
              <a:gd name="T17" fmla="*/ 56 h 144"/>
              <a:gd name="T18" fmla="*/ 26 w 176"/>
              <a:gd name="T19" fmla="*/ 86 h 144"/>
              <a:gd name="T20" fmla="*/ 0 w 176"/>
              <a:gd name="T21" fmla="*/ 124 h 144"/>
              <a:gd name="T22" fmla="*/ 22 w 176"/>
              <a:gd name="T23" fmla="*/ 128 h 144"/>
              <a:gd name="T24" fmla="*/ 8 w 176"/>
              <a:gd name="T25" fmla="*/ 120 h 144"/>
              <a:gd name="T26" fmla="*/ 159 w 176"/>
              <a:gd name="T27" fmla="*/ 100 h 144"/>
              <a:gd name="T28" fmla="*/ 155 w 176"/>
              <a:gd name="T29" fmla="*/ 70 h 144"/>
              <a:gd name="T30" fmla="*/ 159 w 176"/>
              <a:gd name="T31" fmla="*/ 35 h 144"/>
              <a:gd name="T32" fmla="*/ 132 w 176"/>
              <a:gd name="T33" fmla="*/ 16 h 144"/>
              <a:gd name="T34" fmla="*/ 126 w 176"/>
              <a:gd name="T35" fmla="*/ 25 h 144"/>
              <a:gd name="T36" fmla="*/ 132 w 176"/>
              <a:gd name="T37" fmla="*/ 24 h 144"/>
              <a:gd name="T38" fmla="*/ 142 w 176"/>
              <a:gd name="T39" fmla="*/ 27 h 144"/>
              <a:gd name="T40" fmla="*/ 149 w 176"/>
              <a:gd name="T41" fmla="*/ 53 h 144"/>
              <a:gd name="T42" fmla="*/ 149 w 176"/>
              <a:gd name="T43" fmla="*/ 65 h 144"/>
              <a:gd name="T44" fmla="*/ 148 w 176"/>
              <a:gd name="T45" fmla="*/ 66 h 144"/>
              <a:gd name="T46" fmla="*/ 157 w 176"/>
              <a:gd name="T47" fmla="*/ 108 h 144"/>
              <a:gd name="T48" fmla="*/ 150 w 176"/>
              <a:gd name="T49" fmla="*/ 120 h 144"/>
              <a:gd name="T50" fmla="*/ 172 w 176"/>
              <a:gd name="T51" fmla="*/ 128 h 144"/>
              <a:gd name="T52" fmla="*/ 159 w 176"/>
              <a:gd name="T53" fmla="*/ 100 h 144"/>
              <a:gd name="T54" fmla="*/ 106 w 176"/>
              <a:gd name="T55" fmla="*/ 90 h 144"/>
              <a:gd name="T56" fmla="*/ 115 w 176"/>
              <a:gd name="T57" fmla="*/ 52 h 144"/>
              <a:gd name="T58" fmla="*/ 104 w 176"/>
              <a:gd name="T59" fmla="*/ 3 h 144"/>
              <a:gd name="T60" fmla="*/ 76 w 176"/>
              <a:gd name="T61" fmla="*/ 4 h 144"/>
              <a:gd name="T62" fmla="*/ 61 w 176"/>
              <a:gd name="T63" fmla="*/ 52 h 144"/>
              <a:gd name="T64" fmla="*/ 70 w 176"/>
              <a:gd name="T65" fmla="*/ 90 h 144"/>
              <a:gd name="T66" fmla="*/ 28 w 176"/>
              <a:gd name="T67" fmla="*/ 140 h 144"/>
              <a:gd name="T68" fmla="*/ 144 w 176"/>
              <a:gd name="T69" fmla="*/ 144 h 144"/>
              <a:gd name="T70" fmla="*/ 120 w 176"/>
              <a:gd name="T71" fmla="*/ 109 h 144"/>
              <a:gd name="T72" fmla="*/ 58 w 176"/>
              <a:gd name="T73" fmla="*/ 117 h 144"/>
              <a:gd name="T74" fmla="*/ 78 w 176"/>
              <a:gd name="T75" fmla="*/ 90 h 144"/>
              <a:gd name="T76" fmla="*/ 69 w 176"/>
              <a:gd name="T77" fmla="*/ 65 h 144"/>
              <a:gd name="T78" fmla="*/ 68 w 176"/>
              <a:gd name="T79" fmla="*/ 48 h 144"/>
              <a:gd name="T80" fmla="*/ 79 w 176"/>
              <a:gd name="T81" fmla="*/ 12 h 144"/>
              <a:gd name="T82" fmla="*/ 93 w 176"/>
              <a:gd name="T83" fmla="*/ 8 h 144"/>
              <a:gd name="T84" fmla="*/ 108 w 176"/>
              <a:gd name="T85" fmla="*/ 22 h 144"/>
              <a:gd name="T86" fmla="*/ 107 w 176"/>
              <a:gd name="T87" fmla="*/ 54 h 144"/>
              <a:gd name="T88" fmla="*/ 106 w 176"/>
              <a:gd name="T89" fmla="*/ 66 h 144"/>
              <a:gd name="T90" fmla="*/ 118 w 176"/>
              <a:gd name="T91" fmla="*/ 117 h 144"/>
              <a:gd name="T92" fmla="*/ 140 w 176"/>
              <a:gd name="T9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44">
                <a:moveTo>
                  <a:pt x="19" y="108"/>
                </a:moveTo>
                <a:cubicBezTo>
                  <a:pt x="25" y="106"/>
                  <a:pt x="34" y="100"/>
                  <a:pt x="34" y="86"/>
                </a:cubicBezTo>
                <a:cubicBezTo>
                  <a:pt x="34" y="74"/>
                  <a:pt x="30" y="69"/>
                  <a:pt x="28" y="66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3"/>
                  <a:pt x="28" y="58"/>
                </a:cubicBezTo>
                <a:cubicBezTo>
                  <a:pt x="28" y="56"/>
                  <a:pt x="28" y="54"/>
                  <a:pt x="27" y="53"/>
                </a:cubicBezTo>
                <a:cubicBezTo>
                  <a:pt x="26" y="49"/>
                  <a:pt x="23" y="43"/>
                  <a:pt x="25" y="38"/>
                </a:cubicBezTo>
                <a:cubicBezTo>
                  <a:pt x="28" y="29"/>
                  <a:pt x="30" y="28"/>
                  <a:pt x="34" y="27"/>
                </a:cubicBezTo>
                <a:cubicBezTo>
                  <a:pt x="34" y="27"/>
                  <a:pt x="34" y="26"/>
                  <a:pt x="35" y="26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8" y="24"/>
                  <a:pt x="49" y="25"/>
                </a:cubicBezTo>
                <a:cubicBezTo>
                  <a:pt x="49" y="24"/>
                  <a:pt x="50" y="22"/>
                  <a:pt x="50" y="21"/>
                </a:cubicBezTo>
                <a:cubicBezTo>
                  <a:pt x="51" y="20"/>
                  <a:pt x="51" y="19"/>
                  <a:pt x="52" y="18"/>
                </a:cubicBezTo>
                <a:cubicBezTo>
                  <a:pt x="49" y="16"/>
                  <a:pt x="47" y="16"/>
                  <a:pt x="44" y="16"/>
                </a:cubicBezTo>
                <a:cubicBezTo>
                  <a:pt x="38" y="16"/>
                  <a:pt x="33" y="18"/>
                  <a:pt x="30" y="19"/>
                </a:cubicBezTo>
                <a:cubicBezTo>
                  <a:pt x="24" y="22"/>
                  <a:pt x="21" y="25"/>
                  <a:pt x="17" y="35"/>
                </a:cubicBezTo>
                <a:cubicBezTo>
                  <a:pt x="14" y="43"/>
                  <a:pt x="18" y="52"/>
                  <a:pt x="20" y="56"/>
                </a:cubicBezTo>
                <a:cubicBezTo>
                  <a:pt x="18" y="66"/>
                  <a:pt x="21" y="70"/>
                  <a:pt x="21" y="70"/>
                </a:cubicBezTo>
                <a:cubicBezTo>
                  <a:pt x="23" y="73"/>
                  <a:pt x="26" y="76"/>
                  <a:pt x="26" y="86"/>
                </a:cubicBezTo>
                <a:cubicBezTo>
                  <a:pt x="26" y="98"/>
                  <a:pt x="17" y="100"/>
                  <a:pt x="17" y="100"/>
                </a:cubicBezTo>
                <a:cubicBezTo>
                  <a:pt x="10" y="103"/>
                  <a:pt x="0" y="108"/>
                  <a:pt x="0" y="124"/>
                </a:cubicBezTo>
                <a:cubicBezTo>
                  <a:pt x="0" y="124"/>
                  <a:pt x="0" y="128"/>
                  <a:pt x="4" y="128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23" y="125"/>
                  <a:pt x="24" y="122"/>
                  <a:pt x="26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9" y="112"/>
                  <a:pt x="14" y="110"/>
                  <a:pt x="19" y="108"/>
                </a:cubicBezTo>
                <a:moveTo>
                  <a:pt x="159" y="100"/>
                </a:moveTo>
                <a:cubicBezTo>
                  <a:pt x="159" y="100"/>
                  <a:pt x="150" y="98"/>
                  <a:pt x="150" y="86"/>
                </a:cubicBezTo>
                <a:cubicBezTo>
                  <a:pt x="150" y="76"/>
                  <a:pt x="153" y="73"/>
                  <a:pt x="155" y="70"/>
                </a:cubicBezTo>
                <a:cubicBezTo>
                  <a:pt x="155" y="70"/>
                  <a:pt x="158" y="66"/>
                  <a:pt x="156" y="56"/>
                </a:cubicBezTo>
                <a:cubicBezTo>
                  <a:pt x="158" y="52"/>
                  <a:pt x="162" y="43"/>
                  <a:pt x="159" y="35"/>
                </a:cubicBezTo>
                <a:cubicBezTo>
                  <a:pt x="155" y="25"/>
                  <a:pt x="152" y="22"/>
                  <a:pt x="146" y="19"/>
                </a:cubicBezTo>
                <a:cubicBezTo>
                  <a:pt x="143" y="18"/>
                  <a:pt x="138" y="16"/>
                  <a:pt x="132" y="16"/>
                </a:cubicBezTo>
                <a:cubicBezTo>
                  <a:pt x="129" y="16"/>
                  <a:pt x="127" y="16"/>
                  <a:pt x="124" y="18"/>
                </a:cubicBezTo>
                <a:cubicBezTo>
                  <a:pt x="125" y="20"/>
                  <a:pt x="126" y="23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8" y="24"/>
                  <a:pt x="130" y="24"/>
                  <a:pt x="132" y="24"/>
                </a:cubicBezTo>
                <a:cubicBezTo>
                  <a:pt x="136" y="24"/>
                  <a:pt x="140" y="25"/>
                  <a:pt x="141" y="26"/>
                </a:cubicBezTo>
                <a:cubicBezTo>
                  <a:pt x="142" y="26"/>
                  <a:pt x="142" y="27"/>
                  <a:pt x="142" y="27"/>
                </a:cubicBezTo>
                <a:cubicBezTo>
                  <a:pt x="146" y="28"/>
                  <a:pt x="148" y="29"/>
                  <a:pt x="151" y="38"/>
                </a:cubicBezTo>
                <a:cubicBezTo>
                  <a:pt x="153" y="43"/>
                  <a:pt x="150" y="49"/>
                  <a:pt x="149" y="53"/>
                </a:cubicBezTo>
                <a:cubicBezTo>
                  <a:pt x="148" y="54"/>
                  <a:pt x="148" y="56"/>
                  <a:pt x="148" y="58"/>
                </a:cubicBezTo>
                <a:cubicBezTo>
                  <a:pt x="149" y="63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6" y="69"/>
                  <a:pt x="142" y="74"/>
                  <a:pt x="142" y="86"/>
                </a:cubicBezTo>
                <a:cubicBezTo>
                  <a:pt x="142" y="100"/>
                  <a:pt x="151" y="106"/>
                  <a:pt x="157" y="108"/>
                </a:cubicBezTo>
                <a:cubicBezTo>
                  <a:pt x="162" y="110"/>
                  <a:pt x="167" y="112"/>
                  <a:pt x="168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2" y="122"/>
                  <a:pt x="153" y="125"/>
                  <a:pt x="15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6" y="128"/>
                  <a:pt x="176" y="124"/>
                  <a:pt x="176" y="124"/>
                </a:cubicBezTo>
                <a:cubicBezTo>
                  <a:pt x="176" y="108"/>
                  <a:pt x="166" y="103"/>
                  <a:pt x="159" y="100"/>
                </a:cubicBezTo>
                <a:moveTo>
                  <a:pt x="120" y="109"/>
                </a:moveTo>
                <a:cubicBezTo>
                  <a:pt x="120" y="109"/>
                  <a:pt x="106" y="105"/>
                  <a:pt x="106" y="90"/>
                </a:cubicBezTo>
                <a:cubicBezTo>
                  <a:pt x="106" y="77"/>
                  <a:pt x="111" y="73"/>
                  <a:pt x="114" y="69"/>
                </a:cubicBezTo>
                <a:cubicBezTo>
                  <a:pt x="114" y="69"/>
                  <a:pt x="118" y="65"/>
                  <a:pt x="115" y="52"/>
                </a:cubicBezTo>
                <a:cubicBezTo>
                  <a:pt x="120" y="45"/>
                  <a:pt x="122" y="33"/>
                  <a:pt x="116" y="19"/>
                </a:cubicBezTo>
                <a:cubicBezTo>
                  <a:pt x="112" y="10"/>
                  <a:pt x="109" y="5"/>
                  <a:pt x="104" y="3"/>
                </a:cubicBezTo>
                <a:cubicBezTo>
                  <a:pt x="101" y="1"/>
                  <a:pt x="97" y="0"/>
                  <a:pt x="93" y="0"/>
                </a:cubicBezTo>
                <a:cubicBezTo>
                  <a:pt x="86" y="0"/>
                  <a:pt x="79" y="3"/>
                  <a:pt x="76" y="4"/>
                </a:cubicBezTo>
                <a:cubicBezTo>
                  <a:pt x="68" y="8"/>
                  <a:pt x="63" y="11"/>
                  <a:pt x="58" y="24"/>
                </a:cubicBezTo>
                <a:cubicBezTo>
                  <a:pt x="53" y="34"/>
                  <a:pt x="58" y="46"/>
                  <a:pt x="61" y="52"/>
                </a:cubicBezTo>
                <a:cubicBezTo>
                  <a:pt x="58" y="65"/>
                  <a:pt x="62" y="69"/>
                  <a:pt x="62" y="69"/>
                </a:cubicBezTo>
                <a:cubicBezTo>
                  <a:pt x="65" y="73"/>
                  <a:pt x="70" y="77"/>
                  <a:pt x="70" y="90"/>
                </a:cubicBezTo>
                <a:cubicBezTo>
                  <a:pt x="70" y="105"/>
                  <a:pt x="56" y="109"/>
                  <a:pt x="56" y="109"/>
                </a:cubicBezTo>
                <a:cubicBezTo>
                  <a:pt x="47" y="112"/>
                  <a:pt x="28" y="118"/>
                  <a:pt x="28" y="140"/>
                </a:cubicBezTo>
                <a:cubicBezTo>
                  <a:pt x="28" y="140"/>
                  <a:pt x="28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48" y="140"/>
                  <a:pt x="148" y="140"/>
                </a:cubicBezTo>
                <a:cubicBezTo>
                  <a:pt x="148" y="118"/>
                  <a:pt x="129" y="112"/>
                  <a:pt x="120" y="109"/>
                </a:cubicBezTo>
                <a:moveTo>
                  <a:pt x="36" y="136"/>
                </a:moveTo>
                <a:cubicBezTo>
                  <a:pt x="38" y="125"/>
                  <a:pt x="48" y="120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6" y="115"/>
                  <a:pt x="78" y="107"/>
                  <a:pt x="78" y="90"/>
                </a:cubicBezTo>
                <a:cubicBezTo>
                  <a:pt x="78" y="76"/>
                  <a:pt x="73" y="70"/>
                  <a:pt x="70" y="66"/>
                </a:cubicBezTo>
                <a:cubicBezTo>
                  <a:pt x="69" y="65"/>
                  <a:pt x="68" y="64"/>
                  <a:pt x="69" y="65"/>
                </a:cubicBezTo>
                <a:cubicBezTo>
                  <a:pt x="68" y="64"/>
                  <a:pt x="67" y="61"/>
                  <a:pt x="69" y="54"/>
                </a:cubicBezTo>
                <a:cubicBezTo>
                  <a:pt x="70" y="50"/>
                  <a:pt x="68" y="48"/>
                  <a:pt x="68" y="48"/>
                </a:cubicBezTo>
                <a:cubicBezTo>
                  <a:pt x="66" y="43"/>
                  <a:pt x="62" y="34"/>
                  <a:pt x="65" y="27"/>
                </a:cubicBezTo>
                <a:cubicBezTo>
                  <a:pt x="69" y="17"/>
                  <a:pt x="73" y="15"/>
                  <a:pt x="79" y="12"/>
                </a:cubicBezTo>
                <a:cubicBezTo>
                  <a:pt x="80" y="11"/>
                  <a:pt x="80" y="11"/>
                  <a:pt x="80" y="11"/>
                </a:cubicBezTo>
                <a:cubicBezTo>
                  <a:pt x="82" y="10"/>
                  <a:pt x="87" y="8"/>
                  <a:pt x="93" y="8"/>
                </a:cubicBezTo>
                <a:cubicBezTo>
                  <a:pt x="96" y="8"/>
                  <a:pt x="98" y="9"/>
                  <a:pt x="100" y="10"/>
                </a:cubicBezTo>
                <a:cubicBezTo>
                  <a:pt x="103" y="11"/>
                  <a:pt x="105" y="14"/>
                  <a:pt x="108" y="22"/>
                </a:cubicBezTo>
                <a:cubicBezTo>
                  <a:pt x="115" y="36"/>
                  <a:pt x="111" y="45"/>
                  <a:pt x="109" y="47"/>
                </a:cubicBezTo>
                <a:cubicBezTo>
                  <a:pt x="107" y="49"/>
                  <a:pt x="107" y="52"/>
                  <a:pt x="107" y="54"/>
                </a:cubicBezTo>
                <a:cubicBezTo>
                  <a:pt x="109" y="61"/>
                  <a:pt x="108" y="64"/>
                  <a:pt x="108" y="64"/>
                </a:cubicBezTo>
                <a:cubicBezTo>
                  <a:pt x="108" y="64"/>
                  <a:pt x="107" y="65"/>
                  <a:pt x="106" y="66"/>
                </a:cubicBezTo>
                <a:cubicBezTo>
                  <a:pt x="103" y="70"/>
                  <a:pt x="98" y="76"/>
                  <a:pt x="98" y="90"/>
                </a:cubicBezTo>
                <a:cubicBezTo>
                  <a:pt x="98" y="107"/>
                  <a:pt x="110" y="115"/>
                  <a:pt x="118" y="117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28" y="120"/>
                  <a:pt x="138" y="125"/>
                  <a:pt x="140" y="136"/>
                </a:cubicBezTo>
                <a:lnTo>
                  <a:pt x="36" y="13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Ubuntu" panose="020B0504030602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14C9C9-CB5A-4CA8-9333-C970C8807A36}"/>
              </a:ext>
            </a:extLst>
          </p:cNvPr>
          <p:cNvSpPr/>
          <p:nvPr/>
        </p:nvSpPr>
        <p:spPr>
          <a:xfrm>
            <a:off x="7558081" y="4227078"/>
            <a:ext cx="9252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Ubuntu" panose="020B0504030602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FC20F1-1E09-4F43-B067-A5FD16B7548F}"/>
              </a:ext>
            </a:extLst>
          </p:cNvPr>
          <p:cNvSpPr txBox="1"/>
          <p:nvPr/>
        </p:nvSpPr>
        <p:spPr>
          <a:xfrm>
            <a:off x="8772504" y="4419295"/>
            <a:ext cx="1887307" cy="4579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</a:rPr>
              <a:t>Communication</a:t>
            </a:r>
          </a:p>
        </p:txBody>
      </p:sp>
      <p:sp>
        <p:nvSpPr>
          <p:cNvPr id="26" name="Freeform 33">
            <a:extLst>
              <a:ext uri="{FF2B5EF4-FFF2-40B4-BE49-F238E27FC236}">
                <a16:creationId xmlns:a16="http://schemas.microsoft.com/office/drawing/2014/main" id="{9963805A-903E-45B7-9A4C-A5635228F442}"/>
              </a:ext>
            </a:extLst>
          </p:cNvPr>
          <p:cNvSpPr>
            <a:spLocks noEditPoints="1"/>
          </p:cNvSpPr>
          <p:nvPr/>
        </p:nvSpPr>
        <p:spPr bwMode="auto">
          <a:xfrm>
            <a:off x="7847304" y="4415832"/>
            <a:ext cx="384037" cy="349816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Ubuntu" panose="020B0504030602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9CD776C-CB56-4182-A904-EE063D5701FF}"/>
              </a:ext>
            </a:extLst>
          </p:cNvPr>
          <p:cNvSpPr/>
          <p:nvPr/>
        </p:nvSpPr>
        <p:spPr>
          <a:xfrm>
            <a:off x="7558081" y="5156203"/>
            <a:ext cx="9252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Ubuntu" panose="020B0504030602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26A09C-8A74-41CA-A8D1-11DEC77E5B4E}"/>
              </a:ext>
            </a:extLst>
          </p:cNvPr>
          <p:cNvSpPr txBox="1"/>
          <p:nvPr/>
        </p:nvSpPr>
        <p:spPr>
          <a:xfrm>
            <a:off x="8772504" y="5348420"/>
            <a:ext cx="1887307" cy="4579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</a:rPr>
              <a:t>Planning</a:t>
            </a:r>
          </a:p>
        </p:txBody>
      </p:sp>
      <p:sp>
        <p:nvSpPr>
          <p:cNvPr id="29" name="Freeform 66">
            <a:extLst>
              <a:ext uri="{FF2B5EF4-FFF2-40B4-BE49-F238E27FC236}">
                <a16:creationId xmlns:a16="http://schemas.microsoft.com/office/drawing/2014/main" id="{4FE8E159-1120-4165-A69D-FCA996B4A820}"/>
              </a:ext>
            </a:extLst>
          </p:cNvPr>
          <p:cNvSpPr>
            <a:spLocks noEditPoints="1"/>
          </p:cNvSpPr>
          <p:nvPr/>
        </p:nvSpPr>
        <p:spPr bwMode="auto">
          <a:xfrm>
            <a:off x="7835790" y="5324184"/>
            <a:ext cx="384037" cy="384037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Ubuntu" panose="020B050403060203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8074B02-1272-4409-9818-2E2F60938014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E471552-296D-4ACE-8790-E6C58A13F06F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1034B8D-56F0-487A-BC74-82403B59C377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727B4D-2163-4A8F-B96C-5D09B5C13D29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8A5642-862C-4ACF-B5BD-8AF4AD586C70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2F60DCC-7ABD-498B-898E-4160636B1935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86E4018-8CFD-4192-9653-0197D8BA2164}"/>
              </a:ext>
            </a:extLst>
          </p:cNvPr>
          <p:cNvSpPr/>
          <p:nvPr/>
        </p:nvSpPr>
        <p:spPr>
          <a:xfrm>
            <a:off x="10425933" y="509327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23</a:t>
            </a:r>
            <a:endParaRPr lang="id-ID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E4A7343-43D2-4D1A-8796-6D919E13E48A}"/>
              </a:ext>
            </a:extLst>
          </p:cNvPr>
          <p:cNvSpPr txBox="1"/>
          <p:nvPr/>
        </p:nvSpPr>
        <p:spPr>
          <a:xfrm rot="16200000">
            <a:off x="-609025" y="235388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7AB8B7-640E-4C23-97B8-120BE4BE2AE3}"/>
              </a:ext>
            </a:extLst>
          </p:cNvPr>
          <p:cNvSpPr/>
          <p:nvPr/>
        </p:nvSpPr>
        <p:spPr>
          <a:xfrm>
            <a:off x="-65402" y="4031493"/>
            <a:ext cx="6761404" cy="1481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77005BD-F9A3-4A3E-9B22-75529EF85476}"/>
              </a:ext>
            </a:extLst>
          </p:cNvPr>
          <p:cNvSpPr txBox="1"/>
          <p:nvPr/>
        </p:nvSpPr>
        <p:spPr>
          <a:xfrm>
            <a:off x="1746141" y="4431737"/>
            <a:ext cx="46138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MARKET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STRATEGY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F6158F-A3C2-4E6F-B688-D4BF7B577A28}"/>
              </a:ext>
            </a:extLst>
          </p:cNvPr>
          <p:cNvSpPr/>
          <p:nvPr/>
        </p:nvSpPr>
        <p:spPr>
          <a:xfrm>
            <a:off x="11521106" y="3881154"/>
            <a:ext cx="715780" cy="29768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6256396"/>
      </p:ext>
    </p:extLst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7D8A9128-D735-4214-B4E9-996AE599E2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48" r="17948"/>
          <a:stretch>
            <a:fillRect/>
          </a:stretch>
        </p:blipFill>
        <p:spPr/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A8F4EBA-24BF-4E50-88AF-E6B295C3C24A}"/>
              </a:ext>
            </a:extLst>
          </p:cNvPr>
          <p:cNvSpPr/>
          <p:nvPr/>
        </p:nvSpPr>
        <p:spPr>
          <a:xfrm>
            <a:off x="6819899" y="1255471"/>
            <a:ext cx="5372100" cy="558713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4D61AAA-88E2-4A2B-B564-7F137B465E0C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CBBCEE4-094B-4D85-A1AC-ADAE4A3352F4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641CF7-99A2-4135-B471-0F1DCF7376FC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281B465-5455-41A6-B5EB-0DF86E177487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67153A5-69DF-47F0-B6C0-F58CCC273912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F0A1A53-BB8B-4D2D-BE2E-5F7FD3AC3061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57CBBEB4-1AD1-42A3-9451-D5B2A1AE1A38}"/>
              </a:ext>
            </a:extLst>
          </p:cNvPr>
          <p:cNvSpPr/>
          <p:nvPr/>
        </p:nvSpPr>
        <p:spPr>
          <a:xfrm>
            <a:off x="6819899" y="2187195"/>
            <a:ext cx="5372100" cy="14818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57353A-28A9-433C-8AC0-03F04877AE46}"/>
              </a:ext>
            </a:extLst>
          </p:cNvPr>
          <p:cNvSpPr txBox="1"/>
          <p:nvPr/>
        </p:nvSpPr>
        <p:spPr>
          <a:xfrm>
            <a:off x="7242139" y="2587439"/>
            <a:ext cx="46138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BUSINESS</a:t>
            </a:r>
          </a:p>
          <a:p>
            <a:pPr algn="r"/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PROCESS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231CEEE-17F7-4977-B335-03C30A5213BE}"/>
              </a:ext>
            </a:extLst>
          </p:cNvPr>
          <p:cNvSpPr/>
          <p:nvPr/>
        </p:nvSpPr>
        <p:spPr>
          <a:xfrm>
            <a:off x="3617185" y="4454242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276208F-44D3-4DEB-AB77-F893177811FF}"/>
              </a:ext>
            </a:extLst>
          </p:cNvPr>
          <p:cNvSpPr/>
          <p:nvPr/>
        </p:nvSpPr>
        <p:spPr>
          <a:xfrm rot="5400000">
            <a:off x="4626319" y="3436628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149317C-740E-4815-9B14-E7AA378AFA5D}"/>
              </a:ext>
            </a:extLst>
          </p:cNvPr>
          <p:cNvSpPr/>
          <p:nvPr/>
        </p:nvSpPr>
        <p:spPr>
          <a:xfrm>
            <a:off x="597528" y="4454242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6875E5A-8701-4D39-B32B-D102E320D6DB}"/>
              </a:ext>
            </a:extLst>
          </p:cNvPr>
          <p:cNvSpPr/>
          <p:nvPr/>
        </p:nvSpPr>
        <p:spPr>
          <a:xfrm rot="5400000">
            <a:off x="1606662" y="3436628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7AC6481-A354-47DA-A882-5B9CAA77ABDB}"/>
              </a:ext>
            </a:extLst>
          </p:cNvPr>
          <p:cNvSpPr/>
          <p:nvPr/>
        </p:nvSpPr>
        <p:spPr>
          <a:xfrm>
            <a:off x="3617185" y="2195677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FE7C166-F3E7-4873-9BBE-1EE34BB2AA43}"/>
              </a:ext>
            </a:extLst>
          </p:cNvPr>
          <p:cNvSpPr/>
          <p:nvPr/>
        </p:nvSpPr>
        <p:spPr>
          <a:xfrm rot="5400000">
            <a:off x="4626319" y="1178063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A9581C1-CB23-4C63-9B93-364628B0C99F}"/>
              </a:ext>
            </a:extLst>
          </p:cNvPr>
          <p:cNvSpPr/>
          <p:nvPr/>
        </p:nvSpPr>
        <p:spPr>
          <a:xfrm>
            <a:off x="599811" y="2203594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2AA437B-2DC9-497D-93FF-90E4BAC721B2}"/>
              </a:ext>
            </a:extLst>
          </p:cNvPr>
          <p:cNvSpPr/>
          <p:nvPr/>
        </p:nvSpPr>
        <p:spPr>
          <a:xfrm rot="5400000">
            <a:off x="1608945" y="1185980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562851-4022-4739-9E12-DD76A4A067C8}"/>
              </a:ext>
            </a:extLst>
          </p:cNvPr>
          <p:cNvSpPr txBox="1"/>
          <p:nvPr/>
        </p:nvSpPr>
        <p:spPr>
          <a:xfrm>
            <a:off x="591749" y="5233759"/>
            <a:ext cx="263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PROCESS THREE</a:t>
            </a:r>
            <a:endParaRPr lang="en-US" b="1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29FC89B-3018-4A0E-8BF4-9DB889AB37ED}"/>
              </a:ext>
            </a:extLst>
          </p:cNvPr>
          <p:cNvSpPr txBox="1"/>
          <p:nvPr/>
        </p:nvSpPr>
        <p:spPr>
          <a:xfrm>
            <a:off x="669297" y="5585796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BC9093F-FA4E-41F6-862A-47EB6FDCEBBC}"/>
              </a:ext>
            </a:extLst>
          </p:cNvPr>
          <p:cNvSpPr txBox="1"/>
          <p:nvPr/>
        </p:nvSpPr>
        <p:spPr>
          <a:xfrm>
            <a:off x="3617186" y="5232521"/>
            <a:ext cx="262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PROCESS FOUR</a:t>
            </a:r>
            <a:endParaRPr lang="en-US" b="1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05BF1C9-D11F-45F2-84C8-0F610BB913AF}"/>
              </a:ext>
            </a:extLst>
          </p:cNvPr>
          <p:cNvSpPr txBox="1"/>
          <p:nvPr/>
        </p:nvSpPr>
        <p:spPr>
          <a:xfrm>
            <a:off x="3688954" y="5584558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61" name="Freeform 19">
            <a:extLst>
              <a:ext uri="{FF2B5EF4-FFF2-40B4-BE49-F238E27FC236}">
                <a16:creationId xmlns:a16="http://schemas.microsoft.com/office/drawing/2014/main" id="{7B85283C-52F4-45E5-8397-7FBF026C9DEC}"/>
              </a:ext>
            </a:extLst>
          </p:cNvPr>
          <p:cNvSpPr>
            <a:spLocks noEditPoints="1"/>
          </p:cNvSpPr>
          <p:nvPr/>
        </p:nvSpPr>
        <p:spPr bwMode="auto">
          <a:xfrm>
            <a:off x="4736032" y="2337920"/>
            <a:ext cx="388250" cy="309202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Freeform 27">
            <a:extLst>
              <a:ext uri="{FF2B5EF4-FFF2-40B4-BE49-F238E27FC236}">
                <a16:creationId xmlns:a16="http://schemas.microsoft.com/office/drawing/2014/main" id="{3DD1E7BE-A646-4988-9793-5467D9C1EA53}"/>
              </a:ext>
            </a:extLst>
          </p:cNvPr>
          <p:cNvSpPr>
            <a:spLocks noEditPoints="1"/>
          </p:cNvSpPr>
          <p:nvPr/>
        </p:nvSpPr>
        <p:spPr bwMode="auto">
          <a:xfrm>
            <a:off x="4719807" y="4587671"/>
            <a:ext cx="420701" cy="297032"/>
          </a:xfrm>
          <a:custGeom>
            <a:avLst/>
            <a:gdLst>
              <a:gd name="T0" fmla="*/ 314 w 314"/>
              <a:gd name="T1" fmla="*/ 187 h 266"/>
              <a:gd name="T2" fmla="*/ 236 w 314"/>
              <a:gd name="T3" fmla="*/ 200 h 266"/>
              <a:gd name="T4" fmla="*/ 223 w 314"/>
              <a:gd name="T5" fmla="*/ 146 h 266"/>
              <a:gd name="T6" fmla="*/ 281 w 314"/>
              <a:gd name="T7" fmla="*/ 133 h 266"/>
              <a:gd name="T8" fmla="*/ 277 w 314"/>
              <a:gd name="T9" fmla="*/ 84 h 266"/>
              <a:gd name="T10" fmla="*/ 8 w 314"/>
              <a:gd name="T11" fmla="*/ 78 h 266"/>
              <a:gd name="T12" fmla="*/ 24 w 314"/>
              <a:gd name="T13" fmla="*/ 258 h 266"/>
              <a:gd name="T14" fmla="*/ 281 w 314"/>
              <a:gd name="T15" fmla="*/ 254 h 266"/>
              <a:gd name="T16" fmla="*/ 285 w 314"/>
              <a:gd name="T17" fmla="*/ 208 h 266"/>
              <a:gd name="T18" fmla="*/ 289 w 314"/>
              <a:gd name="T19" fmla="*/ 254 h 266"/>
              <a:gd name="T20" fmla="*/ 24 w 314"/>
              <a:gd name="T21" fmla="*/ 266 h 266"/>
              <a:gd name="T22" fmla="*/ 0 w 314"/>
              <a:gd name="T23" fmla="*/ 241 h 266"/>
              <a:gd name="T24" fmla="*/ 6 w 314"/>
              <a:gd name="T25" fmla="*/ 41 h 266"/>
              <a:gd name="T26" fmla="*/ 91 w 314"/>
              <a:gd name="T27" fmla="*/ 34 h 266"/>
              <a:gd name="T28" fmla="*/ 192 w 314"/>
              <a:gd name="T29" fmla="*/ 1 h 266"/>
              <a:gd name="T30" fmla="*/ 194 w 314"/>
              <a:gd name="T31" fmla="*/ 9 h 266"/>
              <a:gd name="T32" fmla="*/ 43 w 314"/>
              <a:gd name="T33" fmla="*/ 59 h 266"/>
              <a:gd name="T34" fmla="*/ 42 w 314"/>
              <a:gd name="T35" fmla="*/ 51 h 266"/>
              <a:gd name="T36" fmla="*/ 24 w 314"/>
              <a:gd name="T37" fmla="*/ 42 h 266"/>
              <a:gd name="T38" fmla="*/ 24 w 314"/>
              <a:gd name="T39" fmla="*/ 76 h 266"/>
              <a:gd name="T40" fmla="*/ 289 w 314"/>
              <a:gd name="T41" fmla="*/ 88 h 266"/>
              <a:gd name="T42" fmla="*/ 285 w 314"/>
              <a:gd name="T43" fmla="*/ 142 h 266"/>
              <a:gd name="T44" fmla="*/ 231 w 314"/>
              <a:gd name="T45" fmla="*/ 146 h 266"/>
              <a:gd name="T46" fmla="*/ 236 w 314"/>
              <a:gd name="T47" fmla="*/ 191 h 266"/>
              <a:gd name="T48" fmla="*/ 306 w 314"/>
              <a:gd name="T49" fmla="*/ 187 h 266"/>
              <a:gd name="T50" fmla="*/ 302 w 314"/>
              <a:gd name="T51" fmla="*/ 133 h 266"/>
              <a:gd name="T52" fmla="*/ 302 w 314"/>
              <a:gd name="T53" fmla="*/ 125 h 266"/>
              <a:gd name="T54" fmla="*/ 265 w 314"/>
              <a:gd name="T55" fmla="*/ 59 h 266"/>
              <a:gd name="T56" fmla="*/ 263 w 314"/>
              <a:gd name="T57" fmla="*/ 41 h 266"/>
              <a:gd name="T58" fmla="*/ 240 w 314"/>
              <a:gd name="T59" fmla="*/ 40 h 266"/>
              <a:gd name="T60" fmla="*/ 242 w 314"/>
              <a:gd name="T61" fmla="*/ 59 h 266"/>
              <a:gd name="T62" fmla="*/ 225 w 314"/>
              <a:gd name="T63" fmla="*/ 23 h 266"/>
              <a:gd name="T64" fmla="*/ 108 w 314"/>
              <a:gd name="T65" fmla="*/ 59 h 266"/>
              <a:gd name="T66" fmla="*/ 106 w 314"/>
              <a:gd name="T67" fmla="*/ 51 h 266"/>
              <a:gd name="T68" fmla="*/ 232 w 314"/>
              <a:gd name="T69" fmla="*/ 17 h 266"/>
              <a:gd name="T70" fmla="*/ 259 w 314"/>
              <a:gd name="T71" fmla="*/ 32 h 266"/>
              <a:gd name="T72" fmla="*/ 273 w 314"/>
              <a:gd name="T73" fmla="*/ 45 h 266"/>
              <a:gd name="T74" fmla="*/ 269 w 314"/>
              <a:gd name="T75" fmla="*/ 63 h 266"/>
              <a:gd name="T76" fmla="*/ 265 w 314"/>
              <a:gd name="T77" fmla="*/ 158 h 266"/>
              <a:gd name="T78" fmla="*/ 273 w 314"/>
              <a:gd name="T79" fmla="*/ 167 h 266"/>
              <a:gd name="T80" fmla="*/ 265 w 314"/>
              <a:gd name="T81" fmla="*/ 175 h 266"/>
              <a:gd name="T82" fmla="*/ 256 w 314"/>
              <a:gd name="T83" fmla="*/ 167 h 266"/>
              <a:gd name="T84" fmla="*/ 265 w 314"/>
              <a:gd name="T85" fmla="*/ 1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266">
                <a:moveTo>
                  <a:pt x="314" y="138"/>
                </a:moveTo>
                <a:cubicBezTo>
                  <a:pt x="314" y="187"/>
                  <a:pt x="314" y="187"/>
                  <a:pt x="314" y="187"/>
                </a:cubicBezTo>
                <a:cubicBezTo>
                  <a:pt x="314" y="196"/>
                  <a:pt x="310" y="200"/>
                  <a:pt x="302" y="200"/>
                </a:cubicBezTo>
                <a:cubicBezTo>
                  <a:pt x="236" y="200"/>
                  <a:pt x="236" y="200"/>
                  <a:pt x="236" y="200"/>
                </a:cubicBezTo>
                <a:cubicBezTo>
                  <a:pt x="227" y="200"/>
                  <a:pt x="223" y="196"/>
                  <a:pt x="223" y="18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23" y="138"/>
                  <a:pt x="227" y="133"/>
                  <a:pt x="236" y="133"/>
                </a:cubicBezTo>
                <a:cubicBezTo>
                  <a:pt x="281" y="133"/>
                  <a:pt x="281" y="133"/>
                  <a:pt x="281" y="133"/>
                </a:cubicBezTo>
                <a:cubicBezTo>
                  <a:pt x="281" y="88"/>
                  <a:pt x="281" y="88"/>
                  <a:pt x="281" y="88"/>
                </a:cubicBezTo>
                <a:cubicBezTo>
                  <a:pt x="281" y="85"/>
                  <a:pt x="280" y="84"/>
                  <a:pt x="277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18" y="84"/>
                  <a:pt x="12" y="82"/>
                  <a:pt x="8" y="78"/>
                </a:cubicBezTo>
                <a:cubicBezTo>
                  <a:pt x="8" y="241"/>
                  <a:pt x="8" y="241"/>
                  <a:pt x="8" y="241"/>
                </a:cubicBezTo>
                <a:cubicBezTo>
                  <a:pt x="8" y="252"/>
                  <a:pt x="13" y="258"/>
                  <a:pt x="24" y="258"/>
                </a:cubicBezTo>
                <a:cubicBezTo>
                  <a:pt x="277" y="258"/>
                  <a:pt x="277" y="258"/>
                  <a:pt x="277" y="258"/>
                </a:cubicBezTo>
                <a:cubicBezTo>
                  <a:pt x="280" y="258"/>
                  <a:pt x="281" y="256"/>
                  <a:pt x="281" y="254"/>
                </a:cubicBezTo>
                <a:cubicBezTo>
                  <a:pt x="281" y="212"/>
                  <a:pt x="281" y="212"/>
                  <a:pt x="281" y="212"/>
                </a:cubicBezTo>
                <a:cubicBezTo>
                  <a:pt x="281" y="209"/>
                  <a:pt x="283" y="208"/>
                  <a:pt x="285" y="208"/>
                </a:cubicBezTo>
                <a:cubicBezTo>
                  <a:pt x="288" y="208"/>
                  <a:pt x="289" y="209"/>
                  <a:pt x="289" y="212"/>
                </a:cubicBezTo>
                <a:cubicBezTo>
                  <a:pt x="289" y="254"/>
                  <a:pt x="289" y="254"/>
                  <a:pt x="289" y="254"/>
                </a:cubicBezTo>
                <a:cubicBezTo>
                  <a:pt x="289" y="262"/>
                  <a:pt x="285" y="266"/>
                  <a:pt x="277" y="266"/>
                </a:cubicBezTo>
                <a:cubicBezTo>
                  <a:pt x="24" y="266"/>
                  <a:pt x="24" y="266"/>
                  <a:pt x="24" y="266"/>
                </a:cubicBezTo>
                <a:cubicBezTo>
                  <a:pt x="17" y="266"/>
                  <a:pt x="11" y="264"/>
                  <a:pt x="6" y="259"/>
                </a:cubicBezTo>
                <a:cubicBezTo>
                  <a:pt x="2" y="255"/>
                  <a:pt x="0" y="249"/>
                  <a:pt x="0" y="24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1"/>
                  <a:pt x="2" y="45"/>
                  <a:pt x="6" y="41"/>
                </a:cubicBezTo>
                <a:cubicBezTo>
                  <a:pt x="11" y="36"/>
                  <a:pt x="17" y="34"/>
                  <a:pt x="24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192" y="1"/>
                  <a:pt x="192" y="1"/>
                  <a:pt x="192" y="1"/>
                </a:cubicBezTo>
                <a:cubicBezTo>
                  <a:pt x="194" y="0"/>
                  <a:pt x="196" y="1"/>
                  <a:pt x="197" y="4"/>
                </a:cubicBezTo>
                <a:cubicBezTo>
                  <a:pt x="197" y="6"/>
                  <a:pt x="197" y="8"/>
                  <a:pt x="194" y="9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9"/>
                  <a:pt x="43" y="59"/>
                  <a:pt x="43" y="59"/>
                </a:cubicBezTo>
                <a:cubicBezTo>
                  <a:pt x="41" y="59"/>
                  <a:pt x="39" y="58"/>
                  <a:pt x="39" y="56"/>
                </a:cubicBezTo>
                <a:cubicBezTo>
                  <a:pt x="38" y="53"/>
                  <a:pt x="39" y="51"/>
                  <a:pt x="42" y="51"/>
                </a:cubicBezTo>
                <a:cubicBezTo>
                  <a:pt x="66" y="42"/>
                  <a:pt x="66" y="42"/>
                  <a:pt x="66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13" y="42"/>
                  <a:pt x="8" y="48"/>
                  <a:pt x="8" y="59"/>
                </a:cubicBezTo>
                <a:cubicBezTo>
                  <a:pt x="8" y="70"/>
                  <a:pt x="13" y="76"/>
                  <a:pt x="24" y="76"/>
                </a:cubicBezTo>
                <a:cubicBezTo>
                  <a:pt x="277" y="76"/>
                  <a:pt x="277" y="76"/>
                  <a:pt x="277" y="76"/>
                </a:cubicBezTo>
                <a:cubicBezTo>
                  <a:pt x="285" y="76"/>
                  <a:pt x="289" y="80"/>
                  <a:pt x="289" y="88"/>
                </a:cubicBezTo>
                <a:cubicBezTo>
                  <a:pt x="289" y="138"/>
                  <a:pt x="289" y="138"/>
                  <a:pt x="289" y="138"/>
                </a:cubicBezTo>
                <a:cubicBezTo>
                  <a:pt x="289" y="140"/>
                  <a:pt x="288" y="142"/>
                  <a:pt x="285" y="142"/>
                </a:cubicBezTo>
                <a:cubicBezTo>
                  <a:pt x="236" y="142"/>
                  <a:pt x="236" y="142"/>
                  <a:pt x="236" y="142"/>
                </a:cubicBezTo>
                <a:cubicBezTo>
                  <a:pt x="233" y="142"/>
                  <a:pt x="231" y="143"/>
                  <a:pt x="231" y="146"/>
                </a:cubicBezTo>
                <a:cubicBezTo>
                  <a:pt x="231" y="187"/>
                  <a:pt x="231" y="187"/>
                  <a:pt x="231" y="187"/>
                </a:cubicBezTo>
                <a:cubicBezTo>
                  <a:pt x="231" y="190"/>
                  <a:pt x="233" y="191"/>
                  <a:pt x="236" y="191"/>
                </a:cubicBezTo>
                <a:cubicBezTo>
                  <a:pt x="302" y="191"/>
                  <a:pt x="302" y="191"/>
                  <a:pt x="302" y="191"/>
                </a:cubicBezTo>
                <a:cubicBezTo>
                  <a:pt x="305" y="191"/>
                  <a:pt x="306" y="190"/>
                  <a:pt x="306" y="187"/>
                </a:cubicBezTo>
                <a:cubicBezTo>
                  <a:pt x="306" y="138"/>
                  <a:pt x="306" y="138"/>
                  <a:pt x="306" y="138"/>
                </a:cubicBezTo>
                <a:cubicBezTo>
                  <a:pt x="306" y="135"/>
                  <a:pt x="305" y="133"/>
                  <a:pt x="302" y="133"/>
                </a:cubicBezTo>
                <a:cubicBezTo>
                  <a:pt x="299" y="133"/>
                  <a:pt x="298" y="132"/>
                  <a:pt x="298" y="129"/>
                </a:cubicBezTo>
                <a:cubicBezTo>
                  <a:pt x="298" y="127"/>
                  <a:pt x="299" y="125"/>
                  <a:pt x="302" y="125"/>
                </a:cubicBezTo>
                <a:cubicBezTo>
                  <a:pt x="310" y="125"/>
                  <a:pt x="314" y="129"/>
                  <a:pt x="314" y="138"/>
                </a:cubicBezTo>
                <a:close/>
                <a:moveTo>
                  <a:pt x="265" y="59"/>
                </a:moveTo>
                <a:cubicBezTo>
                  <a:pt x="265" y="45"/>
                  <a:pt x="265" y="45"/>
                  <a:pt x="265" y="45"/>
                </a:cubicBezTo>
                <a:cubicBezTo>
                  <a:pt x="265" y="44"/>
                  <a:pt x="264" y="42"/>
                  <a:pt x="263" y="41"/>
                </a:cubicBezTo>
                <a:cubicBezTo>
                  <a:pt x="262" y="40"/>
                  <a:pt x="261" y="40"/>
                  <a:pt x="259" y="40"/>
                </a:cubicBezTo>
                <a:cubicBezTo>
                  <a:pt x="240" y="40"/>
                  <a:pt x="240" y="40"/>
                  <a:pt x="240" y="40"/>
                </a:cubicBezTo>
                <a:cubicBezTo>
                  <a:pt x="244" y="53"/>
                  <a:pt x="244" y="53"/>
                  <a:pt x="244" y="53"/>
                </a:cubicBezTo>
                <a:cubicBezTo>
                  <a:pt x="245" y="56"/>
                  <a:pt x="245" y="58"/>
                  <a:pt x="242" y="59"/>
                </a:cubicBezTo>
                <a:cubicBezTo>
                  <a:pt x="239" y="60"/>
                  <a:pt x="238" y="59"/>
                  <a:pt x="237" y="56"/>
                </a:cubicBezTo>
                <a:cubicBezTo>
                  <a:pt x="225" y="23"/>
                  <a:pt x="225" y="23"/>
                  <a:pt x="225" y="23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6" y="59"/>
                  <a:pt x="104" y="58"/>
                  <a:pt x="104" y="56"/>
                </a:cubicBezTo>
                <a:cubicBezTo>
                  <a:pt x="103" y="53"/>
                  <a:pt x="104" y="51"/>
                  <a:pt x="106" y="51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30" y="13"/>
                  <a:pt x="231" y="14"/>
                  <a:pt x="232" y="17"/>
                </a:cubicBezTo>
                <a:cubicBezTo>
                  <a:pt x="237" y="32"/>
                  <a:pt x="237" y="32"/>
                  <a:pt x="237" y="32"/>
                </a:cubicBezTo>
                <a:cubicBezTo>
                  <a:pt x="259" y="32"/>
                  <a:pt x="259" y="32"/>
                  <a:pt x="259" y="32"/>
                </a:cubicBezTo>
                <a:cubicBezTo>
                  <a:pt x="263" y="32"/>
                  <a:pt x="266" y="33"/>
                  <a:pt x="269" y="36"/>
                </a:cubicBezTo>
                <a:cubicBezTo>
                  <a:pt x="272" y="38"/>
                  <a:pt x="273" y="42"/>
                  <a:pt x="273" y="45"/>
                </a:cubicBezTo>
                <a:cubicBezTo>
                  <a:pt x="273" y="59"/>
                  <a:pt x="273" y="59"/>
                  <a:pt x="273" y="59"/>
                </a:cubicBezTo>
                <a:cubicBezTo>
                  <a:pt x="273" y="62"/>
                  <a:pt x="271" y="63"/>
                  <a:pt x="269" y="63"/>
                </a:cubicBezTo>
                <a:cubicBezTo>
                  <a:pt x="266" y="63"/>
                  <a:pt x="265" y="62"/>
                  <a:pt x="265" y="59"/>
                </a:cubicBezTo>
                <a:close/>
                <a:moveTo>
                  <a:pt x="265" y="158"/>
                </a:moveTo>
                <a:cubicBezTo>
                  <a:pt x="267" y="158"/>
                  <a:pt x="269" y="159"/>
                  <a:pt x="271" y="161"/>
                </a:cubicBezTo>
                <a:cubicBezTo>
                  <a:pt x="272" y="162"/>
                  <a:pt x="273" y="164"/>
                  <a:pt x="273" y="167"/>
                </a:cubicBezTo>
                <a:cubicBezTo>
                  <a:pt x="273" y="169"/>
                  <a:pt x="272" y="171"/>
                  <a:pt x="271" y="173"/>
                </a:cubicBezTo>
                <a:cubicBezTo>
                  <a:pt x="269" y="174"/>
                  <a:pt x="267" y="175"/>
                  <a:pt x="265" y="175"/>
                </a:cubicBezTo>
                <a:cubicBezTo>
                  <a:pt x="262" y="175"/>
                  <a:pt x="260" y="174"/>
                  <a:pt x="259" y="173"/>
                </a:cubicBezTo>
                <a:cubicBezTo>
                  <a:pt x="257" y="171"/>
                  <a:pt x="256" y="169"/>
                  <a:pt x="256" y="167"/>
                </a:cubicBezTo>
                <a:cubicBezTo>
                  <a:pt x="256" y="164"/>
                  <a:pt x="257" y="162"/>
                  <a:pt x="259" y="161"/>
                </a:cubicBezTo>
                <a:cubicBezTo>
                  <a:pt x="260" y="159"/>
                  <a:pt x="262" y="158"/>
                  <a:pt x="265" y="15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29">
            <a:extLst>
              <a:ext uri="{FF2B5EF4-FFF2-40B4-BE49-F238E27FC236}">
                <a16:creationId xmlns:a16="http://schemas.microsoft.com/office/drawing/2014/main" id="{27E72699-EC12-47BA-81B4-0F2207A3ED9E}"/>
              </a:ext>
            </a:extLst>
          </p:cNvPr>
          <p:cNvSpPr>
            <a:spLocks noEditPoints="1"/>
          </p:cNvSpPr>
          <p:nvPr/>
        </p:nvSpPr>
        <p:spPr bwMode="auto">
          <a:xfrm>
            <a:off x="1713249" y="2339059"/>
            <a:ext cx="399068" cy="308162"/>
          </a:xfrm>
          <a:custGeom>
            <a:avLst/>
            <a:gdLst>
              <a:gd name="T0" fmla="*/ 228 w 298"/>
              <a:gd name="T1" fmla="*/ 75 h 265"/>
              <a:gd name="T2" fmla="*/ 294 w 298"/>
              <a:gd name="T3" fmla="*/ 78 h 265"/>
              <a:gd name="T4" fmla="*/ 298 w 298"/>
              <a:gd name="T5" fmla="*/ 253 h 265"/>
              <a:gd name="T6" fmla="*/ 286 w 298"/>
              <a:gd name="T7" fmla="*/ 265 h 265"/>
              <a:gd name="T8" fmla="*/ 178 w 298"/>
              <a:gd name="T9" fmla="*/ 265 h 265"/>
              <a:gd name="T10" fmla="*/ 70 w 298"/>
              <a:gd name="T11" fmla="*/ 265 h 265"/>
              <a:gd name="T12" fmla="*/ 12 w 298"/>
              <a:gd name="T13" fmla="*/ 265 h 265"/>
              <a:gd name="T14" fmla="*/ 0 w 298"/>
              <a:gd name="T15" fmla="*/ 253 h 265"/>
              <a:gd name="T16" fmla="*/ 4 w 298"/>
              <a:gd name="T17" fmla="*/ 153 h 265"/>
              <a:gd name="T18" fmla="*/ 70 w 298"/>
              <a:gd name="T19" fmla="*/ 149 h 265"/>
              <a:gd name="T20" fmla="*/ 83 w 298"/>
              <a:gd name="T21" fmla="*/ 161 h 265"/>
              <a:gd name="T22" fmla="*/ 82 w 298"/>
              <a:gd name="T23" fmla="*/ 257 h 265"/>
              <a:gd name="T24" fmla="*/ 108 w 298"/>
              <a:gd name="T25" fmla="*/ 253 h 265"/>
              <a:gd name="T26" fmla="*/ 111 w 298"/>
              <a:gd name="T27" fmla="*/ 4 h 265"/>
              <a:gd name="T28" fmla="*/ 178 w 298"/>
              <a:gd name="T29" fmla="*/ 0 h 265"/>
              <a:gd name="T30" fmla="*/ 190 w 298"/>
              <a:gd name="T31" fmla="*/ 12 h 265"/>
              <a:gd name="T32" fmla="*/ 190 w 298"/>
              <a:gd name="T33" fmla="*/ 257 h 265"/>
              <a:gd name="T34" fmla="*/ 215 w 298"/>
              <a:gd name="T35" fmla="*/ 253 h 265"/>
              <a:gd name="T36" fmla="*/ 219 w 298"/>
              <a:gd name="T37" fmla="*/ 78 h 265"/>
              <a:gd name="T38" fmla="*/ 75 w 298"/>
              <a:gd name="T39" fmla="*/ 253 h 265"/>
              <a:gd name="T40" fmla="*/ 70 w 298"/>
              <a:gd name="T41" fmla="*/ 157 h 265"/>
              <a:gd name="T42" fmla="*/ 8 w 298"/>
              <a:gd name="T43" fmla="*/ 161 h 265"/>
              <a:gd name="T44" fmla="*/ 12 w 298"/>
              <a:gd name="T45" fmla="*/ 257 h 265"/>
              <a:gd name="T46" fmla="*/ 70 w 298"/>
              <a:gd name="T47" fmla="*/ 257 h 265"/>
              <a:gd name="T48" fmla="*/ 182 w 298"/>
              <a:gd name="T49" fmla="*/ 253 h 265"/>
              <a:gd name="T50" fmla="*/ 178 w 298"/>
              <a:gd name="T51" fmla="*/ 8 h 265"/>
              <a:gd name="T52" fmla="*/ 116 w 298"/>
              <a:gd name="T53" fmla="*/ 12 h 265"/>
              <a:gd name="T54" fmla="*/ 120 w 298"/>
              <a:gd name="T55" fmla="*/ 257 h 265"/>
              <a:gd name="T56" fmla="*/ 286 w 298"/>
              <a:gd name="T57" fmla="*/ 83 h 265"/>
              <a:gd name="T58" fmla="*/ 224 w 298"/>
              <a:gd name="T59" fmla="*/ 87 h 265"/>
              <a:gd name="T60" fmla="*/ 228 w 298"/>
              <a:gd name="T61" fmla="*/ 257 h 265"/>
              <a:gd name="T62" fmla="*/ 290 w 298"/>
              <a:gd name="T63" fmla="*/ 253 h 265"/>
              <a:gd name="T64" fmla="*/ 286 w 298"/>
              <a:gd name="T65" fmla="*/ 8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8" h="265">
                <a:moveTo>
                  <a:pt x="219" y="78"/>
                </a:moveTo>
                <a:cubicBezTo>
                  <a:pt x="221" y="76"/>
                  <a:pt x="224" y="75"/>
                  <a:pt x="228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9" y="75"/>
                  <a:pt x="292" y="76"/>
                  <a:pt x="294" y="78"/>
                </a:cubicBezTo>
                <a:cubicBezTo>
                  <a:pt x="297" y="81"/>
                  <a:pt x="298" y="83"/>
                  <a:pt x="298" y="87"/>
                </a:cubicBezTo>
                <a:cubicBezTo>
                  <a:pt x="298" y="253"/>
                  <a:pt x="298" y="253"/>
                  <a:pt x="298" y="253"/>
                </a:cubicBezTo>
                <a:cubicBezTo>
                  <a:pt x="298" y="256"/>
                  <a:pt x="297" y="259"/>
                  <a:pt x="294" y="261"/>
                </a:cubicBezTo>
                <a:cubicBezTo>
                  <a:pt x="292" y="264"/>
                  <a:pt x="289" y="265"/>
                  <a:pt x="286" y="265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178" y="265"/>
                  <a:pt x="178" y="265"/>
                  <a:pt x="178" y="265"/>
                </a:cubicBezTo>
                <a:cubicBezTo>
                  <a:pt x="120" y="265"/>
                  <a:pt x="120" y="265"/>
                  <a:pt x="120" y="265"/>
                </a:cubicBezTo>
                <a:cubicBezTo>
                  <a:pt x="70" y="265"/>
                  <a:pt x="70" y="265"/>
                  <a:pt x="70" y="265"/>
                </a:cubicBezTo>
                <a:cubicBezTo>
                  <a:pt x="41" y="265"/>
                  <a:pt x="41" y="265"/>
                  <a:pt x="41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4" y="261"/>
                </a:cubicBezTo>
                <a:cubicBezTo>
                  <a:pt x="1" y="259"/>
                  <a:pt x="0" y="256"/>
                  <a:pt x="0" y="253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58"/>
                  <a:pt x="1" y="155"/>
                  <a:pt x="4" y="153"/>
                </a:cubicBezTo>
                <a:cubicBezTo>
                  <a:pt x="6" y="150"/>
                  <a:pt x="9" y="149"/>
                  <a:pt x="12" y="149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4" y="149"/>
                  <a:pt x="77" y="150"/>
                  <a:pt x="79" y="153"/>
                </a:cubicBezTo>
                <a:cubicBezTo>
                  <a:pt x="82" y="155"/>
                  <a:pt x="83" y="158"/>
                  <a:pt x="83" y="161"/>
                </a:cubicBezTo>
                <a:cubicBezTo>
                  <a:pt x="83" y="253"/>
                  <a:pt x="83" y="253"/>
                  <a:pt x="83" y="253"/>
                </a:cubicBezTo>
                <a:cubicBezTo>
                  <a:pt x="83" y="254"/>
                  <a:pt x="83" y="255"/>
                  <a:pt x="82" y="257"/>
                </a:cubicBezTo>
                <a:cubicBezTo>
                  <a:pt x="108" y="257"/>
                  <a:pt x="108" y="257"/>
                  <a:pt x="108" y="257"/>
                </a:cubicBezTo>
                <a:cubicBezTo>
                  <a:pt x="108" y="255"/>
                  <a:pt x="108" y="254"/>
                  <a:pt x="108" y="25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9"/>
                  <a:pt x="109" y="6"/>
                  <a:pt x="111" y="4"/>
                </a:cubicBezTo>
                <a:cubicBezTo>
                  <a:pt x="114" y="1"/>
                  <a:pt x="117" y="0"/>
                  <a:pt x="120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1" y="0"/>
                  <a:pt x="184" y="1"/>
                  <a:pt x="187" y="4"/>
                </a:cubicBezTo>
                <a:cubicBezTo>
                  <a:pt x="189" y="6"/>
                  <a:pt x="190" y="9"/>
                  <a:pt x="190" y="12"/>
                </a:cubicBezTo>
                <a:cubicBezTo>
                  <a:pt x="190" y="253"/>
                  <a:pt x="190" y="253"/>
                  <a:pt x="190" y="253"/>
                </a:cubicBezTo>
                <a:cubicBezTo>
                  <a:pt x="190" y="254"/>
                  <a:pt x="190" y="255"/>
                  <a:pt x="190" y="257"/>
                </a:cubicBezTo>
                <a:cubicBezTo>
                  <a:pt x="216" y="257"/>
                  <a:pt x="216" y="257"/>
                  <a:pt x="216" y="257"/>
                </a:cubicBezTo>
                <a:cubicBezTo>
                  <a:pt x="215" y="255"/>
                  <a:pt x="215" y="254"/>
                  <a:pt x="215" y="253"/>
                </a:cubicBezTo>
                <a:cubicBezTo>
                  <a:pt x="215" y="87"/>
                  <a:pt x="215" y="87"/>
                  <a:pt x="215" y="87"/>
                </a:cubicBezTo>
                <a:cubicBezTo>
                  <a:pt x="215" y="83"/>
                  <a:pt x="216" y="81"/>
                  <a:pt x="219" y="78"/>
                </a:cubicBezTo>
                <a:close/>
                <a:moveTo>
                  <a:pt x="70" y="257"/>
                </a:moveTo>
                <a:cubicBezTo>
                  <a:pt x="73" y="257"/>
                  <a:pt x="75" y="255"/>
                  <a:pt x="75" y="253"/>
                </a:cubicBezTo>
                <a:cubicBezTo>
                  <a:pt x="75" y="161"/>
                  <a:pt x="75" y="161"/>
                  <a:pt x="75" y="161"/>
                </a:cubicBezTo>
                <a:cubicBezTo>
                  <a:pt x="75" y="159"/>
                  <a:pt x="73" y="157"/>
                  <a:pt x="70" y="157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0" y="157"/>
                  <a:pt x="8" y="159"/>
                  <a:pt x="8" y="16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10" y="257"/>
                  <a:pt x="12" y="257"/>
                </a:cubicBezTo>
                <a:cubicBezTo>
                  <a:pt x="41" y="257"/>
                  <a:pt x="41" y="257"/>
                  <a:pt x="41" y="257"/>
                </a:cubicBezTo>
                <a:lnTo>
                  <a:pt x="70" y="257"/>
                </a:lnTo>
                <a:close/>
                <a:moveTo>
                  <a:pt x="178" y="257"/>
                </a:moveTo>
                <a:cubicBezTo>
                  <a:pt x="181" y="257"/>
                  <a:pt x="182" y="255"/>
                  <a:pt x="182" y="253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0"/>
                  <a:pt x="181" y="8"/>
                  <a:pt x="178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17" y="8"/>
                  <a:pt x="116" y="10"/>
                  <a:pt x="116" y="12"/>
                </a:cubicBezTo>
                <a:cubicBezTo>
                  <a:pt x="116" y="253"/>
                  <a:pt x="116" y="253"/>
                  <a:pt x="116" y="253"/>
                </a:cubicBezTo>
                <a:cubicBezTo>
                  <a:pt x="116" y="255"/>
                  <a:pt x="117" y="257"/>
                  <a:pt x="120" y="257"/>
                </a:cubicBezTo>
                <a:lnTo>
                  <a:pt x="178" y="257"/>
                </a:lnTo>
                <a:close/>
                <a:moveTo>
                  <a:pt x="286" y="83"/>
                </a:moveTo>
                <a:cubicBezTo>
                  <a:pt x="228" y="83"/>
                  <a:pt x="228" y="83"/>
                  <a:pt x="228" y="83"/>
                </a:cubicBezTo>
                <a:cubicBezTo>
                  <a:pt x="225" y="83"/>
                  <a:pt x="224" y="84"/>
                  <a:pt x="224" y="87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224" y="255"/>
                  <a:pt x="225" y="257"/>
                  <a:pt x="228" y="257"/>
                </a:cubicBezTo>
                <a:cubicBezTo>
                  <a:pt x="286" y="257"/>
                  <a:pt x="286" y="257"/>
                  <a:pt x="286" y="257"/>
                </a:cubicBezTo>
                <a:cubicBezTo>
                  <a:pt x="288" y="257"/>
                  <a:pt x="290" y="255"/>
                  <a:pt x="290" y="253"/>
                </a:cubicBezTo>
                <a:cubicBezTo>
                  <a:pt x="290" y="87"/>
                  <a:pt x="290" y="87"/>
                  <a:pt x="290" y="87"/>
                </a:cubicBezTo>
                <a:cubicBezTo>
                  <a:pt x="290" y="84"/>
                  <a:pt x="288" y="83"/>
                  <a:pt x="286" y="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Freeform 66">
            <a:extLst>
              <a:ext uri="{FF2B5EF4-FFF2-40B4-BE49-F238E27FC236}">
                <a16:creationId xmlns:a16="http://schemas.microsoft.com/office/drawing/2014/main" id="{575E97E5-FD72-4E19-851A-ACEE6D33C3AB}"/>
              </a:ext>
            </a:extLst>
          </p:cNvPr>
          <p:cNvSpPr>
            <a:spLocks noEditPoints="1"/>
          </p:cNvSpPr>
          <p:nvPr/>
        </p:nvSpPr>
        <p:spPr bwMode="auto">
          <a:xfrm>
            <a:off x="1713371" y="4575491"/>
            <a:ext cx="394259" cy="308162"/>
          </a:xfrm>
          <a:custGeom>
            <a:avLst/>
            <a:gdLst>
              <a:gd name="T0" fmla="*/ 284 w 294"/>
              <a:gd name="T1" fmla="*/ 200 h 265"/>
              <a:gd name="T2" fmla="*/ 286 w 294"/>
              <a:gd name="T3" fmla="*/ 245 h 265"/>
              <a:gd name="T4" fmla="*/ 248 w 294"/>
              <a:gd name="T5" fmla="*/ 265 h 265"/>
              <a:gd name="T6" fmla="*/ 46 w 294"/>
              <a:gd name="T7" fmla="*/ 265 h 265"/>
              <a:gd name="T8" fmla="*/ 8 w 294"/>
              <a:gd name="T9" fmla="*/ 245 h 265"/>
              <a:gd name="T10" fmla="*/ 10 w 294"/>
              <a:gd name="T11" fmla="*/ 199 h 265"/>
              <a:gd name="T12" fmla="*/ 112 w 294"/>
              <a:gd name="T13" fmla="*/ 24 h 265"/>
              <a:gd name="T14" fmla="*/ 147 w 294"/>
              <a:gd name="T15" fmla="*/ 0 h 265"/>
              <a:gd name="T16" fmla="*/ 182 w 294"/>
              <a:gd name="T17" fmla="*/ 24 h 265"/>
              <a:gd name="T18" fmla="*/ 284 w 294"/>
              <a:gd name="T19" fmla="*/ 200 h 265"/>
              <a:gd name="T20" fmla="*/ 276 w 294"/>
              <a:gd name="T21" fmla="*/ 204 h 265"/>
              <a:gd name="T22" fmla="*/ 175 w 294"/>
              <a:gd name="T23" fmla="*/ 28 h 265"/>
              <a:gd name="T24" fmla="*/ 147 w 294"/>
              <a:gd name="T25" fmla="*/ 8 h 265"/>
              <a:gd name="T26" fmla="*/ 119 w 294"/>
              <a:gd name="T27" fmla="*/ 28 h 265"/>
              <a:gd name="T28" fmla="*/ 18 w 294"/>
              <a:gd name="T29" fmla="*/ 203 h 265"/>
              <a:gd name="T30" fmla="*/ 15 w 294"/>
              <a:gd name="T31" fmla="*/ 241 h 265"/>
              <a:gd name="T32" fmla="*/ 46 w 294"/>
              <a:gd name="T33" fmla="*/ 257 h 265"/>
              <a:gd name="T34" fmla="*/ 248 w 294"/>
              <a:gd name="T35" fmla="*/ 257 h 265"/>
              <a:gd name="T36" fmla="*/ 280 w 294"/>
              <a:gd name="T37" fmla="*/ 241 h 265"/>
              <a:gd name="T38" fmla="*/ 276 w 294"/>
              <a:gd name="T39" fmla="*/ 204 h 265"/>
              <a:gd name="T40" fmla="*/ 163 w 294"/>
              <a:gd name="T41" fmla="*/ 203 h 265"/>
              <a:gd name="T42" fmla="*/ 158 w 294"/>
              <a:gd name="T43" fmla="*/ 215 h 265"/>
              <a:gd name="T44" fmla="*/ 147 w 294"/>
              <a:gd name="T45" fmla="*/ 219 h 265"/>
              <a:gd name="T46" fmla="*/ 135 w 294"/>
              <a:gd name="T47" fmla="*/ 215 h 265"/>
              <a:gd name="T48" fmla="*/ 130 w 294"/>
              <a:gd name="T49" fmla="*/ 203 h 265"/>
              <a:gd name="T50" fmla="*/ 135 w 294"/>
              <a:gd name="T51" fmla="*/ 191 h 265"/>
              <a:gd name="T52" fmla="*/ 147 w 294"/>
              <a:gd name="T53" fmla="*/ 186 h 265"/>
              <a:gd name="T54" fmla="*/ 158 w 294"/>
              <a:gd name="T55" fmla="*/ 191 h 265"/>
              <a:gd name="T56" fmla="*/ 163 w 294"/>
              <a:gd name="T57" fmla="*/ 203 h 265"/>
              <a:gd name="T58" fmla="*/ 155 w 294"/>
              <a:gd name="T59" fmla="*/ 203 h 265"/>
              <a:gd name="T60" fmla="*/ 153 w 294"/>
              <a:gd name="T61" fmla="*/ 197 h 265"/>
              <a:gd name="T62" fmla="*/ 147 w 294"/>
              <a:gd name="T63" fmla="*/ 195 h 265"/>
              <a:gd name="T64" fmla="*/ 141 w 294"/>
              <a:gd name="T65" fmla="*/ 197 h 265"/>
              <a:gd name="T66" fmla="*/ 138 w 294"/>
              <a:gd name="T67" fmla="*/ 203 h 265"/>
              <a:gd name="T68" fmla="*/ 141 w 294"/>
              <a:gd name="T69" fmla="*/ 209 h 265"/>
              <a:gd name="T70" fmla="*/ 147 w 294"/>
              <a:gd name="T71" fmla="*/ 211 h 265"/>
              <a:gd name="T72" fmla="*/ 153 w 294"/>
              <a:gd name="T73" fmla="*/ 209 h 265"/>
              <a:gd name="T74" fmla="*/ 155 w 294"/>
              <a:gd name="T75" fmla="*/ 203 h 265"/>
              <a:gd name="T76" fmla="*/ 143 w 294"/>
              <a:gd name="T77" fmla="*/ 161 h 265"/>
              <a:gd name="T78" fmla="*/ 143 w 294"/>
              <a:gd name="T79" fmla="*/ 79 h 265"/>
              <a:gd name="T80" fmla="*/ 147 w 294"/>
              <a:gd name="T81" fmla="*/ 75 h 265"/>
              <a:gd name="T82" fmla="*/ 151 w 294"/>
              <a:gd name="T83" fmla="*/ 79 h 265"/>
              <a:gd name="T84" fmla="*/ 151 w 294"/>
              <a:gd name="T85" fmla="*/ 161 h 265"/>
              <a:gd name="T86" fmla="*/ 147 w 294"/>
              <a:gd name="T87" fmla="*/ 166 h 265"/>
              <a:gd name="T88" fmla="*/ 143 w 294"/>
              <a:gd name="T89" fmla="*/ 16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4" h="265">
                <a:moveTo>
                  <a:pt x="284" y="200"/>
                </a:moveTo>
                <a:cubicBezTo>
                  <a:pt x="293" y="217"/>
                  <a:pt x="294" y="232"/>
                  <a:pt x="286" y="245"/>
                </a:cubicBezTo>
                <a:cubicBezTo>
                  <a:pt x="279" y="258"/>
                  <a:pt x="266" y="265"/>
                  <a:pt x="248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28" y="265"/>
                  <a:pt x="15" y="258"/>
                  <a:pt x="8" y="245"/>
                </a:cubicBezTo>
                <a:cubicBezTo>
                  <a:pt x="0" y="231"/>
                  <a:pt x="1" y="216"/>
                  <a:pt x="10" y="199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2" y="8"/>
                  <a:pt x="133" y="0"/>
                  <a:pt x="147" y="0"/>
                </a:cubicBezTo>
                <a:cubicBezTo>
                  <a:pt x="161" y="0"/>
                  <a:pt x="173" y="8"/>
                  <a:pt x="182" y="24"/>
                </a:cubicBezTo>
                <a:lnTo>
                  <a:pt x="284" y="200"/>
                </a:lnTo>
                <a:close/>
                <a:moveTo>
                  <a:pt x="276" y="204"/>
                </a:moveTo>
                <a:cubicBezTo>
                  <a:pt x="175" y="28"/>
                  <a:pt x="175" y="28"/>
                  <a:pt x="175" y="28"/>
                </a:cubicBezTo>
                <a:cubicBezTo>
                  <a:pt x="167" y="15"/>
                  <a:pt x="158" y="8"/>
                  <a:pt x="147" y="8"/>
                </a:cubicBezTo>
                <a:cubicBezTo>
                  <a:pt x="136" y="8"/>
                  <a:pt x="127" y="15"/>
                  <a:pt x="119" y="28"/>
                </a:cubicBezTo>
                <a:cubicBezTo>
                  <a:pt x="18" y="203"/>
                  <a:pt x="18" y="203"/>
                  <a:pt x="18" y="203"/>
                </a:cubicBezTo>
                <a:cubicBezTo>
                  <a:pt x="9" y="218"/>
                  <a:pt x="9" y="230"/>
                  <a:pt x="15" y="241"/>
                </a:cubicBezTo>
                <a:cubicBezTo>
                  <a:pt x="21" y="252"/>
                  <a:pt x="31" y="257"/>
                  <a:pt x="46" y="257"/>
                </a:cubicBezTo>
                <a:cubicBezTo>
                  <a:pt x="248" y="257"/>
                  <a:pt x="248" y="257"/>
                  <a:pt x="248" y="257"/>
                </a:cubicBezTo>
                <a:cubicBezTo>
                  <a:pt x="263" y="257"/>
                  <a:pt x="273" y="252"/>
                  <a:pt x="280" y="241"/>
                </a:cubicBezTo>
                <a:cubicBezTo>
                  <a:pt x="286" y="230"/>
                  <a:pt x="285" y="218"/>
                  <a:pt x="276" y="204"/>
                </a:cubicBezTo>
                <a:close/>
                <a:moveTo>
                  <a:pt x="163" y="203"/>
                </a:moveTo>
                <a:cubicBezTo>
                  <a:pt x="163" y="207"/>
                  <a:pt x="161" y="211"/>
                  <a:pt x="158" y="215"/>
                </a:cubicBezTo>
                <a:cubicBezTo>
                  <a:pt x="155" y="218"/>
                  <a:pt x="151" y="219"/>
                  <a:pt x="147" y="219"/>
                </a:cubicBezTo>
                <a:cubicBezTo>
                  <a:pt x="142" y="219"/>
                  <a:pt x="138" y="218"/>
                  <a:pt x="135" y="215"/>
                </a:cubicBezTo>
                <a:cubicBezTo>
                  <a:pt x="132" y="211"/>
                  <a:pt x="130" y="207"/>
                  <a:pt x="130" y="203"/>
                </a:cubicBezTo>
                <a:cubicBezTo>
                  <a:pt x="130" y="198"/>
                  <a:pt x="132" y="194"/>
                  <a:pt x="135" y="191"/>
                </a:cubicBezTo>
                <a:cubicBezTo>
                  <a:pt x="138" y="188"/>
                  <a:pt x="142" y="186"/>
                  <a:pt x="147" y="186"/>
                </a:cubicBezTo>
                <a:cubicBezTo>
                  <a:pt x="151" y="186"/>
                  <a:pt x="155" y="188"/>
                  <a:pt x="158" y="191"/>
                </a:cubicBezTo>
                <a:cubicBezTo>
                  <a:pt x="161" y="194"/>
                  <a:pt x="163" y="198"/>
                  <a:pt x="163" y="203"/>
                </a:cubicBezTo>
                <a:close/>
                <a:moveTo>
                  <a:pt x="155" y="203"/>
                </a:moveTo>
                <a:cubicBezTo>
                  <a:pt x="155" y="200"/>
                  <a:pt x="154" y="198"/>
                  <a:pt x="153" y="197"/>
                </a:cubicBezTo>
                <a:cubicBezTo>
                  <a:pt x="151" y="195"/>
                  <a:pt x="149" y="195"/>
                  <a:pt x="147" y="195"/>
                </a:cubicBezTo>
                <a:cubicBezTo>
                  <a:pt x="144" y="195"/>
                  <a:pt x="142" y="195"/>
                  <a:pt x="141" y="197"/>
                </a:cubicBezTo>
                <a:cubicBezTo>
                  <a:pt x="139" y="198"/>
                  <a:pt x="138" y="200"/>
                  <a:pt x="138" y="203"/>
                </a:cubicBezTo>
                <a:cubicBezTo>
                  <a:pt x="138" y="205"/>
                  <a:pt x="139" y="207"/>
                  <a:pt x="141" y="209"/>
                </a:cubicBezTo>
                <a:cubicBezTo>
                  <a:pt x="142" y="210"/>
                  <a:pt x="144" y="211"/>
                  <a:pt x="147" y="211"/>
                </a:cubicBezTo>
                <a:cubicBezTo>
                  <a:pt x="149" y="211"/>
                  <a:pt x="151" y="210"/>
                  <a:pt x="153" y="209"/>
                </a:cubicBezTo>
                <a:cubicBezTo>
                  <a:pt x="154" y="207"/>
                  <a:pt x="155" y="205"/>
                  <a:pt x="155" y="203"/>
                </a:cubicBezTo>
                <a:close/>
                <a:moveTo>
                  <a:pt x="143" y="161"/>
                </a:moveTo>
                <a:cubicBezTo>
                  <a:pt x="143" y="79"/>
                  <a:pt x="143" y="79"/>
                  <a:pt x="143" y="79"/>
                </a:cubicBezTo>
                <a:cubicBezTo>
                  <a:pt x="143" y="76"/>
                  <a:pt x="144" y="75"/>
                  <a:pt x="147" y="75"/>
                </a:cubicBezTo>
                <a:cubicBezTo>
                  <a:pt x="150" y="75"/>
                  <a:pt x="151" y="76"/>
                  <a:pt x="151" y="79"/>
                </a:cubicBezTo>
                <a:cubicBezTo>
                  <a:pt x="151" y="161"/>
                  <a:pt x="151" y="161"/>
                  <a:pt x="151" y="161"/>
                </a:cubicBezTo>
                <a:cubicBezTo>
                  <a:pt x="151" y="164"/>
                  <a:pt x="150" y="166"/>
                  <a:pt x="147" y="166"/>
                </a:cubicBezTo>
                <a:cubicBezTo>
                  <a:pt x="144" y="166"/>
                  <a:pt x="143" y="164"/>
                  <a:pt x="143" y="16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E63E67D-4DFC-473E-A2EF-F0BA850437CB}"/>
              </a:ext>
            </a:extLst>
          </p:cNvPr>
          <p:cNvSpPr txBox="1"/>
          <p:nvPr/>
        </p:nvSpPr>
        <p:spPr>
          <a:xfrm>
            <a:off x="599811" y="2984807"/>
            <a:ext cx="26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PROCESS ONE</a:t>
            </a:r>
            <a:endParaRPr lang="en-US" b="1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4A58818-F073-4C29-81D7-15A0531AD305}"/>
              </a:ext>
            </a:extLst>
          </p:cNvPr>
          <p:cNvSpPr txBox="1"/>
          <p:nvPr/>
        </p:nvSpPr>
        <p:spPr>
          <a:xfrm>
            <a:off x="671580" y="3361883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716167-B855-4BB5-884E-6773151AF84B}"/>
              </a:ext>
            </a:extLst>
          </p:cNvPr>
          <p:cNvSpPr txBox="1"/>
          <p:nvPr/>
        </p:nvSpPr>
        <p:spPr>
          <a:xfrm>
            <a:off x="3617186" y="2983569"/>
            <a:ext cx="262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PROCESS TWO</a:t>
            </a:r>
            <a:endParaRPr lang="en-US" b="1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FB35AF-AA86-4DF2-977D-60466953577E}"/>
              </a:ext>
            </a:extLst>
          </p:cNvPr>
          <p:cNvSpPr txBox="1"/>
          <p:nvPr/>
        </p:nvSpPr>
        <p:spPr>
          <a:xfrm>
            <a:off x="3688954" y="3360645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AFF2B1F-1982-487B-ADAC-15A84DCE0F76}"/>
              </a:ext>
            </a:extLst>
          </p:cNvPr>
          <p:cNvSpPr txBox="1"/>
          <p:nvPr/>
        </p:nvSpPr>
        <p:spPr>
          <a:xfrm>
            <a:off x="3558541" y="154951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BDD70-5141-4B42-87CA-FAD8F76EB336}"/>
              </a:ext>
            </a:extLst>
          </p:cNvPr>
          <p:cNvSpPr txBox="1"/>
          <p:nvPr/>
        </p:nvSpPr>
        <p:spPr>
          <a:xfrm>
            <a:off x="7936204" y="4526431"/>
            <a:ext cx="3919813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E170162-8419-47F4-9876-B14E0A0910E2}"/>
              </a:ext>
            </a:extLst>
          </p:cNvPr>
          <p:cNvSpPr/>
          <p:nvPr/>
        </p:nvSpPr>
        <p:spPr>
          <a:xfrm>
            <a:off x="10424331" y="509327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24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144484034"/>
      </p:ext>
    </p:extLst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84C46A-460B-4359-8B8B-2A08FB9B57EA}"/>
              </a:ext>
            </a:extLst>
          </p:cNvPr>
          <p:cNvSpPr/>
          <p:nvPr/>
        </p:nvSpPr>
        <p:spPr>
          <a:xfrm>
            <a:off x="0" y="1330196"/>
            <a:ext cx="12192000" cy="13844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3FBB5-F544-482C-B43D-DEA60E8BE3CD}"/>
              </a:ext>
            </a:extLst>
          </p:cNvPr>
          <p:cNvSpPr txBox="1"/>
          <p:nvPr/>
        </p:nvSpPr>
        <p:spPr>
          <a:xfrm>
            <a:off x="1116650" y="1624710"/>
            <a:ext cx="407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WORLD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MARKET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E67E61-D7AB-40B2-A3A9-C9A0A531F0E5}"/>
              </a:ext>
            </a:extLst>
          </p:cNvPr>
          <p:cNvSpPr txBox="1"/>
          <p:nvPr/>
        </p:nvSpPr>
        <p:spPr>
          <a:xfrm>
            <a:off x="4409912" y="1751048"/>
            <a:ext cx="2781301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AMAZING SUBHEADING HERE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4DB8DE-DEA4-46AB-8079-A508B4C63EAC}"/>
              </a:ext>
            </a:extLst>
          </p:cNvPr>
          <p:cNvSpPr txBox="1"/>
          <p:nvPr/>
        </p:nvSpPr>
        <p:spPr>
          <a:xfrm>
            <a:off x="1116650" y="3616451"/>
            <a:ext cx="4078288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E247A4-FFBB-49A8-8BBA-38B304C89378}"/>
              </a:ext>
            </a:extLst>
          </p:cNvPr>
          <p:cNvSpPr txBox="1"/>
          <p:nvPr/>
        </p:nvSpPr>
        <p:spPr>
          <a:xfrm>
            <a:off x="1116650" y="5452420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122CFE-A975-4B74-8079-BF5074F9038F}"/>
              </a:ext>
            </a:extLst>
          </p:cNvPr>
          <p:cNvGrpSpPr/>
          <p:nvPr/>
        </p:nvGrpSpPr>
        <p:grpSpPr>
          <a:xfrm>
            <a:off x="5307388" y="2994176"/>
            <a:ext cx="5486400" cy="3122564"/>
            <a:chOff x="977900" y="1015999"/>
            <a:chExt cx="5014916" cy="2463153"/>
          </a:xfrm>
          <a:solidFill>
            <a:schemeClr val="accent1"/>
          </a:solidFill>
        </p:grpSpPr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0B5B24FD-0074-461E-84EC-5625EC3DD176}"/>
                </a:ext>
              </a:extLst>
            </p:cNvPr>
            <p:cNvSpPr/>
            <p:nvPr/>
          </p:nvSpPr>
          <p:spPr>
            <a:xfrm>
              <a:off x="1079499" y="1193799"/>
              <a:ext cx="1890987" cy="2285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21292" y="13389"/>
                  </a:moveTo>
                  <a:lnTo>
                    <a:pt x="21292" y="13389"/>
                  </a:lnTo>
                  <a:cubicBezTo>
                    <a:pt x="21169" y="13342"/>
                    <a:pt x="20988" y="13322"/>
                    <a:pt x="20938" y="13247"/>
                  </a:cubicBezTo>
                  <a:cubicBezTo>
                    <a:pt x="20892" y="13187"/>
                    <a:pt x="20820" y="13135"/>
                    <a:pt x="20743" y="13095"/>
                  </a:cubicBezTo>
                  <a:cubicBezTo>
                    <a:pt x="20665" y="13056"/>
                    <a:pt x="20588" y="13027"/>
                    <a:pt x="20512" y="13026"/>
                  </a:cubicBezTo>
                  <a:cubicBezTo>
                    <a:pt x="20495" y="13026"/>
                    <a:pt x="20475" y="13028"/>
                    <a:pt x="20455" y="13035"/>
                  </a:cubicBezTo>
                  <a:cubicBezTo>
                    <a:pt x="20417" y="13047"/>
                    <a:pt x="20366" y="13059"/>
                    <a:pt x="20317" y="13059"/>
                  </a:cubicBezTo>
                  <a:cubicBezTo>
                    <a:pt x="20273" y="13059"/>
                    <a:pt x="20234" y="13051"/>
                    <a:pt x="20198" y="13028"/>
                  </a:cubicBezTo>
                  <a:cubicBezTo>
                    <a:pt x="20083" y="12959"/>
                    <a:pt x="19904" y="12874"/>
                    <a:pt x="19850" y="12830"/>
                  </a:cubicBezTo>
                  <a:cubicBezTo>
                    <a:pt x="19751" y="12758"/>
                    <a:pt x="19580" y="12723"/>
                    <a:pt x="19473" y="12719"/>
                  </a:cubicBezTo>
                  <a:cubicBezTo>
                    <a:pt x="19455" y="12720"/>
                    <a:pt x="19454" y="12714"/>
                    <a:pt x="19406" y="12710"/>
                  </a:cubicBezTo>
                  <a:cubicBezTo>
                    <a:pt x="19380" y="12710"/>
                    <a:pt x="19353" y="12720"/>
                    <a:pt x="19332" y="12734"/>
                  </a:cubicBezTo>
                  <a:cubicBezTo>
                    <a:pt x="19326" y="12693"/>
                    <a:pt x="19304" y="12657"/>
                    <a:pt x="19271" y="12633"/>
                  </a:cubicBezTo>
                  <a:cubicBezTo>
                    <a:pt x="19232" y="12603"/>
                    <a:pt x="19179" y="12588"/>
                    <a:pt x="19127" y="12588"/>
                  </a:cubicBezTo>
                  <a:cubicBezTo>
                    <a:pt x="19123" y="12588"/>
                    <a:pt x="19118" y="12588"/>
                    <a:pt x="19114" y="12588"/>
                  </a:cubicBezTo>
                  <a:cubicBezTo>
                    <a:pt x="19143" y="12563"/>
                    <a:pt x="19172" y="12545"/>
                    <a:pt x="19177" y="12495"/>
                  </a:cubicBezTo>
                  <a:cubicBezTo>
                    <a:pt x="19177" y="12460"/>
                    <a:pt x="19169" y="12406"/>
                    <a:pt x="19145" y="12352"/>
                  </a:cubicBezTo>
                  <a:cubicBezTo>
                    <a:pt x="19123" y="12301"/>
                    <a:pt x="19070" y="12234"/>
                    <a:pt x="18969" y="12233"/>
                  </a:cubicBezTo>
                  <a:cubicBezTo>
                    <a:pt x="18966" y="12232"/>
                    <a:pt x="18966" y="12232"/>
                    <a:pt x="18965" y="12232"/>
                  </a:cubicBezTo>
                  <a:cubicBezTo>
                    <a:pt x="18965" y="12232"/>
                    <a:pt x="18965" y="12232"/>
                    <a:pt x="18963" y="12230"/>
                  </a:cubicBezTo>
                  <a:cubicBezTo>
                    <a:pt x="18938" y="12214"/>
                    <a:pt x="18909" y="12085"/>
                    <a:pt x="18779" y="11944"/>
                  </a:cubicBezTo>
                  <a:cubicBezTo>
                    <a:pt x="18626" y="11779"/>
                    <a:pt x="18436" y="11663"/>
                    <a:pt x="18243" y="11660"/>
                  </a:cubicBezTo>
                  <a:cubicBezTo>
                    <a:pt x="18222" y="11660"/>
                    <a:pt x="18199" y="11662"/>
                    <a:pt x="18177" y="11666"/>
                  </a:cubicBezTo>
                  <a:cubicBezTo>
                    <a:pt x="18103" y="11678"/>
                    <a:pt x="18042" y="11691"/>
                    <a:pt x="18000" y="11691"/>
                  </a:cubicBezTo>
                  <a:cubicBezTo>
                    <a:pt x="17949" y="11687"/>
                    <a:pt x="17932" y="11687"/>
                    <a:pt x="17889" y="11619"/>
                  </a:cubicBezTo>
                  <a:cubicBezTo>
                    <a:pt x="17797" y="11455"/>
                    <a:pt x="17688" y="11415"/>
                    <a:pt x="17654" y="11357"/>
                  </a:cubicBezTo>
                  <a:cubicBezTo>
                    <a:pt x="17621" y="11305"/>
                    <a:pt x="17552" y="11287"/>
                    <a:pt x="17506" y="11289"/>
                  </a:cubicBezTo>
                  <a:cubicBezTo>
                    <a:pt x="17461" y="11289"/>
                    <a:pt x="17423" y="11297"/>
                    <a:pt x="17405" y="11298"/>
                  </a:cubicBezTo>
                  <a:cubicBezTo>
                    <a:pt x="17374" y="11267"/>
                    <a:pt x="17374" y="11267"/>
                    <a:pt x="17374" y="11267"/>
                  </a:cubicBezTo>
                  <a:cubicBezTo>
                    <a:pt x="17357" y="11250"/>
                    <a:pt x="17330" y="11242"/>
                    <a:pt x="17304" y="11247"/>
                  </a:cubicBezTo>
                  <a:cubicBezTo>
                    <a:pt x="17381" y="11141"/>
                    <a:pt x="17418" y="10999"/>
                    <a:pt x="17421" y="10919"/>
                  </a:cubicBezTo>
                  <a:cubicBezTo>
                    <a:pt x="17420" y="10904"/>
                    <a:pt x="17419" y="10892"/>
                    <a:pt x="17414" y="10877"/>
                  </a:cubicBezTo>
                  <a:cubicBezTo>
                    <a:pt x="17411" y="10870"/>
                    <a:pt x="17407" y="10860"/>
                    <a:pt x="17396" y="10848"/>
                  </a:cubicBezTo>
                  <a:cubicBezTo>
                    <a:pt x="17386" y="10837"/>
                    <a:pt x="17361" y="10825"/>
                    <a:pt x="17335" y="10826"/>
                  </a:cubicBezTo>
                  <a:cubicBezTo>
                    <a:pt x="17323" y="10826"/>
                    <a:pt x="17310" y="10828"/>
                    <a:pt x="17299" y="10834"/>
                  </a:cubicBezTo>
                  <a:lnTo>
                    <a:pt x="17299" y="10834"/>
                  </a:lnTo>
                  <a:cubicBezTo>
                    <a:pt x="17258" y="10854"/>
                    <a:pt x="17253" y="10872"/>
                    <a:pt x="17237" y="10891"/>
                  </a:cubicBezTo>
                  <a:cubicBezTo>
                    <a:pt x="17215" y="10923"/>
                    <a:pt x="17194" y="10960"/>
                    <a:pt x="17174" y="10988"/>
                  </a:cubicBezTo>
                  <a:cubicBezTo>
                    <a:pt x="17169" y="10993"/>
                    <a:pt x="17166" y="10997"/>
                    <a:pt x="17163" y="11002"/>
                  </a:cubicBezTo>
                  <a:cubicBezTo>
                    <a:pt x="17146" y="10979"/>
                    <a:pt x="17111" y="10941"/>
                    <a:pt x="17048" y="10905"/>
                  </a:cubicBezTo>
                  <a:cubicBezTo>
                    <a:pt x="16988" y="10870"/>
                    <a:pt x="16920" y="10856"/>
                    <a:pt x="16857" y="10856"/>
                  </a:cubicBezTo>
                  <a:cubicBezTo>
                    <a:pt x="16791" y="10857"/>
                    <a:pt x="16730" y="10870"/>
                    <a:pt x="16680" y="10892"/>
                  </a:cubicBezTo>
                  <a:cubicBezTo>
                    <a:pt x="16633" y="10915"/>
                    <a:pt x="16584" y="10946"/>
                    <a:pt x="16580" y="11007"/>
                  </a:cubicBezTo>
                  <a:lnTo>
                    <a:pt x="16580" y="11008"/>
                  </a:lnTo>
                  <a:cubicBezTo>
                    <a:pt x="16575" y="11001"/>
                    <a:pt x="16571" y="10993"/>
                    <a:pt x="16567" y="10984"/>
                  </a:cubicBezTo>
                  <a:cubicBezTo>
                    <a:pt x="16525" y="10907"/>
                    <a:pt x="16430" y="10881"/>
                    <a:pt x="16343" y="10880"/>
                  </a:cubicBezTo>
                  <a:cubicBezTo>
                    <a:pt x="16274" y="10880"/>
                    <a:pt x="16202" y="10897"/>
                    <a:pt x="16143" y="10936"/>
                  </a:cubicBezTo>
                  <a:cubicBezTo>
                    <a:pt x="16130" y="10917"/>
                    <a:pt x="16112" y="10885"/>
                    <a:pt x="16097" y="10855"/>
                  </a:cubicBezTo>
                  <a:cubicBezTo>
                    <a:pt x="16083" y="10832"/>
                    <a:pt x="16071" y="10807"/>
                    <a:pt x="16054" y="10786"/>
                  </a:cubicBezTo>
                  <a:cubicBezTo>
                    <a:pt x="16037" y="10767"/>
                    <a:pt x="16018" y="10736"/>
                    <a:pt x="15956" y="10732"/>
                  </a:cubicBezTo>
                  <a:cubicBezTo>
                    <a:pt x="15840" y="10736"/>
                    <a:pt x="15702" y="10814"/>
                    <a:pt x="15618" y="10955"/>
                  </a:cubicBezTo>
                  <a:cubicBezTo>
                    <a:pt x="15611" y="10967"/>
                    <a:pt x="15605" y="10980"/>
                    <a:pt x="15601" y="10993"/>
                  </a:cubicBezTo>
                  <a:cubicBezTo>
                    <a:pt x="15601" y="10974"/>
                    <a:pt x="15602" y="10958"/>
                    <a:pt x="15604" y="10948"/>
                  </a:cubicBezTo>
                  <a:cubicBezTo>
                    <a:pt x="15604" y="10935"/>
                    <a:pt x="15625" y="10899"/>
                    <a:pt x="15648" y="10863"/>
                  </a:cubicBezTo>
                  <a:cubicBezTo>
                    <a:pt x="15669" y="10825"/>
                    <a:pt x="15697" y="10789"/>
                    <a:pt x="15699" y="10737"/>
                  </a:cubicBezTo>
                  <a:cubicBezTo>
                    <a:pt x="15704" y="10699"/>
                    <a:pt x="15660" y="10648"/>
                    <a:pt x="15607" y="10639"/>
                  </a:cubicBezTo>
                  <a:cubicBezTo>
                    <a:pt x="15592" y="10636"/>
                    <a:pt x="15576" y="10634"/>
                    <a:pt x="15561" y="10634"/>
                  </a:cubicBezTo>
                  <a:cubicBezTo>
                    <a:pt x="15470" y="10637"/>
                    <a:pt x="15405" y="10681"/>
                    <a:pt x="15343" y="10717"/>
                  </a:cubicBezTo>
                  <a:cubicBezTo>
                    <a:pt x="15314" y="10736"/>
                    <a:pt x="15287" y="10755"/>
                    <a:pt x="15264" y="10768"/>
                  </a:cubicBezTo>
                  <a:cubicBezTo>
                    <a:pt x="15254" y="10775"/>
                    <a:pt x="15244" y="10781"/>
                    <a:pt x="15237" y="10784"/>
                  </a:cubicBezTo>
                  <a:cubicBezTo>
                    <a:pt x="15234" y="10785"/>
                    <a:pt x="15231" y="10787"/>
                    <a:pt x="15231" y="10787"/>
                  </a:cubicBezTo>
                  <a:lnTo>
                    <a:pt x="15231" y="10787"/>
                  </a:lnTo>
                  <a:cubicBezTo>
                    <a:pt x="15123" y="10813"/>
                    <a:pt x="14995" y="10910"/>
                    <a:pt x="14900" y="11030"/>
                  </a:cubicBezTo>
                  <a:cubicBezTo>
                    <a:pt x="14817" y="11141"/>
                    <a:pt x="14777" y="11199"/>
                    <a:pt x="14719" y="11227"/>
                  </a:cubicBezTo>
                  <a:cubicBezTo>
                    <a:pt x="14709" y="11232"/>
                    <a:pt x="14694" y="11235"/>
                    <a:pt x="14678" y="11235"/>
                  </a:cubicBezTo>
                  <a:cubicBezTo>
                    <a:pt x="14668" y="11235"/>
                    <a:pt x="14659" y="11234"/>
                    <a:pt x="14652" y="11232"/>
                  </a:cubicBezTo>
                  <a:lnTo>
                    <a:pt x="14652" y="11230"/>
                  </a:lnTo>
                  <a:cubicBezTo>
                    <a:pt x="14649" y="11187"/>
                    <a:pt x="14626" y="11172"/>
                    <a:pt x="14606" y="11151"/>
                  </a:cubicBezTo>
                  <a:cubicBezTo>
                    <a:pt x="14538" y="11096"/>
                    <a:pt x="14441" y="11036"/>
                    <a:pt x="14337" y="11031"/>
                  </a:cubicBezTo>
                  <a:cubicBezTo>
                    <a:pt x="14311" y="11030"/>
                    <a:pt x="14268" y="11039"/>
                    <a:pt x="14245" y="11071"/>
                  </a:cubicBezTo>
                  <a:cubicBezTo>
                    <a:pt x="14233" y="11096"/>
                    <a:pt x="14113" y="11145"/>
                    <a:pt x="13985" y="11198"/>
                  </a:cubicBezTo>
                  <a:cubicBezTo>
                    <a:pt x="13975" y="11204"/>
                    <a:pt x="13966" y="11205"/>
                    <a:pt x="13957" y="11205"/>
                  </a:cubicBezTo>
                  <a:cubicBezTo>
                    <a:pt x="13919" y="11213"/>
                    <a:pt x="13839" y="11138"/>
                    <a:pt x="13827" y="11106"/>
                  </a:cubicBezTo>
                  <a:cubicBezTo>
                    <a:pt x="13783" y="11025"/>
                    <a:pt x="13754" y="11051"/>
                    <a:pt x="13737" y="10881"/>
                  </a:cubicBezTo>
                  <a:cubicBezTo>
                    <a:pt x="13735" y="10860"/>
                    <a:pt x="13734" y="10838"/>
                    <a:pt x="13734" y="10816"/>
                  </a:cubicBezTo>
                  <a:cubicBezTo>
                    <a:pt x="13734" y="10668"/>
                    <a:pt x="13768" y="10516"/>
                    <a:pt x="13801" y="10430"/>
                  </a:cubicBezTo>
                  <a:cubicBezTo>
                    <a:pt x="13807" y="10416"/>
                    <a:pt x="13810" y="10400"/>
                    <a:pt x="13810" y="10386"/>
                  </a:cubicBezTo>
                  <a:cubicBezTo>
                    <a:pt x="13807" y="10302"/>
                    <a:pt x="13746" y="10228"/>
                    <a:pt x="13678" y="10163"/>
                  </a:cubicBezTo>
                  <a:cubicBezTo>
                    <a:pt x="13606" y="10100"/>
                    <a:pt x="13537" y="10047"/>
                    <a:pt x="13442" y="10041"/>
                  </a:cubicBezTo>
                  <a:cubicBezTo>
                    <a:pt x="13436" y="10041"/>
                    <a:pt x="13429" y="10041"/>
                    <a:pt x="13418" y="10043"/>
                  </a:cubicBezTo>
                  <a:cubicBezTo>
                    <a:pt x="13355" y="10053"/>
                    <a:pt x="13306" y="10082"/>
                    <a:pt x="13263" y="10103"/>
                  </a:cubicBezTo>
                  <a:cubicBezTo>
                    <a:pt x="13219" y="10126"/>
                    <a:pt x="13183" y="10139"/>
                    <a:pt x="13165" y="10138"/>
                  </a:cubicBezTo>
                  <a:cubicBezTo>
                    <a:pt x="13163" y="10138"/>
                    <a:pt x="13161" y="10138"/>
                    <a:pt x="13159" y="10137"/>
                  </a:cubicBezTo>
                  <a:cubicBezTo>
                    <a:pt x="13120" y="10130"/>
                    <a:pt x="13129" y="10130"/>
                    <a:pt x="13098" y="10118"/>
                  </a:cubicBezTo>
                  <a:cubicBezTo>
                    <a:pt x="13070" y="10106"/>
                    <a:pt x="13036" y="10099"/>
                    <a:pt x="12981" y="10097"/>
                  </a:cubicBezTo>
                  <a:cubicBezTo>
                    <a:pt x="12994" y="10075"/>
                    <a:pt x="13006" y="10048"/>
                    <a:pt x="13013" y="10018"/>
                  </a:cubicBezTo>
                  <a:cubicBezTo>
                    <a:pt x="13019" y="9992"/>
                    <a:pt x="13020" y="9966"/>
                    <a:pt x="13020" y="9941"/>
                  </a:cubicBezTo>
                  <a:cubicBezTo>
                    <a:pt x="13020" y="9898"/>
                    <a:pt x="13016" y="9856"/>
                    <a:pt x="13016" y="9819"/>
                  </a:cubicBezTo>
                  <a:cubicBezTo>
                    <a:pt x="13017" y="9749"/>
                    <a:pt x="13028" y="9702"/>
                    <a:pt x="13086" y="9660"/>
                  </a:cubicBezTo>
                  <a:cubicBezTo>
                    <a:pt x="13174" y="9594"/>
                    <a:pt x="13202" y="9499"/>
                    <a:pt x="13202" y="9415"/>
                  </a:cubicBezTo>
                  <a:cubicBezTo>
                    <a:pt x="13202" y="9363"/>
                    <a:pt x="13191" y="9313"/>
                    <a:pt x="13171" y="9272"/>
                  </a:cubicBezTo>
                  <a:cubicBezTo>
                    <a:pt x="13149" y="9231"/>
                    <a:pt x="13118" y="9189"/>
                    <a:pt x="13050" y="9178"/>
                  </a:cubicBezTo>
                  <a:cubicBezTo>
                    <a:pt x="13035" y="9175"/>
                    <a:pt x="13018" y="9175"/>
                    <a:pt x="13002" y="9175"/>
                  </a:cubicBezTo>
                  <a:cubicBezTo>
                    <a:pt x="12898" y="9175"/>
                    <a:pt x="12774" y="9207"/>
                    <a:pt x="12687" y="9206"/>
                  </a:cubicBezTo>
                  <a:cubicBezTo>
                    <a:pt x="12674" y="9206"/>
                    <a:pt x="12663" y="9205"/>
                    <a:pt x="12652" y="9204"/>
                  </a:cubicBezTo>
                  <a:cubicBezTo>
                    <a:pt x="12642" y="9203"/>
                    <a:pt x="12632" y="9202"/>
                    <a:pt x="12622" y="9202"/>
                  </a:cubicBezTo>
                  <a:cubicBezTo>
                    <a:pt x="12481" y="9204"/>
                    <a:pt x="12385" y="9307"/>
                    <a:pt x="12384" y="9423"/>
                  </a:cubicBezTo>
                  <a:cubicBezTo>
                    <a:pt x="12384" y="9446"/>
                    <a:pt x="12388" y="9471"/>
                    <a:pt x="12396" y="9495"/>
                  </a:cubicBezTo>
                  <a:cubicBezTo>
                    <a:pt x="12400" y="9508"/>
                    <a:pt x="12403" y="9522"/>
                    <a:pt x="12403" y="9532"/>
                  </a:cubicBezTo>
                  <a:cubicBezTo>
                    <a:pt x="12403" y="9560"/>
                    <a:pt x="12391" y="9582"/>
                    <a:pt x="12378" y="9596"/>
                  </a:cubicBezTo>
                  <a:cubicBezTo>
                    <a:pt x="12374" y="9600"/>
                    <a:pt x="12370" y="9603"/>
                    <a:pt x="12367" y="9606"/>
                  </a:cubicBezTo>
                  <a:cubicBezTo>
                    <a:pt x="12348" y="9595"/>
                    <a:pt x="12310" y="9576"/>
                    <a:pt x="12257" y="9576"/>
                  </a:cubicBezTo>
                  <a:cubicBezTo>
                    <a:pt x="12197" y="9576"/>
                    <a:pt x="12134" y="9600"/>
                    <a:pt x="12063" y="9651"/>
                  </a:cubicBezTo>
                  <a:cubicBezTo>
                    <a:pt x="12009" y="9692"/>
                    <a:pt x="11977" y="9700"/>
                    <a:pt x="11964" y="9699"/>
                  </a:cubicBezTo>
                  <a:cubicBezTo>
                    <a:pt x="11947" y="9703"/>
                    <a:pt x="11897" y="9675"/>
                    <a:pt x="11806" y="9599"/>
                  </a:cubicBezTo>
                  <a:cubicBezTo>
                    <a:pt x="11654" y="9476"/>
                    <a:pt x="11509" y="9364"/>
                    <a:pt x="11486" y="9202"/>
                  </a:cubicBezTo>
                  <a:cubicBezTo>
                    <a:pt x="11474" y="9109"/>
                    <a:pt x="11463" y="9016"/>
                    <a:pt x="11463" y="8936"/>
                  </a:cubicBezTo>
                  <a:cubicBezTo>
                    <a:pt x="11463" y="8855"/>
                    <a:pt x="11474" y="8786"/>
                    <a:pt x="11495" y="8745"/>
                  </a:cubicBezTo>
                  <a:cubicBezTo>
                    <a:pt x="11524" y="8687"/>
                    <a:pt x="11539" y="8616"/>
                    <a:pt x="11539" y="8549"/>
                  </a:cubicBezTo>
                  <a:cubicBezTo>
                    <a:pt x="11539" y="8508"/>
                    <a:pt x="11534" y="8469"/>
                    <a:pt x="11519" y="8433"/>
                  </a:cubicBezTo>
                  <a:cubicBezTo>
                    <a:pt x="11509" y="8408"/>
                    <a:pt x="11493" y="8381"/>
                    <a:pt x="11465" y="8361"/>
                  </a:cubicBezTo>
                  <a:cubicBezTo>
                    <a:pt x="11466" y="8360"/>
                    <a:pt x="11466" y="8359"/>
                    <a:pt x="11466" y="8359"/>
                  </a:cubicBezTo>
                  <a:cubicBezTo>
                    <a:pt x="11499" y="8323"/>
                    <a:pt x="11582" y="8272"/>
                    <a:pt x="11615" y="8265"/>
                  </a:cubicBezTo>
                  <a:cubicBezTo>
                    <a:pt x="11742" y="8223"/>
                    <a:pt x="11879" y="8113"/>
                    <a:pt x="11930" y="8032"/>
                  </a:cubicBezTo>
                  <a:cubicBezTo>
                    <a:pt x="11940" y="8028"/>
                    <a:pt x="11983" y="8022"/>
                    <a:pt x="12037" y="8022"/>
                  </a:cubicBezTo>
                  <a:cubicBezTo>
                    <a:pt x="12078" y="8022"/>
                    <a:pt x="12127" y="8024"/>
                    <a:pt x="12178" y="8024"/>
                  </a:cubicBezTo>
                  <a:cubicBezTo>
                    <a:pt x="12333" y="8028"/>
                    <a:pt x="12314" y="8017"/>
                    <a:pt x="12467" y="8096"/>
                  </a:cubicBezTo>
                  <a:cubicBezTo>
                    <a:pt x="12510" y="8119"/>
                    <a:pt x="12552" y="8132"/>
                    <a:pt x="12594" y="8132"/>
                  </a:cubicBezTo>
                  <a:cubicBezTo>
                    <a:pt x="12666" y="8134"/>
                    <a:pt x="12715" y="8090"/>
                    <a:pt x="12732" y="8056"/>
                  </a:cubicBezTo>
                  <a:cubicBezTo>
                    <a:pt x="12750" y="8020"/>
                    <a:pt x="12755" y="7988"/>
                    <a:pt x="12755" y="7965"/>
                  </a:cubicBezTo>
                  <a:cubicBezTo>
                    <a:pt x="12756" y="7963"/>
                    <a:pt x="12764" y="7915"/>
                    <a:pt x="12866" y="7915"/>
                  </a:cubicBezTo>
                  <a:cubicBezTo>
                    <a:pt x="12875" y="7915"/>
                    <a:pt x="12884" y="7915"/>
                    <a:pt x="12894" y="7916"/>
                  </a:cubicBezTo>
                  <a:cubicBezTo>
                    <a:pt x="12912" y="7918"/>
                    <a:pt x="12930" y="7918"/>
                    <a:pt x="12948" y="7918"/>
                  </a:cubicBezTo>
                  <a:cubicBezTo>
                    <a:pt x="13077" y="7918"/>
                    <a:pt x="13219" y="7889"/>
                    <a:pt x="13280" y="7889"/>
                  </a:cubicBezTo>
                  <a:cubicBezTo>
                    <a:pt x="13284" y="7889"/>
                    <a:pt x="13288" y="7890"/>
                    <a:pt x="13290" y="7890"/>
                  </a:cubicBezTo>
                  <a:cubicBezTo>
                    <a:pt x="13303" y="7906"/>
                    <a:pt x="13326" y="7939"/>
                    <a:pt x="13351" y="7970"/>
                  </a:cubicBezTo>
                  <a:cubicBezTo>
                    <a:pt x="13386" y="8007"/>
                    <a:pt x="13419" y="8056"/>
                    <a:pt x="13507" y="8062"/>
                  </a:cubicBezTo>
                  <a:cubicBezTo>
                    <a:pt x="13537" y="8063"/>
                    <a:pt x="13565" y="8053"/>
                    <a:pt x="13586" y="8038"/>
                  </a:cubicBezTo>
                  <a:cubicBezTo>
                    <a:pt x="13595" y="8033"/>
                    <a:pt x="13603" y="8028"/>
                    <a:pt x="13609" y="8022"/>
                  </a:cubicBezTo>
                  <a:cubicBezTo>
                    <a:pt x="13623" y="8105"/>
                    <a:pt x="13647" y="8205"/>
                    <a:pt x="13684" y="8294"/>
                  </a:cubicBezTo>
                  <a:cubicBezTo>
                    <a:pt x="13724" y="8385"/>
                    <a:pt x="13768" y="8469"/>
                    <a:pt x="13870" y="8507"/>
                  </a:cubicBezTo>
                  <a:cubicBezTo>
                    <a:pt x="13890" y="8512"/>
                    <a:pt x="13901" y="8533"/>
                    <a:pt x="13916" y="8584"/>
                  </a:cubicBezTo>
                  <a:cubicBezTo>
                    <a:pt x="13923" y="8608"/>
                    <a:pt x="13930" y="8636"/>
                    <a:pt x="13950" y="8665"/>
                  </a:cubicBezTo>
                  <a:cubicBezTo>
                    <a:pt x="13970" y="8695"/>
                    <a:pt x="14014" y="8723"/>
                    <a:pt x="14065" y="8727"/>
                  </a:cubicBezTo>
                  <a:cubicBezTo>
                    <a:pt x="14071" y="8728"/>
                    <a:pt x="14077" y="8728"/>
                    <a:pt x="14083" y="8728"/>
                  </a:cubicBezTo>
                  <a:cubicBezTo>
                    <a:pt x="14131" y="8728"/>
                    <a:pt x="14171" y="8706"/>
                    <a:pt x="14197" y="8682"/>
                  </a:cubicBezTo>
                  <a:cubicBezTo>
                    <a:pt x="14270" y="8609"/>
                    <a:pt x="14293" y="8496"/>
                    <a:pt x="14295" y="8400"/>
                  </a:cubicBezTo>
                  <a:cubicBezTo>
                    <a:pt x="14295" y="8363"/>
                    <a:pt x="14291" y="8328"/>
                    <a:pt x="14278" y="8297"/>
                  </a:cubicBezTo>
                  <a:cubicBezTo>
                    <a:pt x="14260" y="8254"/>
                    <a:pt x="14228" y="8158"/>
                    <a:pt x="14195" y="8066"/>
                  </a:cubicBezTo>
                  <a:cubicBezTo>
                    <a:pt x="14157" y="7972"/>
                    <a:pt x="14126" y="7885"/>
                    <a:pt x="14075" y="7832"/>
                  </a:cubicBezTo>
                  <a:cubicBezTo>
                    <a:pt x="14061" y="7820"/>
                    <a:pt x="14045" y="7785"/>
                    <a:pt x="14046" y="7747"/>
                  </a:cubicBezTo>
                  <a:cubicBezTo>
                    <a:pt x="14047" y="7692"/>
                    <a:pt x="14073" y="7643"/>
                    <a:pt x="14119" y="7627"/>
                  </a:cubicBezTo>
                  <a:cubicBezTo>
                    <a:pt x="14204" y="7592"/>
                    <a:pt x="14317" y="7510"/>
                    <a:pt x="14431" y="7424"/>
                  </a:cubicBezTo>
                  <a:cubicBezTo>
                    <a:pt x="14543" y="7338"/>
                    <a:pt x="14650" y="7251"/>
                    <a:pt x="14698" y="7209"/>
                  </a:cubicBezTo>
                  <a:cubicBezTo>
                    <a:pt x="14726" y="7184"/>
                    <a:pt x="14796" y="7151"/>
                    <a:pt x="14862" y="7115"/>
                  </a:cubicBezTo>
                  <a:cubicBezTo>
                    <a:pt x="14924" y="7077"/>
                    <a:pt x="15001" y="7038"/>
                    <a:pt x="15007" y="6951"/>
                  </a:cubicBezTo>
                  <a:cubicBezTo>
                    <a:pt x="15007" y="6926"/>
                    <a:pt x="14997" y="6900"/>
                    <a:pt x="14980" y="6878"/>
                  </a:cubicBezTo>
                  <a:cubicBezTo>
                    <a:pt x="14919" y="6798"/>
                    <a:pt x="14895" y="6749"/>
                    <a:pt x="14886" y="6700"/>
                  </a:cubicBezTo>
                  <a:cubicBezTo>
                    <a:pt x="14907" y="6717"/>
                    <a:pt x="14937" y="6726"/>
                    <a:pt x="14961" y="6725"/>
                  </a:cubicBezTo>
                  <a:cubicBezTo>
                    <a:pt x="15028" y="6722"/>
                    <a:pt x="15066" y="6692"/>
                    <a:pt x="15105" y="6659"/>
                  </a:cubicBezTo>
                  <a:cubicBezTo>
                    <a:pt x="15141" y="6624"/>
                    <a:pt x="15173" y="6583"/>
                    <a:pt x="15175" y="6529"/>
                  </a:cubicBezTo>
                  <a:cubicBezTo>
                    <a:pt x="15175" y="6513"/>
                    <a:pt x="15171" y="6495"/>
                    <a:pt x="15160" y="6478"/>
                  </a:cubicBezTo>
                  <a:cubicBezTo>
                    <a:pt x="15151" y="6463"/>
                    <a:pt x="15146" y="6445"/>
                    <a:pt x="15146" y="6431"/>
                  </a:cubicBezTo>
                  <a:cubicBezTo>
                    <a:pt x="15146" y="6423"/>
                    <a:pt x="15148" y="6417"/>
                    <a:pt x="15149" y="6415"/>
                  </a:cubicBezTo>
                  <a:cubicBezTo>
                    <a:pt x="15151" y="6415"/>
                    <a:pt x="15151" y="6415"/>
                    <a:pt x="15153" y="6415"/>
                  </a:cubicBezTo>
                  <a:cubicBezTo>
                    <a:pt x="15164" y="6416"/>
                    <a:pt x="15175" y="6417"/>
                    <a:pt x="15185" y="6417"/>
                  </a:cubicBezTo>
                  <a:cubicBezTo>
                    <a:pt x="15230" y="6418"/>
                    <a:pt x="15273" y="6401"/>
                    <a:pt x="15300" y="6375"/>
                  </a:cubicBezTo>
                  <a:cubicBezTo>
                    <a:pt x="15326" y="6349"/>
                    <a:pt x="15337" y="6317"/>
                    <a:pt x="15337" y="6287"/>
                  </a:cubicBezTo>
                  <a:cubicBezTo>
                    <a:pt x="15337" y="6262"/>
                    <a:pt x="15329" y="6237"/>
                    <a:pt x="15316" y="6214"/>
                  </a:cubicBezTo>
                  <a:cubicBezTo>
                    <a:pt x="15329" y="6204"/>
                    <a:pt x="15364" y="6192"/>
                    <a:pt x="15390" y="6192"/>
                  </a:cubicBezTo>
                  <a:cubicBezTo>
                    <a:pt x="15400" y="6192"/>
                    <a:pt x="15408" y="6194"/>
                    <a:pt x="15414" y="6196"/>
                  </a:cubicBezTo>
                  <a:cubicBezTo>
                    <a:pt x="15448" y="6205"/>
                    <a:pt x="15481" y="6208"/>
                    <a:pt x="15518" y="6208"/>
                  </a:cubicBezTo>
                  <a:cubicBezTo>
                    <a:pt x="15583" y="6208"/>
                    <a:pt x="15655" y="6198"/>
                    <a:pt x="15720" y="6183"/>
                  </a:cubicBezTo>
                  <a:cubicBezTo>
                    <a:pt x="15783" y="6165"/>
                    <a:pt x="15839" y="6152"/>
                    <a:pt x="15880" y="6104"/>
                  </a:cubicBezTo>
                  <a:cubicBezTo>
                    <a:pt x="15893" y="6087"/>
                    <a:pt x="15900" y="6067"/>
                    <a:pt x="15900" y="6049"/>
                  </a:cubicBezTo>
                  <a:cubicBezTo>
                    <a:pt x="15896" y="5993"/>
                    <a:pt x="15863" y="5967"/>
                    <a:pt x="15844" y="5938"/>
                  </a:cubicBezTo>
                  <a:cubicBezTo>
                    <a:pt x="15823" y="5910"/>
                    <a:pt x="15809" y="5886"/>
                    <a:pt x="15809" y="5856"/>
                  </a:cubicBezTo>
                  <a:cubicBezTo>
                    <a:pt x="15809" y="5827"/>
                    <a:pt x="15835" y="5789"/>
                    <a:pt x="15879" y="5757"/>
                  </a:cubicBezTo>
                  <a:cubicBezTo>
                    <a:pt x="15922" y="5725"/>
                    <a:pt x="15981" y="5701"/>
                    <a:pt x="16009" y="5698"/>
                  </a:cubicBezTo>
                  <a:cubicBezTo>
                    <a:pt x="16047" y="5692"/>
                    <a:pt x="16100" y="5692"/>
                    <a:pt x="16150" y="5688"/>
                  </a:cubicBezTo>
                  <a:cubicBezTo>
                    <a:pt x="16174" y="5686"/>
                    <a:pt x="16199" y="5684"/>
                    <a:pt x="16225" y="5676"/>
                  </a:cubicBezTo>
                  <a:cubicBezTo>
                    <a:pt x="16250" y="5669"/>
                    <a:pt x="16285" y="5650"/>
                    <a:pt x="16297" y="5615"/>
                  </a:cubicBezTo>
                  <a:lnTo>
                    <a:pt x="16297" y="5615"/>
                  </a:lnTo>
                  <a:cubicBezTo>
                    <a:pt x="16301" y="5610"/>
                    <a:pt x="16312" y="5598"/>
                    <a:pt x="16325" y="5587"/>
                  </a:cubicBezTo>
                  <a:cubicBezTo>
                    <a:pt x="16327" y="5626"/>
                    <a:pt x="16330" y="5675"/>
                    <a:pt x="16341" y="5719"/>
                  </a:cubicBezTo>
                  <a:cubicBezTo>
                    <a:pt x="16348" y="5750"/>
                    <a:pt x="16357" y="5781"/>
                    <a:pt x="16381" y="5809"/>
                  </a:cubicBezTo>
                  <a:cubicBezTo>
                    <a:pt x="16404" y="5838"/>
                    <a:pt x="16451" y="5862"/>
                    <a:pt x="16501" y="5861"/>
                  </a:cubicBezTo>
                  <a:cubicBezTo>
                    <a:pt x="16588" y="5859"/>
                    <a:pt x="16655" y="5820"/>
                    <a:pt x="16712" y="5787"/>
                  </a:cubicBezTo>
                  <a:cubicBezTo>
                    <a:pt x="16741" y="5770"/>
                    <a:pt x="16766" y="5753"/>
                    <a:pt x="16785" y="5740"/>
                  </a:cubicBezTo>
                  <a:cubicBezTo>
                    <a:pt x="16795" y="5734"/>
                    <a:pt x="16804" y="5728"/>
                    <a:pt x="16808" y="5725"/>
                  </a:cubicBezTo>
                  <a:cubicBezTo>
                    <a:pt x="16811" y="5723"/>
                    <a:pt x="16815" y="5722"/>
                    <a:pt x="16815" y="5722"/>
                  </a:cubicBezTo>
                  <a:lnTo>
                    <a:pt x="16815" y="5721"/>
                  </a:lnTo>
                  <a:cubicBezTo>
                    <a:pt x="16851" y="5710"/>
                    <a:pt x="17108" y="5656"/>
                    <a:pt x="17163" y="5642"/>
                  </a:cubicBezTo>
                  <a:cubicBezTo>
                    <a:pt x="17174" y="5639"/>
                    <a:pt x="17269" y="5628"/>
                    <a:pt x="17353" y="5609"/>
                  </a:cubicBezTo>
                  <a:cubicBezTo>
                    <a:pt x="17395" y="5599"/>
                    <a:pt x="17438" y="5587"/>
                    <a:pt x="17476" y="5569"/>
                  </a:cubicBezTo>
                  <a:cubicBezTo>
                    <a:pt x="17512" y="5550"/>
                    <a:pt x="17556" y="5519"/>
                    <a:pt x="17558" y="5466"/>
                  </a:cubicBezTo>
                  <a:cubicBezTo>
                    <a:pt x="17558" y="5454"/>
                    <a:pt x="17555" y="5442"/>
                    <a:pt x="17550" y="5431"/>
                  </a:cubicBezTo>
                  <a:cubicBezTo>
                    <a:pt x="17508" y="5334"/>
                    <a:pt x="17472" y="5241"/>
                    <a:pt x="17414" y="5182"/>
                  </a:cubicBezTo>
                  <a:cubicBezTo>
                    <a:pt x="17399" y="5165"/>
                    <a:pt x="17367" y="5147"/>
                    <a:pt x="17330" y="5147"/>
                  </a:cubicBezTo>
                  <a:cubicBezTo>
                    <a:pt x="17272" y="5150"/>
                    <a:pt x="17249" y="5176"/>
                    <a:pt x="17226" y="5196"/>
                  </a:cubicBezTo>
                  <a:cubicBezTo>
                    <a:pt x="17205" y="5218"/>
                    <a:pt x="17185" y="5243"/>
                    <a:pt x="17164" y="5268"/>
                  </a:cubicBezTo>
                  <a:cubicBezTo>
                    <a:pt x="17147" y="5290"/>
                    <a:pt x="17127" y="5295"/>
                    <a:pt x="17120" y="5295"/>
                  </a:cubicBezTo>
                  <a:cubicBezTo>
                    <a:pt x="17111" y="5293"/>
                    <a:pt x="17115" y="5295"/>
                    <a:pt x="17112" y="5292"/>
                  </a:cubicBezTo>
                  <a:cubicBezTo>
                    <a:pt x="17110" y="5291"/>
                    <a:pt x="17105" y="5247"/>
                    <a:pt x="17104" y="5207"/>
                  </a:cubicBezTo>
                  <a:cubicBezTo>
                    <a:pt x="17102" y="5187"/>
                    <a:pt x="17101" y="5166"/>
                    <a:pt x="17092" y="5143"/>
                  </a:cubicBezTo>
                  <a:cubicBezTo>
                    <a:pt x="17086" y="5122"/>
                    <a:pt x="17053" y="5082"/>
                    <a:pt x="16998" y="5082"/>
                  </a:cubicBezTo>
                  <a:cubicBezTo>
                    <a:pt x="16966" y="5082"/>
                    <a:pt x="16944" y="5092"/>
                    <a:pt x="16923" y="5104"/>
                  </a:cubicBezTo>
                  <a:cubicBezTo>
                    <a:pt x="16879" y="5129"/>
                    <a:pt x="16849" y="5156"/>
                    <a:pt x="16829" y="5172"/>
                  </a:cubicBezTo>
                  <a:cubicBezTo>
                    <a:pt x="16829" y="5172"/>
                    <a:pt x="16827" y="5173"/>
                    <a:pt x="16826" y="5174"/>
                  </a:cubicBezTo>
                  <a:cubicBezTo>
                    <a:pt x="16815" y="5165"/>
                    <a:pt x="16798" y="5148"/>
                    <a:pt x="16786" y="5131"/>
                  </a:cubicBezTo>
                  <a:cubicBezTo>
                    <a:pt x="16785" y="5129"/>
                    <a:pt x="16783" y="5127"/>
                    <a:pt x="16783" y="5125"/>
                  </a:cubicBezTo>
                  <a:cubicBezTo>
                    <a:pt x="16808" y="5100"/>
                    <a:pt x="16836" y="5061"/>
                    <a:pt x="16839" y="5006"/>
                  </a:cubicBezTo>
                  <a:cubicBezTo>
                    <a:pt x="16839" y="4969"/>
                    <a:pt x="16824" y="4930"/>
                    <a:pt x="16794" y="4891"/>
                  </a:cubicBezTo>
                  <a:cubicBezTo>
                    <a:pt x="16737" y="4816"/>
                    <a:pt x="16650" y="4778"/>
                    <a:pt x="16564" y="4779"/>
                  </a:cubicBezTo>
                  <a:cubicBezTo>
                    <a:pt x="16479" y="4780"/>
                    <a:pt x="16401" y="4809"/>
                    <a:pt x="16327" y="4845"/>
                  </a:cubicBezTo>
                  <a:cubicBezTo>
                    <a:pt x="16249" y="4884"/>
                    <a:pt x="16229" y="4892"/>
                    <a:pt x="16192" y="4902"/>
                  </a:cubicBezTo>
                  <a:cubicBezTo>
                    <a:pt x="16194" y="4900"/>
                    <a:pt x="16196" y="4899"/>
                    <a:pt x="16198" y="4897"/>
                  </a:cubicBezTo>
                  <a:cubicBezTo>
                    <a:pt x="16279" y="4826"/>
                    <a:pt x="16402" y="4786"/>
                    <a:pt x="16501" y="4690"/>
                  </a:cubicBezTo>
                  <a:cubicBezTo>
                    <a:pt x="16505" y="4687"/>
                    <a:pt x="16508" y="4684"/>
                    <a:pt x="16528" y="4684"/>
                  </a:cubicBezTo>
                  <a:cubicBezTo>
                    <a:pt x="16555" y="4684"/>
                    <a:pt x="16605" y="4697"/>
                    <a:pt x="16642" y="4712"/>
                  </a:cubicBezTo>
                  <a:cubicBezTo>
                    <a:pt x="16680" y="4728"/>
                    <a:pt x="16706" y="4743"/>
                    <a:pt x="16706" y="4743"/>
                  </a:cubicBezTo>
                  <a:cubicBezTo>
                    <a:pt x="16729" y="4755"/>
                    <a:pt x="16757" y="4755"/>
                    <a:pt x="16780" y="4746"/>
                  </a:cubicBezTo>
                  <a:cubicBezTo>
                    <a:pt x="16780" y="4753"/>
                    <a:pt x="16779" y="4760"/>
                    <a:pt x="16779" y="4768"/>
                  </a:cubicBezTo>
                  <a:cubicBezTo>
                    <a:pt x="16780" y="4803"/>
                    <a:pt x="16782" y="4838"/>
                    <a:pt x="16794" y="4873"/>
                  </a:cubicBezTo>
                  <a:cubicBezTo>
                    <a:pt x="16802" y="4904"/>
                    <a:pt x="16841" y="4956"/>
                    <a:pt x="16910" y="4956"/>
                  </a:cubicBezTo>
                  <a:cubicBezTo>
                    <a:pt x="16972" y="4953"/>
                    <a:pt x="17031" y="4931"/>
                    <a:pt x="17092" y="4905"/>
                  </a:cubicBezTo>
                  <a:cubicBezTo>
                    <a:pt x="17120" y="4891"/>
                    <a:pt x="17148" y="4877"/>
                    <a:pt x="17171" y="4859"/>
                  </a:cubicBezTo>
                  <a:cubicBezTo>
                    <a:pt x="17189" y="4844"/>
                    <a:pt x="17212" y="4830"/>
                    <a:pt x="17220" y="4797"/>
                  </a:cubicBezTo>
                  <a:cubicBezTo>
                    <a:pt x="17225" y="4796"/>
                    <a:pt x="17230" y="4796"/>
                    <a:pt x="17234" y="4795"/>
                  </a:cubicBezTo>
                  <a:cubicBezTo>
                    <a:pt x="17289" y="4787"/>
                    <a:pt x="17353" y="4776"/>
                    <a:pt x="17406" y="4738"/>
                  </a:cubicBezTo>
                  <a:cubicBezTo>
                    <a:pt x="17482" y="4684"/>
                    <a:pt x="17567" y="4688"/>
                    <a:pt x="17656" y="4649"/>
                  </a:cubicBezTo>
                  <a:cubicBezTo>
                    <a:pt x="17713" y="4617"/>
                    <a:pt x="17730" y="4578"/>
                    <a:pt x="17758" y="4548"/>
                  </a:cubicBezTo>
                  <a:cubicBezTo>
                    <a:pt x="17784" y="4517"/>
                    <a:pt x="17804" y="4507"/>
                    <a:pt x="17810" y="4510"/>
                  </a:cubicBezTo>
                  <a:cubicBezTo>
                    <a:pt x="17818" y="4510"/>
                    <a:pt x="17823" y="4510"/>
                    <a:pt x="17826" y="4532"/>
                  </a:cubicBezTo>
                  <a:cubicBezTo>
                    <a:pt x="17826" y="4548"/>
                    <a:pt x="17816" y="4575"/>
                    <a:pt x="17768" y="4604"/>
                  </a:cubicBezTo>
                  <a:cubicBezTo>
                    <a:pt x="17678" y="4659"/>
                    <a:pt x="17639" y="4742"/>
                    <a:pt x="17608" y="4811"/>
                  </a:cubicBezTo>
                  <a:cubicBezTo>
                    <a:pt x="17581" y="4882"/>
                    <a:pt x="17552" y="4945"/>
                    <a:pt x="17542" y="4947"/>
                  </a:cubicBezTo>
                  <a:cubicBezTo>
                    <a:pt x="17509" y="4974"/>
                    <a:pt x="17487" y="5008"/>
                    <a:pt x="17487" y="5046"/>
                  </a:cubicBezTo>
                  <a:cubicBezTo>
                    <a:pt x="17487" y="5078"/>
                    <a:pt x="17506" y="5111"/>
                    <a:pt x="17537" y="5131"/>
                  </a:cubicBezTo>
                  <a:cubicBezTo>
                    <a:pt x="17568" y="5151"/>
                    <a:pt x="17606" y="5160"/>
                    <a:pt x="17647" y="5160"/>
                  </a:cubicBezTo>
                  <a:cubicBezTo>
                    <a:pt x="17658" y="5160"/>
                    <a:pt x="17670" y="5159"/>
                    <a:pt x="17683" y="5158"/>
                  </a:cubicBezTo>
                  <a:cubicBezTo>
                    <a:pt x="17704" y="5155"/>
                    <a:pt x="17725" y="5154"/>
                    <a:pt x="17747" y="5154"/>
                  </a:cubicBezTo>
                  <a:cubicBezTo>
                    <a:pt x="17784" y="5154"/>
                    <a:pt x="17824" y="5157"/>
                    <a:pt x="17867" y="5157"/>
                  </a:cubicBezTo>
                  <a:cubicBezTo>
                    <a:pt x="17907" y="5157"/>
                    <a:pt x="17951" y="5154"/>
                    <a:pt x="17996" y="5141"/>
                  </a:cubicBezTo>
                  <a:cubicBezTo>
                    <a:pt x="18008" y="5138"/>
                    <a:pt x="18017" y="5137"/>
                    <a:pt x="18022" y="5137"/>
                  </a:cubicBezTo>
                  <a:cubicBezTo>
                    <a:pt x="18047" y="5136"/>
                    <a:pt x="18069" y="5154"/>
                    <a:pt x="18088" y="5181"/>
                  </a:cubicBezTo>
                  <a:cubicBezTo>
                    <a:pt x="18101" y="5205"/>
                    <a:pt x="18142" y="5225"/>
                    <a:pt x="18172" y="5223"/>
                  </a:cubicBezTo>
                  <a:cubicBezTo>
                    <a:pt x="18231" y="5220"/>
                    <a:pt x="18253" y="5197"/>
                    <a:pt x="18277" y="5182"/>
                  </a:cubicBezTo>
                  <a:cubicBezTo>
                    <a:pt x="18285" y="5176"/>
                    <a:pt x="18292" y="5171"/>
                    <a:pt x="18298" y="5166"/>
                  </a:cubicBezTo>
                  <a:cubicBezTo>
                    <a:pt x="18300" y="5165"/>
                    <a:pt x="18303" y="5165"/>
                    <a:pt x="18306" y="5165"/>
                  </a:cubicBezTo>
                  <a:cubicBezTo>
                    <a:pt x="18323" y="5162"/>
                    <a:pt x="18348" y="5160"/>
                    <a:pt x="18369" y="5160"/>
                  </a:cubicBezTo>
                  <a:cubicBezTo>
                    <a:pt x="18409" y="5159"/>
                    <a:pt x="18431" y="5169"/>
                    <a:pt x="18431" y="5172"/>
                  </a:cubicBezTo>
                  <a:cubicBezTo>
                    <a:pt x="18450" y="5194"/>
                    <a:pt x="18476" y="5218"/>
                    <a:pt x="18526" y="5220"/>
                  </a:cubicBezTo>
                  <a:cubicBezTo>
                    <a:pt x="18582" y="5218"/>
                    <a:pt x="18607" y="5185"/>
                    <a:pt x="18618" y="5165"/>
                  </a:cubicBezTo>
                  <a:cubicBezTo>
                    <a:pt x="18630" y="5142"/>
                    <a:pt x="18634" y="5118"/>
                    <a:pt x="18634" y="5094"/>
                  </a:cubicBezTo>
                  <a:cubicBezTo>
                    <a:pt x="18634" y="5064"/>
                    <a:pt x="18629" y="5034"/>
                    <a:pt x="18610" y="5004"/>
                  </a:cubicBezTo>
                  <a:cubicBezTo>
                    <a:pt x="18566" y="4932"/>
                    <a:pt x="18514" y="4867"/>
                    <a:pt x="18476" y="4792"/>
                  </a:cubicBezTo>
                  <a:cubicBezTo>
                    <a:pt x="18445" y="4723"/>
                    <a:pt x="18374" y="4661"/>
                    <a:pt x="18278" y="4664"/>
                  </a:cubicBezTo>
                  <a:cubicBezTo>
                    <a:pt x="18247" y="4664"/>
                    <a:pt x="18217" y="4668"/>
                    <a:pt x="18185" y="4677"/>
                  </a:cubicBezTo>
                  <a:cubicBezTo>
                    <a:pt x="18171" y="4681"/>
                    <a:pt x="18159" y="4681"/>
                    <a:pt x="18152" y="4681"/>
                  </a:cubicBezTo>
                  <a:cubicBezTo>
                    <a:pt x="18137" y="4681"/>
                    <a:pt x="18134" y="4679"/>
                    <a:pt x="18116" y="4669"/>
                  </a:cubicBezTo>
                  <a:cubicBezTo>
                    <a:pt x="18100" y="4659"/>
                    <a:pt x="18077" y="4638"/>
                    <a:pt x="18043" y="4618"/>
                  </a:cubicBezTo>
                  <a:cubicBezTo>
                    <a:pt x="18037" y="4614"/>
                    <a:pt x="18029" y="4610"/>
                    <a:pt x="18024" y="4608"/>
                  </a:cubicBezTo>
                  <a:cubicBezTo>
                    <a:pt x="18059" y="4548"/>
                    <a:pt x="18085" y="4517"/>
                    <a:pt x="18122" y="4445"/>
                  </a:cubicBezTo>
                  <a:cubicBezTo>
                    <a:pt x="18129" y="4428"/>
                    <a:pt x="18159" y="4392"/>
                    <a:pt x="18187" y="4354"/>
                  </a:cubicBezTo>
                  <a:cubicBezTo>
                    <a:pt x="18213" y="4315"/>
                    <a:pt x="18244" y="4274"/>
                    <a:pt x="18245" y="4219"/>
                  </a:cubicBezTo>
                  <a:cubicBezTo>
                    <a:pt x="18250" y="4163"/>
                    <a:pt x="18188" y="4107"/>
                    <a:pt x="18115" y="4095"/>
                  </a:cubicBezTo>
                  <a:cubicBezTo>
                    <a:pt x="18029" y="4076"/>
                    <a:pt x="17976" y="4059"/>
                    <a:pt x="17951" y="4044"/>
                  </a:cubicBezTo>
                  <a:cubicBezTo>
                    <a:pt x="17925" y="4029"/>
                    <a:pt x="17919" y="4020"/>
                    <a:pt x="17906" y="3988"/>
                  </a:cubicBezTo>
                  <a:cubicBezTo>
                    <a:pt x="17882" y="3923"/>
                    <a:pt x="17819" y="3867"/>
                    <a:pt x="17753" y="3815"/>
                  </a:cubicBezTo>
                  <a:cubicBezTo>
                    <a:pt x="17720" y="3789"/>
                    <a:pt x="17686" y="3766"/>
                    <a:pt x="17656" y="3748"/>
                  </a:cubicBezTo>
                  <a:cubicBezTo>
                    <a:pt x="17621" y="3732"/>
                    <a:pt x="17600" y="3717"/>
                    <a:pt x="17552" y="3714"/>
                  </a:cubicBezTo>
                  <a:cubicBezTo>
                    <a:pt x="17524" y="3714"/>
                    <a:pt x="17467" y="3714"/>
                    <a:pt x="17419" y="3707"/>
                  </a:cubicBezTo>
                  <a:cubicBezTo>
                    <a:pt x="17395" y="3703"/>
                    <a:pt x="17375" y="3697"/>
                    <a:pt x="17365" y="3693"/>
                  </a:cubicBezTo>
                  <a:cubicBezTo>
                    <a:pt x="17363" y="3692"/>
                    <a:pt x="17362" y="3692"/>
                    <a:pt x="17361" y="3691"/>
                  </a:cubicBezTo>
                  <a:cubicBezTo>
                    <a:pt x="17332" y="3589"/>
                    <a:pt x="17199" y="3457"/>
                    <a:pt x="17129" y="3384"/>
                  </a:cubicBezTo>
                  <a:cubicBezTo>
                    <a:pt x="17098" y="3353"/>
                    <a:pt x="17015" y="3261"/>
                    <a:pt x="16937" y="3175"/>
                  </a:cubicBezTo>
                  <a:cubicBezTo>
                    <a:pt x="16897" y="3132"/>
                    <a:pt x="16859" y="3089"/>
                    <a:pt x="16827" y="3056"/>
                  </a:cubicBezTo>
                  <a:cubicBezTo>
                    <a:pt x="16794" y="3022"/>
                    <a:pt x="16775" y="3000"/>
                    <a:pt x="16750" y="2983"/>
                  </a:cubicBezTo>
                  <a:cubicBezTo>
                    <a:pt x="16733" y="2971"/>
                    <a:pt x="16704" y="2959"/>
                    <a:pt x="16671" y="2959"/>
                  </a:cubicBezTo>
                  <a:cubicBezTo>
                    <a:pt x="16571" y="2968"/>
                    <a:pt x="16525" y="3025"/>
                    <a:pt x="16427" y="3146"/>
                  </a:cubicBezTo>
                  <a:cubicBezTo>
                    <a:pt x="16341" y="3260"/>
                    <a:pt x="16274" y="3285"/>
                    <a:pt x="16239" y="3284"/>
                  </a:cubicBezTo>
                  <a:cubicBezTo>
                    <a:pt x="16225" y="3284"/>
                    <a:pt x="16209" y="3281"/>
                    <a:pt x="16194" y="3275"/>
                  </a:cubicBezTo>
                  <a:cubicBezTo>
                    <a:pt x="16140" y="3253"/>
                    <a:pt x="16113" y="3245"/>
                    <a:pt x="16097" y="3236"/>
                  </a:cubicBezTo>
                  <a:cubicBezTo>
                    <a:pt x="16082" y="3227"/>
                    <a:pt x="16060" y="3210"/>
                    <a:pt x="16014" y="3157"/>
                  </a:cubicBezTo>
                  <a:cubicBezTo>
                    <a:pt x="16001" y="3143"/>
                    <a:pt x="16000" y="3137"/>
                    <a:pt x="16000" y="3136"/>
                  </a:cubicBezTo>
                  <a:cubicBezTo>
                    <a:pt x="16002" y="3134"/>
                    <a:pt x="16012" y="3124"/>
                    <a:pt x="16030" y="3111"/>
                  </a:cubicBezTo>
                  <a:cubicBezTo>
                    <a:pt x="16047" y="3096"/>
                    <a:pt x="16085" y="3074"/>
                    <a:pt x="16088" y="3021"/>
                  </a:cubicBezTo>
                  <a:cubicBezTo>
                    <a:pt x="16088" y="3005"/>
                    <a:pt x="16083" y="2989"/>
                    <a:pt x="16074" y="2976"/>
                  </a:cubicBezTo>
                  <a:cubicBezTo>
                    <a:pt x="16028" y="2909"/>
                    <a:pt x="15949" y="2892"/>
                    <a:pt x="15867" y="2871"/>
                  </a:cubicBezTo>
                  <a:cubicBezTo>
                    <a:pt x="15784" y="2853"/>
                    <a:pt x="15693" y="2843"/>
                    <a:pt x="15623" y="2836"/>
                  </a:cubicBezTo>
                  <a:cubicBezTo>
                    <a:pt x="15586" y="2833"/>
                    <a:pt x="15533" y="2802"/>
                    <a:pt x="15465" y="2759"/>
                  </a:cubicBezTo>
                  <a:cubicBezTo>
                    <a:pt x="15396" y="2717"/>
                    <a:pt x="15307" y="2668"/>
                    <a:pt x="15185" y="2660"/>
                  </a:cubicBezTo>
                  <a:cubicBezTo>
                    <a:pt x="15153" y="2658"/>
                    <a:pt x="15121" y="2657"/>
                    <a:pt x="15089" y="2657"/>
                  </a:cubicBezTo>
                  <a:cubicBezTo>
                    <a:pt x="14900" y="2657"/>
                    <a:pt x="14701" y="2687"/>
                    <a:pt x="14660" y="2686"/>
                  </a:cubicBezTo>
                  <a:cubicBezTo>
                    <a:pt x="14622" y="2685"/>
                    <a:pt x="14582" y="2704"/>
                    <a:pt x="14563" y="2728"/>
                  </a:cubicBezTo>
                  <a:cubicBezTo>
                    <a:pt x="14511" y="2795"/>
                    <a:pt x="14518" y="2870"/>
                    <a:pt x="14495" y="2980"/>
                  </a:cubicBezTo>
                  <a:cubicBezTo>
                    <a:pt x="14491" y="2999"/>
                    <a:pt x="14489" y="3016"/>
                    <a:pt x="14489" y="3033"/>
                  </a:cubicBezTo>
                  <a:cubicBezTo>
                    <a:pt x="14489" y="3075"/>
                    <a:pt x="14499" y="3110"/>
                    <a:pt x="14509" y="3134"/>
                  </a:cubicBezTo>
                  <a:cubicBezTo>
                    <a:pt x="14510" y="3140"/>
                    <a:pt x="14513" y="3145"/>
                    <a:pt x="14514" y="3149"/>
                  </a:cubicBezTo>
                  <a:cubicBezTo>
                    <a:pt x="14478" y="3157"/>
                    <a:pt x="14448" y="3164"/>
                    <a:pt x="14421" y="3173"/>
                  </a:cubicBezTo>
                  <a:cubicBezTo>
                    <a:pt x="14406" y="3178"/>
                    <a:pt x="14393" y="3183"/>
                    <a:pt x="14377" y="3193"/>
                  </a:cubicBezTo>
                  <a:cubicBezTo>
                    <a:pt x="14363" y="3202"/>
                    <a:pt x="14342" y="3223"/>
                    <a:pt x="14342" y="3252"/>
                  </a:cubicBezTo>
                  <a:cubicBezTo>
                    <a:pt x="14345" y="3288"/>
                    <a:pt x="14368" y="3305"/>
                    <a:pt x="14384" y="3318"/>
                  </a:cubicBezTo>
                  <a:cubicBezTo>
                    <a:pt x="14402" y="3331"/>
                    <a:pt x="14423" y="3341"/>
                    <a:pt x="14449" y="3353"/>
                  </a:cubicBezTo>
                  <a:cubicBezTo>
                    <a:pt x="14490" y="3370"/>
                    <a:pt x="14563" y="3434"/>
                    <a:pt x="14616" y="3492"/>
                  </a:cubicBezTo>
                  <a:cubicBezTo>
                    <a:pt x="14652" y="3531"/>
                    <a:pt x="14681" y="3567"/>
                    <a:pt x="14697" y="3586"/>
                  </a:cubicBezTo>
                  <a:cubicBezTo>
                    <a:pt x="14696" y="3597"/>
                    <a:pt x="14693" y="3610"/>
                    <a:pt x="14688" y="3625"/>
                  </a:cubicBezTo>
                  <a:cubicBezTo>
                    <a:pt x="14678" y="3657"/>
                    <a:pt x="14659" y="3693"/>
                    <a:pt x="14628" y="3715"/>
                  </a:cubicBezTo>
                  <a:cubicBezTo>
                    <a:pt x="14572" y="3757"/>
                    <a:pt x="14511" y="3789"/>
                    <a:pt x="14497" y="3792"/>
                  </a:cubicBezTo>
                  <a:cubicBezTo>
                    <a:pt x="14496" y="3791"/>
                    <a:pt x="14493" y="3789"/>
                    <a:pt x="14492" y="3785"/>
                  </a:cubicBezTo>
                  <a:cubicBezTo>
                    <a:pt x="14452" y="3728"/>
                    <a:pt x="14384" y="3700"/>
                    <a:pt x="14321" y="3700"/>
                  </a:cubicBezTo>
                  <a:cubicBezTo>
                    <a:pt x="14291" y="3700"/>
                    <a:pt x="14260" y="3706"/>
                    <a:pt x="14233" y="3723"/>
                  </a:cubicBezTo>
                  <a:cubicBezTo>
                    <a:pt x="14205" y="3739"/>
                    <a:pt x="14186" y="3771"/>
                    <a:pt x="14186" y="3802"/>
                  </a:cubicBezTo>
                  <a:cubicBezTo>
                    <a:pt x="14186" y="3818"/>
                    <a:pt x="14192" y="3835"/>
                    <a:pt x="14199" y="3851"/>
                  </a:cubicBezTo>
                  <a:cubicBezTo>
                    <a:pt x="14225" y="3901"/>
                    <a:pt x="14260" y="3936"/>
                    <a:pt x="14283" y="3963"/>
                  </a:cubicBezTo>
                  <a:cubicBezTo>
                    <a:pt x="14306" y="3991"/>
                    <a:pt x="14315" y="4008"/>
                    <a:pt x="14316" y="4030"/>
                  </a:cubicBezTo>
                  <a:cubicBezTo>
                    <a:pt x="14317" y="4078"/>
                    <a:pt x="14336" y="4124"/>
                    <a:pt x="14353" y="4175"/>
                  </a:cubicBezTo>
                  <a:cubicBezTo>
                    <a:pt x="14371" y="4225"/>
                    <a:pt x="14385" y="4278"/>
                    <a:pt x="14385" y="4310"/>
                  </a:cubicBezTo>
                  <a:cubicBezTo>
                    <a:pt x="14385" y="4332"/>
                    <a:pt x="14379" y="4340"/>
                    <a:pt x="14378" y="4340"/>
                  </a:cubicBezTo>
                  <a:cubicBezTo>
                    <a:pt x="14358" y="4355"/>
                    <a:pt x="14349" y="4357"/>
                    <a:pt x="14326" y="4357"/>
                  </a:cubicBezTo>
                  <a:cubicBezTo>
                    <a:pt x="14298" y="4358"/>
                    <a:pt x="14260" y="4348"/>
                    <a:pt x="14209" y="4347"/>
                  </a:cubicBezTo>
                  <a:cubicBezTo>
                    <a:pt x="14199" y="4347"/>
                    <a:pt x="14188" y="4348"/>
                    <a:pt x="14177" y="4349"/>
                  </a:cubicBezTo>
                  <a:cubicBezTo>
                    <a:pt x="14168" y="4343"/>
                    <a:pt x="14157" y="4325"/>
                    <a:pt x="14153" y="4314"/>
                  </a:cubicBezTo>
                  <a:cubicBezTo>
                    <a:pt x="14197" y="4280"/>
                    <a:pt x="14192" y="4246"/>
                    <a:pt x="14195" y="4216"/>
                  </a:cubicBezTo>
                  <a:cubicBezTo>
                    <a:pt x="14194" y="4133"/>
                    <a:pt x="14157" y="4031"/>
                    <a:pt x="14157" y="4028"/>
                  </a:cubicBezTo>
                  <a:cubicBezTo>
                    <a:pt x="14149" y="4005"/>
                    <a:pt x="14126" y="3988"/>
                    <a:pt x="14098" y="3985"/>
                  </a:cubicBezTo>
                  <a:cubicBezTo>
                    <a:pt x="14068" y="3982"/>
                    <a:pt x="14041" y="3993"/>
                    <a:pt x="14026" y="4014"/>
                  </a:cubicBezTo>
                  <a:cubicBezTo>
                    <a:pt x="14026" y="4014"/>
                    <a:pt x="14015" y="4030"/>
                    <a:pt x="13998" y="4051"/>
                  </a:cubicBezTo>
                  <a:cubicBezTo>
                    <a:pt x="13990" y="4027"/>
                    <a:pt x="13978" y="4008"/>
                    <a:pt x="13968" y="3993"/>
                  </a:cubicBezTo>
                  <a:cubicBezTo>
                    <a:pt x="13950" y="3964"/>
                    <a:pt x="13942" y="3952"/>
                    <a:pt x="13941" y="3923"/>
                  </a:cubicBezTo>
                  <a:cubicBezTo>
                    <a:pt x="13942" y="3874"/>
                    <a:pt x="13924" y="3827"/>
                    <a:pt x="13884" y="3794"/>
                  </a:cubicBezTo>
                  <a:cubicBezTo>
                    <a:pt x="13846" y="3761"/>
                    <a:pt x="13790" y="3746"/>
                    <a:pt x="13735" y="3746"/>
                  </a:cubicBezTo>
                  <a:cubicBezTo>
                    <a:pt x="13707" y="3746"/>
                    <a:pt x="13677" y="3750"/>
                    <a:pt x="13647" y="3757"/>
                  </a:cubicBezTo>
                  <a:cubicBezTo>
                    <a:pt x="13635" y="3759"/>
                    <a:pt x="13620" y="3761"/>
                    <a:pt x="13604" y="3761"/>
                  </a:cubicBezTo>
                  <a:cubicBezTo>
                    <a:pt x="13520" y="3763"/>
                    <a:pt x="13378" y="3711"/>
                    <a:pt x="13176" y="3674"/>
                  </a:cubicBezTo>
                  <a:cubicBezTo>
                    <a:pt x="12944" y="3634"/>
                    <a:pt x="12867" y="3612"/>
                    <a:pt x="12679" y="3520"/>
                  </a:cubicBezTo>
                  <a:cubicBezTo>
                    <a:pt x="12597" y="3478"/>
                    <a:pt x="12526" y="3461"/>
                    <a:pt x="12464" y="3462"/>
                  </a:cubicBezTo>
                  <a:cubicBezTo>
                    <a:pt x="12385" y="3463"/>
                    <a:pt x="12331" y="3486"/>
                    <a:pt x="12295" y="3495"/>
                  </a:cubicBezTo>
                  <a:cubicBezTo>
                    <a:pt x="12287" y="3477"/>
                    <a:pt x="12277" y="3441"/>
                    <a:pt x="12262" y="3404"/>
                  </a:cubicBezTo>
                  <a:cubicBezTo>
                    <a:pt x="12245" y="3362"/>
                    <a:pt x="12212" y="3303"/>
                    <a:pt x="12129" y="3283"/>
                  </a:cubicBezTo>
                  <a:cubicBezTo>
                    <a:pt x="12053" y="3268"/>
                    <a:pt x="11997" y="3272"/>
                    <a:pt x="11993" y="3267"/>
                  </a:cubicBezTo>
                  <a:cubicBezTo>
                    <a:pt x="11990" y="3265"/>
                    <a:pt x="11992" y="3269"/>
                    <a:pt x="11984" y="3259"/>
                  </a:cubicBezTo>
                  <a:cubicBezTo>
                    <a:pt x="11979" y="3249"/>
                    <a:pt x="11970" y="3225"/>
                    <a:pt x="11964" y="3184"/>
                  </a:cubicBezTo>
                  <a:cubicBezTo>
                    <a:pt x="11960" y="3163"/>
                    <a:pt x="11959" y="3145"/>
                    <a:pt x="11959" y="3130"/>
                  </a:cubicBezTo>
                  <a:cubicBezTo>
                    <a:pt x="11960" y="3078"/>
                    <a:pt x="11971" y="3055"/>
                    <a:pt x="12016" y="3012"/>
                  </a:cubicBezTo>
                  <a:cubicBezTo>
                    <a:pt x="12061" y="2970"/>
                    <a:pt x="12146" y="2916"/>
                    <a:pt x="12277" y="2834"/>
                  </a:cubicBezTo>
                  <a:cubicBezTo>
                    <a:pt x="12431" y="2736"/>
                    <a:pt x="12504" y="2662"/>
                    <a:pt x="12555" y="2619"/>
                  </a:cubicBezTo>
                  <a:cubicBezTo>
                    <a:pt x="12609" y="2576"/>
                    <a:pt x="12627" y="2562"/>
                    <a:pt x="12734" y="2548"/>
                  </a:cubicBezTo>
                  <a:cubicBezTo>
                    <a:pt x="12786" y="2542"/>
                    <a:pt x="12830" y="2540"/>
                    <a:pt x="12869" y="2540"/>
                  </a:cubicBezTo>
                  <a:cubicBezTo>
                    <a:pt x="12922" y="2540"/>
                    <a:pt x="12964" y="2544"/>
                    <a:pt x="13001" y="2544"/>
                  </a:cubicBezTo>
                  <a:cubicBezTo>
                    <a:pt x="13027" y="2543"/>
                    <a:pt x="13053" y="2544"/>
                    <a:pt x="13086" y="2529"/>
                  </a:cubicBezTo>
                  <a:cubicBezTo>
                    <a:pt x="13122" y="2512"/>
                    <a:pt x="13139" y="2473"/>
                    <a:pt x="13136" y="2448"/>
                  </a:cubicBezTo>
                  <a:cubicBezTo>
                    <a:pt x="13136" y="2439"/>
                    <a:pt x="13139" y="2419"/>
                    <a:pt x="13142" y="2395"/>
                  </a:cubicBezTo>
                  <a:cubicBezTo>
                    <a:pt x="13151" y="2401"/>
                    <a:pt x="13160" y="2407"/>
                    <a:pt x="13168" y="2412"/>
                  </a:cubicBezTo>
                  <a:cubicBezTo>
                    <a:pt x="13189" y="2425"/>
                    <a:pt x="13209" y="2437"/>
                    <a:pt x="13222" y="2445"/>
                  </a:cubicBezTo>
                  <a:cubicBezTo>
                    <a:pt x="13221" y="2445"/>
                    <a:pt x="13221" y="2445"/>
                    <a:pt x="13221" y="2445"/>
                  </a:cubicBezTo>
                  <a:cubicBezTo>
                    <a:pt x="13171" y="2487"/>
                    <a:pt x="13137" y="2512"/>
                    <a:pt x="13132" y="2566"/>
                  </a:cubicBezTo>
                  <a:cubicBezTo>
                    <a:pt x="13132" y="2617"/>
                    <a:pt x="13187" y="2645"/>
                    <a:pt x="13216" y="2649"/>
                  </a:cubicBezTo>
                  <a:cubicBezTo>
                    <a:pt x="13248" y="2656"/>
                    <a:pt x="13279" y="2657"/>
                    <a:pt x="13311" y="2657"/>
                  </a:cubicBezTo>
                  <a:cubicBezTo>
                    <a:pt x="13385" y="2655"/>
                    <a:pt x="13454" y="2628"/>
                    <a:pt x="13515" y="2603"/>
                  </a:cubicBezTo>
                  <a:cubicBezTo>
                    <a:pt x="13567" y="2581"/>
                    <a:pt x="13610" y="2559"/>
                    <a:pt x="13620" y="2554"/>
                  </a:cubicBezTo>
                  <a:cubicBezTo>
                    <a:pt x="13628" y="2551"/>
                    <a:pt x="13647" y="2543"/>
                    <a:pt x="13672" y="2535"/>
                  </a:cubicBezTo>
                  <a:cubicBezTo>
                    <a:pt x="13705" y="2524"/>
                    <a:pt x="13748" y="2515"/>
                    <a:pt x="13773" y="2516"/>
                  </a:cubicBezTo>
                  <a:cubicBezTo>
                    <a:pt x="13784" y="2515"/>
                    <a:pt x="13790" y="2517"/>
                    <a:pt x="13792" y="2518"/>
                  </a:cubicBezTo>
                  <a:lnTo>
                    <a:pt x="13794" y="2518"/>
                  </a:lnTo>
                  <a:cubicBezTo>
                    <a:pt x="13816" y="2551"/>
                    <a:pt x="13829" y="2589"/>
                    <a:pt x="13852" y="2628"/>
                  </a:cubicBezTo>
                  <a:cubicBezTo>
                    <a:pt x="13852" y="2628"/>
                    <a:pt x="13852" y="2629"/>
                    <a:pt x="13854" y="2631"/>
                  </a:cubicBezTo>
                  <a:cubicBezTo>
                    <a:pt x="13821" y="2609"/>
                    <a:pt x="13780" y="2598"/>
                    <a:pt x="13735" y="2597"/>
                  </a:cubicBezTo>
                  <a:cubicBezTo>
                    <a:pt x="13681" y="2596"/>
                    <a:pt x="13621" y="2620"/>
                    <a:pt x="13581" y="2665"/>
                  </a:cubicBezTo>
                  <a:lnTo>
                    <a:pt x="13581" y="2665"/>
                  </a:lnTo>
                  <a:cubicBezTo>
                    <a:pt x="13570" y="2676"/>
                    <a:pt x="13561" y="2695"/>
                    <a:pt x="13561" y="2711"/>
                  </a:cubicBezTo>
                  <a:cubicBezTo>
                    <a:pt x="13570" y="2776"/>
                    <a:pt x="13617" y="2786"/>
                    <a:pt x="13650" y="2803"/>
                  </a:cubicBezTo>
                  <a:cubicBezTo>
                    <a:pt x="13688" y="2817"/>
                    <a:pt x="13730" y="2826"/>
                    <a:pt x="13776" y="2827"/>
                  </a:cubicBezTo>
                  <a:cubicBezTo>
                    <a:pt x="13813" y="2826"/>
                    <a:pt x="13867" y="2820"/>
                    <a:pt x="13901" y="2775"/>
                  </a:cubicBezTo>
                  <a:cubicBezTo>
                    <a:pt x="13910" y="2760"/>
                    <a:pt x="13915" y="2743"/>
                    <a:pt x="13915" y="2728"/>
                  </a:cubicBezTo>
                  <a:cubicBezTo>
                    <a:pt x="13913" y="2710"/>
                    <a:pt x="13909" y="2695"/>
                    <a:pt x="13901" y="2681"/>
                  </a:cubicBezTo>
                  <a:cubicBezTo>
                    <a:pt x="13928" y="2699"/>
                    <a:pt x="13965" y="2713"/>
                    <a:pt x="14006" y="2711"/>
                  </a:cubicBezTo>
                  <a:cubicBezTo>
                    <a:pt x="14062" y="2710"/>
                    <a:pt x="14116" y="2692"/>
                    <a:pt x="14168" y="2665"/>
                  </a:cubicBezTo>
                  <a:cubicBezTo>
                    <a:pt x="14217" y="2637"/>
                    <a:pt x="14268" y="2596"/>
                    <a:pt x="14270" y="2530"/>
                  </a:cubicBezTo>
                  <a:cubicBezTo>
                    <a:pt x="14270" y="2477"/>
                    <a:pt x="14228" y="2430"/>
                    <a:pt x="14168" y="2399"/>
                  </a:cubicBezTo>
                  <a:cubicBezTo>
                    <a:pt x="14072" y="2347"/>
                    <a:pt x="13993" y="2325"/>
                    <a:pt x="13933" y="2303"/>
                  </a:cubicBezTo>
                  <a:cubicBezTo>
                    <a:pt x="13873" y="2283"/>
                    <a:pt x="13835" y="2266"/>
                    <a:pt x="13789" y="2221"/>
                  </a:cubicBezTo>
                  <a:cubicBezTo>
                    <a:pt x="13767" y="2199"/>
                    <a:pt x="13751" y="2183"/>
                    <a:pt x="13734" y="2170"/>
                  </a:cubicBezTo>
                  <a:cubicBezTo>
                    <a:pt x="13783" y="2153"/>
                    <a:pt x="13880" y="2121"/>
                    <a:pt x="13910" y="2111"/>
                  </a:cubicBezTo>
                  <a:cubicBezTo>
                    <a:pt x="13913" y="2110"/>
                    <a:pt x="13980" y="2098"/>
                    <a:pt x="14039" y="2076"/>
                  </a:cubicBezTo>
                  <a:cubicBezTo>
                    <a:pt x="14097" y="2054"/>
                    <a:pt x="14177" y="2008"/>
                    <a:pt x="14178" y="1923"/>
                  </a:cubicBezTo>
                  <a:cubicBezTo>
                    <a:pt x="14178" y="1908"/>
                    <a:pt x="14174" y="1893"/>
                    <a:pt x="14171" y="1879"/>
                  </a:cubicBezTo>
                  <a:cubicBezTo>
                    <a:pt x="14144" y="1799"/>
                    <a:pt x="14079" y="1754"/>
                    <a:pt x="14027" y="1731"/>
                  </a:cubicBezTo>
                  <a:cubicBezTo>
                    <a:pt x="14005" y="1721"/>
                    <a:pt x="13984" y="1713"/>
                    <a:pt x="13970" y="1708"/>
                  </a:cubicBezTo>
                  <a:cubicBezTo>
                    <a:pt x="13996" y="1693"/>
                    <a:pt x="14035" y="1674"/>
                    <a:pt x="14064" y="1664"/>
                  </a:cubicBezTo>
                  <a:cubicBezTo>
                    <a:pt x="14066" y="1662"/>
                    <a:pt x="14098" y="1656"/>
                    <a:pt x="14130" y="1657"/>
                  </a:cubicBezTo>
                  <a:cubicBezTo>
                    <a:pt x="14164" y="1657"/>
                    <a:pt x="14202" y="1660"/>
                    <a:pt x="14231" y="1663"/>
                  </a:cubicBezTo>
                  <a:cubicBezTo>
                    <a:pt x="14260" y="1666"/>
                    <a:pt x="14280" y="1669"/>
                    <a:pt x="14281" y="1669"/>
                  </a:cubicBezTo>
                  <a:cubicBezTo>
                    <a:pt x="14285" y="1669"/>
                    <a:pt x="14302" y="1671"/>
                    <a:pt x="14324" y="1671"/>
                  </a:cubicBezTo>
                  <a:cubicBezTo>
                    <a:pt x="14347" y="1670"/>
                    <a:pt x="14376" y="1669"/>
                    <a:pt x="14410" y="1659"/>
                  </a:cubicBezTo>
                  <a:cubicBezTo>
                    <a:pt x="14424" y="1656"/>
                    <a:pt x="14443" y="1646"/>
                    <a:pt x="14458" y="1632"/>
                  </a:cubicBezTo>
                  <a:cubicBezTo>
                    <a:pt x="14462" y="1640"/>
                    <a:pt x="14469" y="1649"/>
                    <a:pt x="14477" y="1658"/>
                  </a:cubicBezTo>
                  <a:cubicBezTo>
                    <a:pt x="14498" y="1677"/>
                    <a:pt x="14533" y="1688"/>
                    <a:pt x="14562" y="1687"/>
                  </a:cubicBezTo>
                  <a:cubicBezTo>
                    <a:pt x="14578" y="1687"/>
                    <a:pt x="14594" y="1684"/>
                    <a:pt x="14610" y="1680"/>
                  </a:cubicBezTo>
                  <a:cubicBezTo>
                    <a:pt x="14641" y="1674"/>
                    <a:pt x="14662" y="1672"/>
                    <a:pt x="14675" y="1672"/>
                  </a:cubicBezTo>
                  <a:cubicBezTo>
                    <a:pt x="14706" y="1672"/>
                    <a:pt x="14711" y="1679"/>
                    <a:pt x="14763" y="1709"/>
                  </a:cubicBezTo>
                  <a:cubicBezTo>
                    <a:pt x="14765" y="1711"/>
                    <a:pt x="14765" y="1714"/>
                    <a:pt x="14765" y="1717"/>
                  </a:cubicBezTo>
                  <a:cubicBezTo>
                    <a:pt x="14765" y="1735"/>
                    <a:pt x="14754" y="1769"/>
                    <a:pt x="14737" y="1795"/>
                  </a:cubicBezTo>
                  <a:cubicBezTo>
                    <a:pt x="14729" y="1809"/>
                    <a:pt x="14719" y="1821"/>
                    <a:pt x="14711" y="1829"/>
                  </a:cubicBezTo>
                  <a:cubicBezTo>
                    <a:pt x="14703" y="1838"/>
                    <a:pt x="14698" y="1840"/>
                    <a:pt x="14698" y="1840"/>
                  </a:cubicBezTo>
                  <a:cubicBezTo>
                    <a:pt x="14674" y="1850"/>
                    <a:pt x="14646" y="1862"/>
                    <a:pt x="14620" y="1877"/>
                  </a:cubicBezTo>
                  <a:cubicBezTo>
                    <a:pt x="14597" y="1894"/>
                    <a:pt x="14562" y="1904"/>
                    <a:pt x="14554" y="1960"/>
                  </a:cubicBezTo>
                  <a:cubicBezTo>
                    <a:pt x="14554" y="1997"/>
                    <a:pt x="14589" y="2023"/>
                    <a:pt x="14612" y="2031"/>
                  </a:cubicBezTo>
                  <a:cubicBezTo>
                    <a:pt x="14636" y="2041"/>
                    <a:pt x="14661" y="2044"/>
                    <a:pt x="14694" y="2048"/>
                  </a:cubicBezTo>
                  <a:cubicBezTo>
                    <a:pt x="14848" y="2062"/>
                    <a:pt x="14958" y="2062"/>
                    <a:pt x="14961" y="2062"/>
                  </a:cubicBezTo>
                  <a:cubicBezTo>
                    <a:pt x="14982" y="2062"/>
                    <a:pt x="15001" y="2054"/>
                    <a:pt x="15015" y="2041"/>
                  </a:cubicBezTo>
                  <a:cubicBezTo>
                    <a:pt x="15017" y="2038"/>
                    <a:pt x="15114" y="1944"/>
                    <a:pt x="15163" y="1849"/>
                  </a:cubicBezTo>
                  <a:cubicBezTo>
                    <a:pt x="15163" y="1848"/>
                    <a:pt x="15164" y="1848"/>
                    <a:pt x="15164" y="1846"/>
                  </a:cubicBezTo>
                  <a:cubicBezTo>
                    <a:pt x="15177" y="1853"/>
                    <a:pt x="15201" y="1865"/>
                    <a:pt x="15224" y="1877"/>
                  </a:cubicBezTo>
                  <a:cubicBezTo>
                    <a:pt x="15241" y="1886"/>
                    <a:pt x="15261" y="1893"/>
                    <a:pt x="15280" y="1899"/>
                  </a:cubicBezTo>
                  <a:cubicBezTo>
                    <a:pt x="15094" y="1955"/>
                    <a:pt x="15028" y="2044"/>
                    <a:pt x="14992" y="2111"/>
                  </a:cubicBezTo>
                  <a:cubicBezTo>
                    <a:pt x="14977" y="2137"/>
                    <a:pt x="14966" y="2153"/>
                    <a:pt x="14961" y="2157"/>
                  </a:cubicBezTo>
                  <a:cubicBezTo>
                    <a:pt x="14956" y="2160"/>
                    <a:pt x="14961" y="2160"/>
                    <a:pt x="14937" y="2162"/>
                  </a:cubicBezTo>
                  <a:cubicBezTo>
                    <a:pt x="14919" y="2162"/>
                    <a:pt x="14888" y="2158"/>
                    <a:pt x="14843" y="2148"/>
                  </a:cubicBezTo>
                  <a:cubicBezTo>
                    <a:pt x="14773" y="2131"/>
                    <a:pt x="14712" y="2123"/>
                    <a:pt x="14658" y="2123"/>
                  </a:cubicBezTo>
                  <a:cubicBezTo>
                    <a:pt x="14569" y="2120"/>
                    <a:pt x="14482" y="2155"/>
                    <a:pt x="14447" y="2219"/>
                  </a:cubicBezTo>
                  <a:cubicBezTo>
                    <a:pt x="14424" y="2257"/>
                    <a:pt x="14420" y="2298"/>
                    <a:pt x="14419" y="2344"/>
                  </a:cubicBezTo>
                  <a:cubicBezTo>
                    <a:pt x="14419" y="2386"/>
                    <a:pt x="14425" y="2431"/>
                    <a:pt x="14439" y="2469"/>
                  </a:cubicBezTo>
                  <a:cubicBezTo>
                    <a:pt x="14445" y="2488"/>
                    <a:pt x="14454" y="2506"/>
                    <a:pt x="14469" y="2524"/>
                  </a:cubicBezTo>
                  <a:cubicBezTo>
                    <a:pt x="14481" y="2541"/>
                    <a:pt x="14510" y="2563"/>
                    <a:pt x="14553" y="2564"/>
                  </a:cubicBezTo>
                  <a:cubicBezTo>
                    <a:pt x="14569" y="2564"/>
                    <a:pt x="14583" y="2561"/>
                    <a:pt x="14594" y="2557"/>
                  </a:cubicBezTo>
                  <a:cubicBezTo>
                    <a:pt x="14645" y="2535"/>
                    <a:pt x="14713" y="2534"/>
                    <a:pt x="14809" y="2504"/>
                  </a:cubicBezTo>
                  <a:cubicBezTo>
                    <a:pt x="14810" y="2503"/>
                    <a:pt x="14832" y="2500"/>
                    <a:pt x="14860" y="2500"/>
                  </a:cubicBezTo>
                  <a:cubicBezTo>
                    <a:pt x="14961" y="2500"/>
                    <a:pt x="15137" y="2523"/>
                    <a:pt x="15237" y="2524"/>
                  </a:cubicBezTo>
                  <a:cubicBezTo>
                    <a:pt x="15254" y="2524"/>
                    <a:pt x="15270" y="2523"/>
                    <a:pt x="15287" y="2521"/>
                  </a:cubicBezTo>
                  <a:cubicBezTo>
                    <a:pt x="15289" y="2521"/>
                    <a:pt x="15298" y="2524"/>
                    <a:pt x="15310" y="2530"/>
                  </a:cubicBezTo>
                  <a:cubicBezTo>
                    <a:pt x="15335" y="2542"/>
                    <a:pt x="15368" y="2564"/>
                    <a:pt x="15401" y="2585"/>
                  </a:cubicBezTo>
                  <a:cubicBezTo>
                    <a:pt x="15436" y="2604"/>
                    <a:pt x="15457" y="2628"/>
                    <a:pt x="15521" y="2633"/>
                  </a:cubicBezTo>
                  <a:cubicBezTo>
                    <a:pt x="15532" y="2633"/>
                    <a:pt x="15544" y="2631"/>
                    <a:pt x="15555" y="2628"/>
                  </a:cubicBezTo>
                  <a:cubicBezTo>
                    <a:pt x="15580" y="2641"/>
                    <a:pt x="15639" y="2687"/>
                    <a:pt x="15693" y="2725"/>
                  </a:cubicBezTo>
                  <a:cubicBezTo>
                    <a:pt x="15711" y="2737"/>
                    <a:pt x="15735" y="2748"/>
                    <a:pt x="15766" y="2748"/>
                  </a:cubicBezTo>
                  <a:cubicBezTo>
                    <a:pt x="15801" y="2748"/>
                    <a:pt x="15828" y="2732"/>
                    <a:pt x="15840" y="2721"/>
                  </a:cubicBezTo>
                  <a:cubicBezTo>
                    <a:pt x="15854" y="2708"/>
                    <a:pt x="15862" y="2698"/>
                    <a:pt x="15867" y="2692"/>
                  </a:cubicBezTo>
                  <a:cubicBezTo>
                    <a:pt x="15874" y="2695"/>
                    <a:pt x="15883" y="2701"/>
                    <a:pt x="15895" y="2710"/>
                  </a:cubicBezTo>
                  <a:cubicBezTo>
                    <a:pt x="15966" y="2762"/>
                    <a:pt x="15972" y="2778"/>
                    <a:pt x="15979" y="2787"/>
                  </a:cubicBezTo>
                  <a:cubicBezTo>
                    <a:pt x="15980" y="2790"/>
                    <a:pt x="15997" y="2819"/>
                    <a:pt x="16033" y="2828"/>
                  </a:cubicBezTo>
                  <a:cubicBezTo>
                    <a:pt x="16054" y="2832"/>
                    <a:pt x="16064" y="2832"/>
                    <a:pt x="16078" y="2832"/>
                  </a:cubicBezTo>
                  <a:cubicBezTo>
                    <a:pt x="16082" y="2832"/>
                    <a:pt x="16087" y="2832"/>
                    <a:pt x="16092" y="2832"/>
                  </a:cubicBezTo>
                  <a:cubicBezTo>
                    <a:pt x="16167" y="2832"/>
                    <a:pt x="16345" y="2846"/>
                    <a:pt x="16345" y="2846"/>
                  </a:cubicBezTo>
                  <a:cubicBezTo>
                    <a:pt x="16363" y="2847"/>
                    <a:pt x="16382" y="2842"/>
                    <a:pt x="16398" y="2832"/>
                  </a:cubicBezTo>
                  <a:cubicBezTo>
                    <a:pt x="16412" y="2822"/>
                    <a:pt x="16421" y="2807"/>
                    <a:pt x="16422" y="2791"/>
                  </a:cubicBezTo>
                  <a:cubicBezTo>
                    <a:pt x="16422" y="2791"/>
                    <a:pt x="16423" y="2789"/>
                    <a:pt x="16425" y="2781"/>
                  </a:cubicBezTo>
                  <a:cubicBezTo>
                    <a:pt x="16427" y="2771"/>
                    <a:pt x="16434" y="2754"/>
                    <a:pt x="16443" y="2745"/>
                  </a:cubicBezTo>
                  <a:cubicBezTo>
                    <a:pt x="16451" y="2736"/>
                    <a:pt x="16452" y="2735"/>
                    <a:pt x="16467" y="2734"/>
                  </a:cubicBezTo>
                  <a:cubicBezTo>
                    <a:pt x="16471" y="2734"/>
                    <a:pt x="16477" y="2735"/>
                    <a:pt x="16485" y="2736"/>
                  </a:cubicBezTo>
                  <a:cubicBezTo>
                    <a:pt x="16517" y="2742"/>
                    <a:pt x="16560" y="2764"/>
                    <a:pt x="16598" y="2787"/>
                  </a:cubicBezTo>
                  <a:cubicBezTo>
                    <a:pt x="16618" y="2799"/>
                    <a:pt x="16636" y="2810"/>
                    <a:pt x="16655" y="2820"/>
                  </a:cubicBezTo>
                  <a:cubicBezTo>
                    <a:pt x="16675" y="2829"/>
                    <a:pt x="16689" y="2842"/>
                    <a:pt x="16731" y="2844"/>
                  </a:cubicBezTo>
                  <a:cubicBezTo>
                    <a:pt x="16756" y="2846"/>
                    <a:pt x="16794" y="2829"/>
                    <a:pt x="16806" y="2808"/>
                  </a:cubicBezTo>
                  <a:cubicBezTo>
                    <a:pt x="16819" y="2789"/>
                    <a:pt x="16819" y="2775"/>
                    <a:pt x="16819" y="2760"/>
                  </a:cubicBezTo>
                  <a:cubicBezTo>
                    <a:pt x="16819" y="2754"/>
                    <a:pt x="16819" y="2747"/>
                    <a:pt x="16818" y="2740"/>
                  </a:cubicBezTo>
                  <a:cubicBezTo>
                    <a:pt x="16811" y="2691"/>
                    <a:pt x="16815" y="2644"/>
                    <a:pt x="16805" y="2592"/>
                  </a:cubicBezTo>
                  <a:cubicBezTo>
                    <a:pt x="16796" y="2538"/>
                    <a:pt x="16765" y="2479"/>
                    <a:pt x="16700" y="2431"/>
                  </a:cubicBezTo>
                  <a:cubicBezTo>
                    <a:pt x="16636" y="2385"/>
                    <a:pt x="16560" y="2350"/>
                    <a:pt x="16499" y="2321"/>
                  </a:cubicBezTo>
                  <a:cubicBezTo>
                    <a:pt x="16468" y="2306"/>
                    <a:pt x="16441" y="2294"/>
                    <a:pt x="16421" y="2283"/>
                  </a:cubicBezTo>
                  <a:cubicBezTo>
                    <a:pt x="16413" y="2278"/>
                    <a:pt x="16405" y="2274"/>
                    <a:pt x="16401" y="2271"/>
                  </a:cubicBezTo>
                  <a:lnTo>
                    <a:pt x="16401" y="2271"/>
                  </a:lnTo>
                  <a:cubicBezTo>
                    <a:pt x="16390" y="2256"/>
                    <a:pt x="16381" y="2240"/>
                    <a:pt x="16377" y="2229"/>
                  </a:cubicBezTo>
                  <a:cubicBezTo>
                    <a:pt x="16434" y="2231"/>
                    <a:pt x="16557" y="2265"/>
                    <a:pt x="16621" y="2307"/>
                  </a:cubicBezTo>
                  <a:cubicBezTo>
                    <a:pt x="16704" y="2354"/>
                    <a:pt x="16776" y="2415"/>
                    <a:pt x="16886" y="2419"/>
                  </a:cubicBezTo>
                  <a:cubicBezTo>
                    <a:pt x="16923" y="2419"/>
                    <a:pt x="16964" y="2408"/>
                    <a:pt x="16995" y="2386"/>
                  </a:cubicBezTo>
                  <a:cubicBezTo>
                    <a:pt x="17065" y="2338"/>
                    <a:pt x="17157" y="2318"/>
                    <a:pt x="17225" y="2256"/>
                  </a:cubicBezTo>
                  <a:cubicBezTo>
                    <a:pt x="17271" y="2209"/>
                    <a:pt x="17365" y="2090"/>
                    <a:pt x="17365" y="2089"/>
                  </a:cubicBezTo>
                  <a:cubicBezTo>
                    <a:pt x="17379" y="2071"/>
                    <a:pt x="17381" y="2050"/>
                    <a:pt x="17371" y="2032"/>
                  </a:cubicBezTo>
                  <a:cubicBezTo>
                    <a:pt x="17361" y="2014"/>
                    <a:pt x="17341" y="2001"/>
                    <a:pt x="17317" y="1998"/>
                  </a:cubicBezTo>
                  <a:cubicBezTo>
                    <a:pt x="17316" y="1998"/>
                    <a:pt x="17217" y="1984"/>
                    <a:pt x="17111" y="1963"/>
                  </a:cubicBezTo>
                  <a:cubicBezTo>
                    <a:pt x="17058" y="1953"/>
                    <a:pt x="17004" y="1940"/>
                    <a:pt x="16963" y="1927"/>
                  </a:cubicBezTo>
                  <a:cubicBezTo>
                    <a:pt x="16943" y="1920"/>
                    <a:pt x="16925" y="1914"/>
                    <a:pt x="16913" y="1908"/>
                  </a:cubicBezTo>
                  <a:cubicBezTo>
                    <a:pt x="16908" y="1905"/>
                    <a:pt x="16904" y="1903"/>
                    <a:pt x="16902" y="1902"/>
                  </a:cubicBezTo>
                  <a:lnTo>
                    <a:pt x="16902" y="1902"/>
                  </a:lnTo>
                  <a:cubicBezTo>
                    <a:pt x="16862" y="1854"/>
                    <a:pt x="16796" y="1814"/>
                    <a:pt x="16731" y="1778"/>
                  </a:cubicBezTo>
                  <a:cubicBezTo>
                    <a:pt x="16660" y="1744"/>
                    <a:pt x="16608" y="1716"/>
                    <a:pt x="16542" y="1713"/>
                  </a:cubicBezTo>
                  <a:cubicBezTo>
                    <a:pt x="16499" y="1715"/>
                    <a:pt x="16478" y="1725"/>
                    <a:pt x="16450" y="1732"/>
                  </a:cubicBezTo>
                  <a:cubicBezTo>
                    <a:pt x="16425" y="1740"/>
                    <a:pt x="16401" y="1746"/>
                    <a:pt x="16387" y="1745"/>
                  </a:cubicBezTo>
                  <a:cubicBezTo>
                    <a:pt x="16369" y="1741"/>
                    <a:pt x="16372" y="1752"/>
                    <a:pt x="16350" y="1713"/>
                  </a:cubicBezTo>
                  <a:cubicBezTo>
                    <a:pt x="16326" y="1652"/>
                    <a:pt x="16312" y="1580"/>
                    <a:pt x="16299" y="1520"/>
                  </a:cubicBezTo>
                  <a:cubicBezTo>
                    <a:pt x="16291" y="1489"/>
                    <a:pt x="16285" y="1461"/>
                    <a:pt x="16274" y="1436"/>
                  </a:cubicBezTo>
                  <a:cubicBezTo>
                    <a:pt x="16262" y="1412"/>
                    <a:pt x="16249" y="1380"/>
                    <a:pt x="16195" y="1364"/>
                  </a:cubicBezTo>
                  <a:cubicBezTo>
                    <a:pt x="16155" y="1354"/>
                    <a:pt x="16005" y="1332"/>
                    <a:pt x="15843" y="1305"/>
                  </a:cubicBezTo>
                  <a:cubicBezTo>
                    <a:pt x="15764" y="1291"/>
                    <a:pt x="15684" y="1278"/>
                    <a:pt x="15620" y="1264"/>
                  </a:cubicBezTo>
                  <a:cubicBezTo>
                    <a:pt x="15557" y="1252"/>
                    <a:pt x="15503" y="1236"/>
                    <a:pt x="15502" y="1235"/>
                  </a:cubicBezTo>
                  <a:cubicBezTo>
                    <a:pt x="15449" y="1209"/>
                    <a:pt x="15350" y="1177"/>
                    <a:pt x="15242" y="1140"/>
                  </a:cubicBezTo>
                  <a:cubicBezTo>
                    <a:pt x="15136" y="1103"/>
                    <a:pt x="15023" y="1062"/>
                    <a:pt x="14972" y="1033"/>
                  </a:cubicBezTo>
                  <a:cubicBezTo>
                    <a:pt x="14845" y="966"/>
                    <a:pt x="14676" y="865"/>
                    <a:pt x="14524" y="861"/>
                  </a:cubicBezTo>
                  <a:cubicBezTo>
                    <a:pt x="14415" y="861"/>
                    <a:pt x="14053" y="904"/>
                    <a:pt x="13924" y="904"/>
                  </a:cubicBezTo>
                  <a:cubicBezTo>
                    <a:pt x="13909" y="904"/>
                    <a:pt x="13897" y="903"/>
                    <a:pt x="13897" y="903"/>
                  </a:cubicBezTo>
                  <a:cubicBezTo>
                    <a:pt x="13878" y="900"/>
                    <a:pt x="13860" y="899"/>
                    <a:pt x="13840" y="899"/>
                  </a:cubicBezTo>
                  <a:cubicBezTo>
                    <a:pt x="13723" y="899"/>
                    <a:pt x="13530" y="931"/>
                    <a:pt x="13449" y="943"/>
                  </a:cubicBezTo>
                  <a:cubicBezTo>
                    <a:pt x="13428" y="946"/>
                    <a:pt x="13401" y="955"/>
                    <a:pt x="13384" y="973"/>
                  </a:cubicBezTo>
                  <a:cubicBezTo>
                    <a:pt x="13367" y="991"/>
                    <a:pt x="13363" y="1012"/>
                    <a:pt x="13363" y="1027"/>
                  </a:cubicBezTo>
                  <a:cubicBezTo>
                    <a:pt x="13369" y="1086"/>
                    <a:pt x="13401" y="1129"/>
                    <a:pt x="13398" y="1153"/>
                  </a:cubicBezTo>
                  <a:cubicBezTo>
                    <a:pt x="13392" y="1166"/>
                    <a:pt x="13412" y="1158"/>
                    <a:pt x="13362" y="1174"/>
                  </a:cubicBezTo>
                  <a:cubicBezTo>
                    <a:pt x="13336" y="1179"/>
                    <a:pt x="13313" y="1184"/>
                    <a:pt x="13295" y="1188"/>
                  </a:cubicBezTo>
                  <a:cubicBezTo>
                    <a:pt x="13300" y="1166"/>
                    <a:pt x="13306" y="1138"/>
                    <a:pt x="13313" y="1106"/>
                  </a:cubicBezTo>
                  <a:cubicBezTo>
                    <a:pt x="13317" y="1083"/>
                    <a:pt x="13320" y="1061"/>
                    <a:pt x="13320" y="1040"/>
                  </a:cubicBezTo>
                  <a:cubicBezTo>
                    <a:pt x="13320" y="977"/>
                    <a:pt x="13298" y="921"/>
                    <a:pt x="13252" y="881"/>
                  </a:cubicBezTo>
                  <a:cubicBezTo>
                    <a:pt x="13234" y="866"/>
                    <a:pt x="13213" y="854"/>
                    <a:pt x="13190" y="845"/>
                  </a:cubicBezTo>
                  <a:cubicBezTo>
                    <a:pt x="13194" y="845"/>
                    <a:pt x="13196" y="845"/>
                    <a:pt x="13199" y="845"/>
                  </a:cubicBezTo>
                  <a:cubicBezTo>
                    <a:pt x="13230" y="845"/>
                    <a:pt x="13262" y="846"/>
                    <a:pt x="13294" y="849"/>
                  </a:cubicBezTo>
                  <a:cubicBezTo>
                    <a:pt x="13475" y="864"/>
                    <a:pt x="13730" y="887"/>
                    <a:pt x="13914" y="887"/>
                  </a:cubicBezTo>
                  <a:cubicBezTo>
                    <a:pt x="13944" y="887"/>
                    <a:pt x="13971" y="886"/>
                    <a:pt x="13997" y="885"/>
                  </a:cubicBezTo>
                  <a:cubicBezTo>
                    <a:pt x="14091" y="880"/>
                    <a:pt x="14157" y="863"/>
                    <a:pt x="14202" y="834"/>
                  </a:cubicBezTo>
                  <a:cubicBezTo>
                    <a:pt x="14249" y="806"/>
                    <a:pt x="14268" y="767"/>
                    <a:pt x="14276" y="750"/>
                  </a:cubicBezTo>
                  <a:cubicBezTo>
                    <a:pt x="14281" y="740"/>
                    <a:pt x="14283" y="732"/>
                    <a:pt x="14283" y="724"/>
                  </a:cubicBezTo>
                  <a:cubicBezTo>
                    <a:pt x="14279" y="684"/>
                    <a:pt x="14255" y="672"/>
                    <a:pt x="14242" y="662"/>
                  </a:cubicBezTo>
                  <a:cubicBezTo>
                    <a:pt x="14193" y="633"/>
                    <a:pt x="14124" y="616"/>
                    <a:pt x="14043" y="597"/>
                  </a:cubicBezTo>
                  <a:cubicBezTo>
                    <a:pt x="13964" y="580"/>
                    <a:pt x="13885" y="568"/>
                    <a:pt x="13827" y="567"/>
                  </a:cubicBezTo>
                  <a:cubicBezTo>
                    <a:pt x="13819" y="567"/>
                    <a:pt x="13810" y="568"/>
                    <a:pt x="13799" y="569"/>
                  </a:cubicBezTo>
                  <a:cubicBezTo>
                    <a:pt x="13772" y="572"/>
                    <a:pt x="13632" y="575"/>
                    <a:pt x="13491" y="575"/>
                  </a:cubicBezTo>
                  <a:cubicBezTo>
                    <a:pt x="13348" y="575"/>
                    <a:pt x="13197" y="572"/>
                    <a:pt x="13134" y="568"/>
                  </a:cubicBezTo>
                  <a:cubicBezTo>
                    <a:pt x="13064" y="563"/>
                    <a:pt x="12985" y="561"/>
                    <a:pt x="12909" y="561"/>
                  </a:cubicBezTo>
                  <a:cubicBezTo>
                    <a:pt x="12834" y="561"/>
                    <a:pt x="12761" y="563"/>
                    <a:pt x="12703" y="568"/>
                  </a:cubicBezTo>
                  <a:cubicBezTo>
                    <a:pt x="12701" y="568"/>
                    <a:pt x="12697" y="568"/>
                    <a:pt x="12694" y="568"/>
                  </a:cubicBezTo>
                  <a:cubicBezTo>
                    <a:pt x="12639" y="573"/>
                    <a:pt x="12567" y="514"/>
                    <a:pt x="12477" y="461"/>
                  </a:cubicBezTo>
                  <a:cubicBezTo>
                    <a:pt x="12445" y="443"/>
                    <a:pt x="12376" y="394"/>
                    <a:pt x="12305" y="350"/>
                  </a:cubicBezTo>
                  <a:cubicBezTo>
                    <a:pt x="12233" y="304"/>
                    <a:pt x="12160" y="259"/>
                    <a:pt x="12079" y="245"/>
                  </a:cubicBezTo>
                  <a:cubicBezTo>
                    <a:pt x="11974" y="227"/>
                    <a:pt x="11998" y="229"/>
                    <a:pt x="11767" y="174"/>
                  </a:cubicBezTo>
                  <a:cubicBezTo>
                    <a:pt x="11708" y="159"/>
                    <a:pt x="11630" y="144"/>
                    <a:pt x="11570" y="129"/>
                  </a:cubicBezTo>
                  <a:cubicBezTo>
                    <a:pt x="11540" y="121"/>
                    <a:pt x="11515" y="114"/>
                    <a:pt x="11500" y="109"/>
                  </a:cubicBezTo>
                  <a:lnTo>
                    <a:pt x="11500" y="109"/>
                  </a:lnTo>
                  <a:cubicBezTo>
                    <a:pt x="11499" y="107"/>
                    <a:pt x="11497" y="104"/>
                    <a:pt x="11496" y="103"/>
                  </a:cubicBezTo>
                  <a:cubicBezTo>
                    <a:pt x="11488" y="92"/>
                    <a:pt x="11465" y="77"/>
                    <a:pt x="11437" y="78"/>
                  </a:cubicBezTo>
                  <a:cubicBezTo>
                    <a:pt x="11402" y="80"/>
                    <a:pt x="11391" y="92"/>
                    <a:pt x="11383" y="98"/>
                  </a:cubicBezTo>
                  <a:cubicBezTo>
                    <a:pt x="11365" y="117"/>
                    <a:pt x="11369" y="119"/>
                    <a:pt x="11365" y="127"/>
                  </a:cubicBezTo>
                  <a:cubicBezTo>
                    <a:pt x="11358" y="146"/>
                    <a:pt x="11351" y="172"/>
                    <a:pt x="11351" y="205"/>
                  </a:cubicBezTo>
                  <a:cubicBezTo>
                    <a:pt x="11351" y="252"/>
                    <a:pt x="11365" y="324"/>
                    <a:pt x="11450" y="364"/>
                  </a:cubicBezTo>
                  <a:cubicBezTo>
                    <a:pt x="11548" y="408"/>
                    <a:pt x="11712" y="489"/>
                    <a:pt x="11835" y="538"/>
                  </a:cubicBezTo>
                  <a:cubicBezTo>
                    <a:pt x="11908" y="565"/>
                    <a:pt x="11995" y="578"/>
                    <a:pt x="12071" y="596"/>
                  </a:cubicBezTo>
                  <a:cubicBezTo>
                    <a:pt x="12149" y="613"/>
                    <a:pt x="12208" y="638"/>
                    <a:pt x="12224" y="661"/>
                  </a:cubicBezTo>
                  <a:cubicBezTo>
                    <a:pt x="12328" y="780"/>
                    <a:pt x="12572" y="841"/>
                    <a:pt x="12578" y="846"/>
                  </a:cubicBezTo>
                  <a:lnTo>
                    <a:pt x="12594" y="849"/>
                  </a:lnTo>
                  <a:lnTo>
                    <a:pt x="12879" y="876"/>
                  </a:lnTo>
                  <a:cubicBezTo>
                    <a:pt x="12808" y="906"/>
                    <a:pt x="12716" y="935"/>
                    <a:pt x="12636" y="966"/>
                  </a:cubicBezTo>
                  <a:cubicBezTo>
                    <a:pt x="12593" y="982"/>
                    <a:pt x="12554" y="999"/>
                    <a:pt x="12519" y="1021"/>
                  </a:cubicBezTo>
                  <a:cubicBezTo>
                    <a:pt x="12487" y="1043"/>
                    <a:pt x="12453" y="1075"/>
                    <a:pt x="12452" y="1122"/>
                  </a:cubicBezTo>
                  <a:cubicBezTo>
                    <a:pt x="12451" y="1143"/>
                    <a:pt x="12460" y="1164"/>
                    <a:pt x="12472" y="1181"/>
                  </a:cubicBezTo>
                  <a:cubicBezTo>
                    <a:pt x="12495" y="1213"/>
                    <a:pt x="12492" y="1236"/>
                    <a:pt x="12498" y="1285"/>
                  </a:cubicBezTo>
                  <a:cubicBezTo>
                    <a:pt x="12501" y="1332"/>
                    <a:pt x="12529" y="1400"/>
                    <a:pt x="12611" y="1453"/>
                  </a:cubicBezTo>
                  <a:cubicBezTo>
                    <a:pt x="12682" y="1504"/>
                    <a:pt x="12744" y="1542"/>
                    <a:pt x="12816" y="1562"/>
                  </a:cubicBezTo>
                  <a:cubicBezTo>
                    <a:pt x="12808" y="1561"/>
                    <a:pt x="12802" y="1561"/>
                    <a:pt x="12795" y="1560"/>
                  </a:cubicBezTo>
                  <a:cubicBezTo>
                    <a:pt x="12736" y="1562"/>
                    <a:pt x="12692" y="1585"/>
                    <a:pt x="12641" y="1617"/>
                  </a:cubicBezTo>
                  <a:cubicBezTo>
                    <a:pt x="12618" y="1631"/>
                    <a:pt x="12599" y="1643"/>
                    <a:pt x="12585" y="1652"/>
                  </a:cubicBezTo>
                  <a:cubicBezTo>
                    <a:pt x="12581" y="1646"/>
                    <a:pt x="12577" y="1637"/>
                    <a:pt x="12572" y="1628"/>
                  </a:cubicBezTo>
                  <a:cubicBezTo>
                    <a:pt x="12513" y="1514"/>
                    <a:pt x="12381" y="1431"/>
                    <a:pt x="12340" y="1406"/>
                  </a:cubicBezTo>
                  <a:cubicBezTo>
                    <a:pt x="12316" y="1376"/>
                    <a:pt x="12226" y="1267"/>
                    <a:pt x="12147" y="1203"/>
                  </a:cubicBezTo>
                  <a:cubicBezTo>
                    <a:pt x="12125" y="1185"/>
                    <a:pt x="12099" y="1171"/>
                    <a:pt x="12074" y="1160"/>
                  </a:cubicBezTo>
                  <a:cubicBezTo>
                    <a:pt x="12154" y="1151"/>
                    <a:pt x="12236" y="1142"/>
                    <a:pt x="12283" y="1137"/>
                  </a:cubicBezTo>
                  <a:cubicBezTo>
                    <a:pt x="12382" y="1122"/>
                    <a:pt x="12415" y="1050"/>
                    <a:pt x="12416" y="993"/>
                  </a:cubicBezTo>
                  <a:cubicBezTo>
                    <a:pt x="12419" y="946"/>
                    <a:pt x="12381" y="875"/>
                    <a:pt x="12291" y="866"/>
                  </a:cubicBezTo>
                  <a:cubicBezTo>
                    <a:pt x="12273" y="865"/>
                    <a:pt x="12245" y="853"/>
                    <a:pt x="12210" y="836"/>
                  </a:cubicBezTo>
                  <a:cubicBezTo>
                    <a:pt x="12175" y="820"/>
                    <a:pt x="12133" y="798"/>
                    <a:pt x="12073" y="797"/>
                  </a:cubicBezTo>
                  <a:cubicBezTo>
                    <a:pt x="12063" y="797"/>
                    <a:pt x="12054" y="797"/>
                    <a:pt x="12044" y="799"/>
                  </a:cubicBezTo>
                  <a:cubicBezTo>
                    <a:pt x="12059" y="784"/>
                    <a:pt x="12069" y="765"/>
                    <a:pt x="12067" y="743"/>
                  </a:cubicBezTo>
                  <a:cubicBezTo>
                    <a:pt x="12067" y="731"/>
                    <a:pt x="12065" y="719"/>
                    <a:pt x="12060" y="707"/>
                  </a:cubicBezTo>
                  <a:lnTo>
                    <a:pt x="12060" y="707"/>
                  </a:lnTo>
                  <a:cubicBezTo>
                    <a:pt x="12017" y="613"/>
                    <a:pt x="11904" y="567"/>
                    <a:pt x="11801" y="566"/>
                  </a:cubicBezTo>
                  <a:cubicBezTo>
                    <a:pt x="11726" y="564"/>
                    <a:pt x="11637" y="597"/>
                    <a:pt x="11607" y="671"/>
                  </a:cubicBezTo>
                  <a:cubicBezTo>
                    <a:pt x="11603" y="681"/>
                    <a:pt x="11600" y="692"/>
                    <a:pt x="11600" y="704"/>
                  </a:cubicBezTo>
                  <a:cubicBezTo>
                    <a:pt x="11606" y="774"/>
                    <a:pt x="11668" y="801"/>
                    <a:pt x="11716" y="819"/>
                  </a:cubicBezTo>
                  <a:cubicBezTo>
                    <a:pt x="11770" y="838"/>
                    <a:pt x="11831" y="847"/>
                    <a:pt x="11889" y="847"/>
                  </a:cubicBezTo>
                  <a:cubicBezTo>
                    <a:pt x="11896" y="847"/>
                    <a:pt x="11901" y="847"/>
                    <a:pt x="11908" y="847"/>
                  </a:cubicBezTo>
                  <a:cubicBezTo>
                    <a:pt x="11875" y="861"/>
                    <a:pt x="11837" y="878"/>
                    <a:pt x="11802" y="895"/>
                  </a:cubicBezTo>
                  <a:cubicBezTo>
                    <a:pt x="11763" y="916"/>
                    <a:pt x="11724" y="938"/>
                    <a:pt x="11693" y="962"/>
                  </a:cubicBezTo>
                  <a:cubicBezTo>
                    <a:pt x="11664" y="986"/>
                    <a:pt x="11632" y="1010"/>
                    <a:pt x="11628" y="1060"/>
                  </a:cubicBezTo>
                  <a:cubicBezTo>
                    <a:pt x="11628" y="1069"/>
                    <a:pt x="11629" y="1080"/>
                    <a:pt x="11635" y="1091"/>
                  </a:cubicBezTo>
                  <a:cubicBezTo>
                    <a:pt x="11662" y="1142"/>
                    <a:pt x="11724" y="1177"/>
                    <a:pt x="11821" y="1185"/>
                  </a:cubicBezTo>
                  <a:cubicBezTo>
                    <a:pt x="11802" y="1201"/>
                    <a:pt x="11788" y="1222"/>
                    <a:pt x="11781" y="1249"/>
                  </a:cubicBezTo>
                  <a:cubicBezTo>
                    <a:pt x="11779" y="1261"/>
                    <a:pt x="11777" y="1273"/>
                    <a:pt x="11777" y="1285"/>
                  </a:cubicBezTo>
                  <a:cubicBezTo>
                    <a:pt x="11779" y="1366"/>
                    <a:pt x="11821" y="1432"/>
                    <a:pt x="11866" y="1536"/>
                  </a:cubicBezTo>
                  <a:cubicBezTo>
                    <a:pt x="11897" y="1603"/>
                    <a:pt x="11929" y="1714"/>
                    <a:pt x="11928" y="1783"/>
                  </a:cubicBezTo>
                  <a:cubicBezTo>
                    <a:pt x="11929" y="1801"/>
                    <a:pt x="11926" y="1816"/>
                    <a:pt x="11922" y="1824"/>
                  </a:cubicBezTo>
                  <a:cubicBezTo>
                    <a:pt x="11828" y="1838"/>
                    <a:pt x="11802" y="1855"/>
                    <a:pt x="11720" y="1878"/>
                  </a:cubicBezTo>
                  <a:cubicBezTo>
                    <a:pt x="11711" y="1881"/>
                    <a:pt x="11706" y="1881"/>
                    <a:pt x="11703" y="1881"/>
                  </a:cubicBezTo>
                  <a:lnTo>
                    <a:pt x="11702" y="1881"/>
                  </a:lnTo>
                  <a:cubicBezTo>
                    <a:pt x="11701" y="1881"/>
                    <a:pt x="11694" y="1876"/>
                    <a:pt x="11688" y="1858"/>
                  </a:cubicBezTo>
                  <a:cubicBezTo>
                    <a:pt x="11682" y="1842"/>
                    <a:pt x="11678" y="1816"/>
                    <a:pt x="11678" y="1786"/>
                  </a:cubicBezTo>
                  <a:cubicBezTo>
                    <a:pt x="11677" y="1696"/>
                    <a:pt x="11655" y="1617"/>
                    <a:pt x="11655" y="1582"/>
                  </a:cubicBezTo>
                  <a:cubicBezTo>
                    <a:pt x="11655" y="1576"/>
                    <a:pt x="11655" y="1573"/>
                    <a:pt x="11656" y="1571"/>
                  </a:cubicBezTo>
                  <a:lnTo>
                    <a:pt x="11656" y="1570"/>
                  </a:lnTo>
                  <a:cubicBezTo>
                    <a:pt x="11661" y="1562"/>
                    <a:pt x="11668" y="1553"/>
                    <a:pt x="11668" y="1534"/>
                  </a:cubicBezTo>
                  <a:cubicBezTo>
                    <a:pt x="11670" y="1516"/>
                    <a:pt x="11651" y="1487"/>
                    <a:pt x="11629" y="1478"/>
                  </a:cubicBezTo>
                  <a:cubicBezTo>
                    <a:pt x="11608" y="1470"/>
                    <a:pt x="11595" y="1470"/>
                    <a:pt x="11586" y="1470"/>
                  </a:cubicBezTo>
                  <a:cubicBezTo>
                    <a:pt x="11531" y="1472"/>
                    <a:pt x="11485" y="1490"/>
                    <a:pt x="11418" y="1490"/>
                  </a:cubicBezTo>
                  <a:cubicBezTo>
                    <a:pt x="11400" y="1490"/>
                    <a:pt x="11381" y="1488"/>
                    <a:pt x="11364" y="1484"/>
                  </a:cubicBezTo>
                  <a:cubicBezTo>
                    <a:pt x="11340" y="1480"/>
                    <a:pt x="11316" y="1478"/>
                    <a:pt x="11293" y="1478"/>
                  </a:cubicBezTo>
                  <a:cubicBezTo>
                    <a:pt x="11249" y="1478"/>
                    <a:pt x="11208" y="1485"/>
                    <a:pt x="11174" y="1501"/>
                  </a:cubicBezTo>
                  <a:cubicBezTo>
                    <a:pt x="11141" y="1517"/>
                    <a:pt x="11105" y="1544"/>
                    <a:pt x="11103" y="1589"/>
                  </a:cubicBezTo>
                  <a:cubicBezTo>
                    <a:pt x="11107" y="1647"/>
                    <a:pt x="11160" y="1677"/>
                    <a:pt x="11214" y="1694"/>
                  </a:cubicBezTo>
                  <a:cubicBezTo>
                    <a:pt x="11260" y="1706"/>
                    <a:pt x="11286" y="1745"/>
                    <a:pt x="11286" y="1778"/>
                  </a:cubicBezTo>
                  <a:cubicBezTo>
                    <a:pt x="11284" y="1804"/>
                    <a:pt x="11275" y="1817"/>
                    <a:pt x="11252" y="1826"/>
                  </a:cubicBezTo>
                  <a:cubicBezTo>
                    <a:pt x="11234" y="1833"/>
                    <a:pt x="11155" y="1840"/>
                    <a:pt x="11067" y="1839"/>
                  </a:cubicBezTo>
                  <a:cubicBezTo>
                    <a:pt x="10887" y="1839"/>
                    <a:pt x="10650" y="1821"/>
                    <a:pt x="10543" y="1821"/>
                  </a:cubicBezTo>
                  <a:cubicBezTo>
                    <a:pt x="10461" y="1821"/>
                    <a:pt x="10369" y="1831"/>
                    <a:pt x="10297" y="1831"/>
                  </a:cubicBezTo>
                  <a:cubicBezTo>
                    <a:pt x="10262" y="1831"/>
                    <a:pt x="10232" y="1828"/>
                    <a:pt x="10216" y="1824"/>
                  </a:cubicBezTo>
                  <a:cubicBezTo>
                    <a:pt x="10198" y="1819"/>
                    <a:pt x="10201" y="1817"/>
                    <a:pt x="10200" y="1817"/>
                  </a:cubicBezTo>
                  <a:cubicBezTo>
                    <a:pt x="10199" y="1815"/>
                    <a:pt x="10199" y="1815"/>
                    <a:pt x="10199" y="1815"/>
                  </a:cubicBezTo>
                  <a:cubicBezTo>
                    <a:pt x="10199" y="1815"/>
                    <a:pt x="10198" y="1814"/>
                    <a:pt x="10204" y="1809"/>
                  </a:cubicBezTo>
                  <a:cubicBezTo>
                    <a:pt x="10221" y="1789"/>
                    <a:pt x="10308" y="1762"/>
                    <a:pt x="10352" y="1764"/>
                  </a:cubicBezTo>
                  <a:cubicBezTo>
                    <a:pt x="10366" y="1764"/>
                    <a:pt x="10385" y="1764"/>
                    <a:pt x="10408" y="1764"/>
                  </a:cubicBezTo>
                  <a:cubicBezTo>
                    <a:pt x="10533" y="1762"/>
                    <a:pt x="10779" y="1762"/>
                    <a:pt x="10903" y="1600"/>
                  </a:cubicBezTo>
                  <a:cubicBezTo>
                    <a:pt x="10927" y="1568"/>
                    <a:pt x="10942" y="1535"/>
                    <a:pt x="10942" y="1502"/>
                  </a:cubicBezTo>
                  <a:cubicBezTo>
                    <a:pt x="10940" y="1417"/>
                    <a:pt x="10855" y="1375"/>
                    <a:pt x="10791" y="1358"/>
                  </a:cubicBezTo>
                  <a:cubicBezTo>
                    <a:pt x="10721" y="1339"/>
                    <a:pt x="10648" y="1335"/>
                    <a:pt x="10597" y="1334"/>
                  </a:cubicBezTo>
                  <a:cubicBezTo>
                    <a:pt x="10515" y="1333"/>
                    <a:pt x="10461" y="1312"/>
                    <a:pt x="10339" y="1194"/>
                  </a:cubicBezTo>
                  <a:cubicBezTo>
                    <a:pt x="10319" y="1173"/>
                    <a:pt x="10316" y="1161"/>
                    <a:pt x="10316" y="1153"/>
                  </a:cubicBezTo>
                  <a:cubicBezTo>
                    <a:pt x="10315" y="1139"/>
                    <a:pt x="10327" y="1117"/>
                    <a:pt x="10351" y="1091"/>
                  </a:cubicBezTo>
                  <a:cubicBezTo>
                    <a:pt x="10370" y="1064"/>
                    <a:pt x="10406" y="1044"/>
                    <a:pt x="10412" y="986"/>
                  </a:cubicBezTo>
                  <a:cubicBezTo>
                    <a:pt x="10412" y="975"/>
                    <a:pt x="10410" y="963"/>
                    <a:pt x="10404" y="952"/>
                  </a:cubicBezTo>
                  <a:cubicBezTo>
                    <a:pt x="10397" y="937"/>
                    <a:pt x="10386" y="924"/>
                    <a:pt x="10372" y="915"/>
                  </a:cubicBezTo>
                  <a:lnTo>
                    <a:pt x="10373" y="915"/>
                  </a:lnTo>
                  <a:cubicBezTo>
                    <a:pt x="10386" y="915"/>
                    <a:pt x="10399" y="913"/>
                    <a:pt x="10412" y="910"/>
                  </a:cubicBezTo>
                  <a:cubicBezTo>
                    <a:pt x="10503" y="879"/>
                    <a:pt x="10516" y="821"/>
                    <a:pt x="10546" y="776"/>
                  </a:cubicBezTo>
                  <a:cubicBezTo>
                    <a:pt x="10559" y="753"/>
                    <a:pt x="10571" y="733"/>
                    <a:pt x="10579" y="722"/>
                  </a:cubicBezTo>
                  <a:cubicBezTo>
                    <a:pt x="10579" y="722"/>
                    <a:pt x="10579" y="722"/>
                    <a:pt x="10580" y="722"/>
                  </a:cubicBezTo>
                  <a:cubicBezTo>
                    <a:pt x="10632" y="717"/>
                    <a:pt x="10709" y="703"/>
                    <a:pt x="10780" y="703"/>
                  </a:cubicBezTo>
                  <a:cubicBezTo>
                    <a:pt x="10812" y="703"/>
                    <a:pt x="10839" y="706"/>
                    <a:pt x="10854" y="712"/>
                  </a:cubicBezTo>
                  <a:cubicBezTo>
                    <a:pt x="10870" y="716"/>
                    <a:pt x="10870" y="719"/>
                    <a:pt x="10871" y="720"/>
                  </a:cubicBezTo>
                  <a:cubicBezTo>
                    <a:pt x="10886" y="750"/>
                    <a:pt x="10894" y="770"/>
                    <a:pt x="10914" y="791"/>
                  </a:cubicBezTo>
                  <a:cubicBezTo>
                    <a:pt x="10932" y="814"/>
                    <a:pt x="10979" y="827"/>
                    <a:pt x="11002" y="825"/>
                  </a:cubicBezTo>
                  <a:cubicBezTo>
                    <a:pt x="11031" y="824"/>
                    <a:pt x="11046" y="821"/>
                    <a:pt x="11074" y="821"/>
                  </a:cubicBezTo>
                  <a:cubicBezTo>
                    <a:pt x="11083" y="821"/>
                    <a:pt x="11093" y="821"/>
                    <a:pt x="11105" y="822"/>
                  </a:cubicBezTo>
                  <a:cubicBezTo>
                    <a:pt x="11112" y="822"/>
                    <a:pt x="11117" y="823"/>
                    <a:pt x="11123" y="823"/>
                  </a:cubicBezTo>
                  <a:cubicBezTo>
                    <a:pt x="11215" y="822"/>
                    <a:pt x="11284" y="777"/>
                    <a:pt x="11331" y="733"/>
                  </a:cubicBezTo>
                  <a:cubicBezTo>
                    <a:pt x="11378" y="687"/>
                    <a:pt x="11408" y="643"/>
                    <a:pt x="11418" y="602"/>
                  </a:cubicBezTo>
                  <a:cubicBezTo>
                    <a:pt x="11420" y="594"/>
                    <a:pt x="11420" y="589"/>
                    <a:pt x="11420" y="584"/>
                  </a:cubicBezTo>
                  <a:cubicBezTo>
                    <a:pt x="11417" y="499"/>
                    <a:pt x="11319" y="413"/>
                    <a:pt x="11155" y="412"/>
                  </a:cubicBezTo>
                  <a:cubicBezTo>
                    <a:pt x="11138" y="412"/>
                    <a:pt x="11120" y="413"/>
                    <a:pt x="11101" y="415"/>
                  </a:cubicBezTo>
                  <a:cubicBezTo>
                    <a:pt x="11074" y="418"/>
                    <a:pt x="11029" y="419"/>
                    <a:pt x="10975" y="419"/>
                  </a:cubicBezTo>
                  <a:cubicBezTo>
                    <a:pt x="10881" y="419"/>
                    <a:pt x="10759" y="415"/>
                    <a:pt x="10646" y="415"/>
                  </a:cubicBezTo>
                  <a:cubicBezTo>
                    <a:pt x="10572" y="415"/>
                    <a:pt x="10501" y="417"/>
                    <a:pt x="10442" y="423"/>
                  </a:cubicBezTo>
                  <a:cubicBezTo>
                    <a:pt x="10382" y="431"/>
                    <a:pt x="10336" y="433"/>
                    <a:pt x="10286" y="469"/>
                  </a:cubicBezTo>
                  <a:lnTo>
                    <a:pt x="10287" y="469"/>
                  </a:lnTo>
                  <a:cubicBezTo>
                    <a:pt x="10238" y="514"/>
                    <a:pt x="10236" y="565"/>
                    <a:pt x="10235" y="609"/>
                  </a:cubicBezTo>
                  <a:cubicBezTo>
                    <a:pt x="10235" y="664"/>
                    <a:pt x="10246" y="720"/>
                    <a:pt x="10246" y="744"/>
                  </a:cubicBezTo>
                  <a:cubicBezTo>
                    <a:pt x="10233" y="761"/>
                    <a:pt x="10231" y="778"/>
                    <a:pt x="10231" y="792"/>
                  </a:cubicBezTo>
                  <a:cubicBezTo>
                    <a:pt x="10231" y="821"/>
                    <a:pt x="10243" y="846"/>
                    <a:pt x="10265" y="870"/>
                  </a:cubicBezTo>
                  <a:cubicBezTo>
                    <a:pt x="10270" y="876"/>
                    <a:pt x="10277" y="882"/>
                    <a:pt x="10285" y="888"/>
                  </a:cubicBezTo>
                  <a:cubicBezTo>
                    <a:pt x="10277" y="887"/>
                    <a:pt x="10269" y="887"/>
                    <a:pt x="10261" y="887"/>
                  </a:cubicBezTo>
                  <a:cubicBezTo>
                    <a:pt x="10191" y="888"/>
                    <a:pt x="10115" y="902"/>
                    <a:pt x="10052" y="901"/>
                  </a:cubicBezTo>
                  <a:cubicBezTo>
                    <a:pt x="10051" y="901"/>
                    <a:pt x="10050" y="901"/>
                    <a:pt x="10050" y="901"/>
                  </a:cubicBezTo>
                  <a:cubicBezTo>
                    <a:pt x="10057" y="895"/>
                    <a:pt x="10067" y="888"/>
                    <a:pt x="10084" y="878"/>
                  </a:cubicBezTo>
                  <a:cubicBezTo>
                    <a:pt x="10108" y="862"/>
                    <a:pt x="10155" y="834"/>
                    <a:pt x="10164" y="780"/>
                  </a:cubicBezTo>
                  <a:cubicBezTo>
                    <a:pt x="10171" y="732"/>
                    <a:pt x="10217" y="560"/>
                    <a:pt x="10217" y="559"/>
                  </a:cubicBezTo>
                  <a:cubicBezTo>
                    <a:pt x="10221" y="546"/>
                    <a:pt x="10219" y="533"/>
                    <a:pt x="10212" y="522"/>
                  </a:cubicBezTo>
                  <a:cubicBezTo>
                    <a:pt x="10207" y="519"/>
                    <a:pt x="10177" y="430"/>
                    <a:pt x="10048" y="421"/>
                  </a:cubicBezTo>
                  <a:cubicBezTo>
                    <a:pt x="10021" y="421"/>
                    <a:pt x="9991" y="428"/>
                    <a:pt x="9965" y="441"/>
                  </a:cubicBezTo>
                  <a:cubicBezTo>
                    <a:pt x="9887" y="481"/>
                    <a:pt x="9864" y="495"/>
                    <a:pt x="9849" y="492"/>
                  </a:cubicBezTo>
                  <a:cubicBezTo>
                    <a:pt x="9842" y="492"/>
                    <a:pt x="9834" y="492"/>
                    <a:pt x="9821" y="489"/>
                  </a:cubicBezTo>
                  <a:lnTo>
                    <a:pt x="9821" y="489"/>
                  </a:lnTo>
                  <a:cubicBezTo>
                    <a:pt x="9815" y="488"/>
                    <a:pt x="9796" y="459"/>
                    <a:pt x="9768" y="425"/>
                  </a:cubicBezTo>
                  <a:cubicBezTo>
                    <a:pt x="9743" y="392"/>
                    <a:pt x="9689" y="347"/>
                    <a:pt x="9610" y="348"/>
                  </a:cubicBezTo>
                  <a:cubicBezTo>
                    <a:pt x="9593" y="348"/>
                    <a:pt x="9576" y="350"/>
                    <a:pt x="9558" y="353"/>
                  </a:cubicBezTo>
                  <a:cubicBezTo>
                    <a:pt x="9383" y="384"/>
                    <a:pt x="9329" y="501"/>
                    <a:pt x="9308" y="512"/>
                  </a:cubicBezTo>
                  <a:cubicBezTo>
                    <a:pt x="9293" y="528"/>
                    <a:pt x="9226" y="549"/>
                    <a:pt x="9208" y="547"/>
                  </a:cubicBezTo>
                  <a:cubicBezTo>
                    <a:pt x="9206" y="547"/>
                    <a:pt x="9206" y="547"/>
                    <a:pt x="9206" y="547"/>
                  </a:cubicBezTo>
                  <a:cubicBezTo>
                    <a:pt x="9163" y="524"/>
                    <a:pt x="8970" y="416"/>
                    <a:pt x="8970" y="416"/>
                  </a:cubicBezTo>
                  <a:cubicBezTo>
                    <a:pt x="8961" y="411"/>
                    <a:pt x="8951" y="408"/>
                    <a:pt x="8941" y="406"/>
                  </a:cubicBezTo>
                  <a:cubicBezTo>
                    <a:pt x="9017" y="400"/>
                    <a:pt x="9111" y="372"/>
                    <a:pt x="9165" y="373"/>
                  </a:cubicBezTo>
                  <a:cubicBezTo>
                    <a:pt x="9173" y="373"/>
                    <a:pt x="9179" y="374"/>
                    <a:pt x="9182" y="375"/>
                  </a:cubicBezTo>
                  <a:cubicBezTo>
                    <a:pt x="9219" y="402"/>
                    <a:pt x="9263" y="410"/>
                    <a:pt x="9301" y="410"/>
                  </a:cubicBezTo>
                  <a:cubicBezTo>
                    <a:pt x="9340" y="410"/>
                    <a:pt x="9377" y="402"/>
                    <a:pt x="9411" y="387"/>
                  </a:cubicBezTo>
                  <a:cubicBezTo>
                    <a:pt x="9441" y="373"/>
                    <a:pt x="9481" y="348"/>
                    <a:pt x="9482" y="298"/>
                  </a:cubicBezTo>
                  <a:cubicBezTo>
                    <a:pt x="9482" y="294"/>
                    <a:pt x="9482" y="291"/>
                    <a:pt x="9482" y="287"/>
                  </a:cubicBezTo>
                  <a:cubicBezTo>
                    <a:pt x="9482" y="285"/>
                    <a:pt x="9482" y="285"/>
                    <a:pt x="9482" y="282"/>
                  </a:cubicBezTo>
                  <a:cubicBezTo>
                    <a:pt x="9481" y="265"/>
                    <a:pt x="9493" y="209"/>
                    <a:pt x="9493" y="156"/>
                  </a:cubicBezTo>
                  <a:cubicBezTo>
                    <a:pt x="9493" y="128"/>
                    <a:pt x="9490" y="98"/>
                    <a:pt x="9474" y="67"/>
                  </a:cubicBezTo>
                  <a:cubicBezTo>
                    <a:pt x="9459" y="35"/>
                    <a:pt x="9414" y="2"/>
                    <a:pt x="9363" y="1"/>
                  </a:cubicBezTo>
                  <a:cubicBezTo>
                    <a:pt x="9358" y="1"/>
                    <a:pt x="9351" y="0"/>
                    <a:pt x="9344" y="0"/>
                  </a:cubicBezTo>
                  <a:cubicBezTo>
                    <a:pt x="9187" y="6"/>
                    <a:pt x="9050" y="112"/>
                    <a:pt x="8903" y="158"/>
                  </a:cubicBezTo>
                  <a:cubicBezTo>
                    <a:pt x="8829" y="181"/>
                    <a:pt x="8786" y="237"/>
                    <a:pt x="8786" y="291"/>
                  </a:cubicBezTo>
                  <a:cubicBezTo>
                    <a:pt x="8786" y="336"/>
                    <a:pt x="8821" y="388"/>
                    <a:pt x="8885" y="403"/>
                  </a:cubicBezTo>
                  <a:cubicBezTo>
                    <a:pt x="8843" y="401"/>
                    <a:pt x="8780" y="397"/>
                    <a:pt x="8717" y="390"/>
                  </a:cubicBezTo>
                  <a:cubicBezTo>
                    <a:pt x="8664" y="385"/>
                    <a:pt x="8610" y="378"/>
                    <a:pt x="8572" y="370"/>
                  </a:cubicBezTo>
                  <a:cubicBezTo>
                    <a:pt x="8558" y="367"/>
                    <a:pt x="8545" y="363"/>
                    <a:pt x="8538" y="361"/>
                  </a:cubicBezTo>
                  <a:cubicBezTo>
                    <a:pt x="8509" y="293"/>
                    <a:pt x="8413" y="203"/>
                    <a:pt x="8234" y="206"/>
                  </a:cubicBezTo>
                  <a:cubicBezTo>
                    <a:pt x="8216" y="206"/>
                    <a:pt x="8196" y="206"/>
                    <a:pt x="8175" y="208"/>
                  </a:cubicBezTo>
                  <a:cubicBezTo>
                    <a:pt x="8065" y="218"/>
                    <a:pt x="7928" y="253"/>
                    <a:pt x="7808" y="285"/>
                  </a:cubicBezTo>
                  <a:cubicBezTo>
                    <a:pt x="7748" y="301"/>
                    <a:pt x="7693" y="316"/>
                    <a:pt x="7652" y="327"/>
                  </a:cubicBezTo>
                  <a:cubicBezTo>
                    <a:pt x="7631" y="333"/>
                    <a:pt x="7612" y="337"/>
                    <a:pt x="7599" y="340"/>
                  </a:cubicBezTo>
                  <a:cubicBezTo>
                    <a:pt x="7593" y="341"/>
                    <a:pt x="7588" y="343"/>
                    <a:pt x="7584" y="343"/>
                  </a:cubicBezTo>
                  <a:lnTo>
                    <a:pt x="7584" y="343"/>
                  </a:lnTo>
                  <a:cubicBezTo>
                    <a:pt x="7568" y="343"/>
                    <a:pt x="7543" y="347"/>
                    <a:pt x="7522" y="363"/>
                  </a:cubicBezTo>
                  <a:cubicBezTo>
                    <a:pt x="7501" y="380"/>
                    <a:pt x="7497" y="401"/>
                    <a:pt x="7498" y="413"/>
                  </a:cubicBezTo>
                  <a:cubicBezTo>
                    <a:pt x="7499" y="430"/>
                    <a:pt x="7502" y="442"/>
                    <a:pt x="7506" y="451"/>
                  </a:cubicBezTo>
                  <a:cubicBezTo>
                    <a:pt x="7479" y="452"/>
                    <a:pt x="7448" y="455"/>
                    <a:pt x="7415" y="467"/>
                  </a:cubicBezTo>
                  <a:cubicBezTo>
                    <a:pt x="7371" y="482"/>
                    <a:pt x="7330" y="519"/>
                    <a:pt x="7315" y="567"/>
                  </a:cubicBezTo>
                  <a:cubicBezTo>
                    <a:pt x="7312" y="575"/>
                    <a:pt x="7311" y="585"/>
                    <a:pt x="7311" y="594"/>
                  </a:cubicBezTo>
                  <a:cubicBezTo>
                    <a:pt x="7309" y="624"/>
                    <a:pt x="7331" y="654"/>
                    <a:pt x="7355" y="667"/>
                  </a:cubicBezTo>
                  <a:cubicBezTo>
                    <a:pt x="7427" y="703"/>
                    <a:pt x="7492" y="693"/>
                    <a:pt x="7573" y="696"/>
                  </a:cubicBezTo>
                  <a:cubicBezTo>
                    <a:pt x="7575" y="696"/>
                    <a:pt x="7579" y="696"/>
                    <a:pt x="7584" y="696"/>
                  </a:cubicBezTo>
                  <a:cubicBezTo>
                    <a:pt x="7643" y="696"/>
                    <a:pt x="7722" y="696"/>
                    <a:pt x="7794" y="692"/>
                  </a:cubicBezTo>
                  <a:cubicBezTo>
                    <a:pt x="7868" y="688"/>
                    <a:pt x="7929" y="686"/>
                    <a:pt x="7984" y="661"/>
                  </a:cubicBezTo>
                  <a:cubicBezTo>
                    <a:pt x="7997" y="652"/>
                    <a:pt x="8128" y="618"/>
                    <a:pt x="8189" y="620"/>
                  </a:cubicBezTo>
                  <a:cubicBezTo>
                    <a:pt x="8190" y="620"/>
                    <a:pt x="8192" y="620"/>
                    <a:pt x="8195" y="620"/>
                  </a:cubicBezTo>
                  <a:cubicBezTo>
                    <a:pt x="8196" y="648"/>
                    <a:pt x="8206" y="675"/>
                    <a:pt x="8219" y="700"/>
                  </a:cubicBezTo>
                  <a:cubicBezTo>
                    <a:pt x="8214" y="699"/>
                    <a:pt x="8209" y="699"/>
                    <a:pt x="8204" y="699"/>
                  </a:cubicBezTo>
                  <a:cubicBezTo>
                    <a:pt x="8191" y="698"/>
                    <a:pt x="8178" y="698"/>
                    <a:pt x="8167" y="698"/>
                  </a:cubicBezTo>
                  <a:cubicBezTo>
                    <a:pt x="8081" y="696"/>
                    <a:pt x="8021" y="723"/>
                    <a:pt x="7984" y="742"/>
                  </a:cubicBezTo>
                  <a:cubicBezTo>
                    <a:pt x="7944" y="762"/>
                    <a:pt x="7932" y="770"/>
                    <a:pt x="7886" y="771"/>
                  </a:cubicBezTo>
                  <a:cubicBezTo>
                    <a:pt x="7875" y="771"/>
                    <a:pt x="7859" y="770"/>
                    <a:pt x="7842" y="767"/>
                  </a:cubicBezTo>
                  <a:cubicBezTo>
                    <a:pt x="7788" y="759"/>
                    <a:pt x="7743" y="756"/>
                    <a:pt x="7702" y="757"/>
                  </a:cubicBezTo>
                  <a:cubicBezTo>
                    <a:pt x="7610" y="757"/>
                    <a:pt x="7553" y="770"/>
                    <a:pt x="7470" y="770"/>
                  </a:cubicBezTo>
                  <a:cubicBezTo>
                    <a:pt x="7449" y="770"/>
                    <a:pt x="7426" y="768"/>
                    <a:pt x="7399" y="767"/>
                  </a:cubicBezTo>
                  <a:cubicBezTo>
                    <a:pt x="7332" y="762"/>
                    <a:pt x="7276" y="757"/>
                    <a:pt x="7225" y="756"/>
                  </a:cubicBezTo>
                  <a:cubicBezTo>
                    <a:pt x="7179" y="757"/>
                    <a:pt x="7135" y="760"/>
                    <a:pt x="7092" y="781"/>
                  </a:cubicBezTo>
                  <a:cubicBezTo>
                    <a:pt x="7048" y="801"/>
                    <a:pt x="7021" y="839"/>
                    <a:pt x="7010" y="880"/>
                  </a:cubicBezTo>
                  <a:cubicBezTo>
                    <a:pt x="6997" y="926"/>
                    <a:pt x="6976" y="988"/>
                    <a:pt x="6953" y="1034"/>
                  </a:cubicBezTo>
                  <a:cubicBezTo>
                    <a:pt x="6941" y="1057"/>
                    <a:pt x="6927" y="1076"/>
                    <a:pt x="6918" y="1086"/>
                  </a:cubicBezTo>
                  <a:cubicBezTo>
                    <a:pt x="6914" y="1088"/>
                    <a:pt x="6912" y="1090"/>
                    <a:pt x="6911" y="1091"/>
                  </a:cubicBezTo>
                  <a:cubicBezTo>
                    <a:pt x="6875" y="1093"/>
                    <a:pt x="6844" y="1102"/>
                    <a:pt x="6816" y="1117"/>
                  </a:cubicBezTo>
                  <a:cubicBezTo>
                    <a:pt x="6790" y="1133"/>
                    <a:pt x="6760" y="1158"/>
                    <a:pt x="6758" y="1201"/>
                  </a:cubicBezTo>
                  <a:cubicBezTo>
                    <a:pt x="6757" y="1244"/>
                    <a:pt x="6798" y="1276"/>
                    <a:pt x="6835" y="1290"/>
                  </a:cubicBezTo>
                  <a:cubicBezTo>
                    <a:pt x="6875" y="1306"/>
                    <a:pt x="6924" y="1314"/>
                    <a:pt x="6994" y="1317"/>
                  </a:cubicBezTo>
                  <a:cubicBezTo>
                    <a:pt x="7105" y="1328"/>
                    <a:pt x="7094" y="1338"/>
                    <a:pt x="7115" y="1358"/>
                  </a:cubicBezTo>
                  <a:cubicBezTo>
                    <a:pt x="7125" y="1369"/>
                    <a:pt x="7140" y="1393"/>
                    <a:pt x="7173" y="1413"/>
                  </a:cubicBezTo>
                  <a:cubicBezTo>
                    <a:pt x="7208" y="1432"/>
                    <a:pt x="7251" y="1441"/>
                    <a:pt x="7305" y="1440"/>
                  </a:cubicBezTo>
                  <a:cubicBezTo>
                    <a:pt x="7317" y="1440"/>
                    <a:pt x="7330" y="1440"/>
                    <a:pt x="7343" y="1439"/>
                  </a:cubicBezTo>
                  <a:cubicBezTo>
                    <a:pt x="7458" y="1432"/>
                    <a:pt x="7570" y="1429"/>
                    <a:pt x="7665" y="1413"/>
                  </a:cubicBezTo>
                  <a:cubicBezTo>
                    <a:pt x="7759" y="1397"/>
                    <a:pt x="7854" y="1362"/>
                    <a:pt x="7896" y="1281"/>
                  </a:cubicBezTo>
                  <a:cubicBezTo>
                    <a:pt x="7901" y="1269"/>
                    <a:pt x="7907" y="1259"/>
                    <a:pt x="7913" y="1251"/>
                  </a:cubicBezTo>
                  <a:cubicBezTo>
                    <a:pt x="7976" y="1332"/>
                    <a:pt x="8124" y="1507"/>
                    <a:pt x="8125" y="1509"/>
                  </a:cubicBezTo>
                  <a:lnTo>
                    <a:pt x="8135" y="1519"/>
                  </a:lnTo>
                  <a:cubicBezTo>
                    <a:pt x="8137" y="1519"/>
                    <a:pt x="8232" y="1597"/>
                    <a:pt x="8305" y="1642"/>
                  </a:cubicBezTo>
                  <a:cubicBezTo>
                    <a:pt x="8297" y="1648"/>
                    <a:pt x="8286" y="1653"/>
                    <a:pt x="8280" y="1652"/>
                  </a:cubicBezTo>
                  <a:cubicBezTo>
                    <a:pt x="8274" y="1652"/>
                    <a:pt x="8267" y="1651"/>
                    <a:pt x="8254" y="1643"/>
                  </a:cubicBezTo>
                  <a:cubicBezTo>
                    <a:pt x="8180" y="1598"/>
                    <a:pt x="8093" y="1586"/>
                    <a:pt x="8019" y="1573"/>
                  </a:cubicBezTo>
                  <a:cubicBezTo>
                    <a:pt x="7944" y="1560"/>
                    <a:pt x="7882" y="1543"/>
                    <a:pt x="7867" y="1527"/>
                  </a:cubicBezTo>
                  <a:cubicBezTo>
                    <a:pt x="7812" y="1485"/>
                    <a:pt x="7742" y="1474"/>
                    <a:pt x="7663" y="1462"/>
                  </a:cubicBezTo>
                  <a:cubicBezTo>
                    <a:pt x="7584" y="1453"/>
                    <a:pt x="7497" y="1449"/>
                    <a:pt x="7421" y="1449"/>
                  </a:cubicBezTo>
                  <a:cubicBezTo>
                    <a:pt x="7353" y="1449"/>
                    <a:pt x="7296" y="1452"/>
                    <a:pt x="7258" y="1457"/>
                  </a:cubicBezTo>
                  <a:cubicBezTo>
                    <a:pt x="7253" y="1458"/>
                    <a:pt x="7246" y="1458"/>
                    <a:pt x="7238" y="1458"/>
                  </a:cubicBezTo>
                  <a:cubicBezTo>
                    <a:pt x="7201" y="1458"/>
                    <a:pt x="7147" y="1449"/>
                    <a:pt x="7096" y="1439"/>
                  </a:cubicBezTo>
                  <a:cubicBezTo>
                    <a:pt x="7044" y="1428"/>
                    <a:pt x="7003" y="1417"/>
                    <a:pt x="6957" y="1416"/>
                  </a:cubicBezTo>
                  <a:cubicBezTo>
                    <a:pt x="6911" y="1418"/>
                    <a:pt x="6890" y="1431"/>
                    <a:pt x="6859" y="1445"/>
                  </a:cubicBezTo>
                  <a:cubicBezTo>
                    <a:pt x="6822" y="1466"/>
                    <a:pt x="6779" y="1492"/>
                    <a:pt x="6746" y="1516"/>
                  </a:cubicBezTo>
                  <a:cubicBezTo>
                    <a:pt x="6724" y="1483"/>
                    <a:pt x="6697" y="1444"/>
                    <a:pt x="6677" y="1416"/>
                  </a:cubicBezTo>
                  <a:cubicBezTo>
                    <a:pt x="6662" y="1395"/>
                    <a:pt x="6627" y="1373"/>
                    <a:pt x="6589" y="1373"/>
                  </a:cubicBezTo>
                  <a:cubicBezTo>
                    <a:pt x="6518" y="1380"/>
                    <a:pt x="6500" y="1410"/>
                    <a:pt x="6472" y="1428"/>
                  </a:cubicBezTo>
                  <a:cubicBezTo>
                    <a:pt x="6460" y="1437"/>
                    <a:pt x="6448" y="1447"/>
                    <a:pt x="6440" y="1453"/>
                  </a:cubicBezTo>
                  <a:cubicBezTo>
                    <a:pt x="6439" y="1454"/>
                    <a:pt x="6437" y="1455"/>
                    <a:pt x="6436" y="1455"/>
                  </a:cubicBezTo>
                  <a:cubicBezTo>
                    <a:pt x="6400" y="1445"/>
                    <a:pt x="6287" y="1389"/>
                    <a:pt x="6160" y="1387"/>
                  </a:cubicBezTo>
                  <a:cubicBezTo>
                    <a:pt x="6123" y="1387"/>
                    <a:pt x="6083" y="1393"/>
                    <a:pt x="6044" y="1406"/>
                  </a:cubicBezTo>
                  <a:cubicBezTo>
                    <a:pt x="5962" y="1433"/>
                    <a:pt x="5920" y="1466"/>
                    <a:pt x="5896" y="1479"/>
                  </a:cubicBezTo>
                  <a:cubicBezTo>
                    <a:pt x="5873" y="1491"/>
                    <a:pt x="5867" y="1497"/>
                    <a:pt x="5794" y="1499"/>
                  </a:cubicBezTo>
                  <a:cubicBezTo>
                    <a:pt x="5778" y="1499"/>
                    <a:pt x="5758" y="1498"/>
                    <a:pt x="5735" y="1497"/>
                  </a:cubicBezTo>
                  <a:cubicBezTo>
                    <a:pt x="5542" y="1486"/>
                    <a:pt x="5491" y="1456"/>
                    <a:pt x="5395" y="1453"/>
                  </a:cubicBezTo>
                  <a:cubicBezTo>
                    <a:pt x="5380" y="1453"/>
                    <a:pt x="5364" y="1455"/>
                    <a:pt x="5347" y="1458"/>
                  </a:cubicBezTo>
                  <a:cubicBezTo>
                    <a:pt x="5266" y="1471"/>
                    <a:pt x="5266" y="1471"/>
                    <a:pt x="5266" y="1471"/>
                  </a:cubicBezTo>
                  <a:cubicBezTo>
                    <a:pt x="5229" y="1476"/>
                    <a:pt x="5205" y="1505"/>
                    <a:pt x="5209" y="1536"/>
                  </a:cubicBezTo>
                  <a:cubicBezTo>
                    <a:pt x="5208" y="1537"/>
                    <a:pt x="5214" y="1555"/>
                    <a:pt x="5157" y="1588"/>
                  </a:cubicBezTo>
                  <a:cubicBezTo>
                    <a:pt x="5123" y="1608"/>
                    <a:pt x="5094" y="1628"/>
                    <a:pt x="5070" y="1640"/>
                  </a:cubicBezTo>
                  <a:cubicBezTo>
                    <a:pt x="5059" y="1647"/>
                    <a:pt x="5050" y="1651"/>
                    <a:pt x="5043" y="1653"/>
                  </a:cubicBezTo>
                  <a:cubicBezTo>
                    <a:pt x="5041" y="1655"/>
                    <a:pt x="5039" y="1655"/>
                    <a:pt x="5037" y="1656"/>
                  </a:cubicBezTo>
                  <a:cubicBezTo>
                    <a:pt x="5036" y="1653"/>
                    <a:pt x="5032" y="1650"/>
                    <a:pt x="5025" y="1644"/>
                  </a:cubicBezTo>
                  <a:cubicBezTo>
                    <a:pt x="4955" y="1553"/>
                    <a:pt x="4868" y="1534"/>
                    <a:pt x="4843" y="1528"/>
                  </a:cubicBezTo>
                  <a:cubicBezTo>
                    <a:pt x="4839" y="1528"/>
                    <a:pt x="4817" y="1514"/>
                    <a:pt x="4779" y="1499"/>
                  </a:cubicBezTo>
                  <a:cubicBezTo>
                    <a:pt x="4740" y="1484"/>
                    <a:pt x="4687" y="1469"/>
                    <a:pt x="4622" y="1471"/>
                  </a:cubicBezTo>
                  <a:cubicBezTo>
                    <a:pt x="4585" y="1471"/>
                    <a:pt x="4542" y="1475"/>
                    <a:pt x="4497" y="1485"/>
                  </a:cubicBezTo>
                  <a:cubicBezTo>
                    <a:pt x="4475" y="1491"/>
                    <a:pt x="4446" y="1493"/>
                    <a:pt x="4415" y="1493"/>
                  </a:cubicBezTo>
                  <a:cubicBezTo>
                    <a:pt x="4344" y="1493"/>
                    <a:pt x="4259" y="1478"/>
                    <a:pt x="4186" y="1462"/>
                  </a:cubicBezTo>
                  <a:cubicBezTo>
                    <a:pt x="4111" y="1448"/>
                    <a:pt x="4063" y="1431"/>
                    <a:pt x="4012" y="1429"/>
                  </a:cubicBezTo>
                  <a:cubicBezTo>
                    <a:pt x="3970" y="1430"/>
                    <a:pt x="3462" y="1400"/>
                    <a:pt x="3378" y="1377"/>
                  </a:cubicBezTo>
                  <a:cubicBezTo>
                    <a:pt x="3297" y="1358"/>
                    <a:pt x="3173" y="1353"/>
                    <a:pt x="3055" y="1352"/>
                  </a:cubicBezTo>
                  <a:cubicBezTo>
                    <a:pt x="2971" y="1352"/>
                    <a:pt x="2894" y="1355"/>
                    <a:pt x="2842" y="1362"/>
                  </a:cubicBezTo>
                  <a:cubicBezTo>
                    <a:pt x="2763" y="1373"/>
                    <a:pt x="2565" y="1375"/>
                    <a:pt x="2496" y="1375"/>
                  </a:cubicBezTo>
                  <a:cubicBezTo>
                    <a:pt x="2476" y="1362"/>
                    <a:pt x="2442" y="1341"/>
                    <a:pt x="2406" y="1318"/>
                  </a:cubicBezTo>
                  <a:cubicBezTo>
                    <a:pt x="2377" y="1301"/>
                    <a:pt x="2347" y="1284"/>
                    <a:pt x="2319" y="1269"/>
                  </a:cubicBezTo>
                  <a:cubicBezTo>
                    <a:pt x="2288" y="1256"/>
                    <a:pt x="2276" y="1243"/>
                    <a:pt x="2226" y="1240"/>
                  </a:cubicBezTo>
                  <a:cubicBezTo>
                    <a:pt x="2186" y="1241"/>
                    <a:pt x="2166" y="1250"/>
                    <a:pt x="2136" y="1257"/>
                  </a:cubicBezTo>
                  <a:cubicBezTo>
                    <a:pt x="2107" y="1264"/>
                    <a:pt x="2076" y="1270"/>
                    <a:pt x="2056" y="1269"/>
                  </a:cubicBezTo>
                  <a:cubicBezTo>
                    <a:pt x="2033" y="1269"/>
                    <a:pt x="2027" y="1266"/>
                    <a:pt x="2022" y="1261"/>
                  </a:cubicBezTo>
                  <a:cubicBezTo>
                    <a:pt x="1935" y="1177"/>
                    <a:pt x="1808" y="1138"/>
                    <a:pt x="1802" y="1136"/>
                  </a:cubicBezTo>
                  <a:cubicBezTo>
                    <a:pt x="1784" y="1130"/>
                    <a:pt x="1763" y="1130"/>
                    <a:pt x="1745" y="1137"/>
                  </a:cubicBezTo>
                  <a:cubicBezTo>
                    <a:pt x="1727" y="1144"/>
                    <a:pt x="1713" y="1158"/>
                    <a:pt x="1707" y="1174"/>
                  </a:cubicBezTo>
                  <a:cubicBezTo>
                    <a:pt x="1707" y="1174"/>
                    <a:pt x="1695" y="1206"/>
                    <a:pt x="1673" y="1241"/>
                  </a:cubicBezTo>
                  <a:cubicBezTo>
                    <a:pt x="1652" y="1278"/>
                    <a:pt x="1617" y="1309"/>
                    <a:pt x="1604" y="1311"/>
                  </a:cubicBezTo>
                  <a:cubicBezTo>
                    <a:pt x="1529" y="1332"/>
                    <a:pt x="1377" y="1370"/>
                    <a:pt x="1325" y="1369"/>
                  </a:cubicBezTo>
                  <a:cubicBezTo>
                    <a:pt x="1322" y="1369"/>
                    <a:pt x="1321" y="1368"/>
                    <a:pt x="1319" y="1368"/>
                  </a:cubicBezTo>
                  <a:cubicBezTo>
                    <a:pt x="1297" y="1358"/>
                    <a:pt x="1280" y="1358"/>
                    <a:pt x="1267" y="1358"/>
                  </a:cubicBezTo>
                  <a:cubicBezTo>
                    <a:pt x="1196" y="1360"/>
                    <a:pt x="1109" y="1390"/>
                    <a:pt x="1020" y="1418"/>
                  </a:cubicBezTo>
                  <a:cubicBezTo>
                    <a:pt x="935" y="1446"/>
                    <a:pt x="860" y="1474"/>
                    <a:pt x="860" y="1475"/>
                  </a:cubicBezTo>
                  <a:lnTo>
                    <a:pt x="840" y="1486"/>
                  </a:lnTo>
                  <a:cubicBezTo>
                    <a:pt x="840" y="1486"/>
                    <a:pt x="791" y="1526"/>
                    <a:pt x="735" y="1564"/>
                  </a:cubicBezTo>
                  <a:cubicBezTo>
                    <a:pt x="707" y="1584"/>
                    <a:pt x="678" y="1604"/>
                    <a:pt x="653" y="1617"/>
                  </a:cubicBezTo>
                  <a:cubicBezTo>
                    <a:pt x="641" y="1623"/>
                    <a:pt x="631" y="1628"/>
                    <a:pt x="624" y="1631"/>
                  </a:cubicBezTo>
                  <a:lnTo>
                    <a:pt x="623" y="1631"/>
                  </a:lnTo>
                  <a:cubicBezTo>
                    <a:pt x="581" y="1622"/>
                    <a:pt x="512" y="1613"/>
                    <a:pt x="448" y="1613"/>
                  </a:cubicBezTo>
                  <a:cubicBezTo>
                    <a:pt x="422" y="1613"/>
                    <a:pt x="397" y="1615"/>
                    <a:pt x="370" y="1621"/>
                  </a:cubicBezTo>
                  <a:cubicBezTo>
                    <a:pt x="347" y="1625"/>
                    <a:pt x="299" y="1649"/>
                    <a:pt x="297" y="1696"/>
                  </a:cubicBezTo>
                  <a:cubicBezTo>
                    <a:pt x="297" y="1708"/>
                    <a:pt x="302" y="1719"/>
                    <a:pt x="306" y="1728"/>
                  </a:cubicBezTo>
                  <a:cubicBezTo>
                    <a:pt x="313" y="1736"/>
                    <a:pt x="313" y="1785"/>
                    <a:pt x="347" y="1836"/>
                  </a:cubicBezTo>
                  <a:cubicBezTo>
                    <a:pt x="384" y="1891"/>
                    <a:pt x="469" y="1929"/>
                    <a:pt x="590" y="1926"/>
                  </a:cubicBezTo>
                  <a:cubicBezTo>
                    <a:pt x="689" y="1927"/>
                    <a:pt x="728" y="1943"/>
                    <a:pt x="758" y="1959"/>
                  </a:cubicBezTo>
                  <a:cubicBezTo>
                    <a:pt x="790" y="1974"/>
                    <a:pt x="819" y="2006"/>
                    <a:pt x="889" y="2020"/>
                  </a:cubicBezTo>
                  <a:cubicBezTo>
                    <a:pt x="938" y="2028"/>
                    <a:pt x="963" y="2028"/>
                    <a:pt x="976" y="2033"/>
                  </a:cubicBezTo>
                  <a:cubicBezTo>
                    <a:pt x="991" y="2037"/>
                    <a:pt x="1012" y="2047"/>
                    <a:pt x="1056" y="2084"/>
                  </a:cubicBezTo>
                  <a:cubicBezTo>
                    <a:pt x="1079" y="2103"/>
                    <a:pt x="1092" y="2121"/>
                    <a:pt x="1099" y="2134"/>
                  </a:cubicBezTo>
                  <a:cubicBezTo>
                    <a:pt x="1096" y="2133"/>
                    <a:pt x="1092" y="2133"/>
                    <a:pt x="1089" y="2133"/>
                  </a:cubicBezTo>
                  <a:cubicBezTo>
                    <a:pt x="972" y="2120"/>
                    <a:pt x="849" y="2091"/>
                    <a:pt x="790" y="2041"/>
                  </a:cubicBezTo>
                  <a:cubicBezTo>
                    <a:pt x="709" y="1974"/>
                    <a:pt x="709" y="1974"/>
                    <a:pt x="709" y="1974"/>
                  </a:cubicBezTo>
                  <a:cubicBezTo>
                    <a:pt x="686" y="1956"/>
                    <a:pt x="651" y="1951"/>
                    <a:pt x="624" y="1963"/>
                  </a:cubicBezTo>
                  <a:lnTo>
                    <a:pt x="487" y="2026"/>
                  </a:lnTo>
                  <a:cubicBezTo>
                    <a:pt x="278" y="2044"/>
                    <a:pt x="45" y="2137"/>
                    <a:pt x="42" y="2138"/>
                  </a:cubicBezTo>
                  <a:cubicBezTo>
                    <a:pt x="6" y="2151"/>
                    <a:pt x="-10" y="2187"/>
                    <a:pt x="7" y="2216"/>
                  </a:cubicBezTo>
                  <a:cubicBezTo>
                    <a:pt x="10" y="2220"/>
                    <a:pt x="79" y="2348"/>
                    <a:pt x="218" y="2441"/>
                  </a:cubicBezTo>
                  <a:cubicBezTo>
                    <a:pt x="371" y="2535"/>
                    <a:pt x="638" y="2533"/>
                    <a:pt x="679" y="2534"/>
                  </a:cubicBezTo>
                  <a:lnTo>
                    <a:pt x="679" y="2535"/>
                  </a:lnTo>
                  <a:cubicBezTo>
                    <a:pt x="620" y="2555"/>
                    <a:pt x="564" y="2583"/>
                    <a:pt x="513" y="2621"/>
                  </a:cubicBezTo>
                  <a:cubicBezTo>
                    <a:pt x="469" y="2656"/>
                    <a:pt x="425" y="2679"/>
                    <a:pt x="384" y="2706"/>
                  </a:cubicBezTo>
                  <a:cubicBezTo>
                    <a:pt x="345" y="2731"/>
                    <a:pt x="299" y="2771"/>
                    <a:pt x="299" y="2830"/>
                  </a:cubicBezTo>
                  <a:cubicBezTo>
                    <a:pt x="299" y="2855"/>
                    <a:pt x="306" y="2879"/>
                    <a:pt x="319" y="2904"/>
                  </a:cubicBezTo>
                  <a:cubicBezTo>
                    <a:pt x="343" y="2950"/>
                    <a:pt x="381" y="2992"/>
                    <a:pt x="421" y="3031"/>
                  </a:cubicBezTo>
                  <a:cubicBezTo>
                    <a:pt x="404" y="3027"/>
                    <a:pt x="388" y="3024"/>
                    <a:pt x="372" y="3025"/>
                  </a:cubicBezTo>
                  <a:lnTo>
                    <a:pt x="355" y="3025"/>
                  </a:lnTo>
                  <a:cubicBezTo>
                    <a:pt x="314" y="3025"/>
                    <a:pt x="292" y="3025"/>
                    <a:pt x="262" y="3033"/>
                  </a:cubicBezTo>
                  <a:cubicBezTo>
                    <a:pt x="234" y="3041"/>
                    <a:pt x="223" y="3048"/>
                    <a:pt x="157" y="3068"/>
                  </a:cubicBezTo>
                  <a:cubicBezTo>
                    <a:pt x="130" y="3073"/>
                    <a:pt x="94" y="3106"/>
                    <a:pt x="97" y="3137"/>
                  </a:cubicBezTo>
                  <a:cubicBezTo>
                    <a:pt x="100" y="3175"/>
                    <a:pt x="120" y="3188"/>
                    <a:pt x="135" y="3204"/>
                  </a:cubicBezTo>
                  <a:cubicBezTo>
                    <a:pt x="160" y="3227"/>
                    <a:pt x="191" y="3245"/>
                    <a:pt x="223" y="3262"/>
                  </a:cubicBezTo>
                  <a:cubicBezTo>
                    <a:pt x="257" y="3277"/>
                    <a:pt x="285" y="3290"/>
                    <a:pt x="330" y="3292"/>
                  </a:cubicBezTo>
                  <a:cubicBezTo>
                    <a:pt x="400" y="3287"/>
                    <a:pt x="422" y="3255"/>
                    <a:pt x="449" y="3228"/>
                  </a:cubicBezTo>
                  <a:cubicBezTo>
                    <a:pt x="473" y="3197"/>
                    <a:pt x="491" y="3164"/>
                    <a:pt x="493" y="3122"/>
                  </a:cubicBezTo>
                  <a:cubicBezTo>
                    <a:pt x="493" y="3115"/>
                    <a:pt x="492" y="3106"/>
                    <a:pt x="490" y="3097"/>
                  </a:cubicBezTo>
                  <a:cubicBezTo>
                    <a:pt x="517" y="3122"/>
                    <a:pt x="542" y="3146"/>
                    <a:pt x="560" y="3166"/>
                  </a:cubicBezTo>
                  <a:cubicBezTo>
                    <a:pt x="570" y="3177"/>
                    <a:pt x="578" y="3186"/>
                    <a:pt x="583" y="3193"/>
                  </a:cubicBezTo>
                  <a:cubicBezTo>
                    <a:pt x="587" y="3200"/>
                    <a:pt x="587" y="3202"/>
                    <a:pt x="588" y="3202"/>
                  </a:cubicBezTo>
                  <a:cubicBezTo>
                    <a:pt x="593" y="3250"/>
                    <a:pt x="661" y="3278"/>
                    <a:pt x="695" y="3273"/>
                  </a:cubicBezTo>
                  <a:cubicBezTo>
                    <a:pt x="758" y="3271"/>
                    <a:pt x="815" y="3247"/>
                    <a:pt x="869" y="3218"/>
                  </a:cubicBezTo>
                  <a:cubicBezTo>
                    <a:pt x="918" y="3190"/>
                    <a:pt x="963" y="3163"/>
                    <a:pt x="989" y="3120"/>
                  </a:cubicBezTo>
                  <a:cubicBezTo>
                    <a:pt x="989" y="3128"/>
                    <a:pt x="987" y="3140"/>
                    <a:pt x="983" y="3152"/>
                  </a:cubicBezTo>
                  <a:cubicBezTo>
                    <a:pt x="979" y="3171"/>
                    <a:pt x="976" y="3190"/>
                    <a:pt x="976" y="3207"/>
                  </a:cubicBezTo>
                  <a:cubicBezTo>
                    <a:pt x="974" y="3285"/>
                    <a:pt x="1030" y="3341"/>
                    <a:pt x="1079" y="3365"/>
                  </a:cubicBezTo>
                  <a:cubicBezTo>
                    <a:pt x="1128" y="3392"/>
                    <a:pt x="1172" y="3398"/>
                    <a:pt x="1176" y="3399"/>
                  </a:cubicBezTo>
                  <a:cubicBezTo>
                    <a:pt x="1208" y="3404"/>
                    <a:pt x="1239" y="3391"/>
                    <a:pt x="1254" y="3368"/>
                  </a:cubicBezTo>
                  <a:cubicBezTo>
                    <a:pt x="1254" y="3368"/>
                    <a:pt x="1270" y="3341"/>
                    <a:pt x="1289" y="3318"/>
                  </a:cubicBezTo>
                  <a:cubicBezTo>
                    <a:pt x="1292" y="3313"/>
                    <a:pt x="1296" y="3309"/>
                    <a:pt x="1300" y="3304"/>
                  </a:cubicBezTo>
                  <a:cubicBezTo>
                    <a:pt x="1320" y="3320"/>
                    <a:pt x="1344" y="3340"/>
                    <a:pt x="1365" y="3359"/>
                  </a:cubicBezTo>
                  <a:cubicBezTo>
                    <a:pt x="1403" y="3392"/>
                    <a:pt x="1437" y="3422"/>
                    <a:pt x="1437" y="3422"/>
                  </a:cubicBezTo>
                  <a:cubicBezTo>
                    <a:pt x="1463" y="3445"/>
                    <a:pt x="1506" y="3448"/>
                    <a:pt x="1536" y="3428"/>
                  </a:cubicBezTo>
                  <a:cubicBezTo>
                    <a:pt x="1536" y="3428"/>
                    <a:pt x="1557" y="3413"/>
                    <a:pt x="1586" y="3398"/>
                  </a:cubicBezTo>
                  <a:cubicBezTo>
                    <a:pt x="1613" y="3383"/>
                    <a:pt x="1647" y="3373"/>
                    <a:pt x="1661" y="3373"/>
                  </a:cubicBezTo>
                  <a:cubicBezTo>
                    <a:pt x="1662" y="3376"/>
                    <a:pt x="1662" y="3377"/>
                    <a:pt x="1662" y="3378"/>
                  </a:cubicBezTo>
                  <a:cubicBezTo>
                    <a:pt x="1664" y="3381"/>
                    <a:pt x="1655" y="3400"/>
                    <a:pt x="1625" y="3421"/>
                  </a:cubicBezTo>
                  <a:cubicBezTo>
                    <a:pt x="1597" y="3442"/>
                    <a:pt x="1555" y="3462"/>
                    <a:pt x="1521" y="3479"/>
                  </a:cubicBezTo>
                  <a:cubicBezTo>
                    <a:pt x="1487" y="3496"/>
                    <a:pt x="1391" y="3534"/>
                    <a:pt x="1297" y="3571"/>
                  </a:cubicBezTo>
                  <a:cubicBezTo>
                    <a:pt x="1202" y="3609"/>
                    <a:pt x="1113" y="3644"/>
                    <a:pt x="1066" y="3671"/>
                  </a:cubicBezTo>
                  <a:cubicBezTo>
                    <a:pt x="1039" y="3687"/>
                    <a:pt x="955" y="3729"/>
                    <a:pt x="877" y="3763"/>
                  </a:cubicBezTo>
                  <a:cubicBezTo>
                    <a:pt x="838" y="3780"/>
                    <a:pt x="798" y="3796"/>
                    <a:pt x="766" y="3808"/>
                  </a:cubicBezTo>
                  <a:cubicBezTo>
                    <a:pt x="750" y="3812"/>
                    <a:pt x="736" y="3817"/>
                    <a:pt x="726" y="3820"/>
                  </a:cubicBezTo>
                  <a:cubicBezTo>
                    <a:pt x="721" y="3821"/>
                    <a:pt x="716" y="3822"/>
                    <a:pt x="715" y="3822"/>
                  </a:cubicBezTo>
                  <a:lnTo>
                    <a:pt x="713" y="3822"/>
                  </a:lnTo>
                  <a:cubicBezTo>
                    <a:pt x="658" y="3823"/>
                    <a:pt x="625" y="3853"/>
                    <a:pt x="609" y="3878"/>
                  </a:cubicBezTo>
                  <a:cubicBezTo>
                    <a:pt x="591" y="3904"/>
                    <a:pt x="583" y="3932"/>
                    <a:pt x="583" y="3961"/>
                  </a:cubicBezTo>
                  <a:cubicBezTo>
                    <a:pt x="583" y="3988"/>
                    <a:pt x="590" y="4017"/>
                    <a:pt x="613" y="4044"/>
                  </a:cubicBezTo>
                  <a:cubicBezTo>
                    <a:pt x="636" y="4072"/>
                    <a:pt x="681" y="4092"/>
                    <a:pt x="726" y="4090"/>
                  </a:cubicBezTo>
                  <a:cubicBezTo>
                    <a:pt x="733" y="4090"/>
                    <a:pt x="740" y="4090"/>
                    <a:pt x="749" y="4089"/>
                  </a:cubicBezTo>
                  <a:cubicBezTo>
                    <a:pt x="898" y="4071"/>
                    <a:pt x="1227" y="3951"/>
                    <a:pt x="1331" y="3907"/>
                  </a:cubicBezTo>
                  <a:cubicBezTo>
                    <a:pt x="1337" y="3905"/>
                    <a:pt x="1342" y="3904"/>
                    <a:pt x="1344" y="3904"/>
                  </a:cubicBezTo>
                  <a:lnTo>
                    <a:pt x="1344" y="3904"/>
                  </a:lnTo>
                  <a:cubicBezTo>
                    <a:pt x="1344" y="3904"/>
                    <a:pt x="1344" y="3904"/>
                    <a:pt x="1354" y="3905"/>
                  </a:cubicBezTo>
                  <a:cubicBezTo>
                    <a:pt x="1365" y="3907"/>
                    <a:pt x="1384" y="3912"/>
                    <a:pt x="1407" y="3912"/>
                  </a:cubicBezTo>
                  <a:cubicBezTo>
                    <a:pt x="1462" y="3911"/>
                    <a:pt x="1525" y="3892"/>
                    <a:pt x="1635" y="3838"/>
                  </a:cubicBezTo>
                  <a:cubicBezTo>
                    <a:pt x="1754" y="3779"/>
                    <a:pt x="1850" y="3724"/>
                    <a:pt x="1923" y="3685"/>
                  </a:cubicBezTo>
                  <a:cubicBezTo>
                    <a:pt x="1959" y="3666"/>
                    <a:pt x="1989" y="3650"/>
                    <a:pt x="2013" y="3641"/>
                  </a:cubicBezTo>
                  <a:cubicBezTo>
                    <a:pt x="2031" y="3633"/>
                    <a:pt x="2042" y="3630"/>
                    <a:pt x="2048" y="3629"/>
                  </a:cubicBezTo>
                  <a:cubicBezTo>
                    <a:pt x="2049" y="3630"/>
                    <a:pt x="2051" y="3631"/>
                    <a:pt x="2053" y="3634"/>
                  </a:cubicBezTo>
                  <a:cubicBezTo>
                    <a:pt x="2078" y="3651"/>
                    <a:pt x="2116" y="3733"/>
                    <a:pt x="2233" y="3763"/>
                  </a:cubicBezTo>
                  <a:cubicBezTo>
                    <a:pt x="2251" y="3768"/>
                    <a:pt x="2269" y="3770"/>
                    <a:pt x="2289" y="3770"/>
                  </a:cubicBezTo>
                  <a:cubicBezTo>
                    <a:pt x="2437" y="3764"/>
                    <a:pt x="2519" y="3655"/>
                    <a:pt x="2567" y="3633"/>
                  </a:cubicBezTo>
                  <a:cubicBezTo>
                    <a:pt x="2645" y="3579"/>
                    <a:pt x="2678" y="3498"/>
                    <a:pt x="2684" y="3427"/>
                  </a:cubicBezTo>
                  <a:cubicBezTo>
                    <a:pt x="2684" y="3411"/>
                    <a:pt x="2682" y="3395"/>
                    <a:pt x="2669" y="3375"/>
                  </a:cubicBezTo>
                  <a:cubicBezTo>
                    <a:pt x="2657" y="3353"/>
                    <a:pt x="2620" y="3333"/>
                    <a:pt x="2588" y="3335"/>
                  </a:cubicBezTo>
                  <a:cubicBezTo>
                    <a:pt x="2579" y="3335"/>
                    <a:pt x="2570" y="3335"/>
                    <a:pt x="2562" y="3338"/>
                  </a:cubicBezTo>
                  <a:cubicBezTo>
                    <a:pt x="2556" y="3338"/>
                    <a:pt x="2541" y="3340"/>
                    <a:pt x="2523" y="3341"/>
                  </a:cubicBezTo>
                  <a:cubicBezTo>
                    <a:pt x="2559" y="3310"/>
                    <a:pt x="2592" y="3275"/>
                    <a:pt x="2598" y="3220"/>
                  </a:cubicBezTo>
                  <a:cubicBezTo>
                    <a:pt x="2597" y="3172"/>
                    <a:pt x="2616" y="3107"/>
                    <a:pt x="2659" y="3074"/>
                  </a:cubicBezTo>
                  <a:cubicBezTo>
                    <a:pt x="2652" y="3091"/>
                    <a:pt x="2645" y="3110"/>
                    <a:pt x="2636" y="3132"/>
                  </a:cubicBezTo>
                  <a:cubicBezTo>
                    <a:pt x="2624" y="3159"/>
                    <a:pt x="2618" y="3182"/>
                    <a:pt x="2618" y="3206"/>
                  </a:cubicBezTo>
                  <a:cubicBezTo>
                    <a:pt x="2617" y="3233"/>
                    <a:pt x="2628" y="3264"/>
                    <a:pt x="2655" y="3285"/>
                  </a:cubicBezTo>
                  <a:cubicBezTo>
                    <a:pt x="2684" y="3306"/>
                    <a:pt x="2716" y="3311"/>
                    <a:pt x="2743" y="3311"/>
                  </a:cubicBezTo>
                  <a:cubicBezTo>
                    <a:pt x="2832" y="3308"/>
                    <a:pt x="2912" y="3266"/>
                    <a:pt x="2972" y="3221"/>
                  </a:cubicBezTo>
                  <a:cubicBezTo>
                    <a:pt x="3001" y="3199"/>
                    <a:pt x="3005" y="3201"/>
                    <a:pt x="3053" y="3193"/>
                  </a:cubicBezTo>
                  <a:cubicBezTo>
                    <a:pt x="3098" y="3186"/>
                    <a:pt x="3168" y="3170"/>
                    <a:pt x="3251" y="3118"/>
                  </a:cubicBezTo>
                  <a:cubicBezTo>
                    <a:pt x="3331" y="3067"/>
                    <a:pt x="3375" y="3025"/>
                    <a:pt x="3401" y="3001"/>
                  </a:cubicBezTo>
                  <a:cubicBezTo>
                    <a:pt x="3432" y="2977"/>
                    <a:pt x="3421" y="2983"/>
                    <a:pt x="3440" y="2981"/>
                  </a:cubicBezTo>
                  <a:cubicBezTo>
                    <a:pt x="3440" y="2981"/>
                    <a:pt x="3440" y="2981"/>
                    <a:pt x="3444" y="2982"/>
                  </a:cubicBezTo>
                  <a:cubicBezTo>
                    <a:pt x="3462" y="2987"/>
                    <a:pt x="3505" y="3010"/>
                    <a:pt x="3549" y="3035"/>
                  </a:cubicBezTo>
                  <a:cubicBezTo>
                    <a:pt x="3595" y="3058"/>
                    <a:pt x="3642" y="3085"/>
                    <a:pt x="3711" y="3087"/>
                  </a:cubicBezTo>
                  <a:cubicBezTo>
                    <a:pt x="3740" y="3088"/>
                    <a:pt x="3772" y="3080"/>
                    <a:pt x="3797" y="3063"/>
                  </a:cubicBezTo>
                  <a:lnTo>
                    <a:pt x="3797" y="3063"/>
                  </a:lnTo>
                  <a:cubicBezTo>
                    <a:pt x="3800" y="3062"/>
                    <a:pt x="3804" y="3062"/>
                    <a:pt x="3811" y="3062"/>
                  </a:cubicBezTo>
                  <a:cubicBezTo>
                    <a:pt x="3842" y="3061"/>
                    <a:pt x="3911" y="3079"/>
                    <a:pt x="3981" y="3100"/>
                  </a:cubicBezTo>
                  <a:cubicBezTo>
                    <a:pt x="4053" y="3119"/>
                    <a:pt x="4127" y="3142"/>
                    <a:pt x="4203" y="3143"/>
                  </a:cubicBezTo>
                  <a:cubicBezTo>
                    <a:pt x="4242" y="3141"/>
                    <a:pt x="4391" y="3184"/>
                    <a:pt x="4525" y="3227"/>
                  </a:cubicBezTo>
                  <a:cubicBezTo>
                    <a:pt x="4593" y="3249"/>
                    <a:pt x="4659" y="3271"/>
                    <a:pt x="4715" y="3288"/>
                  </a:cubicBezTo>
                  <a:cubicBezTo>
                    <a:pt x="4774" y="3305"/>
                    <a:pt x="4811" y="3318"/>
                    <a:pt x="4857" y="3319"/>
                  </a:cubicBezTo>
                  <a:cubicBezTo>
                    <a:pt x="4870" y="3318"/>
                    <a:pt x="4950" y="3338"/>
                    <a:pt x="5010" y="3377"/>
                  </a:cubicBezTo>
                  <a:cubicBezTo>
                    <a:pt x="5074" y="3416"/>
                    <a:pt x="5122" y="3470"/>
                    <a:pt x="5127" y="3534"/>
                  </a:cubicBezTo>
                  <a:cubicBezTo>
                    <a:pt x="5134" y="3615"/>
                    <a:pt x="5152" y="3671"/>
                    <a:pt x="5198" y="3710"/>
                  </a:cubicBezTo>
                  <a:cubicBezTo>
                    <a:pt x="5246" y="3750"/>
                    <a:pt x="5306" y="3752"/>
                    <a:pt x="5343" y="3752"/>
                  </a:cubicBezTo>
                  <a:cubicBezTo>
                    <a:pt x="5354" y="3752"/>
                    <a:pt x="5366" y="3752"/>
                    <a:pt x="5375" y="3752"/>
                  </a:cubicBezTo>
                  <a:cubicBezTo>
                    <a:pt x="5395" y="3751"/>
                    <a:pt x="5461" y="3765"/>
                    <a:pt x="5509" y="3787"/>
                  </a:cubicBezTo>
                  <a:cubicBezTo>
                    <a:pt x="5533" y="3797"/>
                    <a:pt x="5555" y="3810"/>
                    <a:pt x="5566" y="3820"/>
                  </a:cubicBezTo>
                  <a:cubicBezTo>
                    <a:pt x="5572" y="3824"/>
                    <a:pt x="5576" y="3829"/>
                    <a:pt x="5576" y="3830"/>
                  </a:cubicBezTo>
                  <a:cubicBezTo>
                    <a:pt x="5576" y="3854"/>
                    <a:pt x="5566" y="3928"/>
                    <a:pt x="5566" y="4002"/>
                  </a:cubicBezTo>
                  <a:cubicBezTo>
                    <a:pt x="5568" y="4100"/>
                    <a:pt x="5573" y="4218"/>
                    <a:pt x="5693" y="4285"/>
                  </a:cubicBezTo>
                  <a:cubicBezTo>
                    <a:pt x="5749" y="4312"/>
                    <a:pt x="5805" y="4349"/>
                    <a:pt x="5857" y="4380"/>
                  </a:cubicBezTo>
                  <a:cubicBezTo>
                    <a:pt x="5912" y="4411"/>
                    <a:pt x="5952" y="4442"/>
                    <a:pt x="6024" y="4445"/>
                  </a:cubicBezTo>
                  <a:cubicBezTo>
                    <a:pt x="6042" y="4446"/>
                    <a:pt x="6062" y="4442"/>
                    <a:pt x="6079" y="4433"/>
                  </a:cubicBezTo>
                  <a:cubicBezTo>
                    <a:pt x="6140" y="4395"/>
                    <a:pt x="6134" y="4357"/>
                    <a:pt x="6137" y="4321"/>
                  </a:cubicBezTo>
                  <a:cubicBezTo>
                    <a:pt x="6137" y="4292"/>
                    <a:pt x="6133" y="4262"/>
                    <a:pt x="6125" y="4232"/>
                  </a:cubicBezTo>
                  <a:cubicBezTo>
                    <a:pt x="6134" y="4241"/>
                    <a:pt x="6143" y="4250"/>
                    <a:pt x="6152" y="4258"/>
                  </a:cubicBezTo>
                  <a:cubicBezTo>
                    <a:pt x="6178" y="4279"/>
                    <a:pt x="6204" y="4302"/>
                    <a:pt x="6256" y="4306"/>
                  </a:cubicBezTo>
                  <a:cubicBezTo>
                    <a:pt x="6259" y="4308"/>
                    <a:pt x="6268" y="4312"/>
                    <a:pt x="6280" y="4320"/>
                  </a:cubicBezTo>
                  <a:cubicBezTo>
                    <a:pt x="6324" y="4352"/>
                    <a:pt x="6378" y="4431"/>
                    <a:pt x="6375" y="4468"/>
                  </a:cubicBezTo>
                  <a:cubicBezTo>
                    <a:pt x="6375" y="4475"/>
                    <a:pt x="6373" y="4481"/>
                    <a:pt x="6371" y="4485"/>
                  </a:cubicBezTo>
                  <a:cubicBezTo>
                    <a:pt x="6361" y="4508"/>
                    <a:pt x="6357" y="4532"/>
                    <a:pt x="6357" y="4557"/>
                  </a:cubicBezTo>
                  <a:cubicBezTo>
                    <a:pt x="6358" y="4666"/>
                    <a:pt x="6444" y="4787"/>
                    <a:pt x="6603" y="4793"/>
                  </a:cubicBezTo>
                  <a:cubicBezTo>
                    <a:pt x="6619" y="4789"/>
                    <a:pt x="6686" y="4824"/>
                    <a:pt x="6741" y="4872"/>
                  </a:cubicBezTo>
                  <a:cubicBezTo>
                    <a:pt x="6770" y="4895"/>
                    <a:pt x="6798" y="4920"/>
                    <a:pt x="6822" y="4941"/>
                  </a:cubicBezTo>
                  <a:cubicBezTo>
                    <a:pt x="6850" y="4962"/>
                    <a:pt x="6864" y="4980"/>
                    <a:pt x="6909" y="4994"/>
                  </a:cubicBezTo>
                  <a:cubicBezTo>
                    <a:pt x="6914" y="4994"/>
                    <a:pt x="6940" y="5008"/>
                    <a:pt x="6956" y="5025"/>
                  </a:cubicBezTo>
                  <a:cubicBezTo>
                    <a:pt x="6965" y="5034"/>
                    <a:pt x="6973" y="5043"/>
                    <a:pt x="6976" y="5050"/>
                  </a:cubicBezTo>
                  <a:cubicBezTo>
                    <a:pt x="6978" y="5053"/>
                    <a:pt x="6980" y="5056"/>
                    <a:pt x="6980" y="5058"/>
                  </a:cubicBezTo>
                  <a:lnTo>
                    <a:pt x="6981" y="5058"/>
                  </a:lnTo>
                  <a:cubicBezTo>
                    <a:pt x="6982" y="5095"/>
                    <a:pt x="6999" y="5156"/>
                    <a:pt x="7017" y="5232"/>
                  </a:cubicBezTo>
                  <a:cubicBezTo>
                    <a:pt x="7033" y="5304"/>
                    <a:pt x="7049" y="5386"/>
                    <a:pt x="7049" y="5423"/>
                  </a:cubicBezTo>
                  <a:cubicBezTo>
                    <a:pt x="7049" y="5510"/>
                    <a:pt x="7008" y="5892"/>
                    <a:pt x="6995" y="6041"/>
                  </a:cubicBezTo>
                  <a:cubicBezTo>
                    <a:pt x="6994" y="6050"/>
                    <a:pt x="6994" y="6059"/>
                    <a:pt x="6994" y="6069"/>
                  </a:cubicBezTo>
                  <a:cubicBezTo>
                    <a:pt x="6996" y="6243"/>
                    <a:pt x="7115" y="6481"/>
                    <a:pt x="7256" y="6624"/>
                  </a:cubicBezTo>
                  <a:cubicBezTo>
                    <a:pt x="7318" y="6684"/>
                    <a:pt x="7383" y="6780"/>
                    <a:pt x="7440" y="6868"/>
                  </a:cubicBezTo>
                  <a:cubicBezTo>
                    <a:pt x="7500" y="6957"/>
                    <a:pt x="7544" y="7033"/>
                    <a:pt x="7608" y="7078"/>
                  </a:cubicBezTo>
                  <a:cubicBezTo>
                    <a:pt x="7631" y="7093"/>
                    <a:pt x="7665" y="7138"/>
                    <a:pt x="7704" y="7182"/>
                  </a:cubicBezTo>
                  <a:cubicBezTo>
                    <a:pt x="7743" y="7225"/>
                    <a:pt x="7800" y="7280"/>
                    <a:pt x="7896" y="7281"/>
                  </a:cubicBezTo>
                  <a:cubicBezTo>
                    <a:pt x="7904" y="7281"/>
                    <a:pt x="7913" y="7281"/>
                    <a:pt x="7921" y="7280"/>
                  </a:cubicBezTo>
                  <a:cubicBezTo>
                    <a:pt x="7926" y="7279"/>
                    <a:pt x="7930" y="7279"/>
                    <a:pt x="7934" y="7279"/>
                  </a:cubicBezTo>
                  <a:cubicBezTo>
                    <a:pt x="7963" y="7280"/>
                    <a:pt x="7987" y="7289"/>
                    <a:pt x="8028" y="7327"/>
                  </a:cubicBezTo>
                  <a:cubicBezTo>
                    <a:pt x="8066" y="7366"/>
                    <a:pt x="8110" y="7430"/>
                    <a:pt x="8161" y="7518"/>
                  </a:cubicBezTo>
                  <a:cubicBezTo>
                    <a:pt x="8213" y="7607"/>
                    <a:pt x="8267" y="7732"/>
                    <a:pt x="8319" y="7839"/>
                  </a:cubicBezTo>
                  <a:cubicBezTo>
                    <a:pt x="8345" y="7892"/>
                    <a:pt x="8370" y="7941"/>
                    <a:pt x="8396" y="7980"/>
                  </a:cubicBezTo>
                  <a:cubicBezTo>
                    <a:pt x="8424" y="8019"/>
                    <a:pt x="8443" y="8052"/>
                    <a:pt x="8498" y="8074"/>
                  </a:cubicBezTo>
                  <a:cubicBezTo>
                    <a:pt x="8521" y="8081"/>
                    <a:pt x="8558" y="8101"/>
                    <a:pt x="8585" y="8122"/>
                  </a:cubicBezTo>
                  <a:cubicBezTo>
                    <a:pt x="8612" y="8143"/>
                    <a:pt x="8624" y="8166"/>
                    <a:pt x="8622" y="8168"/>
                  </a:cubicBezTo>
                  <a:cubicBezTo>
                    <a:pt x="8622" y="8169"/>
                    <a:pt x="8622" y="8168"/>
                    <a:pt x="8619" y="8171"/>
                  </a:cubicBezTo>
                  <a:cubicBezTo>
                    <a:pt x="8570" y="8225"/>
                    <a:pt x="8500" y="8300"/>
                    <a:pt x="8493" y="8385"/>
                  </a:cubicBezTo>
                  <a:cubicBezTo>
                    <a:pt x="8493" y="8406"/>
                    <a:pt x="8501" y="8435"/>
                    <a:pt x="8528" y="8457"/>
                  </a:cubicBezTo>
                  <a:cubicBezTo>
                    <a:pt x="8555" y="8478"/>
                    <a:pt x="8590" y="8485"/>
                    <a:pt x="8621" y="8484"/>
                  </a:cubicBezTo>
                  <a:cubicBezTo>
                    <a:pt x="8702" y="8483"/>
                    <a:pt x="8756" y="8463"/>
                    <a:pt x="8766" y="8465"/>
                  </a:cubicBezTo>
                  <a:cubicBezTo>
                    <a:pt x="8771" y="8467"/>
                    <a:pt x="8775" y="8459"/>
                    <a:pt x="8820" y="8511"/>
                  </a:cubicBezTo>
                  <a:cubicBezTo>
                    <a:pt x="8869" y="8574"/>
                    <a:pt x="8923" y="8622"/>
                    <a:pt x="8961" y="8660"/>
                  </a:cubicBezTo>
                  <a:cubicBezTo>
                    <a:pt x="9000" y="8699"/>
                    <a:pt x="9015" y="8725"/>
                    <a:pt x="9013" y="8737"/>
                  </a:cubicBezTo>
                  <a:cubicBezTo>
                    <a:pt x="9013" y="8738"/>
                    <a:pt x="9013" y="8740"/>
                    <a:pt x="9013" y="8742"/>
                  </a:cubicBezTo>
                  <a:cubicBezTo>
                    <a:pt x="9012" y="8747"/>
                    <a:pt x="9011" y="8754"/>
                    <a:pt x="9011" y="8762"/>
                  </a:cubicBezTo>
                  <a:cubicBezTo>
                    <a:pt x="9011" y="8827"/>
                    <a:pt x="9065" y="8870"/>
                    <a:pt x="9110" y="8890"/>
                  </a:cubicBezTo>
                  <a:cubicBezTo>
                    <a:pt x="9151" y="8909"/>
                    <a:pt x="9193" y="8919"/>
                    <a:pt x="9218" y="8925"/>
                  </a:cubicBezTo>
                  <a:cubicBezTo>
                    <a:pt x="9219" y="8926"/>
                    <a:pt x="9221" y="8928"/>
                    <a:pt x="9222" y="8930"/>
                  </a:cubicBezTo>
                  <a:cubicBezTo>
                    <a:pt x="9241" y="8946"/>
                    <a:pt x="9273" y="8987"/>
                    <a:pt x="9313" y="9025"/>
                  </a:cubicBezTo>
                  <a:cubicBezTo>
                    <a:pt x="9353" y="9061"/>
                    <a:pt x="9399" y="9104"/>
                    <a:pt x="9481" y="9107"/>
                  </a:cubicBezTo>
                  <a:cubicBezTo>
                    <a:pt x="9526" y="9107"/>
                    <a:pt x="9569" y="9088"/>
                    <a:pt x="9600" y="9061"/>
                  </a:cubicBezTo>
                  <a:cubicBezTo>
                    <a:pt x="9632" y="9032"/>
                    <a:pt x="9650" y="8994"/>
                    <a:pt x="9649" y="8960"/>
                  </a:cubicBezTo>
                  <a:cubicBezTo>
                    <a:pt x="9645" y="8875"/>
                    <a:pt x="9578" y="8816"/>
                    <a:pt x="9515" y="8761"/>
                  </a:cubicBezTo>
                  <a:cubicBezTo>
                    <a:pt x="9452" y="8708"/>
                    <a:pt x="9380" y="8662"/>
                    <a:pt x="9353" y="8640"/>
                  </a:cubicBezTo>
                  <a:cubicBezTo>
                    <a:pt x="9339" y="8633"/>
                    <a:pt x="9331" y="8591"/>
                    <a:pt x="9318" y="8519"/>
                  </a:cubicBezTo>
                  <a:cubicBezTo>
                    <a:pt x="9304" y="8450"/>
                    <a:pt x="9270" y="8357"/>
                    <a:pt x="9160" y="8274"/>
                  </a:cubicBezTo>
                  <a:cubicBezTo>
                    <a:pt x="9080" y="8210"/>
                    <a:pt x="9045" y="8160"/>
                    <a:pt x="9014" y="8107"/>
                  </a:cubicBezTo>
                  <a:cubicBezTo>
                    <a:pt x="9121" y="8214"/>
                    <a:pt x="9246" y="8320"/>
                    <a:pt x="9318" y="8384"/>
                  </a:cubicBezTo>
                  <a:cubicBezTo>
                    <a:pt x="9368" y="8428"/>
                    <a:pt x="9456" y="8551"/>
                    <a:pt x="9534" y="8659"/>
                  </a:cubicBezTo>
                  <a:cubicBezTo>
                    <a:pt x="9574" y="8713"/>
                    <a:pt x="9611" y="8764"/>
                    <a:pt x="9646" y="8804"/>
                  </a:cubicBezTo>
                  <a:cubicBezTo>
                    <a:pt x="9663" y="8824"/>
                    <a:pt x="9680" y="8841"/>
                    <a:pt x="9697" y="8856"/>
                  </a:cubicBezTo>
                  <a:cubicBezTo>
                    <a:pt x="9714" y="8869"/>
                    <a:pt x="9729" y="8885"/>
                    <a:pt x="9771" y="8889"/>
                  </a:cubicBezTo>
                  <a:cubicBezTo>
                    <a:pt x="9785" y="8895"/>
                    <a:pt x="9847" y="8943"/>
                    <a:pt x="9890" y="8987"/>
                  </a:cubicBezTo>
                  <a:cubicBezTo>
                    <a:pt x="9932" y="9027"/>
                    <a:pt x="9966" y="9065"/>
                    <a:pt x="9977" y="9078"/>
                  </a:cubicBezTo>
                  <a:cubicBezTo>
                    <a:pt x="9983" y="9087"/>
                    <a:pt x="9996" y="9110"/>
                    <a:pt x="10010" y="9140"/>
                  </a:cubicBezTo>
                  <a:cubicBezTo>
                    <a:pt x="10029" y="9176"/>
                    <a:pt x="10045" y="9224"/>
                    <a:pt x="10044" y="9243"/>
                  </a:cubicBezTo>
                  <a:cubicBezTo>
                    <a:pt x="10044" y="9246"/>
                    <a:pt x="10044" y="9247"/>
                    <a:pt x="10044" y="9248"/>
                  </a:cubicBezTo>
                  <a:cubicBezTo>
                    <a:pt x="10028" y="9271"/>
                    <a:pt x="10026" y="9293"/>
                    <a:pt x="10025" y="9313"/>
                  </a:cubicBezTo>
                  <a:cubicBezTo>
                    <a:pt x="10032" y="9421"/>
                    <a:pt x="10104" y="9566"/>
                    <a:pt x="10216" y="9636"/>
                  </a:cubicBezTo>
                  <a:cubicBezTo>
                    <a:pt x="10319" y="9694"/>
                    <a:pt x="10695" y="9868"/>
                    <a:pt x="10751" y="9895"/>
                  </a:cubicBezTo>
                  <a:cubicBezTo>
                    <a:pt x="10762" y="9903"/>
                    <a:pt x="10809" y="9960"/>
                    <a:pt x="10859" y="10012"/>
                  </a:cubicBezTo>
                  <a:cubicBezTo>
                    <a:pt x="10915" y="10067"/>
                    <a:pt x="10989" y="10131"/>
                    <a:pt x="11101" y="10133"/>
                  </a:cubicBezTo>
                  <a:cubicBezTo>
                    <a:pt x="11247" y="10130"/>
                    <a:pt x="11347" y="10156"/>
                    <a:pt x="11347" y="10167"/>
                  </a:cubicBezTo>
                  <a:cubicBezTo>
                    <a:pt x="11358" y="10178"/>
                    <a:pt x="11389" y="10215"/>
                    <a:pt x="11427" y="10249"/>
                  </a:cubicBezTo>
                  <a:cubicBezTo>
                    <a:pt x="11466" y="10282"/>
                    <a:pt x="11510" y="10322"/>
                    <a:pt x="11589" y="10325"/>
                  </a:cubicBezTo>
                  <a:cubicBezTo>
                    <a:pt x="11634" y="10326"/>
                    <a:pt x="11680" y="10303"/>
                    <a:pt x="11705" y="10271"/>
                  </a:cubicBezTo>
                  <a:cubicBezTo>
                    <a:pt x="11748" y="10221"/>
                    <a:pt x="11773" y="10189"/>
                    <a:pt x="11789" y="10177"/>
                  </a:cubicBezTo>
                  <a:cubicBezTo>
                    <a:pt x="11806" y="10167"/>
                    <a:pt x="11811" y="10162"/>
                    <a:pt x="11865" y="10160"/>
                  </a:cubicBezTo>
                  <a:cubicBezTo>
                    <a:pt x="11903" y="10162"/>
                    <a:pt x="11926" y="10172"/>
                    <a:pt x="11958" y="10198"/>
                  </a:cubicBezTo>
                  <a:cubicBezTo>
                    <a:pt x="11987" y="10224"/>
                    <a:pt x="12018" y="10263"/>
                    <a:pt x="12056" y="10302"/>
                  </a:cubicBezTo>
                  <a:cubicBezTo>
                    <a:pt x="12090" y="10335"/>
                    <a:pt x="12153" y="10395"/>
                    <a:pt x="12221" y="10447"/>
                  </a:cubicBezTo>
                  <a:cubicBezTo>
                    <a:pt x="12294" y="10499"/>
                    <a:pt x="12360" y="10549"/>
                    <a:pt x="12454" y="10553"/>
                  </a:cubicBezTo>
                  <a:cubicBezTo>
                    <a:pt x="12462" y="10553"/>
                    <a:pt x="12469" y="10553"/>
                    <a:pt x="12476" y="10552"/>
                  </a:cubicBezTo>
                  <a:cubicBezTo>
                    <a:pt x="12478" y="10552"/>
                    <a:pt x="12479" y="10552"/>
                    <a:pt x="12481" y="10552"/>
                  </a:cubicBezTo>
                  <a:cubicBezTo>
                    <a:pt x="12492" y="10551"/>
                    <a:pt x="12529" y="10563"/>
                    <a:pt x="12569" y="10583"/>
                  </a:cubicBezTo>
                  <a:cubicBezTo>
                    <a:pt x="12612" y="10601"/>
                    <a:pt x="12653" y="10626"/>
                    <a:pt x="12719" y="10629"/>
                  </a:cubicBezTo>
                  <a:cubicBezTo>
                    <a:pt x="12743" y="10629"/>
                    <a:pt x="12771" y="10623"/>
                    <a:pt x="12793" y="10609"/>
                  </a:cubicBezTo>
                  <a:cubicBezTo>
                    <a:pt x="12795" y="10609"/>
                    <a:pt x="12796" y="10608"/>
                    <a:pt x="12801" y="10608"/>
                  </a:cubicBezTo>
                  <a:cubicBezTo>
                    <a:pt x="12827" y="10604"/>
                    <a:pt x="12902" y="10642"/>
                    <a:pt x="12946" y="10666"/>
                  </a:cubicBezTo>
                  <a:cubicBezTo>
                    <a:pt x="13000" y="10691"/>
                    <a:pt x="13149" y="10774"/>
                    <a:pt x="13144" y="10883"/>
                  </a:cubicBezTo>
                  <a:cubicBezTo>
                    <a:pt x="13144" y="10887"/>
                    <a:pt x="13144" y="10891"/>
                    <a:pt x="13144" y="10896"/>
                  </a:cubicBezTo>
                  <a:cubicBezTo>
                    <a:pt x="13143" y="10904"/>
                    <a:pt x="13143" y="10914"/>
                    <a:pt x="13143" y="10923"/>
                  </a:cubicBezTo>
                  <a:cubicBezTo>
                    <a:pt x="13139" y="11099"/>
                    <a:pt x="13303" y="11163"/>
                    <a:pt x="13370" y="11194"/>
                  </a:cubicBezTo>
                  <a:cubicBezTo>
                    <a:pt x="13436" y="11226"/>
                    <a:pt x="13546" y="11319"/>
                    <a:pt x="13610" y="11384"/>
                  </a:cubicBezTo>
                  <a:cubicBezTo>
                    <a:pt x="13661" y="11432"/>
                    <a:pt x="13726" y="11454"/>
                    <a:pt x="13778" y="11471"/>
                  </a:cubicBezTo>
                  <a:cubicBezTo>
                    <a:pt x="13805" y="11480"/>
                    <a:pt x="13829" y="11488"/>
                    <a:pt x="13846" y="11495"/>
                  </a:cubicBezTo>
                  <a:cubicBezTo>
                    <a:pt x="13854" y="11498"/>
                    <a:pt x="13861" y="11501"/>
                    <a:pt x="13865" y="11503"/>
                  </a:cubicBezTo>
                  <a:cubicBezTo>
                    <a:pt x="13869" y="11505"/>
                    <a:pt x="13868" y="11505"/>
                    <a:pt x="13869" y="11505"/>
                  </a:cubicBezTo>
                  <a:cubicBezTo>
                    <a:pt x="13878" y="11513"/>
                    <a:pt x="13892" y="11533"/>
                    <a:pt x="13913" y="11556"/>
                  </a:cubicBezTo>
                  <a:cubicBezTo>
                    <a:pt x="13935" y="11578"/>
                    <a:pt x="13976" y="11607"/>
                    <a:pt x="14033" y="11607"/>
                  </a:cubicBezTo>
                  <a:cubicBezTo>
                    <a:pt x="14075" y="11606"/>
                    <a:pt x="14114" y="11593"/>
                    <a:pt x="14155" y="11571"/>
                  </a:cubicBezTo>
                  <a:cubicBezTo>
                    <a:pt x="14252" y="11516"/>
                    <a:pt x="14278" y="11437"/>
                    <a:pt x="14284" y="11385"/>
                  </a:cubicBezTo>
                  <a:lnTo>
                    <a:pt x="14287" y="11385"/>
                  </a:lnTo>
                  <a:cubicBezTo>
                    <a:pt x="14322" y="11384"/>
                    <a:pt x="14355" y="11392"/>
                    <a:pt x="14365" y="11401"/>
                  </a:cubicBezTo>
                  <a:cubicBezTo>
                    <a:pt x="14380" y="11411"/>
                    <a:pt x="14411" y="11465"/>
                    <a:pt x="14433" y="11518"/>
                  </a:cubicBezTo>
                  <a:cubicBezTo>
                    <a:pt x="14445" y="11544"/>
                    <a:pt x="14456" y="11571"/>
                    <a:pt x="14467" y="11595"/>
                  </a:cubicBezTo>
                  <a:cubicBezTo>
                    <a:pt x="14481" y="11618"/>
                    <a:pt x="14488" y="11637"/>
                    <a:pt x="14517" y="11660"/>
                  </a:cubicBezTo>
                  <a:cubicBezTo>
                    <a:pt x="14517" y="11660"/>
                    <a:pt x="14517" y="11660"/>
                    <a:pt x="14519" y="11660"/>
                  </a:cubicBezTo>
                  <a:cubicBezTo>
                    <a:pt x="14523" y="11667"/>
                    <a:pt x="14542" y="11699"/>
                    <a:pt x="14554" y="11736"/>
                  </a:cubicBezTo>
                  <a:cubicBezTo>
                    <a:pt x="14569" y="11779"/>
                    <a:pt x="14579" y="11832"/>
                    <a:pt x="14579" y="11883"/>
                  </a:cubicBezTo>
                  <a:cubicBezTo>
                    <a:pt x="14579" y="11917"/>
                    <a:pt x="14575" y="11949"/>
                    <a:pt x="14565" y="11977"/>
                  </a:cubicBezTo>
                  <a:cubicBezTo>
                    <a:pt x="14535" y="12058"/>
                    <a:pt x="14525" y="12135"/>
                    <a:pt x="14515" y="12190"/>
                  </a:cubicBezTo>
                  <a:cubicBezTo>
                    <a:pt x="14511" y="12211"/>
                    <a:pt x="14507" y="12227"/>
                    <a:pt x="14504" y="12238"/>
                  </a:cubicBezTo>
                  <a:cubicBezTo>
                    <a:pt x="14467" y="12248"/>
                    <a:pt x="14453" y="12270"/>
                    <a:pt x="14437" y="12285"/>
                  </a:cubicBezTo>
                  <a:cubicBezTo>
                    <a:pt x="14408" y="12316"/>
                    <a:pt x="14384" y="12356"/>
                    <a:pt x="14358" y="12391"/>
                  </a:cubicBezTo>
                  <a:cubicBezTo>
                    <a:pt x="14334" y="12426"/>
                    <a:pt x="14305" y="12454"/>
                    <a:pt x="14296" y="12457"/>
                  </a:cubicBezTo>
                  <a:cubicBezTo>
                    <a:pt x="14242" y="12484"/>
                    <a:pt x="14173" y="12540"/>
                    <a:pt x="14106" y="12603"/>
                  </a:cubicBezTo>
                  <a:cubicBezTo>
                    <a:pt x="14042" y="12669"/>
                    <a:pt x="13981" y="12723"/>
                    <a:pt x="13975" y="12799"/>
                  </a:cubicBezTo>
                  <a:cubicBezTo>
                    <a:pt x="13975" y="12804"/>
                    <a:pt x="13975" y="12810"/>
                    <a:pt x="13976" y="12818"/>
                  </a:cubicBezTo>
                  <a:cubicBezTo>
                    <a:pt x="13985" y="12860"/>
                    <a:pt x="14014" y="12914"/>
                    <a:pt x="14041" y="12977"/>
                  </a:cubicBezTo>
                  <a:cubicBezTo>
                    <a:pt x="14066" y="13037"/>
                    <a:pt x="14088" y="13103"/>
                    <a:pt x="14088" y="13139"/>
                  </a:cubicBezTo>
                  <a:cubicBezTo>
                    <a:pt x="14088" y="13147"/>
                    <a:pt x="14088" y="13153"/>
                    <a:pt x="14086" y="13158"/>
                  </a:cubicBezTo>
                  <a:cubicBezTo>
                    <a:pt x="14082" y="13179"/>
                    <a:pt x="14043" y="13224"/>
                    <a:pt x="14001" y="13276"/>
                  </a:cubicBezTo>
                  <a:cubicBezTo>
                    <a:pt x="13960" y="13329"/>
                    <a:pt x="13915" y="13395"/>
                    <a:pt x="13914" y="13478"/>
                  </a:cubicBezTo>
                  <a:cubicBezTo>
                    <a:pt x="13914" y="13496"/>
                    <a:pt x="13917" y="13516"/>
                    <a:pt x="13922" y="13535"/>
                  </a:cubicBezTo>
                  <a:cubicBezTo>
                    <a:pt x="13954" y="13640"/>
                    <a:pt x="14057" y="13693"/>
                    <a:pt x="14132" y="13739"/>
                  </a:cubicBezTo>
                  <a:cubicBezTo>
                    <a:pt x="14213" y="13784"/>
                    <a:pt x="14263" y="13823"/>
                    <a:pt x="14262" y="13852"/>
                  </a:cubicBezTo>
                  <a:cubicBezTo>
                    <a:pt x="14272" y="13938"/>
                    <a:pt x="14329" y="14044"/>
                    <a:pt x="14385" y="14154"/>
                  </a:cubicBezTo>
                  <a:cubicBezTo>
                    <a:pt x="14441" y="14262"/>
                    <a:pt x="14498" y="14372"/>
                    <a:pt x="14508" y="14424"/>
                  </a:cubicBezTo>
                  <a:cubicBezTo>
                    <a:pt x="14528" y="14515"/>
                    <a:pt x="14600" y="14587"/>
                    <a:pt x="14658" y="14664"/>
                  </a:cubicBezTo>
                  <a:cubicBezTo>
                    <a:pt x="14719" y="14740"/>
                    <a:pt x="14766" y="14814"/>
                    <a:pt x="14766" y="14888"/>
                  </a:cubicBezTo>
                  <a:cubicBezTo>
                    <a:pt x="14768" y="15014"/>
                    <a:pt x="14870" y="15103"/>
                    <a:pt x="14967" y="15164"/>
                  </a:cubicBezTo>
                  <a:cubicBezTo>
                    <a:pt x="15068" y="15225"/>
                    <a:pt x="15167" y="15260"/>
                    <a:pt x="15216" y="15270"/>
                  </a:cubicBezTo>
                  <a:cubicBezTo>
                    <a:pt x="15219" y="15269"/>
                    <a:pt x="15271" y="15298"/>
                    <a:pt x="15319" y="15334"/>
                  </a:cubicBezTo>
                  <a:cubicBezTo>
                    <a:pt x="15371" y="15372"/>
                    <a:pt x="15425" y="15415"/>
                    <a:pt x="15487" y="15441"/>
                  </a:cubicBezTo>
                  <a:cubicBezTo>
                    <a:pt x="15562" y="15473"/>
                    <a:pt x="15637" y="15544"/>
                    <a:pt x="15702" y="15645"/>
                  </a:cubicBezTo>
                  <a:cubicBezTo>
                    <a:pt x="15740" y="15706"/>
                    <a:pt x="15749" y="15805"/>
                    <a:pt x="15749" y="15869"/>
                  </a:cubicBezTo>
                  <a:cubicBezTo>
                    <a:pt x="15749" y="15895"/>
                    <a:pt x="15748" y="15915"/>
                    <a:pt x="15748" y="15929"/>
                  </a:cubicBezTo>
                  <a:cubicBezTo>
                    <a:pt x="15749" y="15961"/>
                    <a:pt x="15707" y="16386"/>
                    <a:pt x="15666" y="16624"/>
                  </a:cubicBezTo>
                  <a:cubicBezTo>
                    <a:pt x="15659" y="16674"/>
                    <a:pt x="15655" y="16722"/>
                    <a:pt x="15655" y="16767"/>
                  </a:cubicBezTo>
                  <a:cubicBezTo>
                    <a:pt x="15656" y="16878"/>
                    <a:pt x="15674" y="16971"/>
                    <a:pt x="15673" y="17031"/>
                  </a:cubicBezTo>
                  <a:cubicBezTo>
                    <a:pt x="15674" y="17071"/>
                    <a:pt x="15664" y="17089"/>
                    <a:pt x="15660" y="17090"/>
                  </a:cubicBezTo>
                  <a:cubicBezTo>
                    <a:pt x="15606" y="17140"/>
                    <a:pt x="15509" y="17188"/>
                    <a:pt x="15501" y="17290"/>
                  </a:cubicBezTo>
                  <a:cubicBezTo>
                    <a:pt x="15500" y="17324"/>
                    <a:pt x="15518" y="17359"/>
                    <a:pt x="15546" y="17387"/>
                  </a:cubicBezTo>
                  <a:cubicBezTo>
                    <a:pt x="15548" y="17390"/>
                    <a:pt x="15550" y="17391"/>
                    <a:pt x="15551" y="17392"/>
                  </a:cubicBezTo>
                  <a:cubicBezTo>
                    <a:pt x="15548" y="17397"/>
                    <a:pt x="15529" y="17415"/>
                    <a:pt x="15506" y="17431"/>
                  </a:cubicBezTo>
                  <a:cubicBezTo>
                    <a:pt x="15493" y="17441"/>
                    <a:pt x="15480" y="17450"/>
                    <a:pt x="15467" y="17462"/>
                  </a:cubicBezTo>
                  <a:cubicBezTo>
                    <a:pt x="15454" y="17474"/>
                    <a:pt x="15435" y="17491"/>
                    <a:pt x="15434" y="17525"/>
                  </a:cubicBezTo>
                  <a:cubicBezTo>
                    <a:pt x="15437" y="17565"/>
                    <a:pt x="15455" y="17599"/>
                    <a:pt x="15472" y="17654"/>
                  </a:cubicBezTo>
                  <a:cubicBezTo>
                    <a:pt x="15489" y="17705"/>
                    <a:pt x="15504" y="17764"/>
                    <a:pt x="15504" y="17807"/>
                  </a:cubicBezTo>
                  <a:cubicBezTo>
                    <a:pt x="15504" y="17828"/>
                    <a:pt x="15500" y="17843"/>
                    <a:pt x="15496" y="17851"/>
                  </a:cubicBezTo>
                  <a:cubicBezTo>
                    <a:pt x="15437" y="17953"/>
                    <a:pt x="15396" y="18090"/>
                    <a:pt x="15358" y="18164"/>
                  </a:cubicBezTo>
                  <a:cubicBezTo>
                    <a:pt x="15333" y="18221"/>
                    <a:pt x="15240" y="18302"/>
                    <a:pt x="15239" y="18428"/>
                  </a:cubicBezTo>
                  <a:cubicBezTo>
                    <a:pt x="15239" y="18446"/>
                    <a:pt x="15240" y="18464"/>
                    <a:pt x="15244" y="18482"/>
                  </a:cubicBezTo>
                  <a:cubicBezTo>
                    <a:pt x="15246" y="18491"/>
                    <a:pt x="15247" y="18497"/>
                    <a:pt x="15247" y="18500"/>
                  </a:cubicBezTo>
                  <a:cubicBezTo>
                    <a:pt x="15243" y="18518"/>
                    <a:pt x="15251" y="18507"/>
                    <a:pt x="15218" y="18532"/>
                  </a:cubicBezTo>
                  <a:cubicBezTo>
                    <a:pt x="15185" y="18550"/>
                    <a:pt x="15130" y="18601"/>
                    <a:pt x="15134" y="18674"/>
                  </a:cubicBezTo>
                  <a:cubicBezTo>
                    <a:pt x="15130" y="18744"/>
                    <a:pt x="15181" y="18794"/>
                    <a:pt x="15208" y="18811"/>
                  </a:cubicBezTo>
                  <a:cubicBezTo>
                    <a:pt x="15234" y="18833"/>
                    <a:pt x="15229" y="18818"/>
                    <a:pt x="15234" y="18852"/>
                  </a:cubicBezTo>
                  <a:cubicBezTo>
                    <a:pt x="15234" y="18859"/>
                    <a:pt x="15233" y="18869"/>
                    <a:pt x="15231" y="18881"/>
                  </a:cubicBezTo>
                  <a:cubicBezTo>
                    <a:pt x="15218" y="18950"/>
                    <a:pt x="15197" y="18990"/>
                    <a:pt x="15177" y="19032"/>
                  </a:cubicBezTo>
                  <a:cubicBezTo>
                    <a:pt x="15156" y="19074"/>
                    <a:pt x="15134" y="19123"/>
                    <a:pt x="15134" y="19188"/>
                  </a:cubicBezTo>
                  <a:cubicBezTo>
                    <a:pt x="15134" y="19252"/>
                    <a:pt x="15153" y="19318"/>
                    <a:pt x="15171" y="19376"/>
                  </a:cubicBezTo>
                  <a:cubicBezTo>
                    <a:pt x="15188" y="19431"/>
                    <a:pt x="15204" y="19485"/>
                    <a:pt x="15202" y="19485"/>
                  </a:cubicBezTo>
                  <a:cubicBezTo>
                    <a:pt x="15204" y="19486"/>
                    <a:pt x="15190" y="19530"/>
                    <a:pt x="15163" y="19577"/>
                  </a:cubicBezTo>
                  <a:cubicBezTo>
                    <a:pt x="15136" y="19626"/>
                    <a:pt x="15097" y="19684"/>
                    <a:pt x="15053" y="19735"/>
                  </a:cubicBezTo>
                  <a:cubicBezTo>
                    <a:pt x="14969" y="19833"/>
                    <a:pt x="14892" y="19897"/>
                    <a:pt x="14887" y="19995"/>
                  </a:cubicBezTo>
                  <a:cubicBezTo>
                    <a:pt x="14887" y="20004"/>
                    <a:pt x="14888" y="20013"/>
                    <a:pt x="14890" y="20023"/>
                  </a:cubicBezTo>
                  <a:cubicBezTo>
                    <a:pt x="14900" y="20070"/>
                    <a:pt x="14929" y="20108"/>
                    <a:pt x="14952" y="20140"/>
                  </a:cubicBezTo>
                  <a:cubicBezTo>
                    <a:pt x="14963" y="20156"/>
                    <a:pt x="14973" y="20171"/>
                    <a:pt x="14979" y="20181"/>
                  </a:cubicBezTo>
                  <a:cubicBezTo>
                    <a:pt x="14982" y="20185"/>
                    <a:pt x="14983" y="20189"/>
                    <a:pt x="14984" y="20191"/>
                  </a:cubicBezTo>
                  <a:cubicBezTo>
                    <a:pt x="14976" y="20204"/>
                    <a:pt x="14950" y="20242"/>
                    <a:pt x="14925" y="20282"/>
                  </a:cubicBezTo>
                  <a:cubicBezTo>
                    <a:pt x="14895" y="20332"/>
                    <a:pt x="14861" y="20391"/>
                    <a:pt x="14860" y="20457"/>
                  </a:cubicBezTo>
                  <a:cubicBezTo>
                    <a:pt x="14860" y="20464"/>
                    <a:pt x="14860" y="20471"/>
                    <a:pt x="14862" y="20480"/>
                  </a:cubicBezTo>
                  <a:cubicBezTo>
                    <a:pt x="14868" y="20553"/>
                    <a:pt x="14948" y="20593"/>
                    <a:pt x="14986" y="20599"/>
                  </a:cubicBezTo>
                  <a:cubicBezTo>
                    <a:pt x="15004" y="20604"/>
                    <a:pt x="15017" y="20607"/>
                    <a:pt x="15023" y="20610"/>
                  </a:cubicBezTo>
                  <a:cubicBezTo>
                    <a:pt x="15016" y="20618"/>
                    <a:pt x="15002" y="20631"/>
                    <a:pt x="14984" y="20646"/>
                  </a:cubicBezTo>
                  <a:cubicBezTo>
                    <a:pt x="14962" y="20669"/>
                    <a:pt x="14927" y="20693"/>
                    <a:pt x="14923" y="20748"/>
                  </a:cubicBezTo>
                  <a:cubicBezTo>
                    <a:pt x="14921" y="20778"/>
                    <a:pt x="14940" y="20806"/>
                    <a:pt x="14965" y="20825"/>
                  </a:cubicBezTo>
                  <a:cubicBezTo>
                    <a:pt x="15013" y="20865"/>
                    <a:pt x="15062" y="20881"/>
                    <a:pt x="15083" y="20895"/>
                  </a:cubicBezTo>
                  <a:cubicBezTo>
                    <a:pt x="15102" y="20911"/>
                    <a:pt x="15108" y="20910"/>
                    <a:pt x="15111" y="20954"/>
                  </a:cubicBezTo>
                  <a:cubicBezTo>
                    <a:pt x="15111" y="20964"/>
                    <a:pt x="15110" y="20977"/>
                    <a:pt x="15108" y="20992"/>
                  </a:cubicBezTo>
                  <a:cubicBezTo>
                    <a:pt x="15106" y="21006"/>
                    <a:pt x="15105" y="21019"/>
                    <a:pt x="15105" y="21033"/>
                  </a:cubicBezTo>
                  <a:cubicBezTo>
                    <a:pt x="15105" y="21210"/>
                    <a:pt x="15320" y="21271"/>
                    <a:pt x="15314" y="21281"/>
                  </a:cubicBezTo>
                  <a:cubicBezTo>
                    <a:pt x="15333" y="21299"/>
                    <a:pt x="15365" y="21335"/>
                    <a:pt x="15404" y="21367"/>
                  </a:cubicBezTo>
                  <a:cubicBezTo>
                    <a:pt x="15441" y="21397"/>
                    <a:pt x="15480" y="21429"/>
                    <a:pt x="15546" y="21437"/>
                  </a:cubicBezTo>
                  <a:cubicBezTo>
                    <a:pt x="15549" y="21452"/>
                    <a:pt x="15562" y="21472"/>
                    <a:pt x="15580" y="21481"/>
                  </a:cubicBezTo>
                  <a:cubicBezTo>
                    <a:pt x="15598" y="21489"/>
                    <a:pt x="15612" y="21491"/>
                    <a:pt x="15622" y="21491"/>
                  </a:cubicBezTo>
                  <a:cubicBezTo>
                    <a:pt x="15637" y="21495"/>
                    <a:pt x="15701" y="21522"/>
                    <a:pt x="15763" y="21545"/>
                  </a:cubicBezTo>
                  <a:cubicBezTo>
                    <a:pt x="15834" y="21572"/>
                    <a:pt x="15907" y="21598"/>
                    <a:pt x="15983" y="21600"/>
                  </a:cubicBezTo>
                  <a:cubicBezTo>
                    <a:pt x="16116" y="21598"/>
                    <a:pt x="16324" y="21544"/>
                    <a:pt x="16378" y="21528"/>
                  </a:cubicBezTo>
                  <a:cubicBezTo>
                    <a:pt x="16379" y="21526"/>
                    <a:pt x="16475" y="21510"/>
                    <a:pt x="16557" y="21493"/>
                  </a:cubicBezTo>
                  <a:cubicBezTo>
                    <a:pt x="16601" y="21485"/>
                    <a:pt x="16644" y="21475"/>
                    <a:pt x="16680" y="21464"/>
                  </a:cubicBezTo>
                  <a:cubicBezTo>
                    <a:pt x="16717" y="21450"/>
                    <a:pt x="16748" y="21448"/>
                    <a:pt x="16782" y="21407"/>
                  </a:cubicBezTo>
                  <a:cubicBezTo>
                    <a:pt x="16788" y="21397"/>
                    <a:pt x="16793" y="21385"/>
                    <a:pt x="16793" y="21373"/>
                  </a:cubicBezTo>
                  <a:cubicBezTo>
                    <a:pt x="16792" y="21335"/>
                    <a:pt x="16759" y="21315"/>
                    <a:pt x="16745" y="21309"/>
                  </a:cubicBezTo>
                  <a:cubicBezTo>
                    <a:pt x="16689" y="21288"/>
                    <a:pt x="16634" y="21289"/>
                    <a:pt x="16566" y="21282"/>
                  </a:cubicBezTo>
                  <a:cubicBezTo>
                    <a:pt x="16499" y="21277"/>
                    <a:pt x="16427" y="21268"/>
                    <a:pt x="16391" y="21255"/>
                  </a:cubicBezTo>
                  <a:cubicBezTo>
                    <a:pt x="16351" y="21243"/>
                    <a:pt x="16265" y="21186"/>
                    <a:pt x="16198" y="21123"/>
                  </a:cubicBezTo>
                  <a:cubicBezTo>
                    <a:pt x="16128" y="21063"/>
                    <a:pt x="16070" y="20989"/>
                    <a:pt x="16066" y="20970"/>
                  </a:cubicBezTo>
                  <a:cubicBezTo>
                    <a:pt x="16058" y="20948"/>
                    <a:pt x="16052" y="20914"/>
                    <a:pt x="16053" y="20880"/>
                  </a:cubicBezTo>
                  <a:cubicBezTo>
                    <a:pt x="16050" y="20813"/>
                    <a:pt x="16078" y="20748"/>
                    <a:pt x="16105" y="20738"/>
                  </a:cubicBezTo>
                  <a:cubicBezTo>
                    <a:pt x="16212" y="20676"/>
                    <a:pt x="16442" y="20488"/>
                    <a:pt x="16494" y="20449"/>
                  </a:cubicBezTo>
                  <a:cubicBezTo>
                    <a:pt x="16534" y="20416"/>
                    <a:pt x="16559" y="20374"/>
                    <a:pt x="16584" y="20324"/>
                  </a:cubicBezTo>
                  <a:cubicBezTo>
                    <a:pt x="16606" y="20275"/>
                    <a:pt x="16623" y="20224"/>
                    <a:pt x="16624" y="20178"/>
                  </a:cubicBezTo>
                  <a:cubicBezTo>
                    <a:pt x="16622" y="20157"/>
                    <a:pt x="16625" y="20130"/>
                    <a:pt x="16586" y="20101"/>
                  </a:cubicBezTo>
                  <a:cubicBezTo>
                    <a:pt x="16548" y="20078"/>
                    <a:pt x="16522" y="20080"/>
                    <a:pt x="16493" y="20076"/>
                  </a:cubicBezTo>
                  <a:cubicBezTo>
                    <a:pt x="16448" y="20073"/>
                    <a:pt x="16400" y="20074"/>
                    <a:pt x="16362" y="20072"/>
                  </a:cubicBezTo>
                  <a:cubicBezTo>
                    <a:pt x="16348" y="20070"/>
                    <a:pt x="16335" y="20069"/>
                    <a:pt x="16327" y="20067"/>
                  </a:cubicBezTo>
                  <a:cubicBezTo>
                    <a:pt x="16327" y="20067"/>
                    <a:pt x="16327" y="20066"/>
                    <a:pt x="16327" y="20065"/>
                  </a:cubicBezTo>
                  <a:cubicBezTo>
                    <a:pt x="16326" y="20058"/>
                    <a:pt x="16335" y="20024"/>
                    <a:pt x="16424" y="19963"/>
                  </a:cubicBezTo>
                  <a:cubicBezTo>
                    <a:pt x="16501" y="19910"/>
                    <a:pt x="16555" y="19848"/>
                    <a:pt x="16598" y="19796"/>
                  </a:cubicBezTo>
                  <a:cubicBezTo>
                    <a:pt x="16639" y="19743"/>
                    <a:pt x="16673" y="19699"/>
                    <a:pt x="16685" y="19692"/>
                  </a:cubicBezTo>
                  <a:cubicBezTo>
                    <a:pt x="16740" y="19650"/>
                    <a:pt x="16858" y="19566"/>
                    <a:pt x="16909" y="19451"/>
                  </a:cubicBezTo>
                  <a:cubicBezTo>
                    <a:pt x="16918" y="19430"/>
                    <a:pt x="16923" y="19414"/>
                    <a:pt x="16924" y="19393"/>
                  </a:cubicBezTo>
                  <a:cubicBezTo>
                    <a:pt x="16925" y="19377"/>
                    <a:pt x="16919" y="19352"/>
                    <a:pt x="16895" y="19335"/>
                  </a:cubicBezTo>
                  <a:cubicBezTo>
                    <a:pt x="16872" y="19318"/>
                    <a:pt x="16847" y="19315"/>
                    <a:pt x="16831" y="19315"/>
                  </a:cubicBezTo>
                  <a:cubicBezTo>
                    <a:pt x="16781" y="19318"/>
                    <a:pt x="16749" y="19331"/>
                    <a:pt x="16724" y="19331"/>
                  </a:cubicBezTo>
                  <a:cubicBezTo>
                    <a:pt x="16721" y="19329"/>
                    <a:pt x="16717" y="19325"/>
                    <a:pt x="16711" y="19317"/>
                  </a:cubicBezTo>
                  <a:cubicBezTo>
                    <a:pt x="16695" y="19295"/>
                    <a:pt x="16680" y="19252"/>
                    <a:pt x="16673" y="19217"/>
                  </a:cubicBezTo>
                  <a:cubicBezTo>
                    <a:pt x="16695" y="19221"/>
                    <a:pt x="16722" y="19229"/>
                    <a:pt x="16750" y="19237"/>
                  </a:cubicBezTo>
                  <a:cubicBezTo>
                    <a:pt x="16807" y="19255"/>
                    <a:pt x="16873" y="19275"/>
                    <a:pt x="16936" y="19286"/>
                  </a:cubicBezTo>
                  <a:cubicBezTo>
                    <a:pt x="16958" y="19290"/>
                    <a:pt x="16977" y="19292"/>
                    <a:pt x="16995" y="19292"/>
                  </a:cubicBezTo>
                  <a:cubicBezTo>
                    <a:pt x="17025" y="19292"/>
                    <a:pt x="17060" y="19285"/>
                    <a:pt x="17087" y="19263"/>
                  </a:cubicBezTo>
                  <a:cubicBezTo>
                    <a:pt x="17113" y="19240"/>
                    <a:pt x="17118" y="19214"/>
                    <a:pt x="17118" y="19195"/>
                  </a:cubicBezTo>
                  <a:cubicBezTo>
                    <a:pt x="17116" y="19145"/>
                    <a:pt x="17094" y="19104"/>
                    <a:pt x="17090" y="19072"/>
                  </a:cubicBezTo>
                  <a:cubicBezTo>
                    <a:pt x="17089" y="19065"/>
                    <a:pt x="17088" y="19056"/>
                    <a:pt x="17088" y="19048"/>
                  </a:cubicBezTo>
                  <a:cubicBezTo>
                    <a:pt x="17088" y="19020"/>
                    <a:pt x="17095" y="18988"/>
                    <a:pt x="17104" y="18969"/>
                  </a:cubicBezTo>
                  <a:cubicBezTo>
                    <a:pt x="17105" y="18966"/>
                    <a:pt x="17107" y="18964"/>
                    <a:pt x="17108" y="18962"/>
                  </a:cubicBezTo>
                  <a:cubicBezTo>
                    <a:pt x="17154" y="18978"/>
                    <a:pt x="17197" y="18977"/>
                    <a:pt x="17252" y="18978"/>
                  </a:cubicBezTo>
                  <a:cubicBezTo>
                    <a:pt x="17421" y="18977"/>
                    <a:pt x="17652" y="18946"/>
                    <a:pt x="17708" y="18934"/>
                  </a:cubicBezTo>
                  <a:cubicBezTo>
                    <a:pt x="17762" y="18916"/>
                    <a:pt x="17772" y="18893"/>
                    <a:pt x="17801" y="18865"/>
                  </a:cubicBezTo>
                  <a:cubicBezTo>
                    <a:pt x="17874" y="18782"/>
                    <a:pt x="17969" y="18629"/>
                    <a:pt x="18006" y="18585"/>
                  </a:cubicBezTo>
                  <a:cubicBezTo>
                    <a:pt x="18039" y="18543"/>
                    <a:pt x="18064" y="18499"/>
                    <a:pt x="18064" y="18449"/>
                  </a:cubicBezTo>
                  <a:cubicBezTo>
                    <a:pt x="18066" y="18405"/>
                    <a:pt x="18037" y="18356"/>
                    <a:pt x="17988" y="18328"/>
                  </a:cubicBezTo>
                  <a:cubicBezTo>
                    <a:pt x="17983" y="18326"/>
                    <a:pt x="17975" y="18319"/>
                    <a:pt x="17966" y="18310"/>
                  </a:cubicBezTo>
                  <a:cubicBezTo>
                    <a:pt x="18031" y="18328"/>
                    <a:pt x="18094" y="18342"/>
                    <a:pt x="18161" y="18343"/>
                  </a:cubicBezTo>
                  <a:cubicBezTo>
                    <a:pt x="18269" y="18344"/>
                    <a:pt x="18371" y="18298"/>
                    <a:pt x="18477" y="18200"/>
                  </a:cubicBezTo>
                  <a:cubicBezTo>
                    <a:pt x="18650" y="18037"/>
                    <a:pt x="18798" y="17933"/>
                    <a:pt x="18822" y="17788"/>
                  </a:cubicBezTo>
                  <a:cubicBezTo>
                    <a:pt x="18830" y="17699"/>
                    <a:pt x="18870" y="17611"/>
                    <a:pt x="18903" y="17581"/>
                  </a:cubicBezTo>
                  <a:cubicBezTo>
                    <a:pt x="18915" y="17589"/>
                    <a:pt x="18940" y="17601"/>
                    <a:pt x="18982" y="17605"/>
                  </a:cubicBezTo>
                  <a:cubicBezTo>
                    <a:pt x="19019" y="17605"/>
                    <a:pt x="19055" y="17586"/>
                    <a:pt x="19076" y="17565"/>
                  </a:cubicBezTo>
                  <a:cubicBezTo>
                    <a:pt x="19097" y="17543"/>
                    <a:pt x="19113" y="17516"/>
                    <a:pt x="19132" y="17479"/>
                  </a:cubicBezTo>
                  <a:cubicBezTo>
                    <a:pt x="19170" y="17397"/>
                    <a:pt x="19200" y="17367"/>
                    <a:pt x="19240" y="17331"/>
                  </a:cubicBezTo>
                  <a:cubicBezTo>
                    <a:pt x="19279" y="17296"/>
                    <a:pt x="19330" y="17252"/>
                    <a:pt x="19375" y="17171"/>
                  </a:cubicBezTo>
                  <a:cubicBezTo>
                    <a:pt x="19394" y="17136"/>
                    <a:pt x="19400" y="17101"/>
                    <a:pt x="19400" y="17067"/>
                  </a:cubicBezTo>
                  <a:cubicBezTo>
                    <a:pt x="19397" y="16963"/>
                    <a:pt x="19343" y="16868"/>
                    <a:pt x="19346" y="16811"/>
                  </a:cubicBezTo>
                  <a:cubicBezTo>
                    <a:pt x="19347" y="16781"/>
                    <a:pt x="19352" y="16768"/>
                    <a:pt x="19381" y="16746"/>
                  </a:cubicBezTo>
                  <a:cubicBezTo>
                    <a:pt x="19537" y="16643"/>
                    <a:pt x="19822" y="16509"/>
                    <a:pt x="19822" y="16508"/>
                  </a:cubicBezTo>
                  <a:cubicBezTo>
                    <a:pt x="19823" y="16508"/>
                    <a:pt x="19840" y="16500"/>
                    <a:pt x="19877" y="16485"/>
                  </a:cubicBezTo>
                  <a:cubicBezTo>
                    <a:pt x="19916" y="16471"/>
                    <a:pt x="19974" y="16451"/>
                    <a:pt x="20052" y="16432"/>
                  </a:cubicBezTo>
                  <a:cubicBezTo>
                    <a:pt x="20124" y="16414"/>
                    <a:pt x="20204" y="16411"/>
                    <a:pt x="20281" y="16402"/>
                  </a:cubicBezTo>
                  <a:cubicBezTo>
                    <a:pt x="20354" y="16393"/>
                    <a:pt x="20441" y="16379"/>
                    <a:pt x="20490" y="16310"/>
                  </a:cubicBezTo>
                  <a:cubicBezTo>
                    <a:pt x="20552" y="16216"/>
                    <a:pt x="20606" y="16043"/>
                    <a:pt x="20676" y="15965"/>
                  </a:cubicBezTo>
                  <a:cubicBezTo>
                    <a:pt x="20749" y="15877"/>
                    <a:pt x="20833" y="15763"/>
                    <a:pt x="20836" y="15658"/>
                  </a:cubicBezTo>
                  <a:cubicBezTo>
                    <a:pt x="20836" y="15636"/>
                    <a:pt x="20832" y="15614"/>
                    <a:pt x="20820" y="15593"/>
                  </a:cubicBezTo>
                  <a:cubicBezTo>
                    <a:pt x="20820" y="15591"/>
                    <a:pt x="20820" y="15588"/>
                    <a:pt x="20820" y="15584"/>
                  </a:cubicBezTo>
                  <a:cubicBezTo>
                    <a:pt x="20818" y="15550"/>
                    <a:pt x="20842" y="15470"/>
                    <a:pt x="20869" y="15394"/>
                  </a:cubicBezTo>
                  <a:cubicBezTo>
                    <a:pt x="20894" y="15315"/>
                    <a:pt x="20922" y="15242"/>
                    <a:pt x="20923" y="15183"/>
                  </a:cubicBezTo>
                  <a:cubicBezTo>
                    <a:pt x="20923" y="15177"/>
                    <a:pt x="20922" y="15171"/>
                    <a:pt x="20922" y="15165"/>
                  </a:cubicBezTo>
                  <a:cubicBezTo>
                    <a:pt x="20909" y="15103"/>
                    <a:pt x="20873" y="15034"/>
                    <a:pt x="20873" y="14959"/>
                  </a:cubicBezTo>
                  <a:cubicBezTo>
                    <a:pt x="20874" y="14901"/>
                    <a:pt x="20891" y="14844"/>
                    <a:pt x="20968" y="14783"/>
                  </a:cubicBezTo>
                  <a:cubicBezTo>
                    <a:pt x="21074" y="14699"/>
                    <a:pt x="21182" y="14595"/>
                    <a:pt x="21265" y="14503"/>
                  </a:cubicBezTo>
                  <a:cubicBezTo>
                    <a:pt x="21350" y="14407"/>
                    <a:pt x="21408" y="14338"/>
                    <a:pt x="21425" y="14276"/>
                  </a:cubicBezTo>
                  <a:cubicBezTo>
                    <a:pt x="21427" y="14260"/>
                    <a:pt x="21469" y="14171"/>
                    <a:pt x="21510" y="14080"/>
                  </a:cubicBezTo>
                  <a:cubicBezTo>
                    <a:pt x="21549" y="13985"/>
                    <a:pt x="21590" y="13883"/>
                    <a:pt x="21590" y="13796"/>
                  </a:cubicBezTo>
                  <a:cubicBezTo>
                    <a:pt x="21590" y="13788"/>
                    <a:pt x="21590" y="13782"/>
                    <a:pt x="21590" y="13775"/>
                  </a:cubicBezTo>
                  <a:cubicBezTo>
                    <a:pt x="21567" y="13608"/>
                    <a:pt x="21418" y="13447"/>
                    <a:pt x="21292" y="1338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CA05E24F-6488-41ED-8780-4794378C64C8}"/>
                </a:ext>
              </a:extLst>
            </p:cNvPr>
            <p:cNvSpPr/>
            <p:nvPr/>
          </p:nvSpPr>
          <p:spPr>
            <a:xfrm>
              <a:off x="2349499" y="1777999"/>
              <a:ext cx="515" cy="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297"/>
                  </a:moveTo>
                  <a:lnTo>
                    <a:pt x="21600" y="0"/>
                  </a:lnTo>
                  <a:lnTo>
                    <a:pt x="0" y="21600"/>
                  </a:lnTo>
                  <a:cubicBezTo>
                    <a:pt x="0" y="21600"/>
                    <a:pt x="0" y="19297"/>
                    <a:pt x="0" y="1929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F036687B-1607-4205-888A-06E7F15175EE}"/>
                </a:ext>
              </a:extLst>
            </p:cNvPr>
            <p:cNvSpPr/>
            <p:nvPr/>
          </p:nvSpPr>
          <p:spPr>
            <a:xfrm>
              <a:off x="2324099" y="1790700"/>
              <a:ext cx="48416" cy="2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1" y="10884"/>
                  </a:moveTo>
                  <a:cubicBezTo>
                    <a:pt x="6086" y="7848"/>
                    <a:pt x="7576" y="4823"/>
                    <a:pt x="8722" y="2654"/>
                  </a:cubicBezTo>
                  <a:cubicBezTo>
                    <a:pt x="9142" y="1833"/>
                    <a:pt x="9581" y="1180"/>
                    <a:pt x="9905" y="708"/>
                  </a:cubicBezTo>
                  <a:cubicBezTo>
                    <a:pt x="10504" y="944"/>
                    <a:pt x="10988" y="854"/>
                    <a:pt x="11573" y="944"/>
                  </a:cubicBezTo>
                  <a:cubicBezTo>
                    <a:pt x="14006" y="944"/>
                    <a:pt x="17265" y="0"/>
                    <a:pt x="19811" y="0"/>
                  </a:cubicBezTo>
                  <a:cubicBezTo>
                    <a:pt x="20511" y="0"/>
                    <a:pt x="21129" y="90"/>
                    <a:pt x="21600" y="213"/>
                  </a:cubicBezTo>
                  <a:cubicBezTo>
                    <a:pt x="20378" y="1237"/>
                    <a:pt x="18322" y="2732"/>
                    <a:pt x="16094" y="4486"/>
                  </a:cubicBezTo>
                  <a:cubicBezTo>
                    <a:pt x="13611" y="6600"/>
                    <a:pt x="12121" y="7331"/>
                    <a:pt x="10504" y="8478"/>
                  </a:cubicBezTo>
                  <a:cubicBezTo>
                    <a:pt x="8900" y="9591"/>
                    <a:pt x="7168" y="11795"/>
                    <a:pt x="5920" y="15202"/>
                  </a:cubicBezTo>
                  <a:cubicBezTo>
                    <a:pt x="5641" y="16315"/>
                    <a:pt x="3724" y="18441"/>
                    <a:pt x="1280" y="20464"/>
                  </a:cubicBezTo>
                  <a:cubicBezTo>
                    <a:pt x="879" y="20824"/>
                    <a:pt x="433" y="21228"/>
                    <a:pt x="0" y="21600"/>
                  </a:cubicBezTo>
                  <a:cubicBezTo>
                    <a:pt x="911" y="19385"/>
                    <a:pt x="2737" y="15190"/>
                    <a:pt x="4711" y="108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AC3B7B5B-E8A9-4626-8F46-EBA6CFE308D8}"/>
                </a:ext>
              </a:extLst>
            </p:cNvPr>
            <p:cNvSpPr/>
            <p:nvPr/>
          </p:nvSpPr>
          <p:spPr>
            <a:xfrm>
              <a:off x="2324100" y="1765300"/>
              <a:ext cx="3154" cy="6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23" y="3227"/>
                  </a:moveTo>
                  <a:cubicBezTo>
                    <a:pt x="11141" y="9211"/>
                    <a:pt x="16805" y="15665"/>
                    <a:pt x="21600" y="21600"/>
                  </a:cubicBezTo>
                  <a:cubicBezTo>
                    <a:pt x="20919" y="21454"/>
                    <a:pt x="20328" y="21362"/>
                    <a:pt x="19938" y="20983"/>
                  </a:cubicBezTo>
                  <a:cubicBezTo>
                    <a:pt x="8698" y="15286"/>
                    <a:pt x="1361" y="8166"/>
                    <a:pt x="0" y="0"/>
                  </a:cubicBezTo>
                  <a:cubicBezTo>
                    <a:pt x="1361" y="1093"/>
                    <a:pt x="2342" y="2279"/>
                    <a:pt x="3223" y="32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0840668B-2BFD-49C7-BE9C-F691C1708BC5}"/>
                </a:ext>
              </a:extLst>
            </p:cNvPr>
            <p:cNvSpPr/>
            <p:nvPr/>
          </p:nvSpPr>
          <p:spPr>
            <a:xfrm>
              <a:off x="2298700" y="1816100"/>
              <a:ext cx="12985" cy="9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414" y="1345"/>
                    <a:pt x="19417" y="2819"/>
                    <a:pt x="18467" y="4420"/>
                  </a:cubicBezTo>
                  <a:cubicBezTo>
                    <a:pt x="13459" y="12881"/>
                    <a:pt x="4889" y="19739"/>
                    <a:pt x="0" y="21600"/>
                  </a:cubicBezTo>
                  <a:cubicBezTo>
                    <a:pt x="924" y="19995"/>
                    <a:pt x="1755" y="18072"/>
                    <a:pt x="2302" y="15992"/>
                  </a:cubicBezTo>
                  <a:cubicBezTo>
                    <a:pt x="2562" y="15765"/>
                    <a:pt x="2800" y="15447"/>
                    <a:pt x="3180" y="15059"/>
                  </a:cubicBezTo>
                  <a:cubicBezTo>
                    <a:pt x="6692" y="11118"/>
                    <a:pt x="14575" y="4870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C550782E-CEE3-4DC9-8F94-B386E9441B80}"/>
                </a:ext>
              </a:extLst>
            </p:cNvPr>
            <p:cNvSpPr/>
            <p:nvPr/>
          </p:nvSpPr>
          <p:spPr>
            <a:xfrm>
              <a:off x="2273300" y="1752600"/>
              <a:ext cx="28638" cy="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4" y="2700"/>
                  </a:moveTo>
                  <a:cubicBezTo>
                    <a:pt x="3993" y="2700"/>
                    <a:pt x="4768" y="2688"/>
                    <a:pt x="5693" y="2498"/>
                  </a:cubicBezTo>
                  <a:lnTo>
                    <a:pt x="4122" y="0"/>
                  </a:lnTo>
                  <a:lnTo>
                    <a:pt x="5812" y="2343"/>
                  </a:lnTo>
                  <a:lnTo>
                    <a:pt x="5865" y="2450"/>
                  </a:lnTo>
                  <a:cubicBezTo>
                    <a:pt x="6683" y="2314"/>
                    <a:pt x="10041" y="2141"/>
                    <a:pt x="13549" y="2177"/>
                  </a:cubicBezTo>
                  <a:cubicBezTo>
                    <a:pt x="16209" y="2177"/>
                    <a:pt x="19147" y="2260"/>
                    <a:pt x="21600" y="2379"/>
                  </a:cubicBezTo>
                  <a:cubicBezTo>
                    <a:pt x="20470" y="2724"/>
                    <a:pt x="20394" y="3206"/>
                    <a:pt x="20007" y="3342"/>
                  </a:cubicBezTo>
                  <a:cubicBezTo>
                    <a:pt x="18802" y="4531"/>
                    <a:pt x="18178" y="5781"/>
                    <a:pt x="17478" y="7625"/>
                  </a:cubicBezTo>
                  <a:cubicBezTo>
                    <a:pt x="16800" y="9349"/>
                    <a:pt x="16261" y="11395"/>
                    <a:pt x="16261" y="13345"/>
                  </a:cubicBezTo>
                  <a:cubicBezTo>
                    <a:pt x="16261" y="14927"/>
                    <a:pt x="16498" y="16450"/>
                    <a:pt x="17952" y="17972"/>
                  </a:cubicBezTo>
                  <a:cubicBezTo>
                    <a:pt x="18081" y="18103"/>
                    <a:pt x="18081" y="18127"/>
                    <a:pt x="18081" y="18234"/>
                  </a:cubicBezTo>
                  <a:cubicBezTo>
                    <a:pt x="18253" y="18448"/>
                    <a:pt x="17155" y="19631"/>
                    <a:pt x="15186" y="20517"/>
                  </a:cubicBezTo>
                  <a:cubicBezTo>
                    <a:pt x="14238" y="20958"/>
                    <a:pt x="13162" y="21350"/>
                    <a:pt x="12302" y="21600"/>
                  </a:cubicBezTo>
                  <a:cubicBezTo>
                    <a:pt x="12302" y="21600"/>
                    <a:pt x="12248" y="21600"/>
                    <a:pt x="12194" y="21600"/>
                  </a:cubicBezTo>
                  <a:cubicBezTo>
                    <a:pt x="11462" y="20589"/>
                    <a:pt x="10353" y="18252"/>
                    <a:pt x="10472" y="15849"/>
                  </a:cubicBezTo>
                  <a:cubicBezTo>
                    <a:pt x="10472" y="15201"/>
                    <a:pt x="10493" y="14630"/>
                    <a:pt x="10601" y="13982"/>
                  </a:cubicBezTo>
                  <a:cubicBezTo>
                    <a:pt x="10708" y="13524"/>
                    <a:pt x="10708" y="13113"/>
                    <a:pt x="10708" y="12715"/>
                  </a:cubicBezTo>
                  <a:cubicBezTo>
                    <a:pt x="10708" y="8433"/>
                    <a:pt x="6758" y="4306"/>
                    <a:pt x="0" y="2498"/>
                  </a:cubicBezTo>
                  <a:cubicBezTo>
                    <a:pt x="1151" y="2617"/>
                    <a:pt x="2227" y="2688"/>
                    <a:pt x="3304" y="27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F4A43D76-600F-4A3C-B95F-C50D53A12D23}"/>
                </a:ext>
              </a:extLst>
            </p:cNvPr>
            <p:cNvSpPr/>
            <p:nvPr/>
          </p:nvSpPr>
          <p:spPr>
            <a:xfrm>
              <a:off x="2222500" y="1752599"/>
              <a:ext cx="43578" cy="80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2" extrusionOk="0">
                  <a:moveTo>
                    <a:pt x="21600" y="843"/>
                  </a:moveTo>
                  <a:cubicBezTo>
                    <a:pt x="21388" y="843"/>
                    <a:pt x="21189" y="843"/>
                    <a:pt x="21006" y="843"/>
                  </a:cubicBezTo>
                  <a:cubicBezTo>
                    <a:pt x="20553" y="843"/>
                    <a:pt x="20044" y="858"/>
                    <a:pt x="19549" y="896"/>
                  </a:cubicBezTo>
                  <a:cubicBezTo>
                    <a:pt x="11082" y="1460"/>
                    <a:pt x="7539" y="5748"/>
                    <a:pt x="6005" y="6266"/>
                  </a:cubicBezTo>
                  <a:cubicBezTo>
                    <a:pt x="4003" y="7385"/>
                    <a:pt x="3854" y="8505"/>
                    <a:pt x="3366" y="9834"/>
                  </a:cubicBezTo>
                  <a:cubicBezTo>
                    <a:pt x="3020" y="11148"/>
                    <a:pt x="2871" y="12618"/>
                    <a:pt x="2871" y="13905"/>
                  </a:cubicBezTo>
                  <a:cubicBezTo>
                    <a:pt x="2871" y="15208"/>
                    <a:pt x="2985" y="16255"/>
                    <a:pt x="3282" y="17032"/>
                  </a:cubicBezTo>
                  <a:cubicBezTo>
                    <a:pt x="3353" y="17218"/>
                    <a:pt x="3437" y="17736"/>
                    <a:pt x="3437" y="18315"/>
                  </a:cubicBezTo>
                  <a:cubicBezTo>
                    <a:pt x="3437" y="19202"/>
                    <a:pt x="3211" y="20261"/>
                    <a:pt x="2688" y="20870"/>
                  </a:cubicBezTo>
                  <a:cubicBezTo>
                    <a:pt x="2072" y="21564"/>
                    <a:pt x="2023" y="21491"/>
                    <a:pt x="1598" y="21521"/>
                  </a:cubicBezTo>
                  <a:cubicBezTo>
                    <a:pt x="1556" y="21521"/>
                    <a:pt x="1471" y="21521"/>
                    <a:pt x="1372" y="21521"/>
                  </a:cubicBezTo>
                  <a:cubicBezTo>
                    <a:pt x="1372" y="21521"/>
                    <a:pt x="1174" y="21571"/>
                    <a:pt x="650" y="20848"/>
                  </a:cubicBezTo>
                  <a:cubicBezTo>
                    <a:pt x="205" y="20173"/>
                    <a:pt x="0" y="19046"/>
                    <a:pt x="0" y="17915"/>
                  </a:cubicBezTo>
                  <a:cubicBezTo>
                    <a:pt x="0" y="16510"/>
                    <a:pt x="282" y="15048"/>
                    <a:pt x="516" y="14240"/>
                  </a:cubicBezTo>
                  <a:cubicBezTo>
                    <a:pt x="608" y="13856"/>
                    <a:pt x="629" y="13471"/>
                    <a:pt x="629" y="13052"/>
                  </a:cubicBezTo>
                  <a:cubicBezTo>
                    <a:pt x="629" y="11266"/>
                    <a:pt x="57" y="8939"/>
                    <a:pt x="57" y="6856"/>
                  </a:cubicBezTo>
                  <a:cubicBezTo>
                    <a:pt x="57" y="5504"/>
                    <a:pt x="353" y="4286"/>
                    <a:pt x="905" y="3585"/>
                  </a:cubicBezTo>
                  <a:cubicBezTo>
                    <a:pt x="2263" y="1544"/>
                    <a:pt x="8246" y="333"/>
                    <a:pt x="12703" y="5"/>
                  </a:cubicBezTo>
                  <a:cubicBezTo>
                    <a:pt x="12851" y="5"/>
                    <a:pt x="13099" y="1"/>
                    <a:pt x="13424" y="1"/>
                  </a:cubicBezTo>
                  <a:cubicBezTo>
                    <a:pt x="15093" y="-29"/>
                    <a:pt x="18092" y="363"/>
                    <a:pt x="20815" y="744"/>
                  </a:cubicBezTo>
                  <a:cubicBezTo>
                    <a:pt x="21105" y="774"/>
                    <a:pt x="21339" y="813"/>
                    <a:pt x="21600" y="8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7DF5C051-CAFE-4F8F-8950-072E65A63713}"/>
                </a:ext>
              </a:extLst>
            </p:cNvPr>
            <p:cNvSpPr/>
            <p:nvPr/>
          </p:nvSpPr>
          <p:spPr>
            <a:xfrm>
              <a:off x="2171700" y="1689100"/>
              <a:ext cx="78553" cy="30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1" extrusionOk="0">
                  <a:moveTo>
                    <a:pt x="98" y="18658"/>
                  </a:moveTo>
                  <a:lnTo>
                    <a:pt x="118" y="18616"/>
                  </a:lnTo>
                  <a:cubicBezTo>
                    <a:pt x="333" y="18066"/>
                    <a:pt x="2017" y="17045"/>
                    <a:pt x="4563" y="14133"/>
                  </a:cubicBezTo>
                  <a:lnTo>
                    <a:pt x="3857" y="10129"/>
                  </a:lnTo>
                  <a:lnTo>
                    <a:pt x="4579" y="14133"/>
                  </a:lnTo>
                  <a:cubicBezTo>
                    <a:pt x="6619" y="11751"/>
                    <a:pt x="8456" y="7928"/>
                    <a:pt x="10127" y="4885"/>
                  </a:cubicBezTo>
                  <a:cubicBezTo>
                    <a:pt x="11598" y="1982"/>
                    <a:pt x="13046" y="81"/>
                    <a:pt x="13407" y="0"/>
                  </a:cubicBezTo>
                  <a:cubicBezTo>
                    <a:pt x="15518" y="6186"/>
                    <a:pt x="18634" y="12872"/>
                    <a:pt x="21600" y="15054"/>
                  </a:cubicBezTo>
                  <a:cubicBezTo>
                    <a:pt x="21478" y="15995"/>
                    <a:pt x="21255" y="17335"/>
                    <a:pt x="20988" y="18417"/>
                  </a:cubicBezTo>
                  <a:cubicBezTo>
                    <a:pt x="20753" y="19387"/>
                    <a:pt x="20509" y="20248"/>
                    <a:pt x="20313" y="20799"/>
                  </a:cubicBezTo>
                  <a:cubicBezTo>
                    <a:pt x="20305" y="20878"/>
                    <a:pt x="20289" y="20920"/>
                    <a:pt x="20242" y="20979"/>
                  </a:cubicBezTo>
                  <a:cubicBezTo>
                    <a:pt x="19199" y="20920"/>
                    <a:pt x="16107" y="18817"/>
                    <a:pt x="13380" y="18777"/>
                  </a:cubicBezTo>
                  <a:cubicBezTo>
                    <a:pt x="12418" y="18567"/>
                    <a:pt x="12638" y="18417"/>
                    <a:pt x="12418" y="17976"/>
                  </a:cubicBezTo>
                  <a:cubicBezTo>
                    <a:pt x="12316" y="17686"/>
                    <a:pt x="12226" y="17116"/>
                    <a:pt x="11944" y="16165"/>
                  </a:cubicBezTo>
                  <a:cubicBezTo>
                    <a:pt x="11728" y="15234"/>
                    <a:pt x="10951" y="13552"/>
                    <a:pt x="10033" y="13662"/>
                  </a:cubicBezTo>
                  <a:cubicBezTo>
                    <a:pt x="9789" y="13662"/>
                    <a:pt x="9499" y="13733"/>
                    <a:pt x="9233" y="13993"/>
                  </a:cubicBezTo>
                  <a:cubicBezTo>
                    <a:pt x="7989" y="14984"/>
                    <a:pt x="4944" y="16936"/>
                    <a:pt x="2645" y="20418"/>
                  </a:cubicBezTo>
                  <a:cubicBezTo>
                    <a:pt x="2189" y="21119"/>
                    <a:pt x="1479" y="21600"/>
                    <a:pt x="891" y="21580"/>
                  </a:cubicBezTo>
                  <a:cubicBezTo>
                    <a:pt x="436" y="21600"/>
                    <a:pt x="98" y="21290"/>
                    <a:pt x="0" y="21119"/>
                  </a:cubicBezTo>
                  <a:cubicBezTo>
                    <a:pt x="0" y="19477"/>
                    <a:pt x="98" y="18717"/>
                    <a:pt x="98" y="1865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0C0279F2-0673-4CA3-81F0-30BD9EBD73E7}"/>
                </a:ext>
              </a:extLst>
            </p:cNvPr>
            <p:cNvSpPr/>
            <p:nvPr/>
          </p:nvSpPr>
          <p:spPr>
            <a:xfrm>
              <a:off x="2260599" y="1422399"/>
              <a:ext cx="7822" cy="2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743"/>
                  </a:moveTo>
                  <a:cubicBezTo>
                    <a:pt x="20179" y="13049"/>
                    <a:pt x="18682" y="15068"/>
                    <a:pt x="16830" y="16820"/>
                  </a:cubicBezTo>
                  <a:cubicBezTo>
                    <a:pt x="12927" y="20294"/>
                    <a:pt x="10328" y="21600"/>
                    <a:pt x="8790" y="21600"/>
                  </a:cubicBezTo>
                  <a:cubicBezTo>
                    <a:pt x="4689" y="20294"/>
                    <a:pt x="6308" y="21170"/>
                    <a:pt x="3664" y="13777"/>
                  </a:cubicBezTo>
                  <a:cubicBezTo>
                    <a:pt x="2837" y="10719"/>
                    <a:pt x="1969" y="6087"/>
                    <a:pt x="0" y="0"/>
                  </a:cubicBezTo>
                  <a:cubicBezTo>
                    <a:pt x="7329" y="2895"/>
                    <a:pt x="14977" y="6963"/>
                    <a:pt x="21600" y="117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C5C34964-2B06-4071-832A-78A4FA52C784}"/>
                </a:ext>
              </a:extLst>
            </p:cNvPr>
            <p:cNvSpPr/>
            <p:nvPr/>
          </p:nvSpPr>
          <p:spPr>
            <a:xfrm>
              <a:off x="2197100" y="1358899"/>
              <a:ext cx="39227" cy="27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4" y="583"/>
                  </a:moveTo>
                  <a:cubicBezTo>
                    <a:pt x="5728" y="583"/>
                    <a:pt x="7009" y="471"/>
                    <a:pt x="8423" y="270"/>
                  </a:cubicBezTo>
                  <a:cubicBezTo>
                    <a:pt x="9586" y="124"/>
                    <a:pt x="10678" y="68"/>
                    <a:pt x="11810" y="68"/>
                  </a:cubicBezTo>
                  <a:cubicBezTo>
                    <a:pt x="15086" y="68"/>
                    <a:pt x="18182" y="628"/>
                    <a:pt x="20461" y="1233"/>
                  </a:cubicBezTo>
                  <a:cubicBezTo>
                    <a:pt x="20853" y="1290"/>
                    <a:pt x="21254" y="1414"/>
                    <a:pt x="21600" y="1503"/>
                  </a:cubicBezTo>
                  <a:cubicBezTo>
                    <a:pt x="21576" y="2254"/>
                    <a:pt x="21482" y="3028"/>
                    <a:pt x="21419" y="3880"/>
                  </a:cubicBezTo>
                  <a:cubicBezTo>
                    <a:pt x="21215" y="5428"/>
                    <a:pt x="20964" y="7032"/>
                    <a:pt x="20657" y="8053"/>
                  </a:cubicBezTo>
                  <a:cubicBezTo>
                    <a:pt x="20492" y="8512"/>
                    <a:pt x="20382" y="8860"/>
                    <a:pt x="20303" y="9017"/>
                  </a:cubicBezTo>
                  <a:cubicBezTo>
                    <a:pt x="19251" y="9723"/>
                    <a:pt x="17192" y="10340"/>
                    <a:pt x="14929" y="11618"/>
                  </a:cubicBezTo>
                  <a:cubicBezTo>
                    <a:pt x="12611" y="12908"/>
                    <a:pt x="9727" y="15858"/>
                    <a:pt x="8714" y="21017"/>
                  </a:cubicBezTo>
                  <a:cubicBezTo>
                    <a:pt x="8690" y="21241"/>
                    <a:pt x="8643" y="21398"/>
                    <a:pt x="8588" y="21600"/>
                  </a:cubicBezTo>
                  <a:cubicBezTo>
                    <a:pt x="8690" y="20367"/>
                    <a:pt x="8808" y="19043"/>
                    <a:pt x="8808" y="17697"/>
                  </a:cubicBezTo>
                  <a:cubicBezTo>
                    <a:pt x="8808" y="13738"/>
                    <a:pt x="8077" y="8647"/>
                    <a:pt x="5092" y="5125"/>
                  </a:cubicBezTo>
                  <a:cubicBezTo>
                    <a:pt x="3410" y="3096"/>
                    <a:pt x="1909" y="1043"/>
                    <a:pt x="0" y="0"/>
                  </a:cubicBezTo>
                  <a:cubicBezTo>
                    <a:pt x="1367" y="404"/>
                    <a:pt x="2876" y="628"/>
                    <a:pt x="4494" y="58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3244C6B4-8F6C-4099-8D8D-648A77B49874}"/>
                </a:ext>
              </a:extLst>
            </p:cNvPr>
            <p:cNvSpPr/>
            <p:nvPr/>
          </p:nvSpPr>
          <p:spPr>
            <a:xfrm>
              <a:off x="2120900" y="1320800"/>
              <a:ext cx="456" cy="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21600"/>
                  </a:moveTo>
                  <a:lnTo>
                    <a:pt x="0" y="0"/>
                  </a:lnTo>
                  <a:lnTo>
                    <a:pt x="21600" y="21600"/>
                  </a:lnTo>
                  <a:cubicBezTo>
                    <a:pt x="18900" y="21600"/>
                    <a:pt x="18900" y="21600"/>
                    <a:pt x="1890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43AAEEF6-7AB5-4C24-8E90-1C0FD3EE747F}"/>
                </a:ext>
              </a:extLst>
            </p:cNvPr>
            <p:cNvSpPr/>
            <p:nvPr/>
          </p:nvSpPr>
          <p:spPr>
            <a:xfrm>
              <a:off x="1168400" y="1447799"/>
              <a:ext cx="14513" cy="7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7" extrusionOk="0">
                  <a:moveTo>
                    <a:pt x="18457" y="9727"/>
                  </a:moveTo>
                  <a:cubicBezTo>
                    <a:pt x="15165" y="17224"/>
                    <a:pt x="11215" y="21600"/>
                    <a:pt x="7690" y="21557"/>
                  </a:cubicBezTo>
                  <a:cubicBezTo>
                    <a:pt x="7286" y="21557"/>
                    <a:pt x="6796" y="21557"/>
                    <a:pt x="6394" y="21350"/>
                  </a:cubicBezTo>
                  <a:cubicBezTo>
                    <a:pt x="4376" y="21009"/>
                    <a:pt x="2083" y="20634"/>
                    <a:pt x="0" y="20380"/>
                  </a:cubicBezTo>
                  <a:cubicBezTo>
                    <a:pt x="2316" y="17728"/>
                    <a:pt x="4630" y="14529"/>
                    <a:pt x="6755" y="10571"/>
                  </a:cubicBezTo>
                  <a:cubicBezTo>
                    <a:pt x="11215" y="1897"/>
                    <a:pt x="15208" y="129"/>
                    <a:pt x="19456" y="0"/>
                  </a:cubicBezTo>
                  <a:cubicBezTo>
                    <a:pt x="20093" y="0"/>
                    <a:pt x="20856" y="129"/>
                    <a:pt x="21600" y="129"/>
                  </a:cubicBezTo>
                  <a:cubicBezTo>
                    <a:pt x="20856" y="3328"/>
                    <a:pt x="19838" y="6950"/>
                    <a:pt x="18457" y="97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945FEAB1-EE5F-4A49-B956-9E58915AC875}"/>
                </a:ext>
              </a:extLst>
            </p:cNvPr>
            <p:cNvSpPr/>
            <p:nvPr/>
          </p:nvSpPr>
          <p:spPr>
            <a:xfrm>
              <a:off x="1689100" y="1689100"/>
              <a:ext cx="1798" cy="1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85" y="4957"/>
                  </a:moveTo>
                  <a:cubicBezTo>
                    <a:pt x="3426" y="3523"/>
                    <a:pt x="1879" y="2358"/>
                    <a:pt x="0" y="0"/>
                  </a:cubicBezTo>
                  <a:cubicBezTo>
                    <a:pt x="1549" y="0"/>
                    <a:pt x="2406" y="0"/>
                    <a:pt x="3426" y="0"/>
                  </a:cubicBezTo>
                  <a:cubicBezTo>
                    <a:pt x="6516" y="3523"/>
                    <a:pt x="13382" y="11979"/>
                    <a:pt x="21600" y="21600"/>
                  </a:cubicBezTo>
                  <a:cubicBezTo>
                    <a:pt x="14576" y="16940"/>
                    <a:pt x="8924" y="10517"/>
                    <a:pt x="4285" y="49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76A6B423-2CC7-47C2-9F52-09C948B341C3}"/>
                </a:ext>
              </a:extLst>
            </p:cNvPr>
            <p:cNvSpPr/>
            <p:nvPr/>
          </p:nvSpPr>
          <p:spPr>
            <a:xfrm>
              <a:off x="1714499" y="1714500"/>
              <a:ext cx="1971" cy="7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890" y="1744"/>
                    <a:pt x="20030" y="11961"/>
                    <a:pt x="21600" y="21600"/>
                  </a:cubicBezTo>
                  <a:cubicBezTo>
                    <a:pt x="12995" y="14785"/>
                    <a:pt x="5785" y="7142"/>
                    <a:pt x="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CC963D77-4807-4C84-B3C8-F29430F5F97D}"/>
                </a:ext>
              </a:extLst>
            </p:cNvPr>
            <p:cNvSpPr/>
            <p:nvPr/>
          </p:nvSpPr>
          <p:spPr>
            <a:xfrm>
              <a:off x="1841500" y="2006599"/>
              <a:ext cx="11390" cy="21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2" h="21600" extrusionOk="0">
                  <a:moveTo>
                    <a:pt x="83" y="5928"/>
                  </a:moveTo>
                  <a:cubicBezTo>
                    <a:pt x="159" y="4772"/>
                    <a:pt x="393" y="3528"/>
                    <a:pt x="5935" y="868"/>
                  </a:cubicBezTo>
                  <a:cubicBezTo>
                    <a:pt x="6713" y="536"/>
                    <a:pt x="7412" y="261"/>
                    <a:pt x="7956" y="0"/>
                  </a:cubicBezTo>
                  <a:cubicBezTo>
                    <a:pt x="9147" y="1229"/>
                    <a:pt x="11218" y="3874"/>
                    <a:pt x="12772" y="6998"/>
                  </a:cubicBezTo>
                  <a:cubicBezTo>
                    <a:pt x="15156" y="11219"/>
                    <a:pt x="17174" y="16540"/>
                    <a:pt x="20386" y="21354"/>
                  </a:cubicBezTo>
                  <a:cubicBezTo>
                    <a:pt x="20542" y="21542"/>
                    <a:pt x="20619" y="21585"/>
                    <a:pt x="20672" y="21600"/>
                  </a:cubicBezTo>
                  <a:cubicBezTo>
                    <a:pt x="7412" y="14674"/>
                    <a:pt x="-928" y="8242"/>
                    <a:pt x="83" y="59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A7142177-4EDD-4060-A4B2-FE46BA89B5F2}"/>
                </a:ext>
              </a:extLst>
            </p:cNvPr>
            <p:cNvSpPr/>
            <p:nvPr/>
          </p:nvSpPr>
          <p:spPr>
            <a:xfrm>
              <a:off x="1816100" y="1270000"/>
              <a:ext cx="104280" cy="28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30" y="16819"/>
                  </a:moveTo>
                  <a:cubicBezTo>
                    <a:pt x="18077" y="16819"/>
                    <a:pt x="18024" y="16819"/>
                    <a:pt x="17947" y="16840"/>
                  </a:cubicBezTo>
                  <a:cubicBezTo>
                    <a:pt x="17054" y="16840"/>
                    <a:pt x="16165" y="17210"/>
                    <a:pt x="15222" y="17656"/>
                  </a:cubicBezTo>
                  <a:cubicBezTo>
                    <a:pt x="13040" y="18688"/>
                    <a:pt x="9576" y="21154"/>
                    <a:pt x="8140" y="21154"/>
                  </a:cubicBezTo>
                  <a:cubicBezTo>
                    <a:pt x="7945" y="21154"/>
                    <a:pt x="7776" y="21056"/>
                    <a:pt x="7773" y="21035"/>
                  </a:cubicBezTo>
                  <a:cubicBezTo>
                    <a:pt x="7578" y="20882"/>
                    <a:pt x="7516" y="20796"/>
                    <a:pt x="7490" y="20796"/>
                  </a:cubicBezTo>
                  <a:cubicBezTo>
                    <a:pt x="7277" y="19970"/>
                    <a:pt x="6686" y="18014"/>
                    <a:pt x="5119" y="14907"/>
                  </a:cubicBezTo>
                  <a:cubicBezTo>
                    <a:pt x="2518" y="9822"/>
                    <a:pt x="1283" y="9909"/>
                    <a:pt x="0" y="7160"/>
                  </a:cubicBezTo>
                  <a:cubicBezTo>
                    <a:pt x="724" y="5867"/>
                    <a:pt x="1259" y="4107"/>
                    <a:pt x="1874" y="2563"/>
                  </a:cubicBezTo>
                  <a:cubicBezTo>
                    <a:pt x="2196" y="1706"/>
                    <a:pt x="2539" y="933"/>
                    <a:pt x="2805" y="456"/>
                  </a:cubicBezTo>
                  <a:cubicBezTo>
                    <a:pt x="2926" y="206"/>
                    <a:pt x="3033" y="0"/>
                    <a:pt x="3113" y="0"/>
                  </a:cubicBezTo>
                  <a:cubicBezTo>
                    <a:pt x="3328" y="933"/>
                    <a:pt x="3612" y="3042"/>
                    <a:pt x="3887" y="5584"/>
                  </a:cubicBezTo>
                  <a:cubicBezTo>
                    <a:pt x="4244" y="8452"/>
                    <a:pt x="4540" y="12234"/>
                    <a:pt x="5722" y="14667"/>
                  </a:cubicBezTo>
                  <a:cubicBezTo>
                    <a:pt x="6701" y="16384"/>
                    <a:pt x="7839" y="16776"/>
                    <a:pt x="9086" y="16840"/>
                  </a:cubicBezTo>
                  <a:cubicBezTo>
                    <a:pt x="10321" y="16840"/>
                    <a:pt x="11557" y="16341"/>
                    <a:pt x="12568" y="14896"/>
                  </a:cubicBezTo>
                  <a:cubicBezTo>
                    <a:pt x="13008" y="14157"/>
                    <a:pt x="14625" y="13450"/>
                    <a:pt x="16120" y="13450"/>
                  </a:cubicBezTo>
                  <a:cubicBezTo>
                    <a:pt x="17332" y="13450"/>
                    <a:pt x="18585" y="13853"/>
                    <a:pt x="19235" y="14407"/>
                  </a:cubicBezTo>
                  <a:cubicBezTo>
                    <a:pt x="19773" y="14798"/>
                    <a:pt x="20613" y="15515"/>
                    <a:pt x="21535" y="16145"/>
                  </a:cubicBezTo>
                  <a:cubicBezTo>
                    <a:pt x="21523" y="16819"/>
                    <a:pt x="21499" y="17449"/>
                    <a:pt x="21499" y="18057"/>
                  </a:cubicBezTo>
                  <a:cubicBezTo>
                    <a:pt x="21499" y="19198"/>
                    <a:pt x="21535" y="20361"/>
                    <a:pt x="21600" y="21600"/>
                  </a:cubicBezTo>
                  <a:cubicBezTo>
                    <a:pt x="20618" y="18057"/>
                    <a:pt x="19300" y="16819"/>
                    <a:pt x="18130" y="1681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74E845A0-F5C2-4845-8874-05E795770A00}"/>
                </a:ext>
              </a:extLst>
            </p:cNvPr>
            <p:cNvSpPr/>
            <p:nvPr/>
          </p:nvSpPr>
          <p:spPr>
            <a:xfrm>
              <a:off x="2717800" y="2539999"/>
              <a:ext cx="17325" cy="7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1" y="2459"/>
                  </a:moveTo>
                  <a:cubicBezTo>
                    <a:pt x="19252" y="9044"/>
                    <a:pt x="19499" y="12645"/>
                    <a:pt x="8665" y="19712"/>
                  </a:cubicBezTo>
                  <a:cubicBezTo>
                    <a:pt x="6067" y="21249"/>
                    <a:pt x="3950" y="21600"/>
                    <a:pt x="2314" y="21600"/>
                  </a:cubicBezTo>
                  <a:cubicBezTo>
                    <a:pt x="1406" y="21600"/>
                    <a:pt x="694" y="21600"/>
                    <a:pt x="0" y="21335"/>
                  </a:cubicBezTo>
                  <a:cubicBezTo>
                    <a:pt x="783" y="19932"/>
                    <a:pt x="1815" y="18440"/>
                    <a:pt x="3221" y="17648"/>
                  </a:cubicBezTo>
                  <a:cubicBezTo>
                    <a:pt x="8986" y="14223"/>
                    <a:pt x="15284" y="8078"/>
                    <a:pt x="21600" y="0"/>
                  </a:cubicBezTo>
                  <a:cubicBezTo>
                    <a:pt x="21440" y="1096"/>
                    <a:pt x="21261" y="1843"/>
                    <a:pt x="21101" y="245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D7972B1B-B923-48CB-9028-A41A878909E4}"/>
                </a:ext>
              </a:extLst>
            </p:cNvPr>
            <p:cNvSpPr/>
            <p:nvPr/>
          </p:nvSpPr>
          <p:spPr>
            <a:xfrm>
              <a:off x="2755899" y="2578100"/>
              <a:ext cx="231" cy="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04" y="21600"/>
                  </a:moveTo>
                  <a:lnTo>
                    <a:pt x="16104" y="21600"/>
                  </a:lnTo>
                  <a:cubicBezTo>
                    <a:pt x="10736" y="21600"/>
                    <a:pt x="8125" y="21600"/>
                    <a:pt x="0" y="21600"/>
                  </a:cubicBezTo>
                  <a:cubicBezTo>
                    <a:pt x="8125" y="21600"/>
                    <a:pt x="14863" y="9689"/>
                    <a:pt x="21600" y="0"/>
                  </a:cubicBezTo>
                  <a:cubicBezTo>
                    <a:pt x="21600" y="9689"/>
                    <a:pt x="21600" y="11723"/>
                    <a:pt x="16104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D25586BD-A800-4F94-B0E3-DE9A26835577}"/>
                </a:ext>
              </a:extLst>
            </p:cNvPr>
            <p:cNvSpPr/>
            <p:nvPr/>
          </p:nvSpPr>
          <p:spPr>
            <a:xfrm>
              <a:off x="3200399" y="1219199"/>
              <a:ext cx="2792417" cy="191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19746" y="3784"/>
                  </a:moveTo>
                  <a:cubicBezTo>
                    <a:pt x="19746" y="3779"/>
                    <a:pt x="19748" y="3759"/>
                    <a:pt x="19761" y="3723"/>
                  </a:cubicBezTo>
                  <a:cubicBezTo>
                    <a:pt x="19791" y="3631"/>
                    <a:pt x="19803" y="3570"/>
                    <a:pt x="19829" y="3537"/>
                  </a:cubicBezTo>
                  <a:cubicBezTo>
                    <a:pt x="19853" y="3504"/>
                    <a:pt x="19906" y="3471"/>
                    <a:pt x="20041" y="3471"/>
                  </a:cubicBezTo>
                  <a:cubicBezTo>
                    <a:pt x="20259" y="3471"/>
                    <a:pt x="20238" y="3491"/>
                    <a:pt x="20346" y="3492"/>
                  </a:cubicBezTo>
                  <a:cubicBezTo>
                    <a:pt x="20372" y="3492"/>
                    <a:pt x="20404" y="3490"/>
                    <a:pt x="20450" y="3487"/>
                  </a:cubicBezTo>
                  <a:cubicBezTo>
                    <a:pt x="20570" y="3478"/>
                    <a:pt x="20656" y="3419"/>
                    <a:pt x="20733" y="3355"/>
                  </a:cubicBezTo>
                  <a:cubicBezTo>
                    <a:pt x="20810" y="3290"/>
                    <a:pt x="20880" y="3222"/>
                    <a:pt x="20979" y="3177"/>
                  </a:cubicBezTo>
                  <a:cubicBezTo>
                    <a:pt x="21140" y="3103"/>
                    <a:pt x="21276" y="3050"/>
                    <a:pt x="21346" y="3051"/>
                  </a:cubicBezTo>
                  <a:cubicBezTo>
                    <a:pt x="21368" y="3051"/>
                    <a:pt x="21382" y="3056"/>
                    <a:pt x="21386" y="3060"/>
                  </a:cubicBezTo>
                  <a:cubicBezTo>
                    <a:pt x="21413" y="3080"/>
                    <a:pt x="21442" y="3089"/>
                    <a:pt x="21471" y="3089"/>
                  </a:cubicBezTo>
                  <a:cubicBezTo>
                    <a:pt x="21493" y="3088"/>
                    <a:pt x="21515" y="3084"/>
                    <a:pt x="21537" y="3067"/>
                  </a:cubicBezTo>
                  <a:cubicBezTo>
                    <a:pt x="21558" y="3051"/>
                    <a:pt x="21579" y="3009"/>
                    <a:pt x="21579" y="2964"/>
                  </a:cubicBezTo>
                  <a:cubicBezTo>
                    <a:pt x="21578" y="2921"/>
                    <a:pt x="21565" y="2887"/>
                    <a:pt x="21547" y="2854"/>
                  </a:cubicBezTo>
                  <a:cubicBezTo>
                    <a:pt x="21517" y="2803"/>
                    <a:pt x="21477" y="2750"/>
                    <a:pt x="21445" y="2701"/>
                  </a:cubicBezTo>
                  <a:cubicBezTo>
                    <a:pt x="21432" y="2682"/>
                    <a:pt x="21421" y="2664"/>
                    <a:pt x="21413" y="2648"/>
                  </a:cubicBezTo>
                  <a:cubicBezTo>
                    <a:pt x="21440" y="2637"/>
                    <a:pt x="21469" y="2625"/>
                    <a:pt x="21499" y="2602"/>
                  </a:cubicBezTo>
                  <a:cubicBezTo>
                    <a:pt x="21539" y="2573"/>
                    <a:pt x="21576" y="2517"/>
                    <a:pt x="21593" y="2436"/>
                  </a:cubicBezTo>
                  <a:cubicBezTo>
                    <a:pt x="21597" y="2414"/>
                    <a:pt x="21599" y="2393"/>
                    <a:pt x="21599" y="2373"/>
                  </a:cubicBezTo>
                  <a:cubicBezTo>
                    <a:pt x="21596" y="2242"/>
                    <a:pt x="21541" y="2112"/>
                    <a:pt x="21544" y="2032"/>
                  </a:cubicBezTo>
                  <a:cubicBezTo>
                    <a:pt x="21545" y="2005"/>
                    <a:pt x="21548" y="1991"/>
                    <a:pt x="21556" y="1976"/>
                  </a:cubicBezTo>
                  <a:cubicBezTo>
                    <a:pt x="21578" y="1938"/>
                    <a:pt x="21589" y="1891"/>
                    <a:pt x="21589" y="1848"/>
                  </a:cubicBezTo>
                  <a:cubicBezTo>
                    <a:pt x="21588" y="1761"/>
                    <a:pt x="21554" y="1693"/>
                    <a:pt x="21516" y="1643"/>
                  </a:cubicBezTo>
                  <a:cubicBezTo>
                    <a:pt x="21475" y="1593"/>
                    <a:pt x="21428" y="1555"/>
                    <a:pt x="21382" y="1539"/>
                  </a:cubicBezTo>
                  <a:cubicBezTo>
                    <a:pt x="21352" y="1528"/>
                    <a:pt x="21316" y="1527"/>
                    <a:pt x="21272" y="1526"/>
                  </a:cubicBezTo>
                  <a:cubicBezTo>
                    <a:pt x="21195" y="1526"/>
                    <a:pt x="21099" y="1534"/>
                    <a:pt x="21016" y="1534"/>
                  </a:cubicBezTo>
                  <a:cubicBezTo>
                    <a:pt x="20941" y="1536"/>
                    <a:pt x="20873" y="1522"/>
                    <a:pt x="20869" y="1514"/>
                  </a:cubicBezTo>
                  <a:cubicBezTo>
                    <a:pt x="20806" y="1461"/>
                    <a:pt x="20721" y="1395"/>
                    <a:pt x="20647" y="1392"/>
                  </a:cubicBezTo>
                  <a:cubicBezTo>
                    <a:pt x="20626" y="1392"/>
                    <a:pt x="20602" y="1397"/>
                    <a:pt x="20581" y="1425"/>
                  </a:cubicBezTo>
                  <a:cubicBezTo>
                    <a:pt x="20550" y="1469"/>
                    <a:pt x="20525" y="1542"/>
                    <a:pt x="20496" y="1617"/>
                  </a:cubicBezTo>
                  <a:cubicBezTo>
                    <a:pt x="20484" y="1652"/>
                    <a:pt x="20471" y="1686"/>
                    <a:pt x="20463" y="1713"/>
                  </a:cubicBezTo>
                  <a:cubicBezTo>
                    <a:pt x="20452" y="1706"/>
                    <a:pt x="20436" y="1689"/>
                    <a:pt x="20416" y="1637"/>
                  </a:cubicBezTo>
                  <a:cubicBezTo>
                    <a:pt x="20374" y="1539"/>
                    <a:pt x="20298" y="1513"/>
                    <a:pt x="20220" y="1492"/>
                  </a:cubicBezTo>
                  <a:cubicBezTo>
                    <a:pt x="20141" y="1474"/>
                    <a:pt x="20054" y="1471"/>
                    <a:pt x="19990" y="1471"/>
                  </a:cubicBezTo>
                  <a:cubicBezTo>
                    <a:pt x="19962" y="1471"/>
                    <a:pt x="19937" y="1471"/>
                    <a:pt x="19920" y="1471"/>
                  </a:cubicBezTo>
                  <a:cubicBezTo>
                    <a:pt x="19821" y="1471"/>
                    <a:pt x="19718" y="1505"/>
                    <a:pt x="19620" y="1521"/>
                  </a:cubicBezTo>
                  <a:cubicBezTo>
                    <a:pt x="19564" y="1530"/>
                    <a:pt x="19525" y="1545"/>
                    <a:pt x="19499" y="1544"/>
                  </a:cubicBezTo>
                  <a:cubicBezTo>
                    <a:pt x="19474" y="1542"/>
                    <a:pt x="19461" y="1540"/>
                    <a:pt x="19429" y="1494"/>
                  </a:cubicBezTo>
                  <a:cubicBezTo>
                    <a:pt x="19346" y="1367"/>
                    <a:pt x="19233" y="1311"/>
                    <a:pt x="19214" y="1279"/>
                  </a:cubicBezTo>
                  <a:cubicBezTo>
                    <a:pt x="19185" y="1246"/>
                    <a:pt x="19159" y="1242"/>
                    <a:pt x="19125" y="1233"/>
                  </a:cubicBezTo>
                  <a:cubicBezTo>
                    <a:pt x="19090" y="1227"/>
                    <a:pt x="19050" y="1223"/>
                    <a:pt x="19006" y="1223"/>
                  </a:cubicBezTo>
                  <a:cubicBezTo>
                    <a:pt x="18933" y="1223"/>
                    <a:pt x="18851" y="1231"/>
                    <a:pt x="18778" y="1247"/>
                  </a:cubicBezTo>
                  <a:cubicBezTo>
                    <a:pt x="18649" y="1273"/>
                    <a:pt x="18518" y="1277"/>
                    <a:pt x="18481" y="1278"/>
                  </a:cubicBezTo>
                  <a:cubicBezTo>
                    <a:pt x="18473" y="1272"/>
                    <a:pt x="18461" y="1262"/>
                    <a:pt x="18443" y="1248"/>
                  </a:cubicBezTo>
                  <a:cubicBezTo>
                    <a:pt x="18412" y="1223"/>
                    <a:pt x="18368" y="1184"/>
                    <a:pt x="18314" y="1128"/>
                  </a:cubicBezTo>
                  <a:cubicBezTo>
                    <a:pt x="18257" y="1071"/>
                    <a:pt x="18199" y="1021"/>
                    <a:pt x="18151" y="984"/>
                  </a:cubicBezTo>
                  <a:cubicBezTo>
                    <a:pt x="18100" y="949"/>
                    <a:pt x="18065" y="925"/>
                    <a:pt x="18027" y="923"/>
                  </a:cubicBezTo>
                  <a:cubicBezTo>
                    <a:pt x="17989" y="924"/>
                    <a:pt x="17863" y="958"/>
                    <a:pt x="17760" y="958"/>
                  </a:cubicBezTo>
                  <a:cubicBezTo>
                    <a:pt x="17711" y="961"/>
                    <a:pt x="17671" y="943"/>
                    <a:pt x="17671" y="940"/>
                  </a:cubicBezTo>
                  <a:cubicBezTo>
                    <a:pt x="17608" y="862"/>
                    <a:pt x="17547" y="808"/>
                    <a:pt x="17487" y="796"/>
                  </a:cubicBezTo>
                  <a:cubicBezTo>
                    <a:pt x="17527" y="783"/>
                    <a:pt x="17577" y="761"/>
                    <a:pt x="17628" y="738"/>
                  </a:cubicBezTo>
                  <a:cubicBezTo>
                    <a:pt x="17700" y="705"/>
                    <a:pt x="17766" y="673"/>
                    <a:pt x="17766" y="673"/>
                  </a:cubicBezTo>
                  <a:cubicBezTo>
                    <a:pt x="17779" y="666"/>
                    <a:pt x="17791" y="650"/>
                    <a:pt x="17796" y="629"/>
                  </a:cubicBezTo>
                  <a:cubicBezTo>
                    <a:pt x="17800" y="609"/>
                    <a:pt x="17799" y="586"/>
                    <a:pt x="17791" y="568"/>
                  </a:cubicBezTo>
                  <a:cubicBezTo>
                    <a:pt x="17790" y="566"/>
                    <a:pt x="17770" y="518"/>
                    <a:pt x="17736" y="467"/>
                  </a:cubicBezTo>
                  <a:cubicBezTo>
                    <a:pt x="17701" y="418"/>
                    <a:pt x="17652" y="359"/>
                    <a:pt x="17583" y="357"/>
                  </a:cubicBezTo>
                  <a:cubicBezTo>
                    <a:pt x="17546" y="358"/>
                    <a:pt x="17483" y="339"/>
                    <a:pt x="17425" y="318"/>
                  </a:cubicBezTo>
                  <a:cubicBezTo>
                    <a:pt x="17366" y="299"/>
                    <a:pt x="17317" y="278"/>
                    <a:pt x="17279" y="277"/>
                  </a:cubicBezTo>
                  <a:cubicBezTo>
                    <a:pt x="17262" y="275"/>
                    <a:pt x="17241" y="285"/>
                    <a:pt x="17228" y="302"/>
                  </a:cubicBezTo>
                  <a:cubicBezTo>
                    <a:pt x="17218" y="313"/>
                    <a:pt x="17213" y="325"/>
                    <a:pt x="17210" y="333"/>
                  </a:cubicBezTo>
                  <a:cubicBezTo>
                    <a:pt x="17205" y="332"/>
                    <a:pt x="17198" y="331"/>
                    <a:pt x="17188" y="327"/>
                  </a:cubicBezTo>
                  <a:cubicBezTo>
                    <a:pt x="17129" y="308"/>
                    <a:pt x="17065" y="266"/>
                    <a:pt x="16998" y="264"/>
                  </a:cubicBezTo>
                  <a:cubicBezTo>
                    <a:pt x="16968" y="264"/>
                    <a:pt x="16935" y="275"/>
                    <a:pt x="16907" y="308"/>
                  </a:cubicBezTo>
                  <a:cubicBezTo>
                    <a:pt x="16891" y="327"/>
                    <a:pt x="16864" y="352"/>
                    <a:pt x="16839" y="382"/>
                  </a:cubicBezTo>
                  <a:cubicBezTo>
                    <a:pt x="16815" y="414"/>
                    <a:pt x="16784" y="444"/>
                    <a:pt x="16780" y="518"/>
                  </a:cubicBezTo>
                  <a:cubicBezTo>
                    <a:pt x="16780" y="555"/>
                    <a:pt x="16795" y="590"/>
                    <a:pt x="16812" y="610"/>
                  </a:cubicBezTo>
                  <a:cubicBezTo>
                    <a:pt x="16829" y="631"/>
                    <a:pt x="16850" y="645"/>
                    <a:pt x="16876" y="658"/>
                  </a:cubicBezTo>
                  <a:cubicBezTo>
                    <a:pt x="16954" y="693"/>
                    <a:pt x="17026" y="693"/>
                    <a:pt x="17079" y="697"/>
                  </a:cubicBezTo>
                  <a:cubicBezTo>
                    <a:pt x="17135" y="700"/>
                    <a:pt x="17153" y="714"/>
                    <a:pt x="17153" y="721"/>
                  </a:cubicBezTo>
                  <a:cubicBezTo>
                    <a:pt x="17162" y="744"/>
                    <a:pt x="17163" y="758"/>
                    <a:pt x="17164" y="770"/>
                  </a:cubicBezTo>
                  <a:cubicBezTo>
                    <a:pt x="17166" y="792"/>
                    <a:pt x="17149" y="825"/>
                    <a:pt x="17147" y="896"/>
                  </a:cubicBezTo>
                  <a:cubicBezTo>
                    <a:pt x="17148" y="898"/>
                    <a:pt x="17134" y="960"/>
                    <a:pt x="17112" y="1009"/>
                  </a:cubicBezTo>
                  <a:cubicBezTo>
                    <a:pt x="17092" y="1059"/>
                    <a:pt x="17059" y="1107"/>
                    <a:pt x="17054" y="1107"/>
                  </a:cubicBezTo>
                  <a:cubicBezTo>
                    <a:pt x="17054" y="1107"/>
                    <a:pt x="17053" y="1108"/>
                    <a:pt x="17049" y="1108"/>
                  </a:cubicBezTo>
                  <a:cubicBezTo>
                    <a:pt x="17038" y="1110"/>
                    <a:pt x="17009" y="1096"/>
                    <a:pt x="16968" y="1095"/>
                  </a:cubicBezTo>
                  <a:cubicBezTo>
                    <a:pt x="16936" y="1095"/>
                    <a:pt x="16897" y="1107"/>
                    <a:pt x="16857" y="1143"/>
                  </a:cubicBezTo>
                  <a:cubicBezTo>
                    <a:pt x="16830" y="1169"/>
                    <a:pt x="16751" y="1179"/>
                    <a:pt x="16679" y="1177"/>
                  </a:cubicBezTo>
                  <a:cubicBezTo>
                    <a:pt x="16663" y="1177"/>
                    <a:pt x="16647" y="1177"/>
                    <a:pt x="16632" y="1177"/>
                  </a:cubicBezTo>
                  <a:cubicBezTo>
                    <a:pt x="16606" y="1177"/>
                    <a:pt x="16582" y="1177"/>
                    <a:pt x="16561" y="1181"/>
                  </a:cubicBezTo>
                  <a:cubicBezTo>
                    <a:pt x="16547" y="1184"/>
                    <a:pt x="16534" y="1184"/>
                    <a:pt x="16520" y="1195"/>
                  </a:cubicBezTo>
                  <a:cubicBezTo>
                    <a:pt x="16513" y="1186"/>
                    <a:pt x="16506" y="1173"/>
                    <a:pt x="16497" y="1161"/>
                  </a:cubicBezTo>
                  <a:cubicBezTo>
                    <a:pt x="16478" y="1136"/>
                    <a:pt x="16458" y="1100"/>
                    <a:pt x="16413" y="1096"/>
                  </a:cubicBezTo>
                  <a:cubicBezTo>
                    <a:pt x="16402" y="1096"/>
                    <a:pt x="16391" y="1099"/>
                    <a:pt x="16379" y="1108"/>
                  </a:cubicBezTo>
                  <a:cubicBezTo>
                    <a:pt x="16342" y="1136"/>
                    <a:pt x="16308" y="1191"/>
                    <a:pt x="16266" y="1242"/>
                  </a:cubicBezTo>
                  <a:cubicBezTo>
                    <a:pt x="16228" y="1295"/>
                    <a:pt x="16181" y="1331"/>
                    <a:pt x="16178" y="1327"/>
                  </a:cubicBezTo>
                  <a:lnTo>
                    <a:pt x="16178" y="1327"/>
                  </a:lnTo>
                  <a:cubicBezTo>
                    <a:pt x="16140" y="1322"/>
                    <a:pt x="16067" y="1223"/>
                    <a:pt x="16072" y="1139"/>
                  </a:cubicBezTo>
                  <a:cubicBezTo>
                    <a:pt x="16072" y="1066"/>
                    <a:pt x="16064" y="990"/>
                    <a:pt x="16053" y="924"/>
                  </a:cubicBezTo>
                  <a:cubicBezTo>
                    <a:pt x="16039" y="856"/>
                    <a:pt x="16031" y="805"/>
                    <a:pt x="15998" y="760"/>
                  </a:cubicBezTo>
                  <a:cubicBezTo>
                    <a:pt x="15977" y="739"/>
                    <a:pt x="15965" y="737"/>
                    <a:pt x="15946" y="730"/>
                  </a:cubicBezTo>
                  <a:cubicBezTo>
                    <a:pt x="15895" y="714"/>
                    <a:pt x="15814" y="707"/>
                    <a:pt x="15744" y="706"/>
                  </a:cubicBezTo>
                  <a:cubicBezTo>
                    <a:pt x="15710" y="706"/>
                    <a:pt x="15680" y="708"/>
                    <a:pt x="15655" y="714"/>
                  </a:cubicBezTo>
                  <a:cubicBezTo>
                    <a:pt x="15620" y="721"/>
                    <a:pt x="15543" y="733"/>
                    <a:pt x="15470" y="751"/>
                  </a:cubicBezTo>
                  <a:cubicBezTo>
                    <a:pt x="15433" y="761"/>
                    <a:pt x="15396" y="772"/>
                    <a:pt x="15365" y="785"/>
                  </a:cubicBezTo>
                  <a:cubicBezTo>
                    <a:pt x="15334" y="801"/>
                    <a:pt x="15308" y="812"/>
                    <a:pt x="15284" y="850"/>
                  </a:cubicBezTo>
                  <a:cubicBezTo>
                    <a:pt x="15267" y="887"/>
                    <a:pt x="15166" y="942"/>
                    <a:pt x="15117" y="938"/>
                  </a:cubicBezTo>
                  <a:cubicBezTo>
                    <a:pt x="15106" y="940"/>
                    <a:pt x="15081" y="922"/>
                    <a:pt x="15040" y="887"/>
                  </a:cubicBezTo>
                  <a:cubicBezTo>
                    <a:pt x="15000" y="854"/>
                    <a:pt x="14943" y="812"/>
                    <a:pt x="14866" y="794"/>
                  </a:cubicBezTo>
                  <a:cubicBezTo>
                    <a:pt x="14760" y="769"/>
                    <a:pt x="14570" y="754"/>
                    <a:pt x="14458" y="754"/>
                  </a:cubicBezTo>
                  <a:cubicBezTo>
                    <a:pt x="14415" y="756"/>
                    <a:pt x="14390" y="754"/>
                    <a:pt x="14364" y="764"/>
                  </a:cubicBezTo>
                  <a:cubicBezTo>
                    <a:pt x="14365" y="764"/>
                    <a:pt x="14364" y="764"/>
                    <a:pt x="14360" y="764"/>
                  </a:cubicBezTo>
                  <a:cubicBezTo>
                    <a:pt x="14352" y="764"/>
                    <a:pt x="14335" y="761"/>
                    <a:pt x="14323" y="754"/>
                  </a:cubicBezTo>
                  <a:cubicBezTo>
                    <a:pt x="14341" y="728"/>
                    <a:pt x="14363" y="692"/>
                    <a:pt x="14384" y="652"/>
                  </a:cubicBezTo>
                  <a:cubicBezTo>
                    <a:pt x="14413" y="591"/>
                    <a:pt x="14443" y="525"/>
                    <a:pt x="14444" y="442"/>
                  </a:cubicBezTo>
                  <a:cubicBezTo>
                    <a:pt x="14445" y="395"/>
                    <a:pt x="14429" y="341"/>
                    <a:pt x="14399" y="308"/>
                  </a:cubicBezTo>
                  <a:cubicBezTo>
                    <a:pt x="14290" y="188"/>
                    <a:pt x="14103" y="199"/>
                    <a:pt x="14025" y="180"/>
                  </a:cubicBezTo>
                  <a:cubicBezTo>
                    <a:pt x="13970" y="169"/>
                    <a:pt x="13910" y="150"/>
                    <a:pt x="13831" y="150"/>
                  </a:cubicBezTo>
                  <a:cubicBezTo>
                    <a:pt x="13796" y="150"/>
                    <a:pt x="13757" y="153"/>
                    <a:pt x="13714" y="164"/>
                  </a:cubicBezTo>
                  <a:cubicBezTo>
                    <a:pt x="13662" y="177"/>
                    <a:pt x="13623" y="203"/>
                    <a:pt x="13596" y="222"/>
                  </a:cubicBezTo>
                  <a:lnTo>
                    <a:pt x="13588" y="228"/>
                  </a:lnTo>
                  <a:cubicBezTo>
                    <a:pt x="13585" y="212"/>
                    <a:pt x="13580" y="209"/>
                    <a:pt x="13578" y="205"/>
                  </a:cubicBezTo>
                  <a:cubicBezTo>
                    <a:pt x="13567" y="189"/>
                    <a:pt x="13566" y="192"/>
                    <a:pt x="13561" y="186"/>
                  </a:cubicBezTo>
                  <a:cubicBezTo>
                    <a:pt x="13549" y="176"/>
                    <a:pt x="13525" y="159"/>
                    <a:pt x="13477" y="123"/>
                  </a:cubicBezTo>
                  <a:cubicBezTo>
                    <a:pt x="13358" y="34"/>
                    <a:pt x="13273" y="0"/>
                    <a:pt x="13205" y="0"/>
                  </a:cubicBezTo>
                  <a:cubicBezTo>
                    <a:pt x="13157" y="-1"/>
                    <a:pt x="13117" y="18"/>
                    <a:pt x="13088" y="44"/>
                  </a:cubicBezTo>
                  <a:cubicBezTo>
                    <a:pt x="13072" y="58"/>
                    <a:pt x="13060" y="71"/>
                    <a:pt x="13052" y="86"/>
                  </a:cubicBezTo>
                  <a:cubicBezTo>
                    <a:pt x="13038" y="111"/>
                    <a:pt x="13047" y="98"/>
                    <a:pt x="13040" y="106"/>
                  </a:cubicBezTo>
                  <a:cubicBezTo>
                    <a:pt x="13033" y="114"/>
                    <a:pt x="13009" y="134"/>
                    <a:pt x="12955" y="169"/>
                  </a:cubicBezTo>
                  <a:cubicBezTo>
                    <a:pt x="12812" y="263"/>
                    <a:pt x="12729" y="311"/>
                    <a:pt x="12696" y="327"/>
                  </a:cubicBezTo>
                  <a:lnTo>
                    <a:pt x="12695" y="327"/>
                  </a:lnTo>
                  <a:cubicBezTo>
                    <a:pt x="12678" y="328"/>
                    <a:pt x="12611" y="308"/>
                    <a:pt x="12554" y="283"/>
                  </a:cubicBezTo>
                  <a:cubicBezTo>
                    <a:pt x="12525" y="272"/>
                    <a:pt x="12496" y="258"/>
                    <a:pt x="12474" y="246"/>
                  </a:cubicBezTo>
                  <a:cubicBezTo>
                    <a:pt x="12463" y="241"/>
                    <a:pt x="12454" y="236"/>
                    <a:pt x="12447" y="232"/>
                  </a:cubicBezTo>
                  <a:cubicBezTo>
                    <a:pt x="12444" y="230"/>
                    <a:pt x="12442" y="227"/>
                    <a:pt x="12441" y="226"/>
                  </a:cubicBezTo>
                  <a:lnTo>
                    <a:pt x="12441" y="226"/>
                  </a:lnTo>
                  <a:cubicBezTo>
                    <a:pt x="12420" y="204"/>
                    <a:pt x="12401" y="202"/>
                    <a:pt x="12383" y="201"/>
                  </a:cubicBezTo>
                  <a:cubicBezTo>
                    <a:pt x="12322" y="203"/>
                    <a:pt x="12245" y="248"/>
                    <a:pt x="12168" y="299"/>
                  </a:cubicBezTo>
                  <a:cubicBezTo>
                    <a:pt x="12081" y="364"/>
                    <a:pt x="12024" y="432"/>
                    <a:pt x="11976" y="428"/>
                  </a:cubicBezTo>
                  <a:cubicBezTo>
                    <a:pt x="11969" y="428"/>
                    <a:pt x="11960" y="427"/>
                    <a:pt x="11951" y="424"/>
                  </a:cubicBezTo>
                  <a:cubicBezTo>
                    <a:pt x="11908" y="408"/>
                    <a:pt x="11857" y="400"/>
                    <a:pt x="11804" y="400"/>
                  </a:cubicBezTo>
                  <a:cubicBezTo>
                    <a:pt x="11729" y="400"/>
                    <a:pt x="11651" y="416"/>
                    <a:pt x="11586" y="461"/>
                  </a:cubicBezTo>
                  <a:cubicBezTo>
                    <a:pt x="11506" y="519"/>
                    <a:pt x="11430" y="523"/>
                    <a:pt x="11327" y="648"/>
                  </a:cubicBezTo>
                  <a:cubicBezTo>
                    <a:pt x="11289" y="695"/>
                    <a:pt x="11225" y="738"/>
                    <a:pt x="11172" y="767"/>
                  </a:cubicBezTo>
                  <a:cubicBezTo>
                    <a:pt x="11133" y="789"/>
                    <a:pt x="11099" y="803"/>
                    <a:pt x="11085" y="809"/>
                  </a:cubicBezTo>
                  <a:cubicBezTo>
                    <a:pt x="11051" y="805"/>
                    <a:pt x="10925" y="793"/>
                    <a:pt x="10850" y="793"/>
                  </a:cubicBezTo>
                  <a:cubicBezTo>
                    <a:pt x="10818" y="793"/>
                    <a:pt x="10781" y="792"/>
                    <a:pt x="10746" y="801"/>
                  </a:cubicBezTo>
                  <a:cubicBezTo>
                    <a:pt x="10729" y="804"/>
                    <a:pt x="10713" y="810"/>
                    <a:pt x="10695" y="824"/>
                  </a:cubicBezTo>
                  <a:cubicBezTo>
                    <a:pt x="10677" y="836"/>
                    <a:pt x="10656" y="873"/>
                    <a:pt x="10657" y="916"/>
                  </a:cubicBezTo>
                  <a:cubicBezTo>
                    <a:pt x="10658" y="964"/>
                    <a:pt x="10675" y="994"/>
                    <a:pt x="10694" y="1026"/>
                  </a:cubicBezTo>
                  <a:cubicBezTo>
                    <a:pt x="10742" y="1098"/>
                    <a:pt x="10818" y="1152"/>
                    <a:pt x="10887" y="1204"/>
                  </a:cubicBezTo>
                  <a:cubicBezTo>
                    <a:pt x="10888" y="1205"/>
                    <a:pt x="10890" y="1206"/>
                    <a:pt x="10891" y="1208"/>
                  </a:cubicBezTo>
                  <a:cubicBezTo>
                    <a:pt x="10874" y="1195"/>
                    <a:pt x="10854" y="1184"/>
                    <a:pt x="10831" y="1170"/>
                  </a:cubicBezTo>
                  <a:cubicBezTo>
                    <a:pt x="10772" y="1136"/>
                    <a:pt x="10741" y="1128"/>
                    <a:pt x="10727" y="1120"/>
                  </a:cubicBezTo>
                  <a:cubicBezTo>
                    <a:pt x="10715" y="1112"/>
                    <a:pt x="10700" y="1098"/>
                    <a:pt x="10655" y="1026"/>
                  </a:cubicBezTo>
                  <a:cubicBezTo>
                    <a:pt x="10600" y="940"/>
                    <a:pt x="10538" y="896"/>
                    <a:pt x="10478" y="896"/>
                  </a:cubicBezTo>
                  <a:cubicBezTo>
                    <a:pt x="10421" y="896"/>
                    <a:pt x="10370" y="936"/>
                    <a:pt x="10339" y="1002"/>
                  </a:cubicBezTo>
                  <a:cubicBezTo>
                    <a:pt x="10306" y="1074"/>
                    <a:pt x="10304" y="1156"/>
                    <a:pt x="10297" y="1216"/>
                  </a:cubicBezTo>
                  <a:cubicBezTo>
                    <a:pt x="10295" y="1246"/>
                    <a:pt x="10291" y="1271"/>
                    <a:pt x="10288" y="1281"/>
                  </a:cubicBezTo>
                  <a:lnTo>
                    <a:pt x="10288" y="1281"/>
                  </a:lnTo>
                  <a:cubicBezTo>
                    <a:pt x="10261" y="1291"/>
                    <a:pt x="10238" y="1303"/>
                    <a:pt x="10227" y="1306"/>
                  </a:cubicBezTo>
                  <a:cubicBezTo>
                    <a:pt x="10226" y="1300"/>
                    <a:pt x="10225" y="1291"/>
                    <a:pt x="10224" y="1278"/>
                  </a:cubicBezTo>
                  <a:cubicBezTo>
                    <a:pt x="10220" y="1223"/>
                    <a:pt x="10218" y="1146"/>
                    <a:pt x="10213" y="1079"/>
                  </a:cubicBezTo>
                  <a:cubicBezTo>
                    <a:pt x="10210" y="1045"/>
                    <a:pt x="10206" y="1014"/>
                    <a:pt x="10200" y="986"/>
                  </a:cubicBezTo>
                  <a:cubicBezTo>
                    <a:pt x="10196" y="971"/>
                    <a:pt x="10192" y="957"/>
                    <a:pt x="10183" y="940"/>
                  </a:cubicBezTo>
                  <a:cubicBezTo>
                    <a:pt x="10175" y="925"/>
                    <a:pt x="10157" y="904"/>
                    <a:pt x="10135" y="906"/>
                  </a:cubicBezTo>
                  <a:cubicBezTo>
                    <a:pt x="10087" y="913"/>
                    <a:pt x="10078" y="953"/>
                    <a:pt x="10060" y="990"/>
                  </a:cubicBezTo>
                  <a:cubicBezTo>
                    <a:pt x="10029" y="1067"/>
                    <a:pt x="10009" y="1102"/>
                    <a:pt x="9992" y="1136"/>
                  </a:cubicBezTo>
                  <a:cubicBezTo>
                    <a:pt x="9975" y="1167"/>
                    <a:pt x="9959" y="1216"/>
                    <a:pt x="9961" y="1268"/>
                  </a:cubicBezTo>
                  <a:cubicBezTo>
                    <a:pt x="9966" y="1378"/>
                    <a:pt x="10004" y="1432"/>
                    <a:pt x="10001" y="1517"/>
                  </a:cubicBezTo>
                  <a:cubicBezTo>
                    <a:pt x="10001" y="1530"/>
                    <a:pt x="10001" y="1545"/>
                    <a:pt x="9999" y="1562"/>
                  </a:cubicBezTo>
                  <a:cubicBezTo>
                    <a:pt x="9990" y="1629"/>
                    <a:pt x="9985" y="1688"/>
                    <a:pt x="9985" y="1737"/>
                  </a:cubicBezTo>
                  <a:cubicBezTo>
                    <a:pt x="9985" y="1767"/>
                    <a:pt x="9986" y="1793"/>
                    <a:pt x="9993" y="1823"/>
                  </a:cubicBezTo>
                  <a:cubicBezTo>
                    <a:pt x="9997" y="1841"/>
                    <a:pt x="10012" y="1869"/>
                    <a:pt x="10033" y="1882"/>
                  </a:cubicBezTo>
                  <a:cubicBezTo>
                    <a:pt x="9973" y="1984"/>
                    <a:pt x="9905" y="2122"/>
                    <a:pt x="9884" y="2166"/>
                  </a:cubicBezTo>
                  <a:cubicBezTo>
                    <a:pt x="9868" y="2179"/>
                    <a:pt x="9833" y="2205"/>
                    <a:pt x="9796" y="2232"/>
                  </a:cubicBezTo>
                  <a:cubicBezTo>
                    <a:pt x="9783" y="2241"/>
                    <a:pt x="9769" y="2251"/>
                    <a:pt x="9755" y="2260"/>
                  </a:cubicBezTo>
                  <a:cubicBezTo>
                    <a:pt x="9782" y="2212"/>
                    <a:pt x="9817" y="2161"/>
                    <a:pt x="9844" y="2133"/>
                  </a:cubicBezTo>
                  <a:cubicBezTo>
                    <a:pt x="9918" y="2047"/>
                    <a:pt x="9969" y="1917"/>
                    <a:pt x="9973" y="1806"/>
                  </a:cubicBezTo>
                  <a:cubicBezTo>
                    <a:pt x="9973" y="1781"/>
                    <a:pt x="9969" y="1752"/>
                    <a:pt x="9955" y="1725"/>
                  </a:cubicBezTo>
                  <a:lnTo>
                    <a:pt x="9955" y="1725"/>
                  </a:lnTo>
                  <a:cubicBezTo>
                    <a:pt x="9941" y="1697"/>
                    <a:pt x="9912" y="1495"/>
                    <a:pt x="9915" y="1399"/>
                  </a:cubicBezTo>
                  <a:cubicBezTo>
                    <a:pt x="9914" y="1374"/>
                    <a:pt x="9917" y="1356"/>
                    <a:pt x="9917" y="1356"/>
                  </a:cubicBezTo>
                  <a:cubicBezTo>
                    <a:pt x="9921" y="1322"/>
                    <a:pt x="9968" y="1254"/>
                    <a:pt x="9971" y="1150"/>
                  </a:cubicBezTo>
                  <a:cubicBezTo>
                    <a:pt x="9973" y="1092"/>
                    <a:pt x="9947" y="1030"/>
                    <a:pt x="9905" y="997"/>
                  </a:cubicBezTo>
                  <a:cubicBezTo>
                    <a:pt x="9819" y="923"/>
                    <a:pt x="9755" y="825"/>
                    <a:pt x="9669" y="767"/>
                  </a:cubicBezTo>
                  <a:cubicBezTo>
                    <a:pt x="9656" y="759"/>
                    <a:pt x="9642" y="754"/>
                    <a:pt x="9629" y="754"/>
                  </a:cubicBezTo>
                  <a:cubicBezTo>
                    <a:pt x="9560" y="761"/>
                    <a:pt x="9525" y="831"/>
                    <a:pt x="9488" y="890"/>
                  </a:cubicBezTo>
                  <a:cubicBezTo>
                    <a:pt x="9452" y="951"/>
                    <a:pt x="9418" y="1016"/>
                    <a:pt x="9400" y="1031"/>
                  </a:cubicBezTo>
                  <a:cubicBezTo>
                    <a:pt x="9359" y="1073"/>
                    <a:pt x="9340" y="1123"/>
                    <a:pt x="9327" y="1145"/>
                  </a:cubicBezTo>
                  <a:cubicBezTo>
                    <a:pt x="9313" y="1169"/>
                    <a:pt x="9313" y="1173"/>
                    <a:pt x="9282" y="1182"/>
                  </a:cubicBezTo>
                  <a:cubicBezTo>
                    <a:pt x="9209" y="1198"/>
                    <a:pt x="9156" y="1291"/>
                    <a:pt x="9156" y="1401"/>
                  </a:cubicBezTo>
                  <a:cubicBezTo>
                    <a:pt x="9155" y="1488"/>
                    <a:pt x="9193" y="1579"/>
                    <a:pt x="9265" y="1637"/>
                  </a:cubicBezTo>
                  <a:cubicBezTo>
                    <a:pt x="9317" y="1679"/>
                    <a:pt x="9355" y="1716"/>
                    <a:pt x="9377" y="1745"/>
                  </a:cubicBezTo>
                  <a:cubicBezTo>
                    <a:pt x="9387" y="1760"/>
                    <a:pt x="9394" y="1772"/>
                    <a:pt x="9398" y="1780"/>
                  </a:cubicBezTo>
                  <a:cubicBezTo>
                    <a:pt x="9398" y="1782"/>
                    <a:pt x="9399" y="1783"/>
                    <a:pt x="9399" y="1784"/>
                  </a:cubicBezTo>
                  <a:cubicBezTo>
                    <a:pt x="9397" y="1784"/>
                    <a:pt x="9394" y="1785"/>
                    <a:pt x="9390" y="1784"/>
                  </a:cubicBezTo>
                  <a:cubicBezTo>
                    <a:pt x="9371" y="1785"/>
                    <a:pt x="9336" y="1774"/>
                    <a:pt x="9309" y="1760"/>
                  </a:cubicBezTo>
                  <a:cubicBezTo>
                    <a:pt x="9281" y="1748"/>
                    <a:pt x="9262" y="1735"/>
                    <a:pt x="9262" y="1735"/>
                  </a:cubicBezTo>
                  <a:lnTo>
                    <a:pt x="9262" y="1735"/>
                  </a:lnTo>
                  <a:cubicBezTo>
                    <a:pt x="9239" y="1718"/>
                    <a:pt x="9137" y="1636"/>
                    <a:pt x="9049" y="1633"/>
                  </a:cubicBezTo>
                  <a:cubicBezTo>
                    <a:pt x="8996" y="1637"/>
                    <a:pt x="8904" y="1559"/>
                    <a:pt x="8816" y="1537"/>
                  </a:cubicBezTo>
                  <a:cubicBezTo>
                    <a:pt x="8788" y="1531"/>
                    <a:pt x="8753" y="1527"/>
                    <a:pt x="8716" y="1527"/>
                  </a:cubicBezTo>
                  <a:cubicBezTo>
                    <a:pt x="8642" y="1532"/>
                    <a:pt x="8567" y="1530"/>
                    <a:pt x="8513" y="1610"/>
                  </a:cubicBezTo>
                  <a:cubicBezTo>
                    <a:pt x="8495" y="1640"/>
                    <a:pt x="8471" y="1690"/>
                    <a:pt x="8443" y="1730"/>
                  </a:cubicBezTo>
                  <a:cubicBezTo>
                    <a:pt x="8416" y="1772"/>
                    <a:pt x="8386" y="1794"/>
                    <a:pt x="8378" y="1791"/>
                  </a:cubicBezTo>
                  <a:cubicBezTo>
                    <a:pt x="8376" y="1791"/>
                    <a:pt x="8375" y="1791"/>
                    <a:pt x="8372" y="1789"/>
                  </a:cubicBezTo>
                  <a:cubicBezTo>
                    <a:pt x="8350" y="1769"/>
                    <a:pt x="8336" y="1750"/>
                    <a:pt x="8317" y="1730"/>
                  </a:cubicBezTo>
                  <a:cubicBezTo>
                    <a:pt x="8301" y="1709"/>
                    <a:pt x="8272" y="1686"/>
                    <a:pt x="8239" y="1686"/>
                  </a:cubicBezTo>
                  <a:cubicBezTo>
                    <a:pt x="8211" y="1687"/>
                    <a:pt x="8184" y="1699"/>
                    <a:pt x="8152" y="1720"/>
                  </a:cubicBezTo>
                  <a:cubicBezTo>
                    <a:pt x="8134" y="1731"/>
                    <a:pt x="8116" y="1734"/>
                    <a:pt x="8096" y="1735"/>
                  </a:cubicBezTo>
                  <a:cubicBezTo>
                    <a:pt x="8062" y="1736"/>
                    <a:pt x="8024" y="1722"/>
                    <a:pt x="7982" y="1721"/>
                  </a:cubicBezTo>
                  <a:cubicBezTo>
                    <a:pt x="7948" y="1720"/>
                    <a:pt x="7904" y="1735"/>
                    <a:pt x="7875" y="1788"/>
                  </a:cubicBezTo>
                  <a:cubicBezTo>
                    <a:pt x="7866" y="1804"/>
                    <a:pt x="7859" y="1819"/>
                    <a:pt x="7854" y="1829"/>
                  </a:cubicBezTo>
                  <a:cubicBezTo>
                    <a:pt x="7836" y="1819"/>
                    <a:pt x="7800" y="1798"/>
                    <a:pt x="7745" y="1767"/>
                  </a:cubicBezTo>
                  <a:cubicBezTo>
                    <a:pt x="7702" y="1744"/>
                    <a:pt x="7669" y="1732"/>
                    <a:pt x="7637" y="1732"/>
                  </a:cubicBezTo>
                  <a:cubicBezTo>
                    <a:pt x="7581" y="1731"/>
                    <a:pt x="7544" y="1776"/>
                    <a:pt x="7519" y="1804"/>
                  </a:cubicBezTo>
                  <a:cubicBezTo>
                    <a:pt x="7493" y="1834"/>
                    <a:pt x="7470" y="1860"/>
                    <a:pt x="7413" y="1877"/>
                  </a:cubicBezTo>
                  <a:cubicBezTo>
                    <a:pt x="7380" y="1887"/>
                    <a:pt x="7349" y="1890"/>
                    <a:pt x="7320" y="1890"/>
                  </a:cubicBezTo>
                  <a:cubicBezTo>
                    <a:pt x="7269" y="1890"/>
                    <a:pt x="7225" y="1879"/>
                    <a:pt x="7183" y="1879"/>
                  </a:cubicBezTo>
                  <a:cubicBezTo>
                    <a:pt x="7146" y="1877"/>
                    <a:pt x="7097" y="1893"/>
                    <a:pt x="7069" y="1955"/>
                  </a:cubicBezTo>
                  <a:cubicBezTo>
                    <a:pt x="7054" y="1985"/>
                    <a:pt x="7040" y="2019"/>
                    <a:pt x="7026" y="2050"/>
                  </a:cubicBezTo>
                  <a:cubicBezTo>
                    <a:pt x="7030" y="2032"/>
                    <a:pt x="7035" y="2013"/>
                    <a:pt x="7041" y="1993"/>
                  </a:cubicBezTo>
                  <a:cubicBezTo>
                    <a:pt x="7056" y="1940"/>
                    <a:pt x="7075" y="1890"/>
                    <a:pt x="7076" y="1826"/>
                  </a:cubicBezTo>
                  <a:cubicBezTo>
                    <a:pt x="7076" y="1797"/>
                    <a:pt x="7069" y="1760"/>
                    <a:pt x="7051" y="1734"/>
                  </a:cubicBezTo>
                  <a:cubicBezTo>
                    <a:pt x="7009" y="1682"/>
                    <a:pt x="6961" y="1680"/>
                    <a:pt x="6911" y="1677"/>
                  </a:cubicBezTo>
                  <a:cubicBezTo>
                    <a:pt x="6872" y="1678"/>
                    <a:pt x="6833" y="1684"/>
                    <a:pt x="6800" y="1693"/>
                  </a:cubicBezTo>
                  <a:cubicBezTo>
                    <a:pt x="6765" y="1708"/>
                    <a:pt x="6739" y="1713"/>
                    <a:pt x="6712" y="1755"/>
                  </a:cubicBezTo>
                  <a:cubicBezTo>
                    <a:pt x="6687" y="1803"/>
                    <a:pt x="6687" y="1848"/>
                    <a:pt x="6686" y="1895"/>
                  </a:cubicBezTo>
                  <a:cubicBezTo>
                    <a:pt x="6686" y="1977"/>
                    <a:pt x="6698" y="2063"/>
                    <a:pt x="6713" y="2119"/>
                  </a:cubicBezTo>
                  <a:cubicBezTo>
                    <a:pt x="6714" y="2125"/>
                    <a:pt x="6717" y="2135"/>
                    <a:pt x="6719" y="2150"/>
                  </a:cubicBezTo>
                  <a:cubicBezTo>
                    <a:pt x="6708" y="2126"/>
                    <a:pt x="6683" y="2099"/>
                    <a:pt x="6655" y="2101"/>
                  </a:cubicBezTo>
                  <a:cubicBezTo>
                    <a:pt x="6649" y="2101"/>
                    <a:pt x="6643" y="2101"/>
                    <a:pt x="6635" y="2103"/>
                  </a:cubicBezTo>
                  <a:cubicBezTo>
                    <a:pt x="6612" y="2111"/>
                    <a:pt x="6589" y="2122"/>
                    <a:pt x="6567" y="2135"/>
                  </a:cubicBezTo>
                  <a:cubicBezTo>
                    <a:pt x="6574" y="2120"/>
                    <a:pt x="6579" y="2101"/>
                    <a:pt x="6580" y="2076"/>
                  </a:cubicBezTo>
                  <a:cubicBezTo>
                    <a:pt x="6577" y="2009"/>
                    <a:pt x="6546" y="1985"/>
                    <a:pt x="6522" y="1965"/>
                  </a:cubicBezTo>
                  <a:cubicBezTo>
                    <a:pt x="6439" y="1900"/>
                    <a:pt x="6349" y="1829"/>
                    <a:pt x="6212" y="1795"/>
                  </a:cubicBezTo>
                  <a:cubicBezTo>
                    <a:pt x="6076" y="1762"/>
                    <a:pt x="5909" y="1762"/>
                    <a:pt x="5715" y="1639"/>
                  </a:cubicBezTo>
                  <a:cubicBezTo>
                    <a:pt x="5514" y="1511"/>
                    <a:pt x="5468" y="1462"/>
                    <a:pt x="5376" y="1425"/>
                  </a:cubicBezTo>
                  <a:cubicBezTo>
                    <a:pt x="5301" y="1397"/>
                    <a:pt x="4948" y="1295"/>
                    <a:pt x="4686" y="1293"/>
                  </a:cubicBezTo>
                  <a:cubicBezTo>
                    <a:pt x="4629" y="1293"/>
                    <a:pt x="4577" y="1298"/>
                    <a:pt x="4532" y="1311"/>
                  </a:cubicBezTo>
                  <a:cubicBezTo>
                    <a:pt x="4412" y="1345"/>
                    <a:pt x="4195" y="1434"/>
                    <a:pt x="4002" y="1521"/>
                  </a:cubicBezTo>
                  <a:cubicBezTo>
                    <a:pt x="3905" y="1564"/>
                    <a:pt x="3813" y="1609"/>
                    <a:pt x="3744" y="1643"/>
                  </a:cubicBezTo>
                  <a:cubicBezTo>
                    <a:pt x="3709" y="1662"/>
                    <a:pt x="3681" y="1677"/>
                    <a:pt x="3658" y="1691"/>
                  </a:cubicBezTo>
                  <a:cubicBezTo>
                    <a:pt x="3634" y="1706"/>
                    <a:pt x="3622" y="1711"/>
                    <a:pt x="3603" y="1732"/>
                  </a:cubicBezTo>
                  <a:cubicBezTo>
                    <a:pt x="3573" y="1774"/>
                    <a:pt x="3554" y="1832"/>
                    <a:pt x="3520" y="1905"/>
                  </a:cubicBezTo>
                  <a:cubicBezTo>
                    <a:pt x="3488" y="1978"/>
                    <a:pt x="3446" y="2062"/>
                    <a:pt x="3391" y="2137"/>
                  </a:cubicBezTo>
                  <a:cubicBezTo>
                    <a:pt x="3269" y="2303"/>
                    <a:pt x="3043" y="2668"/>
                    <a:pt x="2894" y="2717"/>
                  </a:cubicBezTo>
                  <a:cubicBezTo>
                    <a:pt x="2796" y="2754"/>
                    <a:pt x="2699" y="2839"/>
                    <a:pt x="2622" y="2923"/>
                  </a:cubicBezTo>
                  <a:cubicBezTo>
                    <a:pt x="2584" y="2966"/>
                    <a:pt x="2551" y="3008"/>
                    <a:pt x="2526" y="3047"/>
                  </a:cubicBezTo>
                  <a:cubicBezTo>
                    <a:pt x="2503" y="3089"/>
                    <a:pt x="2484" y="3110"/>
                    <a:pt x="2479" y="3174"/>
                  </a:cubicBezTo>
                  <a:cubicBezTo>
                    <a:pt x="2481" y="3229"/>
                    <a:pt x="2496" y="3286"/>
                    <a:pt x="2510" y="3354"/>
                  </a:cubicBezTo>
                  <a:cubicBezTo>
                    <a:pt x="2525" y="3416"/>
                    <a:pt x="2537" y="3484"/>
                    <a:pt x="2537" y="3504"/>
                  </a:cubicBezTo>
                  <a:cubicBezTo>
                    <a:pt x="2532" y="3523"/>
                    <a:pt x="2531" y="3540"/>
                    <a:pt x="2531" y="3557"/>
                  </a:cubicBezTo>
                  <a:cubicBezTo>
                    <a:pt x="2531" y="3618"/>
                    <a:pt x="2547" y="3690"/>
                    <a:pt x="2575" y="3764"/>
                  </a:cubicBezTo>
                  <a:cubicBezTo>
                    <a:pt x="2603" y="3837"/>
                    <a:pt x="2643" y="3911"/>
                    <a:pt x="2702" y="3949"/>
                  </a:cubicBezTo>
                  <a:cubicBezTo>
                    <a:pt x="2751" y="3981"/>
                    <a:pt x="2809" y="3994"/>
                    <a:pt x="2863" y="3995"/>
                  </a:cubicBezTo>
                  <a:cubicBezTo>
                    <a:pt x="2889" y="3995"/>
                    <a:pt x="2914" y="3992"/>
                    <a:pt x="2936" y="3985"/>
                  </a:cubicBezTo>
                  <a:cubicBezTo>
                    <a:pt x="2936" y="3986"/>
                    <a:pt x="2935" y="3986"/>
                    <a:pt x="2934" y="3986"/>
                  </a:cubicBezTo>
                  <a:cubicBezTo>
                    <a:pt x="2890" y="4012"/>
                    <a:pt x="2846" y="4044"/>
                    <a:pt x="2824" y="4116"/>
                  </a:cubicBezTo>
                  <a:cubicBezTo>
                    <a:pt x="2804" y="4188"/>
                    <a:pt x="2785" y="4290"/>
                    <a:pt x="2784" y="4388"/>
                  </a:cubicBezTo>
                  <a:cubicBezTo>
                    <a:pt x="2785" y="4439"/>
                    <a:pt x="2789" y="4491"/>
                    <a:pt x="2810" y="4538"/>
                  </a:cubicBezTo>
                  <a:cubicBezTo>
                    <a:pt x="2819" y="4557"/>
                    <a:pt x="2830" y="4577"/>
                    <a:pt x="2841" y="4598"/>
                  </a:cubicBezTo>
                  <a:cubicBezTo>
                    <a:pt x="2809" y="4588"/>
                    <a:pt x="2776" y="4583"/>
                    <a:pt x="2743" y="4583"/>
                  </a:cubicBezTo>
                  <a:cubicBezTo>
                    <a:pt x="2678" y="4583"/>
                    <a:pt x="2611" y="4604"/>
                    <a:pt x="2560" y="4672"/>
                  </a:cubicBezTo>
                  <a:cubicBezTo>
                    <a:pt x="2496" y="4755"/>
                    <a:pt x="2399" y="4909"/>
                    <a:pt x="2365" y="4964"/>
                  </a:cubicBezTo>
                  <a:cubicBezTo>
                    <a:pt x="2342" y="4968"/>
                    <a:pt x="2303" y="4977"/>
                    <a:pt x="2262" y="4991"/>
                  </a:cubicBezTo>
                  <a:cubicBezTo>
                    <a:pt x="2247" y="4996"/>
                    <a:pt x="2231" y="5002"/>
                    <a:pt x="2217" y="5010"/>
                  </a:cubicBezTo>
                  <a:cubicBezTo>
                    <a:pt x="2216" y="5003"/>
                    <a:pt x="2216" y="4997"/>
                    <a:pt x="2215" y="4992"/>
                  </a:cubicBezTo>
                  <a:cubicBezTo>
                    <a:pt x="2199" y="4838"/>
                    <a:pt x="2105" y="4665"/>
                    <a:pt x="2005" y="4581"/>
                  </a:cubicBezTo>
                  <a:cubicBezTo>
                    <a:pt x="1981" y="4566"/>
                    <a:pt x="1936" y="4481"/>
                    <a:pt x="1897" y="4395"/>
                  </a:cubicBezTo>
                  <a:cubicBezTo>
                    <a:pt x="1857" y="4308"/>
                    <a:pt x="1824" y="4222"/>
                    <a:pt x="1784" y="4171"/>
                  </a:cubicBezTo>
                  <a:lnTo>
                    <a:pt x="1784" y="4171"/>
                  </a:lnTo>
                  <a:cubicBezTo>
                    <a:pt x="1781" y="4147"/>
                    <a:pt x="1810" y="4067"/>
                    <a:pt x="1812" y="3973"/>
                  </a:cubicBezTo>
                  <a:cubicBezTo>
                    <a:pt x="1812" y="3930"/>
                    <a:pt x="1803" y="3880"/>
                    <a:pt x="1780" y="3839"/>
                  </a:cubicBezTo>
                  <a:cubicBezTo>
                    <a:pt x="1743" y="3775"/>
                    <a:pt x="1706" y="3742"/>
                    <a:pt x="1674" y="3720"/>
                  </a:cubicBezTo>
                  <a:cubicBezTo>
                    <a:pt x="1643" y="3698"/>
                    <a:pt x="1618" y="3685"/>
                    <a:pt x="1587" y="3650"/>
                  </a:cubicBezTo>
                  <a:cubicBezTo>
                    <a:pt x="1561" y="3622"/>
                    <a:pt x="1530" y="3605"/>
                    <a:pt x="1502" y="3606"/>
                  </a:cubicBezTo>
                  <a:cubicBezTo>
                    <a:pt x="1418" y="3611"/>
                    <a:pt x="1370" y="3705"/>
                    <a:pt x="1333" y="3780"/>
                  </a:cubicBezTo>
                  <a:cubicBezTo>
                    <a:pt x="1329" y="3788"/>
                    <a:pt x="1327" y="3789"/>
                    <a:pt x="1327" y="3789"/>
                  </a:cubicBezTo>
                  <a:lnTo>
                    <a:pt x="1327" y="3789"/>
                  </a:lnTo>
                  <a:cubicBezTo>
                    <a:pt x="1321" y="3794"/>
                    <a:pt x="1289" y="3764"/>
                    <a:pt x="1238" y="3759"/>
                  </a:cubicBezTo>
                  <a:cubicBezTo>
                    <a:pt x="1225" y="3759"/>
                    <a:pt x="1211" y="3762"/>
                    <a:pt x="1197" y="3771"/>
                  </a:cubicBezTo>
                  <a:cubicBezTo>
                    <a:pt x="1141" y="3803"/>
                    <a:pt x="1119" y="3888"/>
                    <a:pt x="1121" y="3954"/>
                  </a:cubicBezTo>
                  <a:cubicBezTo>
                    <a:pt x="1121" y="4034"/>
                    <a:pt x="1141" y="4110"/>
                    <a:pt x="1166" y="4167"/>
                  </a:cubicBezTo>
                  <a:cubicBezTo>
                    <a:pt x="1176" y="4187"/>
                    <a:pt x="1188" y="4217"/>
                    <a:pt x="1203" y="4252"/>
                  </a:cubicBezTo>
                  <a:cubicBezTo>
                    <a:pt x="1187" y="4246"/>
                    <a:pt x="1171" y="4243"/>
                    <a:pt x="1154" y="4243"/>
                  </a:cubicBezTo>
                  <a:cubicBezTo>
                    <a:pt x="1138" y="4243"/>
                    <a:pt x="1121" y="4246"/>
                    <a:pt x="1105" y="4252"/>
                  </a:cubicBezTo>
                  <a:cubicBezTo>
                    <a:pt x="1042" y="4269"/>
                    <a:pt x="1010" y="4336"/>
                    <a:pt x="989" y="4379"/>
                  </a:cubicBezTo>
                  <a:cubicBezTo>
                    <a:pt x="979" y="4401"/>
                    <a:pt x="971" y="4418"/>
                    <a:pt x="966" y="4424"/>
                  </a:cubicBezTo>
                  <a:cubicBezTo>
                    <a:pt x="965" y="4427"/>
                    <a:pt x="965" y="4427"/>
                    <a:pt x="964" y="4428"/>
                  </a:cubicBezTo>
                  <a:cubicBezTo>
                    <a:pt x="935" y="4428"/>
                    <a:pt x="902" y="4435"/>
                    <a:pt x="872" y="4460"/>
                  </a:cubicBezTo>
                  <a:cubicBezTo>
                    <a:pt x="840" y="4483"/>
                    <a:pt x="811" y="4540"/>
                    <a:pt x="813" y="4606"/>
                  </a:cubicBezTo>
                  <a:cubicBezTo>
                    <a:pt x="813" y="4624"/>
                    <a:pt x="815" y="4643"/>
                    <a:pt x="818" y="4661"/>
                  </a:cubicBezTo>
                  <a:cubicBezTo>
                    <a:pt x="831" y="4736"/>
                    <a:pt x="847" y="4796"/>
                    <a:pt x="845" y="4814"/>
                  </a:cubicBezTo>
                  <a:cubicBezTo>
                    <a:pt x="845" y="4819"/>
                    <a:pt x="845" y="4819"/>
                    <a:pt x="845" y="4819"/>
                  </a:cubicBezTo>
                  <a:cubicBezTo>
                    <a:pt x="845" y="4819"/>
                    <a:pt x="845" y="4821"/>
                    <a:pt x="840" y="4826"/>
                  </a:cubicBezTo>
                  <a:cubicBezTo>
                    <a:pt x="807" y="4853"/>
                    <a:pt x="795" y="4908"/>
                    <a:pt x="795" y="4949"/>
                  </a:cubicBezTo>
                  <a:cubicBezTo>
                    <a:pt x="796" y="5008"/>
                    <a:pt x="812" y="5064"/>
                    <a:pt x="836" y="5112"/>
                  </a:cubicBezTo>
                  <a:cubicBezTo>
                    <a:pt x="860" y="5160"/>
                    <a:pt x="894" y="5203"/>
                    <a:pt x="941" y="5214"/>
                  </a:cubicBezTo>
                  <a:lnTo>
                    <a:pt x="941" y="5214"/>
                  </a:lnTo>
                  <a:cubicBezTo>
                    <a:pt x="949" y="5217"/>
                    <a:pt x="957" y="5217"/>
                    <a:pt x="965" y="5217"/>
                  </a:cubicBezTo>
                  <a:cubicBezTo>
                    <a:pt x="1061" y="5214"/>
                    <a:pt x="1138" y="5116"/>
                    <a:pt x="1191" y="5078"/>
                  </a:cubicBezTo>
                  <a:cubicBezTo>
                    <a:pt x="1261" y="5026"/>
                    <a:pt x="1372" y="4920"/>
                    <a:pt x="1375" y="4724"/>
                  </a:cubicBezTo>
                  <a:cubicBezTo>
                    <a:pt x="1375" y="4643"/>
                    <a:pt x="1370" y="4565"/>
                    <a:pt x="1358" y="4497"/>
                  </a:cubicBezTo>
                  <a:cubicBezTo>
                    <a:pt x="1365" y="4503"/>
                    <a:pt x="1372" y="4509"/>
                    <a:pt x="1379" y="4514"/>
                  </a:cubicBezTo>
                  <a:lnTo>
                    <a:pt x="1400" y="4450"/>
                  </a:lnTo>
                  <a:lnTo>
                    <a:pt x="1379" y="4514"/>
                  </a:lnTo>
                  <a:cubicBezTo>
                    <a:pt x="1423" y="4544"/>
                    <a:pt x="1481" y="4571"/>
                    <a:pt x="1526" y="4598"/>
                  </a:cubicBezTo>
                  <a:cubicBezTo>
                    <a:pt x="1536" y="4604"/>
                    <a:pt x="1546" y="4609"/>
                    <a:pt x="1555" y="4615"/>
                  </a:cubicBezTo>
                  <a:cubicBezTo>
                    <a:pt x="1520" y="4653"/>
                    <a:pt x="1482" y="4700"/>
                    <a:pt x="1447" y="4751"/>
                  </a:cubicBezTo>
                  <a:cubicBezTo>
                    <a:pt x="1401" y="4822"/>
                    <a:pt x="1360" y="4888"/>
                    <a:pt x="1344" y="4964"/>
                  </a:cubicBezTo>
                  <a:cubicBezTo>
                    <a:pt x="1342" y="4974"/>
                    <a:pt x="1341" y="4985"/>
                    <a:pt x="1341" y="4997"/>
                  </a:cubicBezTo>
                  <a:cubicBezTo>
                    <a:pt x="1348" y="5105"/>
                    <a:pt x="1404" y="5142"/>
                    <a:pt x="1445" y="5183"/>
                  </a:cubicBezTo>
                  <a:cubicBezTo>
                    <a:pt x="1458" y="5193"/>
                    <a:pt x="1470" y="5203"/>
                    <a:pt x="1481" y="5212"/>
                  </a:cubicBezTo>
                  <a:cubicBezTo>
                    <a:pt x="1477" y="5230"/>
                    <a:pt x="1473" y="5253"/>
                    <a:pt x="1473" y="5278"/>
                  </a:cubicBezTo>
                  <a:cubicBezTo>
                    <a:pt x="1470" y="5313"/>
                    <a:pt x="1487" y="5367"/>
                    <a:pt x="1519" y="5386"/>
                  </a:cubicBezTo>
                  <a:cubicBezTo>
                    <a:pt x="1528" y="5394"/>
                    <a:pt x="1541" y="5398"/>
                    <a:pt x="1553" y="5398"/>
                  </a:cubicBezTo>
                  <a:cubicBezTo>
                    <a:pt x="1608" y="5390"/>
                    <a:pt x="1623" y="5342"/>
                    <a:pt x="1643" y="5318"/>
                  </a:cubicBezTo>
                  <a:cubicBezTo>
                    <a:pt x="1663" y="5291"/>
                    <a:pt x="1675" y="5280"/>
                    <a:pt x="1687" y="5281"/>
                  </a:cubicBezTo>
                  <a:cubicBezTo>
                    <a:pt x="1742" y="5278"/>
                    <a:pt x="1879" y="5351"/>
                    <a:pt x="1970" y="5360"/>
                  </a:cubicBezTo>
                  <a:cubicBezTo>
                    <a:pt x="1903" y="5382"/>
                    <a:pt x="1831" y="5410"/>
                    <a:pt x="1760" y="5431"/>
                  </a:cubicBezTo>
                  <a:cubicBezTo>
                    <a:pt x="1697" y="5448"/>
                    <a:pt x="1661" y="5487"/>
                    <a:pt x="1636" y="5511"/>
                  </a:cubicBezTo>
                  <a:cubicBezTo>
                    <a:pt x="1609" y="5534"/>
                    <a:pt x="1593" y="5550"/>
                    <a:pt x="1535" y="5558"/>
                  </a:cubicBezTo>
                  <a:cubicBezTo>
                    <a:pt x="1495" y="5564"/>
                    <a:pt x="1463" y="5575"/>
                    <a:pt x="1436" y="5594"/>
                  </a:cubicBezTo>
                  <a:cubicBezTo>
                    <a:pt x="1412" y="5613"/>
                    <a:pt x="1384" y="5645"/>
                    <a:pt x="1382" y="5705"/>
                  </a:cubicBezTo>
                  <a:cubicBezTo>
                    <a:pt x="1383" y="5753"/>
                    <a:pt x="1404" y="5785"/>
                    <a:pt x="1425" y="5805"/>
                  </a:cubicBezTo>
                  <a:cubicBezTo>
                    <a:pt x="1446" y="5823"/>
                    <a:pt x="1471" y="5836"/>
                    <a:pt x="1503" y="5844"/>
                  </a:cubicBezTo>
                  <a:cubicBezTo>
                    <a:pt x="1556" y="5859"/>
                    <a:pt x="1629" y="5897"/>
                    <a:pt x="1685" y="5946"/>
                  </a:cubicBezTo>
                  <a:cubicBezTo>
                    <a:pt x="1743" y="5995"/>
                    <a:pt x="1777" y="6058"/>
                    <a:pt x="1777" y="6088"/>
                  </a:cubicBezTo>
                  <a:cubicBezTo>
                    <a:pt x="1779" y="6110"/>
                    <a:pt x="1779" y="6133"/>
                    <a:pt x="1779" y="6155"/>
                  </a:cubicBezTo>
                  <a:cubicBezTo>
                    <a:pt x="1779" y="6270"/>
                    <a:pt x="1762" y="6392"/>
                    <a:pt x="1726" y="6503"/>
                  </a:cubicBezTo>
                  <a:lnTo>
                    <a:pt x="1726" y="6502"/>
                  </a:lnTo>
                  <a:cubicBezTo>
                    <a:pt x="1724" y="6508"/>
                    <a:pt x="1697" y="6518"/>
                    <a:pt x="1662" y="6518"/>
                  </a:cubicBezTo>
                  <a:cubicBezTo>
                    <a:pt x="1597" y="6518"/>
                    <a:pt x="1508" y="6496"/>
                    <a:pt x="1437" y="6495"/>
                  </a:cubicBezTo>
                  <a:cubicBezTo>
                    <a:pt x="1371" y="6496"/>
                    <a:pt x="1246" y="6467"/>
                    <a:pt x="1139" y="6467"/>
                  </a:cubicBezTo>
                  <a:cubicBezTo>
                    <a:pt x="1086" y="6467"/>
                    <a:pt x="1035" y="6472"/>
                    <a:pt x="991" y="6502"/>
                  </a:cubicBezTo>
                  <a:cubicBezTo>
                    <a:pt x="906" y="6571"/>
                    <a:pt x="898" y="6713"/>
                    <a:pt x="895" y="6842"/>
                  </a:cubicBezTo>
                  <a:cubicBezTo>
                    <a:pt x="895" y="6945"/>
                    <a:pt x="906" y="7047"/>
                    <a:pt x="919" y="7119"/>
                  </a:cubicBezTo>
                  <a:cubicBezTo>
                    <a:pt x="926" y="7148"/>
                    <a:pt x="927" y="7174"/>
                    <a:pt x="927" y="7194"/>
                  </a:cubicBezTo>
                  <a:cubicBezTo>
                    <a:pt x="927" y="7259"/>
                    <a:pt x="909" y="7291"/>
                    <a:pt x="888" y="7321"/>
                  </a:cubicBezTo>
                  <a:cubicBezTo>
                    <a:pt x="853" y="7370"/>
                    <a:pt x="841" y="7437"/>
                    <a:pt x="840" y="7506"/>
                  </a:cubicBezTo>
                  <a:cubicBezTo>
                    <a:pt x="840" y="7566"/>
                    <a:pt x="851" y="7633"/>
                    <a:pt x="887" y="7683"/>
                  </a:cubicBezTo>
                  <a:cubicBezTo>
                    <a:pt x="902" y="7704"/>
                    <a:pt x="923" y="7753"/>
                    <a:pt x="943" y="7801"/>
                  </a:cubicBezTo>
                  <a:cubicBezTo>
                    <a:pt x="965" y="7848"/>
                    <a:pt x="976" y="7898"/>
                    <a:pt x="1026" y="7926"/>
                  </a:cubicBezTo>
                  <a:cubicBezTo>
                    <a:pt x="1038" y="7931"/>
                    <a:pt x="1048" y="7931"/>
                    <a:pt x="1057" y="7931"/>
                  </a:cubicBezTo>
                  <a:cubicBezTo>
                    <a:pt x="1092" y="7931"/>
                    <a:pt x="1129" y="7919"/>
                    <a:pt x="1161" y="7919"/>
                  </a:cubicBezTo>
                  <a:cubicBezTo>
                    <a:pt x="1189" y="7919"/>
                    <a:pt x="1203" y="7929"/>
                    <a:pt x="1207" y="7936"/>
                  </a:cubicBezTo>
                  <a:cubicBezTo>
                    <a:pt x="1221" y="7962"/>
                    <a:pt x="1242" y="8018"/>
                    <a:pt x="1261" y="8069"/>
                  </a:cubicBezTo>
                  <a:cubicBezTo>
                    <a:pt x="1271" y="8094"/>
                    <a:pt x="1281" y="8119"/>
                    <a:pt x="1292" y="8141"/>
                  </a:cubicBezTo>
                  <a:cubicBezTo>
                    <a:pt x="1293" y="8144"/>
                    <a:pt x="1295" y="8147"/>
                    <a:pt x="1297" y="8149"/>
                  </a:cubicBezTo>
                  <a:cubicBezTo>
                    <a:pt x="1294" y="8151"/>
                    <a:pt x="1292" y="8153"/>
                    <a:pt x="1290" y="8155"/>
                  </a:cubicBezTo>
                  <a:cubicBezTo>
                    <a:pt x="1232" y="8212"/>
                    <a:pt x="1177" y="8282"/>
                    <a:pt x="1135" y="8337"/>
                  </a:cubicBezTo>
                  <a:cubicBezTo>
                    <a:pt x="1113" y="8365"/>
                    <a:pt x="1095" y="8389"/>
                    <a:pt x="1081" y="8405"/>
                  </a:cubicBezTo>
                  <a:cubicBezTo>
                    <a:pt x="1075" y="8411"/>
                    <a:pt x="1070" y="8416"/>
                    <a:pt x="1068" y="8419"/>
                  </a:cubicBezTo>
                  <a:cubicBezTo>
                    <a:pt x="1045" y="8423"/>
                    <a:pt x="1033" y="8438"/>
                    <a:pt x="1018" y="8453"/>
                  </a:cubicBezTo>
                  <a:cubicBezTo>
                    <a:pt x="969" y="8511"/>
                    <a:pt x="909" y="8629"/>
                    <a:pt x="865" y="8821"/>
                  </a:cubicBezTo>
                  <a:cubicBezTo>
                    <a:pt x="834" y="8956"/>
                    <a:pt x="837" y="9078"/>
                    <a:pt x="834" y="9166"/>
                  </a:cubicBezTo>
                  <a:cubicBezTo>
                    <a:pt x="829" y="9260"/>
                    <a:pt x="823" y="9293"/>
                    <a:pt x="795" y="9315"/>
                  </a:cubicBezTo>
                  <a:cubicBezTo>
                    <a:pt x="689" y="9400"/>
                    <a:pt x="506" y="9574"/>
                    <a:pt x="421" y="9719"/>
                  </a:cubicBezTo>
                  <a:cubicBezTo>
                    <a:pt x="375" y="9802"/>
                    <a:pt x="336" y="9946"/>
                    <a:pt x="291" y="10103"/>
                  </a:cubicBezTo>
                  <a:cubicBezTo>
                    <a:pt x="248" y="10258"/>
                    <a:pt x="201" y="10422"/>
                    <a:pt x="159" y="10518"/>
                  </a:cubicBezTo>
                  <a:cubicBezTo>
                    <a:pt x="124" y="10596"/>
                    <a:pt x="111" y="10678"/>
                    <a:pt x="111" y="10753"/>
                  </a:cubicBezTo>
                  <a:cubicBezTo>
                    <a:pt x="111" y="10907"/>
                    <a:pt x="162" y="11034"/>
                    <a:pt x="170" y="11103"/>
                  </a:cubicBezTo>
                  <a:cubicBezTo>
                    <a:pt x="183" y="11186"/>
                    <a:pt x="207" y="11292"/>
                    <a:pt x="207" y="11405"/>
                  </a:cubicBezTo>
                  <a:cubicBezTo>
                    <a:pt x="207" y="11485"/>
                    <a:pt x="195" y="11566"/>
                    <a:pt x="159" y="11648"/>
                  </a:cubicBezTo>
                  <a:cubicBezTo>
                    <a:pt x="106" y="11765"/>
                    <a:pt x="81" y="11857"/>
                    <a:pt x="65" y="11916"/>
                  </a:cubicBezTo>
                  <a:cubicBezTo>
                    <a:pt x="57" y="11945"/>
                    <a:pt x="50" y="11965"/>
                    <a:pt x="48" y="11973"/>
                  </a:cubicBezTo>
                  <a:cubicBezTo>
                    <a:pt x="47" y="11974"/>
                    <a:pt x="47" y="11974"/>
                    <a:pt x="47" y="11974"/>
                  </a:cubicBezTo>
                  <a:cubicBezTo>
                    <a:pt x="39" y="11977"/>
                    <a:pt x="30" y="11982"/>
                    <a:pt x="20" y="11993"/>
                  </a:cubicBezTo>
                  <a:cubicBezTo>
                    <a:pt x="8" y="12006"/>
                    <a:pt x="-1" y="12035"/>
                    <a:pt x="0" y="12057"/>
                  </a:cubicBezTo>
                  <a:cubicBezTo>
                    <a:pt x="2" y="12100"/>
                    <a:pt x="13" y="12111"/>
                    <a:pt x="19" y="12128"/>
                  </a:cubicBezTo>
                  <a:cubicBezTo>
                    <a:pt x="40" y="12171"/>
                    <a:pt x="69" y="12219"/>
                    <a:pt x="78" y="12296"/>
                  </a:cubicBezTo>
                  <a:cubicBezTo>
                    <a:pt x="80" y="12305"/>
                    <a:pt x="80" y="12316"/>
                    <a:pt x="80" y="12328"/>
                  </a:cubicBezTo>
                  <a:cubicBezTo>
                    <a:pt x="80" y="12381"/>
                    <a:pt x="65" y="12448"/>
                    <a:pt x="65" y="12530"/>
                  </a:cubicBezTo>
                  <a:cubicBezTo>
                    <a:pt x="62" y="12627"/>
                    <a:pt x="98" y="12739"/>
                    <a:pt x="194" y="12814"/>
                  </a:cubicBezTo>
                  <a:cubicBezTo>
                    <a:pt x="365" y="12958"/>
                    <a:pt x="435" y="13068"/>
                    <a:pt x="477" y="13244"/>
                  </a:cubicBezTo>
                  <a:cubicBezTo>
                    <a:pt x="534" y="13472"/>
                    <a:pt x="765" y="13784"/>
                    <a:pt x="767" y="13789"/>
                  </a:cubicBezTo>
                  <a:cubicBezTo>
                    <a:pt x="768" y="13790"/>
                    <a:pt x="931" y="14045"/>
                    <a:pt x="1017" y="14161"/>
                  </a:cubicBezTo>
                  <a:cubicBezTo>
                    <a:pt x="1051" y="14207"/>
                    <a:pt x="1081" y="14238"/>
                    <a:pt x="1121" y="14239"/>
                  </a:cubicBezTo>
                  <a:cubicBezTo>
                    <a:pt x="1157" y="14240"/>
                    <a:pt x="1186" y="14203"/>
                    <a:pt x="1198" y="14170"/>
                  </a:cubicBezTo>
                  <a:cubicBezTo>
                    <a:pt x="1213" y="14136"/>
                    <a:pt x="1220" y="14100"/>
                    <a:pt x="1226" y="14061"/>
                  </a:cubicBezTo>
                  <a:cubicBezTo>
                    <a:pt x="1230" y="14039"/>
                    <a:pt x="1240" y="14023"/>
                    <a:pt x="1279" y="14006"/>
                  </a:cubicBezTo>
                  <a:cubicBezTo>
                    <a:pt x="1317" y="13991"/>
                    <a:pt x="1375" y="13986"/>
                    <a:pt x="1437" y="13986"/>
                  </a:cubicBezTo>
                  <a:cubicBezTo>
                    <a:pt x="1528" y="13986"/>
                    <a:pt x="1603" y="14013"/>
                    <a:pt x="1698" y="14014"/>
                  </a:cubicBezTo>
                  <a:cubicBezTo>
                    <a:pt x="1728" y="14014"/>
                    <a:pt x="1762" y="14011"/>
                    <a:pt x="1797" y="14002"/>
                  </a:cubicBezTo>
                  <a:cubicBezTo>
                    <a:pt x="1942" y="13964"/>
                    <a:pt x="2078" y="13809"/>
                    <a:pt x="2114" y="13786"/>
                  </a:cubicBezTo>
                  <a:cubicBezTo>
                    <a:pt x="2157" y="13753"/>
                    <a:pt x="2244" y="13664"/>
                    <a:pt x="2318" y="13665"/>
                  </a:cubicBezTo>
                  <a:cubicBezTo>
                    <a:pt x="2343" y="13665"/>
                    <a:pt x="2365" y="13675"/>
                    <a:pt x="2388" y="13698"/>
                  </a:cubicBezTo>
                  <a:cubicBezTo>
                    <a:pt x="2438" y="13752"/>
                    <a:pt x="2457" y="13811"/>
                    <a:pt x="2475" y="13881"/>
                  </a:cubicBezTo>
                  <a:cubicBezTo>
                    <a:pt x="2493" y="13950"/>
                    <a:pt x="2504" y="14032"/>
                    <a:pt x="2546" y="14107"/>
                  </a:cubicBezTo>
                  <a:cubicBezTo>
                    <a:pt x="2577" y="14164"/>
                    <a:pt x="2625" y="14192"/>
                    <a:pt x="2669" y="14191"/>
                  </a:cubicBezTo>
                  <a:cubicBezTo>
                    <a:pt x="2746" y="14189"/>
                    <a:pt x="2815" y="14127"/>
                    <a:pt x="2874" y="14049"/>
                  </a:cubicBezTo>
                  <a:cubicBezTo>
                    <a:pt x="2885" y="14035"/>
                    <a:pt x="2893" y="14023"/>
                    <a:pt x="2899" y="14015"/>
                  </a:cubicBezTo>
                  <a:cubicBezTo>
                    <a:pt x="2912" y="14033"/>
                    <a:pt x="2934" y="14060"/>
                    <a:pt x="2963" y="14088"/>
                  </a:cubicBezTo>
                  <a:cubicBezTo>
                    <a:pt x="3024" y="14145"/>
                    <a:pt x="3048" y="14195"/>
                    <a:pt x="3046" y="14222"/>
                  </a:cubicBezTo>
                  <a:cubicBezTo>
                    <a:pt x="3046" y="14240"/>
                    <a:pt x="3039" y="14272"/>
                    <a:pt x="3009" y="14320"/>
                  </a:cubicBezTo>
                  <a:cubicBezTo>
                    <a:pt x="2950" y="14413"/>
                    <a:pt x="2941" y="14527"/>
                    <a:pt x="2936" y="14631"/>
                  </a:cubicBezTo>
                  <a:cubicBezTo>
                    <a:pt x="2932" y="14738"/>
                    <a:pt x="2931" y="14843"/>
                    <a:pt x="2907" y="14942"/>
                  </a:cubicBezTo>
                  <a:cubicBezTo>
                    <a:pt x="2885" y="15033"/>
                    <a:pt x="2870" y="15096"/>
                    <a:pt x="2870" y="15158"/>
                  </a:cubicBezTo>
                  <a:cubicBezTo>
                    <a:pt x="2869" y="15206"/>
                    <a:pt x="2882" y="15256"/>
                    <a:pt x="2903" y="15290"/>
                  </a:cubicBezTo>
                  <a:cubicBezTo>
                    <a:pt x="2924" y="15324"/>
                    <a:pt x="2949" y="15350"/>
                    <a:pt x="2981" y="15380"/>
                  </a:cubicBezTo>
                  <a:cubicBezTo>
                    <a:pt x="3012" y="15405"/>
                    <a:pt x="3091" y="15580"/>
                    <a:pt x="3153" y="15753"/>
                  </a:cubicBezTo>
                  <a:cubicBezTo>
                    <a:pt x="3219" y="15928"/>
                    <a:pt x="3277" y="16101"/>
                    <a:pt x="3310" y="16169"/>
                  </a:cubicBezTo>
                  <a:cubicBezTo>
                    <a:pt x="3316" y="16180"/>
                    <a:pt x="3324" y="16227"/>
                    <a:pt x="3323" y="16291"/>
                  </a:cubicBezTo>
                  <a:cubicBezTo>
                    <a:pt x="3323" y="16356"/>
                    <a:pt x="3319" y="16436"/>
                    <a:pt x="3319" y="16518"/>
                  </a:cubicBezTo>
                  <a:cubicBezTo>
                    <a:pt x="3319" y="16609"/>
                    <a:pt x="3324" y="16704"/>
                    <a:pt x="3352" y="16790"/>
                  </a:cubicBezTo>
                  <a:cubicBezTo>
                    <a:pt x="3398" y="16924"/>
                    <a:pt x="3438" y="17030"/>
                    <a:pt x="3436" y="17075"/>
                  </a:cubicBezTo>
                  <a:cubicBezTo>
                    <a:pt x="3435" y="17096"/>
                    <a:pt x="3433" y="17105"/>
                    <a:pt x="3419" y="17125"/>
                  </a:cubicBezTo>
                  <a:cubicBezTo>
                    <a:pt x="3344" y="17223"/>
                    <a:pt x="3200" y="17422"/>
                    <a:pt x="3190" y="17773"/>
                  </a:cubicBezTo>
                  <a:cubicBezTo>
                    <a:pt x="3189" y="17803"/>
                    <a:pt x="3189" y="17832"/>
                    <a:pt x="3189" y="17860"/>
                  </a:cubicBezTo>
                  <a:cubicBezTo>
                    <a:pt x="3189" y="18149"/>
                    <a:pt x="3232" y="18355"/>
                    <a:pt x="3268" y="18469"/>
                  </a:cubicBezTo>
                  <a:cubicBezTo>
                    <a:pt x="3305" y="18580"/>
                    <a:pt x="3397" y="18886"/>
                    <a:pt x="3446" y="19008"/>
                  </a:cubicBezTo>
                  <a:cubicBezTo>
                    <a:pt x="3486" y="19102"/>
                    <a:pt x="3543" y="19380"/>
                    <a:pt x="3551" y="19542"/>
                  </a:cubicBezTo>
                  <a:cubicBezTo>
                    <a:pt x="3552" y="19569"/>
                    <a:pt x="3553" y="19598"/>
                    <a:pt x="3553" y="19628"/>
                  </a:cubicBezTo>
                  <a:cubicBezTo>
                    <a:pt x="3553" y="19687"/>
                    <a:pt x="3550" y="19749"/>
                    <a:pt x="3550" y="19809"/>
                  </a:cubicBezTo>
                  <a:cubicBezTo>
                    <a:pt x="3551" y="19899"/>
                    <a:pt x="3553" y="19987"/>
                    <a:pt x="3586" y="20061"/>
                  </a:cubicBezTo>
                  <a:cubicBezTo>
                    <a:pt x="3626" y="20142"/>
                    <a:pt x="3657" y="20298"/>
                    <a:pt x="3749" y="20442"/>
                  </a:cubicBezTo>
                  <a:cubicBezTo>
                    <a:pt x="3780" y="20490"/>
                    <a:pt x="3808" y="20584"/>
                    <a:pt x="3824" y="20664"/>
                  </a:cubicBezTo>
                  <a:cubicBezTo>
                    <a:pt x="3840" y="20743"/>
                    <a:pt x="3847" y="20807"/>
                    <a:pt x="3847" y="20807"/>
                  </a:cubicBezTo>
                  <a:lnTo>
                    <a:pt x="3849" y="20821"/>
                  </a:lnTo>
                  <a:cubicBezTo>
                    <a:pt x="3849" y="20821"/>
                    <a:pt x="3855" y="20844"/>
                    <a:pt x="3862" y="20891"/>
                  </a:cubicBezTo>
                  <a:cubicBezTo>
                    <a:pt x="3870" y="20939"/>
                    <a:pt x="3879" y="21008"/>
                    <a:pt x="3883" y="21093"/>
                  </a:cubicBezTo>
                  <a:cubicBezTo>
                    <a:pt x="3888" y="21182"/>
                    <a:pt x="3892" y="21260"/>
                    <a:pt x="3910" y="21333"/>
                  </a:cubicBezTo>
                  <a:cubicBezTo>
                    <a:pt x="3928" y="21407"/>
                    <a:pt x="3963" y="21474"/>
                    <a:pt x="4017" y="21519"/>
                  </a:cubicBezTo>
                  <a:cubicBezTo>
                    <a:pt x="4072" y="21567"/>
                    <a:pt x="4119" y="21599"/>
                    <a:pt x="4171" y="21599"/>
                  </a:cubicBezTo>
                  <a:lnTo>
                    <a:pt x="4173" y="21599"/>
                  </a:lnTo>
                  <a:cubicBezTo>
                    <a:pt x="4215" y="21599"/>
                    <a:pt x="4256" y="21570"/>
                    <a:pt x="4282" y="21521"/>
                  </a:cubicBezTo>
                  <a:cubicBezTo>
                    <a:pt x="4283" y="21519"/>
                    <a:pt x="4291" y="21510"/>
                    <a:pt x="4308" y="21502"/>
                  </a:cubicBezTo>
                  <a:cubicBezTo>
                    <a:pt x="4358" y="21474"/>
                    <a:pt x="4462" y="21459"/>
                    <a:pt x="4547" y="21460"/>
                  </a:cubicBezTo>
                  <a:cubicBezTo>
                    <a:pt x="4581" y="21460"/>
                    <a:pt x="4613" y="21461"/>
                    <a:pt x="4638" y="21466"/>
                  </a:cubicBezTo>
                  <a:cubicBezTo>
                    <a:pt x="4648" y="21466"/>
                    <a:pt x="4656" y="21466"/>
                    <a:pt x="4666" y="21466"/>
                  </a:cubicBezTo>
                  <a:cubicBezTo>
                    <a:pt x="4801" y="21466"/>
                    <a:pt x="4935" y="21346"/>
                    <a:pt x="5053" y="21207"/>
                  </a:cubicBezTo>
                  <a:cubicBezTo>
                    <a:pt x="5182" y="21047"/>
                    <a:pt x="5357" y="20658"/>
                    <a:pt x="5419" y="20551"/>
                  </a:cubicBezTo>
                  <a:cubicBezTo>
                    <a:pt x="5447" y="20501"/>
                    <a:pt x="5497" y="20425"/>
                    <a:pt x="5540" y="20343"/>
                  </a:cubicBezTo>
                  <a:cubicBezTo>
                    <a:pt x="5583" y="20260"/>
                    <a:pt x="5623" y="20177"/>
                    <a:pt x="5626" y="20077"/>
                  </a:cubicBezTo>
                  <a:cubicBezTo>
                    <a:pt x="5626" y="20064"/>
                    <a:pt x="5625" y="20052"/>
                    <a:pt x="5623" y="20041"/>
                  </a:cubicBezTo>
                  <a:cubicBezTo>
                    <a:pt x="5612" y="19963"/>
                    <a:pt x="5598" y="19894"/>
                    <a:pt x="5598" y="19851"/>
                  </a:cubicBezTo>
                  <a:cubicBezTo>
                    <a:pt x="5600" y="19815"/>
                    <a:pt x="5601" y="19809"/>
                    <a:pt x="5619" y="19792"/>
                  </a:cubicBezTo>
                  <a:cubicBezTo>
                    <a:pt x="5654" y="19761"/>
                    <a:pt x="5718" y="19711"/>
                    <a:pt x="5774" y="19656"/>
                  </a:cubicBezTo>
                  <a:cubicBezTo>
                    <a:pt x="5830" y="19597"/>
                    <a:pt x="5886" y="19550"/>
                    <a:pt x="5900" y="19449"/>
                  </a:cubicBezTo>
                  <a:cubicBezTo>
                    <a:pt x="5902" y="19438"/>
                    <a:pt x="5902" y="19429"/>
                    <a:pt x="5902" y="19419"/>
                  </a:cubicBezTo>
                  <a:cubicBezTo>
                    <a:pt x="5900" y="19271"/>
                    <a:pt x="5834" y="18921"/>
                    <a:pt x="5816" y="18836"/>
                  </a:cubicBezTo>
                  <a:cubicBezTo>
                    <a:pt x="5815" y="18834"/>
                    <a:pt x="5815" y="18832"/>
                    <a:pt x="5815" y="18827"/>
                  </a:cubicBezTo>
                  <a:cubicBezTo>
                    <a:pt x="5811" y="18786"/>
                    <a:pt x="5864" y="18649"/>
                    <a:pt x="5930" y="18510"/>
                  </a:cubicBezTo>
                  <a:cubicBezTo>
                    <a:pt x="5956" y="18450"/>
                    <a:pt x="6028" y="18382"/>
                    <a:pt x="6098" y="18327"/>
                  </a:cubicBezTo>
                  <a:cubicBezTo>
                    <a:pt x="6133" y="18300"/>
                    <a:pt x="6167" y="18275"/>
                    <a:pt x="6196" y="18251"/>
                  </a:cubicBezTo>
                  <a:cubicBezTo>
                    <a:pt x="6226" y="18227"/>
                    <a:pt x="6248" y="18210"/>
                    <a:pt x="6269" y="18176"/>
                  </a:cubicBezTo>
                  <a:cubicBezTo>
                    <a:pt x="6314" y="18093"/>
                    <a:pt x="6414" y="17826"/>
                    <a:pt x="6437" y="17591"/>
                  </a:cubicBezTo>
                  <a:cubicBezTo>
                    <a:pt x="6439" y="17555"/>
                    <a:pt x="6441" y="17519"/>
                    <a:pt x="6441" y="17484"/>
                  </a:cubicBezTo>
                  <a:cubicBezTo>
                    <a:pt x="6440" y="17346"/>
                    <a:pt x="6423" y="17208"/>
                    <a:pt x="6424" y="17115"/>
                  </a:cubicBezTo>
                  <a:cubicBezTo>
                    <a:pt x="6423" y="17075"/>
                    <a:pt x="6428" y="17044"/>
                    <a:pt x="6432" y="17031"/>
                  </a:cubicBezTo>
                  <a:cubicBezTo>
                    <a:pt x="6445" y="16991"/>
                    <a:pt x="6453" y="16948"/>
                    <a:pt x="6453" y="16904"/>
                  </a:cubicBezTo>
                  <a:cubicBezTo>
                    <a:pt x="6452" y="16797"/>
                    <a:pt x="6411" y="16708"/>
                    <a:pt x="6350" y="16613"/>
                  </a:cubicBezTo>
                  <a:cubicBezTo>
                    <a:pt x="6324" y="16577"/>
                    <a:pt x="6303" y="16456"/>
                    <a:pt x="6296" y="16339"/>
                  </a:cubicBezTo>
                  <a:cubicBezTo>
                    <a:pt x="6291" y="16279"/>
                    <a:pt x="6289" y="16222"/>
                    <a:pt x="6285" y="16173"/>
                  </a:cubicBezTo>
                  <a:cubicBezTo>
                    <a:pt x="6280" y="16122"/>
                    <a:pt x="6280" y="16088"/>
                    <a:pt x="6264" y="16044"/>
                  </a:cubicBezTo>
                  <a:lnTo>
                    <a:pt x="6264" y="16044"/>
                  </a:lnTo>
                  <a:lnTo>
                    <a:pt x="6264" y="16044"/>
                  </a:lnTo>
                  <a:lnTo>
                    <a:pt x="6264" y="16044"/>
                  </a:lnTo>
                  <a:cubicBezTo>
                    <a:pt x="6262" y="16039"/>
                    <a:pt x="6257" y="16001"/>
                    <a:pt x="6258" y="15958"/>
                  </a:cubicBezTo>
                  <a:cubicBezTo>
                    <a:pt x="6258" y="15902"/>
                    <a:pt x="6263" y="15833"/>
                    <a:pt x="6272" y="15780"/>
                  </a:cubicBezTo>
                  <a:cubicBezTo>
                    <a:pt x="6276" y="15753"/>
                    <a:pt x="6281" y="15730"/>
                    <a:pt x="6286" y="15717"/>
                  </a:cubicBezTo>
                  <a:cubicBezTo>
                    <a:pt x="6288" y="15712"/>
                    <a:pt x="6289" y="15709"/>
                    <a:pt x="6290" y="15707"/>
                  </a:cubicBezTo>
                  <a:cubicBezTo>
                    <a:pt x="6320" y="15686"/>
                    <a:pt x="6336" y="15655"/>
                    <a:pt x="6358" y="15617"/>
                  </a:cubicBezTo>
                  <a:cubicBezTo>
                    <a:pt x="6422" y="15497"/>
                    <a:pt x="6504" y="15288"/>
                    <a:pt x="6557" y="15185"/>
                  </a:cubicBezTo>
                  <a:cubicBezTo>
                    <a:pt x="6594" y="15111"/>
                    <a:pt x="6665" y="14963"/>
                    <a:pt x="6739" y="14830"/>
                  </a:cubicBezTo>
                  <a:cubicBezTo>
                    <a:pt x="6810" y="14698"/>
                    <a:pt x="6897" y="14581"/>
                    <a:pt x="6916" y="14583"/>
                  </a:cubicBezTo>
                  <a:cubicBezTo>
                    <a:pt x="6986" y="14558"/>
                    <a:pt x="7052" y="14478"/>
                    <a:pt x="7110" y="14384"/>
                  </a:cubicBezTo>
                  <a:cubicBezTo>
                    <a:pt x="7168" y="14290"/>
                    <a:pt x="7214" y="14186"/>
                    <a:pt x="7222" y="14084"/>
                  </a:cubicBezTo>
                  <a:cubicBezTo>
                    <a:pt x="7221" y="14049"/>
                    <a:pt x="7290" y="13862"/>
                    <a:pt x="7359" y="13698"/>
                  </a:cubicBezTo>
                  <a:cubicBezTo>
                    <a:pt x="7393" y="13612"/>
                    <a:pt x="7428" y="13529"/>
                    <a:pt x="7455" y="13457"/>
                  </a:cubicBezTo>
                  <a:cubicBezTo>
                    <a:pt x="7482" y="13384"/>
                    <a:pt x="7502" y="13334"/>
                    <a:pt x="7508" y="13278"/>
                  </a:cubicBezTo>
                  <a:cubicBezTo>
                    <a:pt x="7511" y="13246"/>
                    <a:pt x="7532" y="13142"/>
                    <a:pt x="7552" y="13035"/>
                  </a:cubicBezTo>
                  <a:cubicBezTo>
                    <a:pt x="7572" y="12925"/>
                    <a:pt x="7593" y="12809"/>
                    <a:pt x="7594" y="12715"/>
                  </a:cubicBezTo>
                  <a:cubicBezTo>
                    <a:pt x="7593" y="12675"/>
                    <a:pt x="7591" y="12637"/>
                    <a:pt x="7573" y="12598"/>
                  </a:cubicBezTo>
                  <a:cubicBezTo>
                    <a:pt x="7548" y="12550"/>
                    <a:pt x="7515" y="12547"/>
                    <a:pt x="7488" y="12545"/>
                  </a:cubicBezTo>
                  <a:cubicBezTo>
                    <a:pt x="7353" y="12550"/>
                    <a:pt x="7104" y="12725"/>
                    <a:pt x="7061" y="12753"/>
                  </a:cubicBezTo>
                  <a:cubicBezTo>
                    <a:pt x="7010" y="12789"/>
                    <a:pt x="6903" y="12893"/>
                    <a:pt x="6783" y="12893"/>
                  </a:cubicBezTo>
                  <a:cubicBezTo>
                    <a:pt x="6776" y="12893"/>
                    <a:pt x="6768" y="12892"/>
                    <a:pt x="6761" y="12892"/>
                  </a:cubicBezTo>
                  <a:cubicBezTo>
                    <a:pt x="6729" y="12887"/>
                    <a:pt x="6721" y="12876"/>
                    <a:pt x="6717" y="12867"/>
                  </a:cubicBezTo>
                  <a:cubicBezTo>
                    <a:pt x="6712" y="12859"/>
                    <a:pt x="6708" y="12839"/>
                    <a:pt x="6708" y="12808"/>
                  </a:cubicBezTo>
                  <a:cubicBezTo>
                    <a:pt x="6707" y="12766"/>
                    <a:pt x="6714" y="12714"/>
                    <a:pt x="6715" y="12661"/>
                  </a:cubicBezTo>
                  <a:cubicBezTo>
                    <a:pt x="6715" y="12651"/>
                    <a:pt x="6714" y="12642"/>
                    <a:pt x="6714" y="12631"/>
                  </a:cubicBezTo>
                  <a:cubicBezTo>
                    <a:pt x="6710" y="12597"/>
                    <a:pt x="6699" y="12555"/>
                    <a:pt x="6685" y="12512"/>
                  </a:cubicBezTo>
                  <a:cubicBezTo>
                    <a:pt x="6690" y="12518"/>
                    <a:pt x="6695" y="12522"/>
                    <a:pt x="6701" y="12527"/>
                  </a:cubicBezTo>
                  <a:cubicBezTo>
                    <a:pt x="6723" y="12541"/>
                    <a:pt x="6744" y="12543"/>
                    <a:pt x="6766" y="12543"/>
                  </a:cubicBezTo>
                  <a:cubicBezTo>
                    <a:pt x="6826" y="12543"/>
                    <a:pt x="6899" y="12517"/>
                    <a:pt x="6966" y="12485"/>
                  </a:cubicBezTo>
                  <a:cubicBezTo>
                    <a:pt x="7033" y="12453"/>
                    <a:pt x="7087" y="12421"/>
                    <a:pt x="7119" y="12390"/>
                  </a:cubicBezTo>
                  <a:cubicBezTo>
                    <a:pt x="7154" y="12349"/>
                    <a:pt x="7474" y="12087"/>
                    <a:pt x="7557" y="12080"/>
                  </a:cubicBezTo>
                  <a:cubicBezTo>
                    <a:pt x="7626" y="12071"/>
                    <a:pt x="7670" y="12021"/>
                    <a:pt x="7706" y="11980"/>
                  </a:cubicBezTo>
                  <a:cubicBezTo>
                    <a:pt x="7741" y="11941"/>
                    <a:pt x="7771" y="11906"/>
                    <a:pt x="7831" y="11884"/>
                  </a:cubicBezTo>
                  <a:cubicBezTo>
                    <a:pt x="7991" y="11827"/>
                    <a:pt x="8096" y="11635"/>
                    <a:pt x="8186" y="11512"/>
                  </a:cubicBezTo>
                  <a:cubicBezTo>
                    <a:pt x="8290" y="11364"/>
                    <a:pt x="8398" y="11042"/>
                    <a:pt x="8436" y="10925"/>
                  </a:cubicBezTo>
                  <a:cubicBezTo>
                    <a:pt x="8455" y="10854"/>
                    <a:pt x="8531" y="10785"/>
                    <a:pt x="8537" y="10642"/>
                  </a:cubicBezTo>
                  <a:cubicBezTo>
                    <a:pt x="8537" y="10608"/>
                    <a:pt x="8531" y="10572"/>
                    <a:pt x="8519" y="10539"/>
                  </a:cubicBezTo>
                  <a:cubicBezTo>
                    <a:pt x="8488" y="10454"/>
                    <a:pt x="8424" y="10374"/>
                    <a:pt x="8357" y="10302"/>
                  </a:cubicBezTo>
                  <a:cubicBezTo>
                    <a:pt x="8289" y="10232"/>
                    <a:pt x="8224" y="10176"/>
                    <a:pt x="8170" y="10162"/>
                  </a:cubicBezTo>
                  <a:cubicBezTo>
                    <a:pt x="8167" y="10161"/>
                    <a:pt x="8166" y="10162"/>
                    <a:pt x="8160" y="10150"/>
                  </a:cubicBezTo>
                  <a:cubicBezTo>
                    <a:pt x="8151" y="10132"/>
                    <a:pt x="8142" y="10092"/>
                    <a:pt x="8132" y="10050"/>
                  </a:cubicBezTo>
                  <a:cubicBezTo>
                    <a:pt x="8128" y="10029"/>
                    <a:pt x="8123" y="10009"/>
                    <a:pt x="8113" y="9987"/>
                  </a:cubicBezTo>
                  <a:cubicBezTo>
                    <a:pt x="8103" y="9965"/>
                    <a:pt x="8081" y="9935"/>
                    <a:pt x="8051" y="9936"/>
                  </a:cubicBezTo>
                  <a:cubicBezTo>
                    <a:pt x="8026" y="9934"/>
                    <a:pt x="8000" y="9957"/>
                    <a:pt x="7988" y="9979"/>
                  </a:cubicBezTo>
                  <a:cubicBezTo>
                    <a:pt x="7954" y="10044"/>
                    <a:pt x="7953" y="10089"/>
                    <a:pt x="7897" y="10139"/>
                  </a:cubicBezTo>
                  <a:cubicBezTo>
                    <a:pt x="7850" y="10181"/>
                    <a:pt x="7806" y="10236"/>
                    <a:pt x="7769" y="10279"/>
                  </a:cubicBezTo>
                  <a:cubicBezTo>
                    <a:pt x="7735" y="10318"/>
                    <a:pt x="7704" y="10341"/>
                    <a:pt x="7693" y="10344"/>
                  </a:cubicBezTo>
                  <a:cubicBezTo>
                    <a:pt x="7693" y="10338"/>
                    <a:pt x="7693" y="10331"/>
                    <a:pt x="7693" y="10324"/>
                  </a:cubicBezTo>
                  <a:cubicBezTo>
                    <a:pt x="7695" y="10272"/>
                    <a:pt x="7682" y="10183"/>
                    <a:pt x="7623" y="10101"/>
                  </a:cubicBezTo>
                  <a:cubicBezTo>
                    <a:pt x="7572" y="10028"/>
                    <a:pt x="7537" y="9982"/>
                    <a:pt x="7520" y="9951"/>
                  </a:cubicBezTo>
                  <a:cubicBezTo>
                    <a:pt x="7503" y="9917"/>
                    <a:pt x="7500" y="9907"/>
                    <a:pt x="7500" y="9861"/>
                  </a:cubicBezTo>
                  <a:cubicBezTo>
                    <a:pt x="7498" y="9802"/>
                    <a:pt x="7479" y="9762"/>
                    <a:pt x="7458" y="9719"/>
                  </a:cubicBezTo>
                  <a:cubicBezTo>
                    <a:pt x="7393" y="9598"/>
                    <a:pt x="7281" y="9439"/>
                    <a:pt x="7277" y="9365"/>
                  </a:cubicBezTo>
                  <a:cubicBezTo>
                    <a:pt x="7276" y="9360"/>
                    <a:pt x="7276" y="9355"/>
                    <a:pt x="7276" y="9350"/>
                  </a:cubicBezTo>
                  <a:cubicBezTo>
                    <a:pt x="7275" y="9313"/>
                    <a:pt x="7291" y="9259"/>
                    <a:pt x="7314" y="9217"/>
                  </a:cubicBezTo>
                  <a:cubicBezTo>
                    <a:pt x="7334" y="9180"/>
                    <a:pt x="7361" y="9159"/>
                    <a:pt x="7367" y="9158"/>
                  </a:cubicBezTo>
                  <a:cubicBezTo>
                    <a:pt x="7368" y="9159"/>
                    <a:pt x="7369" y="9161"/>
                    <a:pt x="7370" y="9165"/>
                  </a:cubicBezTo>
                  <a:cubicBezTo>
                    <a:pt x="7414" y="9297"/>
                    <a:pt x="7449" y="9544"/>
                    <a:pt x="7593" y="9665"/>
                  </a:cubicBezTo>
                  <a:cubicBezTo>
                    <a:pt x="7649" y="9710"/>
                    <a:pt x="7705" y="9772"/>
                    <a:pt x="7755" y="9829"/>
                  </a:cubicBezTo>
                  <a:cubicBezTo>
                    <a:pt x="7805" y="9885"/>
                    <a:pt x="7844" y="9934"/>
                    <a:pt x="7886" y="9959"/>
                  </a:cubicBezTo>
                  <a:cubicBezTo>
                    <a:pt x="7896" y="9966"/>
                    <a:pt x="7907" y="9968"/>
                    <a:pt x="7917" y="9968"/>
                  </a:cubicBezTo>
                  <a:cubicBezTo>
                    <a:pt x="7972" y="9963"/>
                    <a:pt x="8010" y="9918"/>
                    <a:pt x="8053" y="9880"/>
                  </a:cubicBezTo>
                  <a:cubicBezTo>
                    <a:pt x="8073" y="9861"/>
                    <a:pt x="8093" y="9843"/>
                    <a:pt x="8108" y="9831"/>
                  </a:cubicBezTo>
                  <a:cubicBezTo>
                    <a:pt x="8116" y="9825"/>
                    <a:pt x="8122" y="9821"/>
                    <a:pt x="8127" y="9818"/>
                  </a:cubicBezTo>
                  <a:cubicBezTo>
                    <a:pt x="8142" y="9842"/>
                    <a:pt x="8176" y="9915"/>
                    <a:pt x="8208" y="9983"/>
                  </a:cubicBezTo>
                  <a:cubicBezTo>
                    <a:pt x="8248" y="10063"/>
                    <a:pt x="8287" y="10146"/>
                    <a:pt x="8347" y="10185"/>
                  </a:cubicBezTo>
                  <a:cubicBezTo>
                    <a:pt x="8402" y="10216"/>
                    <a:pt x="8490" y="10229"/>
                    <a:pt x="8578" y="10241"/>
                  </a:cubicBezTo>
                  <a:cubicBezTo>
                    <a:pt x="8665" y="10251"/>
                    <a:pt x="8746" y="10255"/>
                    <a:pt x="8772" y="10255"/>
                  </a:cubicBezTo>
                  <a:cubicBezTo>
                    <a:pt x="8781" y="10255"/>
                    <a:pt x="8803" y="10256"/>
                    <a:pt x="8830" y="10256"/>
                  </a:cubicBezTo>
                  <a:cubicBezTo>
                    <a:pt x="8868" y="10256"/>
                    <a:pt x="8919" y="10254"/>
                    <a:pt x="8966" y="10242"/>
                  </a:cubicBezTo>
                  <a:cubicBezTo>
                    <a:pt x="9012" y="10227"/>
                    <a:pt x="9060" y="10210"/>
                    <a:pt x="9091" y="10139"/>
                  </a:cubicBezTo>
                  <a:cubicBezTo>
                    <a:pt x="9107" y="10096"/>
                    <a:pt x="9117" y="10085"/>
                    <a:pt x="9122" y="10083"/>
                  </a:cubicBezTo>
                  <a:cubicBezTo>
                    <a:pt x="9125" y="10079"/>
                    <a:pt x="9133" y="10078"/>
                    <a:pt x="9151" y="10078"/>
                  </a:cubicBezTo>
                  <a:cubicBezTo>
                    <a:pt x="9164" y="10096"/>
                    <a:pt x="9194" y="10161"/>
                    <a:pt x="9222" y="10223"/>
                  </a:cubicBezTo>
                  <a:cubicBezTo>
                    <a:pt x="9256" y="10292"/>
                    <a:pt x="9281" y="10363"/>
                    <a:pt x="9338" y="10397"/>
                  </a:cubicBezTo>
                  <a:cubicBezTo>
                    <a:pt x="9379" y="10416"/>
                    <a:pt x="9420" y="10421"/>
                    <a:pt x="9445" y="10438"/>
                  </a:cubicBezTo>
                  <a:cubicBezTo>
                    <a:pt x="9469" y="10458"/>
                    <a:pt x="9478" y="10461"/>
                    <a:pt x="9481" y="10533"/>
                  </a:cubicBezTo>
                  <a:cubicBezTo>
                    <a:pt x="9481" y="10539"/>
                    <a:pt x="9481" y="10545"/>
                    <a:pt x="9480" y="10552"/>
                  </a:cubicBezTo>
                  <a:cubicBezTo>
                    <a:pt x="9479" y="10566"/>
                    <a:pt x="9479" y="10581"/>
                    <a:pt x="9479" y="10596"/>
                  </a:cubicBezTo>
                  <a:cubicBezTo>
                    <a:pt x="9479" y="10702"/>
                    <a:pt x="9496" y="10800"/>
                    <a:pt x="9522" y="10876"/>
                  </a:cubicBezTo>
                  <a:cubicBezTo>
                    <a:pt x="9550" y="10951"/>
                    <a:pt x="9585" y="11013"/>
                    <a:pt x="9641" y="11030"/>
                  </a:cubicBezTo>
                  <a:cubicBezTo>
                    <a:pt x="9646" y="11031"/>
                    <a:pt x="9651" y="11031"/>
                    <a:pt x="9655" y="11031"/>
                  </a:cubicBezTo>
                  <a:cubicBezTo>
                    <a:pt x="9722" y="11024"/>
                    <a:pt x="9766" y="10957"/>
                    <a:pt x="9812" y="10896"/>
                  </a:cubicBezTo>
                  <a:cubicBezTo>
                    <a:pt x="9812" y="11023"/>
                    <a:pt x="9809" y="11184"/>
                    <a:pt x="9804" y="11260"/>
                  </a:cubicBezTo>
                  <a:cubicBezTo>
                    <a:pt x="9804" y="11268"/>
                    <a:pt x="9803" y="11277"/>
                    <a:pt x="9803" y="11286"/>
                  </a:cubicBezTo>
                  <a:cubicBezTo>
                    <a:pt x="9805" y="11481"/>
                    <a:pt x="9907" y="11961"/>
                    <a:pt x="9907" y="11965"/>
                  </a:cubicBezTo>
                  <a:lnTo>
                    <a:pt x="9909" y="11971"/>
                  </a:lnTo>
                  <a:cubicBezTo>
                    <a:pt x="9909" y="11973"/>
                    <a:pt x="10047" y="12471"/>
                    <a:pt x="10086" y="12589"/>
                  </a:cubicBezTo>
                  <a:cubicBezTo>
                    <a:pt x="10107" y="12653"/>
                    <a:pt x="10154" y="12764"/>
                    <a:pt x="10198" y="12880"/>
                  </a:cubicBezTo>
                  <a:cubicBezTo>
                    <a:pt x="10241" y="12992"/>
                    <a:pt x="10277" y="13116"/>
                    <a:pt x="10274" y="13156"/>
                  </a:cubicBezTo>
                  <a:cubicBezTo>
                    <a:pt x="10275" y="13234"/>
                    <a:pt x="10279" y="13329"/>
                    <a:pt x="10292" y="13412"/>
                  </a:cubicBezTo>
                  <a:cubicBezTo>
                    <a:pt x="10298" y="13453"/>
                    <a:pt x="10307" y="13493"/>
                    <a:pt x="10321" y="13526"/>
                  </a:cubicBezTo>
                  <a:cubicBezTo>
                    <a:pt x="10333" y="13558"/>
                    <a:pt x="10358" y="13597"/>
                    <a:pt x="10397" y="13598"/>
                  </a:cubicBezTo>
                  <a:cubicBezTo>
                    <a:pt x="10439" y="13596"/>
                    <a:pt x="10460" y="13559"/>
                    <a:pt x="10478" y="13528"/>
                  </a:cubicBezTo>
                  <a:cubicBezTo>
                    <a:pt x="10527" y="13430"/>
                    <a:pt x="10569" y="13257"/>
                    <a:pt x="10615" y="13144"/>
                  </a:cubicBezTo>
                  <a:cubicBezTo>
                    <a:pt x="10621" y="13128"/>
                    <a:pt x="10626" y="13113"/>
                    <a:pt x="10632" y="13098"/>
                  </a:cubicBezTo>
                  <a:cubicBezTo>
                    <a:pt x="10623" y="13128"/>
                    <a:pt x="10617" y="13161"/>
                    <a:pt x="10609" y="13199"/>
                  </a:cubicBezTo>
                  <a:cubicBezTo>
                    <a:pt x="10596" y="13277"/>
                    <a:pt x="10588" y="13371"/>
                    <a:pt x="10588" y="13464"/>
                  </a:cubicBezTo>
                  <a:cubicBezTo>
                    <a:pt x="10588" y="13532"/>
                    <a:pt x="10593" y="13600"/>
                    <a:pt x="10605" y="13659"/>
                  </a:cubicBezTo>
                  <a:cubicBezTo>
                    <a:pt x="10617" y="13717"/>
                    <a:pt x="10639" y="13776"/>
                    <a:pt x="10684" y="13804"/>
                  </a:cubicBezTo>
                  <a:cubicBezTo>
                    <a:pt x="10699" y="13813"/>
                    <a:pt x="10715" y="13817"/>
                    <a:pt x="10731" y="13817"/>
                  </a:cubicBezTo>
                  <a:cubicBezTo>
                    <a:pt x="10796" y="13815"/>
                    <a:pt x="10837" y="13747"/>
                    <a:pt x="10861" y="13681"/>
                  </a:cubicBezTo>
                  <a:cubicBezTo>
                    <a:pt x="10886" y="13612"/>
                    <a:pt x="10899" y="13536"/>
                    <a:pt x="10900" y="13468"/>
                  </a:cubicBezTo>
                  <a:cubicBezTo>
                    <a:pt x="10899" y="13430"/>
                    <a:pt x="10897" y="13395"/>
                    <a:pt x="10881" y="13359"/>
                  </a:cubicBezTo>
                  <a:cubicBezTo>
                    <a:pt x="10873" y="13347"/>
                    <a:pt x="10857" y="13259"/>
                    <a:pt x="10840" y="13182"/>
                  </a:cubicBezTo>
                  <a:cubicBezTo>
                    <a:pt x="10831" y="13143"/>
                    <a:pt x="10821" y="13105"/>
                    <a:pt x="10805" y="13069"/>
                  </a:cubicBezTo>
                  <a:cubicBezTo>
                    <a:pt x="10791" y="13036"/>
                    <a:pt x="10765" y="12996"/>
                    <a:pt x="10724" y="12996"/>
                  </a:cubicBezTo>
                  <a:cubicBezTo>
                    <a:pt x="10708" y="12996"/>
                    <a:pt x="10692" y="13003"/>
                    <a:pt x="10679" y="13013"/>
                  </a:cubicBezTo>
                  <a:lnTo>
                    <a:pt x="10679" y="13014"/>
                  </a:lnTo>
                  <a:cubicBezTo>
                    <a:pt x="10658" y="13034"/>
                    <a:pt x="10646" y="13055"/>
                    <a:pt x="10637" y="13081"/>
                  </a:cubicBezTo>
                  <a:cubicBezTo>
                    <a:pt x="10690" y="12911"/>
                    <a:pt x="10707" y="12713"/>
                    <a:pt x="10731" y="12576"/>
                  </a:cubicBezTo>
                  <a:cubicBezTo>
                    <a:pt x="10761" y="12398"/>
                    <a:pt x="10760" y="12108"/>
                    <a:pt x="10760" y="11993"/>
                  </a:cubicBezTo>
                  <a:cubicBezTo>
                    <a:pt x="10760" y="11921"/>
                    <a:pt x="10794" y="11845"/>
                    <a:pt x="10918" y="11749"/>
                  </a:cubicBezTo>
                  <a:cubicBezTo>
                    <a:pt x="11069" y="11631"/>
                    <a:pt x="11159" y="11352"/>
                    <a:pt x="11261" y="11222"/>
                  </a:cubicBezTo>
                  <a:cubicBezTo>
                    <a:pt x="11327" y="11135"/>
                    <a:pt x="11353" y="11030"/>
                    <a:pt x="11388" y="10963"/>
                  </a:cubicBezTo>
                  <a:cubicBezTo>
                    <a:pt x="11423" y="10896"/>
                    <a:pt x="11453" y="10856"/>
                    <a:pt x="11552" y="10853"/>
                  </a:cubicBezTo>
                  <a:cubicBezTo>
                    <a:pt x="11663" y="10853"/>
                    <a:pt x="11713" y="10854"/>
                    <a:pt x="11756" y="10838"/>
                  </a:cubicBezTo>
                  <a:cubicBezTo>
                    <a:pt x="11804" y="10819"/>
                    <a:pt x="11824" y="10771"/>
                    <a:pt x="11848" y="10731"/>
                  </a:cubicBezTo>
                  <a:cubicBezTo>
                    <a:pt x="11862" y="10706"/>
                    <a:pt x="11876" y="10684"/>
                    <a:pt x="11886" y="10672"/>
                  </a:cubicBezTo>
                  <a:cubicBezTo>
                    <a:pt x="11888" y="10670"/>
                    <a:pt x="11890" y="10668"/>
                    <a:pt x="11891" y="10667"/>
                  </a:cubicBezTo>
                  <a:cubicBezTo>
                    <a:pt x="11894" y="10676"/>
                    <a:pt x="11899" y="10694"/>
                    <a:pt x="11902" y="10717"/>
                  </a:cubicBezTo>
                  <a:cubicBezTo>
                    <a:pt x="11920" y="10825"/>
                    <a:pt x="11969" y="10936"/>
                    <a:pt x="12016" y="11035"/>
                  </a:cubicBezTo>
                  <a:cubicBezTo>
                    <a:pt x="12062" y="11131"/>
                    <a:pt x="12111" y="11218"/>
                    <a:pt x="12121" y="11239"/>
                  </a:cubicBezTo>
                  <a:cubicBezTo>
                    <a:pt x="12142" y="11288"/>
                    <a:pt x="12188" y="11438"/>
                    <a:pt x="12188" y="11595"/>
                  </a:cubicBezTo>
                  <a:cubicBezTo>
                    <a:pt x="12188" y="11607"/>
                    <a:pt x="12187" y="11620"/>
                    <a:pt x="12187" y="11633"/>
                  </a:cubicBezTo>
                  <a:cubicBezTo>
                    <a:pt x="12185" y="11667"/>
                    <a:pt x="12185" y="11701"/>
                    <a:pt x="12185" y="11736"/>
                  </a:cubicBezTo>
                  <a:cubicBezTo>
                    <a:pt x="12185" y="11822"/>
                    <a:pt x="12189" y="11906"/>
                    <a:pt x="12200" y="11974"/>
                  </a:cubicBezTo>
                  <a:cubicBezTo>
                    <a:pt x="12206" y="12009"/>
                    <a:pt x="12213" y="12040"/>
                    <a:pt x="12224" y="12068"/>
                  </a:cubicBezTo>
                  <a:cubicBezTo>
                    <a:pt x="12234" y="12094"/>
                    <a:pt x="12257" y="12128"/>
                    <a:pt x="12291" y="12129"/>
                  </a:cubicBezTo>
                  <a:cubicBezTo>
                    <a:pt x="12335" y="12123"/>
                    <a:pt x="12349" y="12090"/>
                    <a:pt x="12369" y="12061"/>
                  </a:cubicBezTo>
                  <a:cubicBezTo>
                    <a:pt x="12412" y="11987"/>
                    <a:pt x="12454" y="11871"/>
                    <a:pt x="12468" y="11830"/>
                  </a:cubicBezTo>
                  <a:cubicBezTo>
                    <a:pt x="12476" y="11821"/>
                    <a:pt x="12489" y="11807"/>
                    <a:pt x="12505" y="11793"/>
                  </a:cubicBezTo>
                  <a:cubicBezTo>
                    <a:pt x="12530" y="11769"/>
                    <a:pt x="12562" y="11750"/>
                    <a:pt x="12572" y="11751"/>
                  </a:cubicBezTo>
                  <a:cubicBezTo>
                    <a:pt x="12573" y="11756"/>
                    <a:pt x="12575" y="11766"/>
                    <a:pt x="12575" y="11783"/>
                  </a:cubicBezTo>
                  <a:cubicBezTo>
                    <a:pt x="12575" y="11788"/>
                    <a:pt x="12575" y="11793"/>
                    <a:pt x="12575" y="11797"/>
                  </a:cubicBezTo>
                  <a:cubicBezTo>
                    <a:pt x="12573" y="11835"/>
                    <a:pt x="12573" y="11874"/>
                    <a:pt x="12573" y="11912"/>
                  </a:cubicBezTo>
                  <a:cubicBezTo>
                    <a:pt x="12573" y="12140"/>
                    <a:pt x="12594" y="12365"/>
                    <a:pt x="12593" y="12494"/>
                  </a:cubicBezTo>
                  <a:cubicBezTo>
                    <a:pt x="12594" y="12594"/>
                    <a:pt x="12630" y="12711"/>
                    <a:pt x="12669" y="12816"/>
                  </a:cubicBezTo>
                  <a:cubicBezTo>
                    <a:pt x="12681" y="12849"/>
                    <a:pt x="12694" y="12880"/>
                    <a:pt x="12706" y="12908"/>
                  </a:cubicBezTo>
                  <a:cubicBezTo>
                    <a:pt x="12703" y="12908"/>
                    <a:pt x="12701" y="12908"/>
                    <a:pt x="12699" y="12908"/>
                  </a:cubicBezTo>
                  <a:cubicBezTo>
                    <a:pt x="12655" y="12919"/>
                    <a:pt x="12628" y="12967"/>
                    <a:pt x="12615" y="13013"/>
                  </a:cubicBezTo>
                  <a:cubicBezTo>
                    <a:pt x="12601" y="13061"/>
                    <a:pt x="12597" y="13111"/>
                    <a:pt x="12596" y="13162"/>
                  </a:cubicBezTo>
                  <a:cubicBezTo>
                    <a:pt x="12598" y="13234"/>
                    <a:pt x="12605" y="13302"/>
                    <a:pt x="12629" y="13358"/>
                  </a:cubicBezTo>
                  <a:cubicBezTo>
                    <a:pt x="12662" y="13423"/>
                    <a:pt x="12697" y="13432"/>
                    <a:pt x="12714" y="13456"/>
                  </a:cubicBezTo>
                  <a:cubicBezTo>
                    <a:pt x="12733" y="13479"/>
                    <a:pt x="12757" y="13519"/>
                    <a:pt x="12779" y="13657"/>
                  </a:cubicBezTo>
                  <a:cubicBezTo>
                    <a:pt x="12827" y="13957"/>
                    <a:pt x="12921" y="14251"/>
                    <a:pt x="12958" y="14366"/>
                  </a:cubicBezTo>
                  <a:cubicBezTo>
                    <a:pt x="12985" y="14444"/>
                    <a:pt x="13036" y="14511"/>
                    <a:pt x="13088" y="14579"/>
                  </a:cubicBezTo>
                  <a:cubicBezTo>
                    <a:pt x="13140" y="14644"/>
                    <a:pt x="13194" y="14707"/>
                    <a:pt x="13217" y="14741"/>
                  </a:cubicBezTo>
                  <a:cubicBezTo>
                    <a:pt x="13238" y="14773"/>
                    <a:pt x="13266" y="14790"/>
                    <a:pt x="13294" y="14789"/>
                  </a:cubicBezTo>
                  <a:cubicBezTo>
                    <a:pt x="13360" y="14786"/>
                    <a:pt x="13409" y="14708"/>
                    <a:pt x="13411" y="14612"/>
                  </a:cubicBezTo>
                  <a:cubicBezTo>
                    <a:pt x="13411" y="14584"/>
                    <a:pt x="13406" y="14554"/>
                    <a:pt x="13396" y="14527"/>
                  </a:cubicBezTo>
                  <a:cubicBezTo>
                    <a:pt x="13355" y="14426"/>
                    <a:pt x="13285" y="14278"/>
                    <a:pt x="13281" y="14198"/>
                  </a:cubicBezTo>
                  <a:cubicBezTo>
                    <a:pt x="13270" y="14068"/>
                    <a:pt x="13222" y="13887"/>
                    <a:pt x="13146" y="13687"/>
                  </a:cubicBezTo>
                  <a:cubicBezTo>
                    <a:pt x="13066" y="13480"/>
                    <a:pt x="12999" y="13425"/>
                    <a:pt x="12962" y="13317"/>
                  </a:cubicBezTo>
                  <a:cubicBezTo>
                    <a:pt x="12930" y="13230"/>
                    <a:pt x="12862" y="13115"/>
                    <a:pt x="12809" y="13033"/>
                  </a:cubicBezTo>
                  <a:cubicBezTo>
                    <a:pt x="12826" y="13030"/>
                    <a:pt x="12844" y="13010"/>
                    <a:pt x="12850" y="12992"/>
                  </a:cubicBezTo>
                  <a:cubicBezTo>
                    <a:pt x="12856" y="12972"/>
                    <a:pt x="12856" y="12958"/>
                    <a:pt x="12857" y="12947"/>
                  </a:cubicBezTo>
                  <a:cubicBezTo>
                    <a:pt x="12856" y="12919"/>
                    <a:pt x="12873" y="12823"/>
                    <a:pt x="12892" y="12725"/>
                  </a:cubicBezTo>
                  <a:cubicBezTo>
                    <a:pt x="12910" y="12631"/>
                    <a:pt x="12928" y="12531"/>
                    <a:pt x="12931" y="12446"/>
                  </a:cubicBezTo>
                  <a:cubicBezTo>
                    <a:pt x="12952" y="12469"/>
                    <a:pt x="12982" y="12505"/>
                    <a:pt x="13017" y="12549"/>
                  </a:cubicBezTo>
                  <a:cubicBezTo>
                    <a:pt x="13069" y="12611"/>
                    <a:pt x="13119" y="12715"/>
                    <a:pt x="13153" y="12802"/>
                  </a:cubicBezTo>
                  <a:cubicBezTo>
                    <a:pt x="13187" y="12889"/>
                    <a:pt x="13206" y="12958"/>
                    <a:pt x="13207" y="12958"/>
                  </a:cubicBezTo>
                  <a:lnTo>
                    <a:pt x="13216" y="12978"/>
                  </a:lnTo>
                  <a:cubicBezTo>
                    <a:pt x="13216" y="12978"/>
                    <a:pt x="13245" y="13024"/>
                    <a:pt x="13276" y="13082"/>
                  </a:cubicBezTo>
                  <a:cubicBezTo>
                    <a:pt x="13307" y="13137"/>
                    <a:pt x="13341" y="13209"/>
                    <a:pt x="13344" y="13227"/>
                  </a:cubicBezTo>
                  <a:cubicBezTo>
                    <a:pt x="13354" y="13278"/>
                    <a:pt x="13394" y="13307"/>
                    <a:pt x="13419" y="13303"/>
                  </a:cubicBezTo>
                  <a:cubicBezTo>
                    <a:pt x="13462" y="13301"/>
                    <a:pt x="13496" y="13273"/>
                    <a:pt x="13530" y="13239"/>
                  </a:cubicBezTo>
                  <a:cubicBezTo>
                    <a:pt x="13563" y="13203"/>
                    <a:pt x="13593" y="13159"/>
                    <a:pt x="13610" y="13103"/>
                  </a:cubicBezTo>
                  <a:cubicBezTo>
                    <a:pt x="13642" y="13006"/>
                    <a:pt x="13638" y="12997"/>
                    <a:pt x="13699" y="12966"/>
                  </a:cubicBezTo>
                  <a:cubicBezTo>
                    <a:pt x="13731" y="12951"/>
                    <a:pt x="13776" y="12944"/>
                    <a:pt x="13822" y="12911"/>
                  </a:cubicBezTo>
                  <a:cubicBezTo>
                    <a:pt x="13868" y="12879"/>
                    <a:pt x="13912" y="12810"/>
                    <a:pt x="13927" y="12705"/>
                  </a:cubicBezTo>
                  <a:cubicBezTo>
                    <a:pt x="13942" y="12604"/>
                    <a:pt x="13984" y="12473"/>
                    <a:pt x="13984" y="12319"/>
                  </a:cubicBezTo>
                  <a:cubicBezTo>
                    <a:pt x="13985" y="12224"/>
                    <a:pt x="13967" y="12120"/>
                    <a:pt x="13920" y="12018"/>
                  </a:cubicBezTo>
                  <a:cubicBezTo>
                    <a:pt x="13810" y="11780"/>
                    <a:pt x="13755" y="11617"/>
                    <a:pt x="13663" y="11490"/>
                  </a:cubicBezTo>
                  <a:cubicBezTo>
                    <a:pt x="13631" y="11447"/>
                    <a:pt x="13594" y="11352"/>
                    <a:pt x="13570" y="11268"/>
                  </a:cubicBezTo>
                  <a:cubicBezTo>
                    <a:pt x="13556" y="11223"/>
                    <a:pt x="13545" y="11182"/>
                    <a:pt x="13538" y="11154"/>
                  </a:cubicBezTo>
                  <a:cubicBezTo>
                    <a:pt x="13586" y="11079"/>
                    <a:pt x="13705" y="10891"/>
                    <a:pt x="13751" y="10812"/>
                  </a:cubicBezTo>
                  <a:cubicBezTo>
                    <a:pt x="13762" y="10792"/>
                    <a:pt x="13769" y="10790"/>
                    <a:pt x="13776" y="10790"/>
                  </a:cubicBezTo>
                  <a:cubicBezTo>
                    <a:pt x="13787" y="10787"/>
                    <a:pt x="13809" y="10810"/>
                    <a:pt x="13813" y="10854"/>
                  </a:cubicBezTo>
                  <a:cubicBezTo>
                    <a:pt x="13813" y="10857"/>
                    <a:pt x="13813" y="10860"/>
                    <a:pt x="13813" y="10862"/>
                  </a:cubicBezTo>
                  <a:cubicBezTo>
                    <a:pt x="13814" y="10887"/>
                    <a:pt x="13799" y="10932"/>
                    <a:pt x="13774" y="11001"/>
                  </a:cubicBezTo>
                  <a:cubicBezTo>
                    <a:pt x="13749" y="11071"/>
                    <a:pt x="13720" y="11163"/>
                    <a:pt x="13711" y="11290"/>
                  </a:cubicBezTo>
                  <a:cubicBezTo>
                    <a:pt x="13710" y="11309"/>
                    <a:pt x="13709" y="11327"/>
                    <a:pt x="13709" y="11345"/>
                  </a:cubicBezTo>
                  <a:cubicBezTo>
                    <a:pt x="13709" y="11524"/>
                    <a:pt x="13784" y="11640"/>
                    <a:pt x="13866" y="11642"/>
                  </a:cubicBezTo>
                  <a:cubicBezTo>
                    <a:pt x="13896" y="11643"/>
                    <a:pt x="13929" y="11623"/>
                    <a:pt x="13947" y="11581"/>
                  </a:cubicBezTo>
                  <a:cubicBezTo>
                    <a:pt x="13966" y="11541"/>
                    <a:pt x="13999" y="11471"/>
                    <a:pt x="14027" y="11405"/>
                  </a:cubicBezTo>
                  <a:cubicBezTo>
                    <a:pt x="14041" y="11372"/>
                    <a:pt x="14055" y="11339"/>
                    <a:pt x="14065" y="11309"/>
                  </a:cubicBezTo>
                  <a:cubicBezTo>
                    <a:pt x="14074" y="11279"/>
                    <a:pt x="14083" y="11259"/>
                    <a:pt x="14085" y="11218"/>
                  </a:cubicBezTo>
                  <a:cubicBezTo>
                    <a:pt x="14086" y="11180"/>
                    <a:pt x="14069" y="11148"/>
                    <a:pt x="14059" y="11137"/>
                  </a:cubicBezTo>
                  <a:cubicBezTo>
                    <a:pt x="14031" y="11098"/>
                    <a:pt x="14022" y="11118"/>
                    <a:pt x="14011" y="11003"/>
                  </a:cubicBezTo>
                  <a:cubicBezTo>
                    <a:pt x="14011" y="10997"/>
                    <a:pt x="14011" y="10993"/>
                    <a:pt x="14011" y="10990"/>
                  </a:cubicBezTo>
                  <a:cubicBezTo>
                    <a:pt x="14011" y="10940"/>
                    <a:pt x="14027" y="10893"/>
                    <a:pt x="14049" y="10860"/>
                  </a:cubicBezTo>
                  <a:cubicBezTo>
                    <a:pt x="14069" y="10825"/>
                    <a:pt x="14097" y="10809"/>
                    <a:pt x="14104" y="10810"/>
                  </a:cubicBezTo>
                  <a:cubicBezTo>
                    <a:pt x="14129" y="10832"/>
                    <a:pt x="14147" y="10831"/>
                    <a:pt x="14169" y="10832"/>
                  </a:cubicBezTo>
                  <a:cubicBezTo>
                    <a:pt x="14284" y="10829"/>
                    <a:pt x="14506" y="10734"/>
                    <a:pt x="14636" y="10616"/>
                  </a:cubicBezTo>
                  <a:cubicBezTo>
                    <a:pt x="14790" y="10469"/>
                    <a:pt x="14875" y="10183"/>
                    <a:pt x="14947" y="10091"/>
                  </a:cubicBezTo>
                  <a:cubicBezTo>
                    <a:pt x="14987" y="10037"/>
                    <a:pt x="15076" y="9920"/>
                    <a:pt x="15156" y="9792"/>
                  </a:cubicBezTo>
                  <a:cubicBezTo>
                    <a:pt x="15235" y="9660"/>
                    <a:pt x="15310" y="9532"/>
                    <a:pt x="15315" y="9393"/>
                  </a:cubicBezTo>
                  <a:cubicBezTo>
                    <a:pt x="15315" y="9384"/>
                    <a:pt x="15314" y="9376"/>
                    <a:pt x="15313" y="9367"/>
                  </a:cubicBezTo>
                  <a:cubicBezTo>
                    <a:pt x="15295" y="9207"/>
                    <a:pt x="15325" y="8951"/>
                    <a:pt x="15244" y="8701"/>
                  </a:cubicBezTo>
                  <a:cubicBezTo>
                    <a:pt x="15173" y="8482"/>
                    <a:pt x="15085" y="8334"/>
                    <a:pt x="15048" y="8248"/>
                  </a:cubicBezTo>
                  <a:cubicBezTo>
                    <a:pt x="15064" y="8235"/>
                    <a:pt x="15093" y="8214"/>
                    <a:pt x="15127" y="8194"/>
                  </a:cubicBezTo>
                  <a:cubicBezTo>
                    <a:pt x="15177" y="8163"/>
                    <a:pt x="15237" y="8123"/>
                    <a:pt x="15282" y="8052"/>
                  </a:cubicBezTo>
                  <a:cubicBezTo>
                    <a:pt x="15317" y="7997"/>
                    <a:pt x="15335" y="7935"/>
                    <a:pt x="15335" y="7877"/>
                  </a:cubicBezTo>
                  <a:cubicBezTo>
                    <a:pt x="15331" y="7757"/>
                    <a:pt x="15275" y="7678"/>
                    <a:pt x="15209" y="7672"/>
                  </a:cubicBezTo>
                  <a:cubicBezTo>
                    <a:pt x="15203" y="7672"/>
                    <a:pt x="15196" y="7674"/>
                    <a:pt x="15187" y="7677"/>
                  </a:cubicBezTo>
                  <a:cubicBezTo>
                    <a:pt x="15149" y="7690"/>
                    <a:pt x="15054" y="7726"/>
                    <a:pt x="15012" y="7726"/>
                  </a:cubicBezTo>
                  <a:cubicBezTo>
                    <a:pt x="15005" y="7726"/>
                    <a:pt x="15000" y="7725"/>
                    <a:pt x="15000" y="7724"/>
                  </a:cubicBezTo>
                  <a:cubicBezTo>
                    <a:pt x="14986" y="7729"/>
                    <a:pt x="14950" y="7655"/>
                    <a:pt x="14873" y="7547"/>
                  </a:cubicBezTo>
                  <a:cubicBezTo>
                    <a:pt x="14862" y="7531"/>
                    <a:pt x="14862" y="7524"/>
                    <a:pt x="14861" y="7515"/>
                  </a:cubicBezTo>
                  <a:cubicBezTo>
                    <a:pt x="14861" y="7503"/>
                    <a:pt x="14867" y="7481"/>
                    <a:pt x="14878" y="7465"/>
                  </a:cubicBezTo>
                  <a:cubicBezTo>
                    <a:pt x="14883" y="7457"/>
                    <a:pt x="14889" y="7450"/>
                    <a:pt x="14893" y="7447"/>
                  </a:cubicBezTo>
                  <a:cubicBezTo>
                    <a:pt x="14895" y="7445"/>
                    <a:pt x="14896" y="7444"/>
                    <a:pt x="14897" y="7444"/>
                  </a:cubicBezTo>
                  <a:cubicBezTo>
                    <a:pt x="14902" y="7445"/>
                    <a:pt x="14907" y="7446"/>
                    <a:pt x="14912" y="7446"/>
                  </a:cubicBezTo>
                  <a:cubicBezTo>
                    <a:pt x="14969" y="7439"/>
                    <a:pt x="15003" y="7389"/>
                    <a:pt x="15049" y="7336"/>
                  </a:cubicBezTo>
                  <a:cubicBezTo>
                    <a:pt x="15089" y="7286"/>
                    <a:pt x="15129" y="7229"/>
                    <a:pt x="15155" y="7190"/>
                  </a:cubicBezTo>
                  <a:cubicBezTo>
                    <a:pt x="15145" y="7246"/>
                    <a:pt x="15137" y="7306"/>
                    <a:pt x="15136" y="7362"/>
                  </a:cubicBezTo>
                  <a:cubicBezTo>
                    <a:pt x="15136" y="7393"/>
                    <a:pt x="15138" y="7424"/>
                    <a:pt x="15149" y="7456"/>
                  </a:cubicBezTo>
                  <a:cubicBezTo>
                    <a:pt x="15159" y="7488"/>
                    <a:pt x="15184" y="7519"/>
                    <a:pt x="15212" y="7524"/>
                  </a:cubicBezTo>
                  <a:cubicBezTo>
                    <a:pt x="15217" y="7526"/>
                    <a:pt x="15222" y="7526"/>
                    <a:pt x="15226" y="7526"/>
                  </a:cubicBezTo>
                  <a:cubicBezTo>
                    <a:pt x="15294" y="7521"/>
                    <a:pt x="15348" y="7455"/>
                    <a:pt x="15404" y="7399"/>
                  </a:cubicBezTo>
                  <a:cubicBezTo>
                    <a:pt x="15431" y="7369"/>
                    <a:pt x="15456" y="7341"/>
                    <a:pt x="15475" y="7321"/>
                  </a:cubicBezTo>
                  <a:cubicBezTo>
                    <a:pt x="15477" y="7320"/>
                    <a:pt x="15478" y="7318"/>
                    <a:pt x="15480" y="7317"/>
                  </a:cubicBezTo>
                  <a:cubicBezTo>
                    <a:pt x="15490" y="7358"/>
                    <a:pt x="15504" y="7426"/>
                    <a:pt x="15502" y="7475"/>
                  </a:cubicBezTo>
                  <a:cubicBezTo>
                    <a:pt x="15502" y="7497"/>
                    <a:pt x="15500" y="7515"/>
                    <a:pt x="15497" y="7524"/>
                  </a:cubicBezTo>
                  <a:cubicBezTo>
                    <a:pt x="15481" y="7581"/>
                    <a:pt x="15474" y="7645"/>
                    <a:pt x="15474" y="7703"/>
                  </a:cubicBezTo>
                  <a:cubicBezTo>
                    <a:pt x="15474" y="7734"/>
                    <a:pt x="15476" y="7763"/>
                    <a:pt x="15482" y="7792"/>
                  </a:cubicBezTo>
                  <a:cubicBezTo>
                    <a:pt x="15488" y="7817"/>
                    <a:pt x="15506" y="7863"/>
                    <a:pt x="15547" y="7865"/>
                  </a:cubicBezTo>
                  <a:cubicBezTo>
                    <a:pt x="15552" y="7865"/>
                    <a:pt x="15558" y="7864"/>
                    <a:pt x="15564" y="7862"/>
                  </a:cubicBezTo>
                  <a:cubicBezTo>
                    <a:pt x="15602" y="7842"/>
                    <a:pt x="15621" y="7809"/>
                    <a:pt x="15645" y="7780"/>
                  </a:cubicBezTo>
                  <a:cubicBezTo>
                    <a:pt x="15650" y="7773"/>
                    <a:pt x="15656" y="7766"/>
                    <a:pt x="15661" y="7759"/>
                  </a:cubicBezTo>
                  <a:cubicBezTo>
                    <a:pt x="15686" y="7804"/>
                    <a:pt x="15710" y="7845"/>
                    <a:pt x="15710" y="7908"/>
                  </a:cubicBezTo>
                  <a:cubicBezTo>
                    <a:pt x="15710" y="7928"/>
                    <a:pt x="15707" y="7951"/>
                    <a:pt x="15700" y="7979"/>
                  </a:cubicBezTo>
                  <a:cubicBezTo>
                    <a:pt x="15677" y="8082"/>
                    <a:pt x="15623" y="8135"/>
                    <a:pt x="15617" y="8252"/>
                  </a:cubicBezTo>
                  <a:cubicBezTo>
                    <a:pt x="15617" y="8319"/>
                    <a:pt x="15647" y="8375"/>
                    <a:pt x="15690" y="8418"/>
                  </a:cubicBezTo>
                  <a:cubicBezTo>
                    <a:pt x="15731" y="8459"/>
                    <a:pt x="15768" y="8481"/>
                    <a:pt x="15807" y="8481"/>
                  </a:cubicBezTo>
                  <a:cubicBezTo>
                    <a:pt x="15889" y="8476"/>
                    <a:pt x="15926" y="8397"/>
                    <a:pt x="15975" y="8354"/>
                  </a:cubicBezTo>
                  <a:cubicBezTo>
                    <a:pt x="16065" y="8256"/>
                    <a:pt x="16102" y="8039"/>
                    <a:pt x="16107" y="7867"/>
                  </a:cubicBezTo>
                  <a:cubicBezTo>
                    <a:pt x="16106" y="7809"/>
                    <a:pt x="16102" y="7757"/>
                    <a:pt x="16083" y="7708"/>
                  </a:cubicBezTo>
                  <a:cubicBezTo>
                    <a:pt x="16058" y="7649"/>
                    <a:pt x="16020" y="7565"/>
                    <a:pt x="15987" y="7487"/>
                  </a:cubicBezTo>
                  <a:cubicBezTo>
                    <a:pt x="15962" y="7429"/>
                    <a:pt x="15942" y="7367"/>
                    <a:pt x="15936" y="7340"/>
                  </a:cubicBezTo>
                  <a:cubicBezTo>
                    <a:pt x="15953" y="7326"/>
                    <a:pt x="15992" y="7308"/>
                    <a:pt x="16029" y="7283"/>
                  </a:cubicBezTo>
                  <a:cubicBezTo>
                    <a:pt x="16066" y="7258"/>
                    <a:pt x="16116" y="7210"/>
                    <a:pt x="16117" y="7116"/>
                  </a:cubicBezTo>
                  <a:cubicBezTo>
                    <a:pt x="16116" y="7024"/>
                    <a:pt x="16166" y="6944"/>
                    <a:pt x="16220" y="6904"/>
                  </a:cubicBezTo>
                  <a:cubicBezTo>
                    <a:pt x="16262" y="6870"/>
                    <a:pt x="16293" y="6816"/>
                    <a:pt x="16323" y="6770"/>
                  </a:cubicBezTo>
                  <a:cubicBezTo>
                    <a:pt x="16335" y="6751"/>
                    <a:pt x="16345" y="6734"/>
                    <a:pt x="16355" y="6721"/>
                  </a:cubicBezTo>
                  <a:cubicBezTo>
                    <a:pt x="16373" y="6745"/>
                    <a:pt x="16396" y="6760"/>
                    <a:pt x="16420" y="6776"/>
                  </a:cubicBezTo>
                  <a:cubicBezTo>
                    <a:pt x="16456" y="6796"/>
                    <a:pt x="16496" y="6811"/>
                    <a:pt x="16537" y="6811"/>
                  </a:cubicBezTo>
                  <a:cubicBezTo>
                    <a:pt x="16577" y="6811"/>
                    <a:pt x="16623" y="6797"/>
                    <a:pt x="16654" y="6736"/>
                  </a:cubicBezTo>
                  <a:cubicBezTo>
                    <a:pt x="16692" y="6653"/>
                    <a:pt x="16936" y="6291"/>
                    <a:pt x="17081" y="6102"/>
                  </a:cubicBezTo>
                  <a:cubicBezTo>
                    <a:pt x="17238" y="5895"/>
                    <a:pt x="17298" y="5650"/>
                    <a:pt x="17335" y="5419"/>
                  </a:cubicBezTo>
                  <a:cubicBezTo>
                    <a:pt x="17346" y="5354"/>
                    <a:pt x="17359" y="5295"/>
                    <a:pt x="17370" y="5238"/>
                  </a:cubicBezTo>
                  <a:cubicBezTo>
                    <a:pt x="17371" y="5261"/>
                    <a:pt x="17372" y="5283"/>
                    <a:pt x="17372" y="5305"/>
                  </a:cubicBezTo>
                  <a:cubicBezTo>
                    <a:pt x="17372" y="5341"/>
                    <a:pt x="17371" y="5377"/>
                    <a:pt x="17369" y="5414"/>
                  </a:cubicBezTo>
                  <a:cubicBezTo>
                    <a:pt x="17367" y="5464"/>
                    <a:pt x="17365" y="5526"/>
                    <a:pt x="17365" y="5594"/>
                  </a:cubicBezTo>
                  <a:cubicBezTo>
                    <a:pt x="17365" y="5684"/>
                    <a:pt x="17367" y="5782"/>
                    <a:pt x="17371" y="5864"/>
                  </a:cubicBezTo>
                  <a:cubicBezTo>
                    <a:pt x="17373" y="5904"/>
                    <a:pt x="17375" y="5941"/>
                    <a:pt x="17379" y="5971"/>
                  </a:cubicBezTo>
                  <a:cubicBezTo>
                    <a:pt x="17382" y="6002"/>
                    <a:pt x="17383" y="6022"/>
                    <a:pt x="17394" y="6052"/>
                  </a:cubicBezTo>
                  <a:cubicBezTo>
                    <a:pt x="17406" y="6084"/>
                    <a:pt x="17427" y="6119"/>
                    <a:pt x="17454" y="6153"/>
                  </a:cubicBezTo>
                  <a:cubicBezTo>
                    <a:pt x="17480" y="6186"/>
                    <a:pt x="17511" y="6220"/>
                    <a:pt x="17556" y="6222"/>
                  </a:cubicBezTo>
                  <a:cubicBezTo>
                    <a:pt x="17569" y="6222"/>
                    <a:pt x="17583" y="6219"/>
                    <a:pt x="17595" y="6211"/>
                  </a:cubicBezTo>
                  <a:cubicBezTo>
                    <a:pt x="17643" y="6167"/>
                    <a:pt x="17637" y="6113"/>
                    <a:pt x="17640" y="6071"/>
                  </a:cubicBezTo>
                  <a:cubicBezTo>
                    <a:pt x="17639" y="6006"/>
                    <a:pt x="17630" y="5930"/>
                    <a:pt x="17621" y="5862"/>
                  </a:cubicBezTo>
                  <a:cubicBezTo>
                    <a:pt x="17612" y="5797"/>
                    <a:pt x="17604" y="5732"/>
                    <a:pt x="17604" y="5726"/>
                  </a:cubicBezTo>
                  <a:cubicBezTo>
                    <a:pt x="17604" y="5726"/>
                    <a:pt x="17605" y="5718"/>
                    <a:pt x="17609" y="5707"/>
                  </a:cubicBezTo>
                  <a:cubicBezTo>
                    <a:pt x="17620" y="5669"/>
                    <a:pt x="17666" y="5614"/>
                    <a:pt x="17671" y="5617"/>
                  </a:cubicBezTo>
                  <a:cubicBezTo>
                    <a:pt x="17700" y="5603"/>
                    <a:pt x="17711" y="5569"/>
                    <a:pt x="17716" y="5548"/>
                  </a:cubicBezTo>
                  <a:cubicBezTo>
                    <a:pt x="17720" y="5525"/>
                    <a:pt x="17721" y="5504"/>
                    <a:pt x="17721" y="5481"/>
                  </a:cubicBezTo>
                  <a:cubicBezTo>
                    <a:pt x="17720" y="5369"/>
                    <a:pt x="17692" y="5208"/>
                    <a:pt x="17653" y="5108"/>
                  </a:cubicBezTo>
                  <a:cubicBezTo>
                    <a:pt x="17633" y="5058"/>
                    <a:pt x="17609" y="5017"/>
                    <a:pt x="17592" y="4988"/>
                  </a:cubicBezTo>
                  <a:cubicBezTo>
                    <a:pt x="17592" y="4987"/>
                    <a:pt x="17591" y="4985"/>
                    <a:pt x="17591" y="4984"/>
                  </a:cubicBezTo>
                  <a:cubicBezTo>
                    <a:pt x="17603" y="4968"/>
                    <a:pt x="17612" y="4949"/>
                    <a:pt x="17621" y="4930"/>
                  </a:cubicBezTo>
                  <a:cubicBezTo>
                    <a:pt x="17637" y="4892"/>
                    <a:pt x="17649" y="4852"/>
                    <a:pt x="17650" y="4805"/>
                  </a:cubicBezTo>
                  <a:cubicBezTo>
                    <a:pt x="17650" y="4781"/>
                    <a:pt x="17645" y="4747"/>
                    <a:pt x="17626" y="4722"/>
                  </a:cubicBezTo>
                  <a:cubicBezTo>
                    <a:pt x="17624" y="4715"/>
                    <a:pt x="17621" y="4695"/>
                    <a:pt x="17616" y="4670"/>
                  </a:cubicBezTo>
                  <a:cubicBezTo>
                    <a:pt x="17612" y="4642"/>
                    <a:pt x="17584" y="4581"/>
                    <a:pt x="17539" y="4584"/>
                  </a:cubicBezTo>
                  <a:cubicBezTo>
                    <a:pt x="17527" y="4584"/>
                    <a:pt x="17515" y="4587"/>
                    <a:pt x="17503" y="4594"/>
                  </a:cubicBezTo>
                  <a:cubicBezTo>
                    <a:pt x="17499" y="4598"/>
                    <a:pt x="17453" y="4597"/>
                    <a:pt x="17409" y="4606"/>
                  </a:cubicBezTo>
                  <a:cubicBezTo>
                    <a:pt x="17393" y="4611"/>
                    <a:pt x="17376" y="4617"/>
                    <a:pt x="17360" y="4631"/>
                  </a:cubicBezTo>
                  <a:cubicBezTo>
                    <a:pt x="17326" y="4550"/>
                    <a:pt x="17276" y="4493"/>
                    <a:pt x="17209" y="4491"/>
                  </a:cubicBezTo>
                  <a:cubicBezTo>
                    <a:pt x="17203" y="4491"/>
                    <a:pt x="17196" y="4491"/>
                    <a:pt x="17188" y="4493"/>
                  </a:cubicBezTo>
                  <a:cubicBezTo>
                    <a:pt x="17088" y="4518"/>
                    <a:pt x="17044" y="4590"/>
                    <a:pt x="16988" y="4590"/>
                  </a:cubicBezTo>
                  <a:cubicBezTo>
                    <a:pt x="16987" y="4583"/>
                    <a:pt x="16987" y="4573"/>
                    <a:pt x="16987" y="4561"/>
                  </a:cubicBezTo>
                  <a:cubicBezTo>
                    <a:pt x="16987" y="4536"/>
                    <a:pt x="16989" y="4505"/>
                    <a:pt x="16989" y="4476"/>
                  </a:cubicBezTo>
                  <a:cubicBezTo>
                    <a:pt x="16989" y="4459"/>
                    <a:pt x="16989" y="4444"/>
                    <a:pt x="16983" y="4421"/>
                  </a:cubicBezTo>
                  <a:cubicBezTo>
                    <a:pt x="16981" y="4398"/>
                    <a:pt x="16954" y="4360"/>
                    <a:pt x="16928" y="4363"/>
                  </a:cubicBezTo>
                  <a:cubicBezTo>
                    <a:pt x="16896" y="4366"/>
                    <a:pt x="16884" y="4385"/>
                    <a:pt x="16870" y="4399"/>
                  </a:cubicBezTo>
                  <a:cubicBezTo>
                    <a:pt x="16851" y="4422"/>
                    <a:pt x="16834" y="4449"/>
                    <a:pt x="16818" y="4469"/>
                  </a:cubicBezTo>
                  <a:cubicBezTo>
                    <a:pt x="16813" y="4476"/>
                    <a:pt x="16808" y="4481"/>
                    <a:pt x="16804" y="4485"/>
                  </a:cubicBezTo>
                  <a:cubicBezTo>
                    <a:pt x="16805" y="4479"/>
                    <a:pt x="16809" y="4469"/>
                    <a:pt x="16817" y="4457"/>
                  </a:cubicBezTo>
                  <a:cubicBezTo>
                    <a:pt x="16853" y="4393"/>
                    <a:pt x="16959" y="4308"/>
                    <a:pt x="17047" y="4258"/>
                  </a:cubicBezTo>
                  <a:cubicBezTo>
                    <a:pt x="17135" y="4204"/>
                    <a:pt x="17224" y="4064"/>
                    <a:pt x="17313" y="3934"/>
                  </a:cubicBezTo>
                  <a:cubicBezTo>
                    <a:pt x="17355" y="3870"/>
                    <a:pt x="17397" y="3808"/>
                    <a:pt x="17432" y="3764"/>
                  </a:cubicBezTo>
                  <a:cubicBezTo>
                    <a:pt x="17465" y="3718"/>
                    <a:pt x="17496" y="3695"/>
                    <a:pt x="17497" y="3696"/>
                  </a:cubicBezTo>
                  <a:cubicBezTo>
                    <a:pt x="17507" y="3694"/>
                    <a:pt x="17522" y="3694"/>
                    <a:pt x="17540" y="3694"/>
                  </a:cubicBezTo>
                  <a:cubicBezTo>
                    <a:pt x="17627" y="3694"/>
                    <a:pt x="17777" y="3717"/>
                    <a:pt x="17928" y="3717"/>
                  </a:cubicBezTo>
                  <a:cubicBezTo>
                    <a:pt x="17959" y="3717"/>
                    <a:pt x="17989" y="3716"/>
                    <a:pt x="18020" y="3714"/>
                  </a:cubicBezTo>
                  <a:cubicBezTo>
                    <a:pt x="18190" y="3698"/>
                    <a:pt x="18285" y="3599"/>
                    <a:pt x="18307" y="3608"/>
                  </a:cubicBezTo>
                  <a:cubicBezTo>
                    <a:pt x="18313" y="3609"/>
                    <a:pt x="18312" y="3608"/>
                    <a:pt x="18319" y="3616"/>
                  </a:cubicBezTo>
                  <a:cubicBezTo>
                    <a:pt x="18389" y="3701"/>
                    <a:pt x="18512" y="3792"/>
                    <a:pt x="18618" y="3796"/>
                  </a:cubicBezTo>
                  <a:cubicBezTo>
                    <a:pt x="18626" y="3796"/>
                    <a:pt x="18634" y="3795"/>
                    <a:pt x="18643" y="3794"/>
                  </a:cubicBezTo>
                  <a:cubicBezTo>
                    <a:pt x="18680" y="3787"/>
                    <a:pt x="18706" y="3785"/>
                    <a:pt x="18735" y="3754"/>
                  </a:cubicBezTo>
                  <a:cubicBezTo>
                    <a:pt x="18761" y="3728"/>
                    <a:pt x="18779" y="3695"/>
                    <a:pt x="18844" y="3616"/>
                  </a:cubicBezTo>
                  <a:cubicBezTo>
                    <a:pt x="18967" y="3460"/>
                    <a:pt x="19088" y="3382"/>
                    <a:pt x="19166" y="3232"/>
                  </a:cubicBezTo>
                  <a:cubicBezTo>
                    <a:pt x="19195" y="3167"/>
                    <a:pt x="19286" y="3099"/>
                    <a:pt x="19321" y="3103"/>
                  </a:cubicBezTo>
                  <a:cubicBezTo>
                    <a:pt x="19324" y="3103"/>
                    <a:pt x="19326" y="3103"/>
                    <a:pt x="19328" y="3104"/>
                  </a:cubicBezTo>
                  <a:cubicBezTo>
                    <a:pt x="19329" y="3124"/>
                    <a:pt x="19329" y="3146"/>
                    <a:pt x="19329" y="3169"/>
                  </a:cubicBezTo>
                  <a:cubicBezTo>
                    <a:pt x="19329" y="3185"/>
                    <a:pt x="19329" y="3202"/>
                    <a:pt x="19329" y="3219"/>
                  </a:cubicBezTo>
                  <a:cubicBezTo>
                    <a:pt x="19330" y="3259"/>
                    <a:pt x="19329" y="3299"/>
                    <a:pt x="19342" y="3342"/>
                  </a:cubicBezTo>
                  <a:cubicBezTo>
                    <a:pt x="19353" y="3390"/>
                    <a:pt x="19394" y="3426"/>
                    <a:pt x="19431" y="3423"/>
                  </a:cubicBezTo>
                  <a:cubicBezTo>
                    <a:pt x="19438" y="3423"/>
                    <a:pt x="19444" y="3422"/>
                    <a:pt x="19450" y="3421"/>
                  </a:cubicBezTo>
                  <a:cubicBezTo>
                    <a:pt x="19418" y="3457"/>
                    <a:pt x="19392" y="3487"/>
                    <a:pt x="19375" y="3504"/>
                  </a:cubicBezTo>
                  <a:cubicBezTo>
                    <a:pt x="19339" y="3543"/>
                    <a:pt x="19260" y="3585"/>
                    <a:pt x="19180" y="3638"/>
                  </a:cubicBezTo>
                  <a:cubicBezTo>
                    <a:pt x="19099" y="3693"/>
                    <a:pt x="19013" y="3761"/>
                    <a:pt x="18957" y="3877"/>
                  </a:cubicBezTo>
                  <a:cubicBezTo>
                    <a:pt x="18876" y="4047"/>
                    <a:pt x="18809" y="4138"/>
                    <a:pt x="18809" y="4342"/>
                  </a:cubicBezTo>
                  <a:cubicBezTo>
                    <a:pt x="18809" y="4358"/>
                    <a:pt x="18809" y="4373"/>
                    <a:pt x="18809" y="4390"/>
                  </a:cubicBezTo>
                  <a:cubicBezTo>
                    <a:pt x="18822" y="4592"/>
                    <a:pt x="18925" y="4804"/>
                    <a:pt x="18922" y="4946"/>
                  </a:cubicBezTo>
                  <a:cubicBezTo>
                    <a:pt x="18922" y="4979"/>
                    <a:pt x="18918" y="5005"/>
                    <a:pt x="18908" y="5031"/>
                  </a:cubicBezTo>
                  <a:cubicBezTo>
                    <a:pt x="18829" y="5241"/>
                    <a:pt x="18802" y="5518"/>
                    <a:pt x="18801" y="5522"/>
                  </a:cubicBezTo>
                  <a:cubicBezTo>
                    <a:pt x="18798" y="5556"/>
                    <a:pt x="18811" y="5588"/>
                    <a:pt x="18834" y="5599"/>
                  </a:cubicBezTo>
                  <a:cubicBezTo>
                    <a:pt x="18855" y="5611"/>
                    <a:pt x="18879" y="5598"/>
                    <a:pt x="18891" y="5568"/>
                  </a:cubicBezTo>
                  <a:cubicBezTo>
                    <a:pt x="18891" y="5568"/>
                    <a:pt x="18918" y="5503"/>
                    <a:pt x="18963" y="5416"/>
                  </a:cubicBezTo>
                  <a:cubicBezTo>
                    <a:pt x="19009" y="5328"/>
                    <a:pt x="19073" y="5219"/>
                    <a:pt x="19147" y="5136"/>
                  </a:cubicBezTo>
                  <a:cubicBezTo>
                    <a:pt x="19312" y="4949"/>
                    <a:pt x="19409" y="4694"/>
                    <a:pt x="19459" y="4609"/>
                  </a:cubicBezTo>
                  <a:cubicBezTo>
                    <a:pt x="19471" y="4584"/>
                    <a:pt x="19522" y="4551"/>
                    <a:pt x="19573" y="4521"/>
                  </a:cubicBezTo>
                  <a:cubicBezTo>
                    <a:pt x="19598" y="4505"/>
                    <a:pt x="19623" y="4489"/>
                    <a:pt x="19647" y="4462"/>
                  </a:cubicBezTo>
                  <a:cubicBezTo>
                    <a:pt x="19669" y="4437"/>
                    <a:pt x="19693" y="4393"/>
                    <a:pt x="19692" y="4337"/>
                  </a:cubicBezTo>
                  <a:cubicBezTo>
                    <a:pt x="19691" y="4250"/>
                    <a:pt x="19734" y="4105"/>
                    <a:pt x="19763" y="3970"/>
                  </a:cubicBezTo>
                  <a:cubicBezTo>
                    <a:pt x="19769" y="3945"/>
                    <a:pt x="19772" y="3922"/>
                    <a:pt x="19772" y="3900"/>
                  </a:cubicBezTo>
                  <a:cubicBezTo>
                    <a:pt x="19772" y="3857"/>
                    <a:pt x="19759" y="3823"/>
                    <a:pt x="19752" y="3806"/>
                  </a:cubicBezTo>
                  <a:cubicBezTo>
                    <a:pt x="19746" y="3788"/>
                    <a:pt x="19747" y="3790"/>
                    <a:pt x="19746" y="37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D61142DA-B805-4B97-8E02-E65C5678906E}"/>
                </a:ext>
              </a:extLst>
            </p:cNvPr>
            <p:cNvSpPr/>
            <p:nvPr/>
          </p:nvSpPr>
          <p:spPr>
            <a:xfrm>
              <a:off x="3949699" y="1422400"/>
              <a:ext cx="58204" cy="22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49" y="5684"/>
                  </a:moveTo>
                  <a:cubicBezTo>
                    <a:pt x="13249" y="5684"/>
                    <a:pt x="17136" y="4050"/>
                    <a:pt x="21600" y="0"/>
                  </a:cubicBezTo>
                  <a:cubicBezTo>
                    <a:pt x="20652" y="4348"/>
                    <a:pt x="20758" y="8235"/>
                    <a:pt x="20737" y="11853"/>
                  </a:cubicBezTo>
                  <a:cubicBezTo>
                    <a:pt x="20726" y="12960"/>
                    <a:pt x="20726" y="14081"/>
                    <a:pt x="20737" y="15201"/>
                  </a:cubicBezTo>
                  <a:cubicBezTo>
                    <a:pt x="20737" y="16835"/>
                    <a:pt x="20684" y="18427"/>
                    <a:pt x="20652" y="19319"/>
                  </a:cubicBezTo>
                  <a:cubicBezTo>
                    <a:pt x="19254" y="20466"/>
                    <a:pt x="18582" y="21478"/>
                    <a:pt x="17952" y="21438"/>
                  </a:cubicBezTo>
                  <a:cubicBezTo>
                    <a:pt x="17359" y="21438"/>
                    <a:pt x="16310" y="20898"/>
                    <a:pt x="14404" y="17146"/>
                  </a:cubicBezTo>
                  <a:cubicBezTo>
                    <a:pt x="12153" y="12920"/>
                    <a:pt x="10792" y="10747"/>
                    <a:pt x="8917" y="10584"/>
                  </a:cubicBezTo>
                  <a:cubicBezTo>
                    <a:pt x="7641" y="10476"/>
                    <a:pt x="6513" y="12421"/>
                    <a:pt x="6068" y="13798"/>
                  </a:cubicBezTo>
                  <a:cubicBezTo>
                    <a:pt x="5565" y="15121"/>
                    <a:pt x="5338" y="15795"/>
                    <a:pt x="5306" y="15931"/>
                  </a:cubicBezTo>
                  <a:cubicBezTo>
                    <a:pt x="4798" y="17212"/>
                    <a:pt x="2108" y="21223"/>
                    <a:pt x="1112" y="21600"/>
                  </a:cubicBezTo>
                  <a:cubicBezTo>
                    <a:pt x="1112" y="21478"/>
                    <a:pt x="1101" y="21438"/>
                    <a:pt x="1101" y="21438"/>
                  </a:cubicBezTo>
                  <a:cubicBezTo>
                    <a:pt x="1017" y="18832"/>
                    <a:pt x="1006" y="16795"/>
                    <a:pt x="1006" y="14850"/>
                  </a:cubicBezTo>
                  <a:lnTo>
                    <a:pt x="1006" y="13379"/>
                  </a:lnTo>
                  <a:cubicBezTo>
                    <a:pt x="1101" y="9733"/>
                    <a:pt x="890" y="5279"/>
                    <a:pt x="0" y="1040"/>
                  </a:cubicBezTo>
                  <a:cubicBezTo>
                    <a:pt x="2828" y="3727"/>
                    <a:pt x="6031" y="5684"/>
                    <a:pt x="9749" y="56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EC7C9825-C65F-46AF-B29E-A95B9B6719AA}"/>
                </a:ext>
              </a:extLst>
            </p:cNvPr>
            <p:cNvSpPr/>
            <p:nvPr/>
          </p:nvSpPr>
          <p:spPr>
            <a:xfrm>
              <a:off x="3886199" y="1498600"/>
              <a:ext cx="27712" cy="13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6" extrusionOk="0">
                  <a:moveTo>
                    <a:pt x="4627" y="5128"/>
                  </a:moveTo>
                  <a:cubicBezTo>
                    <a:pt x="5639" y="-43"/>
                    <a:pt x="5739" y="691"/>
                    <a:pt x="7608" y="4"/>
                  </a:cubicBezTo>
                  <a:cubicBezTo>
                    <a:pt x="9844" y="-134"/>
                    <a:pt x="13970" y="3413"/>
                    <a:pt x="16995" y="8652"/>
                  </a:cubicBezTo>
                  <a:cubicBezTo>
                    <a:pt x="18552" y="11169"/>
                    <a:pt x="19887" y="14097"/>
                    <a:pt x="20666" y="16501"/>
                  </a:cubicBezTo>
                  <a:cubicBezTo>
                    <a:pt x="21233" y="18216"/>
                    <a:pt x="21489" y="19589"/>
                    <a:pt x="21600" y="20344"/>
                  </a:cubicBezTo>
                  <a:cubicBezTo>
                    <a:pt x="21533" y="20459"/>
                    <a:pt x="21444" y="20550"/>
                    <a:pt x="21311" y="20618"/>
                  </a:cubicBezTo>
                  <a:cubicBezTo>
                    <a:pt x="20821" y="21054"/>
                    <a:pt x="19910" y="21466"/>
                    <a:pt x="18708" y="21466"/>
                  </a:cubicBezTo>
                  <a:cubicBezTo>
                    <a:pt x="15872" y="21466"/>
                    <a:pt x="11667" y="19086"/>
                    <a:pt x="8731" y="15288"/>
                  </a:cubicBezTo>
                  <a:cubicBezTo>
                    <a:pt x="5606" y="11581"/>
                    <a:pt x="4383" y="7188"/>
                    <a:pt x="4583" y="6112"/>
                  </a:cubicBezTo>
                  <a:cubicBezTo>
                    <a:pt x="4583" y="5723"/>
                    <a:pt x="4583" y="5609"/>
                    <a:pt x="4583" y="5402"/>
                  </a:cubicBezTo>
                  <a:lnTo>
                    <a:pt x="0" y="2291"/>
                  </a:lnTo>
                  <a:cubicBezTo>
                    <a:pt x="0" y="2291"/>
                    <a:pt x="4627" y="5128"/>
                    <a:pt x="4627" y="51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AB77B879-8972-45DE-890C-FE7411FB8174}"/>
                </a:ext>
              </a:extLst>
            </p:cNvPr>
            <p:cNvSpPr/>
            <p:nvPr/>
          </p:nvSpPr>
          <p:spPr>
            <a:xfrm>
              <a:off x="3848100" y="1752600"/>
              <a:ext cx="185459" cy="88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600" extrusionOk="0">
                  <a:moveTo>
                    <a:pt x="1128" y="11703"/>
                  </a:moveTo>
                  <a:cubicBezTo>
                    <a:pt x="2167" y="9908"/>
                    <a:pt x="3097" y="6342"/>
                    <a:pt x="3971" y="2751"/>
                  </a:cubicBezTo>
                  <a:cubicBezTo>
                    <a:pt x="4574" y="294"/>
                    <a:pt x="5133" y="32"/>
                    <a:pt x="5522" y="0"/>
                  </a:cubicBezTo>
                  <a:cubicBezTo>
                    <a:pt x="5600" y="0"/>
                    <a:pt x="5672" y="14"/>
                    <a:pt x="5736" y="32"/>
                  </a:cubicBezTo>
                  <a:cubicBezTo>
                    <a:pt x="5892" y="315"/>
                    <a:pt x="6440" y="1845"/>
                    <a:pt x="6846" y="3426"/>
                  </a:cubicBezTo>
                  <a:cubicBezTo>
                    <a:pt x="7304" y="5137"/>
                    <a:pt x="7752" y="7038"/>
                    <a:pt x="7927" y="7923"/>
                  </a:cubicBezTo>
                  <a:cubicBezTo>
                    <a:pt x="8076" y="8924"/>
                    <a:pt x="8643" y="9715"/>
                    <a:pt x="9093" y="9645"/>
                  </a:cubicBezTo>
                  <a:cubicBezTo>
                    <a:pt x="9707" y="9596"/>
                    <a:pt x="10114" y="9001"/>
                    <a:pt x="10508" y="8501"/>
                  </a:cubicBezTo>
                  <a:cubicBezTo>
                    <a:pt x="10867" y="7965"/>
                    <a:pt x="11212" y="7405"/>
                    <a:pt x="11326" y="7265"/>
                  </a:cubicBezTo>
                  <a:cubicBezTo>
                    <a:pt x="12107" y="6195"/>
                    <a:pt x="12962" y="4126"/>
                    <a:pt x="13201" y="1621"/>
                  </a:cubicBezTo>
                  <a:cubicBezTo>
                    <a:pt x="13201" y="1491"/>
                    <a:pt x="13306" y="1092"/>
                    <a:pt x="13710" y="717"/>
                  </a:cubicBezTo>
                  <a:cubicBezTo>
                    <a:pt x="13937" y="490"/>
                    <a:pt x="14240" y="315"/>
                    <a:pt x="14590" y="203"/>
                  </a:cubicBezTo>
                  <a:cubicBezTo>
                    <a:pt x="14444" y="399"/>
                    <a:pt x="14312" y="560"/>
                    <a:pt x="14201" y="602"/>
                  </a:cubicBezTo>
                  <a:cubicBezTo>
                    <a:pt x="13974" y="777"/>
                    <a:pt x="13771" y="969"/>
                    <a:pt x="13575" y="1344"/>
                  </a:cubicBezTo>
                  <a:cubicBezTo>
                    <a:pt x="13389" y="1680"/>
                    <a:pt x="13216" y="2313"/>
                    <a:pt x="13216" y="2971"/>
                  </a:cubicBezTo>
                  <a:cubicBezTo>
                    <a:pt x="13260" y="4326"/>
                    <a:pt x="13635" y="4886"/>
                    <a:pt x="13979" y="5453"/>
                  </a:cubicBezTo>
                  <a:cubicBezTo>
                    <a:pt x="14348" y="6005"/>
                    <a:pt x="14821" y="6502"/>
                    <a:pt x="15412" y="7014"/>
                  </a:cubicBezTo>
                  <a:cubicBezTo>
                    <a:pt x="16814" y="8133"/>
                    <a:pt x="18375" y="11941"/>
                    <a:pt x="20295" y="14601"/>
                  </a:cubicBezTo>
                  <a:cubicBezTo>
                    <a:pt x="21181" y="15783"/>
                    <a:pt x="21600" y="17799"/>
                    <a:pt x="21585" y="19000"/>
                  </a:cubicBezTo>
                  <a:cubicBezTo>
                    <a:pt x="21567" y="19780"/>
                    <a:pt x="21477" y="19885"/>
                    <a:pt x="21447" y="19899"/>
                  </a:cubicBezTo>
                  <a:lnTo>
                    <a:pt x="21447" y="19899"/>
                  </a:lnTo>
                  <a:cubicBezTo>
                    <a:pt x="20693" y="20389"/>
                    <a:pt x="18272" y="20994"/>
                    <a:pt x="16844" y="20977"/>
                  </a:cubicBezTo>
                  <a:cubicBezTo>
                    <a:pt x="16521" y="20977"/>
                    <a:pt x="16241" y="20942"/>
                    <a:pt x="16060" y="20886"/>
                  </a:cubicBezTo>
                  <a:cubicBezTo>
                    <a:pt x="15236" y="20823"/>
                    <a:pt x="13589" y="17596"/>
                    <a:pt x="11513" y="16693"/>
                  </a:cubicBezTo>
                  <a:cubicBezTo>
                    <a:pt x="10939" y="16469"/>
                    <a:pt x="10338" y="16343"/>
                    <a:pt x="9749" y="16343"/>
                  </a:cubicBezTo>
                  <a:cubicBezTo>
                    <a:pt x="8307" y="16399"/>
                    <a:pt x="6809" y="16932"/>
                    <a:pt x="6022" y="19531"/>
                  </a:cubicBezTo>
                  <a:cubicBezTo>
                    <a:pt x="5961" y="19962"/>
                    <a:pt x="5333" y="20445"/>
                    <a:pt x="4461" y="20403"/>
                  </a:cubicBezTo>
                  <a:cubicBezTo>
                    <a:pt x="3724" y="20403"/>
                    <a:pt x="2943" y="20183"/>
                    <a:pt x="2335" y="20183"/>
                  </a:cubicBezTo>
                  <a:cubicBezTo>
                    <a:pt x="1586" y="20214"/>
                    <a:pt x="1025" y="20994"/>
                    <a:pt x="543" y="21600"/>
                  </a:cubicBezTo>
                  <a:cubicBezTo>
                    <a:pt x="605" y="20753"/>
                    <a:pt x="663" y="19829"/>
                    <a:pt x="666" y="18961"/>
                  </a:cubicBezTo>
                  <a:cubicBezTo>
                    <a:pt x="631" y="17883"/>
                    <a:pt x="666" y="16487"/>
                    <a:pt x="0" y="15573"/>
                  </a:cubicBezTo>
                  <a:cubicBezTo>
                    <a:pt x="17" y="14755"/>
                    <a:pt x="709" y="12266"/>
                    <a:pt x="1128" y="1170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B1D1ACA0-DA07-4FC4-A48E-6DA4C89AD1B2}"/>
                </a:ext>
              </a:extLst>
            </p:cNvPr>
            <p:cNvSpPr/>
            <p:nvPr/>
          </p:nvSpPr>
          <p:spPr>
            <a:xfrm>
              <a:off x="3746500" y="1435099"/>
              <a:ext cx="47473" cy="3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" y="21137"/>
                  </a:moveTo>
                  <a:cubicBezTo>
                    <a:pt x="3967" y="15003"/>
                    <a:pt x="5116" y="9605"/>
                    <a:pt x="5097" y="5470"/>
                  </a:cubicBezTo>
                  <a:cubicBezTo>
                    <a:pt x="5084" y="3598"/>
                    <a:pt x="4889" y="1990"/>
                    <a:pt x="4707" y="900"/>
                  </a:cubicBezTo>
                  <a:cubicBezTo>
                    <a:pt x="5136" y="827"/>
                    <a:pt x="5707" y="745"/>
                    <a:pt x="6421" y="700"/>
                  </a:cubicBezTo>
                  <a:cubicBezTo>
                    <a:pt x="10265" y="354"/>
                    <a:pt x="14245" y="0"/>
                    <a:pt x="17406" y="0"/>
                  </a:cubicBezTo>
                  <a:cubicBezTo>
                    <a:pt x="19068" y="0"/>
                    <a:pt x="20562" y="127"/>
                    <a:pt x="21600" y="282"/>
                  </a:cubicBezTo>
                  <a:cubicBezTo>
                    <a:pt x="20172" y="2399"/>
                    <a:pt x="17497" y="5606"/>
                    <a:pt x="14530" y="8496"/>
                  </a:cubicBezTo>
                  <a:cubicBezTo>
                    <a:pt x="10362" y="12731"/>
                    <a:pt x="5538" y="17011"/>
                    <a:pt x="2136" y="19637"/>
                  </a:cubicBezTo>
                  <a:cubicBezTo>
                    <a:pt x="1357" y="20237"/>
                    <a:pt x="650" y="20837"/>
                    <a:pt x="0" y="21600"/>
                  </a:cubicBezTo>
                  <a:cubicBezTo>
                    <a:pt x="91" y="21463"/>
                    <a:pt x="169" y="21282"/>
                    <a:pt x="253" y="2113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9D0C1481-CD48-4CE7-A345-37E9B045EB51}"/>
                </a:ext>
              </a:extLst>
            </p:cNvPr>
            <p:cNvSpPr/>
            <p:nvPr/>
          </p:nvSpPr>
          <p:spPr>
            <a:xfrm>
              <a:off x="3581400" y="1473199"/>
              <a:ext cx="271285" cy="149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" y="12599"/>
                  </a:moveTo>
                  <a:cubicBezTo>
                    <a:pt x="713" y="12488"/>
                    <a:pt x="900" y="11826"/>
                    <a:pt x="1132" y="11377"/>
                  </a:cubicBezTo>
                  <a:cubicBezTo>
                    <a:pt x="1221" y="11213"/>
                    <a:pt x="1302" y="11052"/>
                    <a:pt x="1379" y="10935"/>
                  </a:cubicBezTo>
                  <a:cubicBezTo>
                    <a:pt x="1471" y="11842"/>
                    <a:pt x="1665" y="12760"/>
                    <a:pt x="1852" y="13644"/>
                  </a:cubicBezTo>
                  <a:cubicBezTo>
                    <a:pt x="2056" y="14644"/>
                    <a:pt x="2234" y="15619"/>
                    <a:pt x="2221" y="16020"/>
                  </a:cubicBezTo>
                  <a:cubicBezTo>
                    <a:pt x="2221" y="16095"/>
                    <a:pt x="2218" y="16138"/>
                    <a:pt x="2218" y="16154"/>
                  </a:cubicBezTo>
                  <a:cubicBezTo>
                    <a:pt x="2156" y="16520"/>
                    <a:pt x="2125" y="16895"/>
                    <a:pt x="2125" y="17271"/>
                  </a:cubicBezTo>
                  <a:cubicBezTo>
                    <a:pt x="2131" y="17796"/>
                    <a:pt x="2186" y="18327"/>
                    <a:pt x="2361" y="18788"/>
                  </a:cubicBezTo>
                  <a:cubicBezTo>
                    <a:pt x="2535" y="19259"/>
                    <a:pt x="2871" y="19600"/>
                    <a:pt x="3216" y="19584"/>
                  </a:cubicBezTo>
                  <a:cubicBezTo>
                    <a:pt x="3295" y="19584"/>
                    <a:pt x="3372" y="19574"/>
                    <a:pt x="3437" y="19545"/>
                  </a:cubicBezTo>
                  <a:cubicBezTo>
                    <a:pt x="4172" y="19318"/>
                    <a:pt x="7660" y="17681"/>
                    <a:pt x="7666" y="17681"/>
                  </a:cubicBezTo>
                  <a:lnTo>
                    <a:pt x="7771" y="17619"/>
                  </a:lnTo>
                  <a:cubicBezTo>
                    <a:pt x="7787" y="17533"/>
                    <a:pt x="8948" y="16710"/>
                    <a:pt x="9020" y="14482"/>
                  </a:cubicBezTo>
                  <a:cubicBezTo>
                    <a:pt x="9020" y="14299"/>
                    <a:pt x="9004" y="14130"/>
                    <a:pt x="8986" y="13949"/>
                  </a:cubicBezTo>
                  <a:cubicBezTo>
                    <a:pt x="8986" y="13885"/>
                    <a:pt x="8980" y="13842"/>
                    <a:pt x="8980" y="13803"/>
                  </a:cubicBezTo>
                  <a:cubicBezTo>
                    <a:pt x="8966" y="13428"/>
                    <a:pt x="9204" y="12591"/>
                    <a:pt x="9539" y="11881"/>
                  </a:cubicBezTo>
                  <a:cubicBezTo>
                    <a:pt x="9867" y="11145"/>
                    <a:pt x="10223" y="10550"/>
                    <a:pt x="10398" y="10165"/>
                  </a:cubicBezTo>
                  <a:cubicBezTo>
                    <a:pt x="10602" y="9694"/>
                    <a:pt x="11170" y="8524"/>
                    <a:pt x="11204" y="7012"/>
                  </a:cubicBezTo>
                  <a:cubicBezTo>
                    <a:pt x="11229" y="6135"/>
                    <a:pt x="10870" y="5148"/>
                    <a:pt x="10283" y="4802"/>
                  </a:cubicBezTo>
                  <a:cubicBezTo>
                    <a:pt x="9862" y="4526"/>
                    <a:pt x="9493" y="4320"/>
                    <a:pt x="9278" y="4129"/>
                  </a:cubicBezTo>
                  <a:cubicBezTo>
                    <a:pt x="9196" y="4067"/>
                    <a:pt x="9146" y="3995"/>
                    <a:pt x="9122" y="3954"/>
                  </a:cubicBezTo>
                  <a:cubicBezTo>
                    <a:pt x="9123" y="3913"/>
                    <a:pt x="9146" y="3835"/>
                    <a:pt x="9184" y="3712"/>
                  </a:cubicBezTo>
                  <a:cubicBezTo>
                    <a:pt x="9262" y="3498"/>
                    <a:pt x="9401" y="3185"/>
                    <a:pt x="9609" y="2788"/>
                  </a:cubicBezTo>
                  <a:cubicBezTo>
                    <a:pt x="10183" y="1763"/>
                    <a:pt x="10482" y="1848"/>
                    <a:pt x="11139" y="1658"/>
                  </a:cubicBezTo>
                  <a:cubicBezTo>
                    <a:pt x="11662" y="1547"/>
                    <a:pt x="12330" y="1197"/>
                    <a:pt x="13034" y="0"/>
                  </a:cubicBezTo>
                  <a:cubicBezTo>
                    <a:pt x="12776" y="675"/>
                    <a:pt x="12662" y="1436"/>
                    <a:pt x="12672" y="2154"/>
                  </a:cubicBezTo>
                  <a:cubicBezTo>
                    <a:pt x="12672" y="3140"/>
                    <a:pt x="12859" y="4049"/>
                    <a:pt x="13131" y="4742"/>
                  </a:cubicBezTo>
                  <a:cubicBezTo>
                    <a:pt x="13278" y="5110"/>
                    <a:pt x="13454" y="6036"/>
                    <a:pt x="13656" y="6898"/>
                  </a:cubicBezTo>
                  <a:cubicBezTo>
                    <a:pt x="13763" y="7324"/>
                    <a:pt x="13883" y="7764"/>
                    <a:pt x="14063" y="8147"/>
                  </a:cubicBezTo>
                  <a:cubicBezTo>
                    <a:pt x="14239" y="8524"/>
                    <a:pt x="14539" y="8882"/>
                    <a:pt x="14897" y="8880"/>
                  </a:cubicBezTo>
                  <a:cubicBezTo>
                    <a:pt x="14992" y="8880"/>
                    <a:pt x="15095" y="8855"/>
                    <a:pt x="15179" y="8810"/>
                  </a:cubicBezTo>
                  <a:cubicBezTo>
                    <a:pt x="16122" y="8308"/>
                    <a:pt x="17071" y="7119"/>
                    <a:pt x="17716" y="7164"/>
                  </a:cubicBezTo>
                  <a:cubicBezTo>
                    <a:pt x="17766" y="7164"/>
                    <a:pt x="17803" y="7170"/>
                    <a:pt x="17847" y="7180"/>
                  </a:cubicBezTo>
                  <a:cubicBezTo>
                    <a:pt x="18067" y="7230"/>
                    <a:pt x="18312" y="7246"/>
                    <a:pt x="18573" y="7246"/>
                  </a:cubicBezTo>
                  <a:cubicBezTo>
                    <a:pt x="19457" y="7246"/>
                    <a:pt x="20589" y="7030"/>
                    <a:pt x="20946" y="6991"/>
                  </a:cubicBezTo>
                  <a:cubicBezTo>
                    <a:pt x="21034" y="7131"/>
                    <a:pt x="21225" y="7470"/>
                    <a:pt x="21361" y="7828"/>
                  </a:cubicBezTo>
                  <a:cubicBezTo>
                    <a:pt x="21472" y="8090"/>
                    <a:pt x="21553" y="8390"/>
                    <a:pt x="21600" y="8587"/>
                  </a:cubicBezTo>
                  <a:cubicBezTo>
                    <a:pt x="20998" y="8824"/>
                    <a:pt x="20057" y="8703"/>
                    <a:pt x="18539" y="8882"/>
                  </a:cubicBezTo>
                  <a:cubicBezTo>
                    <a:pt x="17739" y="8988"/>
                    <a:pt x="16892" y="9040"/>
                    <a:pt x="16215" y="9143"/>
                  </a:cubicBezTo>
                  <a:cubicBezTo>
                    <a:pt x="15874" y="9200"/>
                    <a:pt x="15587" y="9266"/>
                    <a:pt x="15337" y="9373"/>
                  </a:cubicBezTo>
                  <a:cubicBezTo>
                    <a:pt x="15213" y="9435"/>
                    <a:pt x="15099" y="9497"/>
                    <a:pt x="14970" y="9645"/>
                  </a:cubicBezTo>
                  <a:cubicBezTo>
                    <a:pt x="14851" y="9768"/>
                    <a:pt x="14655" y="10091"/>
                    <a:pt x="14655" y="10616"/>
                  </a:cubicBezTo>
                  <a:cubicBezTo>
                    <a:pt x="14670" y="11112"/>
                    <a:pt x="14786" y="11299"/>
                    <a:pt x="14857" y="11459"/>
                  </a:cubicBezTo>
                  <a:cubicBezTo>
                    <a:pt x="15124" y="11945"/>
                    <a:pt x="15485" y="12274"/>
                    <a:pt x="15821" y="12686"/>
                  </a:cubicBezTo>
                  <a:cubicBezTo>
                    <a:pt x="15944" y="12846"/>
                    <a:pt x="16058" y="13004"/>
                    <a:pt x="16142" y="13126"/>
                  </a:cubicBezTo>
                  <a:cubicBezTo>
                    <a:pt x="16070" y="13192"/>
                    <a:pt x="16001" y="13196"/>
                    <a:pt x="15924" y="13202"/>
                  </a:cubicBezTo>
                  <a:cubicBezTo>
                    <a:pt x="15587" y="13253"/>
                    <a:pt x="14983" y="12601"/>
                    <a:pt x="14173" y="12387"/>
                  </a:cubicBezTo>
                  <a:cubicBezTo>
                    <a:pt x="14122" y="12385"/>
                    <a:pt x="14061" y="12385"/>
                    <a:pt x="14011" y="12385"/>
                  </a:cubicBezTo>
                  <a:cubicBezTo>
                    <a:pt x="13252" y="12414"/>
                    <a:pt x="12800" y="13441"/>
                    <a:pt x="12497" y="14405"/>
                  </a:cubicBezTo>
                  <a:cubicBezTo>
                    <a:pt x="12177" y="15393"/>
                    <a:pt x="11966" y="16537"/>
                    <a:pt x="11825" y="17356"/>
                  </a:cubicBezTo>
                  <a:cubicBezTo>
                    <a:pt x="11745" y="17810"/>
                    <a:pt x="11727" y="18265"/>
                    <a:pt x="11727" y="18695"/>
                  </a:cubicBezTo>
                  <a:cubicBezTo>
                    <a:pt x="11727" y="19244"/>
                    <a:pt x="11754" y="19755"/>
                    <a:pt x="11754" y="20133"/>
                  </a:cubicBezTo>
                  <a:cubicBezTo>
                    <a:pt x="11754" y="20252"/>
                    <a:pt x="11754" y="20343"/>
                    <a:pt x="11746" y="20417"/>
                  </a:cubicBezTo>
                  <a:cubicBezTo>
                    <a:pt x="11695" y="20399"/>
                    <a:pt x="11620" y="20353"/>
                    <a:pt x="11536" y="20289"/>
                  </a:cubicBezTo>
                  <a:cubicBezTo>
                    <a:pt x="10611" y="19623"/>
                    <a:pt x="9828" y="19351"/>
                    <a:pt x="9223" y="19351"/>
                  </a:cubicBezTo>
                  <a:cubicBezTo>
                    <a:pt x="8834" y="19351"/>
                    <a:pt x="8520" y="19446"/>
                    <a:pt x="8238" y="19738"/>
                  </a:cubicBezTo>
                  <a:cubicBezTo>
                    <a:pt x="7946" y="20065"/>
                    <a:pt x="6785" y="20915"/>
                    <a:pt x="5856" y="21514"/>
                  </a:cubicBezTo>
                  <a:cubicBezTo>
                    <a:pt x="5756" y="21588"/>
                    <a:pt x="5692" y="21600"/>
                    <a:pt x="5665" y="21600"/>
                  </a:cubicBezTo>
                  <a:cubicBezTo>
                    <a:pt x="5599" y="21495"/>
                    <a:pt x="5160" y="20431"/>
                    <a:pt x="4313" y="20431"/>
                  </a:cubicBezTo>
                  <a:cubicBezTo>
                    <a:pt x="4276" y="20431"/>
                    <a:pt x="4247" y="20431"/>
                    <a:pt x="4222" y="20438"/>
                  </a:cubicBezTo>
                  <a:cubicBezTo>
                    <a:pt x="2985" y="20431"/>
                    <a:pt x="2985" y="20431"/>
                    <a:pt x="2983" y="20438"/>
                  </a:cubicBezTo>
                  <a:lnTo>
                    <a:pt x="2913" y="20446"/>
                  </a:lnTo>
                  <a:lnTo>
                    <a:pt x="2374" y="20590"/>
                  </a:lnTo>
                  <a:cubicBezTo>
                    <a:pt x="2193" y="20248"/>
                    <a:pt x="1903" y="19549"/>
                    <a:pt x="1859" y="18769"/>
                  </a:cubicBezTo>
                  <a:cubicBezTo>
                    <a:pt x="1855" y="18652"/>
                    <a:pt x="1853" y="18528"/>
                    <a:pt x="1853" y="18397"/>
                  </a:cubicBezTo>
                  <a:cubicBezTo>
                    <a:pt x="1852" y="17596"/>
                    <a:pt x="1977" y="16689"/>
                    <a:pt x="1987" y="15823"/>
                  </a:cubicBezTo>
                  <a:cubicBezTo>
                    <a:pt x="1997" y="15329"/>
                    <a:pt x="1913" y="14504"/>
                    <a:pt x="1492" y="14130"/>
                  </a:cubicBezTo>
                  <a:cubicBezTo>
                    <a:pt x="1261" y="13949"/>
                    <a:pt x="1060" y="13914"/>
                    <a:pt x="829" y="13912"/>
                  </a:cubicBezTo>
                  <a:cubicBezTo>
                    <a:pt x="570" y="13914"/>
                    <a:pt x="289" y="13978"/>
                    <a:pt x="0" y="14097"/>
                  </a:cubicBezTo>
                  <a:cubicBezTo>
                    <a:pt x="311" y="13854"/>
                    <a:pt x="648" y="13412"/>
                    <a:pt x="723" y="125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44FA9FD6-E445-4C3E-AC57-8C819F314A2D}"/>
                </a:ext>
              </a:extLst>
            </p:cNvPr>
            <p:cNvSpPr/>
            <p:nvPr/>
          </p:nvSpPr>
          <p:spPr>
            <a:xfrm>
              <a:off x="3632200" y="1778000"/>
              <a:ext cx="83760" cy="77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21593" y="21600"/>
                  </a:moveTo>
                  <a:cubicBezTo>
                    <a:pt x="21247" y="21335"/>
                    <a:pt x="15767" y="16467"/>
                    <a:pt x="13280" y="15074"/>
                  </a:cubicBezTo>
                  <a:cubicBezTo>
                    <a:pt x="11198" y="13942"/>
                    <a:pt x="7541" y="11623"/>
                    <a:pt x="6026" y="8311"/>
                  </a:cubicBezTo>
                  <a:cubicBezTo>
                    <a:pt x="4885" y="5917"/>
                    <a:pt x="3075" y="4587"/>
                    <a:pt x="1832" y="3479"/>
                  </a:cubicBezTo>
                  <a:cubicBezTo>
                    <a:pt x="504" y="2311"/>
                    <a:pt x="-7" y="1682"/>
                    <a:pt x="0" y="740"/>
                  </a:cubicBezTo>
                  <a:cubicBezTo>
                    <a:pt x="0" y="653"/>
                    <a:pt x="0" y="586"/>
                    <a:pt x="26" y="542"/>
                  </a:cubicBezTo>
                  <a:cubicBezTo>
                    <a:pt x="26" y="257"/>
                    <a:pt x="59" y="99"/>
                    <a:pt x="96" y="28"/>
                  </a:cubicBezTo>
                  <a:lnTo>
                    <a:pt x="96" y="28"/>
                  </a:lnTo>
                  <a:cubicBezTo>
                    <a:pt x="136" y="0"/>
                    <a:pt x="162" y="0"/>
                    <a:pt x="188" y="0"/>
                  </a:cubicBezTo>
                  <a:cubicBezTo>
                    <a:pt x="861" y="0"/>
                    <a:pt x="3031" y="1373"/>
                    <a:pt x="4252" y="3067"/>
                  </a:cubicBezTo>
                  <a:cubicBezTo>
                    <a:pt x="7004" y="6550"/>
                    <a:pt x="13199" y="10951"/>
                    <a:pt x="15016" y="13372"/>
                  </a:cubicBezTo>
                  <a:cubicBezTo>
                    <a:pt x="17694" y="16586"/>
                    <a:pt x="20659" y="17745"/>
                    <a:pt x="21181" y="20258"/>
                  </a:cubicBezTo>
                  <a:cubicBezTo>
                    <a:pt x="21277" y="20710"/>
                    <a:pt x="21424" y="21153"/>
                    <a:pt x="21593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8FE8BE3B-C19F-46CE-BDB4-29854038DA4A}"/>
                </a:ext>
              </a:extLst>
            </p:cNvPr>
            <p:cNvSpPr/>
            <p:nvPr/>
          </p:nvSpPr>
          <p:spPr>
            <a:xfrm>
              <a:off x="3454400" y="1689100"/>
              <a:ext cx="6851" cy="4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55" y="356"/>
                    <a:pt x="21555" y="493"/>
                    <a:pt x="21462" y="776"/>
                  </a:cubicBezTo>
                  <a:cubicBezTo>
                    <a:pt x="17503" y="14237"/>
                    <a:pt x="17370" y="16363"/>
                    <a:pt x="7919" y="19757"/>
                  </a:cubicBezTo>
                  <a:cubicBezTo>
                    <a:pt x="5399" y="20040"/>
                    <a:pt x="2612" y="20751"/>
                    <a:pt x="0" y="21600"/>
                  </a:cubicBezTo>
                  <a:cubicBezTo>
                    <a:pt x="7607" y="16007"/>
                    <a:pt x="14850" y="8566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C0D5D698-4980-4EBB-839D-540FAFED78B5}"/>
                </a:ext>
              </a:extLst>
            </p:cNvPr>
            <p:cNvSpPr/>
            <p:nvPr/>
          </p:nvSpPr>
          <p:spPr>
            <a:xfrm>
              <a:off x="3898899" y="2540000"/>
              <a:ext cx="19631" cy="36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600" extrusionOk="0">
                  <a:moveTo>
                    <a:pt x="13033" y="14885"/>
                  </a:moveTo>
                  <a:cubicBezTo>
                    <a:pt x="10769" y="17126"/>
                    <a:pt x="8055" y="19083"/>
                    <a:pt x="5777" y="20304"/>
                  </a:cubicBezTo>
                  <a:cubicBezTo>
                    <a:pt x="4675" y="20923"/>
                    <a:pt x="3559" y="21316"/>
                    <a:pt x="2876" y="21550"/>
                  </a:cubicBezTo>
                  <a:cubicBezTo>
                    <a:pt x="2830" y="21575"/>
                    <a:pt x="2690" y="21600"/>
                    <a:pt x="2582" y="21600"/>
                  </a:cubicBezTo>
                  <a:cubicBezTo>
                    <a:pt x="2195" y="21316"/>
                    <a:pt x="1574" y="20672"/>
                    <a:pt x="1109" y="19568"/>
                  </a:cubicBezTo>
                  <a:cubicBezTo>
                    <a:pt x="364" y="18046"/>
                    <a:pt x="-115" y="15922"/>
                    <a:pt x="24" y="13698"/>
                  </a:cubicBezTo>
                  <a:cubicBezTo>
                    <a:pt x="-163" y="8697"/>
                    <a:pt x="2147" y="2676"/>
                    <a:pt x="3156" y="1848"/>
                  </a:cubicBezTo>
                  <a:cubicBezTo>
                    <a:pt x="3156" y="1848"/>
                    <a:pt x="3218" y="1756"/>
                    <a:pt x="3744" y="1539"/>
                  </a:cubicBezTo>
                  <a:cubicBezTo>
                    <a:pt x="5528" y="811"/>
                    <a:pt x="10769" y="0"/>
                    <a:pt x="15095" y="0"/>
                  </a:cubicBezTo>
                  <a:cubicBezTo>
                    <a:pt x="15249" y="0"/>
                    <a:pt x="15373" y="0"/>
                    <a:pt x="15545" y="0"/>
                  </a:cubicBezTo>
                  <a:cubicBezTo>
                    <a:pt x="17669" y="0"/>
                    <a:pt x="19469" y="116"/>
                    <a:pt x="20507" y="367"/>
                  </a:cubicBezTo>
                  <a:cubicBezTo>
                    <a:pt x="20724" y="393"/>
                    <a:pt x="20940" y="426"/>
                    <a:pt x="21018" y="468"/>
                  </a:cubicBezTo>
                  <a:cubicBezTo>
                    <a:pt x="21157" y="719"/>
                    <a:pt x="21327" y="1187"/>
                    <a:pt x="21327" y="1806"/>
                  </a:cubicBezTo>
                  <a:cubicBezTo>
                    <a:pt x="21437" y="4750"/>
                    <a:pt x="17917" y="10478"/>
                    <a:pt x="13033" y="1488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85517043-50C7-48CD-9146-C546FDE966D1}"/>
                </a:ext>
              </a:extLst>
            </p:cNvPr>
            <p:cNvSpPr/>
            <p:nvPr/>
          </p:nvSpPr>
          <p:spPr>
            <a:xfrm>
              <a:off x="3378199" y="1803399"/>
              <a:ext cx="566486" cy="21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0" extrusionOk="0">
                  <a:moveTo>
                    <a:pt x="20621" y="20745"/>
                  </a:moveTo>
                  <a:cubicBezTo>
                    <a:pt x="20592" y="20892"/>
                    <a:pt x="20585" y="20896"/>
                    <a:pt x="20585" y="20896"/>
                  </a:cubicBezTo>
                  <a:cubicBezTo>
                    <a:pt x="20585" y="20896"/>
                    <a:pt x="20562" y="20935"/>
                    <a:pt x="20472" y="20935"/>
                  </a:cubicBezTo>
                  <a:cubicBezTo>
                    <a:pt x="20326" y="20941"/>
                    <a:pt x="20171" y="20929"/>
                    <a:pt x="20013" y="21030"/>
                  </a:cubicBezTo>
                  <a:cubicBezTo>
                    <a:pt x="19881" y="20511"/>
                    <a:pt x="19690" y="20052"/>
                    <a:pt x="19399" y="20024"/>
                  </a:cubicBezTo>
                  <a:cubicBezTo>
                    <a:pt x="19342" y="20024"/>
                    <a:pt x="19278" y="20049"/>
                    <a:pt x="19215" y="20103"/>
                  </a:cubicBezTo>
                  <a:cubicBezTo>
                    <a:pt x="18957" y="20317"/>
                    <a:pt x="18607" y="20417"/>
                    <a:pt x="18256" y="20770"/>
                  </a:cubicBezTo>
                  <a:cubicBezTo>
                    <a:pt x="18263" y="20705"/>
                    <a:pt x="18265" y="20630"/>
                    <a:pt x="18265" y="20564"/>
                  </a:cubicBezTo>
                  <a:cubicBezTo>
                    <a:pt x="18265" y="20404"/>
                    <a:pt x="18252" y="20219"/>
                    <a:pt x="18216" y="20075"/>
                  </a:cubicBezTo>
                  <a:cubicBezTo>
                    <a:pt x="18077" y="19580"/>
                    <a:pt x="17900" y="19491"/>
                    <a:pt x="17717" y="19394"/>
                  </a:cubicBezTo>
                  <a:cubicBezTo>
                    <a:pt x="17535" y="19312"/>
                    <a:pt x="17326" y="19288"/>
                    <a:pt x="17109" y="19288"/>
                  </a:cubicBezTo>
                  <a:cubicBezTo>
                    <a:pt x="16760" y="19288"/>
                    <a:pt x="16396" y="19348"/>
                    <a:pt x="16143" y="19348"/>
                  </a:cubicBezTo>
                  <a:cubicBezTo>
                    <a:pt x="15668" y="19381"/>
                    <a:pt x="15198" y="18306"/>
                    <a:pt x="14650" y="17918"/>
                  </a:cubicBezTo>
                  <a:cubicBezTo>
                    <a:pt x="14601" y="17891"/>
                    <a:pt x="14547" y="17870"/>
                    <a:pt x="14493" y="17870"/>
                  </a:cubicBezTo>
                  <a:cubicBezTo>
                    <a:pt x="14162" y="17891"/>
                    <a:pt x="13889" y="18390"/>
                    <a:pt x="13629" y="18993"/>
                  </a:cubicBezTo>
                  <a:cubicBezTo>
                    <a:pt x="13370" y="19588"/>
                    <a:pt x="13124" y="20345"/>
                    <a:pt x="12910" y="21014"/>
                  </a:cubicBezTo>
                  <a:cubicBezTo>
                    <a:pt x="12743" y="21528"/>
                    <a:pt x="12665" y="21557"/>
                    <a:pt x="12579" y="21568"/>
                  </a:cubicBezTo>
                  <a:cubicBezTo>
                    <a:pt x="12449" y="21600"/>
                    <a:pt x="12238" y="21253"/>
                    <a:pt x="11910" y="21221"/>
                  </a:cubicBezTo>
                  <a:cubicBezTo>
                    <a:pt x="11830" y="21256"/>
                    <a:pt x="11530" y="20858"/>
                    <a:pt x="11305" y="20404"/>
                  </a:cubicBezTo>
                  <a:cubicBezTo>
                    <a:pt x="11073" y="19960"/>
                    <a:pt x="10888" y="19511"/>
                    <a:pt x="10888" y="19516"/>
                  </a:cubicBezTo>
                  <a:lnTo>
                    <a:pt x="10832" y="19413"/>
                  </a:lnTo>
                  <a:cubicBezTo>
                    <a:pt x="10829" y="19413"/>
                    <a:pt x="10629" y="19151"/>
                    <a:pt x="10388" y="18889"/>
                  </a:cubicBezTo>
                  <a:cubicBezTo>
                    <a:pt x="10143" y="18627"/>
                    <a:pt x="9875" y="18351"/>
                    <a:pt x="9633" y="18334"/>
                  </a:cubicBezTo>
                  <a:cubicBezTo>
                    <a:pt x="9629" y="18345"/>
                    <a:pt x="9563" y="18288"/>
                    <a:pt x="9474" y="18135"/>
                  </a:cubicBezTo>
                  <a:cubicBezTo>
                    <a:pt x="9333" y="17906"/>
                    <a:pt x="9157" y="17527"/>
                    <a:pt x="9000" y="17197"/>
                  </a:cubicBezTo>
                  <a:cubicBezTo>
                    <a:pt x="8923" y="17022"/>
                    <a:pt x="8845" y="16869"/>
                    <a:pt x="8774" y="16737"/>
                  </a:cubicBezTo>
                  <a:cubicBezTo>
                    <a:pt x="8697" y="16627"/>
                    <a:pt x="8645" y="16496"/>
                    <a:pt x="8513" y="16468"/>
                  </a:cubicBezTo>
                  <a:cubicBezTo>
                    <a:pt x="8497" y="16444"/>
                    <a:pt x="8419" y="16305"/>
                    <a:pt x="8366" y="16141"/>
                  </a:cubicBezTo>
                  <a:cubicBezTo>
                    <a:pt x="8316" y="15997"/>
                    <a:pt x="8290" y="15835"/>
                    <a:pt x="8289" y="15781"/>
                  </a:cubicBezTo>
                  <a:cubicBezTo>
                    <a:pt x="8289" y="15781"/>
                    <a:pt x="8293" y="15775"/>
                    <a:pt x="8299" y="15763"/>
                  </a:cubicBezTo>
                  <a:cubicBezTo>
                    <a:pt x="8360" y="15665"/>
                    <a:pt x="8433" y="15665"/>
                    <a:pt x="8567" y="15617"/>
                  </a:cubicBezTo>
                  <a:cubicBezTo>
                    <a:pt x="8632" y="15591"/>
                    <a:pt x="8730" y="15542"/>
                    <a:pt x="8821" y="15298"/>
                  </a:cubicBezTo>
                  <a:cubicBezTo>
                    <a:pt x="8909" y="15046"/>
                    <a:pt x="8933" y="14731"/>
                    <a:pt x="8933" y="14452"/>
                  </a:cubicBezTo>
                  <a:cubicBezTo>
                    <a:pt x="8926" y="13974"/>
                    <a:pt x="8877" y="13396"/>
                    <a:pt x="8771" y="12437"/>
                  </a:cubicBezTo>
                  <a:cubicBezTo>
                    <a:pt x="8548" y="10357"/>
                    <a:pt x="8034" y="9542"/>
                    <a:pt x="7595" y="9580"/>
                  </a:cubicBezTo>
                  <a:cubicBezTo>
                    <a:pt x="7309" y="9583"/>
                    <a:pt x="7074" y="9842"/>
                    <a:pt x="6930" y="10036"/>
                  </a:cubicBezTo>
                  <a:cubicBezTo>
                    <a:pt x="6930" y="10036"/>
                    <a:pt x="6913" y="10052"/>
                    <a:pt x="6883" y="10076"/>
                  </a:cubicBezTo>
                  <a:cubicBezTo>
                    <a:pt x="6630" y="10227"/>
                    <a:pt x="5855" y="10288"/>
                    <a:pt x="5231" y="10279"/>
                  </a:cubicBezTo>
                  <a:cubicBezTo>
                    <a:pt x="4747" y="10279"/>
                    <a:pt x="4341" y="10259"/>
                    <a:pt x="4262" y="10259"/>
                  </a:cubicBezTo>
                  <a:cubicBezTo>
                    <a:pt x="4126" y="10278"/>
                    <a:pt x="4036" y="10377"/>
                    <a:pt x="3863" y="10531"/>
                  </a:cubicBezTo>
                  <a:cubicBezTo>
                    <a:pt x="3381" y="10975"/>
                    <a:pt x="2569" y="11885"/>
                    <a:pt x="2237" y="12360"/>
                  </a:cubicBezTo>
                  <a:cubicBezTo>
                    <a:pt x="1855" y="12889"/>
                    <a:pt x="1178" y="13561"/>
                    <a:pt x="927" y="13921"/>
                  </a:cubicBezTo>
                  <a:cubicBezTo>
                    <a:pt x="920" y="13925"/>
                    <a:pt x="910" y="13929"/>
                    <a:pt x="893" y="13929"/>
                  </a:cubicBezTo>
                  <a:cubicBezTo>
                    <a:pt x="742" y="13929"/>
                    <a:pt x="360" y="13727"/>
                    <a:pt x="0" y="13717"/>
                  </a:cubicBezTo>
                  <a:cubicBezTo>
                    <a:pt x="45" y="13459"/>
                    <a:pt x="87" y="13193"/>
                    <a:pt x="134" y="12935"/>
                  </a:cubicBezTo>
                  <a:cubicBezTo>
                    <a:pt x="162" y="12791"/>
                    <a:pt x="187" y="12653"/>
                    <a:pt x="211" y="12563"/>
                  </a:cubicBezTo>
                  <a:cubicBezTo>
                    <a:pt x="306" y="12659"/>
                    <a:pt x="404" y="12691"/>
                    <a:pt x="495" y="12691"/>
                  </a:cubicBezTo>
                  <a:cubicBezTo>
                    <a:pt x="829" y="12682"/>
                    <a:pt x="1202" y="12327"/>
                    <a:pt x="1469" y="12242"/>
                  </a:cubicBezTo>
                  <a:cubicBezTo>
                    <a:pt x="1777" y="12124"/>
                    <a:pt x="1971" y="11571"/>
                    <a:pt x="2140" y="11099"/>
                  </a:cubicBezTo>
                  <a:cubicBezTo>
                    <a:pt x="2303" y="10610"/>
                    <a:pt x="2454" y="10112"/>
                    <a:pt x="2617" y="9836"/>
                  </a:cubicBezTo>
                  <a:cubicBezTo>
                    <a:pt x="2712" y="9663"/>
                    <a:pt x="2782" y="9527"/>
                    <a:pt x="2840" y="9361"/>
                  </a:cubicBezTo>
                  <a:cubicBezTo>
                    <a:pt x="2898" y="9203"/>
                    <a:pt x="2959" y="8955"/>
                    <a:pt x="2959" y="8652"/>
                  </a:cubicBezTo>
                  <a:cubicBezTo>
                    <a:pt x="2952" y="8259"/>
                    <a:pt x="2884" y="8076"/>
                    <a:pt x="2851" y="7934"/>
                  </a:cubicBezTo>
                  <a:cubicBezTo>
                    <a:pt x="2814" y="7787"/>
                    <a:pt x="2780" y="7658"/>
                    <a:pt x="2750" y="7479"/>
                  </a:cubicBezTo>
                  <a:cubicBezTo>
                    <a:pt x="2745" y="7462"/>
                    <a:pt x="2745" y="7455"/>
                    <a:pt x="2745" y="7433"/>
                  </a:cubicBezTo>
                  <a:cubicBezTo>
                    <a:pt x="2737" y="7371"/>
                    <a:pt x="2806" y="7004"/>
                    <a:pt x="2953" y="6603"/>
                  </a:cubicBezTo>
                  <a:cubicBezTo>
                    <a:pt x="3095" y="6196"/>
                    <a:pt x="3287" y="5735"/>
                    <a:pt x="3444" y="5246"/>
                  </a:cubicBezTo>
                  <a:cubicBezTo>
                    <a:pt x="3523" y="4976"/>
                    <a:pt x="3655" y="4921"/>
                    <a:pt x="3873" y="4863"/>
                  </a:cubicBezTo>
                  <a:cubicBezTo>
                    <a:pt x="3982" y="4837"/>
                    <a:pt x="4101" y="4810"/>
                    <a:pt x="4229" y="4659"/>
                  </a:cubicBezTo>
                  <a:cubicBezTo>
                    <a:pt x="4359" y="4515"/>
                    <a:pt x="4488" y="4161"/>
                    <a:pt x="4534" y="3717"/>
                  </a:cubicBezTo>
                  <a:cubicBezTo>
                    <a:pt x="4608" y="3093"/>
                    <a:pt x="4650" y="2340"/>
                    <a:pt x="4716" y="1780"/>
                  </a:cubicBezTo>
                  <a:cubicBezTo>
                    <a:pt x="4747" y="1505"/>
                    <a:pt x="4785" y="1278"/>
                    <a:pt x="4810" y="1180"/>
                  </a:cubicBezTo>
                  <a:cubicBezTo>
                    <a:pt x="4815" y="1154"/>
                    <a:pt x="4820" y="1145"/>
                    <a:pt x="4827" y="1137"/>
                  </a:cubicBezTo>
                  <a:cubicBezTo>
                    <a:pt x="5135" y="1258"/>
                    <a:pt x="5615" y="1971"/>
                    <a:pt x="6038" y="2004"/>
                  </a:cubicBezTo>
                  <a:cubicBezTo>
                    <a:pt x="6328" y="1961"/>
                    <a:pt x="6565" y="1505"/>
                    <a:pt x="6817" y="1062"/>
                  </a:cubicBezTo>
                  <a:cubicBezTo>
                    <a:pt x="7055" y="619"/>
                    <a:pt x="7287" y="124"/>
                    <a:pt x="7342" y="46"/>
                  </a:cubicBezTo>
                  <a:lnTo>
                    <a:pt x="7342" y="32"/>
                  </a:lnTo>
                  <a:lnTo>
                    <a:pt x="7343" y="45"/>
                  </a:lnTo>
                  <a:cubicBezTo>
                    <a:pt x="7357" y="29"/>
                    <a:pt x="7403" y="0"/>
                    <a:pt x="7457" y="0"/>
                  </a:cubicBezTo>
                  <a:cubicBezTo>
                    <a:pt x="7559" y="0"/>
                    <a:pt x="7689" y="76"/>
                    <a:pt x="7777" y="214"/>
                  </a:cubicBezTo>
                  <a:cubicBezTo>
                    <a:pt x="7872" y="351"/>
                    <a:pt x="7922" y="504"/>
                    <a:pt x="7941" y="765"/>
                  </a:cubicBezTo>
                  <a:cubicBezTo>
                    <a:pt x="8012" y="1678"/>
                    <a:pt x="8259" y="2426"/>
                    <a:pt x="8498" y="3063"/>
                  </a:cubicBezTo>
                  <a:cubicBezTo>
                    <a:pt x="8741" y="3704"/>
                    <a:pt x="8982" y="4178"/>
                    <a:pt x="9101" y="4361"/>
                  </a:cubicBezTo>
                  <a:cubicBezTo>
                    <a:pt x="9237" y="4576"/>
                    <a:pt x="9560" y="4909"/>
                    <a:pt x="9906" y="5292"/>
                  </a:cubicBezTo>
                  <a:cubicBezTo>
                    <a:pt x="10075" y="5479"/>
                    <a:pt x="10240" y="5672"/>
                    <a:pt x="10376" y="5836"/>
                  </a:cubicBezTo>
                  <a:cubicBezTo>
                    <a:pt x="10508" y="5997"/>
                    <a:pt x="10614" y="6167"/>
                    <a:pt x="10614" y="6167"/>
                  </a:cubicBezTo>
                  <a:cubicBezTo>
                    <a:pt x="10728" y="6413"/>
                    <a:pt x="11012" y="7717"/>
                    <a:pt x="11085" y="8715"/>
                  </a:cubicBezTo>
                  <a:cubicBezTo>
                    <a:pt x="11143" y="9419"/>
                    <a:pt x="11284" y="10052"/>
                    <a:pt x="11574" y="10098"/>
                  </a:cubicBezTo>
                  <a:cubicBezTo>
                    <a:pt x="11854" y="10076"/>
                    <a:pt x="11988" y="9419"/>
                    <a:pt x="12013" y="8806"/>
                  </a:cubicBezTo>
                  <a:cubicBezTo>
                    <a:pt x="12016" y="8685"/>
                    <a:pt x="12016" y="8580"/>
                    <a:pt x="12016" y="8469"/>
                  </a:cubicBezTo>
                  <a:cubicBezTo>
                    <a:pt x="12016" y="7812"/>
                    <a:pt x="11953" y="7078"/>
                    <a:pt x="11948" y="6646"/>
                  </a:cubicBezTo>
                  <a:cubicBezTo>
                    <a:pt x="11964" y="6647"/>
                    <a:pt x="11983" y="6647"/>
                    <a:pt x="12002" y="6647"/>
                  </a:cubicBezTo>
                  <a:cubicBezTo>
                    <a:pt x="12347" y="6646"/>
                    <a:pt x="12629" y="6288"/>
                    <a:pt x="12648" y="6279"/>
                  </a:cubicBezTo>
                  <a:cubicBezTo>
                    <a:pt x="12723" y="6190"/>
                    <a:pt x="12772" y="6000"/>
                    <a:pt x="12786" y="5783"/>
                  </a:cubicBezTo>
                  <a:cubicBezTo>
                    <a:pt x="12786" y="5783"/>
                    <a:pt x="12786" y="5763"/>
                    <a:pt x="12786" y="5755"/>
                  </a:cubicBezTo>
                  <a:cubicBezTo>
                    <a:pt x="12978" y="6837"/>
                    <a:pt x="13252" y="7790"/>
                    <a:pt x="13345" y="8201"/>
                  </a:cubicBezTo>
                  <a:cubicBezTo>
                    <a:pt x="13388" y="8373"/>
                    <a:pt x="13545" y="9344"/>
                    <a:pt x="13690" y="10288"/>
                  </a:cubicBezTo>
                  <a:cubicBezTo>
                    <a:pt x="13838" y="11246"/>
                    <a:pt x="13983" y="12196"/>
                    <a:pt x="14063" y="12619"/>
                  </a:cubicBezTo>
                  <a:cubicBezTo>
                    <a:pt x="14130" y="13016"/>
                    <a:pt x="14310" y="13269"/>
                    <a:pt x="14449" y="13242"/>
                  </a:cubicBezTo>
                  <a:cubicBezTo>
                    <a:pt x="14801" y="13188"/>
                    <a:pt x="15066" y="12529"/>
                    <a:pt x="15266" y="12066"/>
                  </a:cubicBezTo>
                  <a:cubicBezTo>
                    <a:pt x="15337" y="11871"/>
                    <a:pt x="15493" y="11649"/>
                    <a:pt x="15658" y="11315"/>
                  </a:cubicBezTo>
                  <a:cubicBezTo>
                    <a:pt x="15818" y="10990"/>
                    <a:pt x="15989" y="10442"/>
                    <a:pt x="16019" y="9660"/>
                  </a:cubicBezTo>
                  <a:cubicBezTo>
                    <a:pt x="16020" y="9583"/>
                    <a:pt x="16020" y="9522"/>
                    <a:pt x="16020" y="9463"/>
                  </a:cubicBezTo>
                  <a:cubicBezTo>
                    <a:pt x="16016" y="8613"/>
                    <a:pt x="15821" y="8026"/>
                    <a:pt x="15643" y="7583"/>
                  </a:cubicBezTo>
                  <a:cubicBezTo>
                    <a:pt x="15552" y="7358"/>
                    <a:pt x="15455" y="7161"/>
                    <a:pt x="15375" y="7004"/>
                  </a:cubicBezTo>
                  <a:cubicBezTo>
                    <a:pt x="15411" y="6948"/>
                    <a:pt x="15454" y="6892"/>
                    <a:pt x="15495" y="6837"/>
                  </a:cubicBezTo>
                  <a:cubicBezTo>
                    <a:pt x="15630" y="6650"/>
                    <a:pt x="15778" y="6466"/>
                    <a:pt x="15900" y="6157"/>
                  </a:cubicBezTo>
                  <a:cubicBezTo>
                    <a:pt x="16033" y="5780"/>
                    <a:pt x="16276" y="5321"/>
                    <a:pt x="16343" y="5276"/>
                  </a:cubicBezTo>
                  <a:cubicBezTo>
                    <a:pt x="16346" y="5276"/>
                    <a:pt x="16346" y="5284"/>
                    <a:pt x="16346" y="5288"/>
                  </a:cubicBezTo>
                  <a:cubicBezTo>
                    <a:pt x="16386" y="5416"/>
                    <a:pt x="16435" y="6551"/>
                    <a:pt x="16442" y="7561"/>
                  </a:cubicBezTo>
                  <a:cubicBezTo>
                    <a:pt x="16445" y="8075"/>
                    <a:pt x="16450" y="8587"/>
                    <a:pt x="16455" y="9027"/>
                  </a:cubicBezTo>
                  <a:cubicBezTo>
                    <a:pt x="16467" y="9473"/>
                    <a:pt x="16467" y="9776"/>
                    <a:pt x="16515" y="10121"/>
                  </a:cubicBezTo>
                  <a:cubicBezTo>
                    <a:pt x="16592" y="10544"/>
                    <a:pt x="16691" y="10685"/>
                    <a:pt x="16804" y="10898"/>
                  </a:cubicBezTo>
                  <a:cubicBezTo>
                    <a:pt x="16972" y="11183"/>
                    <a:pt x="17184" y="11462"/>
                    <a:pt x="17372" y="11747"/>
                  </a:cubicBezTo>
                  <a:cubicBezTo>
                    <a:pt x="17555" y="12009"/>
                    <a:pt x="17713" y="12327"/>
                    <a:pt x="17722" y="12400"/>
                  </a:cubicBezTo>
                  <a:cubicBezTo>
                    <a:pt x="17967" y="13237"/>
                    <a:pt x="18382" y="13419"/>
                    <a:pt x="18726" y="13462"/>
                  </a:cubicBezTo>
                  <a:cubicBezTo>
                    <a:pt x="18876" y="13436"/>
                    <a:pt x="19015" y="13448"/>
                    <a:pt x="19159" y="13121"/>
                  </a:cubicBezTo>
                  <a:cubicBezTo>
                    <a:pt x="19166" y="13121"/>
                    <a:pt x="19174" y="13121"/>
                    <a:pt x="19183" y="13121"/>
                  </a:cubicBezTo>
                  <a:cubicBezTo>
                    <a:pt x="19368" y="13108"/>
                    <a:pt x="19842" y="13534"/>
                    <a:pt x="19992" y="13656"/>
                  </a:cubicBezTo>
                  <a:cubicBezTo>
                    <a:pt x="20052" y="13717"/>
                    <a:pt x="20104" y="13721"/>
                    <a:pt x="20156" y="13721"/>
                  </a:cubicBezTo>
                  <a:cubicBezTo>
                    <a:pt x="20462" y="13705"/>
                    <a:pt x="20900" y="13331"/>
                    <a:pt x="21221" y="13088"/>
                  </a:cubicBezTo>
                  <a:cubicBezTo>
                    <a:pt x="21371" y="12955"/>
                    <a:pt x="21517" y="12791"/>
                    <a:pt x="21598" y="12705"/>
                  </a:cubicBezTo>
                  <a:cubicBezTo>
                    <a:pt x="21600" y="12758"/>
                    <a:pt x="21600" y="12826"/>
                    <a:pt x="21600" y="12906"/>
                  </a:cubicBezTo>
                  <a:cubicBezTo>
                    <a:pt x="21600" y="12983"/>
                    <a:pt x="21600" y="13068"/>
                    <a:pt x="21598" y="13168"/>
                  </a:cubicBezTo>
                  <a:cubicBezTo>
                    <a:pt x="21561" y="14990"/>
                    <a:pt x="21399" y="17822"/>
                    <a:pt x="21015" y="18994"/>
                  </a:cubicBezTo>
                  <a:cubicBezTo>
                    <a:pt x="20764" y="19783"/>
                    <a:pt x="20678" y="20449"/>
                    <a:pt x="20621" y="2074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B26D1FDC-20B2-4C6D-9771-A96B28F5C298}"/>
                </a:ext>
              </a:extLst>
            </p:cNvPr>
            <p:cNvSpPr/>
            <p:nvPr/>
          </p:nvSpPr>
          <p:spPr>
            <a:xfrm>
              <a:off x="3936999" y="2070100"/>
              <a:ext cx="115897" cy="239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extrusionOk="0">
                  <a:moveTo>
                    <a:pt x="20270" y="20666"/>
                  </a:moveTo>
                  <a:cubicBezTo>
                    <a:pt x="19677" y="20336"/>
                    <a:pt x="19523" y="20112"/>
                    <a:pt x="18619" y="19929"/>
                  </a:cubicBezTo>
                  <a:lnTo>
                    <a:pt x="18619" y="19926"/>
                  </a:lnTo>
                  <a:cubicBezTo>
                    <a:pt x="18433" y="19883"/>
                    <a:pt x="17529" y="19468"/>
                    <a:pt x="16752" y="18930"/>
                  </a:cubicBezTo>
                  <a:cubicBezTo>
                    <a:pt x="15938" y="18389"/>
                    <a:pt x="15116" y="17701"/>
                    <a:pt x="14659" y="17046"/>
                  </a:cubicBezTo>
                  <a:cubicBezTo>
                    <a:pt x="13523" y="15484"/>
                    <a:pt x="11983" y="13514"/>
                    <a:pt x="10047" y="12250"/>
                  </a:cubicBezTo>
                  <a:cubicBezTo>
                    <a:pt x="8537" y="11299"/>
                    <a:pt x="7329" y="8562"/>
                    <a:pt x="5494" y="6661"/>
                  </a:cubicBezTo>
                  <a:cubicBezTo>
                    <a:pt x="3761" y="4901"/>
                    <a:pt x="2205" y="2583"/>
                    <a:pt x="604" y="862"/>
                  </a:cubicBezTo>
                  <a:cubicBezTo>
                    <a:pt x="420" y="652"/>
                    <a:pt x="215" y="447"/>
                    <a:pt x="0" y="257"/>
                  </a:cubicBezTo>
                  <a:cubicBezTo>
                    <a:pt x="979" y="112"/>
                    <a:pt x="1936" y="-6"/>
                    <a:pt x="2471" y="0"/>
                  </a:cubicBezTo>
                  <a:cubicBezTo>
                    <a:pt x="2556" y="0"/>
                    <a:pt x="2625" y="3"/>
                    <a:pt x="2667" y="9"/>
                  </a:cubicBezTo>
                  <a:cubicBezTo>
                    <a:pt x="3308" y="1103"/>
                    <a:pt x="5601" y="2927"/>
                    <a:pt x="5968" y="4153"/>
                  </a:cubicBezTo>
                  <a:cubicBezTo>
                    <a:pt x="6175" y="5039"/>
                    <a:pt x="7425" y="5502"/>
                    <a:pt x="8133" y="5692"/>
                  </a:cubicBezTo>
                  <a:cubicBezTo>
                    <a:pt x="8853" y="5943"/>
                    <a:pt x="8904" y="5868"/>
                    <a:pt x="9050" y="6305"/>
                  </a:cubicBezTo>
                  <a:cubicBezTo>
                    <a:pt x="9196" y="7058"/>
                    <a:pt x="9819" y="8155"/>
                    <a:pt x="10529" y="9172"/>
                  </a:cubicBezTo>
                  <a:cubicBezTo>
                    <a:pt x="10888" y="9677"/>
                    <a:pt x="11276" y="10151"/>
                    <a:pt x="11622" y="10542"/>
                  </a:cubicBezTo>
                  <a:cubicBezTo>
                    <a:pt x="12026" y="10931"/>
                    <a:pt x="12244" y="11205"/>
                    <a:pt x="12781" y="11460"/>
                  </a:cubicBezTo>
                  <a:cubicBezTo>
                    <a:pt x="13143" y="11616"/>
                    <a:pt x="14385" y="12237"/>
                    <a:pt x="15558" y="12878"/>
                  </a:cubicBezTo>
                  <a:cubicBezTo>
                    <a:pt x="16712" y="13509"/>
                    <a:pt x="17880" y="14253"/>
                    <a:pt x="18052" y="14485"/>
                  </a:cubicBezTo>
                  <a:cubicBezTo>
                    <a:pt x="18707" y="15255"/>
                    <a:pt x="19536" y="16210"/>
                    <a:pt x="20190" y="18097"/>
                  </a:cubicBezTo>
                  <a:cubicBezTo>
                    <a:pt x="20520" y="19059"/>
                    <a:pt x="20855" y="20198"/>
                    <a:pt x="21355" y="21181"/>
                  </a:cubicBezTo>
                  <a:cubicBezTo>
                    <a:pt x="21427" y="21317"/>
                    <a:pt x="21510" y="21454"/>
                    <a:pt x="21600" y="21594"/>
                  </a:cubicBezTo>
                  <a:cubicBezTo>
                    <a:pt x="21143" y="21254"/>
                    <a:pt x="20696" y="20931"/>
                    <a:pt x="20270" y="2066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A1F57BEA-1FB7-4B73-AC48-AF0B71D1FEDC}"/>
                </a:ext>
              </a:extLst>
            </p:cNvPr>
            <p:cNvSpPr/>
            <p:nvPr/>
          </p:nvSpPr>
          <p:spPr>
            <a:xfrm>
              <a:off x="4102099" y="1739899"/>
              <a:ext cx="106080" cy="177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5" extrusionOk="0">
                  <a:moveTo>
                    <a:pt x="9908" y="7433"/>
                  </a:moveTo>
                  <a:cubicBezTo>
                    <a:pt x="10175" y="7784"/>
                    <a:pt x="11023" y="7978"/>
                    <a:pt x="11406" y="7949"/>
                  </a:cubicBezTo>
                  <a:cubicBezTo>
                    <a:pt x="11998" y="7933"/>
                    <a:pt x="12213" y="7871"/>
                    <a:pt x="12341" y="7878"/>
                  </a:cubicBezTo>
                  <a:cubicBezTo>
                    <a:pt x="12437" y="7892"/>
                    <a:pt x="12411" y="7871"/>
                    <a:pt x="12533" y="7933"/>
                  </a:cubicBezTo>
                  <a:cubicBezTo>
                    <a:pt x="13618" y="8422"/>
                    <a:pt x="14089" y="9335"/>
                    <a:pt x="15140" y="10492"/>
                  </a:cubicBezTo>
                  <a:cubicBezTo>
                    <a:pt x="15808" y="11237"/>
                    <a:pt x="16943" y="11543"/>
                    <a:pt x="17669" y="11690"/>
                  </a:cubicBezTo>
                  <a:cubicBezTo>
                    <a:pt x="18293" y="11824"/>
                    <a:pt x="18659" y="11906"/>
                    <a:pt x="18973" y="12061"/>
                  </a:cubicBezTo>
                  <a:cubicBezTo>
                    <a:pt x="18793" y="12189"/>
                    <a:pt x="18468" y="12412"/>
                    <a:pt x="18125" y="12641"/>
                  </a:cubicBezTo>
                  <a:cubicBezTo>
                    <a:pt x="17649" y="12973"/>
                    <a:pt x="16975" y="13359"/>
                    <a:pt x="16929" y="14091"/>
                  </a:cubicBezTo>
                  <a:cubicBezTo>
                    <a:pt x="16917" y="14522"/>
                    <a:pt x="17306" y="14950"/>
                    <a:pt x="17840" y="15221"/>
                  </a:cubicBezTo>
                  <a:cubicBezTo>
                    <a:pt x="18351" y="15451"/>
                    <a:pt x="19199" y="16716"/>
                    <a:pt x="19670" y="17968"/>
                  </a:cubicBezTo>
                  <a:cubicBezTo>
                    <a:pt x="20125" y="19137"/>
                    <a:pt x="20401" y="20322"/>
                    <a:pt x="20546" y="20896"/>
                  </a:cubicBezTo>
                  <a:cubicBezTo>
                    <a:pt x="20308" y="20999"/>
                    <a:pt x="19594" y="21231"/>
                    <a:pt x="18726" y="21341"/>
                  </a:cubicBezTo>
                  <a:cubicBezTo>
                    <a:pt x="17669" y="21505"/>
                    <a:pt x="16417" y="21595"/>
                    <a:pt x="15605" y="21595"/>
                  </a:cubicBezTo>
                  <a:cubicBezTo>
                    <a:pt x="15329" y="21595"/>
                    <a:pt x="15114" y="21574"/>
                    <a:pt x="14995" y="21571"/>
                  </a:cubicBezTo>
                  <a:cubicBezTo>
                    <a:pt x="13653" y="21442"/>
                    <a:pt x="8543" y="20237"/>
                    <a:pt x="6754" y="19867"/>
                  </a:cubicBezTo>
                  <a:cubicBezTo>
                    <a:pt x="6450" y="19707"/>
                    <a:pt x="5738" y="18417"/>
                    <a:pt x="5811" y="17537"/>
                  </a:cubicBezTo>
                  <a:cubicBezTo>
                    <a:pt x="5805" y="17238"/>
                    <a:pt x="5872" y="16974"/>
                    <a:pt x="5947" y="16828"/>
                  </a:cubicBezTo>
                  <a:cubicBezTo>
                    <a:pt x="6153" y="16845"/>
                    <a:pt x="6348" y="16845"/>
                    <a:pt x="6545" y="16845"/>
                  </a:cubicBezTo>
                  <a:cubicBezTo>
                    <a:pt x="7591" y="16857"/>
                    <a:pt x="8607" y="16605"/>
                    <a:pt x="9336" y="16205"/>
                  </a:cubicBezTo>
                  <a:cubicBezTo>
                    <a:pt x="10096" y="15821"/>
                    <a:pt x="10790" y="15326"/>
                    <a:pt x="11844" y="14658"/>
                  </a:cubicBezTo>
                  <a:cubicBezTo>
                    <a:pt x="12370" y="14321"/>
                    <a:pt x="12739" y="13897"/>
                    <a:pt x="12739" y="13438"/>
                  </a:cubicBezTo>
                  <a:cubicBezTo>
                    <a:pt x="12733" y="12815"/>
                    <a:pt x="12120" y="12381"/>
                    <a:pt x="11528" y="12106"/>
                  </a:cubicBezTo>
                  <a:cubicBezTo>
                    <a:pt x="9780" y="11308"/>
                    <a:pt x="6914" y="10997"/>
                    <a:pt x="5970" y="10792"/>
                  </a:cubicBezTo>
                  <a:cubicBezTo>
                    <a:pt x="5970" y="10792"/>
                    <a:pt x="5970" y="10788"/>
                    <a:pt x="5939" y="10771"/>
                  </a:cubicBezTo>
                  <a:cubicBezTo>
                    <a:pt x="5465" y="10611"/>
                    <a:pt x="4141" y="9580"/>
                    <a:pt x="3079" y="8517"/>
                  </a:cubicBezTo>
                  <a:cubicBezTo>
                    <a:pt x="1969" y="7450"/>
                    <a:pt x="930" y="6313"/>
                    <a:pt x="337" y="5718"/>
                  </a:cubicBezTo>
                  <a:cubicBezTo>
                    <a:pt x="128" y="5506"/>
                    <a:pt x="1" y="5240"/>
                    <a:pt x="1" y="4933"/>
                  </a:cubicBezTo>
                  <a:cubicBezTo>
                    <a:pt x="-14" y="4164"/>
                    <a:pt x="840" y="3076"/>
                    <a:pt x="2736" y="2179"/>
                  </a:cubicBezTo>
                  <a:lnTo>
                    <a:pt x="2748" y="2172"/>
                  </a:lnTo>
                  <a:cubicBezTo>
                    <a:pt x="2776" y="2172"/>
                    <a:pt x="2869" y="2161"/>
                    <a:pt x="3003" y="2161"/>
                  </a:cubicBezTo>
                  <a:cubicBezTo>
                    <a:pt x="3860" y="2130"/>
                    <a:pt x="5733" y="2599"/>
                    <a:pt x="7620" y="2613"/>
                  </a:cubicBezTo>
                  <a:cubicBezTo>
                    <a:pt x="8380" y="2613"/>
                    <a:pt x="9234" y="2523"/>
                    <a:pt x="9969" y="2189"/>
                  </a:cubicBezTo>
                  <a:cubicBezTo>
                    <a:pt x="11818" y="1372"/>
                    <a:pt x="13636" y="402"/>
                    <a:pt x="14440" y="0"/>
                  </a:cubicBezTo>
                  <a:cubicBezTo>
                    <a:pt x="14890" y="-5"/>
                    <a:pt x="16115" y="165"/>
                    <a:pt x="17109" y="432"/>
                  </a:cubicBezTo>
                  <a:cubicBezTo>
                    <a:pt x="18171" y="670"/>
                    <a:pt x="18996" y="1118"/>
                    <a:pt x="18973" y="1177"/>
                  </a:cubicBezTo>
                  <a:cubicBezTo>
                    <a:pt x="19414" y="1796"/>
                    <a:pt x="20152" y="2332"/>
                    <a:pt x="20790" y="2857"/>
                  </a:cubicBezTo>
                  <a:cubicBezTo>
                    <a:pt x="21113" y="3105"/>
                    <a:pt x="21377" y="3344"/>
                    <a:pt x="21563" y="3521"/>
                  </a:cubicBezTo>
                  <a:cubicBezTo>
                    <a:pt x="21563" y="3537"/>
                    <a:pt x="21568" y="3550"/>
                    <a:pt x="21586" y="3570"/>
                  </a:cubicBezTo>
                  <a:cubicBezTo>
                    <a:pt x="21020" y="3695"/>
                    <a:pt x="19884" y="3882"/>
                    <a:pt x="18935" y="3865"/>
                  </a:cubicBezTo>
                  <a:cubicBezTo>
                    <a:pt x="17939" y="3872"/>
                    <a:pt x="17144" y="3686"/>
                    <a:pt x="16990" y="3531"/>
                  </a:cubicBezTo>
                  <a:cubicBezTo>
                    <a:pt x="16391" y="3095"/>
                    <a:pt x="15457" y="2862"/>
                    <a:pt x="14600" y="2876"/>
                  </a:cubicBezTo>
                  <a:cubicBezTo>
                    <a:pt x="12149" y="2919"/>
                    <a:pt x="9925" y="4244"/>
                    <a:pt x="9638" y="6057"/>
                  </a:cubicBezTo>
                  <a:cubicBezTo>
                    <a:pt x="9606" y="6230"/>
                    <a:pt x="9606" y="6379"/>
                    <a:pt x="9606" y="6529"/>
                  </a:cubicBezTo>
                  <a:cubicBezTo>
                    <a:pt x="9606" y="6855"/>
                    <a:pt x="9629" y="7109"/>
                    <a:pt x="9908" y="743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AFAE1811-0324-4703-9136-A738B792A5FA}"/>
                </a:ext>
              </a:extLst>
            </p:cNvPr>
            <p:cNvSpPr/>
            <p:nvPr/>
          </p:nvSpPr>
          <p:spPr>
            <a:xfrm>
              <a:off x="4521200" y="1358900"/>
              <a:ext cx="32077" cy="2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3" extrusionOk="0">
                  <a:moveTo>
                    <a:pt x="20783" y="19099"/>
                  </a:moveTo>
                  <a:cubicBezTo>
                    <a:pt x="18467" y="20729"/>
                    <a:pt x="16152" y="21513"/>
                    <a:pt x="14066" y="21513"/>
                  </a:cubicBezTo>
                  <a:cubicBezTo>
                    <a:pt x="10281" y="21395"/>
                    <a:pt x="8378" y="19056"/>
                    <a:pt x="8186" y="17264"/>
                  </a:cubicBezTo>
                  <a:cubicBezTo>
                    <a:pt x="7263" y="11209"/>
                    <a:pt x="3823" y="6294"/>
                    <a:pt x="0" y="5672"/>
                  </a:cubicBezTo>
                  <a:cubicBezTo>
                    <a:pt x="701" y="5139"/>
                    <a:pt x="1306" y="4799"/>
                    <a:pt x="1960" y="4547"/>
                  </a:cubicBezTo>
                  <a:cubicBezTo>
                    <a:pt x="6207" y="2727"/>
                    <a:pt x="11972" y="-87"/>
                    <a:pt x="15354" y="2"/>
                  </a:cubicBezTo>
                  <a:cubicBezTo>
                    <a:pt x="16604" y="2"/>
                    <a:pt x="17314" y="401"/>
                    <a:pt x="17391" y="565"/>
                  </a:cubicBezTo>
                  <a:cubicBezTo>
                    <a:pt x="17391" y="727"/>
                    <a:pt x="17449" y="268"/>
                    <a:pt x="17622" y="1838"/>
                  </a:cubicBezTo>
                  <a:cubicBezTo>
                    <a:pt x="17977" y="7567"/>
                    <a:pt x="19399" y="12068"/>
                    <a:pt x="20485" y="15117"/>
                  </a:cubicBezTo>
                  <a:cubicBezTo>
                    <a:pt x="20917" y="16465"/>
                    <a:pt x="21340" y="17605"/>
                    <a:pt x="21600" y="18375"/>
                  </a:cubicBezTo>
                  <a:cubicBezTo>
                    <a:pt x="21360" y="18626"/>
                    <a:pt x="21080" y="18848"/>
                    <a:pt x="20783" y="190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48899345-6291-47DA-9B5C-748046E156A1}"/>
                </a:ext>
              </a:extLst>
            </p:cNvPr>
            <p:cNvSpPr/>
            <p:nvPr/>
          </p:nvSpPr>
          <p:spPr>
            <a:xfrm>
              <a:off x="4610100" y="1320800"/>
              <a:ext cx="18640" cy="27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445" extrusionOk="0">
                  <a:moveTo>
                    <a:pt x="21058" y="20609"/>
                  </a:moveTo>
                  <a:cubicBezTo>
                    <a:pt x="21041" y="20708"/>
                    <a:pt x="20876" y="20719"/>
                    <a:pt x="20861" y="20785"/>
                  </a:cubicBezTo>
                  <a:cubicBezTo>
                    <a:pt x="19956" y="21248"/>
                    <a:pt x="18772" y="21445"/>
                    <a:pt x="17885" y="21445"/>
                  </a:cubicBezTo>
                  <a:cubicBezTo>
                    <a:pt x="16339" y="21170"/>
                    <a:pt x="14597" y="21600"/>
                    <a:pt x="13397" y="16501"/>
                  </a:cubicBezTo>
                  <a:cubicBezTo>
                    <a:pt x="12625" y="11488"/>
                    <a:pt x="12066" y="7589"/>
                    <a:pt x="7726" y="3976"/>
                  </a:cubicBezTo>
                  <a:cubicBezTo>
                    <a:pt x="5457" y="2280"/>
                    <a:pt x="2991" y="1057"/>
                    <a:pt x="0" y="0"/>
                  </a:cubicBezTo>
                  <a:cubicBezTo>
                    <a:pt x="4339" y="1443"/>
                    <a:pt x="8302" y="2797"/>
                    <a:pt x="11424" y="3976"/>
                  </a:cubicBezTo>
                  <a:cubicBezTo>
                    <a:pt x="13134" y="4648"/>
                    <a:pt x="14597" y="5254"/>
                    <a:pt x="15650" y="5793"/>
                  </a:cubicBezTo>
                  <a:cubicBezTo>
                    <a:pt x="16077" y="6003"/>
                    <a:pt x="16439" y="6223"/>
                    <a:pt x="16537" y="6333"/>
                  </a:cubicBezTo>
                  <a:lnTo>
                    <a:pt x="16537" y="6289"/>
                  </a:lnTo>
                  <a:cubicBezTo>
                    <a:pt x="18345" y="8062"/>
                    <a:pt x="21600" y="14650"/>
                    <a:pt x="21469" y="18428"/>
                  </a:cubicBezTo>
                  <a:cubicBezTo>
                    <a:pt x="21469" y="19408"/>
                    <a:pt x="21272" y="20223"/>
                    <a:pt x="21058" y="2060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0FFA814F-D94B-4B4A-B76F-9D3D06A9A5F2}"/>
                </a:ext>
              </a:extLst>
            </p:cNvPr>
            <p:cNvSpPr/>
            <p:nvPr/>
          </p:nvSpPr>
          <p:spPr>
            <a:xfrm>
              <a:off x="2413000" y="1015999"/>
              <a:ext cx="785908" cy="51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extrusionOk="0">
                  <a:moveTo>
                    <a:pt x="18233" y="12092"/>
                  </a:moveTo>
                  <a:cubicBezTo>
                    <a:pt x="18266" y="12089"/>
                    <a:pt x="18302" y="12083"/>
                    <a:pt x="18341" y="12083"/>
                  </a:cubicBezTo>
                  <a:cubicBezTo>
                    <a:pt x="18512" y="12080"/>
                    <a:pt x="18715" y="12142"/>
                    <a:pt x="18904" y="12145"/>
                  </a:cubicBezTo>
                  <a:cubicBezTo>
                    <a:pt x="19004" y="12142"/>
                    <a:pt x="19102" y="12130"/>
                    <a:pt x="19207" y="12036"/>
                  </a:cubicBezTo>
                  <a:cubicBezTo>
                    <a:pt x="19309" y="11939"/>
                    <a:pt x="19369" y="11734"/>
                    <a:pt x="19365" y="11544"/>
                  </a:cubicBezTo>
                  <a:cubicBezTo>
                    <a:pt x="19365" y="11531"/>
                    <a:pt x="19365" y="11519"/>
                    <a:pt x="19363" y="11506"/>
                  </a:cubicBezTo>
                  <a:lnTo>
                    <a:pt x="19191" y="11512"/>
                  </a:lnTo>
                  <a:lnTo>
                    <a:pt x="19363" y="11499"/>
                  </a:lnTo>
                  <a:cubicBezTo>
                    <a:pt x="19359" y="11367"/>
                    <a:pt x="19357" y="11234"/>
                    <a:pt x="19357" y="11101"/>
                  </a:cubicBezTo>
                  <a:cubicBezTo>
                    <a:pt x="19355" y="10619"/>
                    <a:pt x="19395" y="10154"/>
                    <a:pt x="19466" y="9957"/>
                  </a:cubicBezTo>
                  <a:cubicBezTo>
                    <a:pt x="19501" y="9851"/>
                    <a:pt x="19560" y="9740"/>
                    <a:pt x="19620" y="9632"/>
                  </a:cubicBezTo>
                  <a:cubicBezTo>
                    <a:pt x="19674" y="9515"/>
                    <a:pt x="19748" y="9451"/>
                    <a:pt x="19763" y="9207"/>
                  </a:cubicBezTo>
                  <a:cubicBezTo>
                    <a:pt x="19770" y="9068"/>
                    <a:pt x="19696" y="8930"/>
                    <a:pt x="19634" y="8889"/>
                  </a:cubicBezTo>
                  <a:cubicBezTo>
                    <a:pt x="19561" y="8826"/>
                    <a:pt x="19487" y="8820"/>
                    <a:pt x="19441" y="8820"/>
                  </a:cubicBezTo>
                  <a:cubicBezTo>
                    <a:pt x="19416" y="8820"/>
                    <a:pt x="19398" y="8820"/>
                    <a:pt x="19380" y="8820"/>
                  </a:cubicBezTo>
                  <a:cubicBezTo>
                    <a:pt x="19340" y="8820"/>
                    <a:pt x="19341" y="8818"/>
                    <a:pt x="19333" y="8812"/>
                  </a:cubicBezTo>
                  <a:cubicBezTo>
                    <a:pt x="19326" y="8802"/>
                    <a:pt x="19291" y="8752"/>
                    <a:pt x="19253" y="8591"/>
                  </a:cubicBezTo>
                  <a:cubicBezTo>
                    <a:pt x="19233" y="8500"/>
                    <a:pt x="19224" y="8417"/>
                    <a:pt x="19224" y="8342"/>
                  </a:cubicBezTo>
                  <a:cubicBezTo>
                    <a:pt x="19220" y="8043"/>
                    <a:pt x="19369" y="7771"/>
                    <a:pt x="19493" y="7589"/>
                  </a:cubicBezTo>
                  <a:cubicBezTo>
                    <a:pt x="19587" y="7447"/>
                    <a:pt x="19827" y="7013"/>
                    <a:pt x="20112" y="6570"/>
                  </a:cubicBezTo>
                  <a:cubicBezTo>
                    <a:pt x="20390" y="6128"/>
                    <a:pt x="20724" y="5692"/>
                    <a:pt x="20887" y="5615"/>
                  </a:cubicBezTo>
                  <a:cubicBezTo>
                    <a:pt x="21288" y="5389"/>
                    <a:pt x="21578" y="4846"/>
                    <a:pt x="21595" y="4315"/>
                  </a:cubicBezTo>
                  <a:cubicBezTo>
                    <a:pt x="21600" y="4106"/>
                    <a:pt x="21512" y="3852"/>
                    <a:pt x="21356" y="3765"/>
                  </a:cubicBezTo>
                  <a:cubicBezTo>
                    <a:pt x="21167" y="3649"/>
                    <a:pt x="20859" y="3467"/>
                    <a:pt x="20524" y="3465"/>
                  </a:cubicBezTo>
                  <a:cubicBezTo>
                    <a:pt x="20277" y="3465"/>
                    <a:pt x="20005" y="3574"/>
                    <a:pt x="19789" y="3905"/>
                  </a:cubicBezTo>
                  <a:cubicBezTo>
                    <a:pt x="19600" y="4192"/>
                    <a:pt x="19451" y="4460"/>
                    <a:pt x="19319" y="4638"/>
                  </a:cubicBezTo>
                  <a:cubicBezTo>
                    <a:pt x="19181" y="4819"/>
                    <a:pt x="19077" y="4903"/>
                    <a:pt x="18952" y="4903"/>
                  </a:cubicBezTo>
                  <a:cubicBezTo>
                    <a:pt x="18913" y="4903"/>
                    <a:pt x="18867" y="4893"/>
                    <a:pt x="18817" y="4873"/>
                  </a:cubicBezTo>
                  <a:cubicBezTo>
                    <a:pt x="18657" y="4812"/>
                    <a:pt x="18545" y="4586"/>
                    <a:pt x="18436" y="4243"/>
                  </a:cubicBezTo>
                  <a:cubicBezTo>
                    <a:pt x="18329" y="3906"/>
                    <a:pt x="18244" y="3496"/>
                    <a:pt x="18083" y="3168"/>
                  </a:cubicBezTo>
                  <a:cubicBezTo>
                    <a:pt x="17930" y="2873"/>
                    <a:pt x="17880" y="2354"/>
                    <a:pt x="17841" y="1889"/>
                  </a:cubicBezTo>
                  <a:cubicBezTo>
                    <a:pt x="17823" y="1655"/>
                    <a:pt x="17804" y="1435"/>
                    <a:pt x="17756" y="1241"/>
                  </a:cubicBezTo>
                  <a:cubicBezTo>
                    <a:pt x="17721" y="1053"/>
                    <a:pt x="17597" y="822"/>
                    <a:pt x="17416" y="825"/>
                  </a:cubicBezTo>
                  <a:cubicBezTo>
                    <a:pt x="17390" y="825"/>
                    <a:pt x="17364" y="828"/>
                    <a:pt x="17337" y="838"/>
                  </a:cubicBezTo>
                  <a:cubicBezTo>
                    <a:pt x="17096" y="908"/>
                    <a:pt x="16995" y="936"/>
                    <a:pt x="16951" y="949"/>
                  </a:cubicBezTo>
                  <a:cubicBezTo>
                    <a:pt x="16868" y="924"/>
                    <a:pt x="16655" y="868"/>
                    <a:pt x="16430" y="868"/>
                  </a:cubicBezTo>
                  <a:cubicBezTo>
                    <a:pt x="16326" y="868"/>
                    <a:pt x="16216" y="879"/>
                    <a:pt x="16112" y="921"/>
                  </a:cubicBezTo>
                  <a:cubicBezTo>
                    <a:pt x="15960" y="983"/>
                    <a:pt x="15830" y="1071"/>
                    <a:pt x="15720" y="1161"/>
                  </a:cubicBezTo>
                  <a:cubicBezTo>
                    <a:pt x="15724" y="1131"/>
                    <a:pt x="15728" y="1100"/>
                    <a:pt x="15728" y="1066"/>
                  </a:cubicBezTo>
                  <a:cubicBezTo>
                    <a:pt x="15713" y="811"/>
                    <a:pt x="15618" y="745"/>
                    <a:pt x="15553" y="673"/>
                  </a:cubicBezTo>
                  <a:cubicBezTo>
                    <a:pt x="15479" y="606"/>
                    <a:pt x="15406" y="562"/>
                    <a:pt x="15325" y="545"/>
                  </a:cubicBezTo>
                  <a:cubicBezTo>
                    <a:pt x="14846" y="449"/>
                    <a:pt x="14074" y="66"/>
                    <a:pt x="13435" y="6"/>
                  </a:cubicBezTo>
                  <a:cubicBezTo>
                    <a:pt x="13394" y="2"/>
                    <a:pt x="13353" y="0"/>
                    <a:pt x="13317" y="0"/>
                  </a:cubicBezTo>
                  <a:cubicBezTo>
                    <a:pt x="12853" y="6"/>
                    <a:pt x="12555" y="233"/>
                    <a:pt x="12157" y="247"/>
                  </a:cubicBezTo>
                  <a:cubicBezTo>
                    <a:pt x="11563" y="283"/>
                    <a:pt x="10807" y="187"/>
                    <a:pt x="10250" y="798"/>
                  </a:cubicBezTo>
                  <a:cubicBezTo>
                    <a:pt x="10068" y="1002"/>
                    <a:pt x="9847" y="1127"/>
                    <a:pt x="9662" y="1202"/>
                  </a:cubicBezTo>
                  <a:cubicBezTo>
                    <a:pt x="9574" y="1241"/>
                    <a:pt x="9490" y="1268"/>
                    <a:pt x="9424" y="1297"/>
                  </a:cubicBezTo>
                  <a:cubicBezTo>
                    <a:pt x="9392" y="1309"/>
                    <a:pt x="9363" y="1320"/>
                    <a:pt x="9332" y="1337"/>
                  </a:cubicBezTo>
                  <a:cubicBezTo>
                    <a:pt x="9302" y="1358"/>
                    <a:pt x="9271" y="1358"/>
                    <a:pt x="9214" y="1456"/>
                  </a:cubicBezTo>
                  <a:cubicBezTo>
                    <a:pt x="9086" y="1712"/>
                    <a:pt x="8986" y="2068"/>
                    <a:pt x="8890" y="2360"/>
                  </a:cubicBezTo>
                  <a:cubicBezTo>
                    <a:pt x="8842" y="2504"/>
                    <a:pt x="8794" y="2632"/>
                    <a:pt x="8754" y="2710"/>
                  </a:cubicBezTo>
                  <a:cubicBezTo>
                    <a:pt x="8754" y="2710"/>
                    <a:pt x="8753" y="2712"/>
                    <a:pt x="8752" y="2714"/>
                  </a:cubicBezTo>
                  <a:cubicBezTo>
                    <a:pt x="8707" y="2621"/>
                    <a:pt x="8659" y="2471"/>
                    <a:pt x="8613" y="2318"/>
                  </a:cubicBezTo>
                  <a:cubicBezTo>
                    <a:pt x="8581" y="2221"/>
                    <a:pt x="8547" y="2123"/>
                    <a:pt x="8497" y="2029"/>
                  </a:cubicBezTo>
                  <a:cubicBezTo>
                    <a:pt x="8449" y="1940"/>
                    <a:pt x="8365" y="1837"/>
                    <a:pt x="8249" y="1838"/>
                  </a:cubicBezTo>
                  <a:cubicBezTo>
                    <a:pt x="8164" y="1838"/>
                    <a:pt x="8091" y="1893"/>
                    <a:pt x="8028" y="1964"/>
                  </a:cubicBezTo>
                  <a:cubicBezTo>
                    <a:pt x="7798" y="2239"/>
                    <a:pt x="7817" y="2637"/>
                    <a:pt x="7814" y="2942"/>
                  </a:cubicBezTo>
                  <a:lnTo>
                    <a:pt x="7814" y="2976"/>
                  </a:lnTo>
                  <a:cubicBezTo>
                    <a:pt x="7815" y="3271"/>
                    <a:pt x="7806" y="3526"/>
                    <a:pt x="7726" y="3708"/>
                  </a:cubicBezTo>
                  <a:cubicBezTo>
                    <a:pt x="7646" y="3906"/>
                    <a:pt x="7427" y="4022"/>
                    <a:pt x="7203" y="4016"/>
                  </a:cubicBezTo>
                  <a:cubicBezTo>
                    <a:pt x="7039" y="4022"/>
                    <a:pt x="6877" y="3948"/>
                    <a:pt x="6845" y="3909"/>
                  </a:cubicBezTo>
                  <a:cubicBezTo>
                    <a:pt x="6671" y="3728"/>
                    <a:pt x="6438" y="3559"/>
                    <a:pt x="5926" y="3567"/>
                  </a:cubicBezTo>
                  <a:cubicBezTo>
                    <a:pt x="5813" y="3567"/>
                    <a:pt x="5685" y="3573"/>
                    <a:pt x="5538" y="3590"/>
                  </a:cubicBezTo>
                  <a:cubicBezTo>
                    <a:pt x="5157" y="3627"/>
                    <a:pt x="4766" y="3749"/>
                    <a:pt x="4457" y="3924"/>
                  </a:cubicBezTo>
                  <a:cubicBezTo>
                    <a:pt x="4300" y="4014"/>
                    <a:pt x="4166" y="4111"/>
                    <a:pt x="4058" y="4236"/>
                  </a:cubicBezTo>
                  <a:cubicBezTo>
                    <a:pt x="3955" y="4359"/>
                    <a:pt x="3857" y="4520"/>
                    <a:pt x="3857" y="4760"/>
                  </a:cubicBezTo>
                  <a:cubicBezTo>
                    <a:pt x="3853" y="4851"/>
                    <a:pt x="3871" y="4941"/>
                    <a:pt x="3902" y="5020"/>
                  </a:cubicBezTo>
                  <a:cubicBezTo>
                    <a:pt x="3913" y="5053"/>
                    <a:pt x="3913" y="5069"/>
                    <a:pt x="3913" y="5077"/>
                  </a:cubicBezTo>
                  <a:cubicBezTo>
                    <a:pt x="3913" y="5087"/>
                    <a:pt x="3911" y="5113"/>
                    <a:pt x="3866" y="5160"/>
                  </a:cubicBezTo>
                  <a:cubicBezTo>
                    <a:pt x="3826" y="5204"/>
                    <a:pt x="3758" y="5232"/>
                    <a:pt x="3712" y="5230"/>
                  </a:cubicBezTo>
                  <a:cubicBezTo>
                    <a:pt x="3695" y="5232"/>
                    <a:pt x="3679" y="5226"/>
                    <a:pt x="3673" y="5224"/>
                  </a:cubicBezTo>
                  <a:lnTo>
                    <a:pt x="3673" y="5224"/>
                  </a:lnTo>
                  <a:cubicBezTo>
                    <a:pt x="3604" y="5110"/>
                    <a:pt x="3511" y="5085"/>
                    <a:pt x="3439" y="5085"/>
                  </a:cubicBezTo>
                  <a:cubicBezTo>
                    <a:pt x="3265" y="5091"/>
                    <a:pt x="3095" y="5210"/>
                    <a:pt x="2936" y="5377"/>
                  </a:cubicBezTo>
                  <a:cubicBezTo>
                    <a:pt x="2790" y="5553"/>
                    <a:pt x="2645" y="5783"/>
                    <a:pt x="2636" y="6122"/>
                  </a:cubicBezTo>
                  <a:cubicBezTo>
                    <a:pt x="2636" y="6144"/>
                    <a:pt x="2638" y="6176"/>
                    <a:pt x="2642" y="6205"/>
                  </a:cubicBezTo>
                  <a:cubicBezTo>
                    <a:pt x="2643" y="6238"/>
                    <a:pt x="2645" y="6282"/>
                    <a:pt x="2645" y="6323"/>
                  </a:cubicBezTo>
                  <a:cubicBezTo>
                    <a:pt x="2645" y="6481"/>
                    <a:pt x="2618" y="6631"/>
                    <a:pt x="2583" y="6717"/>
                  </a:cubicBezTo>
                  <a:cubicBezTo>
                    <a:pt x="2543" y="6806"/>
                    <a:pt x="2517" y="6831"/>
                    <a:pt x="2461" y="6835"/>
                  </a:cubicBezTo>
                  <a:cubicBezTo>
                    <a:pt x="2446" y="6835"/>
                    <a:pt x="2428" y="6832"/>
                    <a:pt x="2409" y="6827"/>
                  </a:cubicBezTo>
                  <a:cubicBezTo>
                    <a:pt x="2357" y="6806"/>
                    <a:pt x="2302" y="6796"/>
                    <a:pt x="2252" y="6796"/>
                  </a:cubicBezTo>
                  <a:cubicBezTo>
                    <a:pt x="1871" y="6803"/>
                    <a:pt x="1621" y="7271"/>
                    <a:pt x="1598" y="7741"/>
                  </a:cubicBezTo>
                  <a:cubicBezTo>
                    <a:pt x="1585" y="7782"/>
                    <a:pt x="1430" y="7945"/>
                    <a:pt x="1269" y="8026"/>
                  </a:cubicBezTo>
                  <a:cubicBezTo>
                    <a:pt x="1181" y="8073"/>
                    <a:pt x="1095" y="8113"/>
                    <a:pt x="1028" y="8141"/>
                  </a:cubicBezTo>
                  <a:cubicBezTo>
                    <a:pt x="992" y="8152"/>
                    <a:pt x="964" y="8163"/>
                    <a:pt x="942" y="8172"/>
                  </a:cubicBezTo>
                  <a:cubicBezTo>
                    <a:pt x="935" y="8172"/>
                    <a:pt x="930" y="8176"/>
                    <a:pt x="925" y="8176"/>
                  </a:cubicBezTo>
                  <a:lnTo>
                    <a:pt x="924" y="8176"/>
                  </a:lnTo>
                  <a:cubicBezTo>
                    <a:pt x="921" y="8176"/>
                    <a:pt x="921" y="8176"/>
                    <a:pt x="921" y="8176"/>
                  </a:cubicBezTo>
                  <a:cubicBezTo>
                    <a:pt x="910" y="8176"/>
                    <a:pt x="885" y="8176"/>
                    <a:pt x="859" y="8176"/>
                  </a:cubicBezTo>
                  <a:cubicBezTo>
                    <a:pt x="758" y="8176"/>
                    <a:pt x="581" y="8182"/>
                    <a:pt x="416" y="8218"/>
                  </a:cubicBezTo>
                  <a:cubicBezTo>
                    <a:pt x="334" y="8239"/>
                    <a:pt x="254" y="8264"/>
                    <a:pt x="177" y="8315"/>
                  </a:cubicBezTo>
                  <a:cubicBezTo>
                    <a:pt x="111" y="8359"/>
                    <a:pt x="2" y="8469"/>
                    <a:pt x="0" y="8692"/>
                  </a:cubicBezTo>
                  <a:cubicBezTo>
                    <a:pt x="2" y="8873"/>
                    <a:pt x="67" y="8982"/>
                    <a:pt x="136" y="9077"/>
                  </a:cubicBezTo>
                  <a:cubicBezTo>
                    <a:pt x="303" y="9308"/>
                    <a:pt x="489" y="9348"/>
                    <a:pt x="614" y="9341"/>
                  </a:cubicBezTo>
                  <a:cubicBezTo>
                    <a:pt x="636" y="9337"/>
                    <a:pt x="656" y="9337"/>
                    <a:pt x="674" y="9337"/>
                  </a:cubicBezTo>
                  <a:cubicBezTo>
                    <a:pt x="743" y="9337"/>
                    <a:pt x="805" y="9341"/>
                    <a:pt x="888" y="9372"/>
                  </a:cubicBezTo>
                  <a:cubicBezTo>
                    <a:pt x="949" y="9384"/>
                    <a:pt x="1084" y="9587"/>
                    <a:pt x="1193" y="9830"/>
                  </a:cubicBezTo>
                  <a:cubicBezTo>
                    <a:pt x="1317" y="10075"/>
                    <a:pt x="1384" y="10320"/>
                    <a:pt x="1556" y="10473"/>
                  </a:cubicBezTo>
                  <a:cubicBezTo>
                    <a:pt x="1624" y="10522"/>
                    <a:pt x="1698" y="10547"/>
                    <a:pt x="1768" y="10547"/>
                  </a:cubicBezTo>
                  <a:cubicBezTo>
                    <a:pt x="1964" y="10543"/>
                    <a:pt x="2147" y="10393"/>
                    <a:pt x="2256" y="10136"/>
                  </a:cubicBezTo>
                  <a:cubicBezTo>
                    <a:pt x="2286" y="10063"/>
                    <a:pt x="2313" y="9974"/>
                    <a:pt x="2338" y="9879"/>
                  </a:cubicBezTo>
                  <a:cubicBezTo>
                    <a:pt x="2379" y="9972"/>
                    <a:pt x="2438" y="10057"/>
                    <a:pt x="2523" y="10116"/>
                  </a:cubicBezTo>
                  <a:cubicBezTo>
                    <a:pt x="2614" y="10177"/>
                    <a:pt x="2705" y="10190"/>
                    <a:pt x="2801" y="10190"/>
                  </a:cubicBezTo>
                  <a:cubicBezTo>
                    <a:pt x="3086" y="10187"/>
                    <a:pt x="3444" y="10050"/>
                    <a:pt x="3552" y="10057"/>
                  </a:cubicBezTo>
                  <a:cubicBezTo>
                    <a:pt x="3561" y="10057"/>
                    <a:pt x="3561" y="10057"/>
                    <a:pt x="3561" y="10057"/>
                  </a:cubicBezTo>
                  <a:cubicBezTo>
                    <a:pt x="3641" y="10075"/>
                    <a:pt x="3913" y="10144"/>
                    <a:pt x="4198" y="10239"/>
                  </a:cubicBezTo>
                  <a:cubicBezTo>
                    <a:pt x="4476" y="10328"/>
                    <a:pt x="4780" y="10460"/>
                    <a:pt x="4861" y="10541"/>
                  </a:cubicBezTo>
                  <a:cubicBezTo>
                    <a:pt x="5028" y="10690"/>
                    <a:pt x="5248" y="10780"/>
                    <a:pt x="5455" y="10915"/>
                  </a:cubicBezTo>
                  <a:cubicBezTo>
                    <a:pt x="5662" y="11036"/>
                    <a:pt x="5831" y="11204"/>
                    <a:pt x="5879" y="11357"/>
                  </a:cubicBezTo>
                  <a:cubicBezTo>
                    <a:pt x="5942" y="11522"/>
                    <a:pt x="6002" y="12112"/>
                    <a:pt x="6039" y="12640"/>
                  </a:cubicBezTo>
                  <a:cubicBezTo>
                    <a:pt x="6060" y="12908"/>
                    <a:pt x="6076" y="13166"/>
                    <a:pt x="6098" y="13379"/>
                  </a:cubicBezTo>
                  <a:cubicBezTo>
                    <a:pt x="6123" y="13604"/>
                    <a:pt x="6120" y="13730"/>
                    <a:pt x="6193" y="13908"/>
                  </a:cubicBezTo>
                  <a:cubicBezTo>
                    <a:pt x="6229" y="13985"/>
                    <a:pt x="6308" y="14047"/>
                    <a:pt x="6370" y="14041"/>
                  </a:cubicBezTo>
                  <a:cubicBezTo>
                    <a:pt x="6393" y="14039"/>
                    <a:pt x="6413" y="14033"/>
                    <a:pt x="6432" y="14025"/>
                  </a:cubicBezTo>
                  <a:cubicBezTo>
                    <a:pt x="6398" y="14188"/>
                    <a:pt x="6384" y="14344"/>
                    <a:pt x="6384" y="14494"/>
                  </a:cubicBezTo>
                  <a:cubicBezTo>
                    <a:pt x="6384" y="14707"/>
                    <a:pt x="6413" y="14896"/>
                    <a:pt x="6465" y="15050"/>
                  </a:cubicBezTo>
                  <a:cubicBezTo>
                    <a:pt x="6518" y="15194"/>
                    <a:pt x="6592" y="15353"/>
                    <a:pt x="6752" y="15369"/>
                  </a:cubicBezTo>
                  <a:cubicBezTo>
                    <a:pt x="6810" y="15366"/>
                    <a:pt x="6898" y="15369"/>
                    <a:pt x="6972" y="15380"/>
                  </a:cubicBezTo>
                  <a:cubicBezTo>
                    <a:pt x="6941" y="15445"/>
                    <a:pt x="6902" y="15526"/>
                    <a:pt x="6867" y="15607"/>
                  </a:cubicBezTo>
                  <a:cubicBezTo>
                    <a:pt x="6799" y="15767"/>
                    <a:pt x="6723" y="15919"/>
                    <a:pt x="6718" y="16159"/>
                  </a:cubicBezTo>
                  <a:cubicBezTo>
                    <a:pt x="6718" y="16170"/>
                    <a:pt x="6718" y="16194"/>
                    <a:pt x="6719" y="16219"/>
                  </a:cubicBezTo>
                  <a:cubicBezTo>
                    <a:pt x="6755" y="16602"/>
                    <a:pt x="7003" y="17487"/>
                    <a:pt x="7103" y="17757"/>
                  </a:cubicBezTo>
                  <a:cubicBezTo>
                    <a:pt x="7204" y="17975"/>
                    <a:pt x="7339" y="18044"/>
                    <a:pt x="7481" y="18142"/>
                  </a:cubicBezTo>
                  <a:cubicBezTo>
                    <a:pt x="7496" y="18151"/>
                    <a:pt x="7509" y="18160"/>
                    <a:pt x="7523" y="18167"/>
                  </a:cubicBezTo>
                  <a:cubicBezTo>
                    <a:pt x="7511" y="18213"/>
                    <a:pt x="7503" y="18268"/>
                    <a:pt x="7501" y="18328"/>
                  </a:cubicBezTo>
                  <a:cubicBezTo>
                    <a:pt x="7501" y="18409"/>
                    <a:pt x="7518" y="18483"/>
                    <a:pt x="7539" y="18545"/>
                  </a:cubicBezTo>
                  <a:cubicBezTo>
                    <a:pt x="7582" y="18658"/>
                    <a:pt x="7650" y="18905"/>
                    <a:pt x="7735" y="19145"/>
                  </a:cubicBezTo>
                  <a:cubicBezTo>
                    <a:pt x="7824" y="19382"/>
                    <a:pt x="7918" y="19633"/>
                    <a:pt x="8097" y="19771"/>
                  </a:cubicBezTo>
                  <a:cubicBezTo>
                    <a:pt x="8179" y="19830"/>
                    <a:pt x="8390" y="20048"/>
                    <a:pt x="8573" y="20276"/>
                  </a:cubicBezTo>
                  <a:cubicBezTo>
                    <a:pt x="8757" y="20494"/>
                    <a:pt x="8928" y="20782"/>
                    <a:pt x="8928" y="20825"/>
                  </a:cubicBezTo>
                  <a:cubicBezTo>
                    <a:pt x="8967" y="21005"/>
                    <a:pt x="9107" y="21106"/>
                    <a:pt x="9194" y="21093"/>
                  </a:cubicBezTo>
                  <a:cubicBezTo>
                    <a:pt x="9352" y="21087"/>
                    <a:pt x="9472" y="20977"/>
                    <a:pt x="9589" y="20882"/>
                  </a:cubicBezTo>
                  <a:cubicBezTo>
                    <a:pt x="9621" y="20858"/>
                    <a:pt x="9648" y="20833"/>
                    <a:pt x="9674" y="20811"/>
                  </a:cubicBezTo>
                  <a:cubicBezTo>
                    <a:pt x="9689" y="20893"/>
                    <a:pt x="9708" y="20989"/>
                    <a:pt x="9730" y="21087"/>
                  </a:cubicBezTo>
                  <a:cubicBezTo>
                    <a:pt x="9778" y="21279"/>
                    <a:pt x="9874" y="21553"/>
                    <a:pt x="10094" y="21593"/>
                  </a:cubicBezTo>
                  <a:cubicBezTo>
                    <a:pt x="10133" y="21597"/>
                    <a:pt x="10169" y="21600"/>
                    <a:pt x="10204" y="21600"/>
                  </a:cubicBezTo>
                  <a:cubicBezTo>
                    <a:pt x="10208" y="21600"/>
                    <a:pt x="10214" y="21600"/>
                    <a:pt x="10218" y="21600"/>
                  </a:cubicBezTo>
                  <a:cubicBezTo>
                    <a:pt x="10482" y="21600"/>
                    <a:pt x="10653" y="21385"/>
                    <a:pt x="10851" y="21081"/>
                  </a:cubicBezTo>
                  <a:cubicBezTo>
                    <a:pt x="11163" y="20604"/>
                    <a:pt x="11079" y="20008"/>
                    <a:pt x="11102" y="19720"/>
                  </a:cubicBezTo>
                  <a:cubicBezTo>
                    <a:pt x="11108" y="19591"/>
                    <a:pt x="11112" y="19479"/>
                    <a:pt x="11119" y="19418"/>
                  </a:cubicBezTo>
                  <a:cubicBezTo>
                    <a:pt x="11125" y="19421"/>
                    <a:pt x="11133" y="19423"/>
                    <a:pt x="11140" y="19424"/>
                  </a:cubicBezTo>
                  <a:cubicBezTo>
                    <a:pt x="11205" y="19457"/>
                    <a:pt x="11266" y="19470"/>
                    <a:pt x="11328" y="19470"/>
                  </a:cubicBezTo>
                  <a:cubicBezTo>
                    <a:pt x="11446" y="19475"/>
                    <a:pt x="11566" y="19403"/>
                    <a:pt x="11641" y="19259"/>
                  </a:cubicBezTo>
                  <a:cubicBezTo>
                    <a:pt x="11718" y="19119"/>
                    <a:pt x="11745" y="18948"/>
                    <a:pt x="11745" y="18767"/>
                  </a:cubicBezTo>
                  <a:cubicBezTo>
                    <a:pt x="11745" y="18739"/>
                    <a:pt x="11744" y="18709"/>
                    <a:pt x="11744" y="18680"/>
                  </a:cubicBezTo>
                  <a:cubicBezTo>
                    <a:pt x="11726" y="18409"/>
                    <a:pt x="11663" y="18173"/>
                    <a:pt x="11668" y="18068"/>
                  </a:cubicBezTo>
                  <a:cubicBezTo>
                    <a:pt x="11669" y="18020"/>
                    <a:pt x="11673" y="18023"/>
                    <a:pt x="11674" y="18016"/>
                  </a:cubicBezTo>
                  <a:cubicBezTo>
                    <a:pt x="11679" y="18009"/>
                    <a:pt x="11704" y="17978"/>
                    <a:pt x="11784" y="17955"/>
                  </a:cubicBezTo>
                  <a:cubicBezTo>
                    <a:pt x="12032" y="17885"/>
                    <a:pt x="12216" y="17699"/>
                    <a:pt x="12358" y="17552"/>
                  </a:cubicBezTo>
                  <a:cubicBezTo>
                    <a:pt x="12502" y="17400"/>
                    <a:pt x="12601" y="17314"/>
                    <a:pt x="12652" y="17324"/>
                  </a:cubicBezTo>
                  <a:cubicBezTo>
                    <a:pt x="12798" y="17320"/>
                    <a:pt x="13181" y="17413"/>
                    <a:pt x="13459" y="17413"/>
                  </a:cubicBezTo>
                  <a:cubicBezTo>
                    <a:pt x="13528" y="17413"/>
                    <a:pt x="13594" y="17406"/>
                    <a:pt x="13659" y="17386"/>
                  </a:cubicBezTo>
                  <a:cubicBezTo>
                    <a:pt x="13719" y="17365"/>
                    <a:pt x="13792" y="17340"/>
                    <a:pt x="13859" y="17201"/>
                  </a:cubicBezTo>
                  <a:cubicBezTo>
                    <a:pt x="13901" y="17091"/>
                    <a:pt x="14001" y="16823"/>
                    <a:pt x="14118" y="16575"/>
                  </a:cubicBezTo>
                  <a:cubicBezTo>
                    <a:pt x="14176" y="16453"/>
                    <a:pt x="14237" y="16339"/>
                    <a:pt x="14289" y="16260"/>
                  </a:cubicBezTo>
                  <a:cubicBezTo>
                    <a:pt x="14316" y="16222"/>
                    <a:pt x="14339" y="16194"/>
                    <a:pt x="14355" y="16181"/>
                  </a:cubicBezTo>
                  <a:cubicBezTo>
                    <a:pt x="14364" y="16170"/>
                    <a:pt x="14370" y="16167"/>
                    <a:pt x="14373" y="16165"/>
                  </a:cubicBezTo>
                  <a:lnTo>
                    <a:pt x="14373" y="16164"/>
                  </a:lnTo>
                  <a:cubicBezTo>
                    <a:pt x="14590" y="16121"/>
                    <a:pt x="15175" y="16042"/>
                    <a:pt x="15705" y="15881"/>
                  </a:cubicBezTo>
                  <a:cubicBezTo>
                    <a:pt x="15985" y="15793"/>
                    <a:pt x="16257" y="15604"/>
                    <a:pt x="16482" y="15444"/>
                  </a:cubicBezTo>
                  <a:cubicBezTo>
                    <a:pt x="16678" y="15291"/>
                    <a:pt x="16868" y="15174"/>
                    <a:pt x="16908" y="15166"/>
                  </a:cubicBezTo>
                  <a:cubicBezTo>
                    <a:pt x="16908" y="15166"/>
                    <a:pt x="16908" y="15166"/>
                    <a:pt x="16910" y="15166"/>
                  </a:cubicBezTo>
                  <a:cubicBezTo>
                    <a:pt x="16975" y="15177"/>
                    <a:pt x="17052" y="15187"/>
                    <a:pt x="17133" y="15187"/>
                  </a:cubicBezTo>
                  <a:cubicBezTo>
                    <a:pt x="17217" y="15187"/>
                    <a:pt x="17302" y="15179"/>
                    <a:pt x="17383" y="15150"/>
                  </a:cubicBezTo>
                  <a:cubicBezTo>
                    <a:pt x="17424" y="15137"/>
                    <a:pt x="17464" y="15117"/>
                    <a:pt x="17511" y="15070"/>
                  </a:cubicBezTo>
                  <a:cubicBezTo>
                    <a:pt x="17553" y="15031"/>
                    <a:pt x="17614" y="14925"/>
                    <a:pt x="17612" y="14788"/>
                  </a:cubicBezTo>
                  <a:cubicBezTo>
                    <a:pt x="17609" y="14701"/>
                    <a:pt x="17591" y="14638"/>
                    <a:pt x="17569" y="14587"/>
                  </a:cubicBezTo>
                  <a:cubicBezTo>
                    <a:pt x="17602" y="14595"/>
                    <a:pt x="17634" y="14600"/>
                    <a:pt x="17672" y="14599"/>
                  </a:cubicBezTo>
                  <a:cubicBezTo>
                    <a:pt x="17731" y="14599"/>
                    <a:pt x="17792" y="14588"/>
                    <a:pt x="17855" y="14562"/>
                  </a:cubicBezTo>
                  <a:cubicBezTo>
                    <a:pt x="18179" y="14445"/>
                    <a:pt x="18313" y="14019"/>
                    <a:pt x="18302" y="13715"/>
                  </a:cubicBezTo>
                  <a:cubicBezTo>
                    <a:pt x="18299" y="13520"/>
                    <a:pt x="18272" y="13365"/>
                    <a:pt x="18209" y="13230"/>
                  </a:cubicBezTo>
                  <a:cubicBezTo>
                    <a:pt x="18170" y="13169"/>
                    <a:pt x="18093" y="12752"/>
                    <a:pt x="18010" y="12445"/>
                  </a:cubicBezTo>
                  <a:cubicBezTo>
                    <a:pt x="17993" y="12391"/>
                    <a:pt x="17986" y="12339"/>
                    <a:pt x="17986" y="12302"/>
                  </a:cubicBezTo>
                  <a:cubicBezTo>
                    <a:pt x="17990" y="12255"/>
                    <a:pt x="17991" y="12239"/>
                    <a:pt x="18015" y="12204"/>
                  </a:cubicBezTo>
                  <a:cubicBezTo>
                    <a:pt x="18039" y="12170"/>
                    <a:pt x="18104" y="12118"/>
                    <a:pt x="18233" y="1209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F2CCCBF4-E4C7-4531-9FB9-1AE5A60E8536}"/>
                </a:ext>
              </a:extLst>
            </p:cNvPr>
            <p:cNvSpPr/>
            <p:nvPr/>
          </p:nvSpPr>
          <p:spPr>
            <a:xfrm>
              <a:off x="2666999" y="1333499"/>
              <a:ext cx="13743" cy="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63" extrusionOk="0">
                  <a:moveTo>
                    <a:pt x="13727" y="19719"/>
                  </a:moveTo>
                  <a:cubicBezTo>
                    <a:pt x="12268" y="18214"/>
                    <a:pt x="10116" y="16800"/>
                    <a:pt x="7245" y="16800"/>
                  </a:cubicBezTo>
                  <a:cubicBezTo>
                    <a:pt x="5136" y="16275"/>
                    <a:pt x="2646" y="17335"/>
                    <a:pt x="0" y="20163"/>
                  </a:cubicBezTo>
                  <a:cubicBezTo>
                    <a:pt x="1233" y="12377"/>
                    <a:pt x="2242" y="6177"/>
                    <a:pt x="2981" y="1219"/>
                  </a:cubicBezTo>
                  <a:cubicBezTo>
                    <a:pt x="3544" y="512"/>
                    <a:pt x="4507" y="158"/>
                    <a:pt x="5517" y="158"/>
                  </a:cubicBezTo>
                  <a:cubicBezTo>
                    <a:pt x="10139" y="-1437"/>
                    <a:pt x="17675" y="9277"/>
                    <a:pt x="21600" y="19719"/>
                  </a:cubicBezTo>
                  <a:cubicBezTo>
                    <a:pt x="18146" y="19719"/>
                    <a:pt x="15320" y="19719"/>
                    <a:pt x="13727" y="1971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1DEE777B-ED81-48AB-A422-C26169996396}"/>
                </a:ext>
              </a:extLst>
            </p:cNvPr>
            <p:cNvSpPr/>
            <p:nvPr/>
          </p:nvSpPr>
          <p:spPr>
            <a:xfrm>
              <a:off x="2692399" y="1358900"/>
              <a:ext cx="3751" cy="10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3" h="21600" extrusionOk="0">
                  <a:moveTo>
                    <a:pt x="20494" y="9013"/>
                  </a:moveTo>
                  <a:cubicBezTo>
                    <a:pt x="19234" y="12642"/>
                    <a:pt x="17032" y="17632"/>
                    <a:pt x="14423" y="21600"/>
                  </a:cubicBezTo>
                  <a:cubicBezTo>
                    <a:pt x="8515" y="20523"/>
                    <a:pt x="3785" y="19899"/>
                    <a:pt x="0" y="19246"/>
                  </a:cubicBezTo>
                  <a:cubicBezTo>
                    <a:pt x="5521" y="13408"/>
                    <a:pt x="10009" y="6859"/>
                    <a:pt x="12616" y="0"/>
                  </a:cubicBezTo>
                  <a:cubicBezTo>
                    <a:pt x="18443" y="4647"/>
                    <a:pt x="21600" y="8221"/>
                    <a:pt x="20494" y="8729"/>
                  </a:cubicBezTo>
                  <a:cubicBezTo>
                    <a:pt x="20494" y="8729"/>
                    <a:pt x="20494" y="9013"/>
                    <a:pt x="20494" y="901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12C72399-1D85-438C-A473-FF744C7970D2}"/>
                </a:ext>
              </a:extLst>
            </p:cNvPr>
            <p:cNvSpPr/>
            <p:nvPr/>
          </p:nvSpPr>
          <p:spPr>
            <a:xfrm>
              <a:off x="3035300" y="1333500"/>
              <a:ext cx="11601" cy="12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040"/>
                  </a:moveTo>
                  <a:cubicBezTo>
                    <a:pt x="133" y="11217"/>
                    <a:pt x="1940" y="6334"/>
                    <a:pt x="3931" y="2750"/>
                  </a:cubicBezTo>
                  <a:cubicBezTo>
                    <a:pt x="4489" y="1694"/>
                    <a:pt x="5020" y="860"/>
                    <a:pt x="5472" y="0"/>
                  </a:cubicBezTo>
                  <a:cubicBezTo>
                    <a:pt x="8157" y="540"/>
                    <a:pt x="11452" y="1425"/>
                    <a:pt x="14107" y="2579"/>
                  </a:cubicBezTo>
                  <a:cubicBezTo>
                    <a:pt x="19793" y="5155"/>
                    <a:pt x="21176" y="7462"/>
                    <a:pt x="20963" y="8739"/>
                  </a:cubicBezTo>
                  <a:cubicBezTo>
                    <a:pt x="20963" y="8739"/>
                    <a:pt x="20963" y="8910"/>
                    <a:pt x="20963" y="9573"/>
                  </a:cubicBezTo>
                  <a:cubicBezTo>
                    <a:pt x="20857" y="10260"/>
                    <a:pt x="20857" y="11587"/>
                    <a:pt x="20857" y="13009"/>
                  </a:cubicBezTo>
                  <a:cubicBezTo>
                    <a:pt x="20857" y="15784"/>
                    <a:pt x="21097" y="18803"/>
                    <a:pt x="21600" y="21600"/>
                  </a:cubicBezTo>
                  <a:cubicBezTo>
                    <a:pt x="15544" y="17772"/>
                    <a:pt x="8530" y="14874"/>
                    <a:pt x="0" y="140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2D9BB9B8-3ED3-45CE-A20D-3B7B22DC3915}"/>
                </a:ext>
              </a:extLst>
            </p:cNvPr>
            <p:cNvSpPr/>
            <p:nvPr/>
          </p:nvSpPr>
          <p:spPr>
            <a:xfrm>
              <a:off x="977900" y="1193799"/>
              <a:ext cx="5014083" cy="2143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7857" y="10893"/>
                  </a:moveTo>
                  <a:cubicBezTo>
                    <a:pt x="17857" y="10929"/>
                    <a:pt x="17861" y="10966"/>
                    <a:pt x="17869" y="11006"/>
                  </a:cubicBezTo>
                  <a:lnTo>
                    <a:pt x="17869" y="11006"/>
                  </a:lnTo>
                  <a:cubicBezTo>
                    <a:pt x="17885" y="11100"/>
                    <a:pt x="17918" y="11173"/>
                    <a:pt x="17943" y="11232"/>
                  </a:cubicBezTo>
                  <a:cubicBezTo>
                    <a:pt x="17957" y="11262"/>
                    <a:pt x="17968" y="11288"/>
                    <a:pt x="17976" y="11308"/>
                  </a:cubicBezTo>
                  <a:cubicBezTo>
                    <a:pt x="17978" y="11316"/>
                    <a:pt x="17980" y="11323"/>
                    <a:pt x="17982" y="11327"/>
                  </a:cubicBezTo>
                  <a:cubicBezTo>
                    <a:pt x="17956" y="11396"/>
                    <a:pt x="17882" y="11530"/>
                    <a:pt x="17867" y="11692"/>
                  </a:cubicBezTo>
                  <a:cubicBezTo>
                    <a:pt x="17866" y="11698"/>
                    <a:pt x="17866" y="11705"/>
                    <a:pt x="17866" y="11715"/>
                  </a:cubicBezTo>
                  <a:cubicBezTo>
                    <a:pt x="17866" y="11729"/>
                    <a:pt x="17867" y="11747"/>
                    <a:pt x="17873" y="11768"/>
                  </a:cubicBezTo>
                  <a:cubicBezTo>
                    <a:pt x="17879" y="11786"/>
                    <a:pt x="17890" y="11795"/>
                    <a:pt x="17898" y="11795"/>
                  </a:cubicBezTo>
                  <a:cubicBezTo>
                    <a:pt x="17898" y="11795"/>
                    <a:pt x="17898" y="11795"/>
                    <a:pt x="17898" y="11795"/>
                  </a:cubicBezTo>
                  <a:cubicBezTo>
                    <a:pt x="17922" y="11790"/>
                    <a:pt x="17930" y="11767"/>
                    <a:pt x="17946" y="11740"/>
                  </a:cubicBezTo>
                  <a:cubicBezTo>
                    <a:pt x="17989" y="11657"/>
                    <a:pt x="18050" y="11497"/>
                    <a:pt x="18075" y="11405"/>
                  </a:cubicBezTo>
                  <a:cubicBezTo>
                    <a:pt x="18088" y="11364"/>
                    <a:pt x="18103" y="11355"/>
                    <a:pt x="18126" y="11347"/>
                  </a:cubicBezTo>
                  <a:cubicBezTo>
                    <a:pt x="18137" y="11344"/>
                    <a:pt x="18149" y="11342"/>
                    <a:pt x="18162" y="11335"/>
                  </a:cubicBezTo>
                  <a:cubicBezTo>
                    <a:pt x="18174" y="11329"/>
                    <a:pt x="18192" y="11311"/>
                    <a:pt x="18201" y="11270"/>
                  </a:cubicBezTo>
                  <a:cubicBezTo>
                    <a:pt x="18216" y="11197"/>
                    <a:pt x="18216" y="11197"/>
                    <a:pt x="18216" y="11197"/>
                  </a:cubicBezTo>
                  <a:cubicBezTo>
                    <a:pt x="18220" y="11180"/>
                    <a:pt x="18220" y="11160"/>
                    <a:pt x="18216" y="11142"/>
                  </a:cubicBezTo>
                  <a:cubicBezTo>
                    <a:pt x="18213" y="11124"/>
                    <a:pt x="18206" y="11111"/>
                    <a:pt x="18198" y="11107"/>
                  </a:cubicBezTo>
                  <a:cubicBezTo>
                    <a:pt x="18198" y="11107"/>
                    <a:pt x="18142" y="11079"/>
                    <a:pt x="18099" y="11038"/>
                  </a:cubicBezTo>
                  <a:cubicBezTo>
                    <a:pt x="18089" y="11029"/>
                    <a:pt x="18079" y="11026"/>
                    <a:pt x="18070" y="11026"/>
                  </a:cubicBezTo>
                  <a:cubicBezTo>
                    <a:pt x="18056" y="11026"/>
                    <a:pt x="18043" y="11033"/>
                    <a:pt x="18034" y="11038"/>
                  </a:cubicBezTo>
                  <a:cubicBezTo>
                    <a:pt x="18035" y="11028"/>
                    <a:pt x="18036" y="11014"/>
                    <a:pt x="18038" y="10998"/>
                  </a:cubicBezTo>
                  <a:cubicBezTo>
                    <a:pt x="18049" y="10908"/>
                    <a:pt x="18064" y="10877"/>
                    <a:pt x="18083" y="10840"/>
                  </a:cubicBezTo>
                  <a:cubicBezTo>
                    <a:pt x="18100" y="10808"/>
                    <a:pt x="18129" y="10758"/>
                    <a:pt x="18128" y="10663"/>
                  </a:cubicBezTo>
                  <a:cubicBezTo>
                    <a:pt x="18128" y="10646"/>
                    <a:pt x="18127" y="10628"/>
                    <a:pt x="18126" y="10610"/>
                  </a:cubicBezTo>
                  <a:cubicBezTo>
                    <a:pt x="18117" y="10509"/>
                    <a:pt x="18097" y="10441"/>
                    <a:pt x="18075" y="10400"/>
                  </a:cubicBezTo>
                  <a:cubicBezTo>
                    <a:pt x="18054" y="10358"/>
                    <a:pt x="18034" y="10343"/>
                    <a:pt x="18017" y="10342"/>
                  </a:cubicBezTo>
                  <a:cubicBezTo>
                    <a:pt x="17999" y="10336"/>
                    <a:pt x="17977" y="10381"/>
                    <a:pt x="17976" y="10415"/>
                  </a:cubicBezTo>
                  <a:cubicBezTo>
                    <a:pt x="17968" y="10505"/>
                    <a:pt x="17979" y="10567"/>
                    <a:pt x="17954" y="10616"/>
                  </a:cubicBezTo>
                  <a:cubicBezTo>
                    <a:pt x="17934" y="10653"/>
                    <a:pt x="17913" y="10684"/>
                    <a:pt x="17894" y="10723"/>
                  </a:cubicBezTo>
                  <a:cubicBezTo>
                    <a:pt x="17875" y="10761"/>
                    <a:pt x="17857" y="10818"/>
                    <a:pt x="17857" y="10893"/>
                  </a:cubicBezTo>
                  <a:close/>
                  <a:moveTo>
                    <a:pt x="17923" y="9455"/>
                  </a:moveTo>
                  <a:cubicBezTo>
                    <a:pt x="17905" y="9538"/>
                    <a:pt x="17895" y="9631"/>
                    <a:pt x="17894" y="9711"/>
                  </a:cubicBezTo>
                  <a:cubicBezTo>
                    <a:pt x="17895" y="9747"/>
                    <a:pt x="17897" y="9783"/>
                    <a:pt x="17904" y="9816"/>
                  </a:cubicBezTo>
                  <a:cubicBezTo>
                    <a:pt x="17910" y="9848"/>
                    <a:pt x="17927" y="9878"/>
                    <a:pt x="17946" y="9878"/>
                  </a:cubicBezTo>
                  <a:cubicBezTo>
                    <a:pt x="17946" y="9878"/>
                    <a:pt x="17947" y="9878"/>
                    <a:pt x="17947" y="9878"/>
                  </a:cubicBezTo>
                  <a:cubicBezTo>
                    <a:pt x="17949" y="9878"/>
                    <a:pt x="17950" y="9878"/>
                    <a:pt x="17952" y="9878"/>
                  </a:cubicBezTo>
                  <a:cubicBezTo>
                    <a:pt x="17995" y="9860"/>
                    <a:pt x="18015" y="9778"/>
                    <a:pt x="18035" y="9694"/>
                  </a:cubicBezTo>
                  <a:cubicBezTo>
                    <a:pt x="18054" y="9605"/>
                    <a:pt x="18066" y="9506"/>
                    <a:pt x="18066" y="9423"/>
                  </a:cubicBezTo>
                  <a:cubicBezTo>
                    <a:pt x="18066" y="9391"/>
                    <a:pt x="18065" y="9360"/>
                    <a:pt x="18058" y="9329"/>
                  </a:cubicBezTo>
                  <a:cubicBezTo>
                    <a:pt x="18051" y="9299"/>
                    <a:pt x="18034" y="9271"/>
                    <a:pt x="18017" y="9273"/>
                  </a:cubicBezTo>
                  <a:cubicBezTo>
                    <a:pt x="18014" y="9273"/>
                    <a:pt x="18010" y="9274"/>
                    <a:pt x="18006" y="9276"/>
                  </a:cubicBezTo>
                  <a:lnTo>
                    <a:pt x="18006" y="9276"/>
                  </a:lnTo>
                  <a:cubicBezTo>
                    <a:pt x="17966" y="9297"/>
                    <a:pt x="17941" y="9374"/>
                    <a:pt x="17923" y="9455"/>
                  </a:cubicBezTo>
                  <a:close/>
                  <a:moveTo>
                    <a:pt x="17523" y="12835"/>
                  </a:moveTo>
                  <a:cubicBezTo>
                    <a:pt x="17513" y="12870"/>
                    <a:pt x="17507" y="12905"/>
                    <a:pt x="17502" y="12931"/>
                  </a:cubicBezTo>
                  <a:cubicBezTo>
                    <a:pt x="17500" y="12944"/>
                    <a:pt x="17498" y="12954"/>
                    <a:pt x="17496" y="12961"/>
                  </a:cubicBezTo>
                  <a:cubicBezTo>
                    <a:pt x="17496" y="12965"/>
                    <a:pt x="17495" y="12968"/>
                    <a:pt x="17494" y="12968"/>
                  </a:cubicBezTo>
                  <a:cubicBezTo>
                    <a:pt x="17479" y="13000"/>
                    <a:pt x="17465" y="13011"/>
                    <a:pt x="17423" y="13041"/>
                  </a:cubicBezTo>
                  <a:cubicBezTo>
                    <a:pt x="17373" y="13079"/>
                    <a:pt x="17358" y="13183"/>
                    <a:pt x="17349" y="13254"/>
                  </a:cubicBezTo>
                  <a:cubicBezTo>
                    <a:pt x="17344" y="13246"/>
                    <a:pt x="17338" y="13236"/>
                    <a:pt x="17332" y="13227"/>
                  </a:cubicBezTo>
                  <a:cubicBezTo>
                    <a:pt x="17316" y="13204"/>
                    <a:pt x="17301" y="13175"/>
                    <a:pt x="17276" y="13171"/>
                  </a:cubicBezTo>
                  <a:cubicBezTo>
                    <a:pt x="17266" y="13170"/>
                    <a:pt x="17253" y="13182"/>
                    <a:pt x="17245" y="13205"/>
                  </a:cubicBezTo>
                  <a:cubicBezTo>
                    <a:pt x="17231" y="13250"/>
                    <a:pt x="17230" y="13295"/>
                    <a:pt x="17230" y="13351"/>
                  </a:cubicBezTo>
                  <a:cubicBezTo>
                    <a:pt x="17230" y="13478"/>
                    <a:pt x="17245" y="13662"/>
                    <a:pt x="17271" y="13830"/>
                  </a:cubicBezTo>
                  <a:cubicBezTo>
                    <a:pt x="17291" y="13957"/>
                    <a:pt x="17326" y="14058"/>
                    <a:pt x="17360" y="14128"/>
                  </a:cubicBezTo>
                  <a:cubicBezTo>
                    <a:pt x="17395" y="14198"/>
                    <a:pt x="17422" y="14241"/>
                    <a:pt x="17451" y="14246"/>
                  </a:cubicBezTo>
                  <a:cubicBezTo>
                    <a:pt x="17477" y="14245"/>
                    <a:pt x="17526" y="14247"/>
                    <a:pt x="17556" y="14271"/>
                  </a:cubicBezTo>
                  <a:cubicBezTo>
                    <a:pt x="17575" y="14287"/>
                    <a:pt x="17607" y="14299"/>
                    <a:pt x="17639" y="14299"/>
                  </a:cubicBezTo>
                  <a:cubicBezTo>
                    <a:pt x="17660" y="14299"/>
                    <a:pt x="17681" y="14295"/>
                    <a:pt x="17701" y="14276"/>
                  </a:cubicBezTo>
                  <a:cubicBezTo>
                    <a:pt x="17720" y="14259"/>
                    <a:pt x="17741" y="14211"/>
                    <a:pt x="17740" y="14147"/>
                  </a:cubicBezTo>
                  <a:cubicBezTo>
                    <a:pt x="17740" y="14143"/>
                    <a:pt x="17740" y="14140"/>
                    <a:pt x="17740" y="14136"/>
                  </a:cubicBezTo>
                  <a:cubicBezTo>
                    <a:pt x="17738" y="14085"/>
                    <a:pt x="17736" y="14030"/>
                    <a:pt x="17736" y="13975"/>
                  </a:cubicBezTo>
                  <a:cubicBezTo>
                    <a:pt x="17736" y="13878"/>
                    <a:pt x="17744" y="13785"/>
                    <a:pt x="17769" y="13721"/>
                  </a:cubicBezTo>
                  <a:cubicBezTo>
                    <a:pt x="17789" y="13671"/>
                    <a:pt x="17810" y="13627"/>
                    <a:pt x="17828" y="13576"/>
                  </a:cubicBezTo>
                  <a:cubicBezTo>
                    <a:pt x="17846" y="13525"/>
                    <a:pt x="17861" y="13460"/>
                    <a:pt x="17860" y="13381"/>
                  </a:cubicBezTo>
                  <a:cubicBezTo>
                    <a:pt x="17860" y="13346"/>
                    <a:pt x="17858" y="13308"/>
                    <a:pt x="17852" y="13269"/>
                  </a:cubicBezTo>
                  <a:cubicBezTo>
                    <a:pt x="17830" y="13119"/>
                    <a:pt x="17797" y="13006"/>
                    <a:pt x="17800" y="12968"/>
                  </a:cubicBezTo>
                  <a:cubicBezTo>
                    <a:pt x="17800" y="12957"/>
                    <a:pt x="17800" y="12955"/>
                    <a:pt x="17805" y="12944"/>
                  </a:cubicBezTo>
                  <a:cubicBezTo>
                    <a:pt x="17820" y="12906"/>
                    <a:pt x="17838" y="12880"/>
                    <a:pt x="17854" y="12850"/>
                  </a:cubicBezTo>
                  <a:cubicBezTo>
                    <a:pt x="17870" y="12822"/>
                    <a:pt x="17889" y="12781"/>
                    <a:pt x="17889" y="12712"/>
                  </a:cubicBezTo>
                  <a:cubicBezTo>
                    <a:pt x="17889" y="12700"/>
                    <a:pt x="17889" y="12682"/>
                    <a:pt x="17883" y="12662"/>
                  </a:cubicBezTo>
                  <a:cubicBezTo>
                    <a:pt x="17876" y="12642"/>
                    <a:pt x="17864" y="12635"/>
                    <a:pt x="17859" y="12635"/>
                  </a:cubicBezTo>
                  <a:cubicBezTo>
                    <a:pt x="17842" y="12638"/>
                    <a:pt x="17838" y="12649"/>
                    <a:pt x="17832" y="12654"/>
                  </a:cubicBezTo>
                  <a:cubicBezTo>
                    <a:pt x="17825" y="12660"/>
                    <a:pt x="17820" y="12663"/>
                    <a:pt x="17817" y="12663"/>
                  </a:cubicBezTo>
                  <a:cubicBezTo>
                    <a:pt x="17817" y="12662"/>
                    <a:pt x="17816" y="12662"/>
                    <a:pt x="17816" y="12662"/>
                  </a:cubicBezTo>
                  <a:cubicBezTo>
                    <a:pt x="17815" y="12662"/>
                    <a:pt x="17814" y="12662"/>
                    <a:pt x="17808" y="12641"/>
                  </a:cubicBezTo>
                  <a:cubicBezTo>
                    <a:pt x="17802" y="12614"/>
                    <a:pt x="17794" y="12549"/>
                    <a:pt x="17792" y="12435"/>
                  </a:cubicBezTo>
                  <a:cubicBezTo>
                    <a:pt x="17792" y="12412"/>
                    <a:pt x="17788" y="12386"/>
                    <a:pt x="17780" y="12365"/>
                  </a:cubicBezTo>
                  <a:cubicBezTo>
                    <a:pt x="17771" y="12344"/>
                    <a:pt x="17759" y="12337"/>
                    <a:pt x="17751" y="12337"/>
                  </a:cubicBezTo>
                  <a:cubicBezTo>
                    <a:pt x="17725" y="12341"/>
                    <a:pt x="17707" y="12372"/>
                    <a:pt x="17688" y="12410"/>
                  </a:cubicBezTo>
                  <a:cubicBezTo>
                    <a:pt x="17670" y="12449"/>
                    <a:pt x="17654" y="12497"/>
                    <a:pt x="17651" y="12560"/>
                  </a:cubicBezTo>
                  <a:cubicBezTo>
                    <a:pt x="17650" y="12566"/>
                    <a:pt x="17650" y="12573"/>
                    <a:pt x="17650" y="12580"/>
                  </a:cubicBezTo>
                  <a:cubicBezTo>
                    <a:pt x="17650" y="12620"/>
                    <a:pt x="17656" y="12652"/>
                    <a:pt x="17659" y="12674"/>
                  </a:cubicBezTo>
                  <a:cubicBezTo>
                    <a:pt x="17660" y="12680"/>
                    <a:pt x="17661" y="12684"/>
                    <a:pt x="17661" y="12689"/>
                  </a:cubicBezTo>
                  <a:cubicBezTo>
                    <a:pt x="17656" y="12690"/>
                    <a:pt x="17647" y="12692"/>
                    <a:pt x="17636" y="12691"/>
                  </a:cubicBezTo>
                  <a:cubicBezTo>
                    <a:pt x="17579" y="12689"/>
                    <a:pt x="17541" y="12764"/>
                    <a:pt x="17523" y="12835"/>
                  </a:cubicBezTo>
                  <a:close/>
                  <a:moveTo>
                    <a:pt x="19072" y="6964"/>
                  </a:moveTo>
                  <a:cubicBezTo>
                    <a:pt x="19057" y="7051"/>
                    <a:pt x="19043" y="7133"/>
                    <a:pt x="19030" y="7191"/>
                  </a:cubicBezTo>
                  <a:cubicBezTo>
                    <a:pt x="19025" y="7219"/>
                    <a:pt x="19019" y="7242"/>
                    <a:pt x="19015" y="7254"/>
                  </a:cubicBezTo>
                  <a:cubicBezTo>
                    <a:pt x="19014" y="7255"/>
                    <a:pt x="19014" y="7257"/>
                    <a:pt x="19014" y="7258"/>
                  </a:cubicBezTo>
                  <a:cubicBezTo>
                    <a:pt x="19003" y="7261"/>
                    <a:pt x="18994" y="7269"/>
                    <a:pt x="18981" y="7280"/>
                  </a:cubicBezTo>
                  <a:cubicBezTo>
                    <a:pt x="18937" y="7322"/>
                    <a:pt x="18872" y="7396"/>
                    <a:pt x="18840" y="7480"/>
                  </a:cubicBezTo>
                  <a:cubicBezTo>
                    <a:pt x="18839" y="7482"/>
                    <a:pt x="18833" y="7485"/>
                    <a:pt x="18824" y="7485"/>
                  </a:cubicBezTo>
                  <a:cubicBezTo>
                    <a:pt x="18790" y="7487"/>
                    <a:pt x="18728" y="7440"/>
                    <a:pt x="18685" y="7439"/>
                  </a:cubicBezTo>
                  <a:cubicBezTo>
                    <a:pt x="18671" y="7440"/>
                    <a:pt x="18652" y="7441"/>
                    <a:pt x="18638" y="7487"/>
                  </a:cubicBezTo>
                  <a:cubicBezTo>
                    <a:pt x="18620" y="7548"/>
                    <a:pt x="18580" y="7635"/>
                    <a:pt x="18554" y="7692"/>
                  </a:cubicBezTo>
                  <a:cubicBezTo>
                    <a:pt x="18554" y="7698"/>
                    <a:pt x="18535" y="7709"/>
                    <a:pt x="18513" y="7724"/>
                  </a:cubicBezTo>
                  <a:cubicBezTo>
                    <a:pt x="18492" y="7734"/>
                    <a:pt x="18459" y="7790"/>
                    <a:pt x="18461" y="7881"/>
                  </a:cubicBezTo>
                  <a:cubicBezTo>
                    <a:pt x="18461" y="7899"/>
                    <a:pt x="18462" y="7918"/>
                    <a:pt x="18464" y="7939"/>
                  </a:cubicBezTo>
                  <a:cubicBezTo>
                    <a:pt x="18472" y="8031"/>
                    <a:pt x="18486" y="8118"/>
                    <a:pt x="18502" y="8187"/>
                  </a:cubicBezTo>
                  <a:cubicBezTo>
                    <a:pt x="18519" y="8253"/>
                    <a:pt x="18536" y="8314"/>
                    <a:pt x="18572" y="8320"/>
                  </a:cubicBezTo>
                  <a:cubicBezTo>
                    <a:pt x="18595" y="8320"/>
                    <a:pt x="18620" y="8300"/>
                    <a:pt x="18639" y="8253"/>
                  </a:cubicBezTo>
                  <a:cubicBezTo>
                    <a:pt x="18659" y="8206"/>
                    <a:pt x="18672" y="8133"/>
                    <a:pt x="18672" y="8041"/>
                  </a:cubicBezTo>
                  <a:cubicBezTo>
                    <a:pt x="18672" y="8039"/>
                    <a:pt x="18672" y="8038"/>
                    <a:pt x="18672" y="8036"/>
                  </a:cubicBezTo>
                  <a:cubicBezTo>
                    <a:pt x="18677" y="8040"/>
                    <a:pt x="18686" y="8047"/>
                    <a:pt x="18695" y="8057"/>
                  </a:cubicBezTo>
                  <a:cubicBezTo>
                    <a:pt x="18710" y="8071"/>
                    <a:pt x="18727" y="8089"/>
                    <a:pt x="18747" y="8090"/>
                  </a:cubicBezTo>
                  <a:cubicBezTo>
                    <a:pt x="18750" y="8090"/>
                    <a:pt x="18753" y="8090"/>
                    <a:pt x="18756" y="8089"/>
                  </a:cubicBezTo>
                  <a:cubicBezTo>
                    <a:pt x="18795" y="8069"/>
                    <a:pt x="18817" y="8004"/>
                    <a:pt x="18832" y="7928"/>
                  </a:cubicBezTo>
                  <a:cubicBezTo>
                    <a:pt x="18839" y="7940"/>
                    <a:pt x="18848" y="7950"/>
                    <a:pt x="18858" y="7957"/>
                  </a:cubicBezTo>
                  <a:cubicBezTo>
                    <a:pt x="18870" y="7966"/>
                    <a:pt x="18881" y="7970"/>
                    <a:pt x="18891" y="7970"/>
                  </a:cubicBezTo>
                  <a:cubicBezTo>
                    <a:pt x="18921" y="7970"/>
                    <a:pt x="18944" y="7936"/>
                    <a:pt x="18957" y="7897"/>
                  </a:cubicBezTo>
                  <a:cubicBezTo>
                    <a:pt x="18967" y="7865"/>
                    <a:pt x="18972" y="7835"/>
                    <a:pt x="18974" y="7806"/>
                  </a:cubicBezTo>
                  <a:cubicBezTo>
                    <a:pt x="18983" y="7794"/>
                    <a:pt x="19006" y="7770"/>
                    <a:pt x="19029" y="7750"/>
                  </a:cubicBezTo>
                  <a:cubicBezTo>
                    <a:pt x="19057" y="7723"/>
                    <a:pt x="19081" y="7705"/>
                    <a:pt x="19100" y="7670"/>
                  </a:cubicBezTo>
                  <a:cubicBezTo>
                    <a:pt x="19103" y="7660"/>
                    <a:pt x="19130" y="7628"/>
                    <a:pt x="19155" y="7598"/>
                  </a:cubicBezTo>
                  <a:cubicBezTo>
                    <a:pt x="19167" y="7581"/>
                    <a:pt x="19179" y="7564"/>
                    <a:pt x="19190" y="7545"/>
                  </a:cubicBezTo>
                  <a:cubicBezTo>
                    <a:pt x="19200" y="7525"/>
                    <a:pt x="19211" y="7507"/>
                    <a:pt x="19216" y="7463"/>
                  </a:cubicBezTo>
                  <a:cubicBezTo>
                    <a:pt x="19220" y="7416"/>
                    <a:pt x="19219" y="7327"/>
                    <a:pt x="19222" y="7234"/>
                  </a:cubicBezTo>
                  <a:cubicBezTo>
                    <a:pt x="19223" y="7189"/>
                    <a:pt x="19225" y="7145"/>
                    <a:pt x="19228" y="7114"/>
                  </a:cubicBezTo>
                  <a:cubicBezTo>
                    <a:pt x="19229" y="7101"/>
                    <a:pt x="19230" y="7091"/>
                    <a:pt x="19232" y="7084"/>
                  </a:cubicBezTo>
                  <a:cubicBezTo>
                    <a:pt x="19238" y="7078"/>
                    <a:pt x="19247" y="7072"/>
                    <a:pt x="19257" y="7056"/>
                  </a:cubicBezTo>
                  <a:cubicBezTo>
                    <a:pt x="19270" y="7038"/>
                    <a:pt x="19283" y="6991"/>
                    <a:pt x="19282" y="6942"/>
                  </a:cubicBezTo>
                  <a:cubicBezTo>
                    <a:pt x="19282" y="6895"/>
                    <a:pt x="19275" y="6844"/>
                    <a:pt x="19260" y="6774"/>
                  </a:cubicBezTo>
                  <a:cubicBezTo>
                    <a:pt x="19245" y="6696"/>
                    <a:pt x="19235" y="6618"/>
                    <a:pt x="19225" y="6554"/>
                  </a:cubicBezTo>
                  <a:cubicBezTo>
                    <a:pt x="19222" y="6536"/>
                    <a:pt x="19219" y="6520"/>
                    <a:pt x="19216" y="6503"/>
                  </a:cubicBezTo>
                  <a:cubicBezTo>
                    <a:pt x="19237" y="6492"/>
                    <a:pt x="19257" y="6478"/>
                    <a:pt x="19279" y="6475"/>
                  </a:cubicBezTo>
                  <a:cubicBezTo>
                    <a:pt x="19344" y="6462"/>
                    <a:pt x="19403" y="6417"/>
                    <a:pt x="19420" y="6403"/>
                  </a:cubicBezTo>
                  <a:cubicBezTo>
                    <a:pt x="19421" y="6403"/>
                    <a:pt x="19422" y="6403"/>
                    <a:pt x="19424" y="6403"/>
                  </a:cubicBezTo>
                  <a:cubicBezTo>
                    <a:pt x="19436" y="6403"/>
                    <a:pt x="19460" y="6402"/>
                    <a:pt x="19484" y="6384"/>
                  </a:cubicBezTo>
                  <a:cubicBezTo>
                    <a:pt x="19506" y="6370"/>
                    <a:pt x="19537" y="6325"/>
                    <a:pt x="19537" y="6237"/>
                  </a:cubicBezTo>
                  <a:cubicBezTo>
                    <a:pt x="19537" y="6222"/>
                    <a:pt x="19536" y="6208"/>
                    <a:pt x="19535" y="6195"/>
                  </a:cubicBezTo>
                  <a:cubicBezTo>
                    <a:pt x="19525" y="6106"/>
                    <a:pt x="19493" y="6058"/>
                    <a:pt x="19464" y="6032"/>
                  </a:cubicBezTo>
                  <a:cubicBezTo>
                    <a:pt x="19434" y="6006"/>
                    <a:pt x="19402" y="5998"/>
                    <a:pt x="19380" y="5998"/>
                  </a:cubicBezTo>
                  <a:cubicBezTo>
                    <a:pt x="19372" y="5998"/>
                    <a:pt x="19366" y="5998"/>
                    <a:pt x="19360" y="6001"/>
                  </a:cubicBezTo>
                  <a:cubicBezTo>
                    <a:pt x="19355" y="5991"/>
                    <a:pt x="19344" y="5966"/>
                    <a:pt x="19333" y="5940"/>
                  </a:cubicBezTo>
                  <a:cubicBezTo>
                    <a:pt x="19318" y="5910"/>
                    <a:pt x="19300" y="5871"/>
                    <a:pt x="19271" y="5869"/>
                  </a:cubicBezTo>
                  <a:cubicBezTo>
                    <a:pt x="19266" y="5869"/>
                    <a:pt x="19259" y="5871"/>
                    <a:pt x="19254" y="5875"/>
                  </a:cubicBezTo>
                  <a:cubicBezTo>
                    <a:pt x="19222" y="5899"/>
                    <a:pt x="19207" y="5960"/>
                    <a:pt x="19197" y="6013"/>
                  </a:cubicBezTo>
                  <a:cubicBezTo>
                    <a:pt x="19190" y="6056"/>
                    <a:pt x="19185" y="6095"/>
                    <a:pt x="19184" y="6126"/>
                  </a:cubicBezTo>
                  <a:cubicBezTo>
                    <a:pt x="19174" y="6139"/>
                    <a:pt x="19153" y="6163"/>
                    <a:pt x="19134" y="6188"/>
                  </a:cubicBezTo>
                  <a:cubicBezTo>
                    <a:pt x="19110" y="6224"/>
                    <a:pt x="19080" y="6256"/>
                    <a:pt x="19076" y="6351"/>
                  </a:cubicBezTo>
                  <a:cubicBezTo>
                    <a:pt x="19076" y="6385"/>
                    <a:pt x="19083" y="6417"/>
                    <a:pt x="19093" y="6441"/>
                  </a:cubicBezTo>
                  <a:cubicBezTo>
                    <a:pt x="19099" y="6457"/>
                    <a:pt x="19106" y="6471"/>
                    <a:pt x="19114" y="6482"/>
                  </a:cubicBezTo>
                  <a:cubicBezTo>
                    <a:pt x="19094" y="6543"/>
                    <a:pt x="19095" y="6621"/>
                    <a:pt x="19091" y="6698"/>
                  </a:cubicBezTo>
                  <a:cubicBezTo>
                    <a:pt x="19088" y="6792"/>
                    <a:pt x="19085" y="6893"/>
                    <a:pt x="19072" y="6964"/>
                  </a:cubicBezTo>
                  <a:close/>
                  <a:moveTo>
                    <a:pt x="18413" y="13201"/>
                  </a:moveTo>
                  <a:cubicBezTo>
                    <a:pt x="18378" y="13301"/>
                    <a:pt x="18350" y="13478"/>
                    <a:pt x="18349" y="13615"/>
                  </a:cubicBezTo>
                  <a:cubicBezTo>
                    <a:pt x="18349" y="13648"/>
                    <a:pt x="18351" y="13680"/>
                    <a:pt x="18357" y="13710"/>
                  </a:cubicBezTo>
                  <a:cubicBezTo>
                    <a:pt x="18362" y="13740"/>
                    <a:pt x="18374" y="13771"/>
                    <a:pt x="18390" y="13782"/>
                  </a:cubicBezTo>
                  <a:cubicBezTo>
                    <a:pt x="18395" y="13785"/>
                    <a:pt x="18400" y="13787"/>
                    <a:pt x="18405" y="13787"/>
                  </a:cubicBezTo>
                  <a:cubicBezTo>
                    <a:pt x="18452" y="13776"/>
                    <a:pt x="18468" y="13682"/>
                    <a:pt x="18485" y="13593"/>
                  </a:cubicBezTo>
                  <a:cubicBezTo>
                    <a:pt x="18500" y="13498"/>
                    <a:pt x="18509" y="13390"/>
                    <a:pt x="18509" y="13303"/>
                  </a:cubicBezTo>
                  <a:cubicBezTo>
                    <a:pt x="18509" y="13273"/>
                    <a:pt x="18508" y="13246"/>
                    <a:pt x="18505" y="13220"/>
                  </a:cubicBezTo>
                  <a:cubicBezTo>
                    <a:pt x="18502" y="13195"/>
                    <a:pt x="18497" y="13165"/>
                    <a:pt x="18482" y="13145"/>
                  </a:cubicBezTo>
                  <a:lnTo>
                    <a:pt x="18482" y="13145"/>
                  </a:lnTo>
                  <a:cubicBezTo>
                    <a:pt x="18476" y="13138"/>
                    <a:pt x="18469" y="13134"/>
                    <a:pt x="18462" y="13134"/>
                  </a:cubicBezTo>
                  <a:cubicBezTo>
                    <a:pt x="18438" y="13137"/>
                    <a:pt x="18425" y="13168"/>
                    <a:pt x="18413" y="13201"/>
                  </a:cubicBezTo>
                  <a:close/>
                  <a:moveTo>
                    <a:pt x="17605" y="15117"/>
                  </a:moveTo>
                  <a:cubicBezTo>
                    <a:pt x="17616" y="15104"/>
                    <a:pt x="17626" y="15072"/>
                    <a:pt x="17627" y="15043"/>
                  </a:cubicBezTo>
                  <a:lnTo>
                    <a:pt x="17600" y="15033"/>
                  </a:lnTo>
                  <a:lnTo>
                    <a:pt x="17627" y="15041"/>
                  </a:lnTo>
                  <a:cubicBezTo>
                    <a:pt x="17627" y="15035"/>
                    <a:pt x="17628" y="15029"/>
                    <a:pt x="17628" y="15022"/>
                  </a:cubicBezTo>
                  <a:cubicBezTo>
                    <a:pt x="17627" y="14947"/>
                    <a:pt x="17607" y="14891"/>
                    <a:pt x="17588" y="14842"/>
                  </a:cubicBezTo>
                  <a:cubicBezTo>
                    <a:pt x="17566" y="14796"/>
                    <a:pt x="17547" y="14758"/>
                    <a:pt x="17518" y="14753"/>
                  </a:cubicBezTo>
                  <a:cubicBezTo>
                    <a:pt x="17513" y="14754"/>
                    <a:pt x="17472" y="14733"/>
                    <a:pt x="17438" y="14712"/>
                  </a:cubicBezTo>
                  <a:cubicBezTo>
                    <a:pt x="17403" y="14691"/>
                    <a:pt x="17371" y="14669"/>
                    <a:pt x="17371" y="14669"/>
                  </a:cubicBezTo>
                  <a:cubicBezTo>
                    <a:pt x="17365" y="14665"/>
                    <a:pt x="17357" y="14666"/>
                    <a:pt x="17351" y="14674"/>
                  </a:cubicBezTo>
                  <a:cubicBezTo>
                    <a:pt x="17338" y="14692"/>
                    <a:pt x="17320" y="14703"/>
                    <a:pt x="17302" y="14730"/>
                  </a:cubicBezTo>
                  <a:cubicBezTo>
                    <a:pt x="17300" y="14727"/>
                    <a:pt x="17298" y="14724"/>
                    <a:pt x="17296" y="14721"/>
                  </a:cubicBezTo>
                  <a:cubicBezTo>
                    <a:pt x="17260" y="14665"/>
                    <a:pt x="17222" y="14666"/>
                    <a:pt x="17198" y="14663"/>
                  </a:cubicBezTo>
                  <a:cubicBezTo>
                    <a:pt x="17185" y="14661"/>
                    <a:pt x="17175" y="14659"/>
                    <a:pt x="17171" y="14654"/>
                  </a:cubicBezTo>
                  <a:cubicBezTo>
                    <a:pt x="17166" y="14649"/>
                    <a:pt x="17165" y="14649"/>
                    <a:pt x="17162" y="14634"/>
                  </a:cubicBezTo>
                  <a:cubicBezTo>
                    <a:pt x="17149" y="14561"/>
                    <a:pt x="17129" y="14503"/>
                    <a:pt x="17097" y="14502"/>
                  </a:cubicBezTo>
                  <a:cubicBezTo>
                    <a:pt x="17092" y="14502"/>
                    <a:pt x="17087" y="14504"/>
                    <a:pt x="17082" y="14507"/>
                  </a:cubicBezTo>
                  <a:cubicBezTo>
                    <a:pt x="17083" y="14364"/>
                    <a:pt x="17096" y="14201"/>
                    <a:pt x="17113" y="14147"/>
                  </a:cubicBezTo>
                  <a:lnTo>
                    <a:pt x="17113" y="14147"/>
                  </a:lnTo>
                  <a:cubicBezTo>
                    <a:pt x="17126" y="14103"/>
                    <a:pt x="17132" y="14054"/>
                    <a:pt x="17132" y="14007"/>
                  </a:cubicBezTo>
                  <a:cubicBezTo>
                    <a:pt x="17132" y="13969"/>
                    <a:pt x="17128" y="13931"/>
                    <a:pt x="17118" y="13900"/>
                  </a:cubicBezTo>
                  <a:cubicBezTo>
                    <a:pt x="17109" y="13867"/>
                    <a:pt x="17091" y="13843"/>
                    <a:pt x="17071" y="13844"/>
                  </a:cubicBezTo>
                  <a:cubicBezTo>
                    <a:pt x="17068" y="13844"/>
                    <a:pt x="17064" y="13844"/>
                    <a:pt x="17061" y="13846"/>
                  </a:cubicBezTo>
                  <a:cubicBezTo>
                    <a:pt x="17062" y="13846"/>
                    <a:pt x="17061" y="13846"/>
                    <a:pt x="17061" y="13846"/>
                  </a:cubicBezTo>
                  <a:cubicBezTo>
                    <a:pt x="17061" y="13846"/>
                    <a:pt x="17057" y="13845"/>
                    <a:pt x="17049" y="13829"/>
                  </a:cubicBezTo>
                  <a:cubicBezTo>
                    <a:pt x="17026" y="13784"/>
                    <a:pt x="16991" y="13646"/>
                    <a:pt x="16939" y="13543"/>
                  </a:cubicBezTo>
                  <a:cubicBezTo>
                    <a:pt x="16871" y="13411"/>
                    <a:pt x="16822" y="13330"/>
                    <a:pt x="16763" y="13149"/>
                  </a:cubicBezTo>
                  <a:cubicBezTo>
                    <a:pt x="16698" y="12952"/>
                    <a:pt x="16618" y="12833"/>
                    <a:pt x="16581" y="12740"/>
                  </a:cubicBezTo>
                  <a:cubicBezTo>
                    <a:pt x="16538" y="12638"/>
                    <a:pt x="16483" y="12590"/>
                    <a:pt x="16444" y="12588"/>
                  </a:cubicBezTo>
                  <a:cubicBezTo>
                    <a:pt x="16438" y="12588"/>
                    <a:pt x="16432" y="12589"/>
                    <a:pt x="16426" y="12593"/>
                  </a:cubicBezTo>
                  <a:cubicBezTo>
                    <a:pt x="16408" y="12597"/>
                    <a:pt x="16389" y="12647"/>
                    <a:pt x="16390" y="12693"/>
                  </a:cubicBezTo>
                  <a:cubicBezTo>
                    <a:pt x="16391" y="12744"/>
                    <a:pt x="16401" y="12779"/>
                    <a:pt x="16413" y="12819"/>
                  </a:cubicBezTo>
                  <a:cubicBezTo>
                    <a:pt x="16431" y="12876"/>
                    <a:pt x="16455" y="12936"/>
                    <a:pt x="16477" y="12987"/>
                  </a:cubicBezTo>
                  <a:cubicBezTo>
                    <a:pt x="16498" y="13035"/>
                    <a:pt x="16518" y="13079"/>
                    <a:pt x="16520" y="13084"/>
                  </a:cubicBezTo>
                  <a:cubicBezTo>
                    <a:pt x="16529" y="13111"/>
                    <a:pt x="16566" y="13200"/>
                    <a:pt x="16602" y="13306"/>
                  </a:cubicBezTo>
                  <a:cubicBezTo>
                    <a:pt x="16639" y="13408"/>
                    <a:pt x="16670" y="13536"/>
                    <a:pt x="16668" y="13577"/>
                  </a:cubicBezTo>
                  <a:cubicBezTo>
                    <a:pt x="16669" y="13682"/>
                    <a:pt x="16693" y="13813"/>
                    <a:pt x="16720" y="13939"/>
                  </a:cubicBezTo>
                  <a:cubicBezTo>
                    <a:pt x="16748" y="14065"/>
                    <a:pt x="16776" y="14170"/>
                    <a:pt x="16794" y="14214"/>
                  </a:cubicBezTo>
                  <a:cubicBezTo>
                    <a:pt x="16810" y="14249"/>
                    <a:pt x="16847" y="14314"/>
                    <a:pt x="16885" y="14389"/>
                  </a:cubicBezTo>
                  <a:cubicBezTo>
                    <a:pt x="16922" y="14461"/>
                    <a:pt x="16958" y="14549"/>
                    <a:pt x="16963" y="14582"/>
                  </a:cubicBezTo>
                  <a:cubicBezTo>
                    <a:pt x="16976" y="14649"/>
                    <a:pt x="16994" y="14703"/>
                    <a:pt x="17024" y="14715"/>
                  </a:cubicBezTo>
                  <a:cubicBezTo>
                    <a:pt x="17026" y="14832"/>
                    <a:pt x="17062" y="14899"/>
                    <a:pt x="17074" y="14925"/>
                  </a:cubicBezTo>
                  <a:cubicBezTo>
                    <a:pt x="17099" y="14966"/>
                    <a:pt x="17139" y="14982"/>
                    <a:pt x="17186" y="14985"/>
                  </a:cubicBezTo>
                  <a:cubicBezTo>
                    <a:pt x="17196" y="14985"/>
                    <a:pt x="17207" y="14984"/>
                    <a:pt x="17218" y="14981"/>
                  </a:cubicBezTo>
                  <a:cubicBezTo>
                    <a:pt x="17235" y="14976"/>
                    <a:pt x="17254" y="14968"/>
                    <a:pt x="17272" y="14956"/>
                  </a:cubicBezTo>
                  <a:cubicBezTo>
                    <a:pt x="17278" y="14951"/>
                    <a:pt x="17284" y="14947"/>
                    <a:pt x="17290" y="14941"/>
                  </a:cubicBezTo>
                  <a:cubicBezTo>
                    <a:pt x="17291" y="14943"/>
                    <a:pt x="17292" y="14945"/>
                    <a:pt x="17293" y="14947"/>
                  </a:cubicBezTo>
                  <a:cubicBezTo>
                    <a:pt x="17328" y="15037"/>
                    <a:pt x="17364" y="15101"/>
                    <a:pt x="17419" y="15099"/>
                  </a:cubicBezTo>
                  <a:cubicBezTo>
                    <a:pt x="17427" y="15099"/>
                    <a:pt x="17435" y="15098"/>
                    <a:pt x="17443" y="15096"/>
                  </a:cubicBezTo>
                  <a:cubicBezTo>
                    <a:pt x="17447" y="15095"/>
                    <a:pt x="17450" y="15095"/>
                    <a:pt x="17454" y="15095"/>
                  </a:cubicBezTo>
                  <a:cubicBezTo>
                    <a:pt x="17489" y="15094"/>
                    <a:pt x="17537" y="15130"/>
                    <a:pt x="17574" y="15131"/>
                  </a:cubicBezTo>
                  <a:cubicBezTo>
                    <a:pt x="17584" y="15131"/>
                    <a:pt x="17594" y="15129"/>
                    <a:pt x="17605" y="15117"/>
                  </a:cubicBezTo>
                  <a:close/>
                  <a:moveTo>
                    <a:pt x="5996" y="9433"/>
                  </a:moveTo>
                  <a:cubicBezTo>
                    <a:pt x="5994" y="9345"/>
                    <a:pt x="5963" y="9290"/>
                    <a:pt x="5925" y="9288"/>
                  </a:cubicBezTo>
                  <a:cubicBezTo>
                    <a:pt x="5922" y="9288"/>
                    <a:pt x="5918" y="9288"/>
                    <a:pt x="5914" y="9290"/>
                  </a:cubicBezTo>
                  <a:cubicBezTo>
                    <a:pt x="5883" y="9297"/>
                    <a:pt x="5861" y="9362"/>
                    <a:pt x="5862" y="9423"/>
                  </a:cubicBezTo>
                  <a:cubicBezTo>
                    <a:pt x="5862" y="9459"/>
                    <a:pt x="5867" y="9494"/>
                    <a:pt x="5879" y="9521"/>
                  </a:cubicBezTo>
                  <a:cubicBezTo>
                    <a:pt x="5890" y="9547"/>
                    <a:pt x="5907" y="9564"/>
                    <a:pt x="5925" y="9564"/>
                  </a:cubicBezTo>
                  <a:lnTo>
                    <a:pt x="5926" y="9564"/>
                  </a:lnTo>
                  <a:cubicBezTo>
                    <a:pt x="5932" y="9564"/>
                    <a:pt x="5938" y="9562"/>
                    <a:pt x="5944" y="9559"/>
                  </a:cubicBezTo>
                  <a:lnTo>
                    <a:pt x="5939" y="9497"/>
                  </a:lnTo>
                  <a:lnTo>
                    <a:pt x="5944" y="9559"/>
                  </a:lnTo>
                  <a:cubicBezTo>
                    <a:pt x="5972" y="9547"/>
                    <a:pt x="5997" y="9497"/>
                    <a:pt x="5996" y="9433"/>
                  </a:cubicBezTo>
                  <a:close/>
                  <a:moveTo>
                    <a:pt x="5938" y="10485"/>
                  </a:moveTo>
                  <a:lnTo>
                    <a:pt x="5938" y="10485"/>
                  </a:lnTo>
                  <a:cubicBezTo>
                    <a:pt x="5899" y="10509"/>
                    <a:pt x="5887" y="10596"/>
                    <a:pt x="5887" y="10662"/>
                  </a:cubicBezTo>
                  <a:cubicBezTo>
                    <a:pt x="5887" y="10703"/>
                    <a:pt x="5891" y="10744"/>
                    <a:pt x="5901" y="10781"/>
                  </a:cubicBezTo>
                  <a:cubicBezTo>
                    <a:pt x="5910" y="10816"/>
                    <a:pt x="5928" y="10850"/>
                    <a:pt x="5951" y="10850"/>
                  </a:cubicBezTo>
                  <a:lnTo>
                    <a:pt x="5951" y="10850"/>
                  </a:lnTo>
                  <a:cubicBezTo>
                    <a:pt x="5959" y="10850"/>
                    <a:pt x="5966" y="10847"/>
                    <a:pt x="5973" y="10841"/>
                  </a:cubicBezTo>
                  <a:cubicBezTo>
                    <a:pt x="6007" y="10815"/>
                    <a:pt x="6023" y="10739"/>
                    <a:pt x="6022" y="10677"/>
                  </a:cubicBezTo>
                  <a:cubicBezTo>
                    <a:pt x="6021" y="10588"/>
                    <a:pt x="5999" y="10489"/>
                    <a:pt x="5951" y="10481"/>
                  </a:cubicBezTo>
                  <a:cubicBezTo>
                    <a:pt x="5947" y="10481"/>
                    <a:pt x="5942" y="10482"/>
                    <a:pt x="5938" y="10485"/>
                  </a:cubicBezTo>
                  <a:close/>
                  <a:moveTo>
                    <a:pt x="6120" y="10152"/>
                  </a:moveTo>
                  <a:cubicBezTo>
                    <a:pt x="6118" y="10084"/>
                    <a:pt x="6101" y="10038"/>
                    <a:pt x="6081" y="9987"/>
                  </a:cubicBezTo>
                  <a:cubicBezTo>
                    <a:pt x="6060" y="9941"/>
                    <a:pt x="6037" y="9896"/>
                    <a:pt x="6005" y="9894"/>
                  </a:cubicBezTo>
                  <a:cubicBezTo>
                    <a:pt x="6002" y="9894"/>
                    <a:pt x="5999" y="9895"/>
                    <a:pt x="5995" y="9896"/>
                  </a:cubicBezTo>
                  <a:cubicBezTo>
                    <a:pt x="5995" y="9896"/>
                    <a:pt x="5995" y="9896"/>
                    <a:pt x="5994" y="9896"/>
                  </a:cubicBezTo>
                  <a:cubicBezTo>
                    <a:pt x="5985" y="9897"/>
                    <a:pt x="5959" y="9876"/>
                    <a:pt x="5934" y="9839"/>
                  </a:cubicBezTo>
                  <a:cubicBezTo>
                    <a:pt x="5909" y="9803"/>
                    <a:pt x="5883" y="9755"/>
                    <a:pt x="5865" y="9713"/>
                  </a:cubicBezTo>
                  <a:cubicBezTo>
                    <a:pt x="5811" y="9585"/>
                    <a:pt x="5728" y="9595"/>
                    <a:pt x="5697" y="9592"/>
                  </a:cubicBezTo>
                  <a:cubicBezTo>
                    <a:pt x="5672" y="9593"/>
                    <a:pt x="5636" y="9620"/>
                    <a:pt x="5600" y="9646"/>
                  </a:cubicBezTo>
                  <a:cubicBezTo>
                    <a:pt x="5565" y="9671"/>
                    <a:pt x="5534" y="9697"/>
                    <a:pt x="5534" y="9697"/>
                  </a:cubicBezTo>
                  <a:cubicBezTo>
                    <a:pt x="5523" y="9705"/>
                    <a:pt x="5516" y="9726"/>
                    <a:pt x="5516" y="9751"/>
                  </a:cubicBezTo>
                  <a:cubicBezTo>
                    <a:pt x="5515" y="9759"/>
                    <a:pt x="5515" y="9767"/>
                    <a:pt x="5515" y="9775"/>
                  </a:cubicBezTo>
                  <a:cubicBezTo>
                    <a:pt x="5515" y="9822"/>
                    <a:pt x="5523" y="9873"/>
                    <a:pt x="5539" y="9899"/>
                  </a:cubicBezTo>
                  <a:cubicBezTo>
                    <a:pt x="5556" y="9924"/>
                    <a:pt x="5572" y="9926"/>
                    <a:pt x="5588" y="9927"/>
                  </a:cubicBezTo>
                  <a:cubicBezTo>
                    <a:pt x="5608" y="9926"/>
                    <a:pt x="5629" y="9920"/>
                    <a:pt x="5651" y="9920"/>
                  </a:cubicBezTo>
                  <a:cubicBezTo>
                    <a:pt x="5679" y="9920"/>
                    <a:pt x="5716" y="9915"/>
                    <a:pt x="5748" y="9915"/>
                  </a:cubicBezTo>
                  <a:cubicBezTo>
                    <a:pt x="5769" y="9915"/>
                    <a:pt x="5788" y="9917"/>
                    <a:pt x="5801" y="9923"/>
                  </a:cubicBezTo>
                  <a:cubicBezTo>
                    <a:pt x="5808" y="9926"/>
                    <a:pt x="5813" y="9930"/>
                    <a:pt x="5816" y="9933"/>
                  </a:cubicBezTo>
                  <a:cubicBezTo>
                    <a:pt x="5818" y="9934"/>
                    <a:pt x="5818" y="9936"/>
                    <a:pt x="5819" y="9936"/>
                  </a:cubicBezTo>
                  <a:lnTo>
                    <a:pt x="5819" y="9936"/>
                  </a:lnTo>
                  <a:lnTo>
                    <a:pt x="5819" y="9936"/>
                  </a:lnTo>
                  <a:cubicBezTo>
                    <a:pt x="5836" y="9991"/>
                    <a:pt x="5864" y="10034"/>
                    <a:pt x="5894" y="10081"/>
                  </a:cubicBezTo>
                  <a:cubicBezTo>
                    <a:pt x="5923" y="10126"/>
                    <a:pt x="5953" y="10171"/>
                    <a:pt x="5961" y="10192"/>
                  </a:cubicBezTo>
                  <a:cubicBezTo>
                    <a:pt x="5987" y="10243"/>
                    <a:pt x="6021" y="10258"/>
                    <a:pt x="6053" y="10260"/>
                  </a:cubicBezTo>
                  <a:cubicBezTo>
                    <a:pt x="6065" y="10260"/>
                    <a:pt x="6077" y="10256"/>
                    <a:pt x="6089" y="10247"/>
                  </a:cubicBezTo>
                  <a:cubicBezTo>
                    <a:pt x="6100" y="10238"/>
                    <a:pt x="6115" y="10217"/>
                    <a:pt x="6119" y="10173"/>
                  </a:cubicBezTo>
                  <a:lnTo>
                    <a:pt x="6093" y="10159"/>
                  </a:lnTo>
                  <a:lnTo>
                    <a:pt x="6119" y="10172"/>
                  </a:lnTo>
                  <a:cubicBezTo>
                    <a:pt x="6120" y="10165"/>
                    <a:pt x="6120" y="10159"/>
                    <a:pt x="6120" y="10152"/>
                  </a:cubicBezTo>
                  <a:close/>
                  <a:moveTo>
                    <a:pt x="17914" y="15397"/>
                  </a:moveTo>
                  <a:cubicBezTo>
                    <a:pt x="17915" y="15397"/>
                    <a:pt x="17916" y="15397"/>
                    <a:pt x="17917" y="15397"/>
                  </a:cubicBezTo>
                  <a:cubicBezTo>
                    <a:pt x="17945" y="15397"/>
                    <a:pt x="17976" y="15338"/>
                    <a:pt x="17977" y="15255"/>
                  </a:cubicBezTo>
                  <a:cubicBezTo>
                    <a:pt x="17977" y="15247"/>
                    <a:pt x="17977" y="15242"/>
                    <a:pt x="17977" y="15236"/>
                  </a:cubicBezTo>
                  <a:cubicBezTo>
                    <a:pt x="17977" y="15186"/>
                    <a:pt x="17969" y="15140"/>
                    <a:pt x="17956" y="15110"/>
                  </a:cubicBezTo>
                  <a:cubicBezTo>
                    <a:pt x="17942" y="15080"/>
                    <a:pt x="17925" y="15066"/>
                    <a:pt x="17908" y="15066"/>
                  </a:cubicBezTo>
                  <a:cubicBezTo>
                    <a:pt x="17879" y="15065"/>
                    <a:pt x="17849" y="15111"/>
                    <a:pt x="17841" y="15193"/>
                  </a:cubicBezTo>
                  <a:lnTo>
                    <a:pt x="17841" y="15193"/>
                  </a:lnTo>
                  <a:cubicBezTo>
                    <a:pt x="17840" y="15205"/>
                    <a:pt x="17840" y="15217"/>
                    <a:pt x="17840" y="15229"/>
                  </a:cubicBezTo>
                  <a:cubicBezTo>
                    <a:pt x="17841" y="15335"/>
                    <a:pt x="17879" y="15397"/>
                    <a:pt x="17914" y="15397"/>
                  </a:cubicBezTo>
                  <a:close/>
                  <a:moveTo>
                    <a:pt x="13718" y="15809"/>
                  </a:moveTo>
                  <a:cubicBezTo>
                    <a:pt x="13706" y="15729"/>
                    <a:pt x="13693" y="15654"/>
                    <a:pt x="13658" y="15622"/>
                  </a:cubicBezTo>
                  <a:lnTo>
                    <a:pt x="13650" y="15681"/>
                  </a:lnTo>
                  <a:lnTo>
                    <a:pt x="13658" y="15622"/>
                  </a:lnTo>
                  <a:cubicBezTo>
                    <a:pt x="13650" y="15615"/>
                    <a:pt x="13641" y="15611"/>
                    <a:pt x="13633" y="15611"/>
                  </a:cubicBezTo>
                  <a:cubicBezTo>
                    <a:pt x="13612" y="15610"/>
                    <a:pt x="13594" y="15636"/>
                    <a:pt x="13582" y="15666"/>
                  </a:cubicBezTo>
                  <a:cubicBezTo>
                    <a:pt x="13549" y="15757"/>
                    <a:pt x="13536" y="15896"/>
                    <a:pt x="13505" y="15990"/>
                  </a:cubicBezTo>
                  <a:cubicBezTo>
                    <a:pt x="13481" y="16062"/>
                    <a:pt x="13456" y="16130"/>
                    <a:pt x="13435" y="16176"/>
                  </a:cubicBezTo>
                  <a:cubicBezTo>
                    <a:pt x="13425" y="16199"/>
                    <a:pt x="13415" y="16218"/>
                    <a:pt x="13408" y="16228"/>
                  </a:cubicBezTo>
                  <a:cubicBezTo>
                    <a:pt x="13405" y="16233"/>
                    <a:pt x="13402" y="16237"/>
                    <a:pt x="13401" y="16238"/>
                  </a:cubicBezTo>
                  <a:cubicBezTo>
                    <a:pt x="13398" y="16237"/>
                    <a:pt x="13396" y="16237"/>
                    <a:pt x="13393" y="16237"/>
                  </a:cubicBezTo>
                  <a:cubicBezTo>
                    <a:pt x="13370" y="16239"/>
                    <a:pt x="13344" y="16264"/>
                    <a:pt x="13317" y="16311"/>
                  </a:cubicBezTo>
                  <a:cubicBezTo>
                    <a:pt x="13291" y="16357"/>
                    <a:pt x="13266" y="16434"/>
                    <a:pt x="13266" y="16536"/>
                  </a:cubicBezTo>
                  <a:cubicBezTo>
                    <a:pt x="13266" y="16570"/>
                    <a:pt x="13269" y="16606"/>
                    <a:pt x="13275" y="16642"/>
                  </a:cubicBezTo>
                  <a:cubicBezTo>
                    <a:pt x="13290" y="16735"/>
                    <a:pt x="13298" y="16828"/>
                    <a:pt x="13298" y="16908"/>
                  </a:cubicBezTo>
                  <a:cubicBezTo>
                    <a:pt x="13298" y="17001"/>
                    <a:pt x="13287" y="17075"/>
                    <a:pt x="13274" y="17112"/>
                  </a:cubicBezTo>
                  <a:cubicBezTo>
                    <a:pt x="13260" y="17151"/>
                    <a:pt x="13257" y="17197"/>
                    <a:pt x="13257" y="17241"/>
                  </a:cubicBezTo>
                  <a:cubicBezTo>
                    <a:pt x="13258" y="17381"/>
                    <a:pt x="13290" y="17560"/>
                    <a:pt x="13289" y="17664"/>
                  </a:cubicBezTo>
                  <a:cubicBezTo>
                    <a:pt x="13289" y="17674"/>
                    <a:pt x="13289" y="17683"/>
                    <a:pt x="13289" y="17692"/>
                  </a:cubicBezTo>
                  <a:cubicBezTo>
                    <a:pt x="13287" y="17716"/>
                    <a:pt x="13286" y="17740"/>
                    <a:pt x="13286" y="17764"/>
                  </a:cubicBezTo>
                  <a:cubicBezTo>
                    <a:pt x="13286" y="17835"/>
                    <a:pt x="13294" y="17903"/>
                    <a:pt x="13316" y="17952"/>
                  </a:cubicBezTo>
                  <a:cubicBezTo>
                    <a:pt x="13337" y="18002"/>
                    <a:pt x="13368" y="18023"/>
                    <a:pt x="13403" y="18023"/>
                  </a:cubicBezTo>
                  <a:lnTo>
                    <a:pt x="13405" y="18023"/>
                  </a:lnTo>
                  <a:cubicBezTo>
                    <a:pt x="13443" y="18023"/>
                    <a:pt x="13476" y="18001"/>
                    <a:pt x="13501" y="17947"/>
                  </a:cubicBezTo>
                  <a:cubicBezTo>
                    <a:pt x="13525" y="17893"/>
                    <a:pt x="13541" y="17819"/>
                    <a:pt x="13557" y="17723"/>
                  </a:cubicBezTo>
                  <a:cubicBezTo>
                    <a:pt x="13589" y="17524"/>
                    <a:pt x="13594" y="17336"/>
                    <a:pt x="13623" y="17193"/>
                  </a:cubicBezTo>
                  <a:cubicBezTo>
                    <a:pt x="13640" y="17106"/>
                    <a:pt x="13654" y="16982"/>
                    <a:pt x="13666" y="16867"/>
                  </a:cubicBezTo>
                  <a:cubicBezTo>
                    <a:pt x="13678" y="16754"/>
                    <a:pt x="13689" y="16645"/>
                    <a:pt x="13695" y="16615"/>
                  </a:cubicBezTo>
                  <a:cubicBezTo>
                    <a:pt x="13711" y="16523"/>
                    <a:pt x="13739" y="16285"/>
                    <a:pt x="13739" y="16109"/>
                  </a:cubicBezTo>
                  <a:cubicBezTo>
                    <a:pt x="13739" y="16094"/>
                    <a:pt x="13739" y="16080"/>
                    <a:pt x="13739" y="16067"/>
                  </a:cubicBezTo>
                  <a:cubicBezTo>
                    <a:pt x="13735" y="15982"/>
                    <a:pt x="13729" y="15889"/>
                    <a:pt x="13718" y="15809"/>
                  </a:cubicBezTo>
                  <a:close/>
                  <a:moveTo>
                    <a:pt x="9582" y="2784"/>
                  </a:moveTo>
                  <a:cubicBezTo>
                    <a:pt x="9586" y="2778"/>
                    <a:pt x="9607" y="2760"/>
                    <a:pt x="9626" y="2755"/>
                  </a:cubicBezTo>
                  <a:cubicBezTo>
                    <a:pt x="9647" y="2748"/>
                    <a:pt x="9667" y="2746"/>
                    <a:pt x="9667" y="2746"/>
                  </a:cubicBezTo>
                  <a:cubicBezTo>
                    <a:pt x="9673" y="2745"/>
                    <a:pt x="9679" y="2739"/>
                    <a:pt x="9684" y="2729"/>
                  </a:cubicBezTo>
                  <a:cubicBezTo>
                    <a:pt x="9684" y="2728"/>
                    <a:pt x="9698" y="2697"/>
                    <a:pt x="9714" y="2655"/>
                  </a:cubicBezTo>
                  <a:cubicBezTo>
                    <a:pt x="9728" y="2610"/>
                    <a:pt x="9745" y="2561"/>
                    <a:pt x="9746" y="2489"/>
                  </a:cubicBezTo>
                  <a:cubicBezTo>
                    <a:pt x="9747" y="2463"/>
                    <a:pt x="9742" y="2431"/>
                    <a:pt x="9733" y="2408"/>
                  </a:cubicBezTo>
                  <a:lnTo>
                    <a:pt x="9733" y="2408"/>
                  </a:lnTo>
                  <a:lnTo>
                    <a:pt x="9733" y="2408"/>
                  </a:lnTo>
                  <a:cubicBezTo>
                    <a:pt x="9695" y="2320"/>
                    <a:pt x="9630" y="2277"/>
                    <a:pt x="9593" y="2264"/>
                  </a:cubicBezTo>
                  <a:cubicBezTo>
                    <a:pt x="9590" y="2263"/>
                    <a:pt x="9587" y="2262"/>
                    <a:pt x="9584" y="2262"/>
                  </a:cubicBezTo>
                  <a:cubicBezTo>
                    <a:pt x="9537" y="2270"/>
                    <a:pt x="9517" y="2332"/>
                    <a:pt x="9459" y="2331"/>
                  </a:cubicBezTo>
                  <a:cubicBezTo>
                    <a:pt x="9409" y="2332"/>
                    <a:pt x="9369" y="2367"/>
                    <a:pt x="9352" y="2365"/>
                  </a:cubicBezTo>
                  <a:cubicBezTo>
                    <a:pt x="9344" y="2364"/>
                    <a:pt x="9344" y="2364"/>
                    <a:pt x="9340" y="2353"/>
                  </a:cubicBezTo>
                  <a:cubicBezTo>
                    <a:pt x="9306" y="2270"/>
                    <a:pt x="9246" y="2246"/>
                    <a:pt x="9200" y="2242"/>
                  </a:cubicBezTo>
                  <a:cubicBezTo>
                    <a:pt x="9191" y="2242"/>
                    <a:pt x="9181" y="2244"/>
                    <a:pt x="9172" y="2249"/>
                  </a:cubicBezTo>
                  <a:cubicBezTo>
                    <a:pt x="9164" y="2255"/>
                    <a:pt x="9152" y="2263"/>
                    <a:pt x="9144" y="2298"/>
                  </a:cubicBezTo>
                  <a:cubicBezTo>
                    <a:pt x="9142" y="2310"/>
                    <a:pt x="9137" y="2320"/>
                    <a:pt x="9130" y="2340"/>
                  </a:cubicBezTo>
                  <a:cubicBezTo>
                    <a:pt x="9124" y="2359"/>
                    <a:pt x="9115" y="2394"/>
                    <a:pt x="9116" y="2436"/>
                  </a:cubicBezTo>
                  <a:cubicBezTo>
                    <a:pt x="9116" y="2472"/>
                    <a:pt x="9121" y="2510"/>
                    <a:pt x="9130" y="2556"/>
                  </a:cubicBezTo>
                  <a:cubicBezTo>
                    <a:pt x="9143" y="2621"/>
                    <a:pt x="9155" y="2674"/>
                    <a:pt x="9168" y="2716"/>
                  </a:cubicBezTo>
                  <a:cubicBezTo>
                    <a:pt x="9181" y="2755"/>
                    <a:pt x="9197" y="2792"/>
                    <a:pt x="9222" y="2794"/>
                  </a:cubicBezTo>
                  <a:cubicBezTo>
                    <a:pt x="9225" y="2794"/>
                    <a:pt x="9228" y="2794"/>
                    <a:pt x="9230" y="2793"/>
                  </a:cubicBezTo>
                  <a:cubicBezTo>
                    <a:pt x="9237" y="2790"/>
                    <a:pt x="9251" y="2787"/>
                    <a:pt x="9265" y="2787"/>
                  </a:cubicBezTo>
                  <a:cubicBezTo>
                    <a:pt x="9280" y="2787"/>
                    <a:pt x="9296" y="2790"/>
                    <a:pt x="9306" y="2797"/>
                  </a:cubicBezTo>
                  <a:cubicBezTo>
                    <a:pt x="9312" y="2802"/>
                    <a:pt x="9315" y="2806"/>
                    <a:pt x="9317" y="2808"/>
                  </a:cubicBezTo>
                  <a:cubicBezTo>
                    <a:pt x="9317" y="2808"/>
                    <a:pt x="9317" y="2809"/>
                    <a:pt x="9318" y="2809"/>
                  </a:cubicBezTo>
                  <a:cubicBezTo>
                    <a:pt x="9326" y="2881"/>
                    <a:pt x="9355" y="2963"/>
                    <a:pt x="9402" y="2963"/>
                  </a:cubicBezTo>
                  <a:lnTo>
                    <a:pt x="9403" y="2963"/>
                  </a:lnTo>
                  <a:cubicBezTo>
                    <a:pt x="9417" y="2963"/>
                    <a:pt x="9432" y="2957"/>
                    <a:pt x="9448" y="2943"/>
                  </a:cubicBezTo>
                  <a:cubicBezTo>
                    <a:pt x="9476" y="2920"/>
                    <a:pt x="9503" y="2901"/>
                    <a:pt x="9526" y="2879"/>
                  </a:cubicBezTo>
                  <a:cubicBezTo>
                    <a:pt x="9548" y="2857"/>
                    <a:pt x="9568" y="2834"/>
                    <a:pt x="9582" y="2784"/>
                  </a:cubicBezTo>
                  <a:close/>
                  <a:moveTo>
                    <a:pt x="11186" y="6536"/>
                  </a:moveTo>
                  <a:cubicBezTo>
                    <a:pt x="11156" y="6536"/>
                    <a:pt x="11135" y="6581"/>
                    <a:pt x="11122" y="6628"/>
                  </a:cubicBezTo>
                  <a:cubicBezTo>
                    <a:pt x="11110" y="6677"/>
                    <a:pt x="11104" y="6734"/>
                    <a:pt x="11103" y="6790"/>
                  </a:cubicBezTo>
                  <a:cubicBezTo>
                    <a:pt x="11104" y="6839"/>
                    <a:pt x="11108" y="6892"/>
                    <a:pt x="11125" y="6932"/>
                  </a:cubicBezTo>
                  <a:cubicBezTo>
                    <a:pt x="11141" y="6970"/>
                    <a:pt x="11160" y="6996"/>
                    <a:pt x="11183" y="6996"/>
                  </a:cubicBezTo>
                  <a:cubicBezTo>
                    <a:pt x="11214" y="6995"/>
                    <a:pt x="11238" y="6944"/>
                    <a:pt x="11255" y="6877"/>
                  </a:cubicBezTo>
                  <a:lnTo>
                    <a:pt x="11232" y="6845"/>
                  </a:lnTo>
                  <a:lnTo>
                    <a:pt x="11255" y="6877"/>
                  </a:lnTo>
                  <a:cubicBezTo>
                    <a:pt x="11263" y="6845"/>
                    <a:pt x="11266" y="6811"/>
                    <a:pt x="11266" y="6778"/>
                  </a:cubicBezTo>
                  <a:cubicBezTo>
                    <a:pt x="11266" y="6715"/>
                    <a:pt x="11255" y="6660"/>
                    <a:pt x="11242" y="6617"/>
                  </a:cubicBezTo>
                  <a:cubicBezTo>
                    <a:pt x="11227" y="6576"/>
                    <a:pt x="11212" y="6540"/>
                    <a:pt x="11186" y="6536"/>
                  </a:cubicBezTo>
                  <a:close/>
                  <a:moveTo>
                    <a:pt x="17984" y="14239"/>
                  </a:moveTo>
                  <a:cubicBezTo>
                    <a:pt x="17985" y="14283"/>
                    <a:pt x="17989" y="14347"/>
                    <a:pt x="18010" y="14419"/>
                  </a:cubicBezTo>
                  <a:cubicBezTo>
                    <a:pt x="18048" y="14553"/>
                    <a:pt x="18109" y="14564"/>
                    <a:pt x="18129" y="14564"/>
                  </a:cubicBezTo>
                  <a:cubicBezTo>
                    <a:pt x="18134" y="14564"/>
                    <a:pt x="18137" y="14563"/>
                    <a:pt x="18138" y="14563"/>
                  </a:cubicBezTo>
                  <a:cubicBezTo>
                    <a:pt x="18152" y="14560"/>
                    <a:pt x="18163" y="14531"/>
                    <a:pt x="18162" y="14498"/>
                  </a:cubicBezTo>
                  <a:cubicBezTo>
                    <a:pt x="18162" y="14495"/>
                    <a:pt x="18161" y="14406"/>
                    <a:pt x="18152" y="14303"/>
                  </a:cubicBezTo>
                  <a:cubicBezTo>
                    <a:pt x="18143" y="14201"/>
                    <a:pt x="18129" y="14081"/>
                    <a:pt x="18088" y="14014"/>
                  </a:cubicBezTo>
                  <a:cubicBezTo>
                    <a:pt x="18081" y="14002"/>
                    <a:pt x="18073" y="13989"/>
                    <a:pt x="18066" y="13977"/>
                  </a:cubicBezTo>
                  <a:cubicBezTo>
                    <a:pt x="18070" y="13978"/>
                    <a:pt x="18073" y="13979"/>
                    <a:pt x="18076" y="13979"/>
                  </a:cubicBezTo>
                  <a:cubicBezTo>
                    <a:pt x="18100" y="13978"/>
                    <a:pt x="18121" y="13966"/>
                    <a:pt x="18138" y="13939"/>
                  </a:cubicBezTo>
                  <a:cubicBezTo>
                    <a:pt x="18154" y="13913"/>
                    <a:pt x="18166" y="13866"/>
                    <a:pt x="18166" y="13817"/>
                  </a:cubicBezTo>
                  <a:cubicBezTo>
                    <a:pt x="18166" y="13796"/>
                    <a:pt x="18164" y="13775"/>
                    <a:pt x="18160" y="13754"/>
                  </a:cubicBezTo>
                  <a:cubicBezTo>
                    <a:pt x="18141" y="13667"/>
                    <a:pt x="18105" y="13666"/>
                    <a:pt x="18075" y="13663"/>
                  </a:cubicBezTo>
                  <a:cubicBezTo>
                    <a:pt x="18040" y="13663"/>
                    <a:pt x="18003" y="13680"/>
                    <a:pt x="17986" y="13688"/>
                  </a:cubicBezTo>
                  <a:cubicBezTo>
                    <a:pt x="17985" y="13688"/>
                    <a:pt x="17984" y="13689"/>
                    <a:pt x="17983" y="13689"/>
                  </a:cubicBezTo>
                  <a:cubicBezTo>
                    <a:pt x="17975" y="13689"/>
                    <a:pt x="17960" y="13678"/>
                    <a:pt x="17949" y="13665"/>
                  </a:cubicBezTo>
                  <a:cubicBezTo>
                    <a:pt x="17937" y="13652"/>
                    <a:pt x="17929" y="13639"/>
                    <a:pt x="17929" y="13639"/>
                  </a:cubicBezTo>
                  <a:cubicBezTo>
                    <a:pt x="17922" y="13628"/>
                    <a:pt x="17912" y="13626"/>
                    <a:pt x="17904" y="13633"/>
                  </a:cubicBezTo>
                  <a:cubicBezTo>
                    <a:pt x="17880" y="13654"/>
                    <a:pt x="17865" y="13711"/>
                    <a:pt x="17862" y="13758"/>
                  </a:cubicBezTo>
                  <a:cubicBezTo>
                    <a:pt x="17857" y="13806"/>
                    <a:pt x="17856" y="13858"/>
                    <a:pt x="17852" y="13926"/>
                  </a:cubicBezTo>
                  <a:cubicBezTo>
                    <a:pt x="17846" y="14012"/>
                    <a:pt x="17821" y="14082"/>
                    <a:pt x="17819" y="14182"/>
                  </a:cubicBezTo>
                  <a:cubicBezTo>
                    <a:pt x="17818" y="14226"/>
                    <a:pt x="17829" y="14276"/>
                    <a:pt x="17846" y="14305"/>
                  </a:cubicBezTo>
                  <a:cubicBezTo>
                    <a:pt x="17855" y="14321"/>
                    <a:pt x="17866" y="14328"/>
                    <a:pt x="17876" y="14328"/>
                  </a:cubicBezTo>
                  <a:cubicBezTo>
                    <a:pt x="17913" y="14323"/>
                    <a:pt x="17933" y="14267"/>
                    <a:pt x="17955" y="14225"/>
                  </a:cubicBezTo>
                  <a:cubicBezTo>
                    <a:pt x="17965" y="14203"/>
                    <a:pt x="17974" y="14182"/>
                    <a:pt x="17982" y="14169"/>
                  </a:cubicBezTo>
                  <a:cubicBezTo>
                    <a:pt x="17984" y="14189"/>
                    <a:pt x="17984" y="14208"/>
                    <a:pt x="17984" y="14239"/>
                  </a:cubicBezTo>
                  <a:close/>
                  <a:moveTo>
                    <a:pt x="10829" y="6686"/>
                  </a:moveTo>
                  <a:cubicBezTo>
                    <a:pt x="10801" y="6690"/>
                    <a:pt x="10786" y="6735"/>
                    <a:pt x="10771" y="6800"/>
                  </a:cubicBezTo>
                  <a:cubicBezTo>
                    <a:pt x="10768" y="6812"/>
                    <a:pt x="10766" y="6828"/>
                    <a:pt x="10766" y="6845"/>
                  </a:cubicBezTo>
                  <a:cubicBezTo>
                    <a:pt x="10766" y="6886"/>
                    <a:pt x="10778" y="6915"/>
                    <a:pt x="10787" y="6926"/>
                  </a:cubicBezTo>
                  <a:cubicBezTo>
                    <a:pt x="10797" y="6939"/>
                    <a:pt x="10807" y="6944"/>
                    <a:pt x="10818" y="6944"/>
                  </a:cubicBezTo>
                  <a:cubicBezTo>
                    <a:pt x="10835" y="6943"/>
                    <a:pt x="10859" y="6929"/>
                    <a:pt x="10871" y="6869"/>
                  </a:cubicBezTo>
                  <a:lnTo>
                    <a:pt x="10871" y="6869"/>
                  </a:lnTo>
                  <a:cubicBezTo>
                    <a:pt x="10874" y="6850"/>
                    <a:pt x="10875" y="6832"/>
                    <a:pt x="10875" y="6815"/>
                  </a:cubicBezTo>
                  <a:cubicBezTo>
                    <a:pt x="10875" y="6788"/>
                    <a:pt x="10873" y="6762"/>
                    <a:pt x="10866" y="6737"/>
                  </a:cubicBezTo>
                  <a:cubicBezTo>
                    <a:pt x="10860" y="6713"/>
                    <a:pt x="10847" y="6686"/>
                    <a:pt x="10829" y="6686"/>
                  </a:cubicBezTo>
                  <a:close/>
                  <a:moveTo>
                    <a:pt x="20741" y="17495"/>
                  </a:moveTo>
                  <a:cubicBezTo>
                    <a:pt x="20769" y="17495"/>
                    <a:pt x="20793" y="17434"/>
                    <a:pt x="20796" y="17364"/>
                  </a:cubicBezTo>
                  <a:lnTo>
                    <a:pt x="20769" y="17354"/>
                  </a:lnTo>
                  <a:lnTo>
                    <a:pt x="20796" y="17364"/>
                  </a:lnTo>
                  <a:cubicBezTo>
                    <a:pt x="20797" y="17353"/>
                    <a:pt x="20797" y="17341"/>
                    <a:pt x="20797" y="17330"/>
                  </a:cubicBezTo>
                  <a:cubicBezTo>
                    <a:pt x="20798" y="17226"/>
                    <a:pt x="20761" y="17113"/>
                    <a:pt x="20673" y="17063"/>
                  </a:cubicBezTo>
                  <a:cubicBezTo>
                    <a:pt x="20654" y="17051"/>
                    <a:pt x="20641" y="17044"/>
                    <a:pt x="20628" y="17043"/>
                  </a:cubicBezTo>
                  <a:cubicBezTo>
                    <a:pt x="20622" y="17044"/>
                    <a:pt x="20615" y="17044"/>
                    <a:pt x="20606" y="17056"/>
                  </a:cubicBezTo>
                  <a:cubicBezTo>
                    <a:pt x="20597" y="17067"/>
                    <a:pt x="20589" y="17100"/>
                    <a:pt x="20590" y="17121"/>
                  </a:cubicBezTo>
                  <a:cubicBezTo>
                    <a:pt x="20591" y="17154"/>
                    <a:pt x="20596" y="17167"/>
                    <a:pt x="20599" y="17183"/>
                  </a:cubicBezTo>
                  <a:cubicBezTo>
                    <a:pt x="20611" y="17226"/>
                    <a:pt x="20631" y="17276"/>
                    <a:pt x="20643" y="17328"/>
                  </a:cubicBezTo>
                  <a:cubicBezTo>
                    <a:pt x="20666" y="17419"/>
                    <a:pt x="20697" y="17490"/>
                    <a:pt x="20738" y="17495"/>
                  </a:cubicBezTo>
                  <a:cubicBezTo>
                    <a:pt x="20740" y="17495"/>
                    <a:pt x="20740" y="17495"/>
                    <a:pt x="20741" y="17495"/>
                  </a:cubicBezTo>
                  <a:close/>
                  <a:moveTo>
                    <a:pt x="21417" y="19929"/>
                  </a:moveTo>
                  <a:cubicBezTo>
                    <a:pt x="21401" y="19930"/>
                    <a:pt x="21391" y="19946"/>
                    <a:pt x="21385" y="19953"/>
                  </a:cubicBezTo>
                  <a:cubicBezTo>
                    <a:pt x="21379" y="19961"/>
                    <a:pt x="21378" y="19961"/>
                    <a:pt x="21376" y="19961"/>
                  </a:cubicBezTo>
                  <a:cubicBezTo>
                    <a:pt x="21374" y="19961"/>
                    <a:pt x="21368" y="19960"/>
                    <a:pt x="21355" y="19939"/>
                  </a:cubicBezTo>
                  <a:cubicBezTo>
                    <a:pt x="21331" y="19902"/>
                    <a:pt x="21323" y="19891"/>
                    <a:pt x="21322" y="19885"/>
                  </a:cubicBezTo>
                  <a:cubicBezTo>
                    <a:pt x="21319" y="19879"/>
                    <a:pt x="21313" y="19850"/>
                    <a:pt x="21297" y="19777"/>
                  </a:cubicBezTo>
                  <a:cubicBezTo>
                    <a:pt x="21286" y="19723"/>
                    <a:pt x="21277" y="19656"/>
                    <a:pt x="21267" y="19597"/>
                  </a:cubicBezTo>
                  <a:cubicBezTo>
                    <a:pt x="21262" y="19568"/>
                    <a:pt x="21256" y="19541"/>
                    <a:pt x="21248" y="19515"/>
                  </a:cubicBezTo>
                  <a:cubicBezTo>
                    <a:pt x="21239" y="19490"/>
                    <a:pt x="21224" y="19466"/>
                    <a:pt x="21206" y="19466"/>
                  </a:cubicBezTo>
                  <a:cubicBezTo>
                    <a:pt x="21194" y="19466"/>
                    <a:pt x="21182" y="19476"/>
                    <a:pt x="21171" y="19492"/>
                  </a:cubicBezTo>
                  <a:cubicBezTo>
                    <a:pt x="21152" y="19522"/>
                    <a:pt x="21151" y="19566"/>
                    <a:pt x="21150" y="19599"/>
                  </a:cubicBezTo>
                  <a:cubicBezTo>
                    <a:pt x="21151" y="19681"/>
                    <a:pt x="21165" y="19771"/>
                    <a:pt x="21186" y="19831"/>
                  </a:cubicBezTo>
                  <a:cubicBezTo>
                    <a:pt x="21188" y="19836"/>
                    <a:pt x="21196" y="19880"/>
                    <a:pt x="21199" y="19928"/>
                  </a:cubicBezTo>
                  <a:cubicBezTo>
                    <a:pt x="21204" y="19976"/>
                    <a:pt x="21206" y="20031"/>
                    <a:pt x="21206" y="20066"/>
                  </a:cubicBezTo>
                  <a:cubicBezTo>
                    <a:pt x="21206" y="20076"/>
                    <a:pt x="21206" y="20085"/>
                    <a:pt x="21206" y="20090"/>
                  </a:cubicBezTo>
                  <a:cubicBezTo>
                    <a:pt x="21202" y="20099"/>
                    <a:pt x="21189" y="20122"/>
                    <a:pt x="21177" y="20144"/>
                  </a:cubicBezTo>
                  <a:cubicBezTo>
                    <a:pt x="21164" y="20173"/>
                    <a:pt x="21145" y="20198"/>
                    <a:pt x="21143" y="20269"/>
                  </a:cubicBezTo>
                  <a:cubicBezTo>
                    <a:pt x="21142" y="20307"/>
                    <a:pt x="21153" y="20341"/>
                    <a:pt x="21164" y="20360"/>
                  </a:cubicBezTo>
                  <a:cubicBezTo>
                    <a:pt x="21194" y="20410"/>
                    <a:pt x="21226" y="20408"/>
                    <a:pt x="21249" y="20410"/>
                  </a:cubicBezTo>
                  <a:cubicBezTo>
                    <a:pt x="21252" y="20410"/>
                    <a:pt x="21255" y="20410"/>
                    <a:pt x="21258" y="20411"/>
                  </a:cubicBezTo>
                  <a:cubicBezTo>
                    <a:pt x="21250" y="20451"/>
                    <a:pt x="21237" y="20503"/>
                    <a:pt x="21235" y="20566"/>
                  </a:cubicBezTo>
                  <a:cubicBezTo>
                    <a:pt x="21229" y="20549"/>
                    <a:pt x="21220" y="20526"/>
                    <a:pt x="21210" y="20501"/>
                  </a:cubicBezTo>
                  <a:cubicBezTo>
                    <a:pt x="21202" y="20480"/>
                    <a:pt x="21192" y="20458"/>
                    <a:pt x="21183" y="20440"/>
                  </a:cubicBezTo>
                  <a:cubicBezTo>
                    <a:pt x="21173" y="20423"/>
                    <a:pt x="21170" y="20405"/>
                    <a:pt x="21148" y="20400"/>
                  </a:cubicBezTo>
                  <a:cubicBezTo>
                    <a:pt x="21138" y="20394"/>
                    <a:pt x="21119" y="20427"/>
                    <a:pt x="21118" y="20454"/>
                  </a:cubicBezTo>
                  <a:cubicBezTo>
                    <a:pt x="21117" y="20462"/>
                    <a:pt x="21111" y="20474"/>
                    <a:pt x="21098" y="20492"/>
                  </a:cubicBezTo>
                  <a:cubicBezTo>
                    <a:pt x="21084" y="20513"/>
                    <a:pt x="21063" y="20537"/>
                    <a:pt x="21044" y="20582"/>
                  </a:cubicBezTo>
                  <a:cubicBezTo>
                    <a:pt x="21023" y="20630"/>
                    <a:pt x="21020" y="20676"/>
                    <a:pt x="21015" y="20695"/>
                  </a:cubicBezTo>
                  <a:cubicBezTo>
                    <a:pt x="21011" y="20716"/>
                    <a:pt x="21002" y="20750"/>
                    <a:pt x="20960" y="20820"/>
                  </a:cubicBezTo>
                  <a:cubicBezTo>
                    <a:pt x="20872" y="20968"/>
                    <a:pt x="20764" y="21112"/>
                    <a:pt x="20733" y="21282"/>
                  </a:cubicBezTo>
                  <a:cubicBezTo>
                    <a:pt x="20729" y="21310"/>
                    <a:pt x="20727" y="21338"/>
                    <a:pt x="20727" y="21366"/>
                  </a:cubicBezTo>
                  <a:cubicBezTo>
                    <a:pt x="20726" y="21434"/>
                    <a:pt x="20744" y="21495"/>
                    <a:pt x="20768" y="21527"/>
                  </a:cubicBezTo>
                  <a:cubicBezTo>
                    <a:pt x="20793" y="21561"/>
                    <a:pt x="20823" y="21577"/>
                    <a:pt x="20860" y="21584"/>
                  </a:cubicBezTo>
                  <a:cubicBezTo>
                    <a:pt x="20890" y="21589"/>
                    <a:pt x="20904" y="21599"/>
                    <a:pt x="20922" y="21599"/>
                  </a:cubicBezTo>
                  <a:cubicBezTo>
                    <a:pt x="20922" y="21600"/>
                    <a:pt x="20923" y="21600"/>
                    <a:pt x="20924" y="21600"/>
                  </a:cubicBezTo>
                  <a:cubicBezTo>
                    <a:pt x="20938" y="21600"/>
                    <a:pt x="20955" y="21580"/>
                    <a:pt x="20964" y="21554"/>
                  </a:cubicBezTo>
                  <a:cubicBezTo>
                    <a:pt x="20974" y="21528"/>
                    <a:pt x="20984" y="21496"/>
                    <a:pt x="21002" y="21444"/>
                  </a:cubicBezTo>
                  <a:cubicBezTo>
                    <a:pt x="21056" y="21276"/>
                    <a:pt x="21105" y="21179"/>
                    <a:pt x="21173" y="21034"/>
                  </a:cubicBezTo>
                  <a:cubicBezTo>
                    <a:pt x="21236" y="20897"/>
                    <a:pt x="21246" y="20714"/>
                    <a:pt x="21248" y="20650"/>
                  </a:cubicBezTo>
                  <a:cubicBezTo>
                    <a:pt x="21256" y="20670"/>
                    <a:pt x="21266" y="20684"/>
                    <a:pt x="21277" y="20688"/>
                  </a:cubicBezTo>
                  <a:cubicBezTo>
                    <a:pt x="21283" y="20692"/>
                    <a:pt x="21290" y="20694"/>
                    <a:pt x="21296" y="20694"/>
                  </a:cubicBezTo>
                  <a:cubicBezTo>
                    <a:pt x="21328" y="20694"/>
                    <a:pt x="21349" y="20641"/>
                    <a:pt x="21361" y="20595"/>
                  </a:cubicBezTo>
                  <a:cubicBezTo>
                    <a:pt x="21373" y="20548"/>
                    <a:pt x="21381" y="20494"/>
                    <a:pt x="21390" y="20453"/>
                  </a:cubicBezTo>
                  <a:cubicBezTo>
                    <a:pt x="21411" y="20349"/>
                    <a:pt x="21425" y="20277"/>
                    <a:pt x="21453" y="20232"/>
                  </a:cubicBezTo>
                  <a:cubicBezTo>
                    <a:pt x="21471" y="20204"/>
                    <a:pt x="21481" y="20154"/>
                    <a:pt x="21480" y="20113"/>
                  </a:cubicBezTo>
                  <a:cubicBezTo>
                    <a:pt x="21480" y="20065"/>
                    <a:pt x="21472" y="20025"/>
                    <a:pt x="21462" y="19993"/>
                  </a:cubicBezTo>
                  <a:cubicBezTo>
                    <a:pt x="21451" y="19963"/>
                    <a:pt x="21441" y="19933"/>
                    <a:pt x="21417" y="19929"/>
                  </a:cubicBezTo>
                  <a:close/>
                  <a:moveTo>
                    <a:pt x="21571" y="16272"/>
                  </a:moveTo>
                  <a:lnTo>
                    <a:pt x="21571" y="16272"/>
                  </a:lnTo>
                  <a:cubicBezTo>
                    <a:pt x="21565" y="16266"/>
                    <a:pt x="21559" y="16263"/>
                    <a:pt x="21552" y="16263"/>
                  </a:cubicBezTo>
                  <a:cubicBezTo>
                    <a:pt x="21528" y="16265"/>
                    <a:pt x="21511" y="16295"/>
                    <a:pt x="21495" y="16326"/>
                  </a:cubicBezTo>
                  <a:cubicBezTo>
                    <a:pt x="21446" y="16425"/>
                    <a:pt x="21401" y="16597"/>
                    <a:pt x="21399" y="16599"/>
                  </a:cubicBezTo>
                  <a:cubicBezTo>
                    <a:pt x="21395" y="16615"/>
                    <a:pt x="21394" y="16634"/>
                    <a:pt x="21396" y="16651"/>
                  </a:cubicBezTo>
                  <a:cubicBezTo>
                    <a:pt x="21398" y="16669"/>
                    <a:pt x="21404" y="16683"/>
                    <a:pt x="21411" y="16691"/>
                  </a:cubicBezTo>
                  <a:cubicBezTo>
                    <a:pt x="21421" y="16702"/>
                    <a:pt x="21432" y="16706"/>
                    <a:pt x="21443" y="16706"/>
                  </a:cubicBezTo>
                  <a:lnTo>
                    <a:pt x="21443" y="16706"/>
                  </a:lnTo>
                  <a:cubicBezTo>
                    <a:pt x="21484" y="16705"/>
                    <a:pt x="21518" y="16648"/>
                    <a:pt x="21547" y="16584"/>
                  </a:cubicBezTo>
                  <a:cubicBezTo>
                    <a:pt x="21575" y="16517"/>
                    <a:pt x="21597" y="16450"/>
                    <a:pt x="21599" y="16369"/>
                  </a:cubicBezTo>
                  <a:cubicBezTo>
                    <a:pt x="21600" y="16335"/>
                    <a:pt x="21589" y="16285"/>
                    <a:pt x="21571" y="16272"/>
                  </a:cubicBezTo>
                  <a:close/>
                  <a:moveTo>
                    <a:pt x="17981" y="13656"/>
                  </a:moveTo>
                  <a:cubicBezTo>
                    <a:pt x="17985" y="13656"/>
                    <a:pt x="17989" y="13655"/>
                    <a:pt x="17994" y="13654"/>
                  </a:cubicBezTo>
                  <a:cubicBezTo>
                    <a:pt x="18051" y="13639"/>
                    <a:pt x="18172" y="13596"/>
                    <a:pt x="18192" y="13597"/>
                  </a:cubicBezTo>
                  <a:cubicBezTo>
                    <a:pt x="18224" y="13589"/>
                    <a:pt x="18234" y="13542"/>
                    <a:pt x="18246" y="13501"/>
                  </a:cubicBezTo>
                  <a:cubicBezTo>
                    <a:pt x="18257" y="13457"/>
                    <a:pt x="18265" y="13415"/>
                    <a:pt x="18266" y="13367"/>
                  </a:cubicBezTo>
                  <a:cubicBezTo>
                    <a:pt x="18266" y="13354"/>
                    <a:pt x="18265" y="13337"/>
                    <a:pt x="18260" y="13317"/>
                  </a:cubicBezTo>
                  <a:cubicBezTo>
                    <a:pt x="18255" y="13297"/>
                    <a:pt x="18242" y="13281"/>
                    <a:pt x="18233" y="13283"/>
                  </a:cubicBezTo>
                  <a:cubicBezTo>
                    <a:pt x="18202" y="13286"/>
                    <a:pt x="18076" y="13350"/>
                    <a:pt x="18045" y="13373"/>
                  </a:cubicBezTo>
                  <a:cubicBezTo>
                    <a:pt x="18045" y="13373"/>
                    <a:pt x="18044" y="13373"/>
                    <a:pt x="18043" y="13373"/>
                  </a:cubicBezTo>
                  <a:cubicBezTo>
                    <a:pt x="18031" y="13373"/>
                    <a:pt x="18007" y="13365"/>
                    <a:pt x="17987" y="13357"/>
                  </a:cubicBezTo>
                  <a:cubicBezTo>
                    <a:pt x="17967" y="13350"/>
                    <a:pt x="17950" y="13341"/>
                    <a:pt x="17950" y="13341"/>
                  </a:cubicBezTo>
                  <a:cubicBezTo>
                    <a:pt x="17940" y="13337"/>
                    <a:pt x="17931" y="13345"/>
                    <a:pt x="17924" y="13364"/>
                  </a:cubicBezTo>
                  <a:cubicBezTo>
                    <a:pt x="17910" y="13403"/>
                    <a:pt x="17901" y="13449"/>
                    <a:pt x="17901" y="13496"/>
                  </a:cubicBezTo>
                  <a:cubicBezTo>
                    <a:pt x="17901" y="13542"/>
                    <a:pt x="17910" y="13586"/>
                    <a:pt x="17925" y="13614"/>
                  </a:cubicBezTo>
                  <a:cubicBezTo>
                    <a:pt x="17940" y="13642"/>
                    <a:pt x="17960" y="13656"/>
                    <a:pt x="17981" y="13656"/>
                  </a:cubicBezTo>
                  <a:close/>
                  <a:moveTo>
                    <a:pt x="18128" y="15392"/>
                  </a:moveTo>
                  <a:cubicBezTo>
                    <a:pt x="18137" y="15414"/>
                    <a:pt x="18150" y="15423"/>
                    <a:pt x="18160" y="15423"/>
                  </a:cubicBezTo>
                  <a:cubicBezTo>
                    <a:pt x="18160" y="15423"/>
                    <a:pt x="18160" y="15423"/>
                    <a:pt x="18161" y="15423"/>
                  </a:cubicBezTo>
                  <a:cubicBezTo>
                    <a:pt x="18192" y="15419"/>
                    <a:pt x="18214" y="15377"/>
                    <a:pt x="18236" y="15340"/>
                  </a:cubicBezTo>
                  <a:cubicBezTo>
                    <a:pt x="18249" y="15317"/>
                    <a:pt x="18260" y="15293"/>
                    <a:pt x="18266" y="15280"/>
                  </a:cubicBezTo>
                  <a:cubicBezTo>
                    <a:pt x="18275" y="15275"/>
                    <a:pt x="18290" y="15267"/>
                    <a:pt x="18305" y="15252"/>
                  </a:cubicBezTo>
                  <a:cubicBezTo>
                    <a:pt x="18317" y="15240"/>
                    <a:pt x="18330" y="15225"/>
                    <a:pt x="18342" y="15200"/>
                  </a:cubicBezTo>
                  <a:cubicBezTo>
                    <a:pt x="18353" y="15176"/>
                    <a:pt x="18363" y="15137"/>
                    <a:pt x="18363" y="15091"/>
                  </a:cubicBezTo>
                  <a:cubicBezTo>
                    <a:pt x="18362" y="15025"/>
                    <a:pt x="18346" y="14975"/>
                    <a:pt x="18328" y="14935"/>
                  </a:cubicBezTo>
                  <a:cubicBezTo>
                    <a:pt x="18309" y="14897"/>
                    <a:pt x="18285" y="14868"/>
                    <a:pt x="18257" y="14866"/>
                  </a:cubicBezTo>
                  <a:cubicBezTo>
                    <a:pt x="18237" y="14865"/>
                    <a:pt x="18213" y="14891"/>
                    <a:pt x="18200" y="14942"/>
                  </a:cubicBezTo>
                  <a:cubicBezTo>
                    <a:pt x="18187" y="14991"/>
                    <a:pt x="18166" y="15045"/>
                    <a:pt x="18149" y="15101"/>
                  </a:cubicBezTo>
                  <a:cubicBezTo>
                    <a:pt x="18131" y="15158"/>
                    <a:pt x="18114" y="15217"/>
                    <a:pt x="18113" y="15293"/>
                  </a:cubicBezTo>
                  <a:cubicBezTo>
                    <a:pt x="18113" y="15300"/>
                    <a:pt x="18113" y="15308"/>
                    <a:pt x="18114" y="15317"/>
                  </a:cubicBezTo>
                  <a:cubicBezTo>
                    <a:pt x="18115" y="15343"/>
                    <a:pt x="18119" y="15370"/>
                    <a:pt x="18128" y="15392"/>
                  </a:cubicBezTo>
                  <a:close/>
                  <a:moveTo>
                    <a:pt x="19780" y="17360"/>
                  </a:moveTo>
                  <a:cubicBezTo>
                    <a:pt x="19747" y="17258"/>
                    <a:pt x="19724" y="17161"/>
                    <a:pt x="19726" y="17133"/>
                  </a:cubicBezTo>
                  <a:lnTo>
                    <a:pt x="19726" y="17133"/>
                  </a:lnTo>
                  <a:lnTo>
                    <a:pt x="19726" y="17128"/>
                  </a:lnTo>
                  <a:cubicBezTo>
                    <a:pt x="19726" y="17123"/>
                    <a:pt x="19726" y="17118"/>
                    <a:pt x="19726" y="17113"/>
                  </a:cubicBezTo>
                  <a:cubicBezTo>
                    <a:pt x="19727" y="17064"/>
                    <a:pt x="19716" y="17020"/>
                    <a:pt x="19702" y="16994"/>
                  </a:cubicBezTo>
                  <a:cubicBezTo>
                    <a:pt x="19664" y="16921"/>
                    <a:pt x="19608" y="16904"/>
                    <a:pt x="19584" y="16846"/>
                  </a:cubicBezTo>
                  <a:cubicBezTo>
                    <a:pt x="19569" y="16818"/>
                    <a:pt x="19555" y="16725"/>
                    <a:pt x="19545" y="16618"/>
                  </a:cubicBezTo>
                  <a:cubicBezTo>
                    <a:pt x="19535" y="16511"/>
                    <a:pt x="19528" y="16390"/>
                    <a:pt x="19514" y="16295"/>
                  </a:cubicBezTo>
                  <a:cubicBezTo>
                    <a:pt x="19485" y="16104"/>
                    <a:pt x="19430" y="15985"/>
                    <a:pt x="19381" y="15831"/>
                  </a:cubicBezTo>
                  <a:cubicBezTo>
                    <a:pt x="19360" y="15767"/>
                    <a:pt x="19341" y="15648"/>
                    <a:pt x="19327" y="15546"/>
                  </a:cubicBezTo>
                  <a:cubicBezTo>
                    <a:pt x="19320" y="15495"/>
                    <a:pt x="19314" y="15448"/>
                    <a:pt x="19308" y="15411"/>
                  </a:cubicBezTo>
                  <a:cubicBezTo>
                    <a:pt x="19305" y="15393"/>
                    <a:pt x="19302" y="15376"/>
                    <a:pt x="19299" y="15361"/>
                  </a:cubicBezTo>
                  <a:cubicBezTo>
                    <a:pt x="19296" y="15354"/>
                    <a:pt x="19294" y="15341"/>
                    <a:pt x="19289" y="15330"/>
                  </a:cubicBezTo>
                  <a:cubicBezTo>
                    <a:pt x="19315" y="15293"/>
                    <a:pt x="19330" y="15229"/>
                    <a:pt x="19344" y="15171"/>
                  </a:cubicBezTo>
                  <a:cubicBezTo>
                    <a:pt x="19362" y="15092"/>
                    <a:pt x="19377" y="15006"/>
                    <a:pt x="19385" y="14987"/>
                  </a:cubicBezTo>
                  <a:cubicBezTo>
                    <a:pt x="19388" y="14973"/>
                    <a:pt x="19421" y="14938"/>
                    <a:pt x="19446" y="14941"/>
                  </a:cubicBezTo>
                  <a:cubicBezTo>
                    <a:pt x="19457" y="14941"/>
                    <a:pt x="19466" y="14947"/>
                    <a:pt x="19470" y="14953"/>
                  </a:cubicBezTo>
                  <a:cubicBezTo>
                    <a:pt x="19475" y="14959"/>
                    <a:pt x="19476" y="14961"/>
                    <a:pt x="19477" y="14972"/>
                  </a:cubicBezTo>
                  <a:cubicBezTo>
                    <a:pt x="19488" y="15117"/>
                    <a:pt x="19524" y="15266"/>
                    <a:pt x="19593" y="15362"/>
                  </a:cubicBezTo>
                  <a:cubicBezTo>
                    <a:pt x="19640" y="15426"/>
                    <a:pt x="19688" y="15493"/>
                    <a:pt x="19729" y="15498"/>
                  </a:cubicBezTo>
                  <a:cubicBezTo>
                    <a:pt x="19744" y="15504"/>
                    <a:pt x="19770" y="15471"/>
                    <a:pt x="19772" y="15419"/>
                  </a:cubicBezTo>
                  <a:cubicBezTo>
                    <a:pt x="19773" y="15408"/>
                    <a:pt x="19773" y="15399"/>
                    <a:pt x="19773" y="15392"/>
                  </a:cubicBezTo>
                  <a:cubicBezTo>
                    <a:pt x="19773" y="15331"/>
                    <a:pt x="19763" y="15247"/>
                    <a:pt x="19749" y="15163"/>
                  </a:cubicBezTo>
                  <a:cubicBezTo>
                    <a:pt x="19734" y="15081"/>
                    <a:pt x="19718" y="15001"/>
                    <a:pt x="19685" y="14961"/>
                  </a:cubicBezTo>
                  <a:cubicBezTo>
                    <a:pt x="19674" y="14953"/>
                    <a:pt x="19645" y="14884"/>
                    <a:pt x="19623" y="14810"/>
                  </a:cubicBezTo>
                  <a:cubicBezTo>
                    <a:pt x="19602" y="14737"/>
                    <a:pt x="19586" y="14649"/>
                    <a:pt x="19587" y="14629"/>
                  </a:cubicBezTo>
                  <a:cubicBezTo>
                    <a:pt x="19587" y="14544"/>
                    <a:pt x="19560" y="14494"/>
                    <a:pt x="19540" y="14464"/>
                  </a:cubicBezTo>
                  <a:cubicBezTo>
                    <a:pt x="19518" y="14433"/>
                    <a:pt x="19497" y="14408"/>
                    <a:pt x="19487" y="14383"/>
                  </a:cubicBezTo>
                  <a:cubicBezTo>
                    <a:pt x="19463" y="14339"/>
                    <a:pt x="19435" y="14105"/>
                    <a:pt x="19340" y="14049"/>
                  </a:cubicBezTo>
                  <a:cubicBezTo>
                    <a:pt x="19270" y="14010"/>
                    <a:pt x="19254" y="13947"/>
                    <a:pt x="19168" y="13826"/>
                  </a:cubicBezTo>
                  <a:cubicBezTo>
                    <a:pt x="19114" y="13751"/>
                    <a:pt x="19034" y="13724"/>
                    <a:pt x="18969" y="13723"/>
                  </a:cubicBezTo>
                  <a:cubicBezTo>
                    <a:pt x="18943" y="13723"/>
                    <a:pt x="18921" y="13728"/>
                    <a:pt x="18902" y="13738"/>
                  </a:cubicBezTo>
                  <a:cubicBezTo>
                    <a:pt x="18892" y="13743"/>
                    <a:pt x="18884" y="13749"/>
                    <a:pt x="18875" y="13761"/>
                  </a:cubicBezTo>
                  <a:cubicBezTo>
                    <a:pt x="18874" y="13763"/>
                    <a:pt x="18872" y="13766"/>
                    <a:pt x="18869" y="13770"/>
                  </a:cubicBezTo>
                  <a:cubicBezTo>
                    <a:pt x="18859" y="13754"/>
                    <a:pt x="18846" y="13735"/>
                    <a:pt x="18829" y="13720"/>
                  </a:cubicBezTo>
                  <a:cubicBezTo>
                    <a:pt x="18794" y="13686"/>
                    <a:pt x="18762" y="13686"/>
                    <a:pt x="18743" y="13682"/>
                  </a:cubicBezTo>
                  <a:cubicBezTo>
                    <a:pt x="18734" y="13679"/>
                    <a:pt x="18728" y="13676"/>
                    <a:pt x="18726" y="13673"/>
                  </a:cubicBezTo>
                  <a:cubicBezTo>
                    <a:pt x="18724" y="13670"/>
                    <a:pt x="18724" y="13671"/>
                    <a:pt x="18721" y="13657"/>
                  </a:cubicBezTo>
                  <a:cubicBezTo>
                    <a:pt x="18712" y="13592"/>
                    <a:pt x="18690" y="13528"/>
                    <a:pt x="18656" y="13528"/>
                  </a:cubicBezTo>
                  <a:cubicBezTo>
                    <a:pt x="18627" y="13529"/>
                    <a:pt x="18602" y="13570"/>
                    <a:pt x="18578" y="13638"/>
                  </a:cubicBezTo>
                  <a:cubicBezTo>
                    <a:pt x="18569" y="13662"/>
                    <a:pt x="18561" y="13681"/>
                    <a:pt x="18555" y="13699"/>
                  </a:cubicBezTo>
                  <a:cubicBezTo>
                    <a:pt x="18549" y="13718"/>
                    <a:pt x="18540" y="13734"/>
                    <a:pt x="18539" y="13779"/>
                  </a:cubicBezTo>
                  <a:cubicBezTo>
                    <a:pt x="18539" y="13803"/>
                    <a:pt x="18545" y="13829"/>
                    <a:pt x="18552" y="13842"/>
                  </a:cubicBezTo>
                  <a:cubicBezTo>
                    <a:pt x="18570" y="13875"/>
                    <a:pt x="18588" y="13878"/>
                    <a:pt x="18624" y="13899"/>
                  </a:cubicBezTo>
                  <a:cubicBezTo>
                    <a:pt x="18655" y="13914"/>
                    <a:pt x="18678" y="13924"/>
                    <a:pt x="18691" y="13934"/>
                  </a:cubicBezTo>
                  <a:lnTo>
                    <a:pt x="18691" y="13934"/>
                  </a:lnTo>
                  <a:cubicBezTo>
                    <a:pt x="18689" y="13940"/>
                    <a:pt x="18688" y="13948"/>
                    <a:pt x="18684" y="13958"/>
                  </a:cubicBezTo>
                  <a:cubicBezTo>
                    <a:pt x="18658" y="14044"/>
                    <a:pt x="18636" y="14136"/>
                    <a:pt x="18635" y="14222"/>
                  </a:cubicBezTo>
                  <a:cubicBezTo>
                    <a:pt x="18633" y="14260"/>
                    <a:pt x="18646" y="14324"/>
                    <a:pt x="18670" y="14332"/>
                  </a:cubicBezTo>
                  <a:cubicBezTo>
                    <a:pt x="18676" y="14334"/>
                    <a:pt x="18681" y="14334"/>
                    <a:pt x="18686" y="14334"/>
                  </a:cubicBezTo>
                  <a:cubicBezTo>
                    <a:pt x="18717" y="14333"/>
                    <a:pt x="18759" y="14308"/>
                    <a:pt x="18782" y="14309"/>
                  </a:cubicBezTo>
                  <a:cubicBezTo>
                    <a:pt x="18783" y="14309"/>
                    <a:pt x="18784" y="14310"/>
                    <a:pt x="18785" y="14310"/>
                  </a:cubicBezTo>
                  <a:cubicBezTo>
                    <a:pt x="18785" y="14319"/>
                    <a:pt x="18785" y="14336"/>
                    <a:pt x="18790" y="14356"/>
                  </a:cubicBezTo>
                  <a:cubicBezTo>
                    <a:pt x="18798" y="14389"/>
                    <a:pt x="18810" y="14402"/>
                    <a:pt x="18824" y="14413"/>
                  </a:cubicBezTo>
                  <a:cubicBezTo>
                    <a:pt x="18838" y="14424"/>
                    <a:pt x="18857" y="14434"/>
                    <a:pt x="18887" y="14447"/>
                  </a:cubicBezTo>
                  <a:cubicBezTo>
                    <a:pt x="18983" y="14492"/>
                    <a:pt x="18990" y="14561"/>
                    <a:pt x="19015" y="14626"/>
                  </a:cubicBezTo>
                  <a:cubicBezTo>
                    <a:pt x="19022" y="14647"/>
                    <a:pt x="19035" y="14686"/>
                    <a:pt x="19046" y="14725"/>
                  </a:cubicBezTo>
                  <a:cubicBezTo>
                    <a:pt x="19051" y="14742"/>
                    <a:pt x="19055" y="14759"/>
                    <a:pt x="19058" y="14774"/>
                  </a:cubicBezTo>
                  <a:cubicBezTo>
                    <a:pt x="19040" y="14784"/>
                    <a:pt x="19025" y="14807"/>
                    <a:pt x="19013" y="14833"/>
                  </a:cubicBezTo>
                  <a:cubicBezTo>
                    <a:pt x="18998" y="14870"/>
                    <a:pt x="18985" y="14904"/>
                    <a:pt x="18983" y="14963"/>
                  </a:cubicBezTo>
                  <a:cubicBezTo>
                    <a:pt x="18981" y="14999"/>
                    <a:pt x="18998" y="15049"/>
                    <a:pt x="19015" y="15051"/>
                  </a:cubicBezTo>
                  <a:cubicBezTo>
                    <a:pt x="19021" y="15055"/>
                    <a:pt x="19027" y="15056"/>
                    <a:pt x="19033" y="15056"/>
                  </a:cubicBezTo>
                  <a:cubicBezTo>
                    <a:pt x="19063" y="15056"/>
                    <a:pt x="19105" y="15036"/>
                    <a:pt x="19127" y="15037"/>
                  </a:cubicBezTo>
                  <a:cubicBezTo>
                    <a:pt x="19127" y="15037"/>
                    <a:pt x="19127" y="15037"/>
                    <a:pt x="19127" y="15037"/>
                  </a:cubicBezTo>
                  <a:cubicBezTo>
                    <a:pt x="19133" y="15074"/>
                    <a:pt x="19145" y="15131"/>
                    <a:pt x="19161" y="15191"/>
                  </a:cubicBezTo>
                  <a:cubicBezTo>
                    <a:pt x="19181" y="15258"/>
                    <a:pt x="19203" y="15335"/>
                    <a:pt x="19241" y="15354"/>
                  </a:cubicBezTo>
                  <a:cubicBezTo>
                    <a:pt x="19236" y="15371"/>
                    <a:pt x="19235" y="15385"/>
                    <a:pt x="19231" y="15408"/>
                  </a:cubicBezTo>
                  <a:cubicBezTo>
                    <a:pt x="19217" y="15498"/>
                    <a:pt x="19201" y="15661"/>
                    <a:pt x="19201" y="15802"/>
                  </a:cubicBezTo>
                  <a:cubicBezTo>
                    <a:pt x="19201" y="15872"/>
                    <a:pt x="19204" y="15936"/>
                    <a:pt x="19219" y="15991"/>
                  </a:cubicBezTo>
                  <a:cubicBezTo>
                    <a:pt x="19224" y="16008"/>
                    <a:pt x="19227" y="16035"/>
                    <a:pt x="19227" y="16072"/>
                  </a:cubicBezTo>
                  <a:cubicBezTo>
                    <a:pt x="19228" y="16184"/>
                    <a:pt x="19195" y="16364"/>
                    <a:pt x="19174" y="16497"/>
                  </a:cubicBezTo>
                  <a:cubicBezTo>
                    <a:pt x="19173" y="16511"/>
                    <a:pt x="19170" y="16519"/>
                    <a:pt x="19169" y="16522"/>
                  </a:cubicBezTo>
                  <a:cubicBezTo>
                    <a:pt x="19168" y="16521"/>
                    <a:pt x="19164" y="16518"/>
                    <a:pt x="19160" y="16511"/>
                  </a:cubicBezTo>
                  <a:cubicBezTo>
                    <a:pt x="19139" y="16483"/>
                    <a:pt x="19108" y="16404"/>
                    <a:pt x="19077" y="16352"/>
                  </a:cubicBezTo>
                  <a:cubicBezTo>
                    <a:pt x="19021" y="16259"/>
                    <a:pt x="18950" y="16198"/>
                    <a:pt x="18923" y="16117"/>
                  </a:cubicBezTo>
                  <a:cubicBezTo>
                    <a:pt x="18922" y="16115"/>
                    <a:pt x="18921" y="16112"/>
                    <a:pt x="18921" y="16098"/>
                  </a:cubicBezTo>
                  <a:cubicBezTo>
                    <a:pt x="18920" y="16066"/>
                    <a:pt x="18931" y="15999"/>
                    <a:pt x="18943" y="15933"/>
                  </a:cubicBezTo>
                  <a:cubicBezTo>
                    <a:pt x="18955" y="15864"/>
                    <a:pt x="18968" y="15797"/>
                    <a:pt x="18969" y="15724"/>
                  </a:cubicBezTo>
                  <a:cubicBezTo>
                    <a:pt x="18969" y="15700"/>
                    <a:pt x="18967" y="15675"/>
                    <a:pt x="18961" y="15650"/>
                  </a:cubicBezTo>
                  <a:cubicBezTo>
                    <a:pt x="18940" y="15575"/>
                    <a:pt x="18906" y="15572"/>
                    <a:pt x="18875" y="15569"/>
                  </a:cubicBezTo>
                  <a:cubicBezTo>
                    <a:pt x="18848" y="15570"/>
                    <a:pt x="18820" y="15578"/>
                    <a:pt x="18797" y="15588"/>
                  </a:cubicBezTo>
                  <a:cubicBezTo>
                    <a:pt x="18786" y="15592"/>
                    <a:pt x="18776" y="15596"/>
                    <a:pt x="18768" y="15600"/>
                  </a:cubicBezTo>
                  <a:cubicBezTo>
                    <a:pt x="18767" y="15601"/>
                    <a:pt x="18765" y="15601"/>
                    <a:pt x="18763" y="15601"/>
                  </a:cubicBezTo>
                  <a:cubicBezTo>
                    <a:pt x="18759" y="15589"/>
                    <a:pt x="18749" y="15564"/>
                    <a:pt x="18740" y="15539"/>
                  </a:cubicBezTo>
                  <a:cubicBezTo>
                    <a:pt x="18726" y="15507"/>
                    <a:pt x="18710" y="15464"/>
                    <a:pt x="18681" y="15461"/>
                  </a:cubicBezTo>
                  <a:cubicBezTo>
                    <a:pt x="18659" y="15461"/>
                    <a:pt x="18647" y="15498"/>
                    <a:pt x="18643" y="15521"/>
                  </a:cubicBezTo>
                  <a:cubicBezTo>
                    <a:pt x="18636" y="15555"/>
                    <a:pt x="18633" y="15594"/>
                    <a:pt x="18630" y="15632"/>
                  </a:cubicBezTo>
                  <a:cubicBezTo>
                    <a:pt x="18621" y="15604"/>
                    <a:pt x="18610" y="15573"/>
                    <a:pt x="18599" y="15539"/>
                  </a:cubicBezTo>
                  <a:cubicBezTo>
                    <a:pt x="18593" y="15525"/>
                    <a:pt x="18589" y="15513"/>
                    <a:pt x="18584" y="15504"/>
                  </a:cubicBezTo>
                  <a:cubicBezTo>
                    <a:pt x="18579" y="15495"/>
                    <a:pt x="18576" y="15481"/>
                    <a:pt x="18559" y="15477"/>
                  </a:cubicBezTo>
                  <a:cubicBezTo>
                    <a:pt x="18543" y="15476"/>
                    <a:pt x="18531" y="15514"/>
                    <a:pt x="18531" y="15527"/>
                  </a:cubicBezTo>
                  <a:cubicBezTo>
                    <a:pt x="18529" y="15542"/>
                    <a:pt x="18529" y="15551"/>
                    <a:pt x="18529" y="15560"/>
                  </a:cubicBezTo>
                  <a:cubicBezTo>
                    <a:pt x="18529" y="15583"/>
                    <a:pt x="18531" y="15606"/>
                    <a:pt x="18531" y="15633"/>
                  </a:cubicBezTo>
                  <a:cubicBezTo>
                    <a:pt x="18531" y="15678"/>
                    <a:pt x="18527" y="15724"/>
                    <a:pt x="18516" y="15757"/>
                  </a:cubicBezTo>
                  <a:cubicBezTo>
                    <a:pt x="18493" y="15821"/>
                    <a:pt x="18484" y="15844"/>
                    <a:pt x="18476" y="15881"/>
                  </a:cubicBezTo>
                  <a:cubicBezTo>
                    <a:pt x="18470" y="15918"/>
                    <a:pt x="18469" y="15939"/>
                    <a:pt x="18460" y="16008"/>
                  </a:cubicBezTo>
                  <a:cubicBezTo>
                    <a:pt x="18456" y="16031"/>
                    <a:pt x="18452" y="16043"/>
                    <a:pt x="18451" y="16045"/>
                  </a:cubicBezTo>
                  <a:cubicBezTo>
                    <a:pt x="18450" y="16048"/>
                    <a:pt x="18450" y="16048"/>
                    <a:pt x="18450" y="16048"/>
                  </a:cubicBezTo>
                  <a:cubicBezTo>
                    <a:pt x="18450" y="16048"/>
                    <a:pt x="18450" y="16048"/>
                    <a:pt x="18449" y="16048"/>
                  </a:cubicBezTo>
                  <a:cubicBezTo>
                    <a:pt x="18446" y="16053"/>
                    <a:pt x="18418" y="16014"/>
                    <a:pt x="18393" y="15932"/>
                  </a:cubicBezTo>
                  <a:cubicBezTo>
                    <a:pt x="18374" y="15870"/>
                    <a:pt x="18352" y="15833"/>
                    <a:pt x="18326" y="15832"/>
                  </a:cubicBezTo>
                  <a:cubicBezTo>
                    <a:pt x="18287" y="15838"/>
                    <a:pt x="18269" y="15901"/>
                    <a:pt x="18255" y="15915"/>
                  </a:cubicBezTo>
                  <a:cubicBezTo>
                    <a:pt x="18226" y="15963"/>
                    <a:pt x="18216" y="16038"/>
                    <a:pt x="18202" y="16115"/>
                  </a:cubicBezTo>
                  <a:cubicBezTo>
                    <a:pt x="18190" y="16188"/>
                    <a:pt x="18178" y="16267"/>
                    <a:pt x="18174" y="16281"/>
                  </a:cubicBezTo>
                  <a:lnTo>
                    <a:pt x="18174" y="16281"/>
                  </a:lnTo>
                  <a:cubicBezTo>
                    <a:pt x="18170" y="16294"/>
                    <a:pt x="18139" y="16330"/>
                    <a:pt x="18109" y="16360"/>
                  </a:cubicBezTo>
                  <a:cubicBezTo>
                    <a:pt x="18078" y="16395"/>
                    <a:pt x="18047" y="16425"/>
                    <a:pt x="18027" y="16477"/>
                  </a:cubicBezTo>
                  <a:cubicBezTo>
                    <a:pt x="18007" y="16535"/>
                    <a:pt x="18000" y="16613"/>
                    <a:pt x="17994" y="16692"/>
                  </a:cubicBezTo>
                  <a:cubicBezTo>
                    <a:pt x="17989" y="16752"/>
                    <a:pt x="17986" y="16809"/>
                    <a:pt x="17985" y="16848"/>
                  </a:cubicBezTo>
                  <a:cubicBezTo>
                    <a:pt x="17974" y="16854"/>
                    <a:pt x="17953" y="16860"/>
                    <a:pt x="17932" y="16866"/>
                  </a:cubicBezTo>
                  <a:cubicBezTo>
                    <a:pt x="17905" y="16876"/>
                    <a:pt x="17875" y="16885"/>
                    <a:pt x="17850" y="16931"/>
                  </a:cubicBezTo>
                  <a:cubicBezTo>
                    <a:pt x="17841" y="16950"/>
                    <a:pt x="17828" y="16957"/>
                    <a:pt x="17810" y="16958"/>
                  </a:cubicBezTo>
                  <a:cubicBezTo>
                    <a:pt x="17788" y="16958"/>
                    <a:pt x="17763" y="16945"/>
                    <a:pt x="17739" y="16945"/>
                  </a:cubicBezTo>
                  <a:cubicBezTo>
                    <a:pt x="17717" y="16947"/>
                    <a:pt x="17703" y="16971"/>
                    <a:pt x="17684" y="17000"/>
                  </a:cubicBezTo>
                  <a:cubicBezTo>
                    <a:pt x="17629" y="17085"/>
                    <a:pt x="17551" y="17253"/>
                    <a:pt x="17522" y="17303"/>
                  </a:cubicBezTo>
                  <a:cubicBezTo>
                    <a:pt x="17485" y="17375"/>
                    <a:pt x="17479" y="17493"/>
                    <a:pt x="17477" y="17598"/>
                  </a:cubicBezTo>
                  <a:cubicBezTo>
                    <a:pt x="17478" y="17674"/>
                    <a:pt x="17482" y="17740"/>
                    <a:pt x="17496" y="17793"/>
                  </a:cubicBezTo>
                  <a:cubicBezTo>
                    <a:pt x="17510" y="17838"/>
                    <a:pt x="17533" y="17949"/>
                    <a:pt x="17535" y="17985"/>
                  </a:cubicBezTo>
                  <a:cubicBezTo>
                    <a:pt x="17511" y="18027"/>
                    <a:pt x="17506" y="18094"/>
                    <a:pt x="17504" y="18172"/>
                  </a:cubicBezTo>
                  <a:cubicBezTo>
                    <a:pt x="17504" y="18263"/>
                    <a:pt x="17518" y="18375"/>
                    <a:pt x="17554" y="18476"/>
                  </a:cubicBezTo>
                  <a:cubicBezTo>
                    <a:pt x="17593" y="18589"/>
                    <a:pt x="17593" y="18620"/>
                    <a:pt x="17593" y="18660"/>
                  </a:cubicBezTo>
                  <a:cubicBezTo>
                    <a:pt x="17593" y="18671"/>
                    <a:pt x="17593" y="18685"/>
                    <a:pt x="17593" y="18703"/>
                  </a:cubicBezTo>
                  <a:cubicBezTo>
                    <a:pt x="17593" y="18716"/>
                    <a:pt x="17593" y="18731"/>
                    <a:pt x="17594" y="18748"/>
                  </a:cubicBezTo>
                  <a:cubicBezTo>
                    <a:pt x="17597" y="18805"/>
                    <a:pt x="17609" y="18848"/>
                    <a:pt x="17622" y="18885"/>
                  </a:cubicBezTo>
                  <a:cubicBezTo>
                    <a:pt x="17635" y="18924"/>
                    <a:pt x="17651" y="18965"/>
                    <a:pt x="17670" y="19033"/>
                  </a:cubicBezTo>
                  <a:cubicBezTo>
                    <a:pt x="17674" y="19046"/>
                    <a:pt x="17675" y="19054"/>
                    <a:pt x="17675" y="19062"/>
                  </a:cubicBezTo>
                  <a:cubicBezTo>
                    <a:pt x="17676" y="19080"/>
                    <a:pt x="17663" y="19126"/>
                    <a:pt x="17640" y="19171"/>
                  </a:cubicBezTo>
                  <a:cubicBezTo>
                    <a:pt x="17619" y="19218"/>
                    <a:pt x="17594" y="19253"/>
                    <a:pt x="17580" y="19320"/>
                  </a:cubicBezTo>
                  <a:cubicBezTo>
                    <a:pt x="17577" y="19338"/>
                    <a:pt x="17576" y="19358"/>
                    <a:pt x="17576" y="19378"/>
                  </a:cubicBezTo>
                  <a:cubicBezTo>
                    <a:pt x="17579" y="19509"/>
                    <a:pt x="17627" y="19608"/>
                    <a:pt x="17653" y="19677"/>
                  </a:cubicBezTo>
                  <a:cubicBezTo>
                    <a:pt x="17673" y="19723"/>
                    <a:pt x="17700" y="19733"/>
                    <a:pt x="17724" y="19733"/>
                  </a:cubicBezTo>
                  <a:cubicBezTo>
                    <a:pt x="17764" y="19733"/>
                    <a:pt x="17806" y="19705"/>
                    <a:pt x="17837" y="19676"/>
                  </a:cubicBezTo>
                  <a:cubicBezTo>
                    <a:pt x="17864" y="19650"/>
                    <a:pt x="17889" y="19609"/>
                    <a:pt x="17912" y="19573"/>
                  </a:cubicBezTo>
                  <a:cubicBezTo>
                    <a:pt x="17934" y="19537"/>
                    <a:pt x="17955" y="19507"/>
                    <a:pt x="17960" y="19506"/>
                  </a:cubicBezTo>
                  <a:cubicBezTo>
                    <a:pt x="17972" y="19501"/>
                    <a:pt x="18017" y="19493"/>
                    <a:pt x="18056" y="19488"/>
                  </a:cubicBezTo>
                  <a:cubicBezTo>
                    <a:pt x="18095" y="19483"/>
                    <a:pt x="18131" y="19479"/>
                    <a:pt x="18131" y="19479"/>
                  </a:cubicBezTo>
                  <a:cubicBezTo>
                    <a:pt x="18141" y="19478"/>
                    <a:pt x="18149" y="19466"/>
                    <a:pt x="18154" y="19447"/>
                  </a:cubicBezTo>
                  <a:cubicBezTo>
                    <a:pt x="18154" y="19447"/>
                    <a:pt x="18205" y="19230"/>
                    <a:pt x="18240" y="19122"/>
                  </a:cubicBezTo>
                  <a:cubicBezTo>
                    <a:pt x="18244" y="19105"/>
                    <a:pt x="18257" y="19092"/>
                    <a:pt x="18278" y="19092"/>
                  </a:cubicBezTo>
                  <a:cubicBezTo>
                    <a:pt x="18296" y="19092"/>
                    <a:pt x="18316" y="19101"/>
                    <a:pt x="18332" y="19111"/>
                  </a:cubicBezTo>
                  <a:cubicBezTo>
                    <a:pt x="18347" y="19120"/>
                    <a:pt x="18357" y="19129"/>
                    <a:pt x="18357" y="19129"/>
                  </a:cubicBezTo>
                  <a:cubicBezTo>
                    <a:pt x="18366" y="19137"/>
                    <a:pt x="18376" y="19134"/>
                    <a:pt x="18384" y="19120"/>
                  </a:cubicBezTo>
                  <a:cubicBezTo>
                    <a:pt x="18384" y="19120"/>
                    <a:pt x="18385" y="19117"/>
                    <a:pt x="18390" y="19109"/>
                  </a:cubicBezTo>
                  <a:cubicBezTo>
                    <a:pt x="18407" y="19085"/>
                    <a:pt x="18453" y="19025"/>
                    <a:pt x="18543" y="18972"/>
                  </a:cubicBezTo>
                  <a:cubicBezTo>
                    <a:pt x="18566" y="18960"/>
                    <a:pt x="18581" y="18954"/>
                    <a:pt x="18591" y="18954"/>
                  </a:cubicBezTo>
                  <a:cubicBezTo>
                    <a:pt x="18600" y="18955"/>
                    <a:pt x="18601" y="18958"/>
                    <a:pt x="18602" y="18958"/>
                  </a:cubicBezTo>
                  <a:cubicBezTo>
                    <a:pt x="18602" y="18958"/>
                    <a:pt x="18602" y="18957"/>
                    <a:pt x="18602" y="18962"/>
                  </a:cubicBezTo>
                  <a:cubicBezTo>
                    <a:pt x="18605" y="18971"/>
                    <a:pt x="18609" y="19052"/>
                    <a:pt x="18645" y="19086"/>
                  </a:cubicBezTo>
                  <a:cubicBezTo>
                    <a:pt x="18695" y="19130"/>
                    <a:pt x="18754" y="19161"/>
                    <a:pt x="18781" y="19219"/>
                  </a:cubicBezTo>
                  <a:cubicBezTo>
                    <a:pt x="18785" y="19227"/>
                    <a:pt x="18787" y="19238"/>
                    <a:pt x="18788" y="19266"/>
                  </a:cubicBezTo>
                  <a:cubicBezTo>
                    <a:pt x="18788" y="19326"/>
                    <a:pt x="18772" y="19414"/>
                    <a:pt x="18767" y="19478"/>
                  </a:cubicBezTo>
                  <a:cubicBezTo>
                    <a:pt x="18767" y="19480"/>
                    <a:pt x="18766" y="19485"/>
                    <a:pt x="18766" y="19493"/>
                  </a:cubicBezTo>
                  <a:cubicBezTo>
                    <a:pt x="18766" y="19535"/>
                    <a:pt x="18780" y="19569"/>
                    <a:pt x="18791" y="19578"/>
                  </a:cubicBezTo>
                  <a:cubicBezTo>
                    <a:pt x="18802" y="19591"/>
                    <a:pt x="18813" y="19593"/>
                    <a:pt x="18823" y="19593"/>
                  </a:cubicBezTo>
                  <a:cubicBezTo>
                    <a:pt x="18840" y="19593"/>
                    <a:pt x="18858" y="19584"/>
                    <a:pt x="18874" y="19569"/>
                  </a:cubicBezTo>
                  <a:cubicBezTo>
                    <a:pt x="18889" y="19552"/>
                    <a:pt x="18907" y="19530"/>
                    <a:pt x="18913" y="19470"/>
                  </a:cubicBezTo>
                  <a:cubicBezTo>
                    <a:pt x="18915" y="19432"/>
                    <a:pt x="18930" y="19378"/>
                    <a:pt x="18968" y="19309"/>
                  </a:cubicBezTo>
                  <a:cubicBezTo>
                    <a:pt x="18967" y="19332"/>
                    <a:pt x="18966" y="19358"/>
                    <a:pt x="18966" y="19387"/>
                  </a:cubicBezTo>
                  <a:cubicBezTo>
                    <a:pt x="18966" y="19426"/>
                    <a:pt x="18968" y="19468"/>
                    <a:pt x="18974" y="19510"/>
                  </a:cubicBezTo>
                  <a:cubicBezTo>
                    <a:pt x="18977" y="19527"/>
                    <a:pt x="18980" y="19541"/>
                    <a:pt x="18985" y="19556"/>
                  </a:cubicBezTo>
                  <a:cubicBezTo>
                    <a:pt x="18991" y="19570"/>
                    <a:pt x="19001" y="19584"/>
                    <a:pt x="19012" y="19584"/>
                  </a:cubicBezTo>
                  <a:cubicBezTo>
                    <a:pt x="19024" y="19582"/>
                    <a:pt x="19032" y="19572"/>
                    <a:pt x="19037" y="19561"/>
                  </a:cubicBezTo>
                  <a:cubicBezTo>
                    <a:pt x="19041" y="19580"/>
                    <a:pt x="19045" y="19595"/>
                    <a:pt x="19046" y="19605"/>
                  </a:cubicBezTo>
                  <a:cubicBezTo>
                    <a:pt x="19052" y="19651"/>
                    <a:pt x="19063" y="19661"/>
                    <a:pt x="19071" y="19673"/>
                  </a:cubicBezTo>
                  <a:cubicBezTo>
                    <a:pt x="19083" y="19690"/>
                    <a:pt x="19096" y="19704"/>
                    <a:pt x="19104" y="19722"/>
                  </a:cubicBezTo>
                  <a:cubicBezTo>
                    <a:pt x="19112" y="19740"/>
                    <a:pt x="19116" y="19754"/>
                    <a:pt x="19117" y="19790"/>
                  </a:cubicBezTo>
                  <a:cubicBezTo>
                    <a:pt x="19117" y="19863"/>
                    <a:pt x="19116" y="19921"/>
                    <a:pt x="19118" y="19970"/>
                  </a:cubicBezTo>
                  <a:cubicBezTo>
                    <a:pt x="19121" y="20018"/>
                    <a:pt x="19124" y="20063"/>
                    <a:pt x="19142" y="20100"/>
                  </a:cubicBezTo>
                  <a:cubicBezTo>
                    <a:pt x="19157" y="20124"/>
                    <a:pt x="19166" y="20121"/>
                    <a:pt x="19177" y="20127"/>
                  </a:cubicBezTo>
                  <a:cubicBezTo>
                    <a:pt x="19210" y="20141"/>
                    <a:pt x="19248" y="20153"/>
                    <a:pt x="19269" y="20251"/>
                  </a:cubicBezTo>
                  <a:cubicBezTo>
                    <a:pt x="19282" y="20312"/>
                    <a:pt x="19296" y="20361"/>
                    <a:pt x="19325" y="20364"/>
                  </a:cubicBezTo>
                  <a:cubicBezTo>
                    <a:pt x="19353" y="20360"/>
                    <a:pt x="19365" y="20318"/>
                    <a:pt x="19375" y="20288"/>
                  </a:cubicBezTo>
                  <a:cubicBezTo>
                    <a:pt x="19383" y="20257"/>
                    <a:pt x="19391" y="20224"/>
                    <a:pt x="19397" y="20204"/>
                  </a:cubicBezTo>
                  <a:cubicBezTo>
                    <a:pt x="19397" y="20204"/>
                    <a:pt x="19397" y="20204"/>
                    <a:pt x="19398" y="20204"/>
                  </a:cubicBezTo>
                  <a:cubicBezTo>
                    <a:pt x="19412" y="20199"/>
                    <a:pt x="19459" y="20264"/>
                    <a:pt x="19467" y="20293"/>
                  </a:cubicBezTo>
                  <a:cubicBezTo>
                    <a:pt x="19475" y="20315"/>
                    <a:pt x="19488" y="20328"/>
                    <a:pt x="19499" y="20327"/>
                  </a:cubicBezTo>
                  <a:cubicBezTo>
                    <a:pt x="19530" y="20321"/>
                    <a:pt x="19546" y="20279"/>
                    <a:pt x="19571" y="20242"/>
                  </a:cubicBezTo>
                  <a:cubicBezTo>
                    <a:pt x="19595" y="20202"/>
                    <a:pt x="19622" y="20160"/>
                    <a:pt x="19651" y="20140"/>
                  </a:cubicBezTo>
                  <a:cubicBezTo>
                    <a:pt x="19689" y="20110"/>
                    <a:pt x="19705" y="20102"/>
                    <a:pt x="19722" y="20079"/>
                  </a:cubicBezTo>
                  <a:cubicBezTo>
                    <a:pt x="19740" y="20050"/>
                    <a:pt x="19745" y="20017"/>
                    <a:pt x="19754" y="19980"/>
                  </a:cubicBezTo>
                  <a:cubicBezTo>
                    <a:pt x="19778" y="19871"/>
                    <a:pt x="19792" y="19652"/>
                    <a:pt x="19835" y="19493"/>
                  </a:cubicBezTo>
                  <a:cubicBezTo>
                    <a:pt x="19883" y="19313"/>
                    <a:pt x="19946" y="19008"/>
                    <a:pt x="19947" y="18753"/>
                  </a:cubicBezTo>
                  <a:cubicBezTo>
                    <a:pt x="19946" y="18518"/>
                    <a:pt x="19944" y="17987"/>
                    <a:pt x="19882" y="17713"/>
                  </a:cubicBezTo>
                  <a:cubicBezTo>
                    <a:pt x="19853" y="17587"/>
                    <a:pt x="19812" y="17465"/>
                    <a:pt x="19780" y="17360"/>
                  </a:cubicBezTo>
                  <a:close/>
                  <a:moveTo>
                    <a:pt x="18267" y="11930"/>
                  </a:moveTo>
                  <a:cubicBezTo>
                    <a:pt x="18261" y="11917"/>
                    <a:pt x="18253" y="11912"/>
                    <a:pt x="18245" y="11914"/>
                  </a:cubicBezTo>
                  <a:cubicBezTo>
                    <a:pt x="18237" y="11916"/>
                    <a:pt x="18230" y="11926"/>
                    <a:pt x="18226" y="11942"/>
                  </a:cubicBezTo>
                  <a:cubicBezTo>
                    <a:pt x="18205" y="12016"/>
                    <a:pt x="18191" y="12063"/>
                    <a:pt x="18182" y="12088"/>
                  </a:cubicBezTo>
                  <a:cubicBezTo>
                    <a:pt x="18179" y="12097"/>
                    <a:pt x="18176" y="12102"/>
                    <a:pt x="18174" y="12105"/>
                  </a:cubicBezTo>
                  <a:cubicBezTo>
                    <a:pt x="18170" y="12100"/>
                    <a:pt x="18158" y="12082"/>
                    <a:pt x="18142" y="12064"/>
                  </a:cubicBezTo>
                  <a:cubicBezTo>
                    <a:pt x="18131" y="12052"/>
                    <a:pt x="18119" y="12046"/>
                    <a:pt x="18109" y="12046"/>
                  </a:cubicBezTo>
                  <a:cubicBezTo>
                    <a:pt x="18075" y="12048"/>
                    <a:pt x="18047" y="12087"/>
                    <a:pt x="18024" y="12133"/>
                  </a:cubicBezTo>
                  <a:cubicBezTo>
                    <a:pt x="18003" y="12181"/>
                    <a:pt x="17984" y="12231"/>
                    <a:pt x="17983" y="12302"/>
                  </a:cubicBezTo>
                  <a:cubicBezTo>
                    <a:pt x="17983" y="12318"/>
                    <a:pt x="17984" y="12336"/>
                    <a:pt x="17988" y="12353"/>
                  </a:cubicBezTo>
                  <a:cubicBezTo>
                    <a:pt x="18000" y="12403"/>
                    <a:pt x="18020" y="12410"/>
                    <a:pt x="18035" y="12415"/>
                  </a:cubicBezTo>
                  <a:cubicBezTo>
                    <a:pt x="18059" y="12422"/>
                    <a:pt x="18085" y="12419"/>
                    <a:pt x="18107" y="12426"/>
                  </a:cubicBezTo>
                  <a:cubicBezTo>
                    <a:pt x="18129" y="12433"/>
                    <a:pt x="18139" y="12447"/>
                    <a:pt x="18142" y="12465"/>
                  </a:cubicBezTo>
                  <a:cubicBezTo>
                    <a:pt x="18151" y="12511"/>
                    <a:pt x="18157" y="12544"/>
                    <a:pt x="18166" y="12574"/>
                  </a:cubicBezTo>
                  <a:cubicBezTo>
                    <a:pt x="18174" y="12605"/>
                    <a:pt x="18192" y="12630"/>
                    <a:pt x="18209" y="12630"/>
                  </a:cubicBezTo>
                  <a:cubicBezTo>
                    <a:pt x="18209" y="12630"/>
                    <a:pt x="18210" y="12630"/>
                    <a:pt x="18211" y="12629"/>
                  </a:cubicBezTo>
                  <a:cubicBezTo>
                    <a:pt x="18224" y="12629"/>
                    <a:pt x="18235" y="12623"/>
                    <a:pt x="18249" y="12614"/>
                  </a:cubicBezTo>
                  <a:cubicBezTo>
                    <a:pt x="18283" y="12595"/>
                    <a:pt x="18308" y="12539"/>
                    <a:pt x="18327" y="12475"/>
                  </a:cubicBezTo>
                  <a:cubicBezTo>
                    <a:pt x="18347" y="12410"/>
                    <a:pt x="18360" y="12337"/>
                    <a:pt x="18360" y="12263"/>
                  </a:cubicBezTo>
                  <a:cubicBezTo>
                    <a:pt x="18360" y="12242"/>
                    <a:pt x="18359" y="12222"/>
                    <a:pt x="18356" y="12201"/>
                  </a:cubicBezTo>
                  <a:cubicBezTo>
                    <a:pt x="18335" y="12072"/>
                    <a:pt x="18268" y="11934"/>
                    <a:pt x="18267" y="11930"/>
                  </a:cubicBezTo>
                  <a:close/>
                  <a:moveTo>
                    <a:pt x="19637" y="20442"/>
                  </a:moveTo>
                  <a:cubicBezTo>
                    <a:pt x="19605" y="20448"/>
                    <a:pt x="19584" y="20491"/>
                    <a:pt x="19558" y="20528"/>
                  </a:cubicBezTo>
                  <a:cubicBezTo>
                    <a:pt x="19545" y="20547"/>
                    <a:pt x="19533" y="20566"/>
                    <a:pt x="19524" y="20578"/>
                  </a:cubicBezTo>
                  <a:cubicBezTo>
                    <a:pt x="19519" y="20584"/>
                    <a:pt x="19515" y="20589"/>
                    <a:pt x="19512" y="20591"/>
                  </a:cubicBezTo>
                  <a:cubicBezTo>
                    <a:pt x="19512" y="20591"/>
                    <a:pt x="19512" y="20592"/>
                    <a:pt x="19511" y="20592"/>
                  </a:cubicBezTo>
                  <a:cubicBezTo>
                    <a:pt x="19488" y="20577"/>
                    <a:pt x="19437" y="20526"/>
                    <a:pt x="19437" y="20526"/>
                  </a:cubicBezTo>
                  <a:cubicBezTo>
                    <a:pt x="19426" y="20514"/>
                    <a:pt x="19414" y="20521"/>
                    <a:pt x="19406" y="20543"/>
                  </a:cubicBezTo>
                  <a:cubicBezTo>
                    <a:pt x="19392" y="20580"/>
                    <a:pt x="19383" y="20619"/>
                    <a:pt x="19383" y="20663"/>
                  </a:cubicBezTo>
                  <a:cubicBezTo>
                    <a:pt x="19385" y="20745"/>
                    <a:pt x="19410" y="20779"/>
                    <a:pt x="19422" y="20807"/>
                  </a:cubicBezTo>
                  <a:cubicBezTo>
                    <a:pt x="19437" y="20836"/>
                    <a:pt x="19443" y="20853"/>
                    <a:pt x="19442" y="20872"/>
                  </a:cubicBezTo>
                  <a:cubicBezTo>
                    <a:pt x="19442" y="20876"/>
                    <a:pt x="19442" y="20881"/>
                    <a:pt x="19442" y="20888"/>
                  </a:cubicBezTo>
                  <a:cubicBezTo>
                    <a:pt x="19440" y="20902"/>
                    <a:pt x="19439" y="20918"/>
                    <a:pt x="19439" y="20934"/>
                  </a:cubicBezTo>
                  <a:cubicBezTo>
                    <a:pt x="19438" y="20977"/>
                    <a:pt x="19448" y="21023"/>
                    <a:pt x="19463" y="21045"/>
                  </a:cubicBezTo>
                  <a:cubicBezTo>
                    <a:pt x="19477" y="21066"/>
                    <a:pt x="19493" y="21071"/>
                    <a:pt x="19507" y="21071"/>
                  </a:cubicBezTo>
                  <a:cubicBezTo>
                    <a:pt x="19537" y="21069"/>
                    <a:pt x="19565" y="21048"/>
                    <a:pt x="19582" y="21030"/>
                  </a:cubicBezTo>
                  <a:cubicBezTo>
                    <a:pt x="19599" y="21008"/>
                    <a:pt x="19605" y="20981"/>
                    <a:pt x="19616" y="20944"/>
                  </a:cubicBezTo>
                  <a:cubicBezTo>
                    <a:pt x="19643" y="20836"/>
                    <a:pt x="19675" y="20662"/>
                    <a:pt x="19676" y="20549"/>
                  </a:cubicBezTo>
                  <a:cubicBezTo>
                    <a:pt x="19676" y="20536"/>
                    <a:pt x="19675" y="20524"/>
                    <a:pt x="19674" y="20510"/>
                  </a:cubicBezTo>
                  <a:cubicBezTo>
                    <a:pt x="19671" y="20471"/>
                    <a:pt x="19650" y="20438"/>
                    <a:pt x="19637" y="20442"/>
                  </a:cubicBezTo>
                  <a:close/>
                  <a:moveTo>
                    <a:pt x="18235" y="11380"/>
                  </a:moveTo>
                  <a:cubicBezTo>
                    <a:pt x="18235" y="11380"/>
                    <a:pt x="18234" y="11380"/>
                    <a:pt x="18233" y="11380"/>
                  </a:cubicBezTo>
                  <a:cubicBezTo>
                    <a:pt x="18213" y="11384"/>
                    <a:pt x="18207" y="11404"/>
                    <a:pt x="18201" y="11420"/>
                  </a:cubicBezTo>
                  <a:cubicBezTo>
                    <a:pt x="18182" y="11471"/>
                    <a:pt x="18164" y="11552"/>
                    <a:pt x="18163" y="11641"/>
                  </a:cubicBezTo>
                  <a:cubicBezTo>
                    <a:pt x="18163" y="11664"/>
                    <a:pt x="18165" y="11691"/>
                    <a:pt x="18170" y="11715"/>
                  </a:cubicBezTo>
                  <a:cubicBezTo>
                    <a:pt x="18170" y="11715"/>
                    <a:pt x="18169" y="11714"/>
                    <a:pt x="18169" y="11713"/>
                  </a:cubicBezTo>
                  <a:cubicBezTo>
                    <a:pt x="18148" y="11654"/>
                    <a:pt x="18122" y="11590"/>
                    <a:pt x="18082" y="11587"/>
                  </a:cubicBezTo>
                  <a:cubicBezTo>
                    <a:pt x="18072" y="11587"/>
                    <a:pt x="18062" y="11591"/>
                    <a:pt x="18052" y="11601"/>
                  </a:cubicBezTo>
                  <a:cubicBezTo>
                    <a:pt x="18039" y="11617"/>
                    <a:pt x="18036" y="11633"/>
                    <a:pt x="18031" y="11649"/>
                  </a:cubicBezTo>
                  <a:cubicBezTo>
                    <a:pt x="18017" y="11700"/>
                    <a:pt x="18004" y="11777"/>
                    <a:pt x="18003" y="11855"/>
                  </a:cubicBezTo>
                  <a:cubicBezTo>
                    <a:pt x="18003" y="11885"/>
                    <a:pt x="18005" y="11917"/>
                    <a:pt x="18015" y="11947"/>
                  </a:cubicBezTo>
                  <a:cubicBezTo>
                    <a:pt x="18024" y="11979"/>
                    <a:pt x="18042" y="11998"/>
                    <a:pt x="18058" y="11996"/>
                  </a:cubicBezTo>
                  <a:cubicBezTo>
                    <a:pt x="18086" y="11996"/>
                    <a:pt x="18129" y="12009"/>
                    <a:pt x="18162" y="12010"/>
                  </a:cubicBezTo>
                  <a:cubicBezTo>
                    <a:pt x="18173" y="12009"/>
                    <a:pt x="18182" y="12008"/>
                    <a:pt x="18192" y="12002"/>
                  </a:cubicBezTo>
                  <a:cubicBezTo>
                    <a:pt x="18198" y="11998"/>
                    <a:pt x="18203" y="11993"/>
                    <a:pt x="18210" y="11981"/>
                  </a:cubicBezTo>
                  <a:cubicBezTo>
                    <a:pt x="18216" y="11969"/>
                    <a:pt x="18222" y="11945"/>
                    <a:pt x="18222" y="11922"/>
                  </a:cubicBezTo>
                  <a:cubicBezTo>
                    <a:pt x="18221" y="11898"/>
                    <a:pt x="18218" y="11883"/>
                    <a:pt x="18214" y="11870"/>
                  </a:cubicBezTo>
                  <a:cubicBezTo>
                    <a:pt x="18208" y="11848"/>
                    <a:pt x="18197" y="11804"/>
                    <a:pt x="18183" y="11757"/>
                  </a:cubicBezTo>
                  <a:cubicBezTo>
                    <a:pt x="18196" y="11783"/>
                    <a:pt x="18214" y="11795"/>
                    <a:pt x="18232" y="11795"/>
                  </a:cubicBezTo>
                  <a:cubicBezTo>
                    <a:pt x="18235" y="11795"/>
                    <a:pt x="18237" y="11795"/>
                    <a:pt x="18240" y="11794"/>
                  </a:cubicBezTo>
                  <a:cubicBezTo>
                    <a:pt x="18292" y="11791"/>
                    <a:pt x="18327" y="11698"/>
                    <a:pt x="18325" y="11606"/>
                  </a:cubicBezTo>
                  <a:cubicBezTo>
                    <a:pt x="18324" y="11500"/>
                    <a:pt x="18290" y="11392"/>
                    <a:pt x="18235" y="11380"/>
                  </a:cubicBezTo>
                  <a:close/>
                  <a:moveTo>
                    <a:pt x="11515" y="7011"/>
                  </a:moveTo>
                  <a:cubicBezTo>
                    <a:pt x="11513" y="7014"/>
                    <a:pt x="11475" y="6993"/>
                    <a:pt x="11443" y="6992"/>
                  </a:cubicBezTo>
                  <a:cubicBezTo>
                    <a:pt x="11426" y="6993"/>
                    <a:pt x="11408" y="6996"/>
                    <a:pt x="11391" y="7024"/>
                  </a:cubicBezTo>
                  <a:cubicBezTo>
                    <a:pt x="11382" y="7037"/>
                    <a:pt x="11375" y="7069"/>
                    <a:pt x="11376" y="7093"/>
                  </a:cubicBezTo>
                  <a:cubicBezTo>
                    <a:pt x="11378" y="7158"/>
                    <a:pt x="11393" y="7183"/>
                    <a:pt x="11406" y="7216"/>
                  </a:cubicBezTo>
                  <a:cubicBezTo>
                    <a:pt x="11421" y="7247"/>
                    <a:pt x="11437" y="7274"/>
                    <a:pt x="11452" y="7291"/>
                  </a:cubicBezTo>
                  <a:cubicBezTo>
                    <a:pt x="11458" y="7296"/>
                    <a:pt x="11468" y="7319"/>
                    <a:pt x="11479" y="7347"/>
                  </a:cubicBezTo>
                  <a:cubicBezTo>
                    <a:pt x="11491" y="7373"/>
                    <a:pt x="11501" y="7406"/>
                    <a:pt x="11523" y="7424"/>
                  </a:cubicBezTo>
                  <a:lnTo>
                    <a:pt x="11523" y="7424"/>
                  </a:lnTo>
                  <a:lnTo>
                    <a:pt x="11523" y="7424"/>
                  </a:lnTo>
                  <a:lnTo>
                    <a:pt x="11523" y="7424"/>
                  </a:lnTo>
                  <a:cubicBezTo>
                    <a:pt x="11530" y="7429"/>
                    <a:pt x="11538" y="7431"/>
                    <a:pt x="11546" y="7431"/>
                  </a:cubicBezTo>
                  <a:cubicBezTo>
                    <a:pt x="11561" y="7430"/>
                    <a:pt x="11579" y="7425"/>
                    <a:pt x="11596" y="7402"/>
                  </a:cubicBezTo>
                  <a:cubicBezTo>
                    <a:pt x="11613" y="7380"/>
                    <a:pt x="11629" y="7329"/>
                    <a:pt x="11628" y="7269"/>
                  </a:cubicBezTo>
                  <a:cubicBezTo>
                    <a:pt x="11628" y="7246"/>
                    <a:pt x="11626" y="7223"/>
                    <a:pt x="11623" y="7199"/>
                  </a:cubicBezTo>
                  <a:cubicBezTo>
                    <a:pt x="11599" y="7020"/>
                    <a:pt x="11531" y="7007"/>
                    <a:pt x="11515" y="7011"/>
                  </a:cubicBezTo>
                  <a:close/>
                  <a:moveTo>
                    <a:pt x="4578" y="1060"/>
                  </a:moveTo>
                  <a:cubicBezTo>
                    <a:pt x="4565" y="1060"/>
                    <a:pt x="4535" y="1044"/>
                    <a:pt x="4505" y="1043"/>
                  </a:cubicBezTo>
                  <a:cubicBezTo>
                    <a:pt x="4486" y="1043"/>
                    <a:pt x="4463" y="1050"/>
                    <a:pt x="4444" y="1085"/>
                  </a:cubicBezTo>
                  <a:cubicBezTo>
                    <a:pt x="4427" y="1117"/>
                    <a:pt x="4422" y="1162"/>
                    <a:pt x="4422" y="1202"/>
                  </a:cubicBezTo>
                  <a:cubicBezTo>
                    <a:pt x="4422" y="1279"/>
                    <a:pt x="4440" y="1374"/>
                    <a:pt x="4485" y="1390"/>
                  </a:cubicBezTo>
                  <a:cubicBezTo>
                    <a:pt x="4489" y="1391"/>
                    <a:pt x="4492" y="1391"/>
                    <a:pt x="4495" y="1391"/>
                  </a:cubicBezTo>
                  <a:cubicBezTo>
                    <a:pt x="4526" y="1390"/>
                    <a:pt x="4558" y="1365"/>
                    <a:pt x="4574" y="1360"/>
                  </a:cubicBezTo>
                  <a:cubicBezTo>
                    <a:pt x="4578" y="1391"/>
                    <a:pt x="4584" y="1440"/>
                    <a:pt x="4593" y="1487"/>
                  </a:cubicBezTo>
                  <a:cubicBezTo>
                    <a:pt x="4605" y="1547"/>
                    <a:pt x="4624" y="1625"/>
                    <a:pt x="4667" y="1629"/>
                  </a:cubicBezTo>
                  <a:cubicBezTo>
                    <a:pt x="4680" y="1629"/>
                    <a:pt x="4692" y="1619"/>
                    <a:pt x="4704" y="1603"/>
                  </a:cubicBezTo>
                  <a:cubicBezTo>
                    <a:pt x="4738" y="1556"/>
                    <a:pt x="4757" y="1505"/>
                    <a:pt x="4767" y="1468"/>
                  </a:cubicBezTo>
                  <a:cubicBezTo>
                    <a:pt x="4772" y="1452"/>
                    <a:pt x="4775" y="1439"/>
                    <a:pt x="4777" y="1433"/>
                  </a:cubicBezTo>
                  <a:cubicBezTo>
                    <a:pt x="4789" y="1421"/>
                    <a:pt x="4794" y="1398"/>
                    <a:pt x="4796" y="1383"/>
                  </a:cubicBezTo>
                  <a:cubicBezTo>
                    <a:pt x="4798" y="1366"/>
                    <a:pt x="4799" y="1351"/>
                    <a:pt x="4799" y="1335"/>
                  </a:cubicBezTo>
                  <a:cubicBezTo>
                    <a:pt x="4797" y="1247"/>
                    <a:pt x="4785" y="1125"/>
                    <a:pt x="4751" y="1055"/>
                  </a:cubicBezTo>
                  <a:cubicBezTo>
                    <a:pt x="4730" y="1021"/>
                    <a:pt x="4707" y="1018"/>
                    <a:pt x="4683" y="1017"/>
                  </a:cubicBezTo>
                  <a:cubicBezTo>
                    <a:pt x="4644" y="1018"/>
                    <a:pt x="4606" y="1033"/>
                    <a:pt x="4583" y="1059"/>
                  </a:cubicBezTo>
                  <a:lnTo>
                    <a:pt x="4583" y="1059"/>
                  </a:lnTo>
                  <a:cubicBezTo>
                    <a:pt x="4582" y="1059"/>
                    <a:pt x="4580" y="1060"/>
                    <a:pt x="4578" y="1060"/>
                  </a:cubicBezTo>
                  <a:close/>
                  <a:moveTo>
                    <a:pt x="568" y="4292"/>
                  </a:moveTo>
                  <a:lnTo>
                    <a:pt x="568" y="4291"/>
                  </a:lnTo>
                  <a:cubicBezTo>
                    <a:pt x="561" y="4285"/>
                    <a:pt x="553" y="4280"/>
                    <a:pt x="545" y="4280"/>
                  </a:cubicBezTo>
                  <a:cubicBezTo>
                    <a:pt x="524" y="4278"/>
                    <a:pt x="508" y="4318"/>
                    <a:pt x="503" y="4346"/>
                  </a:cubicBezTo>
                  <a:cubicBezTo>
                    <a:pt x="494" y="4390"/>
                    <a:pt x="492" y="4433"/>
                    <a:pt x="487" y="4463"/>
                  </a:cubicBezTo>
                  <a:cubicBezTo>
                    <a:pt x="482" y="4496"/>
                    <a:pt x="479" y="4502"/>
                    <a:pt x="475" y="4504"/>
                  </a:cubicBezTo>
                  <a:cubicBezTo>
                    <a:pt x="453" y="4517"/>
                    <a:pt x="430" y="4535"/>
                    <a:pt x="411" y="4557"/>
                  </a:cubicBezTo>
                  <a:cubicBezTo>
                    <a:pt x="402" y="4569"/>
                    <a:pt x="393" y="4580"/>
                    <a:pt x="386" y="4594"/>
                  </a:cubicBezTo>
                  <a:cubicBezTo>
                    <a:pt x="379" y="4609"/>
                    <a:pt x="369" y="4627"/>
                    <a:pt x="368" y="4671"/>
                  </a:cubicBezTo>
                  <a:cubicBezTo>
                    <a:pt x="368" y="4697"/>
                    <a:pt x="375" y="4722"/>
                    <a:pt x="381" y="4733"/>
                  </a:cubicBezTo>
                  <a:cubicBezTo>
                    <a:pt x="388" y="4746"/>
                    <a:pt x="394" y="4752"/>
                    <a:pt x="401" y="4757"/>
                  </a:cubicBezTo>
                  <a:cubicBezTo>
                    <a:pt x="414" y="4766"/>
                    <a:pt x="428" y="4768"/>
                    <a:pt x="443" y="4768"/>
                  </a:cubicBezTo>
                  <a:cubicBezTo>
                    <a:pt x="468" y="4768"/>
                    <a:pt x="495" y="4760"/>
                    <a:pt x="518" y="4746"/>
                  </a:cubicBezTo>
                  <a:cubicBezTo>
                    <a:pt x="542" y="4728"/>
                    <a:pt x="559" y="4724"/>
                    <a:pt x="576" y="4670"/>
                  </a:cubicBezTo>
                  <a:cubicBezTo>
                    <a:pt x="583" y="4637"/>
                    <a:pt x="585" y="4606"/>
                    <a:pt x="589" y="4564"/>
                  </a:cubicBezTo>
                  <a:cubicBezTo>
                    <a:pt x="591" y="4522"/>
                    <a:pt x="593" y="4476"/>
                    <a:pt x="593" y="4434"/>
                  </a:cubicBezTo>
                  <a:cubicBezTo>
                    <a:pt x="593" y="4409"/>
                    <a:pt x="592" y="4387"/>
                    <a:pt x="591" y="4365"/>
                  </a:cubicBezTo>
                  <a:cubicBezTo>
                    <a:pt x="587" y="4346"/>
                    <a:pt x="589" y="4317"/>
                    <a:pt x="568" y="4292"/>
                  </a:cubicBezTo>
                  <a:close/>
                  <a:moveTo>
                    <a:pt x="6352" y="10128"/>
                  </a:moveTo>
                  <a:cubicBezTo>
                    <a:pt x="6319" y="10128"/>
                    <a:pt x="6288" y="10146"/>
                    <a:pt x="6268" y="10155"/>
                  </a:cubicBezTo>
                  <a:cubicBezTo>
                    <a:pt x="6237" y="10175"/>
                    <a:pt x="6212" y="10234"/>
                    <a:pt x="6184" y="10292"/>
                  </a:cubicBezTo>
                  <a:cubicBezTo>
                    <a:pt x="6158" y="10349"/>
                    <a:pt x="6135" y="10404"/>
                    <a:pt x="6135" y="10405"/>
                  </a:cubicBezTo>
                  <a:cubicBezTo>
                    <a:pt x="6128" y="10421"/>
                    <a:pt x="6126" y="10446"/>
                    <a:pt x="6129" y="10467"/>
                  </a:cubicBezTo>
                  <a:cubicBezTo>
                    <a:pt x="6132" y="10489"/>
                    <a:pt x="6140" y="10506"/>
                    <a:pt x="6149" y="10511"/>
                  </a:cubicBezTo>
                  <a:cubicBezTo>
                    <a:pt x="6150" y="10511"/>
                    <a:pt x="6206" y="10540"/>
                    <a:pt x="6247" y="10540"/>
                  </a:cubicBezTo>
                  <a:cubicBezTo>
                    <a:pt x="6269" y="10538"/>
                    <a:pt x="6285" y="10579"/>
                    <a:pt x="6321" y="10633"/>
                  </a:cubicBezTo>
                  <a:cubicBezTo>
                    <a:pt x="6331" y="10648"/>
                    <a:pt x="6343" y="10652"/>
                    <a:pt x="6353" y="10652"/>
                  </a:cubicBezTo>
                  <a:cubicBezTo>
                    <a:pt x="6377" y="10651"/>
                    <a:pt x="6397" y="10630"/>
                    <a:pt x="6414" y="10613"/>
                  </a:cubicBezTo>
                  <a:cubicBezTo>
                    <a:pt x="6423" y="10604"/>
                    <a:pt x="6431" y="10595"/>
                    <a:pt x="6436" y="10590"/>
                  </a:cubicBezTo>
                  <a:cubicBezTo>
                    <a:pt x="6437" y="10589"/>
                    <a:pt x="6438" y="10588"/>
                    <a:pt x="6439" y="10588"/>
                  </a:cubicBezTo>
                  <a:cubicBezTo>
                    <a:pt x="6441" y="10594"/>
                    <a:pt x="6445" y="10603"/>
                    <a:pt x="6448" y="10612"/>
                  </a:cubicBezTo>
                  <a:cubicBezTo>
                    <a:pt x="6455" y="10625"/>
                    <a:pt x="6458" y="10650"/>
                    <a:pt x="6482" y="10657"/>
                  </a:cubicBezTo>
                  <a:cubicBezTo>
                    <a:pt x="6503" y="10656"/>
                    <a:pt x="6513" y="10615"/>
                    <a:pt x="6515" y="10595"/>
                  </a:cubicBezTo>
                  <a:cubicBezTo>
                    <a:pt x="6519" y="10571"/>
                    <a:pt x="6520" y="10547"/>
                    <a:pt x="6521" y="10510"/>
                  </a:cubicBezTo>
                  <a:cubicBezTo>
                    <a:pt x="6521" y="10502"/>
                    <a:pt x="6522" y="10494"/>
                    <a:pt x="6522" y="10485"/>
                  </a:cubicBezTo>
                  <a:cubicBezTo>
                    <a:pt x="6521" y="10269"/>
                    <a:pt x="6443" y="10172"/>
                    <a:pt x="6399" y="10143"/>
                  </a:cubicBezTo>
                  <a:cubicBezTo>
                    <a:pt x="6383" y="10131"/>
                    <a:pt x="6367" y="10128"/>
                    <a:pt x="6352" y="10128"/>
                  </a:cubicBezTo>
                  <a:close/>
                  <a:moveTo>
                    <a:pt x="243" y="4680"/>
                  </a:moveTo>
                  <a:cubicBezTo>
                    <a:pt x="230" y="4667"/>
                    <a:pt x="173" y="4609"/>
                    <a:pt x="172" y="4609"/>
                  </a:cubicBezTo>
                  <a:lnTo>
                    <a:pt x="164" y="4604"/>
                  </a:lnTo>
                  <a:cubicBezTo>
                    <a:pt x="149" y="4600"/>
                    <a:pt x="134" y="4599"/>
                    <a:pt x="119" y="4599"/>
                  </a:cubicBezTo>
                  <a:cubicBezTo>
                    <a:pt x="95" y="4599"/>
                    <a:pt x="72" y="4603"/>
                    <a:pt x="52" y="4616"/>
                  </a:cubicBezTo>
                  <a:cubicBezTo>
                    <a:pt x="33" y="4628"/>
                    <a:pt x="14" y="4646"/>
                    <a:pt x="3" y="4701"/>
                  </a:cubicBezTo>
                  <a:cubicBezTo>
                    <a:pt x="1" y="4711"/>
                    <a:pt x="0" y="4724"/>
                    <a:pt x="0" y="4737"/>
                  </a:cubicBezTo>
                  <a:cubicBezTo>
                    <a:pt x="0" y="4781"/>
                    <a:pt x="12" y="4808"/>
                    <a:pt x="21" y="4824"/>
                  </a:cubicBezTo>
                  <a:cubicBezTo>
                    <a:pt x="50" y="4870"/>
                    <a:pt x="91" y="4887"/>
                    <a:pt x="126" y="4890"/>
                  </a:cubicBezTo>
                  <a:cubicBezTo>
                    <a:pt x="150" y="4889"/>
                    <a:pt x="179" y="4872"/>
                    <a:pt x="204" y="4853"/>
                  </a:cubicBezTo>
                  <a:cubicBezTo>
                    <a:pt x="216" y="4843"/>
                    <a:pt x="227" y="4833"/>
                    <a:pt x="236" y="4822"/>
                  </a:cubicBezTo>
                  <a:cubicBezTo>
                    <a:pt x="240" y="4817"/>
                    <a:pt x="245" y="4811"/>
                    <a:pt x="249" y="4804"/>
                  </a:cubicBezTo>
                  <a:cubicBezTo>
                    <a:pt x="252" y="4795"/>
                    <a:pt x="261" y="4790"/>
                    <a:pt x="263" y="4744"/>
                  </a:cubicBezTo>
                  <a:cubicBezTo>
                    <a:pt x="263" y="4706"/>
                    <a:pt x="249" y="4683"/>
                    <a:pt x="243" y="4680"/>
                  </a:cubicBezTo>
                  <a:close/>
                  <a:moveTo>
                    <a:pt x="6617" y="10326"/>
                  </a:moveTo>
                  <a:lnTo>
                    <a:pt x="6617" y="10326"/>
                  </a:lnTo>
                  <a:lnTo>
                    <a:pt x="6617" y="10326"/>
                  </a:lnTo>
                  <a:cubicBezTo>
                    <a:pt x="6578" y="10350"/>
                    <a:pt x="6566" y="10437"/>
                    <a:pt x="6566" y="10503"/>
                  </a:cubicBezTo>
                  <a:cubicBezTo>
                    <a:pt x="6566" y="10544"/>
                    <a:pt x="6570" y="10586"/>
                    <a:pt x="6580" y="10622"/>
                  </a:cubicBezTo>
                  <a:cubicBezTo>
                    <a:pt x="6589" y="10657"/>
                    <a:pt x="6607" y="10692"/>
                    <a:pt x="6630" y="10692"/>
                  </a:cubicBezTo>
                  <a:cubicBezTo>
                    <a:pt x="6630" y="10692"/>
                    <a:pt x="6630" y="10692"/>
                    <a:pt x="6630" y="10692"/>
                  </a:cubicBezTo>
                  <a:cubicBezTo>
                    <a:pt x="6638" y="10692"/>
                    <a:pt x="6645" y="10688"/>
                    <a:pt x="6653" y="10682"/>
                  </a:cubicBezTo>
                  <a:cubicBezTo>
                    <a:pt x="6686" y="10656"/>
                    <a:pt x="6702" y="10581"/>
                    <a:pt x="6701" y="10518"/>
                  </a:cubicBezTo>
                  <a:cubicBezTo>
                    <a:pt x="6700" y="10429"/>
                    <a:pt x="6678" y="10329"/>
                    <a:pt x="6630" y="10323"/>
                  </a:cubicBezTo>
                  <a:cubicBezTo>
                    <a:pt x="6626" y="10323"/>
                    <a:pt x="6622" y="10323"/>
                    <a:pt x="6617" y="10326"/>
                  </a:cubicBezTo>
                  <a:lnTo>
                    <a:pt x="6617" y="10326"/>
                  </a:lnTo>
                  <a:cubicBezTo>
                    <a:pt x="6617" y="10326"/>
                    <a:pt x="6617" y="10326"/>
                    <a:pt x="6617" y="10326"/>
                  </a:cubicBezTo>
                  <a:close/>
                  <a:moveTo>
                    <a:pt x="5796" y="2976"/>
                  </a:moveTo>
                  <a:cubicBezTo>
                    <a:pt x="5787" y="2976"/>
                    <a:pt x="5778" y="2980"/>
                    <a:pt x="5769" y="2988"/>
                  </a:cubicBezTo>
                  <a:lnTo>
                    <a:pt x="5769" y="2988"/>
                  </a:lnTo>
                  <a:cubicBezTo>
                    <a:pt x="5747" y="3004"/>
                    <a:pt x="5727" y="3045"/>
                    <a:pt x="5727" y="3102"/>
                  </a:cubicBezTo>
                  <a:cubicBezTo>
                    <a:pt x="5731" y="3193"/>
                    <a:pt x="5761" y="3230"/>
                    <a:pt x="5793" y="3234"/>
                  </a:cubicBezTo>
                  <a:cubicBezTo>
                    <a:pt x="5801" y="3234"/>
                    <a:pt x="5811" y="3230"/>
                    <a:pt x="5820" y="3221"/>
                  </a:cubicBezTo>
                  <a:cubicBezTo>
                    <a:pt x="5840" y="3197"/>
                    <a:pt x="5854" y="3150"/>
                    <a:pt x="5853" y="3102"/>
                  </a:cubicBezTo>
                  <a:cubicBezTo>
                    <a:pt x="5853" y="3069"/>
                    <a:pt x="5848" y="3037"/>
                    <a:pt x="5837" y="3013"/>
                  </a:cubicBezTo>
                  <a:cubicBezTo>
                    <a:pt x="5826" y="2990"/>
                    <a:pt x="5811" y="2976"/>
                    <a:pt x="5796" y="2976"/>
                  </a:cubicBezTo>
                  <a:close/>
                  <a:moveTo>
                    <a:pt x="4334" y="372"/>
                  </a:moveTo>
                  <a:cubicBezTo>
                    <a:pt x="4368" y="371"/>
                    <a:pt x="4421" y="343"/>
                    <a:pt x="4447" y="343"/>
                  </a:cubicBezTo>
                  <a:lnTo>
                    <a:pt x="4447" y="343"/>
                  </a:lnTo>
                  <a:cubicBezTo>
                    <a:pt x="4448" y="355"/>
                    <a:pt x="4450" y="372"/>
                    <a:pt x="4454" y="393"/>
                  </a:cubicBezTo>
                  <a:cubicBezTo>
                    <a:pt x="4465" y="438"/>
                    <a:pt x="4485" y="457"/>
                    <a:pt x="4511" y="466"/>
                  </a:cubicBezTo>
                  <a:cubicBezTo>
                    <a:pt x="4557" y="485"/>
                    <a:pt x="4578" y="505"/>
                    <a:pt x="4611" y="506"/>
                  </a:cubicBezTo>
                  <a:cubicBezTo>
                    <a:pt x="4612" y="506"/>
                    <a:pt x="4612" y="506"/>
                    <a:pt x="4613" y="506"/>
                  </a:cubicBezTo>
                  <a:cubicBezTo>
                    <a:pt x="4626" y="506"/>
                    <a:pt x="4640" y="488"/>
                    <a:pt x="4647" y="462"/>
                  </a:cubicBezTo>
                  <a:cubicBezTo>
                    <a:pt x="4653" y="438"/>
                    <a:pt x="4655" y="412"/>
                    <a:pt x="4655" y="389"/>
                  </a:cubicBezTo>
                  <a:cubicBezTo>
                    <a:pt x="4654" y="325"/>
                    <a:pt x="4644" y="257"/>
                    <a:pt x="4627" y="197"/>
                  </a:cubicBezTo>
                  <a:cubicBezTo>
                    <a:pt x="4616" y="157"/>
                    <a:pt x="4611" y="129"/>
                    <a:pt x="4595" y="102"/>
                  </a:cubicBezTo>
                  <a:cubicBezTo>
                    <a:pt x="4579" y="79"/>
                    <a:pt x="4565" y="71"/>
                    <a:pt x="4534" y="47"/>
                  </a:cubicBezTo>
                  <a:cubicBezTo>
                    <a:pt x="4488" y="10"/>
                    <a:pt x="4442" y="0"/>
                    <a:pt x="4404" y="0"/>
                  </a:cubicBezTo>
                  <a:cubicBezTo>
                    <a:pt x="4387" y="0"/>
                    <a:pt x="4372" y="2"/>
                    <a:pt x="4359" y="5"/>
                  </a:cubicBezTo>
                  <a:cubicBezTo>
                    <a:pt x="4341" y="9"/>
                    <a:pt x="4319" y="3"/>
                    <a:pt x="4295" y="18"/>
                  </a:cubicBezTo>
                  <a:cubicBezTo>
                    <a:pt x="4269" y="29"/>
                    <a:pt x="4243" y="89"/>
                    <a:pt x="4239" y="173"/>
                  </a:cubicBezTo>
                  <a:cubicBezTo>
                    <a:pt x="4238" y="180"/>
                    <a:pt x="4238" y="189"/>
                    <a:pt x="4238" y="198"/>
                  </a:cubicBezTo>
                  <a:cubicBezTo>
                    <a:pt x="4240" y="315"/>
                    <a:pt x="4288" y="372"/>
                    <a:pt x="4334" y="372"/>
                  </a:cubicBezTo>
                  <a:close/>
                  <a:moveTo>
                    <a:pt x="13768" y="1511"/>
                  </a:moveTo>
                  <a:lnTo>
                    <a:pt x="13768" y="1511"/>
                  </a:lnTo>
                  <a:cubicBezTo>
                    <a:pt x="13807" y="1545"/>
                    <a:pt x="13868" y="1557"/>
                    <a:pt x="13918" y="1635"/>
                  </a:cubicBezTo>
                  <a:cubicBezTo>
                    <a:pt x="13954" y="1690"/>
                    <a:pt x="13997" y="1725"/>
                    <a:pt x="14039" y="1726"/>
                  </a:cubicBezTo>
                  <a:lnTo>
                    <a:pt x="14040" y="1726"/>
                  </a:lnTo>
                  <a:cubicBezTo>
                    <a:pt x="14072" y="1726"/>
                    <a:pt x="14105" y="1701"/>
                    <a:pt x="14128" y="1637"/>
                  </a:cubicBezTo>
                  <a:cubicBezTo>
                    <a:pt x="14143" y="1595"/>
                    <a:pt x="14148" y="1545"/>
                    <a:pt x="14148" y="1500"/>
                  </a:cubicBezTo>
                  <a:cubicBezTo>
                    <a:pt x="14148" y="1452"/>
                    <a:pt x="14143" y="1409"/>
                    <a:pt x="14134" y="1372"/>
                  </a:cubicBezTo>
                  <a:cubicBezTo>
                    <a:pt x="14125" y="1336"/>
                    <a:pt x="14114" y="1303"/>
                    <a:pt x="14093" y="1290"/>
                  </a:cubicBezTo>
                  <a:cubicBezTo>
                    <a:pt x="14093" y="1290"/>
                    <a:pt x="14093" y="1289"/>
                    <a:pt x="14093" y="1289"/>
                  </a:cubicBezTo>
                  <a:cubicBezTo>
                    <a:pt x="14093" y="1287"/>
                    <a:pt x="14092" y="1283"/>
                    <a:pt x="14092" y="1276"/>
                  </a:cubicBezTo>
                  <a:cubicBezTo>
                    <a:pt x="14092" y="1260"/>
                    <a:pt x="14097" y="1221"/>
                    <a:pt x="14127" y="1174"/>
                  </a:cubicBezTo>
                  <a:cubicBezTo>
                    <a:pt x="14195" y="1070"/>
                    <a:pt x="14265" y="947"/>
                    <a:pt x="14333" y="923"/>
                  </a:cubicBezTo>
                  <a:cubicBezTo>
                    <a:pt x="14373" y="909"/>
                    <a:pt x="14444" y="897"/>
                    <a:pt x="14509" y="897"/>
                  </a:cubicBezTo>
                  <a:cubicBezTo>
                    <a:pt x="14562" y="897"/>
                    <a:pt x="14613" y="906"/>
                    <a:pt x="14635" y="922"/>
                  </a:cubicBezTo>
                  <a:cubicBezTo>
                    <a:pt x="14643" y="928"/>
                    <a:pt x="14651" y="930"/>
                    <a:pt x="14658" y="930"/>
                  </a:cubicBezTo>
                  <a:cubicBezTo>
                    <a:pt x="14702" y="928"/>
                    <a:pt x="14739" y="867"/>
                    <a:pt x="14772" y="802"/>
                  </a:cubicBezTo>
                  <a:cubicBezTo>
                    <a:pt x="14805" y="735"/>
                    <a:pt x="14831" y="660"/>
                    <a:pt x="14846" y="605"/>
                  </a:cubicBezTo>
                  <a:cubicBezTo>
                    <a:pt x="14851" y="586"/>
                    <a:pt x="14854" y="564"/>
                    <a:pt x="14854" y="542"/>
                  </a:cubicBezTo>
                  <a:cubicBezTo>
                    <a:pt x="14853" y="483"/>
                    <a:pt x="14836" y="446"/>
                    <a:pt x="14820" y="425"/>
                  </a:cubicBezTo>
                  <a:cubicBezTo>
                    <a:pt x="14803" y="404"/>
                    <a:pt x="14784" y="393"/>
                    <a:pt x="14763" y="393"/>
                  </a:cubicBezTo>
                  <a:cubicBezTo>
                    <a:pt x="14736" y="393"/>
                    <a:pt x="14705" y="414"/>
                    <a:pt x="14686" y="482"/>
                  </a:cubicBezTo>
                  <a:cubicBezTo>
                    <a:pt x="14684" y="504"/>
                    <a:pt x="14636" y="539"/>
                    <a:pt x="14589" y="536"/>
                  </a:cubicBezTo>
                  <a:cubicBezTo>
                    <a:pt x="14553" y="537"/>
                    <a:pt x="14514" y="521"/>
                    <a:pt x="14508" y="514"/>
                  </a:cubicBezTo>
                  <a:cubicBezTo>
                    <a:pt x="14499" y="505"/>
                    <a:pt x="14493" y="505"/>
                    <a:pt x="14485" y="505"/>
                  </a:cubicBezTo>
                  <a:cubicBezTo>
                    <a:pt x="14449" y="506"/>
                    <a:pt x="14383" y="537"/>
                    <a:pt x="14317" y="566"/>
                  </a:cubicBezTo>
                  <a:cubicBezTo>
                    <a:pt x="14252" y="596"/>
                    <a:pt x="14186" y="626"/>
                    <a:pt x="14169" y="625"/>
                  </a:cubicBezTo>
                  <a:cubicBezTo>
                    <a:pt x="14129" y="626"/>
                    <a:pt x="14105" y="691"/>
                    <a:pt x="14085" y="743"/>
                  </a:cubicBezTo>
                  <a:cubicBezTo>
                    <a:pt x="14064" y="799"/>
                    <a:pt x="14043" y="854"/>
                    <a:pt x="14013" y="891"/>
                  </a:cubicBezTo>
                  <a:cubicBezTo>
                    <a:pt x="13940" y="979"/>
                    <a:pt x="13842" y="1109"/>
                    <a:pt x="13807" y="1150"/>
                  </a:cubicBezTo>
                  <a:cubicBezTo>
                    <a:pt x="13769" y="1203"/>
                    <a:pt x="13742" y="1304"/>
                    <a:pt x="13740" y="1404"/>
                  </a:cubicBezTo>
                  <a:cubicBezTo>
                    <a:pt x="13739" y="1439"/>
                    <a:pt x="13747" y="1492"/>
                    <a:pt x="13768" y="15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CB34DFE-4849-4082-A577-76866D8141A0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58AEB63-6231-4DA0-96C6-7874B6C57EBE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0D6419E-C7D5-4316-838E-D5D31607C600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8089807-BDA6-482F-A98E-11028863729D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F9D561-18B2-41A8-9D8A-2BC6865A5950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841A0BB-BAA0-4AA4-88B3-0B177B24CCF5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2841158-B7DE-45AD-9AEA-51454716BC01}"/>
              </a:ext>
            </a:extLst>
          </p:cNvPr>
          <p:cNvSpPr/>
          <p:nvPr/>
        </p:nvSpPr>
        <p:spPr>
          <a:xfrm>
            <a:off x="10427537" y="509327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25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2843030533"/>
      </p:ext>
    </p:extLst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153">
            <a:extLst>
              <a:ext uri="{FF2B5EF4-FFF2-40B4-BE49-F238E27FC236}">
                <a16:creationId xmlns:a16="http://schemas.microsoft.com/office/drawing/2014/main" id="{C997F8AA-D1AE-45BB-8734-5ABACAA724D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3EA23C-594B-4EF2-A658-01381031E4AB}"/>
              </a:ext>
            </a:extLst>
          </p:cNvPr>
          <p:cNvGrpSpPr/>
          <p:nvPr/>
        </p:nvGrpSpPr>
        <p:grpSpPr>
          <a:xfrm>
            <a:off x="665014" y="1330213"/>
            <a:ext cx="4546096" cy="4411789"/>
            <a:chOff x="2303099" y="1194824"/>
            <a:chExt cx="3443767" cy="3702481"/>
          </a:xfrm>
          <a:solidFill>
            <a:schemeClr val="accent6"/>
          </a:solidFill>
        </p:grpSpPr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06776C93-56B4-4D4A-A3B0-818E9B5FB1A8}"/>
                </a:ext>
              </a:extLst>
            </p:cNvPr>
            <p:cNvSpPr/>
            <p:nvPr/>
          </p:nvSpPr>
          <p:spPr>
            <a:xfrm>
              <a:off x="2303099" y="1664725"/>
              <a:ext cx="3443767" cy="2949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588" extrusionOk="0">
                  <a:moveTo>
                    <a:pt x="14740" y="4157"/>
                  </a:moveTo>
                  <a:cubicBezTo>
                    <a:pt x="14736" y="4151"/>
                    <a:pt x="14734" y="4141"/>
                    <a:pt x="14729" y="4138"/>
                  </a:cubicBezTo>
                  <a:cubicBezTo>
                    <a:pt x="14712" y="4122"/>
                    <a:pt x="14694" y="4107"/>
                    <a:pt x="14675" y="4094"/>
                  </a:cubicBezTo>
                  <a:cubicBezTo>
                    <a:pt x="14667" y="4088"/>
                    <a:pt x="14654" y="4086"/>
                    <a:pt x="14649" y="4102"/>
                  </a:cubicBezTo>
                  <a:cubicBezTo>
                    <a:pt x="14647" y="4107"/>
                    <a:pt x="14649" y="4120"/>
                    <a:pt x="14653" y="4126"/>
                  </a:cubicBezTo>
                  <a:cubicBezTo>
                    <a:pt x="14669" y="4155"/>
                    <a:pt x="14686" y="4185"/>
                    <a:pt x="14719" y="4181"/>
                  </a:cubicBezTo>
                  <a:cubicBezTo>
                    <a:pt x="14729" y="4180"/>
                    <a:pt x="14738" y="4173"/>
                    <a:pt x="14740" y="4157"/>
                  </a:cubicBezTo>
                  <a:close/>
                  <a:moveTo>
                    <a:pt x="1176" y="16110"/>
                  </a:moveTo>
                  <a:cubicBezTo>
                    <a:pt x="1204" y="16059"/>
                    <a:pt x="1204" y="16013"/>
                    <a:pt x="1207" y="15970"/>
                  </a:cubicBezTo>
                  <a:cubicBezTo>
                    <a:pt x="1208" y="15956"/>
                    <a:pt x="1199" y="15943"/>
                    <a:pt x="1188" y="15942"/>
                  </a:cubicBezTo>
                  <a:cubicBezTo>
                    <a:pt x="1177" y="15940"/>
                    <a:pt x="1169" y="15950"/>
                    <a:pt x="1165" y="15964"/>
                  </a:cubicBezTo>
                  <a:cubicBezTo>
                    <a:pt x="1163" y="15973"/>
                    <a:pt x="1162" y="15982"/>
                    <a:pt x="1162" y="15991"/>
                  </a:cubicBezTo>
                  <a:cubicBezTo>
                    <a:pt x="1166" y="16025"/>
                    <a:pt x="1170" y="16060"/>
                    <a:pt x="1176" y="16110"/>
                  </a:cubicBezTo>
                  <a:close/>
                  <a:moveTo>
                    <a:pt x="6761" y="5910"/>
                  </a:moveTo>
                  <a:cubicBezTo>
                    <a:pt x="6755" y="5884"/>
                    <a:pt x="6749" y="5857"/>
                    <a:pt x="6742" y="5831"/>
                  </a:cubicBezTo>
                  <a:cubicBezTo>
                    <a:pt x="6740" y="5821"/>
                    <a:pt x="6732" y="5817"/>
                    <a:pt x="6728" y="5824"/>
                  </a:cubicBezTo>
                  <a:cubicBezTo>
                    <a:pt x="6724" y="5831"/>
                    <a:pt x="6723" y="5841"/>
                    <a:pt x="6724" y="5849"/>
                  </a:cubicBezTo>
                  <a:cubicBezTo>
                    <a:pt x="6725" y="5881"/>
                    <a:pt x="6741" y="5897"/>
                    <a:pt x="6762" y="5909"/>
                  </a:cubicBezTo>
                  <a:cubicBezTo>
                    <a:pt x="6775" y="5936"/>
                    <a:pt x="6785" y="5966"/>
                    <a:pt x="6810" y="5979"/>
                  </a:cubicBezTo>
                  <a:cubicBezTo>
                    <a:pt x="6826" y="5987"/>
                    <a:pt x="6850" y="5993"/>
                    <a:pt x="6858" y="5975"/>
                  </a:cubicBezTo>
                  <a:cubicBezTo>
                    <a:pt x="6874" y="5942"/>
                    <a:pt x="6845" y="5943"/>
                    <a:pt x="6832" y="5937"/>
                  </a:cubicBezTo>
                  <a:cubicBezTo>
                    <a:pt x="6809" y="5925"/>
                    <a:pt x="6784" y="5919"/>
                    <a:pt x="6761" y="5910"/>
                  </a:cubicBezTo>
                  <a:close/>
                  <a:moveTo>
                    <a:pt x="6653" y="5318"/>
                  </a:moveTo>
                  <a:cubicBezTo>
                    <a:pt x="6641" y="5289"/>
                    <a:pt x="6622" y="5267"/>
                    <a:pt x="6601" y="5248"/>
                  </a:cubicBezTo>
                  <a:cubicBezTo>
                    <a:pt x="6562" y="5214"/>
                    <a:pt x="6520" y="5200"/>
                    <a:pt x="6480" y="5239"/>
                  </a:cubicBezTo>
                  <a:cubicBezTo>
                    <a:pt x="6423" y="5294"/>
                    <a:pt x="6363" y="5264"/>
                    <a:pt x="6303" y="5257"/>
                  </a:cubicBezTo>
                  <a:cubicBezTo>
                    <a:pt x="6280" y="5254"/>
                    <a:pt x="6264" y="5227"/>
                    <a:pt x="6265" y="5197"/>
                  </a:cubicBezTo>
                  <a:cubicBezTo>
                    <a:pt x="6266" y="5112"/>
                    <a:pt x="6252" y="5032"/>
                    <a:pt x="6230" y="4951"/>
                  </a:cubicBezTo>
                  <a:cubicBezTo>
                    <a:pt x="6223" y="4928"/>
                    <a:pt x="6226" y="4894"/>
                    <a:pt x="6234" y="4869"/>
                  </a:cubicBezTo>
                  <a:cubicBezTo>
                    <a:pt x="6255" y="4795"/>
                    <a:pt x="6262" y="4716"/>
                    <a:pt x="6292" y="4644"/>
                  </a:cubicBezTo>
                  <a:cubicBezTo>
                    <a:pt x="6327" y="4556"/>
                    <a:pt x="6335" y="4466"/>
                    <a:pt x="6287" y="4378"/>
                  </a:cubicBezTo>
                  <a:cubicBezTo>
                    <a:pt x="6279" y="4364"/>
                    <a:pt x="6272" y="4346"/>
                    <a:pt x="6270" y="4328"/>
                  </a:cubicBezTo>
                  <a:cubicBezTo>
                    <a:pt x="6260" y="4241"/>
                    <a:pt x="6228" y="4169"/>
                    <a:pt x="6186" y="4103"/>
                  </a:cubicBezTo>
                  <a:cubicBezTo>
                    <a:pt x="6160" y="4062"/>
                    <a:pt x="6155" y="4021"/>
                    <a:pt x="6176" y="3974"/>
                  </a:cubicBezTo>
                  <a:cubicBezTo>
                    <a:pt x="6185" y="3955"/>
                    <a:pt x="6193" y="3932"/>
                    <a:pt x="6196" y="3909"/>
                  </a:cubicBezTo>
                  <a:cubicBezTo>
                    <a:pt x="6205" y="3849"/>
                    <a:pt x="6235" y="3811"/>
                    <a:pt x="6272" y="3780"/>
                  </a:cubicBezTo>
                  <a:cubicBezTo>
                    <a:pt x="6287" y="3766"/>
                    <a:pt x="6302" y="3755"/>
                    <a:pt x="6318" y="3741"/>
                  </a:cubicBezTo>
                  <a:cubicBezTo>
                    <a:pt x="6410" y="3656"/>
                    <a:pt x="6431" y="3586"/>
                    <a:pt x="6405" y="3440"/>
                  </a:cubicBezTo>
                  <a:cubicBezTo>
                    <a:pt x="6401" y="3417"/>
                    <a:pt x="6396" y="3395"/>
                    <a:pt x="6391" y="3372"/>
                  </a:cubicBezTo>
                  <a:cubicBezTo>
                    <a:pt x="6384" y="3344"/>
                    <a:pt x="6386" y="3317"/>
                    <a:pt x="6393" y="3290"/>
                  </a:cubicBezTo>
                  <a:lnTo>
                    <a:pt x="6393" y="3290"/>
                  </a:lnTo>
                  <a:cubicBezTo>
                    <a:pt x="6443" y="3296"/>
                    <a:pt x="6472" y="3335"/>
                    <a:pt x="6482" y="3396"/>
                  </a:cubicBezTo>
                  <a:cubicBezTo>
                    <a:pt x="6498" y="3491"/>
                    <a:pt x="6512" y="3588"/>
                    <a:pt x="6496" y="3687"/>
                  </a:cubicBezTo>
                  <a:cubicBezTo>
                    <a:pt x="6489" y="3733"/>
                    <a:pt x="6483" y="3780"/>
                    <a:pt x="6475" y="3825"/>
                  </a:cubicBezTo>
                  <a:cubicBezTo>
                    <a:pt x="6469" y="3863"/>
                    <a:pt x="6468" y="3899"/>
                    <a:pt x="6480" y="3935"/>
                  </a:cubicBezTo>
                  <a:cubicBezTo>
                    <a:pt x="6496" y="3980"/>
                    <a:pt x="6498" y="4024"/>
                    <a:pt x="6483" y="4071"/>
                  </a:cubicBezTo>
                  <a:cubicBezTo>
                    <a:pt x="6474" y="4102"/>
                    <a:pt x="6487" y="4128"/>
                    <a:pt x="6508" y="4140"/>
                  </a:cubicBezTo>
                  <a:cubicBezTo>
                    <a:pt x="6537" y="4157"/>
                    <a:pt x="6568" y="4171"/>
                    <a:pt x="6599" y="4181"/>
                  </a:cubicBezTo>
                  <a:cubicBezTo>
                    <a:pt x="6626" y="4191"/>
                    <a:pt x="6656" y="4197"/>
                    <a:pt x="6684" y="4205"/>
                  </a:cubicBezTo>
                  <a:cubicBezTo>
                    <a:pt x="6732" y="4217"/>
                    <a:pt x="6784" y="4218"/>
                    <a:pt x="6825" y="4312"/>
                  </a:cubicBezTo>
                  <a:cubicBezTo>
                    <a:pt x="6829" y="4221"/>
                    <a:pt x="6813" y="4183"/>
                    <a:pt x="6775" y="4166"/>
                  </a:cubicBezTo>
                  <a:cubicBezTo>
                    <a:pt x="6719" y="4141"/>
                    <a:pt x="6673" y="4094"/>
                    <a:pt x="6629" y="4047"/>
                  </a:cubicBezTo>
                  <a:cubicBezTo>
                    <a:pt x="6579" y="3992"/>
                    <a:pt x="6566" y="3913"/>
                    <a:pt x="6563" y="3832"/>
                  </a:cubicBezTo>
                  <a:cubicBezTo>
                    <a:pt x="6563" y="3821"/>
                    <a:pt x="6573" y="3805"/>
                    <a:pt x="6581" y="3800"/>
                  </a:cubicBezTo>
                  <a:cubicBezTo>
                    <a:pt x="6589" y="3795"/>
                    <a:pt x="6604" y="3794"/>
                    <a:pt x="6611" y="3801"/>
                  </a:cubicBezTo>
                  <a:cubicBezTo>
                    <a:pt x="6626" y="3814"/>
                    <a:pt x="6638" y="3832"/>
                    <a:pt x="6648" y="3851"/>
                  </a:cubicBezTo>
                  <a:cubicBezTo>
                    <a:pt x="6692" y="3933"/>
                    <a:pt x="6704" y="3905"/>
                    <a:pt x="6754" y="3870"/>
                  </a:cubicBezTo>
                  <a:cubicBezTo>
                    <a:pt x="6766" y="3861"/>
                    <a:pt x="6778" y="3849"/>
                    <a:pt x="6789" y="3837"/>
                  </a:cubicBezTo>
                  <a:cubicBezTo>
                    <a:pt x="6811" y="3813"/>
                    <a:pt x="6812" y="3778"/>
                    <a:pt x="6787" y="3755"/>
                  </a:cubicBezTo>
                  <a:cubicBezTo>
                    <a:pt x="6762" y="3733"/>
                    <a:pt x="6738" y="3715"/>
                    <a:pt x="6749" y="3668"/>
                  </a:cubicBezTo>
                  <a:cubicBezTo>
                    <a:pt x="6755" y="3644"/>
                    <a:pt x="6741" y="3639"/>
                    <a:pt x="6726" y="3630"/>
                  </a:cubicBezTo>
                  <a:cubicBezTo>
                    <a:pt x="6684" y="3605"/>
                    <a:pt x="6678" y="3582"/>
                    <a:pt x="6699" y="3539"/>
                  </a:cubicBezTo>
                  <a:cubicBezTo>
                    <a:pt x="6708" y="3518"/>
                    <a:pt x="6719" y="3499"/>
                    <a:pt x="6731" y="3482"/>
                  </a:cubicBezTo>
                  <a:cubicBezTo>
                    <a:pt x="6773" y="3426"/>
                    <a:pt x="6832" y="3429"/>
                    <a:pt x="6856" y="3500"/>
                  </a:cubicBezTo>
                  <a:cubicBezTo>
                    <a:pt x="6874" y="3554"/>
                    <a:pt x="6895" y="3570"/>
                    <a:pt x="6935" y="3568"/>
                  </a:cubicBezTo>
                  <a:cubicBezTo>
                    <a:pt x="6996" y="3567"/>
                    <a:pt x="7047" y="3597"/>
                    <a:pt x="7092" y="3648"/>
                  </a:cubicBezTo>
                  <a:cubicBezTo>
                    <a:pt x="7148" y="3709"/>
                    <a:pt x="7205" y="3764"/>
                    <a:pt x="7246" y="3844"/>
                  </a:cubicBezTo>
                  <a:cubicBezTo>
                    <a:pt x="7284" y="3916"/>
                    <a:pt x="7336" y="3949"/>
                    <a:pt x="7405" y="3923"/>
                  </a:cubicBezTo>
                  <a:cubicBezTo>
                    <a:pt x="7426" y="3916"/>
                    <a:pt x="7448" y="3915"/>
                    <a:pt x="7469" y="3917"/>
                  </a:cubicBezTo>
                  <a:cubicBezTo>
                    <a:pt x="7498" y="3920"/>
                    <a:pt x="7520" y="3962"/>
                    <a:pt x="7513" y="4000"/>
                  </a:cubicBezTo>
                  <a:cubicBezTo>
                    <a:pt x="7500" y="4058"/>
                    <a:pt x="7487" y="4117"/>
                    <a:pt x="7443" y="4153"/>
                  </a:cubicBezTo>
                  <a:cubicBezTo>
                    <a:pt x="7409" y="4181"/>
                    <a:pt x="7397" y="4221"/>
                    <a:pt x="7397" y="4272"/>
                  </a:cubicBezTo>
                  <a:cubicBezTo>
                    <a:pt x="7400" y="4342"/>
                    <a:pt x="7398" y="4413"/>
                    <a:pt x="7397" y="4483"/>
                  </a:cubicBezTo>
                  <a:cubicBezTo>
                    <a:pt x="7397" y="4513"/>
                    <a:pt x="7405" y="4537"/>
                    <a:pt x="7417" y="4561"/>
                  </a:cubicBezTo>
                  <a:cubicBezTo>
                    <a:pt x="7431" y="4587"/>
                    <a:pt x="7439" y="4619"/>
                    <a:pt x="7450" y="4649"/>
                  </a:cubicBezTo>
                  <a:cubicBezTo>
                    <a:pt x="7461" y="4681"/>
                    <a:pt x="7435" y="4737"/>
                    <a:pt x="7473" y="4744"/>
                  </a:cubicBezTo>
                  <a:cubicBezTo>
                    <a:pt x="7501" y="4749"/>
                    <a:pt x="7502" y="4688"/>
                    <a:pt x="7526" y="4664"/>
                  </a:cubicBezTo>
                  <a:cubicBezTo>
                    <a:pt x="7570" y="4618"/>
                    <a:pt x="7573" y="4551"/>
                    <a:pt x="7565" y="4483"/>
                  </a:cubicBezTo>
                  <a:cubicBezTo>
                    <a:pt x="7559" y="4428"/>
                    <a:pt x="7551" y="4371"/>
                    <a:pt x="7529" y="4322"/>
                  </a:cubicBezTo>
                  <a:cubicBezTo>
                    <a:pt x="7494" y="4245"/>
                    <a:pt x="7500" y="4170"/>
                    <a:pt x="7526" y="4093"/>
                  </a:cubicBezTo>
                  <a:cubicBezTo>
                    <a:pt x="7533" y="4072"/>
                    <a:pt x="7541" y="4050"/>
                    <a:pt x="7547" y="4028"/>
                  </a:cubicBezTo>
                  <a:cubicBezTo>
                    <a:pt x="7561" y="3966"/>
                    <a:pt x="7552" y="3913"/>
                    <a:pt x="7509" y="3881"/>
                  </a:cubicBezTo>
                  <a:cubicBezTo>
                    <a:pt x="7442" y="3832"/>
                    <a:pt x="7393" y="3772"/>
                    <a:pt x="7375" y="3672"/>
                  </a:cubicBezTo>
                  <a:cubicBezTo>
                    <a:pt x="7369" y="3645"/>
                    <a:pt x="7347" y="3630"/>
                    <a:pt x="7326" y="3619"/>
                  </a:cubicBezTo>
                  <a:cubicBezTo>
                    <a:pt x="7306" y="3609"/>
                    <a:pt x="7285" y="3603"/>
                    <a:pt x="7265" y="3594"/>
                  </a:cubicBezTo>
                  <a:cubicBezTo>
                    <a:pt x="7228" y="3577"/>
                    <a:pt x="7205" y="3542"/>
                    <a:pt x="7195" y="3494"/>
                  </a:cubicBezTo>
                  <a:cubicBezTo>
                    <a:pt x="7185" y="3439"/>
                    <a:pt x="7176" y="3384"/>
                    <a:pt x="7186" y="3327"/>
                  </a:cubicBezTo>
                  <a:cubicBezTo>
                    <a:pt x="7198" y="3264"/>
                    <a:pt x="7189" y="3209"/>
                    <a:pt x="7159" y="3155"/>
                  </a:cubicBezTo>
                  <a:cubicBezTo>
                    <a:pt x="7109" y="3067"/>
                    <a:pt x="7137" y="2976"/>
                    <a:pt x="7163" y="2888"/>
                  </a:cubicBezTo>
                  <a:cubicBezTo>
                    <a:pt x="7171" y="2861"/>
                    <a:pt x="7195" y="2852"/>
                    <a:pt x="7216" y="2843"/>
                  </a:cubicBezTo>
                  <a:cubicBezTo>
                    <a:pt x="7284" y="2809"/>
                    <a:pt x="7357" y="2798"/>
                    <a:pt x="7429" y="2803"/>
                  </a:cubicBezTo>
                  <a:cubicBezTo>
                    <a:pt x="7488" y="2807"/>
                    <a:pt x="7543" y="2797"/>
                    <a:pt x="7599" y="2777"/>
                  </a:cubicBezTo>
                  <a:cubicBezTo>
                    <a:pt x="7645" y="2761"/>
                    <a:pt x="7688" y="2739"/>
                    <a:pt x="7737" y="2746"/>
                  </a:cubicBezTo>
                  <a:cubicBezTo>
                    <a:pt x="7759" y="2750"/>
                    <a:pt x="7778" y="2733"/>
                    <a:pt x="7797" y="2721"/>
                  </a:cubicBezTo>
                  <a:cubicBezTo>
                    <a:pt x="7823" y="2704"/>
                    <a:pt x="7850" y="2691"/>
                    <a:pt x="7878" y="2678"/>
                  </a:cubicBezTo>
                  <a:cubicBezTo>
                    <a:pt x="7928" y="2654"/>
                    <a:pt x="7953" y="2612"/>
                    <a:pt x="7953" y="2545"/>
                  </a:cubicBezTo>
                  <a:cubicBezTo>
                    <a:pt x="7953" y="2507"/>
                    <a:pt x="7946" y="2468"/>
                    <a:pt x="7916" y="2449"/>
                  </a:cubicBezTo>
                  <a:cubicBezTo>
                    <a:pt x="7878" y="2427"/>
                    <a:pt x="7852" y="2394"/>
                    <a:pt x="7831" y="2347"/>
                  </a:cubicBezTo>
                  <a:cubicBezTo>
                    <a:pt x="7820" y="2325"/>
                    <a:pt x="7797" y="2315"/>
                    <a:pt x="7780" y="2298"/>
                  </a:cubicBezTo>
                  <a:cubicBezTo>
                    <a:pt x="7759" y="2277"/>
                    <a:pt x="7761" y="2238"/>
                    <a:pt x="7785" y="2232"/>
                  </a:cubicBezTo>
                  <a:cubicBezTo>
                    <a:pt x="7822" y="2223"/>
                    <a:pt x="7826" y="2196"/>
                    <a:pt x="7832" y="2155"/>
                  </a:cubicBezTo>
                  <a:cubicBezTo>
                    <a:pt x="7841" y="2093"/>
                    <a:pt x="7860" y="2087"/>
                    <a:pt x="7910" y="2107"/>
                  </a:cubicBezTo>
                  <a:cubicBezTo>
                    <a:pt x="7949" y="2123"/>
                    <a:pt x="7963" y="2119"/>
                    <a:pt x="7982" y="2078"/>
                  </a:cubicBezTo>
                  <a:cubicBezTo>
                    <a:pt x="8006" y="2026"/>
                    <a:pt x="8034" y="1974"/>
                    <a:pt x="7997" y="1911"/>
                  </a:cubicBezTo>
                  <a:cubicBezTo>
                    <a:pt x="7990" y="1900"/>
                    <a:pt x="8000" y="1886"/>
                    <a:pt x="8011" y="1879"/>
                  </a:cubicBezTo>
                  <a:cubicBezTo>
                    <a:pt x="8017" y="1875"/>
                    <a:pt x="8025" y="1871"/>
                    <a:pt x="8031" y="1872"/>
                  </a:cubicBezTo>
                  <a:cubicBezTo>
                    <a:pt x="8094" y="1889"/>
                    <a:pt x="8132" y="1845"/>
                    <a:pt x="8167" y="1786"/>
                  </a:cubicBezTo>
                  <a:cubicBezTo>
                    <a:pt x="8187" y="1753"/>
                    <a:pt x="8213" y="1726"/>
                    <a:pt x="8236" y="1696"/>
                  </a:cubicBezTo>
                  <a:cubicBezTo>
                    <a:pt x="8244" y="1686"/>
                    <a:pt x="8250" y="1670"/>
                    <a:pt x="8260" y="1668"/>
                  </a:cubicBezTo>
                  <a:cubicBezTo>
                    <a:pt x="8362" y="1644"/>
                    <a:pt x="8429" y="1510"/>
                    <a:pt x="8540" y="1513"/>
                  </a:cubicBezTo>
                  <a:cubicBezTo>
                    <a:pt x="8623" y="1468"/>
                    <a:pt x="8712" y="1446"/>
                    <a:pt x="8791" y="1389"/>
                  </a:cubicBezTo>
                  <a:cubicBezTo>
                    <a:pt x="8817" y="1371"/>
                    <a:pt x="8818" y="1350"/>
                    <a:pt x="8794" y="1326"/>
                  </a:cubicBezTo>
                  <a:cubicBezTo>
                    <a:pt x="8789" y="1320"/>
                    <a:pt x="8781" y="1319"/>
                    <a:pt x="8775" y="1312"/>
                  </a:cubicBezTo>
                  <a:cubicBezTo>
                    <a:pt x="8754" y="1288"/>
                    <a:pt x="8757" y="1256"/>
                    <a:pt x="8782" y="1250"/>
                  </a:cubicBezTo>
                  <a:cubicBezTo>
                    <a:pt x="8866" y="1227"/>
                    <a:pt x="8947" y="1184"/>
                    <a:pt x="9034" y="1190"/>
                  </a:cubicBezTo>
                  <a:cubicBezTo>
                    <a:pt x="9053" y="1190"/>
                    <a:pt x="9069" y="1184"/>
                    <a:pt x="9088" y="1180"/>
                  </a:cubicBezTo>
                  <a:cubicBezTo>
                    <a:pt x="9111" y="1172"/>
                    <a:pt x="9111" y="1155"/>
                    <a:pt x="9101" y="1128"/>
                  </a:cubicBezTo>
                  <a:cubicBezTo>
                    <a:pt x="9090" y="1101"/>
                    <a:pt x="9102" y="1083"/>
                    <a:pt x="9121" y="1075"/>
                  </a:cubicBezTo>
                  <a:cubicBezTo>
                    <a:pt x="9160" y="1059"/>
                    <a:pt x="9200" y="1069"/>
                    <a:pt x="9239" y="1077"/>
                  </a:cubicBezTo>
                  <a:cubicBezTo>
                    <a:pt x="9259" y="1083"/>
                    <a:pt x="9267" y="1127"/>
                    <a:pt x="9252" y="1147"/>
                  </a:cubicBezTo>
                  <a:cubicBezTo>
                    <a:pt x="9240" y="1163"/>
                    <a:pt x="9224" y="1175"/>
                    <a:pt x="9211" y="1191"/>
                  </a:cubicBezTo>
                  <a:cubicBezTo>
                    <a:pt x="9186" y="1224"/>
                    <a:pt x="9193" y="1266"/>
                    <a:pt x="9224" y="1282"/>
                  </a:cubicBezTo>
                  <a:cubicBezTo>
                    <a:pt x="9269" y="1305"/>
                    <a:pt x="9316" y="1295"/>
                    <a:pt x="9361" y="1283"/>
                  </a:cubicBezTo>
                  <a:cubicBezTo>
                    <a:pt x="9377" y="1278"/>
                    <a:pt x="9383" y="1261"/>
                    <a:pt x="9393" y="1247"/>
                  </a:cubicBezTo>
                  <a:cubicBezTo>
                    <a:pt x="9419" y="1208"/>
                    <a:pt x="9444" y="1169"/>
                    <a:pt x="9473" y="1135"/>
                  </a:cubicBezTo>
                  <a:cubicBezTo>
                    <a:pt x="9512" y="1091"/>
                    <a:pt x="9540" y="1092"/>
                    <a:pt x="9581" y="1131"/>
                  </a:cubicBezTo>
                  <a:cubicBezTo>
                    <a:pt x="9595" y="1145"/>
                    <a:pt x="9607" y="1163"/>
                    <a:pt x="9622" y="1177"/>
                  </a:cubicBezTo>
                  <a:cubicBezTo>
                    <a:pt x="9632" y="1188"/>
                    <a:pt x="9646" y="1202"/>
                    <a:pt x="9658" y="1183"/>
                  </a:cubicBezTo>
                  <a:cubicBezTo>
                    <a:pt x="9669" y="1163"/>
                    <a:pt x="9675" y="1137"/>
                    <a:pt x="9663" y="1117"/>
                  </a:cubicBezTo>
                  <a:cubicBezTo>
                    <a:pt x="9651" y="1100"/>
                    <a:pt x="9634" y="1090"/>
                    <a:pt x="9620" y="1075"/>
                  </a:cubicBezTo>
                  <a:cubicBezTo>
                    <a:pt x="9601" y="1054"/>
                    <a:pt x="9582" y="1033"/>
                    <a:pt x="9571" y="1002"/>
                  </a:cubicBezTo>
                  <a:cubicBezTo>
                    <a:pt x="9559" y="971"/>
                    <a:pt x="9570" y="942"/>
                    <a:pt x="9595" y="944"/>
                  </a:cubicBezTo>
                  <a:cubicBezTo>
                    <a:pt x="9620" y="944"/>
                    <a:pt x="9646" y="948"/>
                    <a:pt x="9670" y="948"/>
                  </a:cubicBezTo>
                  <a:cubicBezTo>
                    <a:pt x="9699" y="946"/>
                    <a:pt x="9728" y="945"/>
                    <a:pt x="9757" y="937"/>
                  </a:cubicBezTo>
                  <a:cubicBezTo>
                    <a:pt x="9823" y="916"/>
                    <a:pt x="9863" y="836"/>
                    <a:pt x="9837" y="756"/>
                  </a:cubicBezTo>
                  <a:cubicBezTo>
                    <a:pt x="9815" y="690"/>
                    <a:pt x="9826" y="640"/>
                    <a:pt x="9843" y="582"/>
                  </a:cubicBezTo>
                  <a:cubicBezTo>
                    <a:pt x="9863" y="515"/>
                    <a:pt x="9886" y="453"/>
                    <a:pt x="9917" y="395"/>
                  </a:cubicBezTo>
                  <a:cubicBezTo>
                    <a:pt x="9960" y="319"/>
                    <a:pt x="10004" y="244"/>
                    <a:pt x="10041" y="164"/>
                  </a:cubicBezTo>
                  <a:cubicBezTo>
                    <a:pt x="10085" y="72"/>
                    <a:pt x="10155" y="39"/>
                    <a:pt x="10225" y="6"/>
                  </a:cubicBezTo>
                  <a:cubicBezTo>
                    <a:pt x="10262" y="-12"/>
                    <a:pt x="10299" y="12"/>
                    <a:pt x="10325" y="45"/>
                  </a:cubicBezTo>
                  <a:cubicBezTo>
                    <a:pt x="10360" y="89"/>
                    <a:pt x="10394" y="125"/>
                    <a:pt x="10445" y="127"/>
                  </a:cubicBezTo>
                  <a:cubicBezTo>
                    <a:pt x="10470" y="129"/>
                    <a:pt x="10474" y="163"/>
                    <a:pt x="10484" y="189"/>
                  </a:cubicBezTo>
                  <a:cubicBezTo>
                    <a:pt x="10504" y="246"/>
                    <a:pt x="10490" y="285"/>
                    <a:pt x="10454" y="322"/>
                  </a:cubicBezTo>
                  <a:cubicBezTo>
                    <a:pt x="10424" y="355"/>
                    <a:pt x="10396" y="392"/>
                    <a:pt x="10370" y="431"/>
                  </a:cubicBezTo>
                  <a:cubicBezTo>
                    <a:pt x="10357" y="451"/>
                    <a:pt x="10340" y="470"/>
                    <a:pt x="10341" y="503"/>
                  </a:cubicBezTo>
                  <a:cubicBezTo>
                    <a:pt x="10348" y="505"/>
                    <a:pt x="10356" y="511"/>
                    <a:pt x="10360" y="507"/>
                  </a:cubicBezTo>
                  <a:cubicBezTo>
                    <a:pt x="10447" y="440"/>
                    <a:pt x="10529" y="491"/>
                    <a:pt x="10608" y="529"/>
                  </a:cubicBezTo>
                  <a:cubicBezTo>
                    <a:pt x="10681" y="566"/>
                    <a:pt x="10699" y="639"/>
                    <a:pt x="10654" y="720"/>
                  </a:cubicBezTo>
                  <a:cubicBezTo>
                    <a:pt x="10618" y="785"/>
                    <a:pt x="10593" y="856"/>
                    <a:pt x="10558" y="922"/>
                  </a:cubicBezTo>
                  <a:cubicBezTo>
                    <a:pt x="10620" y="960"/>
                    <a:pt x="10680" y="942"/>
                    <a:pt x="10714" y="873"/>
                  </a:cubicBezTo>
                  <a:cubicBezTo>
                    <a:pt x="10722" y="858"/>
                    <a:pt x="10727" y="840"/>
                    <a:pt x="10734" y="823"/>
                  </a:cubicBezTo>
                  <a:cubicBezTo>
                    <a:pt x="10763" y="747"/>
                    <a:pt x="10763" y="748"/>
                    <a:pt x="10829" y="755"/>
                  </a:cubicBezTo>
                  <a:cubicBezTo>
                    <a:pt x="10850" y="757"/>
                    <a:pt x="10872" y="756"/>
                    <a:pt x="10893" y="750"/>
                  </a:cubicBezTo>
                  <a:cubicBezTo>
                    <a:pt x="10921" y="742"/>
                    <a:pt x="10949" y="739"/>
                    <a:pt x="10976" y="757"/>
                  </a:cubicBezTo>
                  <a:cubicBezTo>
                    <a:pt x="10997" y="770"/>
                    <a:pt x="11018" y="767"/>
                    <a:pt x="11040" y="761"/>
                  </a:cubicBezTo>
                  <a:cubicBezTo>
                    <a:pt x="11120" y="739"/>
                    <a:pt x="11190" y="757"/>
                    <a:pt x="11246" y="842"/>
                  </a:cubicBezTo>
                  <a:cubicBezTo>
                    <a:pt x="11254" y="854"/>
                    <a:pt x="11271" y="859"/>
                    <a:pt x="11284" y="866"/>
                  </a:cubicBezTo>
                  <a:lnTo>
                    <a:pt x="11286" y="868"/>
                  </a:lnTo>
                  <a:cubicBezTo>
                    <a:pt x="11291" y="906"/>
                    <a:pt x="11302" y="942"/>
                    <a:pt x="11325" y="968"/>
                  </a:cubicBezTo>
                  <a:cubicBezTo>
                    <a:pt x="11359" y="1008"/>
                    <a:pt x="11374" y="1057"/>
                    <a:pt x="11379" y="1115"/>
                  </a:cubicBezTo>
                  <a:cubicBezTo>
                    <a:pt x="11382" y="1157"/>
                    <a:pt x="11397" y="1176"/>
                    <a:pt x="11429" y="1141"/>
                  </a:cubicBezTo>
                  <a:cubicBezTo>
                    <a:pt x="11441" y="1128"/>
                    <a:pt x="11457" y="1141"/>
                    <a:pt x="11464" y="1158"/>
                  </a:cubicBezTo>
                  <a:cubicBezTo>
                    <a:pt x="11472" y="1174"/>
                    <a:pt x="11477" y="1192"/>
                    <a:pt x="11481" y="1210"/>
                  </a:cubicBezTo>
                  <a:cubicBezTo>
                    <a:pt x="11485" y="1242"/>
                    <a:pt x="11486" y="1277"/>
                    <a:pt x="11503" y="1302"/>
                  </a:cubicBezTo>
                  <a:cubicBezTo>
                    <a:pt x="11542" y="1360"/>
                    <a:pt x="11537" y="1424"/>
                    <a:pt x="11519" y="1488"/>
                  </a:cubicBezTo>
                  <a:cubicBezTo>
                    <a:pt x="11505" y="1538"/>
                    <a:pt x="11500" y="1582"/>
                    <a:pt x="11516" y="1636"/>
                  </a:cubicBezTo>
                  <a:cubicBezTo>
                    <a:pt x="11533" y="1690"/>
                    <a:pt x="11519" y="1748"/>
                    <a:pt x="11501" y="1800"/>
                  </a:cubicBezTo>
                  <a:cubicBezTo>
                    <a:pt x="11472" y="1887"/>
                    <a:pt x="11431" y="1964"/>
                    <a:pt x="11377" y="2028"/>
                  </a:cubicBezTo>
                  <a:cubicBezTo>
                    <a:pt x="11342" y="2069"/>
                    <a:pt x="11302" y="2100"/>
                    <a:pt x="11276" y="2153"/>
                  </a:cubicBezTo>
                  <a:cubicBezTo>
                    <a:pt x="11266" y="2174"/>
                    <a:pt x="11244" y="2173"/>
                    <a:pt x="11229" y="2185"/>
                  </a:cubicBezTo>
                  <a:cubicBezTo>
                    <a:pt x="11146" y="2253"/>
                    <a:pt x="11064" y="2320"/>
                    <a:pt x="11023" y="2444"/>
                  </a:cubicBezTo>
                  <a:cubicBezTo>
                    <a:pt x="11009" y="2489"/>
                    <a:pt x="10984" y="2523"/>
                    <a:pt x="10953" y="2549"/>
                  </a:cubicBezTo>
                  <a:cubicBezTo>
                    <a:pt x="10905" y="2586"/>
                    <a:pt x="10872" y="2640"/>
                    <a:pt x="10850" y="2707"/>
                  </a:cubicBezTo>
                  <a:cubicBezTo>
                    <a:pt x="10842" y="2728"/>
                    <a:pt x="10833" y="2748"/>
                    <a:pt x="10824" y="2769"/>
                  </a:cubicBezTo>
                  <a:cubicBezTo>
                    <a:pt x="10806" y="2815"/>
                    <a:pt x="10779" y="2843"/>
                    <a:pt x="10739" y="2841"/>
                  </a:cubicBezTo>
                  <a:cubicBezTo>
                    <a:pt x="10685" y="2840"/>
                    <a:pt x="10651" y="2873"/>
                    <a:pt x="10631" y="2936"/>
                  </a:cubicBezTo>
                  <a:cubicBezTo>
                    <a:pt x="10619" y="2975"/>
                    <a:pt x="10602" y="3014"/>
                    <a:pt x="10570" y="3030"/>
                  </a:cubicBezTo>
                  <a:cubicBezTo>
                    <a:pt x="10529" y="3051"/>
                    <a:pt x="10511" y="3096"/>
                    <a:pt x="10497" y="3144"/>
                  </a:cubicBezTo>
                  <a:cubicBezTo>
                    <a:pt x="10479" y="3200"/>
                    <a:pt x="10477" y="3232"/>
                    <a:pt x="10494" y="3226"/>
                  </a:cubicBezTo>
                  <a:cubicBezTo>
                    <a:pt x="10520" y="3217"/>
                    <a:pt x="10520" y="3187"/>
                    <a:pt x="10525" y="3160"/>
                  </a:cubicBezTo>
                  <a:cubicBezTo>
                    <a:pt x="10532" y="3117"/>
                    <a:pt x="10553" y="3094"/>
                    <a:pt x="10586" y="3096"/>
                  </a:cubicBezTo>
                  <a:cubicBezTo>
                    <a:pt x="10675" y="3099"/>
                    <a:pt x="10756" y="3065"/>
                    <a:pt x="10834" y="3012"/>
                  </a:cubicBezTo>
                  <a:cubicBezTo>
                    <a:pt x="10863" y="2992"/>
                    <a:pt x="10895" y="2982"/>
                    <a:pt x="10914" y="2944"/>
                  </a:cubicBezTo>
                  <a:cubicBezTo>
                    <a:pt x="10919" y="2934"/>
                    <a:pt x="10931" y="2923"/>
                    <a:pt x="10939" y="2923"/>
                  </a:cubicBezTo>
                  <a:cubicBezTo>
                    <a:pt x="10958" y="2922"/>
                    <a:pt x="10975" y="2933"/>
                    <a:pt x="10992" y="2916"/>
                  </a:cubicBezTo>
                  <a:cubicBezTo>
                    <a:pt x="11032" y="2877"/>
                    <a:pt x="11071" y="2837"/>
                    <a:pt x="11104" y="2782"/>
                  </a:cubicBezTo>
                  <a:cubicBezTo>
                    <a:pt x="11072" y="2795"/>
                    <a:pt x="11040" y="2809"/>
                    <a:pt x="11008" y="2821"/>
                  </a:cubicBezTo>
                  <a:cubicBezTo>
                    <a:pt x="10983" y="2830"/>
                    <a:pt x="10964" y="2813"/>
                    <a:pt x="10959" y="2783"/>
                  </a:cubicBezTo>
                  <a:cubicBezTo>
                    <a:pt x="10946" y="2721"/>
                    <a:pt x="10975" y="2630"/>
                    <a:pt x="11016" y="2601"/>
                  </a:cubicBezTo>
                  <a:cubicBezTo>
                    <a:pt x="11037" y="2586"/>
                    <a:pt x="11058" y="2585"/>
                    <a:pt x="11079" y="2593"/>
                  </a:cubicBezTo>
                  <a:cubicBezTo>
                    <a:pt x="11108" y="2604"/>
                    <a:pt x="11134" y="2603"/>
                    <a:pt x="11164" y="2592"/>
                  </a:cubicBezTo>
                  <a:cubicBezTo>
                    <a:pt x="11208" y="2576"/>
                    <a:pt x="11210" y="2582"/>
                    <a:pt x="11209" y="2643"/>
                  </a:cubicBezTo>
                  <a:cubicBezTo>
                    <a:pt x="11208" y="2725"/>
                    <a:pt x="11235" y="2768"/>
                    <a:pt x="11292" y="2777"/>
                  </a:cubicBezTo>
                  <a:cubicBezTo>
                    <a:pt x="11351" y="2785"/>
                    <a:pt x="11375" y="2761"/>
                    <a:pt x="11391" y="2682"/>
                  </a:cubicBezTo>
                  <a:cubicBezTo>
                    <a:pt x="11394" y="2665"/>
                    <a:pt x="11391" y="2645"/>
                    <a:pt x="11404" y="2632"/>
                  </a:cubicBezTo>
                  <a:cubicBezTo>
                    <a:pt x="11461" y="2714"/>
                    <a:pt x="11481" y="2793"/>
                    <a:pt x="11474" y="2897"/>
                  </a:cubicBezTo>
                  <a:cubicBezTo>
                    <a:pt x="11471" y="2928"/>
                    <a:pt x="11461" y="2962"/>
                    <a:pt x="11479" y="2991"/>
                  </a:cubicBezTo>
                  <a:cubicBezTo>
                    <a:pt x="11483" y="2997"/>
                    <a:pt x="11491" y="3002"/>
                    <a:pt x="11497" y="3002"/>
                  </a:cubicBezTo>
                  <a:cubicBezTo>
                    <a:pt x="11503" y="3001"/>
                    <a:pt x="11508" y="2993"/>
                    <a:pt x="11512" y="2986"/>
                  </a:cubicBezTo>
                  <a:cubicBezTo>
                    <a:pt x="11515" y="2984"/>
                    <a:pt x="11514" y="2978"/>
                    <a:pt x="11514" y="2972"/>
                  </a:cubicBezTo>
                  <a:cubicBezTo>
                    <a:pt x="11515" y="2874"/>
                    <a:pt x="11523" y="2855"/>
                    <a:pt x="11593" y="2853"/>
                  </a:cubicBezTo>
                  <a:cubicBezTo>
                    <a:pt x="11642" y="2851"/>
                    <a:pt x="11686" y="2841"/>
                    <a:pt x="11726" y="2809"/>
                  </a:cubicBezTo>
                  <a:cubicBezTo>
                    <a:pt x="11764" y="2780"/>
                    <a:pt x="11802" y="2780"/>
                    <a:pt x="11842" y="2795"/>
                  </a:cubicBezTo>
                  <a:cubicBezTo>
                    <a:pt x="11873" y="2807"/>
                    <a:pt x="11904" y="2818"/>
                    <a:pt x="11935" y="2829"/>
                  </a:cubicBezTo>
                  <a:cubicBezTo>
                    <a:pt x="11988" y="2848"/>
                    <a:pt x="12040" y="2865"/>
                    <a:pt x="12095" y="2863"/>
                  </a:cubicBezTo>
                  <a:cubicBezTo>
                    <a:pt x="12120" y="2863"/>
                    <a:pt x="12145" y="2869"/>
                    <a:pt x="12169" y="2877"/>
                  </a:cubicBezTo>
                  <a:cubicBezTo>
                    <a:pt x="12188" y="2881"/>
                    <a:pt x="12197" y="2909"/>
                    <a:pt x="12187" y="2931"/>
                  </a:cubicBezTo>
                  <a:cubicBezTo>
                    <a:pt x="12180" y="2948"/>
                    <a:pt x="12168" y="2961"/>
                    <a:pt x="12163" y="2978"/>
                  </a:cubicBezTo>
                  <a:cubicBezTo>
                    <a:pt x="12147" y="3028"/>
                    <a:pt x="12154" y="3070"/>
                    <a:pt x="12188" y="3102"/>
                  </a:cubicBezTo>
                  <a:cubicBezTo>
                    <a:pt x="12208" y="3121"/>
                    <a:pt x="12231" y="3137"/>
                    <a:pt x="12255" y="3148"/>
                  </a:cubicBezTo>
                  <a:cubicBezTo>
                    <a:pt x="12393" y="3211"/>
                    <a:pt x="12535" y="3224"/>
                    <a:pt x="12679" y="3192"/>
                  </a:cubicBezTo>
                  <a:cubicBezTo>
                    <a:pt x="12693" y="3188"/>
                    <a:pt x="12707" y="3181"/>
                    <a:pt x="12720" y="3175"/>
                  </a:cubicBezTo>
                  <a:cubicBezTo>
                    <a:pt x="12764" y="3152"/>
                    <a:pt x="12776" y="3125"/>
                    <a:pt x="12770" y="3067"/>
                  </a:cubicBezTo>
                  <a:cubicBezTo>
                    <a:pt x="12769" y="3052"/>
                    <a:pt x="12765" y="3039"/>
                    <a:pt x="12763" y="3026"/>
                  </a:cubicBezTo>
                  <a:cubicBezTo>
                    <a:pt x="12749" y="2955"/>
                    <a:pt x="12755" y="2887"/>
                    <a:pt x="12771" y="2818"/>
                  </a:cubicBezTo>
                  <a:cubicBezTo>
                    <a:pt x="12776" y="2795"/>
                    <a:pt x="12777" y="2757"/>
                    <a:pt x="12794" y="2760"/>
                  </a:cubicBezTo>
                  <a:cubicBezTo>
                    <a:pt x="12834" y="2768"/>
                    <a:pt x="12844" y="2701"/>
                    <a:pt x="12880" y="2710"/>
                  </a:cubicBezTo>
                  <a:cubicBezTo>
                    <a:pt x="12922" y="2721"/>
                    <a:pt x="12973" y="2716"/>
                    <a:pt x="13001" y="2760"/>
                  </a:cubicBezTo>
                  <a:cubicBezTo>
                    <a:pt x="13056" y="2842"/>
                    <a:pt x="13134" y="2849"/>
                    <a:pt x="13200" y="2894"/>
                  </a:cubicBezTo>
                  <a:cubicBezTo>
                    <a:pt x="13218" y="2905"/>
                    <a:pt x="13234" y="2901"/>
                    <a:pt x="13252" y="2895"/>
                  </a:cubicBezTo>
                  <a:cubicBezTo>
                    <a:pt x="13336" y="2869"/>
                    <a:pt x="13408" y="2892"/>
                    <a:pt x="13463" y="2984"/>
                  </a:cubicBezTo>
                  <a:cubicBezTo>
                    <a:pt x="13499" y="3043"/>
                    <a:pt x="13538" y="3099"/>
                    <a:pt x="13574" y="3157"/>
                  </a:cubicBezTo>
                  <a:cubicBezTo>
                    <a:pt x="13595" y="3188"/>
                    <a:pt x="13598" y="3222"/>
                    <a:pt x="13592" y="3262"/>
                  </a:cubicBezTo>
                  <a:cubicBezTo>
                    <a:pt x="13579" y="3355"/>
                    <a:pt x="13575" y="3446"/>
                    <a:pt x="13600" y="3539"/>
                  </a:cubicBezTo>
                  <a:cubicBezTo>
                    <a:pt x="13619" y="3608"/>
                    <a:pt x="13607" y="3678"/>
                    <a:pt x="13567" y="3736"/>
                  </a:cubicBezTo>
                  <a:cubicBezTo>
                    <a:pt x="13557" y="3750"/>
                    <a:pt x="13545" y="3762"/>
                    <a:pt x="13536" y="3775"/>
                  </a:cubicBezTo>
                  <a:cubicBezTo>
                    <a:pt x="13499" y="3831"/>
                    <a:pt x="13492" y="3883"/>
                    <a:pt x="13529" y="3940"/>
                  </a:cubicBezTo>
                  <a:cubicBezTo>
                    <a:pt x="13560" y="3988"/>
                    <a:pt x="13574" y="4044"/>
                    <a:pt x="13592" y="4100"/>
                  </a:cubicBezTo>
                  <a:cubicBezTo>
                    <a:pt x="13617" y="4179"/>
                    <a:pt x="13657" y="4246"/>
                    <a:pt x="13703" y="4307"/>
                  </a:cubicBezTo>
                  <a:cubicBezTo>
                    <a:pt x="13725" y="4336"/>
                    <a:pt x="13753" y="4340"/>
                    <a:pt x="13780" y="4352"/>
                  </a:cubicBezTo>
                  <a:cubicBezTo>
                    <a:pt x="13802" y="4363"/>
                    <a:pt x="13799" y="4426"/>
                    <a:pt x="13834" y="4402"/>
                  </a:cubicBezTo>
                  <a:cubicBezTo>
                    <a:pt x="13858" y="4386"/>
                    <a:pt x="13856" y="4345"/>
                    <a:pt x="13868" y="4317"/>
                  </a:cubicBezTo>
                  <a:cubicBezTo>
                    <a:pt x="13904" y="4239"/>
                    <a:pt x="13923" y="4157"/>
                    <a:pt x="13927" y="4065"/>
                  </a:cubicBezTo>
                  <a:cubicBezTo>
                    <a:pt x="13930" y="3975"/>
                    <a:pt x="13966" y="3895"/>
                    <a:pt x="13997" y="3815"/>
                  </a:cubicBezTo>
                  <a:cubicBezTo>
                    <a:pt x="14002" y="3799"/>
                    <a:pt x="14026" y="3802"/>
                    <a:pt x="14032" y="3821"/>
                  </a:cubicBezTo>
                  <a:cubicBezTo>
                    <a:pt x="14051" y="3887"/>
                    <a:pt x="14078" y="3948"/>
                    <a:pt x="14109" y="4006"/>
                  </a:cubicBezTo>
                  <a:cubicBezTo>
                    <a:pt x="14135" y="4058"/>
                    <a:pt x="14173" y="4077"/>
                    <a:pt x="14220" y="4074"/>
                  </a:cubicBezTo>
                  <a:cubicBezTo>
                    <a:pt x="14246" y="4072"/>
                    <a:pt x="14270" y="4066"/>
                    <a:pt x="14285" y="4035"/>
                  </a:cubicBezTo>
                  <a:cubicBezTo>
                    <a:pt x="14326" y="3948"/>
                    <a:pt x="14383" y="3948"/>
                    <a:pt x="14445" y="3986"/>
                  </a:cubicBezTo>
                  <a:cubicBezTo>
                    <a:pt x="14483" y="4009"/>
                    <a:pt x="14518" y="4023"/>
                    <a:pt x="14558" y="3996"/>
                  </a:cubicBezTo>
                  <a:cubicBezTo>
                    <a:pt x="14586" y="3978"/>
                    <a:pt x="14616" y="3986"/>
                    <a:pt x="14644" y="3987"/>
                  </a:cubicBezTo>
                  <a:cubicBezTo>
                    <a:pt x="14676" y="3987"/>
                    <a:pt x="14709" y="3994"/>
                    <a:pt x="14741" y="3985"/>
                  </a:cubicBezTo>
                  <a:cubicBezTo>
                    <a:pt x="14787" y="3973"/>
                    <a:pt x="14823" y="3966"/>
                    <a:pt x="14849" y="4034"/>
                  </a:cubicBezTo>
                  <a:cubicBezTo>
                    <a:pt x="14864" y="4074"/>
                    <a:pt x="14895" y="4042"/>
                    <a:pt x="14918" y="4036"/>
                  </a:cubicBezTo>
                  <a:cubicBezTo>
                    <a:pt x="14955" y="4026"/>
                    <a:pt x="14961" y="4017"/>
                    <a:pt x="14952" y="3969"/>
                  </a:cubicBezTo>
                  <a:cubicBezTo>
                    <a:pt x="14931" y="3866"/>
                    <a:pt x="14937" y="3766"/>
                    <a:pt x="14968" y="3669"/>
                  </a:cubicBezTo>
                  <a:cubicBezTo>
                    <a:pt x="14961" y="3663"/>
                    <a:pt x="14955" y="3654"/>
                    <a:pt x="14948" y="3654"/>
                  </a:cubicBezTo>
                  <a:cubicBezTo>
                    <a:pt x="14921" y="3650"/>
                    <a:pt x="14885" y="3669"/>
                    <a:pt x="14876" y="3618"/>
                  </a:cubicBezTo>
                  <a:cubicBezTo>
                    <a:pt x="14865" y="3560"/>
                    <a:pt x="14906" y="3493"/>
                    <a:pt x="14951" y="3486"/>
                  </a:cubicBezTo>
                  <a:cubicBezTo>
                    <a:pt x="14979" y="3482"/>
                    <a:pt x="15009" y="3485"/>
                    <a:pt x="15036" y="3479"/>
                  </a:cubicBezTo>
                  <a:cubicBezTo>
                    <a:pt x="15083" y="3471"/>
                    <a:pt x="15095" y="3447"/>
                    <a:pt x="15092" y="3383"/>
                  </a:cubicBezTo>
                  <a:cubicBezTo>
                    <a:pt x="15091" y="3369"/>
                    <a:pt x="15086" y="3355"/>
                    <a:pt x="15086" y="3342"/>
                  </a:cubicBezTo>
                  <a:cubicBezTo>
                    <a:pt x="15087" y="3313"/>
                    <a:pt x="15110" y="3289"/>
                    <a:pt x="15132" y="3295"/>
                  </a:cubicBezTo>
                  <a:cubicBezTo>
                    <a:pt x="15142" y="3298"/>
                    <a:pt x="15153" y="3300"/>
                    <a:pt x="15162" y="3309"/>
                  </a:cubicBezTo>
                  <a:cubicBezTo>
                    <a:pt x="15220" y="3366"/>
                    <a:pt x="15288" y="3370"/>
                    <a:pt x="15358" y="3372"/>
                  </a:cubicBezTo>
                  <a:cubicBezTo>
                    <a:pt x="15376" y="3373"/>
                    <a:pt x="15394" y="3372"/>
                    <a:pt x="15412" y="3373"/>
                  </a:cubicBezTo>
                  <a:cubicBezTo>
                    <a:pt x="15550" y="3381"/>
                    <a:pt x="15682" y="3421"/>
                    <a:pt x="15806" y="3503"/>
                  </a:cubicBezTo>
                  <a:cubicBezTo>
                    <a:pt x="15864" y="3542"/>
                    <a:pt x="15921" y="3570"/>
                    <a:pt x="15991" y="3559"/>
                  </a:cubicBezTo>
                  <a:cubicBezTo>
                    <a:pt x="16066" y="3548"/>
                    <a:pt x="16141" y="3570"/>
                    <a:pt x="16210" y="3620"/>
                  </a:cubicBezTo>
                  <a:cubicBezTo>
                    <a:pt x="16262" y="3658"/>
                    <a:pt x="16287" y="3715"/>
                    <a:pt x="16298" y="3787"/>
                  </a:cubicBezTo>
                  <a:cubicBezTo>
                    <a:pt x="16305" y="3836"/>
                    <a:pt x="16288" y="3859"/>
                    <a:pt x="16245" y="3867"/>
                  </a:cubicBezTo>
                  <a:cubicBezTo>
                    <a:pt x="16234" y="3869"/>
                    <a:pt x="16223" y="3867"/>
                    <a:pt x="16214" y="3872"/>
                  </a:cubicBezTo>
                  <a:cubicBezTo>
                    <a:pt x="16203" y="3877"/>
                    <a:pt x="16196" y="3890"/>
                    <a:pt x="16198" y="3904"/>
                  </a:cubicBezTo>
                  <a:cubicBezTo>
                    <a:pt x="16199" y="3913"/>
                    <a:pt x="16206" y="3921"/>
                    <a:pt x="16210" y="3925"/>
                  </a:cubicBezTo>
                  <a:cubicBezTo>
                    <a:pt x="16216" y="3931"/>
                    <a:pt x="16224" y="3934"/>
                    <a:pt x="16230" y="3934"/>
                  </a:cubicBezTo>
                  <a:cubicBezTo>
                    <a:pt x="16282" y="3933"/>
                    <a:pt x="16321" y="3964"/>
                    <a:pt x="16354" y="4010"/>
                  </a:cubicBezTo>
                  <a:cubicBezTo>
                    <a:pt x="16385" y="4054"/>
                    <a:pt x="16420" y="4083"/>
                    <a:pt x="16468" y="4071"/>
                  </a:cubicBezTo>
                  <a:cubicBezTo>
                    <a:pt x="16496" y="4065"/>
                    <a:pt x="16517" y="4084"/>
                    <a:pt x="16535" y="4110"/>
                  </a:cubicBezTo>
                  <a:cubicBezTo>
                    <a:pt x="16547" y="4126"/>
                    <a:pt x="16560" y="4144"/>
                    <a:pt x="16572" y="4160"/>
                  </a:cubicBezTo>
                  <a:cubicBezTo>
                    <a:pt x="16605" y="4201"/>
                    <a:pt x="16615" y="4245"/>
                    <a:pt x="16584" y="4296"/>
                  </a:cubicBezTo>
                  <a:cubicBezTo>
                    <a:pt x="16573" y="4314"/>
                    <a:pt x="16579" y="4330"/>
                    <a:pt x="16592" y="4343"/>
                  </a:cubicBezTo>
                  <a:cubicBezTo>
                    <a:pt x="16622" y="4371"/>
                    <a:pt x="16654" y="4387"/>
                    <a:pt x="16692" y="4368"/>
                  </a:cubicBezTo>
                  <a:cubicBezTo>
                    <a:pt x="16779" y="4325"/>
                    <a:pt x="16869" y="4326"/>
                    <a:pt x="16959" y="4320"/>
                  </a:cubicBezTo>
                  <a:cubicBezTo>
                    <a:pt x="17027" y="4315"/>
                    <a:pt x="17096" y="4308"/>
                    <a:pt x="17163" y="4296"/>
                  </a:cubicBezTo>
                  <a:cubicBezTo>
                    <a:pt x="17233" y="4285"/>
                    <a:pt x="17300" y="4296"/>
                    <a:pt x="17369" y="4307"/>
                  </a:cubicBezTo>
                  <a:cubicBezTo>
                    <a:pt x="17440" y="4316"/>
                    <a:pt x="17499" y="4357"/>
                    <a:pt x="17538" y="4439"/>
                  </a:cubicBezTo>
                  <a:cubicBezTo>
                    <a:pt x="17559" y="4483"/>
                    <a:pt x="17581" y="4525"/>
                    <a:pt x="17598" y="4572"/>
                  </a:cubicBezTo>
                  <a:cubicBezTo>
                    <a:pt x="17621" y="4633"/>
                    <a:pt x="17625" y="4698"/>
                    <a:pt x="17606" y="4764"/>
                  </a:cubicBezTo>
                  <a:cubicBezTo>
                    <a:pt x="17598" y="4790"/>
                    <a:pt x="17591" y="4816"/>
                    <a:pt x="17585" y="4843"/>
                  </a:cubicBezTo>
                  <a:cubicBezTo>
                    <a:pt x="17577" y="4883"/>
                    <a:pt x="17585" y="4913"/>
                    <a:pt x="17614" y="4923"/>
                  </a:cubicBezTo>
                  <a:cubicBezTo>
                    <a:pt x="17678" y="4947"/>
                    <a:pt x="17731" y="4993"/>
                    <a:pt x="17780" y="5049"/>
                  </a:cubicBezTo>
                  <a:cubicBezTo>
                    <a:pt x="17799" y="5071"/>
                    <a:pt x="17824" y="5071"/>
                    <a:pt x="17838" y="5048"/>
                  </a:cubicBezTo>
                  <a:cubicBezTo>
                    <a:pt x="17899" y="4955"/>
                    <a:pt x="17981" y="4952"/>
                    <a:pt x="18064" y="4946"/>
                  </a:cubicBezTo>
                  <a:cubicBezTo>
                    <a:pt x="18075" y="4944"/>
                    <a:pt x="18086" y="4944"/>
                    <a:pt x="18096" y="4940"/>
                  </a:cubicBezTo>
                  <a:cubicBezTo>
                    <a:pt x="18123" y="4931"/>
                    <a:pt x="18146" y="4940"/>
                    <a:pt x="18164" y="4968"/>
                  </a:cubicBezTo>
                  <a:cubicBezTo>
                    <a:pt x="18195" y="5017"/>
                    <a:pt x="18235" y="5028"/>
                    <a:pt x="18281" y="5013"/>
                  </a:cubicBezTo>
                  <a:cubicBezTo>
                    <a:pt x="18320" y="5000"/>
                    <a:pt x="18361" y="5006"/>
                    <a:pt x="18397" y="5030"/>
                  </a:cubicBezTo>
                  <a:cubicBezTo>
                    <a:pt x="18466" y="5076"/>
                    <a:pt x="18522" y="5055"/>
                    <a:pt x="18569" y="4978"/>
                  </a:cubicBezTo>
                  <a:cubicBezTo>
                    <a:pt x="18587" y="4949"/>
                    <a:pt x="18610" y="4926"/>
                    <a:pt x="18640" y="4919"/>
                  </a:cubicBezTo>
                  <a:cubicBezTo>
                    <a:pt x="18650" y="4931"/>
                    <a:pt x="18658" y="4943"/>
                    <a:pt x="18668" y="4955"/>
                  </a:cubicBezTo>
                  <a:cubicBezTo>
                    <a:pt x="18678" y="5018"/>
                    <a:pt x="18688" y="5082"/>
                    <a:pt x="18698" y="5145"/>
                  </a:cubicBezTo>
                  <a:cubicBezTo>
                    <a:pt x="18702" y="5169"/>
                    <a:pt x="18714" y="5189"/>
                    <a:pt x="18731" y="5198"/>
                  </a:cubicBezTo>
                  <a:cubicBezTo>
                    <a:pt x="18789" y="5231"/>
                    <a:pt x="18831" y="5286"/>
                    <a:pt x="18864" y="5358"/>
                  </a:cubicBezTo>
                  <a:cubicBezTo>
                    <a:pt x="18884" y="5401"/>
                    <a:pt x="18925" y="5407"/>
                    <a:pt x="18958" y="5375"/>
                  </a:cubicBezTo>
                  <a:cubicBezTo>
                    <a:pt x="19045" y="5290"/>
                    <a:pt x="19049" y="5194"/>
                    <a:pt x="18993" y="5066"/>
                  </a:cubicBezTo>
                  <a:cubicBezTo>
                    <a:pt x="18943" y="5024"/>
                    <a:pt x="18927" y="4975"/>
                    <a:pt x="18970" y="4908"/>
                  </a:cubicBezTo>
                  <a:cubicBezTo>
                    <a:pt x="18977" y="4896"/>
                    <a:pt x="18971" y="4871"/>
                    <a:pt x="18974" y="4853"/>
                  </a:cubicBezTo>
                  <a:cubicBezTo>
                    <a:pt x="18981" y="4809"/>
                    <a:pt x="18999" y="4787"/>
                    <a:pt x="19033" y="4785"/>
                  </a:cubicBezTo>
                  <a:cubicBezTo>
                    <a:pt x="19059" y="4784"/>
                    <a:pt x="19083" y="4788"/>
                    <a:pt x="19108" y="4795"/>
                  </a:cubicBezTo>
                  <a:cubicBezTo>
                    <a:pt x="19133" y="4800"/>
                    <a:pt x="19157" y="4811"/>
                    <a:pt x="19181" y="4820"/>
                  </a:cubicBezTo>
                  <a:cubicBezTo>
                    <a:pt x="19317" y="4872"/>
                    <a:pt x="19456" y="4885"/>
                    <a:pt x="19597" y="4868"/>
                  </a:cubicBezTo>
                  <a:cubicBezTo>
                    <a:pt x="19660" y="4861"/>
                    <a:pt x="19714" y="4878"/>
                    <a:pt x="19769" y="4924"/>
                  </a:cubicBezTo>
                  <a:cubicBezTo>
                    <a:pt x="19848" y="4990"/>
                    <a:pt x="19933" y="5041"/>
                    <a:pt x="20017" y="5097"/>
                  </a:cubicBezTo>
                  <a:cubicBezTo>
                    <a:pt x="20077" y="5138"/>
                    <a:pt x="20137" y="5183"/>
                    <a:pt x="20183" y="5251"/>
                  </a:cubicBezTo>
                  <a:cubicBezTo>
                    <a:pt x="20222" y="5308"/>
                    <a:pt x="20270" y="5350"/>
                    <a:pt x="20322" y="5382"/>
                  </a:cubicBezTo>
                  <a:cubicBezTo>
                    <a:pt x="20362" y="5406"/>
                    <a:pt x="20393" y="5439"/>
                    <a:pt x="20419" y="5489"/>
                  </a:cubicBezTo>
                  <a:cubicBezTo>
                    <a:pt x="20449" y="5551"/>
                    <a:pt x="20500" y="5592"/>
                    <a:pt x="20548" y="5633"/>
                  </a:cubicBezTo>
                  <a:cubicBezTo>
                    <a:pt x="20594" y="5671"/>
                    <a:pt x="20639" y="5709"/>
                    <a:pt x="20664" y="5775"/>
                  </a:cubicBezTo>
                  <a:cubicBezTo>
                    <a:pt x="20675" y="5802"/>
                    <a:pt x="20695" y="5815"/>
                    <a:pt x="20715" y="5823"/>
                  </a:cubicBezTo>
                  <a:cubicBezTo>
                    <a:pt x="20740" y="5832"/>
                    <a:pt x="20748" y="5855"/>
                    <a:pt x="20750" y="5887"/>
                  </a:cubicBezTo>
                  <a:cubicBezTo>
                    <a:pt x="20751" y="5910"/>
                    <a:pt x="20762" y="5920"/>
                    <a:pt x="20777" y="5902"/>
                  </a:cubicBezTo>
                  <a:cubicBezTo>
                    <a:pt x="20803" y="5872"/>
                    <a:pt x="20825" y="5887"/>
                    <a:pt x="20843" y="5912"/>
                  </a:cubicBezTo>
                  <a:cubicBezTo>
                    <a:pt x="20868" y="5947"/>
                    <a:pt x="20889" y="5985"/>
                    <a:pt x="20911" y="6020"/>
                  </a:cubicBezTo>
                  <a:cubicBezTo>
                    <a:pt x="20928" y="6044"/>
                    <a:pt x="20926" y="6072"/>
                    <a:pt x="20928" y="6100"/>
                  </a:cubicBezTo>
                  <a:cubicBezTo>
                    <a:pt x="20932" y="6180"/>
                    <a:pt x="20950" y="6256"/>
                    <a:pt x="20972" y="6330"/>
                  </a:cubicBezTo>
                  <a:cubicBezTo>
                    <a:pt x="20977" y="6344"/>
                    <a:pt x="20987" y="6353"/>
                    <a:pt x="20999" y="6345"/>
                  </a:cubicBezTo>
                  <a:cubicBezTo>
                    <a:pt x="21005" y="6340"/>
                    <a:pt x="21009" y="6330"/>
                    <a:pt x="21011" y="6322"/>
                  </a:cubicBezTo>
                  <a:cubicBezTo>
                    <a:pt x="21022" y="6281"/>
                    <a:pt x="21007" y="6251"/>
                    <a:pt x="20989" y="6219"/>
                  </a:cubicBezTo>
                  <a:cubicBezTo>
                    <a:pt x="20977" y="6197"/>
                    <a:pt x="20988" y="6170"/>
                    <a:pt x="21008" y="6170"/>
                  </a:cubicBezTo>
                  <a:cubicBezTo>
                    <a:pt x="21051" y="6170"/>
                    <a:pt x="21096" y="6159"/>
                    <a:pt x="21132" y="6203"/>
                  </a:cubicBezTo>
                  <a:cubicBezTo>
                    <a:pt x="21155" y="6229"/>
                    <a:pt x="21182" y="6236"/>
                    <a:pt x="21213" y="6225"/>
                  </a:cubicBezTo>
                  <a:cubicBezTo>
                    <a:pt x="21278" y="6203"/>
                    <a:pt x="21325" y="6231"/>
                    <a:pt x="21360" y="6304"/>
                  </a:cubicBezTo>
                  <a:cubicBezTo>
                    <a:pt x="21412" y="6414"/>
                    <a:pt x="21488" y="6493"/>
                    <a:pt x="21563" y="6574"/>
                  </a:cubicBezTo>
                  <a:cubicBezTo>
                    <a:pt x="21593" y="6605"/>
                    <a:pt x="21593" y="6617"/>
                    <a:pt x="21558" y="6645"/>
                  </a:cubicBezTo>
                  <a:cubicBezTo>
                    <a:pt x="21526" y="6671"/>
                    <a:pt x="21499" y="6698"/>
                    <a:pt x="21489" y="6748"/>
                  </a:cubicBezTo>
                  <a:cubicBezTo>
                    <a:pt x="21477" y="6816"/>
                    <a:pt x="21434" y="6842"/>
                    <a:pt x="21389" y="6864"/>
                  </a:cubicBezTo>
                  <a:cubicBezTo>
                    <a:pt x="21377" y="6871"/>
                    <a:pt x="21361" y="6867"/>
                    <a:pt x="21348" y="6871"/>
                  </a:cubicBezTo>
                  <a:cubicBezTo>
                    <a:pt x="21303" y="6884"/>
                    <a:pt x="21279" y="6908"/>
                    <a:pt x="21282" y="6965"/>
                  </a:cubicBezTo>
                  <a:cubicBezTo>
                    <a:pt x="21284" y="7030"/>
                    <a:pt x="21268" y="7072"/>
                    <a:pt x="21230" y="7108"/>
                  </a:cubicBezTo>
                  <a:cubicBezTo>
                    <a:pt x="21205" y="7132"/>
                    <a:pt x="21207" y="7164"/>
                    <a:pt x="21224" y="7195"/>
                  </a:cubicBezTo>
                  <a:cubicBezTo>
                    <a:pt x="21236" y="7219"/>
                    <a:pt x="21254" y="7250"/>
                    <a:pt x="21237" y="7272"/>
                  </a:cubicBezTo>
                  <a:cubicBezTo>
                    <a:pt x="21214" y="7305"/>
                    <a:pt x="21192" y="7346"/>
                    <a:pt x="21154" y="7356"/>
                  </a:cubicBezTo>
                  <a:cubicBezTo>
                    <a:pt x="21144" y="7359"/>
                    <a:pt x="21132" y="7354"/>
                    <a:pt x="21123" y="7348"/>
                  </a:cubicBezTo>
                  <a:cubicBezTo>
                    <a:pt x="21082" y="7319"/>
                    <a:pt x="21036" y="7304"/>
                    <a:pt x="21006" y="7250"/>
                  </a:cubicBezTo>
                  <a:cubicBezTo>
                    <a:pt x="20984" y="7211"/>
                    <a:pt x="20950" y="7193"/>
                    <a:pt x="20914" y="7180"/>
                  </a:cubicBezTo>
                  <a:cubicBezTo>
                    <a:pt x="20836" y="7152"/>
                    <a:pt x="20792" y="7084"/>
                    <a:pt x="20780" y="6982"/>
                  </a:cubicBezTo>
                  <a:cubicBezTo>
                    <a:pt x="20771" y="6903"/>
                    <a:pt x="20737" y="6855"/>
                    <a:pt x="20679" y="6835"/>
                  </a:cubicBezTo>
                  <a:cubicBezTo>
                    <a:pt x="20650" y="6824"/>
                    <a:pt x="20622" y="6825"/>
                    <a:pt x="20595" y="6844"/>
                  </a:cubicBezTo>
                  <a:cubicBezTo>
                    <a:pt x="20565" y="6865"/>
                    <a:pt x="20534" y="6866"/>
                    <a:pt x="20500" y="6853"/>
                  </a:cubicBezTo>
                  <a:cubicBezTo>
                    <a:pt x="20472" y="6841"/>
                    <a:pt x="20449" y="6825"/>
                    <a:pt x="20436" y="6786"/>
                  </a:cubicBezTo>
                  <a:cubicBezTo>
                    <a:pt x="20415" y="6724"/>
                    <a:pt x="20368" y="6674"/>
                    <a:pt x="20388" y="6593"/>
                  </a:cubicBezTo>
                  <a:cubicBezTo>
                    <a:pt x="20392" y="6579"/>
                    <a:pt x="20354" y="6555"/>
                    <a:pt x="20344" y="6565"/>
                  </a:cubicBezTo>
                  <a:cubicBezTo>
                    <a:pt x="20328" y="6583"/>
                    <a:pt x="20312" y="6602"/>
                    <a:pt x="20295" y="6620"/>
                  </a:cubicBezTo>
                  <a:cubicBezTo>
                    <a:pt x="20275" y="6641"/>
                    <a:pt x="20275" y="6668"/>
                    <a:pt x="20285" y="6696"/>
                  </a:cubicBezTo>
                  <a:cubicBezTo>
                    <a:pt x="20288" y="6704"/>
                    <a:pt x="20291" y="6712"/>
                    <a:pt x="20295" y="6720"/>
                  </a:cubicBezTo>
                  <a:cubicBezTo>
                    <a:pt x="20314" y="6754"/>
                    <a:pt x="20335" y="6788"/>
                    <a:pt x="20332" y="6834"/>
                  </a:cubicBezTo>
                  <a:cubicBezTo>
                    <a:pt x="20326" y="6891"/>
                    <a:pt x="20312" y="6946"/>
                    <a:pt x="20280" y="6986"/>
                  </a:cubicBezTo>
                  <a:cubicBezTo>
                    <a:pt x="20227" y="7056"/>
                    <a:pt x="20182" y="7134"/>
                    <a:pt x="20111" y="7180"/>
                  </a:cubicBezTo>
                  <a:cubicBezTo>
                    <a:pt x="20077" y="7201"/>
                    <a:pt x="20047" y="7219"/>
                    <a:pt x="20010" y="7205"/>
                  </a:cubicBezTo>
                  <a:cubicBezTo>
                    <a:pt x="19989" y="7198"/>
                    <a:pt x="19968" y="7193"/>
                    <a:pt x="19947" y="7189"/>
                  </a:cubicBezTo>
                  <a:cubicBezTo>
                    <a:pt x="19931" y="7187"/>
                    <a:pt x="19919" y="7198"/>
                    <a:pt x="19911" y="7215"/>
                  </a:cubicBezTo>
                  <a:cubicBezTo>
                    <a:pt x="19905" y="7234"/>
                    <a:pt x="19905" y="7253"/>
                    <a:pt x="19913" y="7269"/>
                  </a:cubicBezTo>
                  <a:cubicBezTo>
                    <a:pt x="19930" y="7310"/>
                    <a:pt x="19958" y="7332"/>
                    <a:pt x="19992" y="7335"/>
                  </a:cubicBezTo>
                  <a:cubicBezTo>
                    <a:pt x="20023" y="7338"/>
                    <a:pt x="20036" y="7362"/>
                    <a:pt x="20042" y="7396"/>
                  </a:cubicBezTo>
                  <a:cubicBezTo>
                    <a:pt x="20056" y="7460"/>
                    <a:pt x="20069" y="7522"/>
                    <a:pt x="20083" y="7585"/>
                  </a:cubicBezTo>
                  <a:cubicBezTo>
                    <a:pt x="20093" y="7635"/>
                    <a:pt x="20101" y="7686"/>
                    <a:pt x="20125" y="7729"/>
                  </a:cubicBezTo>
                  <a:cubicBezTo>
                    <a:pt x="20142" y="7761"/>
                    <a:pt x="20155" y="7792"/>
                    <a:pt x="20141" y="7833"/>
                  </a:cubicBezTo>
                  <a:cubicBezTo>
                    <a:pt x="20133" y="7858"/>
                    <a:pt x="20153" y="7874"/>
                    <a:pt x="20159" y="7895"/>
                  </a:cubicBezTo>
                  <a:cubicBezTo>
                    <a:pt x="20182" y="7960"/>
                    <a:pt x="20154" y="8054"/>
                    <a:pt x="20101" y="8081"/>
                  </a:cubicBezTo>
                  <a:cubicBezTo>
                    <a:pt x="20090" y="8087"/>
                    <a:pt x="20073" y="8086"/>
                    <a:pt x="20061" y="8079"/>
                  </a:cubicBezTo>
                  <a:cubicBezTo>
                    <a:pt x="20041" y="8070"/>
                    <a:pt x="20021" y="8054"/>
                    <a:pt x="20004" y="8040"/>
                  </a:cubicBezTo>
                  <a:cubicBezTo>
                    <a:pt x="19937" y="7991"/>
                    <a:pt x="19870" y="7997"/>
                    <a:pt x="19809" y="8048"/>
                  </a:cubicBezTo>
                  <a:cubicBezTo>
                    <a:pt x="19677" y="8156"/>
                    <a:pt x="19541" y="8252"/>
                    <a:pt x="19406" y="8346"/>
                  </a:cubicBezTo>
                  <a:cubicBezTo>
                    <a:pt x="19350" y="8385"/>
                    <a:pt x="19304" y="8454"/>
                    <a:pt x="19263" y="8517"/>
                  </a:cubicBezTo>
                  <a:cubicBezTo>
                    <a:pt x="19213" y="8593"/>
                    <a:pt x="19152" y="8653"/>
                    <a:pt x="19091" y="8709"/>
                  </a:cubicBezTo>
                  <a:cubicBezTo>
                    <a:pt x="19038" y="8758"/>
                    <a:pt x="18999" y="8807"/>
                    <a:pt x="18979" y="8888"/>
                  </a:cubicBezTo>
                  <a:cubicBezTo>
                    <a:pt x="18969" y="8927"/>
                    <a:pt x="18940" y="8932"/>
                    <a:pt x="18921" y="8900"/>
                  </a:cubicBezTo>
                  <a:cubicBezTo>
                    <a:pt x="18906" y="8874"/>
                    <a:pt x="18893" y="8845"/>
                    <a:pt x="18880" y="8817"/>
                  </a:cubicBezTo>
                  <a:cubicBezTo>
                    <a:pt x="18856" y="8765"/>
                    <a:pt x="18819" y="8740"/>
                    <a:pt x="18774" y="8730"/>
                  </a:cubicBezTo>
                  <a:cubicBezTo>
                    <a:pt x="18682" y="8712"/>
                    <a:pt x="18603" y="8749"/>
                    <a:pt x="18535" y="8827"/>
                  </a:cubicBezTo>
                  <a:cubicBezTo>
                    <a:pt x="18519" y="8845"/>
                    <a:pt x="18505" y="8869"/>
                    <a:pt x="18488" y="8886"/>
                  </a:cubicBezTo>
                  <a:cubicBezTo>
                    <a:pt x="18467" y="8908"/>
                    <a:pt x="18452" y="8960"/>
                    <a:pt x="18422" y="8941"/>
                  </a:cubicBezTo>
                  <a:cubicBezTo>
                    <a:pt x="18396" y="8925"/>
                    <a:pt x="18423" y="8881"/>
                    <a:pt x="18419" y="8850"/>
                  </a:cubicBezTo>
                  <a:cubicBezTo>
                    <a:pt x="18415" y="8818"/>
                    <a:pt x="18396" y="8805"/>
                    <a:pt x="18371" y="8818"/>
                  </a:cubicBezTo>
                  <a:cubicBezTo>
                    <a:pt x="18330" y="8842"/>
                    <a:pt x="18297" y="8875"/>
                    <a:pt x="18278" y="8930"/>
                  </a:cubicBezTo>
                  <a:cubicBezTo>
                    <a:pt x="18270" y="8953"/>
                    <a:pt x="18252" y="8967"/>
                    <a:pt x="18233" y="8954"/>
                  </a:cubicBezTo>
                  <a:cubicBezTo>
                    <a:pt x="18205" y="8934"/>
                    <a:pt x="18178" y="8949"/>
                    <a:pt x="18150" y="8951"/>
                  </a:cubicBezTo>
                  <a:cubicBezTo>
                    <a:pt x="18094" y="8953"/>
                    <a:pt x="18058" y="8991"/>
                    <a:pt x="18053" y="9059"/>
                  </a:cubicBezTo>
                  <a:cubicBezTo>
                    <a:pt x="18042" y="9178"/>
                    <a:pt x="17993" y="9269"/>
                    <a:pt x="17945" y="9361"/>
                  </a:cubicBezTo>
                  <a:cubicBezTo>
                    <a:pt x="17912" y="9424"/>
                    <a:pt x="17885" y="9490"/>
                    <a:pt x="17873" y="9564"/>
                  </a:cubicBezTo>
                  <a:cubicBezTo>
                    <a:pt x="17868" y="9603"/>
                    <a:pt x="17885" y="9621"/>
                    <a:pt x="17918" y="9614"/>
                  </a:cubicBezTo>
                  <a:cubicBezTo>
                    <a:pt x="17932" y="9610"/>
                    <a:pt x="17945" y="9601"/>
                    <a:pt x="17960" y="9603"/>
                  </a:cubicBezTo>
                  <a:cubicBezTo>
                    <a:pt x="18016" y="9607"/>
                    <a:pt x="18042" y="9663"/>
                    <a:pt x="18018" y="9730"/>
                  </a:cubicBezTo>
                  <a:cubicBezTo>
                    <a:pt x="18013" y="9747"/>
                    <a:pt x="18003" y="9762"/>
                    <a:pt x="17997" y="9780"/>
                  </a:cubicBezTo>
                  <a:cubicBezTo>
                    <a:pt x="17968" y="9848"/>
                    <a:pt x="17965" y="9913"/>
                    <a:pt x="18006" y="9975"/>
                  </a:cubicBezTo>
                  <a:cubicBezTo>
                    <a:pt x="18042" y="10031"/>
                    <a:pt x="18045" y="10094"/>
                    <a:pt x="18031" y="10161"/>
                  </a:cubicBezTo>
                  <a:cubicBezTo>
                    <a:pt x="18026" y="10178"/>
                    <a:pt x="18017" y="10194"/>
                    <a:pt x="18000" y="10196"/>
                  </a:cubicBezTo>
                  <a:cubicBezTo>
                    <a:pt x="17984" y="10199"/>
                    <a:pt x="17973" y="10188"/>
                    <a:pt x="17966" y="10170"/>
                  </a:cubicBezTo>
                  <a:cubicBezTo>
                    <a:pt x="17958" y="10150"/>
                    <a:pt x="17952" y="10128"/>
                    <a:pt x="17943" y="10104"/>
                  </a:cubicBezTo>
                  <a:cubicBezTo>
                    <a:pt x="17921" y="10138"/>
                    <a:pt x="17900" y="10169"/>
                    <a:pt x="17882" y="10203"/>
                  </a:cubicBezTo>
                  <a:cubicBezTo>
                    <a:pt x="17836" y="10289"/>
                    <a:pt x="17814" y="10379"/>
                    <a:pt x="17856" y="10480"/>
                  </a:cubicBezTo>
                  <a:cubicBezTo>
                    <a:pt x="17860" y="10488"/>
                    <a:pt x="17863" y="10496"/>
                    <a:pt x="17866" y="10504"/>
                  </a:cubicBezTo>
                  <a:cubicBezTo>
                    <a:pt x="17896" y="10597"/>
                    <a:pt x="17871" y="10655"/>
                    <a:pt x="17795" y="10653"/>
                  </a:cubicBezTo>
                  <a:cubicBezTo>
                    <a:pt x="17744" y="10651"/>
                    <a:pt x="17706" y="10667"/>
                    <a:pt x="17669" y="10713"/>
                  </a:cubicBezTo>
                  <a:cubicBezTo>
                    <a:pt x="17614" y="10781"/>
                    <a:pt x="17576" y="10854"/>
                    <a:pt x="17596" y="10960"/>
                  </a:cubicBezTo>
                  <a:cubicBezTo>
                    <a:pt x="17602" y="10997"/>
                    <a:pt x="17590" y="11023"/>
                    <a:pt x="17561" y="11037"/>
                  </a:cubicBezTo>
                  <a:cubicBezTo>
                    <a:pt x="17539" y="11049"/>
                    <a:pt x="17516" y="11064"/>
                    <a:pt x="17495" y="11082"/>
                  </a:cubicBezTo>
                  <a:cubicBezTo>
                    <a:pt x="17451" y="11120"/>
                    <a:pt x="17420" y="11172"/>
                    <a:pt x="17416" y="11242"/>
                  </a:cubicBezTo>
                  <a:cubicBezTo>
                    <a:pt x="17406" y="11413"/>
                    <a:pt x="17317" y="11517"/>
                    <a:pt x="17229" y="11621"/>
                  </a:cubicBezTo>
                  <a:cubicBezTo>
                    <a:pt x="17207" y="11648"/>
                    <a:pt x="17180" y="11635"/>
                    <a:pt x="17169" y="11596"/>
                  </a:cubicBezTo>
                  <a:cubicBezTo>
                    <a:pt x="17154" y="11544"/>
                    <a:pt x="17148" y="11488"/>
                    <a:pt x="17149" y="11430"/>
                  </a:cubicBezTo>
                  <a:cubicBezTo>
                    <a:pt x="17150" y="11359"/>
                    <a:pt x="17146" y="11291"/>
                    <a:pt x="17122" y="11224"/>
                  </a:cubicBezTo>
                  <a:cubicBezTo>
                    <a:pt x="17112" y="11196"/>
                    <a:pt x="17110" y="11161"/>
                    <a:pt x="17105" y="11129"/>
                  </a:cubicBezTo>
                  <a:cubicBezTo>
                    <a:pt x="17097" y="11074"/>
                    <a:pt x="17095" y="11016"/>
                    <a:pt x="17083" y="10963"/>
                  </a:cubicBezTo>
                  <a:cubicBezTo>
                    <a:pt x="17047" y="10794"/>
                    <a:pt x="17040" y="10620"/>
                    <a:pt x="17023" y="10448"/>
                  </a:cubicBezTo>
                  <a:cubicBezTo>
                    <a:pt x="17009" y="10301"/>
                    <a:pt x="17030" y="10159"/>
                    <a:pt x="17061" y="10018"/>
                  </a:cubicBezTo>
                  <a:cubicBezTo>
                    <a:pt x="17071" y="9970"/>
                    <a:pt x="17092" y="9933"/>
                    <a:pt x="17123" y="9907"/>
                  </a:cubicBezTo>
                  <a:cubicBezTo>
                    <a:pt x="17183" y="9854"/>
                    <a:pt x="17210" y="9784"/>
                    <a:pt x="17203" y="9690"/>
                  </a:cubicBezTo>
                  <a:cubicBezTo>
                    <a:pt x="17200" y="9659"/>
                    <a:pt x="17211" y="9634"/>
                    <a:pt x="17235" y="9627"/>
                  </a:cubicBezTo>
                  <a:cubicBezTo>
                    <a:pt x="17365" y="9593"/>
                    <a:pt x="17443" y="9470"/>
                    <a:pt x="17523" y="9349"/>
                  </a:cubicBezTo>
                  <a:cubicBezTo>
                    <a:pt x="17545" y="9317"/>
                    <a:pt x="17565" y="9283"/>
                    <a:pt x="17576" y="9243"/>
                  </a:cubicBezTo>
                  <a:cubicBezTo>
                    <a:pt x="17597" y="9165"/>
                    <a:pt x="17636" y="9104"/>
                    <a:pt x="17683" y="9053"/>
                  </a:cubicBezTo>
                  <a:cubicBezTo>
                    <a:pt x="17748" y="8981"/>
                    <a:pt x="17799" y="8898"/>
                    <a:pt x="17840" y="8804"/>
                  </a:cubicBezTo>
                  <a:cubicBezTo>
                    <a:pt x="17857" y="8764"/>
                    <a:pt x="17877" y="8735"/>
                    <a:pt x="17908" y="8718"/>
                  </a:cubicBezTo>
                  <a:cubicBezTo>
                    <a:pt x="17931" y="8706"/>
                    <a:pt x="17953" y="8690"/>
                    <a:pt x="17976" y="8673"/>
                  </a:cubicBezTo>
                  <a:cubicBezTo>
                    <a:pt x="18069" y="8607"/>
                    <a:pt x="18070" y="8607"/>
                    <a:pt x="18094" y="8479"/>
                  </a:cubicBezTo>
                  <a:cubicBezTo>
                    <a:pt x="18111" y="8384"/>
                    <a:pt x="18126" y="8287"/>
                    <a:pt x="18140" y="8191"/>
                  </a:cubicBezTo>
                  <a:cubicBezTo>
                    <a:pt x="18149" y="8128"/>
                    <a:pt x="18171" y="8077"/>
                    <a:pt x="18215" y="8046"/>
                  </a:cubicBezTo>
                  <a:cubicBezTo>
                    <a:pt x="18225" y="8039"/>
                    <a:pt x="18233" y="8027"/>
                    <a:pt x="18230" y="8012"/>
                  </a:cubicBezTo>
                  <a:cubicBezTo>
                    <a:pt x="18226" y="7991"/>
                    <a:pt x="18212" y="7981"/>
                    <a:pt x="18197" y="7981"/>
                  </a:cubicBezTo>
                  <a:cubicBezTo>
                    <a:pt x="18132" y="7985"/>
                    <a:pt x="18078" y="8018"/>
                    <a:pt x="18048" y="8098"/>
                  </a:cubicBezTo>
                  <a:cubicBezTo>
                    <a:pt x="18024" y="8163"/>
                    <a:pt x="18014" y="8230"/>
                    <a:pt x="18025" y="8303"/>
                  </a:cubicBezTo>
                  <a:cubicBezTo>
                    <a:pt x="18033" y="8349"/>
                    <a:pt x="18024" y="8364"/>
                    <a:pt x="17987" y="8366"/>
                  </a:cubicBezTo>
                  <a:cubicBezTo>
                    <a:pt x="17947" y="8366"/>
                    <a:pt x="17919" y="8386"/>
                    <a:pt x="17893" y="8422"/>
                  </a:cubicBezTo>
                  <a:cubicBezTo>
                    <a:pt x="17846" y="8487"/>
                    <a:pt x="17797" y="8549"/>
                    <a:pt x="17750" y="8615"/>
                  </a:cubicBezTo>
                  <a:cubicBezTo>
                    <a:pt x="17729" y="8647"/>
                    <a:pt x="17706" y="8675"/>
                    <a:pt x="17676" y="8693"/>
                  </a:cubicBezTo>
                  <a:cubicBezTo>
                    <a:pt x="17650" y="8708"/>
                    <a:pt x="17633" y="8699"/>
                    <a:pt x="17628" y="8664"/>
                  </a:cubicBezTo>
                  <a:cubicBezTo>
                    <a:pt x="17626" y="8650"/>
                    <a:pt x="17632" y="8631"/>
                    <a:pt x="17626" y="8623"/>
                  </a:cubicBezTo>
                  <a:cubicBezTo>
                    <a:pt x="17569" y="8538"/>
                    <a:pt x="17595" y="8449"/>
                    <a:pt x="17618" y="8360"/>
                  </a:cubicBezTo>
                  <a:cubicBezTo>
                    <a:pt x="17618" y="8357"/>
                    <a:pt x="17615" y="8351"/>
                    <a:pt x="17614" y="8346"/>
                  </a:cubicBezTo>
                  <a:cubicBezTo>
                    <a:pt x="17606" y="8328"/>
                    <a:pt x="17591" y="8327"/>
                    <a:pt x="17577" y="8326"/>
                  </a:cubicBezTo>
                  <a:cubicBezTo>
                    <a:pt x="17540" y="8321"/>
                    <a:pt x="17523" y="8257"/>
                    <a:pt x="17482" y="8266"/>
                  </a:cubicBezTo>
                  <a:cubicBezTo>
                    <a:pt x="17447" y="8274"/>
                    <a:pt x="17413" y="8289"/>
                    <a:pt x="17378" y="8299"/>
                  </a:cubicBezTo>
                  <a:cubicBezTo>
                    <a:pt x="17360" y="8304"/>
                    <a:pt x="17342" y="8304"/>
                    <a:pt x="17324" y="8307"/>
                  </a:cubicBezTo>
                  <a:cubicBezTo>
                    <a:pt x="17263" y="8317"/>
                    <a:pt x="17212" y="8358"/>
                    <a:pt x="17187" y="8430"/>
                  </a:cubicBezTo>
                  <a:cubicBezTo>
                    <a:pt x="17160" y="8508"/>
                    <a:pt x="17112" y="8567"/>
                    <a:pt x="17082" y="8643"/>
                  </a:cubicBezTo>
                  <a:cubicBezTo>
                    <a:pt x="17061" y="8697"/>
                    <a:pt x="17025" y="8739"/>
                    <a:pt x="16986" y="8774"/>
                  </a:cubicBezTo>
                  <a:cubicBezTo>
                    <a:pt x="16926" y="8828"/>
                    <a:pt x="16907" y="8918"/>
                    <a:pt x="16872" y="8993"/>
                  </a:cubicBezTo>
                  <a:cubicBezTo>
                    <a:pt x="16863" y="9014"/>
                    <a:pt x="16873" y="9040"/>
                    <a:pt x="16889" y="9055"/>
                  </a:cubicBezTo>
                  <a:cubicBezTo>
                    <a:pt x="16909" y="9074"/>
                    <a:pt x="16931" y="9090"/>
                    <a:pt x="16951" y="9111"/>
                  </a:cubicBezTo>
                  <a:cubicBezTo>
                    <a:pt x="16971" y="9132"/>
                    <a:pt x="16966" y="9182"/>
                    <a:pt x="16942" y="9195"/>
                  </a:cubicBezTo>
                  <a:cubicBezTo>
                    <a:pt x="16903" y="9216"/>
                    <a:pt x="16863" y="9244"/>
                    <a:pt x="16818" y="9227"/>
                  </a:cubicBezTo>
                  <a:cubicBezTo>
                    <a:pt x="16784" y="9213"/>
                    <a:pt x="16752" y="9219"/>
                    <a:pt x="16726" y="9245"/>
                  </a:cubicBezTo>
                  <a:cubicBezTo>
                    <a:pt x="16671" y="9299"/>
                    <a:pt x="16601" y="9281"/>
                    <a:pt x="16541" y="9313"/>
                  </a:cubicBezTo>
                  <a:cubicBezTo>
                    <a:pt x="16515" y="9327"/>
                    <a:pt x="16485" y="9310"/>
                    <a:pt x="16463" y="9279"/>
                  </a:cubicBezTo>
                  <a:cubicBezTo>
                    <a:pt x="16448" y="9255"/>
                    <a:pt x="16454" y="9223"/>
                    <a:pt x="16475" y="9210"/>
                  </a:cubicBezTo>
                  <a:cubicBezTo>
                    <a:pt x="16496" y="9196"/>
                    <a:pt x="16536" y="9219"/>
                    <a:pt x="16536" y="9172"/>
                  </a:cubicBezTo>
                  <a:cubicBezTo>
                    <a:pt x="16537" y="9126"/>
                    <a:pt x="16476" y="9073"/>
                    <a:pt x="16440" y="9086"/>
                  </a:cubicBezTo>
                  <a:cubicBezTo>
                    <a:pt x="16409" y="9096"/>
                    <a:pt x="16385" y="9096"/>
                    <a:pt x="16357" y="9076"/>
                  </a:cubicBezTo>
                  <a:cubicBezTo>
                    <a:pt x="16346" y="9066"/>
                    <a:pt x="16330" y="9063"/>
                    <a:pt x="16317" y="9056"/>
                  </a:cubicBezTo>
                  <a:cubicBezTo>
                    <a:pt x="16307" y="9051"/>
                    <a:pt x="16297" y="9046"/>
                    <a:pt x="16287" y="9040"/>
                  </a:cubicBezTo>
                  <a:cubicBezTo>
                    <a:pt x="16229" y="9005"/>
                    <a:pt x="16191" y="9017"/>
                    <a:pt x="16167" y="9100"/>
                  </a:cubicBezTo>
                  <a:cubicBezTo>
                    <a:pt x="16163" y="9113"/>
                    <a:pt x="16156" y="9124"/>
                    <a:pt x="16152" y="9137"/>
                  </a:cubicBezTo>
                  <a:cubicBezTo>
                    <a:pt x="16138" y="9165"/>
                    <a:pt x="16119" y="9178"/>
                    <a:pt x="16096" y="9162"/>
                  </a:cubicBezTo>
                  <a:cubicBezTo>
                    <a:pt x="16066" y="9142"/>
                    <a:pt x="16037" y="9134"/>
                    <a:pt x="16004" y="9157"/>
                  </a:cubicBezTo>
                  <a:cubicBezTo>
                    <a:pt x="15973" y="9180"/>
                    <a:pt x="15941" y="9166"/>
                    <a:pt x="15910" y="9152"/>
                  </a:cubicBezTo>
                  <a:cubicBezTo>
                    <a:pt x="15874" y="9136"/>
                    <a:pt x="15842" y="9133"/>
                    <a:pt x="15812" y="9176"/>
                  </a:cubicBezTo>
                  <a:cubicBezTo>
                    <a:pt x="15792" y="9205"/>
                    <a:pt x="15766" y="9199"/>
                    <a:pt x="15745" y="9173"/>
                  </a:cubicBezTo>
                  <a:cubicBezTo>
                    <a:pt x="15714" y="9132"/>
                    <a:pt x="15676" y="9127"/>
                    <a:pt x="15635" y="9125"/>
                  </a:cubicBezTo>
                  <a:cubicBezTo>
                    <a:pt x="15559" y="9122"/>
                    <a:pt x="15484" y="9139"/>
                    <a:pt x="15410" y="9155"/>
                  </a:cubicBezTo>
                  <a:cubicBezTo>
                    <a:pt x="15343" y="9169"/>
                    <a:pt x="15288" y="9220"/>
                    <a:pt x="15250" y="9289"/>
                  </a:cubicBezTo>
                  <a:cubicBezTo>
                    <a:pt x="15210" y="9358"/>
                    <a:pt x="15166" y="9417"/>
                    <a:pt x="15118" y="9474"/>
                  </a:cubicBezTo>
                  <a:cubicBezTo>
                    <a:pt x="15102" y="9493"/>
                    <a:pt x="15085" y="9514"/>
                    <a:pt x="15078" y="9539"/>
                  </a:cubicBezTo>
                  <a:cubicBezTo>
                    <a:pt x="15046" y="9645"/>
                    <a:pt x="14978" y="9712"/>
                    <a:pt x="14920" y="9786"/>
                  </a:cubicBezTo>
                  <a:cubicBezTo>
                    <a:pt x="14850" y="9875"/>
                    <a:pt x="14784" y="9966"/>
                    <a:pt x="14732" y="10075"/>
                  </a:cubicBezTo>
                  <a:cubicBezTo>
                    <a:pt x="14692" y="10159"/>
                    <a:pt x="14643" y="10232"/>
                    <a:pt x="14581" y="10294"/>
                  </a:cubicBezTo>
                  <a:cubicBezTo>
                    <a:pt x="14516" y="10359"/>
                    <a:pt x="14455" y="10434"/>
                    <a:pt x="14394" y="10506"/>
                  </a:cubicBezTo>
                  <a:cubicBezTo>
                    <a:pt x="14367" y="10538"/>
                    <a:pt x="14371" y="10573"/>
                    <a:pt x="14401" y="10600"/>
                  </a:cubicBezTo>
                  <a:cubicBezTo>
                    <a:pt x="14419" y="10616"/>
                    <a:pt x="14438" y="10629"/>
                    <a:pt x="14460" y="10626"/>
                  </a:cubicBezTo>
                  <a:cubicBezTo>
                    <a:pt x="14479" y="10622"/>
                    <a:pt x="14496" y="10616"/>
                    <a:pt x="14514" y="10615"/>
                  </a:cubicBezTo>
                  <a:cubicBezTo>
                    <a:pt x="14539" y="10613"/>
                    <a:pt x="14557" y="10631"/>
                    <a:pt x="14559" y="10662"/>
                  </a:cubicBezTo>
                  <a:cubicBezTo>
                    <a:pt x="14561" y="10685"/>
                    <a:pt x="14561" y="10709"/>
                    <a:pt x="14561" y="10733"/>
                  </a:cubicBezTo>
                  <a:cubicBezTo>
                    <a:pt x="14563" y="10758"/>
                    <a:pt x="14548" y="10796"/>
                    <a:pt x="14576" y="10802"/>
                  </a:cubicBezTo>
                  <a:cubicBezTo>
                    <a:pt x="14596" y="10806"/>
                    <a:pt x="14593" y="10767"/>
                    <a:pt x="14603" y="10749"/>
                  </a:cubicBezTo>
                  <a:cubicBezTo>
                    <a:pt x="14610" y="10738"/>
                    <a:pt x="14617" y="10728"/>
                    <a:pt x="14626" y="10720"/>
                  </a:cubicBezTo>
                  <a:cubicBezTo>
                    <a:pt x="14635" y="10710"/>
                    <a:pt x="14659" y="10720"/>
                    <a:pt x="14663" y="10735"/>
                  </a:cubicBezTo>
                  <a:cubicBezTo>
                    <a:pt x="14674" y="10789"/>
                    <a:pt x="14674" y="10844"/>
                    <a:pt x="14667" y="10905"/>
                  </a:cubicBezTo>
                  <a:cubicBezTo>
                    <a:pt x="14726" y="10896"/>
                    <a:pt x="14754" y="10832"/>
                    <a:pt x="14798" y="10806"/>
                  </a:cubicBezTo>
                  <a:cubicBezTo>
                    <a:pt x="14801" y="10804"/>
                    <a:pt x="14803" y="10798"/>
                    <a:pt x="14803" y="10794"/>
                  </a:cubicBezTo>
                  <a:cubicBezTo>
                    <a:pt x="14798" y="10697"/>
                    <a:pt x="14850" y="10724"/>
                    <a:pt x="14891" y="10724"/>
                  </a:cubicBezTo>
                  <a:cubicBezTo>
                    <a:pt x="14954" y="10722"/>
                    <a:pt x="15004" y="10753"/>
                    <a:pt x="15031" y="10831"/>
                  </a:cubicBezTo>
                  <a:cubicBezTo>
                    <a:pt x="15046" y="10876"/>
                    <a:pt x="15070" y="10910"/>
                    <a:pt x="15100" y="10936"/>
                  </a:cubicBezTo>
                  <a:cubicBezTo>
                    <a:pt x="15144" y="10973"/>
                    <a:pt x="15166" y="11015"/>
                    <a:pt x="15146" y="11089"/>
                  </a:cubicBezTo>
                  <a:cubicBezTo>
                    <a:pt x="15132" y="11137"/>
                    <a:pt x="15143" y="11191"/>
                    <a:pt x="15152" y="11242"/>
                  </a:cubicBezTo>
                  <a:cubicBezTo>
                    <a:pt x="15152" y="11248"/>
                    <a:pt x="15162" y="11255"/>
                    <a:pt x="15168" y="11257"/>
                  </a:cubicBezTo>
                  <a:cubicBezTo>
                    <a:pt x="15173" y="11258"/>
                    <a:pt x="15183" y="11254"/>
                    <a:pt x="15187" y="11248"/>
                  </a:cubicBezTo>
                  <a:cubicBezTo>
                    <a:pt x="15206" y="11212"/>
                    <a:pt x="15210" y="11170"/>
                    <a:pt x="15215" y="11128"/>
                  </a:cubicBezTo>
                  <a:cubicBezTo>
                    <a:pt x="15220" y="11096"/>
                    <a:pt x="15221" y="11063"/>
                    <a:pt x="15222" y="11031"/>
                  </a:cubicBezTo>
                  <a:cubicBezTo>
                    <a:pt x="15223" y="10978"/>
                    <a:pt x="15235" y="10940"/>
                    <a:pt x="15281" y="10930"/>
                  </a:cubicBezTo>
                  <a:cubicBezTo>
                    <a:pt x="15311" y="10923"/>
                    <a:pt x="15319" y="10891"/>
                    <a:pt x="15314" y="10854"/>
                  </a:cubicBezTo>
                  <a:cubicBezTo>
                    <a:pt x="15310" y="10822"/>
                    <a:pt x="15302" y="10791"/>
                    <a:pt x="15297" y="10758"/>
                  </a:cubicBezTo>
                  <a:cubicBezTo>
                    <a:pt x="15294" y="10738"/>
                    <a:pt x="15301" y="10722"/>
                    <a:pt x="15315" y="10713"/>
                  </a:cubicBezTo>
                  <a:cubicBezTo>
                    <a:pt x="15329" y="10702"/>
                    <a:pt x="15353" y="10713"/>
                    <a:pt x="15360" y="10736"/>
                  </a:cubicBezTo>
                  <a:cubicBezTo>
                    <a:pt x="15366" y="10758"/>
                    <a:pt x="15374" y="10780"/>
                    <a:pt x="15375" y="10803"/>
                  </a:cubicBezTo>
                  <a:cubicBezTo>
                    <a:pt x="15378" y="10878"/>
                    <a:pt x="15392" y="10951"/>
                    <a:pt x="15407" y="11023"/>
                  </a:cubicBezTo>
                  <a:cubicBezTo>
                    <a:pt x="15423" y="11097"/>
                    <a:pt x="15428" y="11173"/>
                    <a:pt x="15416" y="11247"/>
                  </a:cubicBezTo>
                  <a:cubicBezTo>
                    <a:pt x="15402" y="11333"/>
                    <a:pt x="15415" y="11413"/>
                    <a:pt x="15432" y="11496"/>
                  </a:cubicBezTo>
                  <a:cubicBezTo>
                    <a:pt x="15474" y="11695"/>
                    <a:pt x="15514" y="11894"/>
                    <a:pt x="15555" y="12094"/>
                  </a:cubicBezTo>
                  <a:cubicBezTo>
                    <a:pt x="15557" y="12102"/>
                    <a:pt x="15554" y="12113"/>
                    <a:pt x="15554" y="12125"/>
                  </a:cubicBezTo>
                  <a:cubicBezTo>
                    <a:pt x="15524" y="12146"/>
                    <a:pt x="15500" y="12111"/>
                    <a:pt x="15473" y="12110"/>
                  </a:cubicBezTo>
                  <a:cubicBezTo>
                    <a:pt x="15429" y="12107"/>
                    <a:pt x="15401" y="12123"/>
                    <a:pt x="15388" y="12175"/>
                  </a:cubicBezTo>
                  <a:cubicBezTo>
                    <a:pt x="15368" y="12261"/>
                    <a:pt x="15353" y="12347"/>
                    <a:pt x="15339" y="12435"/>
                  </a:cubicBezTo>
                  <a:cubicBezTo>
                    <a:pt x="15331" y="12477"/>
                    <a:pt x="15340" y="12520"/>
                    <a:pt x="15357" y="12556"/>
                  </a:cubicBezTo>
                  <a:cubicBezTo>
                    <a:pt x="15385" y="12611"/>
                    <a:pt x="15398" y="12677"/>
                    <a:pt x="15436" y="12724"/>
                  </a:cubicBezTo>
                  <a:cubicBezTo>
                    <a:pt x="15455" y="12748"/>
                    <a:pt x="15463" y="12779"/>
                    <a:pt x="15463" y="12813"/>
                  </a:cubicBezTo>
                  <a:cubicBezTo>
                    <a:pt x="15463" y="12826"/>
                    <a:pt x="15460" y="12845"/>
                    <a:pt x="15454" y="12852"/>
                  </a:cubicBezTo>
                  <a:cubicBezTo>
                    <a:pt x="15439" y="12866"/>
                    <a:pt x="15429" y="12848"/>
                    <a:pt x="15421" y="12833"/>
                  </a:cubicBezTo>
                  <a:cubicBezTo>
                    <a:pt x="15414" y="12822"/>
                    <a:pt x="15409" y="12808"/>
                    <a:pt x="15401" y="12800"/>
                  </a:cubicBezTo>
                  <a:cubicBezTo>
                    <a:pt x="15367" y="12760"/>
                    <a:pt x="15339" y="12767"/>
                    <a:pt x="15314" y="12820"/>
                  </a:cubicBezTo>
                  <a:cubicBezTo>
                    <a:pt x="15312" y="12824"/>
                    <a:pt x="15311" y="12828"/>
                    <a:pt x="15309" y="12832"/>
                  </a:cubicBezTo>
                  <a:cubicBezTo>
                    <a:pt x="15298" y="12860"/>
                    <a:pt x="15295" y="12898"/>
                    <a:pt x="15263" y="12902"/>
                  </a:cubicBezTo>
                  <a:cubicBezTo>
                    <a:pt x="15243" y="12904"/>
                    <a:pt x="15228" y="12867"/>
                    <a:pt x="15225" y="12812"/>
                  </a:cubicBezTo>
                  <a:cubicBezTo>
                    <a:pt x="15224" y="12793"/>
                    <a:pt x="15225" y="12774"/>
                    <a:pt x="15227" y="12755"/>
                  </a:cubicBezTo>
                  <a:cubicBezTo>
                    <a:pt x="15234" y="12667"/>
                    <a:pt x="15241" y="12578"/>
                    <a:pt x="15253" y="12491"/>
                  </a:cubicBezTo>
                  <a:cubicBezTo>
                    <a:pt x="15264" y="12424"/>
                    <a:pt x="15265" y="12361"/>
                    <a:pt x="15247" y="12297"/>
                  </a:cubicBezTo>
                  <a:cubicBezTo>
                    <a:pt x="15228" y="12238"/>
                    <a:pt x="15230" y="12178"/>
                    <a:pt x="15243" y="12118"/>
                  </a:cubicBezTo>
                  <a:cubicBezTo>
                    <a:pt x="15265" y="12013"/>
                    <a:pt x="15269" y="11905"/>
                    <a:pt x="15260" y="11796"/>
                  </a:cubicBezTo>
                  <a:cubicBezTo>
                    <a:pt x="15258" y="11769"/>
                    <a:pt x="15256" y="11740"/>
                    <a:pt x="15259" y="11713"/>
                  </a:cubicBezTo>
                  <a:cubicBezTo>
                    <a:pt x="15268" y="11621"/>
                    <a:pt x="15263" y="11536"/>
                    <a:pt x="15216" y="11459"/>
                  </a:cubicBezTo>
                  <a:cubicBezTo>
                    <a:pt x="15200" y="11432"/>
                    <a:pt x="15196" y="11393"/>
                    <a:pt x="15186" y="11353"/>
                  </a:cubicBezTo>
                  <a:cubicBezTo>
                    <a:pt x="15128" y="11450"/>
                    <a:pt x="15083" y="11544"/>
                    <a:pt x="15068" y="11657"/>
                  </a:cubicBezTo>
                  <a:cubicBezTo>
                    <a:pt x="15059" y="11718"/>
                    <a:pt x="15054" y="11776"/>
                    <a:pt x="15063" y="11838"/>
                  </a:cubicBezTo>
                  <a:cubicBezTo>
                    <a:pt x="15078" y="11931"/>
                    <a:pt x="15076" y="12025"/>
                    <a:pt x="15050" y="12115"/>
                  </a:cubicBezTo>
                  <a:cubicBezTo>
                    <a:pt x="15044" y="12137"/>
                    <a:pt x="15037" y="12160"/>
                    <a:pt x="15036" y="12184"/>
                  </a:cubicBezTo>
                  <a:cubicBezTo>
                    <a:pt x="15035" y="12284"/>
                    <a:pt x="14993" y="12357"/>
                    <a:pt x="14946" y="12431"/>
                  </a:cubicBezTo>
                  <a:cubicBezTo>
                    <a:pt x="14879" y="12540"/>
                    <a:pt x="14812" y="12650"/>
                    <a:pt x="14777" y="12788"/>
                  </a:cubicBezTo>
                  <a:cubicBezTo>
                    <a:pt x="14753" y="12882"/>
                    <a:pt x="14703" y="12958"/>
                    <a:pt x="14654" y="13034"/>
                  </a:cubicBezTo>
                  <a:cubicBezTo>
                    <a:pt x="14585" y="13141"/>
                    <a:pt x="14516" y="13250"/>
                    <a:pt x="14447" y="13359"/>
                  </a:cubicBezTo>
                  <a:cubicBezTo>
                    <a:pt x="14438" y="13373"/>
                    <a:pt x="14429" y="13389"/>
                    <a:pt x="14423" y="13406"/>
                  </a:cubicBezTo>
                  <a:cubicBezTo>
                    <a:pt x="14387" y="13508"/>
                    <a:pt x="14324" y="13575"/>
                    <a:pt x="14254" y="13637"/>
                  </a:cubicBezTo>
                  <a:cubicBezTo>
                    <a:pt x="14164" y="13721"/>
                    <a:pt x="14072" y="13740"/>
                    <a:pt x="13972" y="13664"/>
                  </a:cubicBezTo>
                  <a:cubicBezTo>
                    <a:pt x="13918" y="13623"/>
                    <a:pt x="13915" y="13628"/>
                    <a:pt x="13869" y="13680"/>
                  </a:cubicBezTo>
                  <a:cubicBezTo>
                    <a:pt x="13829" y="13726"/>
                    <a:pt x="13787" y="13769"/>
                    <a:pt x="13746" y="13815"/>
                  </a:cubicBezTo>
                  <a:cubicBezTo>
                    <a:pt x="13725" y="13839"/>
                    <a:pt x="13705" y="13867"/>
                    <a:pt x="13686" y="13895"/>
                  </a:cubicBezTo>
                  <a:cubicBezTo>
                    <a:pt x="13655" y="13938"/>
                    <a:pt x="13634" y="13985"/>
                    <a:pt x="13639" y="14047"/>
                  </a:cubicBezTo>
                  <a:cubicBezTo>
                    <a:pt x="13645" y="14103"/>
                    <a:pt x="13624" y="14142"/>
                    <a:pt x="13590" y="14178"/>
                  </a:cubicBezTo>
                  <a:cubicBezTo>
                    <a:pt x="13527" y="14240"/>
                    <a:pt x="13474" y="14316"/>
                    <a:pt x="13398" y="14357"/>
                  </a:cubicBezTo>
                  <a:cubicBezTo>
                    <a:pt x="13336" y="14390"/>
                    <a:pt x="13328" y="14467"/>
                    <a:pt x="13379" y="14528"/>
                  </a:cubicBezTo>
                  <a:cubicBezTo>
                    <a:pt x="13447" y="14609"/>
                    <a:pt x="13487" y="14715"/>
                    <a:pt x="13541" y="14807"/>
                  </a:cubicBezTo>
                  <a:cubicBezTo>
                    <a:pt x="13582" y="14875"/>
                    <a:pt x="13603" y="14954"/>
                    <a:pt x="13602" y="15044"/>
                  </a:cubicBezTo>
                  <a:cubicBezTo>
                    <a:pt x="13602" y="15089"/>
                    <a:pt x="13608" y="15137"/>
                    <a:pt x="13610" y="15183"/>
                  </a:cubicBezTo>
                  <a:cubicBezTo>
                    <a:pt x="13612" y="15283"/>
                    <a:pt x="13586" y="15331"/>
                    <a:pt x="13514" y="15379"/>
                  </a:cubicBezTo>
                  <a:cubicBezTo>
                    <a:pt x="13450" y="15422"/>
                    <a:pt x="13380" y="15441"/>
                    <a:pt x="13319" y="15495"/>
                  </a:cubicBezTo>
                  <a:cubicBezTo>
                    <a:pt x="13290" y="15519"/>
                    <a:pt x="13250" y="15520"/>
                    <a:pt x="13215" y="15528"/>
                  </a:cubicBezTo>
                  <a:cubicBezTo>
                    <a:pt x="13192" y="15534"/>
                    <a:pt x="13173" y="15511"/>
                    <a:pt x="13172" y="15479"/>
                  </a:cubicBezTo>
                  <a:cubicBezTo>
                    <a:pt x="13172" y="15417"/>
                    <a:pt x="13180" y="15356"/>
                    <a:pt x="13201" y="15301"/>
                  </a:cubicBezTo>
                  <a:cubicBezTo>
                    <a:pt x="13229" y="15228"/>
                    <a:pt x="13218" y="15166"/>
                    <a:pt x="13181" y="15106"/>
                  </a:cubicBezTo>
                  <a:cubicBezTo>
                    <a:pt x="13174" y="15095"/>
                    <a:pt x="13167" y="15085"/>
                    <a:pt x="13162" y="15073"/>
                  </a:cubicBezTo>
                  <a:cubicBezTo>
                    <a:pt x="13154" y="15055"/>
                    <a:pt x="13154" y="15036"/>
                    <a:pt x="13168" y="15022"/>
                  </a:cubicBezTo>
                  <a:cubicBezTo>
                    <a:pt x="13178" y="15010"/>
                    <a:pt x="13192" y="15001"/>
                    <a:pt x="13202" y="14989"/>
                  </a:cubicBezTo>
                  <a:cubicBezTo>
                    <a:pt x="13221" y="14969"/>
                    <a:pt x="13224" y="14943"/>
                    <a:pt x="13215" y="14914"/>
                  </a:cubicBezTo>
                  <a:cubicBezTo>
                    <a:pt x="13193" y="14838"/>
                    <a:pt x="13169" y="14816"/>
                    <a:pt x="13110" y="14819"/>
                  </a:cubicBezTo>
                  <a:cubicBezTo>
                    <a:pt x="13096" y="14819"/>
                    <a:pt x="13082" y="14828"/>
                    <a:pt x="13068" y="14828"/>
                  </a:cubicBezTo>
                  <a:cubicBezTo>
                    <a:pt x="13016" y="14831"/>
                    <a:pt x="12973" y="14752"/>
                    <a:pt x="12997" y="14692"/>
                  </a:cubicBezTo>
                  <a:cubicBezTo>
                    <a:pt x="13024" y="14628"/>
                    <a:pt x="13039" y="14562"/>
                    <a:pt x="13045" y="14492"/>
                  </a:cubicBezTo>
                  <a:cubicBezTo>
                    <a:pt x="13048" y="14460"/>
                    <a:pt x="13037" y="14438"/>
                    <a:pt x="13013" y="14428"/>
                  </a:cubicBezTo>
                  <a:cubicBezTo>
                    <a:pt x="12870" y="14367"/>
                    <a:pt x="12744" y="14402"/>
                    <a:pt x="12633" y="14534"/>
                  </a:cubicBezTo>
                  <a:cubicBezTo>
                    <a:pt x="12607" y="14568"/>
                    <a:pt x="12578" y="14593"/>
                    <a:pt x="12541" y="14602"/>
                  </a:cubicBezTo>
                  <a:cubicBezTo>
                    <a:pt x="12535" y="14603"/>
                    <a:pt x="12526" y="14599"/>
                    <a:pt x="12522" y="14593"/>
                  </a:cubicBezTo>
                  <a:cubicBezTo>
                    <a:pt x="12519" y="14587"/>
                    <a:pt x="12516" y="14573"/>
                    <a:pt x="12519" y="14568"/>
                  </a:cubicBezTo>
                  <a:cubicBezTo>
                    <a:pt x="12540" y="14533"/>
                    <a:pt x="12556" y="14501"/>
                    <a:pt x="12535" y="14454"/>
                  </a:cubicBezTo>
                  <a:cubicBezTo>
                    <a:pt x="12523" y="14427"/>
                    <a:pt x="12538" y="14399"/>
                    <a:pt x="12550" y="14377"/>
                  </a:cubicBezTo>
                  <a:cubicBezTo>
                    <a:pt x="12570" y="14342"/>
                    <a:pt x="12592" y="14310"/>
                    <a:pt x="12608" y="14274"/>
                  </a:cubicBezTo>
                  <a:cubicBezTo>
                    <a:pt x="12627" y="14235"/>
                    <a:pt x="12619" y="14188"/>
                    <a:pt x="12593" y="14160"/>
                  </a:cubicBezTo>
                  <a:cubicBezTo>
                    <a:pt x="12573" y="14138"/>
                    <a:pt x="12535" y="14133"/>
                    <a:pt x="12513" y="14162"/>
                  </a:cubicBezTo>
                  <a:cubicBezTo>
                    <a:pt x="12445" y="14253"/>
                    <a:pt x="12372" y="14335"/>
                    <a:pt x="12292" y="14407"/>
                  </a:cubicBezTo>
                  <a:cubicBezTo>
                    <a:pt x="12286" y="14413"/>
                    <a:pt x="12283" y="14421"/>
                    <a:pt x="12280" y="14430"/>
                  </a:cubicBezTo>
                  <a:cubicBezTo>
                    <a:pt x="12250" y="14513"/>
                    <a:pt x="12199" y="14546"/>
                    <a:pt x="12131" y="14545"/>
                  </a:cubicBezTo>
                  <a:cubicBezTo>
                    <a:pt x="12104" y="14544"/>
                    <a:pt x="12082" y="14550"/>
                    <a:pt x="12070" y="14586"/>
                  </a:cubicBezTo>
                  <a:cubicBezTo>
                    <a:pt x="12055" y="14628"/>
                    <a:pt x="12055" y="14668"/>
                    <a:pt x="12079" y="14704"/>
                  </a:cubicBezTo>
                  <a:cubicBezTo>
                    <a:pt x="12084" y="14711"/>
                    <a:pt x="12088" y="14721"/>
                    <a:pt x="12093" y="14725"/>
                  </a:cubicBezTo>
                  <a:cubicBezTo>
                    <a:pt x="12155" y="14769"/>
                    <a:pt x="12200" y="14833"/>
                    <a:pt x="12234" y="14914"/>
                  </a:cubicBezTo>
                  <a:cubicBezTo>
                    <a:pt x="12248" y="14951"/>
                    <a:pt x="12292" y="14953"/>
                    <a:pt x="12321" y="14928"/>
                  </a:cubicBezTo>
                  <a:cubicBezTo>
                    <a:pt x="12344" y="14907"/>
                    <a:pt x="12365" y="14879"/>
                    <a:pt x="12388" y="14856"/>
                  </a:cubicBezTo>
                  <a:cubicBezTo>
                    <a:pt x="12419" y="14825"/>
                    <a:pt x="12452" y="14811"/>
                    <a:pt x="12488" y="14838"/>
                  </a:cubicBezTo>
                  <a:cubicBezTo>
                    <a:pt x="12534" y="14869"/>
                    <a:pt x="12581" y="14886"/>
                    <a:pt x="12633" y="14883"/>
                  </a:cubicBezTo>
                  <a:cubicBezTo>
                    <a:pt x="12664" y="14880"/>
                    <a:pt x="12684" y="14909"/>
                    <a:pt x="12687" y="14940"/>
                  </a:cubicBezTo>
                  <a:cubicBezTo>
                    <a:pt x="12691" y="14979"/>
                    <a:pt x="12674" y="15020"/>
                    <a:pt x="12644" y="15023"/>
                  </a:cubicBezTo>
                  <a:cubicBezTo>
                    <a:pt x="12607" y="15026"/>
                    <a:pt x="12577" y="15053"/>
                    <a:pt x="12541" y="15064"/>
                  </a:cubicBezTo>
                  <a:cubicBezTo>
                    <a:pt x="12508" y="15074"/>
                    <a:pt x="12478" y="15094"/>
                    <a:pt x="12463" y="15133"/>
                  </a:cubicBezTo>
                  <a:cubicBezTo>
                    <a:pt x="12441" y="15187"/>
                    <a:pt x="12391" y="15195"/>
                    <a:pt x="12367" y="15244"/>
                  </a:cubicBezTo>
                  <a:cubicBezTo>
                    <a:pt x="12354" y="15271"/>
                    <a:pt x="12332" y="15291"/>
                    <a:pt x="12317" y="15318"/>
                  </a:cubicBezTo>
                  <a:cubicBezTo>
                    <a:pt x="12264" y="15415"/>
                    <a:pt x="12245" y="15450"/>
                    <a:pt x="12342" y="15512"/>
                  </a:cubicBezTo>
                  <a:cubicBezTo>
                    <a:pt x="12382" y="15539"/>
                    <a:pt x="12406" y="15585"/>
                    <a:pt x="12422" y="15638"/>
                  </a:cubicBezTo>
                  <a:cubicBezTo>
                    <a:pt x="12432" y="15668"/>
                    <a:pt x="12441" y="15699"/>
                    <a:pt x="12447" y="15731"/>
                  </a:cubicBezTo>
                  <a:cubicBezTo>
                    <a:pt x="12461" y="15816"/>
                    <a:pt x="12489" y="15891"/>
                    <a:pt x="12534" y="15955"/>
                  </a:cubicBezTo>
                  <a:cubicBezTo>
                    <a:pt x="12550" y="15979"/>
                    <a:pt x="12566" y="16006"/>
                    <a:pt x="12578" y="16034"/>
                  </a:cubicBezTo>
                  <a:cubicBezTo>
                    <a:pt x="12587" y="16052"/>
                    <a:pt x="12582" y="16071"/>
                    <a:pt x="12566" y="16079"/>
                  </a:cubicBezTo>
                  <a:cubicBezTo>
                    <a:pt x="12545" y="16089"/>
                    <a:pt x="12536" y="16105"/>
                    <a:pt x="12552" y="16131"/>
                  </a:cubicBezTo>
                  <a:cubicBezTo>
                    <a:pt x="12563" y="16149"/>
                    <a:pt x="12577" y="16167"/>
                    <a:pt x="12585" y="16186"/>
                  </a:cubicBezTo>
                  <a:cubicBezTo>
                    <a:pt x="12595" y="16208"/>
                    <a:pt x="12595" y="16232"/>
                    <a:pt x="12579" y="16249"/>
                  </a:cubicBezTo>
                  <a:cubicBezTo>
                    <a:pt x="12554" y="16274"/>
                    <a:pt x="12528" y="16298"/>
                    <a:pt x="12504" y="16322"/>
                  </a:cubicBezTo>
                  <a:cubicBezTo>
                    <a:pt x="12503" y="16366"/>
                    <a:pt x="12532" y="16367"/>
                    <a:pt x="12547" y="16384"/>
                  </a:cubicBezTo>
                  <a:cubicBezTo>
                    <a:pt x="12596" y="16437"/>
                    <a:pt x="12608" y="16480"/>
                    <a:pt x="12588" y="16554"/>
                  </a:cubicBezTo>
                  <a:cubicBezTo>
                    <a:pt x="12574" y="16606"/>
                    <a:pt x="12557" y="16658"/>
                    <a:pt x="12540" y="16710"/>
                  </a:cubicBezTo>
                  <a:cubicBezTo>
                    <a:pt x="12535" y="16727"/>
                    <a:pt x="12528" y="16745"/>
                    <a:pt x="12519" y="16757"/>
                  </a:cubicBezTo>
                  <a:cubicBezTo>
                    <a:pt x="12420" y="16891"/>
                    <a:pt x="12356" y="17052"/>
                    <a:pt x="12294" y="17216"/>
                  </a:cubicBezTo>
                  <a:cubicBezTo>
                    <a:pt x="12258" y="17312"/>
                    <a:pt x="12207" y="17398"/>
                    <a:pt x="12137" y="17460"/>
                  </a:cubicBezTo>
                  <a:cubicBezTo>
                    <a:pt x="12134" y="17463"/>
                    <a:pt x="12130" y="17463"/>
                    <a:pt x="12127" y="17466"/>
                  </a:cubicBezTo>
                  <a:cubicBezTo>
                    <a:pt x="12072" y="17559"/>
                    <a:pt x="11991" y="17615"/>
                    <a:pt x="11926" y="17692"/>
                  </a:cubicBezTo>
                  <a:cubicBezTo>
                    <a:pt x="11877" y="17749"/>
                    <a:pt x="11827" y="17785"/>
                    <a:pt x="11765" y="17797"/>
                  </a:cubicBezTo>
                  <a:cubicBezTo>
                    <a:pt x="11726" y="17805"/>
                    <a:pt x="11687" y="17817"/>
                    <a:pt x="11648" y="17829"/>
                  </a:cubicBezTo>
                  <a:cubicBezTo>
                    <a:pt x="11624" y="17836"/>
                    <a:pt x="11603" y="17851"/>
                    <a:pt x="11584" y="17875"/>
                  </a:cubicBezTo>
                  <a:cubicBezTo>
                    <a:pt x="11560" y="17906"/>
                    <a:pt x="11557" y="17903"/>
                    <a:pt x="11535" y="17853"/>
                  </a:cubicBezTo>
                  <a:cubicBezTo>
                    <a:pt x="11529" y="17840"/>
                    <a:pt x="11518" y="17823"/>
                    <a:pt x="11512" y="17833"/>
                  </a:cubicBezTo>
                  <a:cubicBezTo>
                    <a:pt x="11491" y="17883"/>
                    <a:pt x="11435" y="17858"/>
                    <a:pt x="11419" y="17917"/>
                  </a:cubicBezTo>
                  <a:cubicBezTo>
                    <a:pt x="11411" y="17952"/>
                    <a:pt x="11382" y="17959"/>
                    <a:pt x="11358" y="17968"/>
                  </a:cubicBezTo>
                  <a:cubicBezTo>
                    <a:pt x="11302" y="17988"/>
                    <a:pt x="11247" y="18006"/>
                    <a:pt x="11190" y="18025"/>
                  </a:cubicBezTo>
                  <a:cubicBezTo>
                    <a:pt x="11169" y="18032"/>
                    <a:pt x="11149" y="18041"/>
                    <a:pt x="11129" y="18050"/>
                  </a:cubicBezTo>
                  <a:cubicBezTo>
                    <a:pt x="11095" y="18065"/>
                    <a:pt x="11072" y="18091"/>
                    <a:pt x="11077" y="18143"/>
                  </a:cubicBezTo>
                  <a:cubicBezTo>
                    <a:pt x="11081" y="18176"/>
                    <a:pt x="11088" y="18211"/>
                    <a:pt x="11057" y="18228"/>
                  </a:cubicBezTo>
                  <a:cubicBezTo>
                    <a:pt x="11033" y="18243"/>
                    <a:pt x="11002" y="18215"/>
                    <a:pt x="10983" y="18164"/>
                  </a:cubicBezTo>
                  <a:cubicBezTo>
                    <a:pt x="10979" y="18152"/>
                    <a:pt x="10975" y="18138"/>
                    <a:pt x="10972" y="18125"/>
                  </a:cubicBezTo>
                  <a:cubicBezTo>
                    <a:pt x="10964" y="18097"/>
                    <a:pt x="10982" y="18052"/>
                    <a:pt x="10946" y="18042"/>
                  </a:cubicBezTo>
                  <a:cubicBezTo>
                    <a:pt x="10906" y="18031"/>
                    <a:pt x="10874" y="17994"/>
                    <a:pt x="10823" y="18013"/>
                  </a:cubicBezTo>
                  <a:cubicBezTo>
                    <a:pt x="10720" y="18055"/>
                    <a:pt x="10631" y="18116"/>
                    <a:pt x="10573" y="18239"/>
                  </a:cubicBezTo>
                  <a:cubicBezTo>
                    <a:pt x="10563" y="18258"/>
                    <a:pt x="10548" y="18272"/>
                    <a:pt x="10535" y="18288"/>
                  </a:cubicBezTo>
                  <a:cubicBezTo>
                    <a:pt x="10492" y="18333"/>
                    <a:pt x="10481" y="18397"/>
                    <a:pt x="10472" y="18462"/>
                  </a:cubicBezTo>
                  <a:cubicBezTo>
                    <a:pt x="10468" y="18491"/>
                    <a:pt x="10472" y="18519"/>
                    <a:pt x="10488" y="18543"/>
                  </a:cubicBezTo>
                  <a:cubicBezTo>
                    <a:pt x="10563" y="18660"/>
                    <a:pt x="10619" y="18801"/>
                    <a:pt x="10714" y="18897"/>
                  </a:cubicBezTo>
                  <a:cubicBezTo>
                    <a:pt x="10769" y="18952"/>
                    <a:pt x="10819" y="19012"/>
                    <a:pt x="10856" y="19087"/>
                  </a:cubicBezTo>
                  <a:cubicBezTo>
                    <a:pt x="10867" y="19111"/>
                    <a:pt x="10881" y="19135"/>
                    <a:pt x="10888" y="19161"/>
                  </a:cubicBezTo>
                  <a:cubicBezTo>
                    <a:pt x="10921" y="19310"/>
                    <a:pt x="10955" y="19458"/>
                    <a:pt x="10932" y="19617"/>
                  </a:cubicBezTo>
                  <a:cubicBezTo>
                    <a:pt x="10931" y="19621"/>
                    <a:pt x="10930" y="19626"/>
                    <a:pt x="10929" y="19630"/>
                  </a:cubicBezTo>
                  <a:cubicBezTo>
                    <a:pt x="10924" y="19836"/>
                    <a:pt x="10896" y="19819"/>
                    <a:pt x="10797" y="19907"/>
                  </a:cubicBezTo>
                  <a:cubicBezTo>
                    <a:pt x="10755" y="19945"/>
                    <a:pt x="10711" y="19978"/>
                    <a:pt x="10662" y="19993"/>
                  </a:cubicBezTo>
                  <a:cubicBezTo>
                    <a:pt x="10632" y="20002"/>
                    <a:pt x="10605" y="20016"/>
                    <a:pt x="10591" y="20052"/>
                  </a:cubicBezTo>
                  <a:cubicBezTo>
                    <a:pt x="10566" y="20119"/>
                    <a:pt x="10524" y="20160"/>
                    <a:pt x="10478" y="20199"/>
                  </a:cubicBezTo>
                  <a:cubicBezTo>
                    <a:pt x="10466" y="20209"/>
                    <a:pt x="10457" y="20223"/>
                    <a:pt x="10444" y="20233"/>
                  </a:cubicBezTo>
                  <a:cubicBezTo>
                    <a:pt x="10422" y="20254"/>
                    <a:pt x="10404" y="20301"/>
                    <a:pt x="10372" y="20275"/>
                  </a:cubicBezTo>
                  <a:cubicBezTo>
                    <a:pt x="10345" y="20253"/>
                    <a:pt x="10353" y="20207"/>
                    <a:pt x="10352" y="20171"/>
                  </a:cubicBezTo>
                  <a:cubicBezTo>
                    <a:pt x="10351" y="20147"/>
                    <a:pt x="10354" y="20124"/>
                    <a:pt x="10355" y="20101"/>
                  </a:cubicBezTo>
                  <a:cubicBezTo>
                    <a:pt x="10355" y="20048"/>
                    <a:pt x="10320" y="19994"/>
                    <a:pt x="10278" y="19986"/>
                  </a:cubicBezTo>
                  <a:cubicBezTo>
                    <a:pt x="10273" y="19984"/>
                    <a:pt x="10266" y="19995"/>
                    <a:pt x="10263" y="20002"/>
                  </a:cubicBezTo>
                  <a:cubicBezTo>
                    <a:pt x="10251" y="20023"/>
                    <a:pt x="10240" y="20021"/>
                    <a:pt x="10228" y="20004"/>
                  </a:cubicBezTo>
                  <a:cubicBezTo>
                    <a:pt x="10200" y="19962"/>
                    <a:pt x="10179" y="19913"/>
                    <a:pt x="10136" y="19889"/>
                  </a:cubicBezTo>
                  <a:cubicBezTo>
                    <a:pt x="10123" y="19880"/>
                    <a:pt x="10112" y="19853"/>
                    <a:pt x="10107" y="19831"/>
                  </a:cubicBezTo>
                  <a:cubicBezTo>
                    <a:pt x="10085" y="19745"/>
                    <a:pt x="10034" y="19695"/>
                    <a:pt x="9984" y="19641"/>
                  </a:cubicBezTo>
                  <a:cubicBezTo>
                    <a:pt x="9960" y="19615"/>
                    <a:pt x="9934" y="19604"/>
                    <a:pt x="9904" y="19603"/>
                  </a:cubicBezTo>
                  <a:cubicBezTo>
                    <a:pt x="9863" y="19601"/>
                    <a:pt x="9836" y="19579"/>
                    <a:pt x="9829" y="19522"/>
                  </a:cubicBezTo>
                  <a:cubicBezTo>
                    <a:pt x="9827" y="19509"/>
                    <a:pt x="9820" y="19496"/>
                    <a:pt x="9815" y="19485"/>
                  </a:cubicBezTo>
                  <a:cubicBezTo>
                    <a:pt x="9798" y="19456"/>
                    <a:pt x="9752" y="19462"/>
                    <a:pt x="9741" y="19493"/>
                  </a:cubicBezTo>
                  <a:cubicBezTo>
                    <a:pt x="9738" y="19503"/>
                    <a:pt x="9733" y="19511"/>
                    <a:pt x="9733" y="19520"/>
                  </a:cubicBezTo>
                  <a:cubicBezTo>
                    <a:pt x="9734" y="19666"/>
                    <a:pt x="9671" y="19787"/>
                    <a:pt x="9644" y="19923"/>
                  </a:cubicBezTo>
                  <a:cubicBezTo>
                    <a:pt x="9636" y="19959"/>
                    <a:pt x="9625" y="19994"/>
                    <a:pt x="9621" y="20031"/>
                  </a:cubicBezTo>
                  <a:cubicBezTo>
                    <a:pt x="9615" y="20090"/>
                    <a:pt x="9621" y="20144"/>
                    <a:pt x="9674" y="20167"/>
                  </a:cubicBezTo>
                  <a:cubicBezTo>
                    <a:pt x="9705" y="20179"/>
                    <a:pt x="9719" y="20210"/>
                    <a:pt x="9728" y="20247"/>
                  </a:cubicBezTo>
                  <a:cubicBezTo>
                    <a:pt x="9745" y="20310"/>
                    <a:pt x="9767" y="20369"/>
                    <a:pt x="9784" y="20431"/>
                  </a:cubicBezTo>
                  <a:cubicBezTo>
                    <a:pt x="9800" y="20498"/>
                    <a:pt x="9832" y="20544"/>
                    <a:pt x="9883" y="20569"/>
                  </a:cubicBezTo>
                  <a:cubicBezTo>
                    <a:pt x="9983" y="20619"/>
                    <a:pt x="10054" y="20722"/>
                    <a:pt x="10130" y="20813"/>
                  </a:cubicBezTo>
                  <a:cubicBezTo>
                    <a:pt x="10165" y="20855"/>
                    <a:pt x="10182" y="20915"/>
                    <a:pt x="10183" y="20978"/>
                  </a:cubicBezTo>
                  <a:cubicBezTo>
                    <a:pt x="10183" y="21012"/>
                    <a:pt x="10184" y="21044"/>
                    <a:pt x="10182" y="21077"/>
                  </a:cubicBezTo>
                  <a:cubicBezTo>
                    <a:pt x="10179" y="21164"/>
                    <a:pt x="10185" y="21246"/>
                    <a:pt x="10238" y="21310"/>
                  </a:cubicBezTo>
                  <a:cubicBezTo>
                    <a:pt x="10243" y="21316"/>
                    <a:pt x="10245" y="21326"/>
                    <a:pt x="10250" y="21334"/>
                  </a:cubicBezTo>
                  <a:cubicBezTo>
                    <a:pt x="10283" y="21400"/>
                    <a:pt x="10299" y="21469"/>
                    <a:pt x="10262" y="21543"/>
                  </a:cubicBezTo>
                  <a:cubicBezTo>
                    <a:pt x="10255" y="21559"/>
                    <a:pt x="10257" y="21581"/>
                    <a:pt x="10240" y="21588"/>
                  </a:cubicBezTo>
                  <a:cubicBezTo>
                    <a:pt x="10177" y="21510"/>
                    <a:pt x="10098" y="21466"/>
                    <a:pt x="10027" y="21406"/>
                  </a:cubicBezTo>
                  <a:cubicBezTo>
                    <a:pt x="9965" y="21354"/>
                    <a:pt x="9917" y="21291"/>
                    <a:pt x="9876" y="21212"/>
                  </a:cubicBezTo>
                  <a:cubicBezTo>
                    <a:pt x="9808" y="21087"/>
                    <a:pt x="9779" y="20952"/>
                    <a:pt x="9767" y="20806"/>
                  </a:cubicBezTo>
                  <a:cubicBezTo>
                    <a:pt x="9763" y="20758"/>
                    <a:pt x="9755" y="20712"/>
                    <a:pt x="9733" y="20674"/>
                  </a:cubicBezTo>
                  <a:cubicBezTo>
                    <a:pt x="9686" y="20591"/>
                    <a:pt x="9638" y="20509"/>
                    <a:pt x="9589" y="20428"/>
                  </a:cubicBezTo>
                  <a:cubicBezTo>
                    <a:pt x="9576" y="20406"/>
                    <a:pt x="9560" y="20385"/>
                    <a:pt x="9538" y="20378"/>
                  </a:cubicBezTo>
                  <a:cubicBezTo>
                    <a:pt x="9524" y="20374"/>
                    <a:pt x="9504" y="20376"/>
                    <a:pt x="9498" y="20366"/>
                  </a:cubicBezTo>
                  <a:cubicBezTo>
                    <a:pt x="9490" y="20347"/>
                    <a:pt x="9487" y="20321"/>
                    <a:pt x="9489" y="20299"/>
                  </a:cubicBezTo>
                  <a:cubicBezTo>
                    <a:pt x="9492" y="20257"/>
                    <a:pt x="9499" y="20216"/>
                    <a:pt x="9505" y="20174"/>
                  </a:cubicBezTo>
                  <a:cubicBezTo>
                    <a:pt x="9512" y="20114"/>
                    <a:pt x="9526" y="20056"/>
                    <a:pt x="9518" y="19993"/>
                  </a:cubicBezTo>
                  <a:cubicBezTo>
                    <a:pt x="9512" y="19941"/>
                    <a:pt x="9532" y="19892"/>
                    <a:pt x="9542" y="19842"/>
                  </a:cubicBezTo>
                  <a:cubicBezTo>
                    <a:pt x="9547" y="19815"/>
                    <a:pt x="9540" y="19798"/>
                    <a:pt x="9516" y="19794"/>
                  </a:cubicBezTo>
                  <a:cubicBezTo>
                    <a:pt x="9494" y="19790"/>
                    <a:pt x="9481" y="19771"/>
                    <a:pt x="9495" y="19747"/>
                  </a:cubicBezTo>
                  <a:cubicBezTo>
                    <a:pt x="9547" y="19659"/>
                    <a:pt x="9534" y="19568"/>
                    <a:pt x="9501" y="19481"/>
                  </a:cubicBezTo>
                  <a:cubicBezTo>
                    <a:pt x="9444" y="19326"/>
                    <a:pt x="9406" y="19167"/>
                    <a:pt x="9399" y="18996"/>
                  </a:cubicBezTo>
                  <a:cubicBezTo>
                    <a:pt x="9397" y="18943"/>
                    <a:pt x="9376" y="18910"/>
                    <a:pt x="9343" y="18883"/>
                  </a:cubicBezTo>
                  <a:cubicBezTo>
                    <a:pt x="9320" y="18864"/>
                    <a:pt x="9298" y="18859"/>
                    <a:pt x="9274" y="18884"/>
                  </a:cubicBezTo>
                  <a:cubicBezTo>
                    <a:pt x="9232" y="18928"/>
                    <a:pt x="9189" y="18970"/>
                    <a:pt x="9146" y="19014"/>
                  </a:cubicBezTo>
                  <a:cubicBezTo>
                    <a:pt x="9097" y="19063"/>
                    <a:pt x="9026" y="19062"/>
                    <a:pt x="8977" y="19010"/>
                  </a:cubicBezTo>
                  <a:cubicBezTo>
                    <a:pt x="8962" y="18994"/>
                    <a:pt x="8954" y="18973"/>
                    <a:pt x="8956" y="18948"/>
                  </a:cubicBezTo>
                  <a:cubicBezTo>
                    <a:pt x="8961" y="18913"/>
                    <a:pt x="8966" y="18875"/>
                    <a:pt x="8974" y="18839"/>
                  </a:cubicBezTo>
                  <a:cubicBezTo>
                    <a:pt x="9002" y="18704"/>
                    <a:pt x="8981" y="18588"/>
                    <a:pt x="8899" y="18495"/>
                  </a:cubicBezTo>
                  <a:cubicBezTo>
                    <a:pt x="8885" y="18479"/>
                    <a:pt x="8867" y="18463"/>
                    <a:pt x="8868" y="18439"/>
                  </a:cubicBezTo>
                  <a:cubicBezTo>
                    <a:pt x="8875" y="18358"/>
                    <a:pt x="8829" y="18329"/>
                    <a:pt x="8788" y="18289"/>
                  </a:cubicBezTo>
                  <a:cubicBezTo>
                    <a:pt x="8708" y="18210"/>
                    <a:pt x="8653" y="18108"/>
                    <a:pt x="8644" y="17972"/>
                  </a:cubicBezTo>
                  <a:cubicBezTo>
                    <a:pt x="8640" y="17919"/>
                    <a:pt x="8629" y="17872"/>
                    <a:pt x="8600" y="17832"/>
                  </a:cubicBezTo>
                  <a:cubicBezTo>
                    <a:pt x="8577" y="17801"/>
                    <a:pt x="8544" y="17796"/>
                    <a:pt x="8525" y="17832"/>
                  </a:cubicBezTo>
                  <a:cubicBezTo>
                    <a:pt x="8469" y="17940"/>
                    <a:pt x="8386" y="17971"/>
                    <a:pt x="8296" y="17992"/>
                  </a:cubicBezTo>
                  <a:cubicBezTo>
                    <a:pt x="8246" y="18003"/>
                    <a:pt x="8199" y="18015"/>
                    <a:pt x="8147" y="17996"/>
                  </a:cubicBezTo>
                  <a:cubicBezTo>
                    <a:pt x="8086" y="17975"/>
                    <a:pt x="8011" y="18037"/>
                    <a:pt x="8000" y="18119"/>
                  </a:cubicBezTo>
                  <a:cubicBezTo>
                    <a:pt x="7984" y="18232"/>
                    <a:pt x="7938" y="18304"/>
                    <a:pt x="7855" y="18342"/>
                  </a:cubicBezTo>
                  <a:cubicBezTo>
                    <a:pt x="7788" y="18371"/>
                    <a:pt x="7734" y="18424"/>
                    <a:pt x="7694" y="18500"/>
                  </a:cubicBezTo>
                  <a:cubicBezTo>
                    <a:pt x="7639" y="18603"/>
                    <a:pt x="7554" y="18662"/>
                    <a:pt x="7488" y="18748"/>
                  </a:cubicBezTo>
                  <a:cubicBezTo>
                    <a:pt x="7480" y="18758"/>
                    <a:pt x="7471" y="18767"/>
                    <a:pt x="7462" y="18774"/>
                  </a:cubicBezTo>
                  <a:cubicBezTo>
                    <a:pt x="7411" y="18807"/>
                    <a:pt x="7394" y="18885"/>
                    <a:pt x="7350" y="18923"/>
                  </a:cubicBezTo>
                  <a:cubicBezTo>
                    <a:pt x="7306" y="18961"/>
                    <a:pt x="7247" y="18966"/>
                    <a:pt x="7214" y="19032"/>
                  </a:cubicBezTo>
                  <a:cubicBezTo>
                    <a:pt x="7201" y="19056"/>
                    <a:pt x="7177" y="19057"/>
                    <a:pt x="7157" y="19069"/>
                  </a:cubicBezTo>
                  <a:cubicBezTo>
                    <a:pt x="7104" y="19101"/>
                    <a:pt x="7089" y="19136"/>
                    <a:pt x="7094" y="19213"/>
                  </a:cubicBezTo>
                  <a:cubicBezTo>
                    <a:pt x="7101" y="19288"/>
                    <a:pt x="7106" y="19363"/>
                    <a:pt x="7117" y="19437"/>
                  </a:cubicBezTo>
                  <a:cubicBezTo>
                    <a:pt x="7127" y="19499"/>
                    <a:pt x="7126" y="19560"/>
                    <a:pt x="7106" y="19617"/>
                  </a:cubicBezTo>
                  <a:cubicBezTo>
                    <a:pt x="7071" y="19712"/>
                    <a:pt x="7059" y="19813"/>
                    <a:pt x="7057" y="19917"/>
                  </a:cubicBezTo>
                  <a:cubicBezTo>
                    <a:pt x="7057" y="19961"/>
                    <a:pt x="7050" y="20001"/>
                    <a:pt x="7014" y="20020"/>
                  </a:cubicBezTo>
                  <a:cubicBezTo>
                    <a:pt x="7007" y="20024"/>
                    <a:pt x="6999" y="20028"/>
                    <a:pt x="6997" y="20036"/>
                  </a:cubicBezTo>
                  <a:cubicBezTo>
                    <a:pt x="6961" y="20141"/>
                    <a:pt x="6880" y="20198"/>
                    <a:pt x="6836" y="20293"/>
                  </a:cubicBezTo>
                  <a:cubicBezTo>
                    <a:pt x="6826" y="20313"/>
                    <a:pt x="6816" y="20332"/>
                    <a:pt x="6802" y="20348"/>
                  </a:cubicBezTo>
                  <a:cubicBezTo>
                    <a:pt x="6768" y="20390"/>
                    <a:pt x="6732" y="20390"/>
                    <a:pt x="6697" y="20348"/>
                  </a:cubicBezTo>
                  <a:cubicBezTo>
                    <a:pt x="6656" y="20300"/>
                    <a:pt x="6627" y="20243"/>
                    <a:pt x="6609" y="20173"/>
                  </a:cubicBezTo>
                  <a:cubicBezTo>
                    <a:pt x="6580" y="20058"/>
                    <a:pt x="6546" y="19944"/>
                    <a:pt x="6512" y="19831"/>
                  </a:cubicBezTo>
                  <a:cubicBezTo>
                    <a:pt x="6504" y="19805"/>
                    <a:pt x="6493" y="19778"/>
                    <a:pt x="6478" y="19759"/>
                  </a:cubicBezTo>
                  <a:cubicBezTo>
                    <a:pt x="6432" y="19700"/>
                    <a:pt x="6411" y="19626"/>
                    <a:pt x="6397" y="19548"/>
                  </a:cubicBezTo>
                  <a:cubicBezTo>
                    <a:pt x="6368" y="19376"/>
                    <a:pt x="6297" y="19228"/>
                    <a:pt x="6235" y="19074"/>
                  </a:cubicBezTo>
                  <a:cubicBezTo>
                    <a:pt x="6202" y="18994"/>
                    <a:pt x="6175" y="18915"/>
                    <a:pt x="6172" y="18822"/>
                  </a:cubicBezTo>
                  <a:cubicBezTo>
                    <a:pt x="6171" y="18790"/>
                    <a:pt x="6161" y="18759"/>
                    <a:pt x="6157" y="18727"/>
                  </a:cubicBezTo>
                  <a:cubicBezTo>
                    <a:pt x="6138" y="18602"/>
                    <a:pt x="6119" y="18479"/>
                    <a:pt x="6101" y="18354"/>
                  </a:cubicBezTo>
                  <a:cubicBezTo>
                    <a:pt x="6099" y="18340"/>
                    <a:pt x="6097" y="18324"/>
                    <a:pt x="6101" y="18313"/>
                  </a:cubicBezTo>
                  <a:cubicBezTo>
                    <a:pt x="6127" y="18223"/>
                    <a:pt x="6107" y="18137"/>
                    <a:pt x="6089" y="18051"/>
                  </a:cubicBezTo>
                  <a:cubicBezTo>
                    <a:pt x="6081" y="18006"/>
                    <a:pt x="6078" y="17960"/>
                    <a:pt x="6070" y="17904"/>
                  </a:cubicBezTo>
                  <a:cubicBezTo>
                    <a:pt x="6041" y="17938"/>
                    <a:pt x="6042" y="17978"/>
                    <a:pt x="6033" y="18010"/>
                  </a:cubicBezTo>
                  <a:cubicBezTo>
                    <a:pt x="6002" y="18128"/>
                    <a:pt x="5887" y="18198"/>
                    <a:pt x="5806" y="18137"/>
                  </a:cubicBezTo>
                  <a:cubicBezTo>
                    <a:pt x="5733" y="18085"/>
                    <a:pt x="5683" y="17995"/>
                    <a:pt x="5633" y="17909"/>
                  </a:cubicBezTo>
                  <a:cubicBezTo>
                    <a:pt x="5623" y="17892"/>
                    <a:pt x="5636" y="17862"/>
                    <a:pt x="5654" y="17856"/>
                  </a:cubicBezTo>
                  <a:cubicBezTo>
                    <a:pt x="5682" y="17847"/>
                    <a:pt x="5710" y="17841"/>
                    <a:pt x="5738" y="17830"/>
                  </a:cubicBezTo>
                  <a:cubicBezTo>
                    <a:pt x="5746" y="17826"/>
                    <a:pt x="5754" y="17811"/>
                    <a:pt x="5757" y="17799"/>
                  </a:cubicBezTo>
                  <a:cubicBezTo>
                    <a:pt x="5759" y="17783"/>
                    <a:pt x="5746" y="17777"/>
                    <a:pt x="5736" y="17775"/>
                  </a:cubicBezTo>
                  <a:cubicBezTo>
                    <a:pt x="5728" y="17775"/>
                    <a:pt x="5720" y="17774"/>
                    <a:pt x="5714" y="17775"/>
                  </a:cubicBezTo>
                  <a:cubicBezTo>
                    <a:pt x="5638" y="17793"/>
                    <a:pt x="5580" y="17757"/>
                    <a:pt x="5535" y="17677"/>
                  </a:cubicBezTo>
                  <a:cubicBezTo>
                    <a:pt x="5531" y="17670"/>
                    <a:pt x="5525" y="17664"/>
                    <a:pt x="5522" y="17656"/>
                  </a:cubicBezTo>
                  <a:cubicBezTo>
                    <a:pt x="5492" y="17600"/>
                    <a:pt x="5430" y="17594"/>
                    <a:pt x="5409" y="17529"/>
                  </a:cubicBezTo>
                  <a:cubicBezTo>
                    <a:pt x="5389" y="17467"/>
                    <a:pt x="5352" y="17421"/>
                    <a:pt x="5326" y="17365"/>
                  </a:cubicBezTo>
                  <a:cubicBezTo>
                    <a:pt x="5302" y="17314"/>
                    <a:pt x="5269" y="17297"/>
                    <a:pt x="5225" y="17305"/>
                  </a:cubicBezTo>
                  <a:cubicBezTo>
                    <a:pt x="5189" y="17312"/>
                    <a:pt x="5154" y="17316"/>
                    <a:pt x="5118" y="17322"/>
                  </a:cubicBezTo>
                  <a:cubicBezTo>
                    <a:pt x="5075" y="17329"/>
                    <a:pt x="5033" y="17332"/>
                    <a:pt x="4989" y="17328"/>
                  </a:cubicBezTo>
                  <a:cubicBezTo>
                    <a:pt x="4918" y="17323"/>
                    <a:pt x="4845" y="17324"/>
                    <a:pt x="4776" y="17344"/>
                  </a:cubicBezTo>
                  <a:cubicBezTo>
                    <a:pt x="4702" y="17366"/>
                    <a:pt x="4633" y="17356"/>
                    <a:pt x="4562" y="17342"/>
                  </a:cubicBezTo>
                  <a:cubicBezTo>
                    <a:pt x="4523" y="17334"/>
                    <a:pt x="4484" y="17326"/>
                    <a:pt x="4445" y="17318"/>
                  </a:cubicBezTo>
                  <a:cubicBezTo>
                    <a:pt x="4350" y="17296"/>
                    <a:pt x="4254" y="17274"/>
                    <a:pt x="4159" y="17250"/>
                  </a:cubicBezTo>
                  <a:cubicBezTo>
                    <a:pt x="4112" y="17240"/>
                    <a:pt x="4082" y="17202"/>
                    <a:pt x="4065" y="17145"/>
                  </a:cubicBezTo>
                  <a:cubicBezTo>
                    <a:pt x="4055" y="17110"/>
                    <a:pt x="4047" y="17074"/>
                    <a:pt x="4033" y="17041"/>
                  </a:cubicBezTo>
                  <a:cubicBezTo>
                    <a:pt x="4012" y="16989"/>
                    <a:pt x="3978" y="16977"/>
                    <a:pt x="3946" y="17018"/>
                  </a:cubicBezTo>
                  <a:cubicBezTo>
                    <a:pt x="3878" y="17109"/>
                    <a:pt x="3793" y="17091"/>
                    <a:pt x="3712" y="17083"/>
                  </a:cubicBezTo>
                  <a:cubicBezTo>
                    <a:pt x="3625" y="17073"/>
                    <a:pt x="3546" y="17020"/>
                    <a:pt x="3479" y="16946"/>
                  </a:cubicBezTo>
                  <a:cubicBezTo>
                    <a:pt x="3443" y="16906"/>
                    <a:pt x="3408" y="16868"/>
                    <a:pt x="3362" y="16850"/>
                  </a:cubicBezTo>
                  <a:cubicBezTo>
                    <a:pt x="3324" y="16836"/>
                    <a:pt x="3302" y="16801"/>
                    <a:pt x="3287" y="16755"/>
                  </a:cubicBezTo>
                  <a:cubicBezTo>
                    <a:pt x="3253" y="16651"/>
                    <a:pt x="3195" y="16566"/>
                    <a:pt x="3154" y="16466"/>
                  </a:cubicBezTo>
                  <a:cubicBezTo>
                    <a:pt x="3139" y="16431"/>
                    <a:pt x="3121" y="16406"/>
                    <a:pt x="3085" y="16413"/>
                  </a:cubicBezTo>
                  <a:cubicBezTo>
                    <a:pt x="3043" y="16420"/>
                    <a:pt x="3024" y="16370"/>
                    <a:pt x="3000" y="16342"/>
                  </a:cubicBezTo>
                  <a:cubicBezTo>
                    <a:pt x="2968" y="16342"/>
                    <a:pt x="2968" y="16379"/>
                    <a:pt x="2956" y="16399"/>
                  </a:cubicBezTo>
                  <a:cubicBezTo>
                    <a:pt x="2868" y="16531"/>
                    <a:pt x="2868" y="16514"/>
                    <a:pt x="2926" y="16682"/>
                  </a:cubicBezTo>
                  <a:cubicBezTo>
                    <a:pt x="2966" y="16795"/>
                    <a:pt x="3022" y="16892"/>
                    <a:pt x="3091" y="16976"/>
                  </a:cubicBezTo>
                  <a:cubicBezTo>
                    <a:pt x="3136" y="17030"/>
                    <a:pt x="3166" y="17089"/>
                    <a:pt x="3162" y="17171"/>
                  </a:cubicBezTo>
                  <a:cubicBezTo>
                    <a:pt x="3160" y="17201"/>
                    <a:pt x="3168" y="17225"/>
                    <a:pt x="3182" y="17248"/>
                  </a:cubicBezTo>
                  <a:cubicBezTo>
                    <a:pt x="3197" y="17272"/>
                    <a:pt x="3224" y="17274"/>
                    <a:pt x="3238" y="17249"/>
                  </a:cubicBezTo>
                  <a:cubicBezTo>
                    <a:pt x="3251" y="17227"/>
                    <a:pt x="3259" y="17201"/>
                    <a:pt x="3273" y="17178"/>
                  </a:cubicBezTo>
                  <a:cubicBezTo>
                    <a:pt x="3285" y="17157"/>
                    <a:pt x="3316" y="17165"/>
                    <a:pt x="3328" y="17189"/>
                  </a:cubicBezTo>
                  <a:cubicBezTo>
                    <a:pt x="3339" y="17210"/>
                    <a:pt x="3341" y="17232"/>
                    <a:pt x="3342" y="17256"/>
                  </a:cubicBezTo>
                  <a:cubicBezTo>
                    <a:pt x="3344" y="17312"/>
                    <a:pt x="3342" y="17368"/>
                    <a:pt x="3336" y="17424"/>
                  </a:cubicBezTo>
                  <a:cubicBezTo>
                    <a:pt x="3331" y="17482"/>
                    <a:pt x="3371" y="17543"/>
                    <a:pt x="3414" y="17531"/>
                  </a:cubicBezTo>
                  <a:cubicBezTo>
                    <a:pt x="3478" y="17514"/>
                    <a:pt x="3543" y="17519"/>
                    <a:pt x="3606" y="17511"/>
                  </a:cubicBezTo>
                  <a:cubicBezTo>
                    <a:pt x="3662" y="17505"/>
                    <a:pt x="3706" y="17471"/>
                    <a:pt x="3744" y="17413"/>
                  </a:cubicBezTo>
                  <a:cubicBezTo>
                    <a:pt x="3802" y="17324"/>
                    <a:pt x="3866" y="17240"/>
                    <a:pt x="3927" y="17155"/>
                  </a:cubicBezTo>
                  <a:cubicBezTo>
                    <a:pt x="3931" y="17149"/>
                    <a:pt x="3942" y="17144"/>
                    <a:pt x="3947" y="17147"/>
                  </a:cubicBezTo>
                  <a:cubicBezTo>
                    <a:pt x="3955" y="17153"/>
                    <a:pt x="3967" y="17163"/>
                    <a:pt x="3968" y="17174"/>
                  </a:cubicBezTo>
                  <a:cubicBezTo>
                    <a:pt x="3970" y="17215"/>
                    <a:pt x="3972" y="17258"/>
                    <a:pt x="3970" y="17301"/>
                  </a:cubicBezTo>
                  <a:cubicBezTo>
                    <a:pt x="3965" y="17401"/>
                    <a:pt x="4002" y="17469"/>
                    <a:pt x="4062" y="17524"/>
                  </a:cubicBezTo>
                  <a:cubicBezTo>
                    <a:pt x="4101" y="17559"/>
                    <a:pt x="4143" y="17583"/>
                    <a:pt x="4190" y="17597"/>
                  </a:cubicBezTo>
                  <a:cubicBezTo>
                    <a:pt x="4248" y="17614"/>
                    <a:pt x="4297" y="17648"/>
                    <a:pt x="4329" y="17718"/>
                  </a:cubicBezTo>
                  <a:cubicBezTo>
                    <a:pt x="4339" y="17743"/>
                    <a:pt x="4355" y="17763"/>
                    <a:pt x="4371" y="17783"/>
                  </a:cubicBezTo>
                  <a:cubicBezTo>
                    <a:pt x="4420" y="17851"/>
                    <a:pt x="4424" y="17873"/>
                    <a:pt x="4394" y="17954"/>
                  </a:cubicBezTo>
                  <a:cubicBezTo>
                    <a:pt x="4384" y="17984"/>
                    <a:pt x="4371" y="18013"/>
                    <a:pt x="4354" y="18037"/>
                  </a:cubicBezTo>
                  <a:cubicBezTo>
                    <a:pt x="4325" y="18080"/>
                    <a:pt x="4298" y="18121"/>
                    <a:pt x="4302" y="18185"/>
                  </a:cubicBezTo>
                  <a:cubicBezTo>
                    <a:pt x="4304" y="18218"/>
                    <a:pt x="4281" y="18228"/>
                    <a:pt x="4257" y="18231"/>
                  </a:cubicBezTo>
                  <a:cubicBezTo>
                    <a:pt x="4180" y="18240"/>
                    <a:pt x="4160" y="18264"/>
                    <a:pt x="4153" y="18351"/>
                  </a:cubicBezTo>
                  <a:cubicBezTo>
                    <a:pt x="4152" y="18370"/>
                    <a:pt x="4154" y="18389"/>
                    <a:pt x="4156" y="18407"/>
                  </a:cubicBezTo>
                  <a:cubicBezTo>
                    <a:pt x="4159" y="18445"/>
                    <a:pt x="4146" y="18473"/>
                    <a:pt x="4118" y="18483"/>
                  </a:cubicBezTo>
                  <a:cubicBezTo>
                    <a:pt x="4058" y="18502"/>
                    <a:pt x="4015" y="18545"/>
                    <a:pt x="3994" y="18622"/>
                  </a:cubicBezTo>
                  <a:cubicBezTo>
                    <a:pt x="3986" y="18650"/>
                    <a:pt x="3965" y="18666"/>
                    <a:pt x="3944" y="18672"/>
                  </a:cubicBezTo>
                  <a:cubicBezTo>
                    <a:pt x="3891" y="18686"/>
                    <a:pt x="3853" y="18721"/>
                    <a:pt x="3829" y="18787"/>
                  </a:cubicBezTo>
                  <a:cubicBezTo>
                    <a:pt x="3815" y="18824"/>
                    <a:pt x="3789" y="18842"/>
                    <a:pt x="3757" y="18840"/>
                  </a:cubicBezTo>
                  <a:cubicBezTo>
                    <a:pt x="3683" y="18837"/>
                    <a:pt x="3618" y="18878"/>
                    <a:pt x="3549" y="18906"/>
                  </a:cubicBezTo>
                  <a:cubicBezTo>
                    <a:pt x="3507" y="18923"/>
                    <a:pt x="3466" y="18952"/>
                    <a:pt x="3448" y="19006"/>
                  </a:cubicBezTo>
                  <a:cubicBezTo>
                    <a:pt x="3425" y="19080"/>
                    <a:pt x="3377" y="19111"/>
                    <a:pt x="3329" y="19139"/>
                  </a:cubicBezTo>
                  <a:cubicBezTo>
                    <a:pt x="3262" y="19175"/>
                    <a:pt x="3194" y="19206"/>
                    <a:pt x="3124" y="19231"/>
                  </a:cubicBezTo>
                  <a:cubicBezTo>
                    <a:pt x="3082" y="19246"/>
                    <a:pt x="3043" y="19264"/>
                    <a:pt x="3013" y="19308"/>
                  </a:cubicBezTo>
                  <a:cubicBezTo>
                    <a:pt x="2983" y="19353"/>
                    <a:pt x="2946" y="19376"/>
                    <a:pt x="2899" y="19379"/>
                  </a:cubicBezTo>
                  <a:cubicBezTo>
                    <a:pt x="2879" y="19379"/>
                    <a:pt x="2854" y="19388"/>
                    <a:pt x="2839" y="19405"/>
                  </a:cubicBezTo>
                  <a:cubicBezTo>
                    <a:pt x="2791" y="19454"/>
                    <a:pt x="2735" y="19467"/>
                    <a:pt x="2677" y="19475"/>
                  </a:cubicBezTo>
                  <a:cubicBezTo>
                    <a:pt x="2619" y="19484"/>
                    <a:pt x="2566" y="19501"/>
                    <a:pt x="2517" y="19551"/>
                  </a:cubicBezTo>
                  <a:cubicBezTo>
                    <a:pt x="2470" y="19599"/>
                    <a:pt x="2410" y="19604"/>
                    <a:pt x="2352" y="19601"/>
                  </a:cubicBezTo>
                  <a:cubicBezTo>
                    <a:pt x="2285" y="19598"/>
                    <a:pt x="2254" y="19565"/>
                    <a:pt x="2236" y="19481"/>
                  </a:cubicBezTo>
                  <a:cubicBezTo>
                    <a:pt x="2223" y="19414"/>
                    <a:pt x="2211" y="19345"/>
                    <a:pt x="2196" y="19277"/>
                  </a:cubicBezTo>
                  <a:cubicBezTo>
                    <a:pt x="2189" y="19241"/>
                    <a:pt x="2181" y="19205"/>
                    <a:pt x="2167" y="19172"/>
                  </a:cubicBezTo>
                  <a:cubicBezTo>
                    <a:pt x="2153" y="19137"/>
                    <a:pt x="2147" y="19103"/>
                    <a:pt x="2156" y="19064"/>
                  </a:cubicBezTo>
                  <a:cubicBezTo>
                    <a:pt x="2189" y="18924"/>
                    <a:pt x="2137" y="18813"/>
                    <a:pt x="2072" y="18720"/>
                  </a:cubicBezTo>
                  <a:cubicBezTo>
                    <a:pt x="2020" y="18645"/>
                    <a:pt x="1979" y="18567"/>
                    <a:pt x="1952" y="18473"/>
                  </a:cubicBezTo>
                  <a:cubicBezTo>
                    <a:pt x="1924" y="18374"/>
                    <a:pt x="1879" y="18290"/>
                    <a:pt x="1801" y="18245"/>
                  </a:cubicBezTo>
                  <a:cubicBezTo>
                    <a:pt x="1735" y="18208"/>
                    <a:pt x="1700" y="18143"/>
                    <a:pt x="1694" y="18050"/>
                  </a:cubicBezTo>
                  <a:cubicBezTo>
                    <a:pt x="1694" y="18017"/>
                    <a:pt x="1683" y="17984"/>
                    <a:pt x="1685" y="17952"/>
                  </a:cubicBezTo>
                  <a:cubicBezTo>
                    <a:pt x="1694" y="17853"/>
                    <a:pt x="1659" y="17770"/>
                    <a:pt x="1630" y="17684"/>
                  </a:cubicBezTo>
                  <a:cubicBezTo>
                    <a:pt x="1608" y="17618"/>
                    <a:pt x="1577" y="17561"/>
                    <a:pt x="1524" y="17529"/>
                  </a:cubicBezTo>
                  <a:cubicBezTo>
                    <a:pt x="1470" y="17497"/>
                    <a:pt x="1444" y="17440"/>
                    <a:pt x="1430" y="17368"/>
                  </a:cubicBezTo>
                  <a:cubicBezTo>
                    <a:pt x="1421" y="17312"/>
                    <a:pt x="1398" y="17265"/>
                    <a:pt x="1373" y="17218"/>
                  </a:cubicBezTo>
                  <a:cubicBezTo>
                    <a:pt x="1314" y="17106"/>
                    <a:pt x="1259" y="16990"/>
                    <a:pt x="1202" y="16876"/>
                  </a:cubicBezTo>
                  <a:cubicBezTo>
                    <a:pt x="1189" y="16848"/>
                    <a:pt x="1177" y="16815"/>
                    <a:pt x="1157" y="16799"/>
                  </a:cubicBezTo>
                  <a:cubicBezTo>
                    <a:pt x="1119" y="16767"/>
                    <a:pt x="1118" y="16727"/>
                    <a:pt x="1125" y="16678"/>
                  </a:cubicBezTo>
                  <a:cubicBezTo>
                    <a:pt x="1136" y="16606"/>
                    <a:pt x="1125" y="16538"/>
                    <a:pt x="1107" y="16470"/>
                  </a:cubicBezTo>
                  <a:cubicBezTo>
                    <a:pt x="1087" y="16395"/>
                    <a:pt x="1069" y="16318"/>
                    <a:pt x="1048" y="16244"/>
                  </a:cubicBezTo>
                  <a:cubicBezTo>
                    <a:pt x="1034" y="16192"/>
                    <a:pt x="1032" y="16143"/>
                    <a:pt x="1061" y="16099"/>
                  </a:cubicBezTo>
                  <a:cubicBezTo>
                    <a:pt x="1094" y="16051"/>
                    <a:pt x="1108" y="15994"/>
                    <a:pt x="1118" y="15933"/>
                  </a:cubicBezTo>
                  <a:cubicBezTo>
                    <a:pt x="1136" y="15817"/>
                    <a:pt x="1169" y="15709"/>
                    <a:pt x="1219" y="15609"/>
                  </a:cubicBezTo>
                  <a:cubicBezTo>
                    <a:pt x="1267" y="15511"/>
                    <a:pt x="1294" y="15410"/>
                    <a:pt x="1276" y="15290"/>
                  </a:cubicBezTo>
                  <a:cubicBezTo>
                    <a:pt x="1265" y="15217"/>
                    <a:pt x="1292" y="15142"/>
                    <a:pt x="1280" y="15068"/>
                  </a:cubicBezTo>
                  <a:cubicBezTo>
                    <a:pt x="1255" y="15046"/>
                    <a:pt x="1229" y="15075"/>
                    <a:pt x="1206" y="15061"/>
                  </a:cubicBezTo>
                  <a:cubicBezTo>
                    <a:pt x="1144" y="15025"/>
                    <a:pt x="1099" y="15053"/>
                    <a:pt x="1051" y="15109"/>
                  </a:cubicBezTo>
                  <a:cubicBezTo>
                    <a:pt x="1004" y="15165"/>
                    <a:pt x="938" y="15167"/>
                    <a:pt x="877" y="15173"/>
                  </a:cubicBezTo>
                  <a:cubicBezTo>
                    <a:pt x="847" y="15175"/>
                    <a:pt x="823" y="15149"/>
                    <a:pt x="802" y="15123"/>
                  </a:cubicBezTo>
                  <a:cubicBezTo>
                    <a:pt x="764" y="15077"/>
                    <a:pt x="720" y="15046"/>
                    <a:pt x="673" y="15023"/>
                  </a:cubicBezTo>
                  <a:cubicBezTo>
                    <a:pt x="640" y="15007"/>
                    <a:pt x="618" y="15013"/>
                    <a:pt x="601" y="15057"/>
                  </a:cubicBezTo>
                  <a:cubicBezTo>
                    <a:pt x="577" y="15119"/>
                    <a:pt x="539" y="15147"/>
                    <a:pt x="489" y="15150"/>
                  </a:cubicBezTo>
                  <a:cubicBezTo>
                    <a:pt x="464" y="15152"/>
                    <a:pt x="436" y="15149"/>
                    <a:pt x="419" y="15123"/>
                  </a:cubicBezTo>
                  <a:cubicBezTo>
                    <a:pt x="367" y="15048"/>
                    <a:pt x="303" y="15035"/>
                    <a:pt x="231" y="15044"/>
                  </a:cubicBezTo>
                  <a:cubicBezTo>
                    <a:pt x="203" y="15047"/>
                    <a:pt x="191" y="15032"/>
                    <a:pt x="211" y="14997"/>
                  </a:cubicBezTo>
                  <a:cubicBezTo>
                    <a:pt x="153" y="14947"/>
                    <a:pt x="130" y="14872"/>
                    <a:pt x="117" y="14789"/>
                  </a:cubicBezTo>
                  <a:cubicBezTo>
                    <a:pt x="112" y="14759"/>
                    <a:pt x="87" y="14751"/>
                    <a:pt x="70" y="14736"/>
                  </a:cubicBezTo>
                  <a:cubicBezTo>
                    <a:pt x="17" y="14693"/>
                    <a:pt x="15" y="14675"/>
                    <a:pt x="49" y="14618"/>
                  </a:cubicBezTo>
                  <a:cubicBezTo>
                    <a:pt x="95" y="14540"/>
                    <a:pt x="91" y="14487"/>
                    <a:pt x="30" y="14420"/>
                  </a:cubicBezTo>
                  <a:cubicBezTo>
                    <a:pt x="0" y="14387"/>
                    <a:pt x="-7" y="14368"/>
                    <a:pt x="7" y="14325"/>
                  </a:cubicBezTo>
                  <a:cubicBezTo>
                    <a:pt x="21" y="14287"/>
                    <a:pt x="38" y="14251"/>
                    <a:pt x="56" y="14215"/>
                  </a:cubicBezTo>
                  <a:cubicBezTo>
                    <a:pt x="66" y="14194"/>
                    <a:pt x="85" y="14182"/>
                    <a:pt x="102" y="14195"/>
                  </a:cubicBezTo>
                  <a:cubicBezTo>
                    <a:pt x="168" y="14244"/>
                    <a:pt x="236" y="14196"/>
                    <a:pt x="303" y="14211"/>
                  </a:cubicBezTo>
                  <a:cubicBezTo>
                    <a:pt x="334" y="14218"/>
                    <a:pt x="356" y="14187"/>
                    <a:pt x="379" y="14163"/>
                  </a:cubicBezTo>
                  <a:cubicBezTo>
                    <a:pt x="388" y="14154"/>
                    <a:pt x="390" y="14144"/>
                    <a:pt x="392" y="14129"/>
                  </a:cubicBezTo>
                  <a:cubicBezTo>
                    <a:pt x="398" y="14051"/>
                    <a:pt x="398" y="14050"/>
                    <a:pt x="443" y="14049"/>
                  </a:cubicBezTo>
                  <a:cubicBezTo>
                    <a:pt x="485" y="14049"/>
                    <a:pt x="529" y="14045"/>
                    <a:pt x="572" y="14061"/>
                  </a:cubicBezTo>
                  <a:cubicBezTo>
                    <a:pt x="624" y="14082"/>
                    <a:pt x="670" y="14071"/>
                    <a:pt x="711" y="14019"/>
                  </a:cubicBezTo>
                  <a:cubicBezTo>
                    <a:pt x="734" y="13990"/>
                    <a:pt x="763" y="13970"/>
                    <a:pt x="790" y="13944"/>
                  </a:cubicBezTo>
                  <a:cubicBezTo>
                    <a:pt x="847" y="13890"/>
                    <a:pt x="911" y="13865"/>
                    <a:pt x="982" y="13860"/>
                  </a:cubicBezTo>
                  <a:cubicBezTo>
                    <a:pt x="1018" y="13857"/>
                    <a:pt x="1053" y="13856"/>
                    <a:pt x="1089" y="13854"/>
                  </a:cubicBezTo>
                  <a:cubicBezTo>
                    <a:pt x="1141" y="13850"/>
                    <a:pt x="1186" y="13856"/>
                    <a:pt x="1231" y="13900"/>
                  </a:cubicBezTo>
                  <a:cubicBezTo>
                    <a:pt x="1275" y="13944"/>
                    <a:pt x="1329" y="13971"/>
                    <a:pt x="1379" y="14009"/>
                  </a:cubicBezTo>
                  <a:cubicBezTo>
                    <a:pt x="1462" y="14075"/>
                    <a:pt x="1556" y="14109"/>
                    <a:pt x="1659" y="14084"/>
                  </a:cubicBezTo>
                  <a:cubicBezTo>
                    <a:pt x="1703" y="14073"/>
                    <a:pt x="1752" y="14075"/>
                    <a:pt x="1798" y="14077"/>
                  </a:cubicBezTo>
                  <a:cubicBezTo>
                    <a:pt x="1896" y="14082"/>
                    <a:pt x="1958" y="14005"/>
                    <a:pt x="2018" y="13922"/>
                  </a:cubicBezTo>
                  <a:cubicBezTo>
                    <a:pt x="2025" y="13913"/>
                    <a:pt x="2031" y="13896"/>
                    <a:pt x="2029" y="13884"/>
                  </a:cubicBezTo>
                  <a:cubicBezTo>
                    <a:pt x="2016" y="13793"/>
                    <a:pt x="2009" y="13695"/>
                    <a:pt x="1936" y="13643"/>
                  </a:cubicBezTo>
                  <a:cubicBezTo>
                    <a:pt x="1899" y="13616"/>
                    <a:pt x="1856" y="13598"/>
                    <a:pt x="1826" y="13555"/>
                  </a:cubicBezTo>
                  <a:cubicBezTo>
                    <a:pt x="1816" y="13542"/>
                    <a:pt x="1804" y="13527"/>
                    <a:pt x="1814" y="13507"/>
                  </a:cubicBezTo>
                  <a:cubicBezTo>
                    <a:pt x="1819" y="13497"/>
                    <a:pt x="1831" y="13490"/>
                    <a:pt x="1841" y="13489"/>
                  </a:cubicBezTo>
                  <a:cubicBezTo>
                    <a:pt x="1877" y="13482"/>
                    <a:pt x="1913" y="13492"/>
                    <a:pt x="1947" y="13510"/>
                  </a:cubicBezTo>
                  <a:cubicBezTo>
                    <a:pt x="2010" y="13543"/>
                    <a:pt x="2075" y="13572"/>
                    <a:pt x="2145" y="13567"/>
                  </a:cubicBezTo>
                  <a:cubicBezTo>
                    <a:pt x="2196" y="13564"/>
                    <a:pt x="2236" y="13601"/>
                    <a:pt x="2274" y="13636"/>
                  </a:cubicBezTo>
                  <a:cubicBezTo>
                    <a:pt x="2316" y="13674"/>
                    <a:pt x="2358" y="13694"/>
                    <a:pt x="2414" y="13684"/>
                  </a:cubicBezTo>
                  <a:cubicBezTo>
                    <a:pt x="2488" y="13670"/>
                    <a:pt x="2558" y="13693"/>
                    <a:pt x="2592" y="13799"/>
                  </a:cubicBezTo>
                  <a:cubicBezTo>
                    <a:pt x="2601" y="13825"/>
                    <a:pt x="2622" y="13840"/>
                    <a:pt x="2642" y="13851"/>
                  </a:cubicBezTo>
                  <a:cubicBezTo>
                    <a:pt x="2697" y="13879"/>
                    <a:pt x="2741" y="13924"/>
                    <a:pt x="2780" y="13983"/>
                  </a:cubicBezTo>
                  <a:cubicBezTo>
                    <a:pt x="2806" y="14023"/>
                    <a:pt x="2834" y="14020"/>
                    <a:pt x="2863" y="13984"/>
                  </a:cubicBezTo>
                  <a:cubicBezTo>
                    <a:pt x="2871" y="13973"/>
                    <a:pt x="2878" y="13963"/>
                    <a:pt x="2884" y="13952"/>
                  </a:cubicBezTo>
                  <a:cubicBezTo>
                    <a:pt x="2930" y="13847"/>
                    <a:pt x="2948" y="13888"/>
                    <a:pt x="2988" y="13960"/>
                  </a:cubicBezTo>
                  <a:cubicBezTo>
                    <a:pt x="2999" y="13979"/>
                    <a:pt x="3009" y="13998"/>
                    <a:pt x="3017" y="14020"/>
                  </a:cubicBezTo>
                  <a:cubicBezTo>
                    <a:pt x="3045" y="14094"/>
                    <a:pt x="3080" y="14157"/>
                    <a:pt x="3145" y="14180"/>
                  </a:cubicBezTo>
                  <a:cubicBezTo>
                    <a:pt x="3153" y="14184"/>
                    <a:pt x="3161" y="14198"/>
                    <a:pt x="3164" y="14210"/>
                  </a:cubicBezTo>
                  <a:cubicBezTo>
                    <a:pt x="3169" y="14226"/>
                    <a:pt x="3158" y="14235"/>
                    <a:pt x="3147" y="14236"/>
                  </a:cubicBezTo>
                  <a:cubicBezTo>
                    <a:pt x="3109" y="14244"/>
                    <a:pt x="3092" y="14278"/>
                    <a:pt x="3082" y="14321"/>
                  </a:cubicBezTo>
                  <a:cubicBezTo>
                    <a:pt x="3074" y="14357"/>
                    <a:pt x="3068" y="14393"/>
                    <a:pt x="3062" y="14430"/>
                  </a:cubicBezTo>
                  <a:cubicBezTo>
                    <a:pt x="3056" y="14463"/>
                    <a:pt x="3051" y="14496"/>
                    <a:pt x="3024" y="14512"/>
                  </a:cubicBezTo>
                  <a:cubicBezTo>
                    <a:pt x="2988" y="14532"/>
                    <a:pt x="2982" y="14570"/>
                    <a:pt x="2988" y="14616"/>
                  </a:cubicBezTo>
                  <a:cubicBezTo>
                    <a:pt x="2994" y="14658"/>
                    <a:pt x="2996" y="14701"/>
                    <a:pt x="3003" y="14742"/>
                  </a:cubicBezTo>
                  <a:cubicBezTo>
                    <a:pt x="3011" y="14802"/>
                    <a:pt x="3037" y="14849"/>
                    <a:pt x="3085" y="14856"/>
                  </a:cubicBezTo>
                  <a:cubicBezTo>
                    <a:pt x="3139" y="14866"/>
                    <a:pt x="3176" y="14900"/>
                    <a:pt x="3214" y="14948"/>
                  </a:cubicBezTo>
                  <a:cubicBezTo>
                    <a:pt x="3273" y="15028"/>
                    <a:pt x="3351" y="15049"/>
                    <a:pt x="3433" y="15025"/>
                  </a:cubicBezTo>
                  <a:cubicBezTo>
                    <a:pt x="3479" y="15012"/>
                    <a:pt x="3525" y="14998"/>
                    <a:pt x="3570" y="14981"/>
                  </a:cubicBezTo>
                  <a:cubicBezTo>
                    <a:pt x="3597" y="14972"/>
                    <a:pt x="3631" y="15002"/>
                    <a:pt x="3649" y="14958"/>
                  </a:cubicBezTo>
                  <a:cubicBezTo>
                    <a:pt x="3663" y="14922"/>
                    <a:pt x="3644" y="14885"/>
                    <a:pt x="3640" y="14849"/>
                  </a:cubicBezTo>
                  <a:cubicBezTo>
                    <a:pt x="3631" y="14785"/>
                    <a:pt x="3619" y="14720"/>
                    <a:pt x="3624" y="14654"/>
                  </a:cubicBezTo>
                  <a:cubicBezTo>
                    <a:pt x="3631" y="14593"/>
                    <a:pt x="3639" y="14534"/>
                    <a:pt x="3602" y="14482"/>
                  </a:cubicBezTo>
                  <a:cubicBezTo>
                    <a:pt x="3582" y="14453"/>
                    <a:pt x="3608" y="14410"/>
                    <a:pt x="3592" y="14374"/>
                  </a:cubicBezTo>
                  <a:cubicBezTo>
                    <a:pt x="3579" y="14345"/>
                    <a:pt x="3575" y="14319"/>
                    <a:pt x="3540" y="14321"/>
                  </a:cubicBezTo>
                  <a:cubicBezTo>
                    <a:pt x="3507" y="14324"/>
                    <a:pt x="3496" y="14300"/>
                    <a:pt x="3492" y="14262"/>
                  </a:cubicBezTo>
                  <a:cubicBezTo>
                    <a:pt x="3487" y="14209"/>
                    <a:pt x="3500" y="14161"/>
                    <a:pt x="3517" y="14107"/>
                  </a:cubicBezTo>
                  <a:cubicBezTo>
                    <a:pt x="3550" y="14120"/>
                    <a:pt x="3585" y="14132"/>
                    <a:pt x="3618" y="14144"/>
                  </a:cubicBezTo>
                  <a:cubicBezTo>
                    <a:pt x="3639" y="14153"/>
                    <a:pt x="3661" y="14154"/>
                    <a:pt x="3681" y="14142"/>
                  </a:cubicBezTo>
                  <a:cubicBezTo>
                    <a:pt x="3716" y="14123"/>
                    <a:pt x="3727" y="14079"/>
                    <a:pt x="3706" y="14039"/>
                  </a:cubicBezTo>
                  <a:cubicBezTo>
                    <a:pt x="3684" y="13996"/>
                    <a:pt x="3660" y="13956"/>
                    <a:pt x="3639" y="13912"/>
                  </a:cubicBezTo>
                  <a:cubicBezTo>
                    <a:pt x="3610" y="13850"/>
                    <a:pt x="3566" y="13870"/>
                    <a:pt x="3539" y="13904"/>
                  </a:cubicBezTo>
                  <a:cubicBezTo>
                    <a:pt x="3522" y="13924"/>
                    <a:pt x="3519" y="13952"/>
                    <a:pt x="3514" y="13980"/>
                  </a:cubicBezTo>
                  <a:cubicBezTo>
                    <a:pt x="3512" y="13991"/>
                    <a:pt x="3504" y="14008"/>
                    <a:pt x="3497" y="14010"/>
                  </a:cubicBezTo>
                  <a:cubicBezTo>
                    <a:pt x="3480" y="14014"/>
                    <a:pt x="3472" y="13994"/>
                    <a:pt x="3467" y="13978"/>
                  </a:cubicBezTo>
                  <a:cubicBezTo>
                    <a:pt x="3448" y="13929"/>
                    <a:pt x="3441" y="13876"/>
                    <a:pt x="3452" y="13826"/>
                  </a:cubicBezTo>
                  <a:cubicBezTo>
                    <a:pt x="3470" y="13739"/>
                    <a:pt x="3454" y="13687"/>
                    <a:pt x="3386" y="13654"/>
                  </a:cubicBezTo>
                  <a:cubicBezTo>
                    <a:pt x="3334" y="13628"/>
                    <a:pt x="3296" y="13579"/>
                    <a:pt x="3290" y="13497"/>
                  </a:cubicBezTo>
                  <a:cubicBezTo>
                    <a:pt x="3284" y="13440"/>
                    <a:pt x="3248" y="13400"/>
                    <a:pt x="3218" y="13359"/>
                  </a:cubicBezTo>
                  <a:cubicBezTo>
                    <a:pt x="3203" y="13339"/>
                    <a:pt x="3186" y="13322"/>
                    <a:pt x="3171" y="13301"/>
                  </a:cubicBezTo>
                  <a:cubicBezTo>
                    <a:pt x="3159" y="13285"/>
                    <a:pt x="3168" y="13249"/>
                    <a:pt x="3185" y="13245"/>
                  </a:cubicBezTo>
                  <a:cubicBezTo>
                    <a:pt x="3196" y="13242"/>
                    <a:pt x="3207" y="13240"/>
                    <a:pt x="3218" y="13241"/>
                  </a:cubicBezTo>
                  <a:cubicBezTo>
                    <a:pt x="3241" y="13243"/>
                    <a:pt x="3267" y="13266"/>
                    <a:pt x="3290" y="13240"/>
                  </a:cubicBezTo>
                  <a:cubicBezTo>
                    <a:pt x="3308" y="13220"/>
                    <a:pt x="3296" y="13186"/>
                    <a:pt x="3302" y="13161"/>
                  </a:cubicBezTo>
                  <a:cubicBezTo>
                    <a:pt x="3308" y="13134"/>
                    <a:pt x="3319" y="13117"/>
                    <a:pt x="3338" y="13114"/>
                  </a:cubicBezTo>
                  <a:cubicBezTo>
                    <a:pt x="3368" y="13109"/>
                    <a:pt x="3392" y="13090"/>
                    <a:pt x="3418" y="13074"/>
                  </a:cubicBezTo>
                  <a:cubicBezTo>
                    <a:pt x="3431" y="13066"/>
                    <a:pt x="3448" y="13059"/>
                    <a:pt x="3460" y="13065"/>
                  </a:cubicBezTo>
                  <a:cubicBezTo>
                    <a:pt x="3535" y="13101"/>
                    <a:pt x="3620" y="13059"/>
                    <a:pt x="3692" y="13111"/>
                  </a:cubicBezTo>
                  <a:cubicBezTo>
                    <a:pt x="3695" y="13114"/>
                    <a:pt x="3699" y="13112"/>
                    <a:pt x="3702" y="13113"/>
                  </a:cubicBezTo>
                  <a:cubicBezTo>
                    <a:pt x="3724" y="13116"/>
                    <a:pt x="3745" y="13084"/>
                    <a:pt x="3737" y="13057"/>
                  </a:cubicBezTo>
                  <a:cubicBezTo>
                    <a:pt x="3733" y="13040"/>
                    <a:pt x="3727" y="13020"/>
                    <a:pt x="3718" y="13009"/>
                  </a:cubicBezTo>
                  <a:cubicBezTo>
                    <a:pt x="3664" y="12950"/>
                    <a:pt x="3623" y="12880"/>
                    <a:pt x="3595" y="12798"/>
                  </a:cubicBezTo>
                  <a:cubicBezTo>
                    <a:pt x="3586" y="12773"/>
                    <a:pt x="3570" y="12752"/>
                    <a:pt x="3558" y="12729"/>
                  </a:cubicBezTo>
                  <a:cubicBezTo>
                    <a:pt x="3525" y="12673"/>
                    <a:pt x="3483" y="12640"/>
                    <a:pt x="3427" y="12651"/>
                  </a:cubicBezTo>
                  <a:cubicBezTo>
                    <a:pt x="3390" y="12659"/>
                    <a:pt x="3355" y="12650"/>
                    <a:pt x="3321" y="12633"/>
                  </a:cubicBezTo>
                  <a:cubicBezTo>
                    <a:pt x="3292" y="12618"/>
                    <a:pt x="3263" y="12622"/>
                    <a:pt x="3241" y="12652"/>
                  </a:cubicBezTo>
                  <a:cubicBezTo>
                    <a:pt x="3202" y="12709"/>
                    <a:pt x="3151" y="12724"/>
                    <a:pt x="3098" y="12739"/>
                  </a:cubicBezTo>
                  <a:cubicBezTo>
                    <a:pt x="3057" y="12749"/>
                    <a:pt x="3009" y="12750"/>
                    <a:pt x="2995" y="12823"/>
                  </a:cubicBezTo>
                  <a:cubicBezTo>
                    <a:pt x="2990" y="12846"/>
                    <a:pt x="2967" y="12852"/>
                    <a:pt x="2950" y="12842"/>
                  </a:cubicBezTo>
                  <a:cubicBezTo>
                    <a:pt x="2932" y="12834"/>
                    <a:pt x="2916" y="12822"/>
                    <a:pt x="2901" y="12811"/>
                  </a:cubicBezTo>
                  <a:cubicBezTo>
                    <a:pt x="2879" y="12793"/>
                    <a:pt x="2877" y="12763"/>
                    <a:pt x="2895" y="12739"/>
                  </a:cubicBezTo>
                  <a:cubicBezTo>
                    <a:pt x="2903" y="12730"/>
                    <a:pt x="2913" y="12725"/>
                    <a:pt x="2921" y="12715"/>
                  </a:cubicBezTo>
                  <a:cubicBezTo>
                    <a:pt x="2929" y="12706"/>
                    <a:pt x="2937" y="12695"/>
                    <a:pt x="2941" y="12684"/>
                  </a:cubicBezTo>
                  <a:cubicBezTo>
                    <a:pt x="2958" y="12622"/>
                    <a:pt x="2903" y="12495"/>
                    <a:pt x="2853" y="12481"/>
                  </a:cubicBezTo>
                  <a:cubicBezTo>
                    <a:pt x="2838" y="12478"/>
                    <a:pt x="2823" y="12479"/>
                    <a:pt x="2809" y="12480"/>
                  </a:cubicBezTo>
                  <a:cubicBezTo>
                    <a:pt x="2780" y="12480"/>
                    <a:pt x="2763" y="12459"/>
                    <a:pt x="2751" y="12427"/>
                  </a:cubicBezTo>
                  <a:cubicBezTo>
                    <a:pt x="2741" y="12402"/>
                    <a:pt x="2736" y="12368"/>
                    <a:pt x="2720" y="12354"/>
                  </a:cubicBezTo>
                  <a:cubicBezTo>
                    <a:pt x="2664" y="12304"/>
                    <a:pt x="2676" y="12243"/>
                    <a:pt x="2700" y="12181"/>
                  </a:cubicBezTo>
                  <a:cubicBezTo>
                    <a:pt x="2717" y="12137"/>
                    <a:pt x="2724" y="12096"/>
                    <a:pt x="2717" y="12047"/>
                  </a:cubicBezTo>
                  <a:cubicBezTo>
                    <a:pt x="2709" y="11999"/>
                    <a:pt x="2721" y="11954"/>
                    <a:pt x="2741" y="11913"/>
                  </a:cubicBezTo>
                  <a:cubicBezTo>
                    <a:pt x="2753" y="11890"/>
                    <a:pt x="2764" y="11866"/>
                    <a:pt x="2773" y="11840"/>
                  </a:cubicBezTo>
                  <a:cubicBezTo>
                    <a:pt x="2804" y="11748"/>
                    <a:pt x="2825" y="11745"/>
                    <a:pt x="2873" y="11826"/>
                  </a:cubicBezTo>
                  <a:cubicBezTo>
                    <a:pt x="2883" y="11845"/>
                    <a:pt x="2892" y="11866"/>
                    <a:pt x="2902" y="11886"/>
                  </a:cubicBezTo>
                  <a:cubicBezTo>
                    <a:pt x="2910" y="11901"/>
                    <a:pt x="2922" y="11912"/>
                    <a:pt x="2938" y="11905"/>
                  </a:cubicBezTo>
                  <a:cubicBezTo>
                    <a:pt x="2953" y="11899"/>
                    <a:pt x="2962" y="11883"/>
                    <a:pt x="2960" y="11862"/>
                  </a:cubicBezTo>
                  <a:cubicBezTo>
                    <a:pt x="2958" y="11834"/>
                    <a:pt x="2953" y="11807"/>
                    <a:pt x="2950" y="11778"/>
                  </a:cubicBezTo>
                  <a:cubicBezTo>
                    <a:pt x="2946" y="11748"/>
                    <a:pt x="2952" y="11723"/>
                    <a:pt x="2973" y="11707"/>
                  </a:cubicBezTo>
                  <a:cubicBezTo>
                    <a:pt x="3002" y="11685"/>
                    <a:pt x="3025" y="11656"/>
                    <a:pt x="3044" y="11621"/>
                  </a:cubicBezTo>
                  <a:cubicBezTo>
                    <a:pt x="3056" y="11596"/>
                    <a:pt x="3074" y="11580"/>
                    <a:pt x="3094" y="11570"/>
                  </a:cubicBezTo>
                  <a:cubicBezTo>
                    <a:pt x="3135" y="11548"/>
                    <a:pt x="3170" y="11516"/>
                    <a:pt x="3199" y="11472"/>
                  </a:cubicBezTo>
                  <a:cubicBezTo>
                    <a:pt x="3224" y="11432"/>
                    <a:pt x="3258" y="11424"/>
                    <a:pt x="3296" y="11434"/>
                  </a:cubicBezTo>
                  <a:cubicBezTo>
                    <a:pt x="3315" y="11438"/>
                    <a:pt x="3336" y="11450"/>
                    <a:pt x="3349" y="11441"/>
                  </a:cubicBezTo>
                  <a:cubicBezTo>
                    <a:pt x="3431" y="11382"/>
                    <a:pt x="3502" y="11467"/>
                    <a:pt x="3578" y="11468"/>
                  </a:cubicBezTo>
                  <a:cubicBezTo>
                    <a:pt x="3593" y="11468"/>
                    <a:pt x="3608" y="11492"/>
                    <a:pt x="3622" y="11507"/>
                  </a:cubicBezTo>
                  <a:cubicBezTo>
                    <a:pt x="3645" y="11535"/>
                    <a:pt x="3668" y="11566"/>
                    <a:pt x="3692" y="11595"/>
                  </a:cubicBezTo>
                  <a:cubicBezTo>
                    <a:pt x="3699" y="11603"/>
                    <a:pt x="3710" y="11621"/>
                    <a:pt x="3716" y="11620"/>
                  </a:cubicBezTo>
                  <a:cubicBezTo>
                    <a:pt x="3775" y="11599"/>
                    <a:pt x="3806" y="11663"/>
                    <a:pt x="3849" y="11693"/>
                  </a:cubicBezTo>
                  <a:cubicBezTo>
                    <a:pt x="3876" y="11712"/>
                    <a:pt x="3906" y="11711"/>
                    <a:pt x="3930" y="11681"/>
                  </a:cubicBezTo>
                  <a:cubicBezTo>
                    <a:pt x="3984" y="11617"/>
                    <a:pt x="4043" y="11588"/>
                    <a:pt x="4118" y="11611"/>
                  </a:cubicBezTo>
                  <a:cubicBezTo>
                    <a:pt x="4134" y="11615"/>
                    <a:pt x="4153" y="11604"/>
                    <a:pt x="4171" y="11601"/>
                  </a:cubicBezTo>
                  <a:cubicBezTo>
                    <a:pt x="4217" y="11591"/>
                    <a:pt x="4257" y="11597"/>
                    <a:pt x="4282" y="11657"/>
                  </a:cubicBezTo>
                  <a:cubicBezTo>
                    <a:pt x="4299" y="11700"/>
                    <a:pt x="4334" y="11702"/>
                    <a:pt x="4365" y="11715"/>
                  </a:cubicBezTo>
                  <a:cubicBezTo>
                    <a:pt x="4396" y="11728"/>
                    <a:pt x="4420" y="11721"/>
                    <a:pt x="4444" y="11692"/>
                  </a:cubicBezTo>
                  <a:cubicBezTo>
                    <a:pt x="4467" y="11663"/>
                    <a:pt x="4490" y="11685"/>
                    <a:pt x="4514" y="11693"/>
                  </a:cubicBezTo>
                  <a:cubicBezTo>
                    <a:pt x="4584" y="11715"/>
                    <a:pt x="4634" y="11668"/>
                    <a:pt x="4644" y="11575"/>
                  </a:cubicBezTo>
                  <a:cubicBezTo>
                    <a:pt x="4647" y="11554"/>
                    <a:pt x="4642" y="11536"/>
                    <a:pt x="4628" y="11527"/>
                  </a:cubicBezTo>
                  <a:cubicBezTo>
                    <a:pt x="4596" y="11506"/>
                    <a:pt x="4564" y="11487"/>
                    <a:pt x="4531" y="11465"/>
                  </a:cubicBezTo>
                  <a:cubicBezTo>
                    <a:pt x="4492" y="11439"/>
                    <a:pt x="4458" y="11403"/>
                    <a:pt x="4442" y="11348"/>
                  </a:cubicBezTo>
                  <a:cubicBezTo>
                    <a:pt x="4423" y="11287"/>
                    <a:pt x="4391" y="11266"/>
                    <a:pt x="4342" y="11261"/>
                  </a:cubicBezTo>
                  <a:cubicBezTo>
                    <a:pt x="4288" y="11256"/>
                    <a:pt x="4284" y="11247"/>
                    <a:pt x="4272" y="11178"/>
                  </a:cubicBezTo>
                  <a:cubicBezTo>
                    <a:pt x="4267" y="11146"/>
                    <a:pt x="4265" y="11112"/>
                    <a:pt x="4257" y="11082"/>
                  </a:cubicBezTo>
                  <a:cubicBezTo>
                    <a:pt x="4228" y="10982"/>
                    <a:pt x="4249" y="10898"/>
                    <a:pt x="4297" y="10819"/>
                  </a:cubicBezTo>
                  <a:cubicBezTo>
                    <a:pt x="4325" y="10776"/>
                    <a:pt x="4355" y="10735"/>
                    <a:pt x="4366" y="10678"/>
                  </a:cubicBezTo>
                  <a:cubicBezTo>
                    <a:pt x="4368" y="10669"/>
                    <a:pt x="4370" y="10659"/>
                    <a:pt x="4371" y="10650"/>
                  </a:cubicBezTo>
                  <a:cubicBezTo>
                    <a:pt x="4374" y="10632"/>
                    <a:pt x="4377" y="10612"/>
                    <a:pt x="4365" y="10597"/>
                  </a:cubicBezTo>
                  <a:cubicBezTo>
                    <a:pt x="4353" y="10583"/>
                    <a:pt x="4337" y="10591"/>
                    <a:pt x="4325" y="10601"/>
                  </a:cubicBezTo>
                  <a:cubicBezTo>
                    <a:pt x="4310" y="10613"/>
                    <a:pt x="4296" y="10629"/>
                    <a:pt x="4282" y="10643"/>
                  </a:cubicBezTo>
                  <a:cubicBezTo>
                    <a:pt x="4232" y="10690"/>
                    <a:pt x="4157" y="10690"/>
                    <a:pt x="4114" y="10636"/>
                  </a:cubicBezTo>
                  <a:cubicBezTo>
                    <a:pt x="4072" y="10582"/>
                    <a:pt x="4047" y="10514"/>
                    <a:pt x="4043" y="10437"/>
                  </a:cubicBezTo>
                  <a:cubicBezTo>
                    <a:pt x="4040" y="10394"/>
                    <a:pt x="4075" y="10355"/>
                    <a:pt x="4106" y="10364"/>
                  </a:cubicBezTo>
                  <a:cubicBezTo>
                    <a:pt x="4127" y="10370"/>
                    <a:pt x="4146" y="10385"/>
                    <a:pt x="4167" y="10394"/>
                  </a:cubicBezTo>
                  <a:cubicBezTo>
                    <a:pt x="4235" y="10423"/>
                    <a:pt x="4281" y="10385"/>
                    <a:pt x="4291" y="10294"/>
                  </a:cubicBezTo>
                  <a:cubicBezTo>
                    <a:pt x="4292" y="10276"/>
                    <a:pt x="4292" y="10256"/>
                    <a:pt x="4291" y="10238"/>
                  </a:cubicBezTo>
                  <a:cubicBezTo>
                    <a:pt x="4289" y="10200"/>
                    <a:pt x="4272" y="10176"/>
                    <a:pt x="4245" y="10170"/>
                  </a:cubicBezTo>
                  <a:cubicBezTo>
                    <a:pt x="4223" y="10167"/>
                    <a:pt x="4201" y="10169"/>
                    <a:pt x="4180" y="10164"/>
                  </a:cubicBezTo>
                  <a:cubicBezTo>
                    <a:pt x="4121" y="10154"/>
                    <a:pt x="4090" y="10119"/>
                    <a:pt x="4079" y="10041"/>
                  </a:cubicBezTo>
                  <a:cubicBezTo>
                    <a:pt x="4068" y="9970"/>
                    <a:pt x="4070" y="9900"/>
                    <a:pt x="4088" y="9832"/>
                  </a:cubicBezTo>
                  <a:cubicBezTo>
                    <a:pt x="4120" y="9717"/>
                    <a:pt x="4149" y="9599"/>
                    <a:pt x="4229" y="9522"/>
                  </a:cubicBezTo>
                  <a:cubicBezTo>
                    <a:pt x="4232" y="9520"/>
                    <a:pt x="4235" y="9516"/>
                    <a:pt x="4237" y="9512"/>
                  </a:cubicBezTo>
                  <a:cubicBezTo>
                    <a:pt x="4327" y="9380"/>
                    <a:pt x="4330" y="9285"/>
                    <a:pt x="4241" y="9154"/>
                  </a:cubicBezTo>
                  <a:cubicBezTo>
                    <a:pt x="4205" y="9102"/>
                    <a:pt x="4181" y="9053"/>
                    <a:pt x="4188" y="8978"/>
                  </a:cubicBezTo>
                  <a:cubicBezTo>
                    <a:pt x="4192" y="8933"/>
                    <a:pt x="4196" y="8897"/>
                    <a:pt x="4223" y="8867"/>
                  </a:cubicBezTo>
                  <a:cubicBezTo>
                    <a:pt x="4239" y="8848"/>
                    <a:pt x="4253" y="8826"/>
                    <a:pt x="4266" y="8804"/>
                  </a:cubicBezTo>
                  <a:cubicBezTo>
                    <a:pt x="4312" y="8726"/>
                    <a:pt x="4325" y="8644"/>
                    <a:pt x="4283" y="8556"/>
                  </a:cubicBezTo>
                  <a:cubicBezTo>
                    <a:pt x="4274" y="8536"/>
                    <a:pt x="4265" y="8515"/>
                    <a:pt x="4259" y="8492"/>
                  </a:cubicBezTo>
                  <a:cubicBezTo>
                    <a:pt x="4250" y="8454"/>
                    <a:pt x="4250" y="8417"/>
                    <a:pt x="4282" y="8395"/>
                  </a:cubicBezTo>
                  <a:cubicBezTo>
                    <a:pt x="4311" y="8376"/>
                    <a:pt x="4312" y="8345"/>
                    <a:pt x="4308" y="8311"/>
                  </a:cubicBezTo>
                  <a:cubicBezTo>
                    <a:pt x="4303" y="8274"/>
                    <a:pt x="4296" y="8237"/>
                    <a:pt x="4291" y="8200"/>
                  </a:cubicBezTo>
                  <a:cubicBezTo>
                    <a:pt x="4282" y="8140"/>
                    <a:pt x="4276" y="8080"/>
                    <a:pt x="4287" y="8019"/>
                  </a:cubicBezTo>
                  <a:cubicBezTo>
                    <a:pt x="4293" y="7986"/>
                    <a:pt x="4293" y="7952"/>
                    <a:pt x="4279" y="7924"/>
                  </a:cubicBezTo>
                  <a:cubicBezTo>
                    <a:pt x="4256" y="7878"/>
                    <a:pt x="4262" y="7833"/>
                    <a:pt x="4277" y="7789"/>
                  </a:cubicBezTo>
                  <a:cubicBezTo>
                    <a:pt x="4306" y="7711"/>
                    <a:pt x="4321" y="7631"/>
                    <a:pt x="4299" y="7544"/>
                  </a:cubicBezTo>
                  <a:cubicBezTo>
                    <a:pt x="4290" y="7506"/>
                    <a:pt x="4303" y="7470"/>
                    <a:pt x="4314" y="7435"/>
                  </a:cubicBezTo>
                  <a:cubicBezTo>
                    <a:pt x="4346" y="7331"/>
                    <a:pt x="4376" y="7227"/>
                    <a:pt x="4371" y="7110"/>
                  </a:cubicBezTo>
                  <a:cubicBezTo>
                    <a:pt x="4369" y="7054"/>
                    <a:pt x="4394" y="7016"/>
                    <a:pt x="4437" y="7018"/>
                  </a:cubicBezTo>
                  <a:cubicBezTo>
                    <a:pt x="4515" y="7021"/>
                    <a:pt x="4556" y="6964"/>
                    <a:pt x="4588" y="6885"/>
                  </a:cubicBezTo>
                  <a:cubicBezTo>
                    <a:pt x="4608" y="6834"/>
                    <a:pt x="4639" y="6794"/>
                    <a:pt x="4674" y="6760"/>
                  </a:cubicBezTo>
                  <a:cubicBezTo>
                    <a:pt x="4705" y="6729"/>
                    <a:pt x="4736" y="6696"/>
                    <a:pt x="4765" y="6661"/>
                  </a:cubicBezTo>
                  <a:cubicBezTo>
                    <a:pt x="4812" y="6608"/>
                    <a:pt x="4850" y="6549"/>
                    <a:pt x="4869" y="6469"/>
                  </a:cubicBezTo>
                  <a:cubicBezTo>
                    <a:pt x="4888" y="6384"/>
                    <a:pt x="4931" y="6321"/>
                    <a:pt x="4993" y="6284"/>
                  </a:cubicBezTo>
                  <a:cubicBezTo>
                    <a:pt x="5052" y="6249"/>
                    <a:pt x="5099" y="6204"/>
                    <a:pt x="5118" y="6119"/>
                  </a:cubicBezTo>
                  <a:cubicBezTo>
                    <a:pt x="5122" y="6098"/>
                    <a:pt x="5137" y="6080"/>
                    <a:pt x="5151" y="6066"/>
                  </a:cubicBezTo>
                  <a:cubicBezTo>
                    <a:pt x="5194" y="6024"/>
                    <a:pt x="5202" y="5967"/>
                    <a:pt x="5198" y="5903"/>
                  </a:cubicBezTo>
                  <a:cubicBezTo>
                    <a:pt x="5196" y="5867"/>
                    <a:pt x="5183" y="5845"/>
                    <a:pt x="5156" y="5829"/>
                  </a:cubicBezTo>
                  <a:cubicBezTo>
                    <a:pt x="5069" y="5777"/>
                    <a:pt x="5054" y="5738"/>
                    <a:pt x="5087" y="5622"/>
                  </a:cubicBezTo>
                  <a:cubicBezTo>
                    <a:pt x="5107" y="5554"/>
                    <a:pt x="5108" y="5498"/>
                    <a:pt x="5077" y="5436"/>
                  </a:cubicBezTo>
                  <a:cubicBezTo>
                    <a:pt x="5037" y="5357"/>
                    <a:pt x="5044" y="5266"/>
                    <a:pt x="5053" y="5177"/>
                  </a:cubicBezTo>
                  <a:cubicBezTo>
                    <a:pt x="5056" y="5153"/>
                    <a:pt x="5078" y="5139"/>
                    <a:pt x="5096" y="5152"/>
                  </a:cubicBezTo>
                  <a:cubicBezTo>
                    <a:pt x="5127" y="5174"/>
                    <a:pt x="5158" y="5198"/>
                    <a:pt x="5189" y="5223"/>
                  </a:cubicBezTo>
                  <a:cubicBezTo>
                    <a:pt x="5198" y="5230"/>
                    <a:pt x="5204" y="5244"/>
                    <a:pt x="5213" y="5251"/>
                  </a:cubicBezTo>
                  <a:cubicBezTo>
                    <a:pt x="5323" y="5340"/>
                    <a:pt x="5426" y="5440"/>
                    <a:pt x="5514" y="5565"/>
                  </a:cubicBezTo>
                  <a:cubicBezTo>
                    <a:pt x="5550" y="5616"/>
                    <a:pt x="5570" y="5605"/>
                    <a:pt x="5589" y="5536"/>
                  </a:cubicBezTo>
                  <a:cubicBezTo>
                    <a:pt x="5600" y="5497"/>
                    <a:pt x="5608" y="5455"/>
                    <a:pt x="5616" y="5415"/>
                  </a:cubicBezTo>
                  <a:cubicBezTo>
                    <a:pt x="5620" y="5395"/>
                    <a:pt x="5617" y="5375"/>
                    <a:pt x="5604" y="5363"/>
                  </a:cubicBezTo>
                  <a:cubicBezTo>
                    <a:pt x="5545" y="5304"/>
                    <a:pt x="5530" y="5217"/>
                    <a:pt x="5505" y="5134"/>
                  </a:cubicBezTo>
                  <a:cubicBezTo>
                    <a:pt x="5485" y="5059"/>
                    <a:pt x="5445" y="5020"/>
                    <a:pt x="5383" y="5029"/>
                  </a:cubicBezTo>
                  <a:cubicBezTo>
                    <a:pt x="5359" y="5032"/>
                    <a:pt x="5347" y="5018"/>
                    <a:pt x="5348" y="4993"/>
                  </a:cubicBezTo>
                  <a:cubicBezTo>
                    <a:pt x="5352" y="4920"/>
                    <a:pt x="5334" y="4841"/>
                    <a:pt x="5384" y="4781"/>
                  </a:cubicBezTo>
                  <a:cubicBezTo>
                    <a:pt x="5393" y="4770"/>
                    <a:pt x="5393" y="4746"/>
                    <a:pt x="5393" y="4728"/>
                  </a:cubicBezTo>
                  <a:cubicBezTo>
                    <a:pt x="5389" y="4652"/>
                    <a:pt x="5399" y="4578"/>
                    <a:pt x="5406" y="4503"/>
                  </a:cubicBezTo>
                  <a:cubicBezTo>
                    <a:pt x="5412" y="4449"/>
                    <a:pt x="5409" y="4446"/>
                    <a:pt x="5362" y="4436"/>
                  </a:cubicBezTo>
                  <a:cubicBezTo>
                    <a:pt x="5318" y="4426"/>
                    <a:pt x="5307" y="4412"/>
                    <a:pt x="5319" y="4365"/>
                  </a:cubicBezTo>
                  <a:cubicBezTo>
                    <a:pt x="5329" y="4330"/>
                    <a:pt x="5339" y="4298"/>
                    <a:pt x="5331" y="4257"/>
                  </a:cubicBezTo>
                  <a:cubicBezTo>
                    <a:pt x="5322" y="4208"/>
                    <a:pt x="5339" y="4167"/>
                    <a:pt x="5372" y="4136"/>
                  </a:cubicBezTo>
                  <a:cubicBezTo>
                    <a:pt x="5394" y="4114"/>
                    <a:pt x="5417" y="4091"/>
                    <a:pt x="5438" y="4066"/>
                  </a:cubicBezTo>
                  <a:cubicBezTo>
                    <a:pt x="5499" y="3994"/>
                    <a:pt x="5537" y="3905"/>
                    <a:pt x="5554" y="3801"/>
                  </a:cubicBezTo>
                  <a:cubicBezTo>
                    <a:pt x="5571" y="3690"/>
                    <a:pt x="5593" y="3581"/>
                    <a:pt x="5608" y="3470"/>
                  </a:cubicBezTo>
                  <a:cubicBezTo>
                    <a:pt x="5617" y="3404"/>
                    <a:pt x="5640" y="3346"/>
                    <a:pt x="5662" y="3287"/>
                  </a:cubicBezTo>
                  <a:cubicBezTo>
                    <a:pt x="5676" y="3249"/>
                    <a:pt x="5701" y="3229"/>
                    <a:pt x="5733" y="3241"/>
                  </a:cubicBezTo>
                  <a:cubicBezTo>
                    <a:pt x="5793" y="3262"/>
                    <a:pt x="5854" y="3258"/>
                    <a:pt x="5915" y="3257"/>
                  </a:cubicBezTo>
                  <a:cubicBezTo>
                    <a:pt x="5953" y="3257"/>
                    <a:pt x="5986" y="3268"/>
                    <a:pt x="6020" y="3287"/>
                  </a:cubicBezTo>
                  <a:cubicBezTo>
                    <a:pt x="6083" y="3320"/>
                    <a:pt x="6110" y="3373"/>
                    <a:pt x="6119" y="3466"/>
                  </a:cubicBezTo>
                  <a:cubicBezTo>
                    <a:pt x="6135" y="3648"/>
                    <a:pt x="6096" y="3810"/>
                    <a:pt x="6034" y="3966"/>
                  </a:cubicBezTo>
                  <a:cubicBezTo>
                    <a:pt x="6012" y="4022"/>
                    <a:pt x="6013" y="4064"/>
                    <a:pt x="6042" y="4106"/>
                  </a:cubicBezTo>
                  <a:cubicBezTo>
                    <a:pt x="6151" y="4273"/>
                    <a:pt x="6154" y="4462"/>
                    <a:pt x="6110" y="4660"/>
                  </a:cubicBezTo>
                  <a:cubicBezTo>
                    <a:pt x="6105" y="4688"/>
                    <a:pt x="6103" y="4715"/>
                    <a:pt x="6106" y="4743"/>
                  </a:cubicBezTo>
                  <a:cubicBezTo>
                    <a:pt x="6124" y="4864"/>
                    <a:pt x="6126" y="4985"/>
                    <a:pt x="6115" y="5107"/>
                  </a:cubicBezTo>
                  <a:cubicBezTo>
                    <a:pt x="6111" y="5144"/>
                    <a:pt x="6114" y="5182"/>
                    <a:pt x="6112" y="5219"/>
                  </a:cubicBezTo>
                  <a:cubicBezTo>
                    <a:pt x="6109" y="5289"/>
                    <a:pt x="6122" y="5349"/>
                    <a:pt x="6161" y="5398"/>
                  </a:cubicBezTo>
                  <a:cubicBezTo>
                    <a:pt x="6169" y="5408"/>
                    <a:pt x="6176" y="5419"/>
                    <a:pt x="6183" y="5430"/>
                  </a:cubicBezTo>
                  <a:cubicBezTo>
                    <a:pt x="6223" y="5481"/>
                    <a:pt x="6235" y="5545"/>
                    <a:pt x="6210" y="5610"/>
                  </a:cubicBezTo>
                  <a:cubicBezTo>
                    <a:pt x="6183" y="5681"/>
                    <a:pt x="6177" y="5752"/>
                    <a:pt x="6179" y="5828"/>
                  </a:cubicBezTo>
                  <a:cubicBezTo>
                    <a:pt x="6180" y="5876"/>
                    <a:pt x="6168" y="5918"/>
                    <a:pt x="6146" y="5958"/>
                  </a:cubicBezTo>
                  <a:cubicBezTo>
                    <a:pt x="6104" y="6034"/>
                    <a:pt x="6062" y="6110"/>
                    <a:pt x="6035" y="6197"/>
                  </a:cubicBezTo>
                  <a:cubicBezTo>
                    <a:pt x="6027" y="6221"/>
                    <a:pt x="6017" y="6238"/>
                    <a:pt x="6000" y="6249"/>
                  </a:cubicBezTo>
                  <a:cubicBezTo>
                    <a:pt x="5983" y="6260"/>
                    <a:pt x="5972" y="6278"/>
                    <a:pt x="5974" y="6304"/>
                  </a:cubicBezTo>
                  <a:cubicBezTo>
                    <a:pt x="5978" y="6357"/>
                    <a:pt x="5949" y="6378"/>
                    <a:pt x="5923" y="6403"/>
                  </a:cubicBezTo>
                  <a:cubicBezTo>
                    <a:pt x="5888" y="6434"/>
                    <a:pt x="5853" y="6455"/>
                    <a:pt x="5816" y="6409"/>
                  </a:cubicBezTo>
                  <a:cubicBezTo>
                    <a:pt x="5806" y="6398"/>
                    <a:pt x="5795" y="6399"/>
                    <a:pt x="5789" y="6414"/>
                  </a:cubicBezTo>
                  <a:cubicBezTo>
                    <a:pt x="5782" y="6432"/>
                    <a:pt x="5782" y="6452"/>
                    <a:pt x="5792" y="6468"/>
                  </a:cubicBezTo>
                  <a:cubicBezTo>
                    <a:pt x="5803" y="6489"/>
                    <a:pt x="5822" y="6496"/>
                    <a:pt x="5839" y="6491"/>
                  </a:cubicBezTo>
                  <a:cubicBezTo>
                    <a:pt x="5895" y="6477"/>
                    <a:pt x="5947" y="6486"/>
                    <a:pt x="5999" y="6510"/>
                  </a:cubicBezTo>
                  <a:cubicBezTo>
                    <a:pt x="6036" y="6527"/>
                    <a:pt x="6053" y="6516"/>
                    <a:pt x="6063" y="6466"/>
                  </a:cubicBezTo>
                  <a:cubicBezTo>
                    <a:pt x="6072" y="6414"/>
                    <a:pt x="6095" y="6384"/>
                    <a:pt x="6124" y="6356"/>
                  </a:cubicBezTo>
                  <a:cubicBezTo>
                    <a:pt x="6146" y="6336"/>
                    <a:pt x="6164" y="6316"/>
                    <a:pt x="6185" y="6296"/>
                  </a:cubicBezTo>
                  <a:cubicBezTo>
                    <a:pt x="6225" y="6258"/>
                    <a:pt x="6252" y="6209"/>
                    <a:pt x="6258" y="6145"/>
                  </a:cubicBezTo>
                  <a:cubicBezTo>
                    <a:pt x="6263" y="6080"/>
                    <a:pt x="6285" y="6029"/>
                    <a:pt x="6319" y="5985"/>
                  </a:cubicBezTo>
                  <a:cubicBezTo>
                    <a:pt x="6385" y="5902"/>
                    <a:pt x="6392" y="5806"/>
                    <a:pt x="6355" y="5702"/>
                  </a:cubicBezTo>
                  <a:cubicBezTo>
                    <a:pt x="6338" y="5649"/>
                    <a:pt x="6324" y="5598"/>
                    <a:pt x="6329" y="5539"/>
                  </a:cubicBezTo>
                  <a:cubicBezTo>
                    <a:pt x="6334" y="5477"/>
                    <a:pt x="6352" y="5433"/>
                    <a:pt x="6394" y="5403"/>
                  </a:cubicBezTo>
                  <a:cubicBezTo>
                    <a:pt x="6475" y="5347"/>
                    <a:pt x="6560" y="5312"/>
                    <a:pt x="6653" y="5317"/>
                  </a:cubicBezTo>
                  <a:cubicBezTo>
                    <a:pt x="6657" y="5349"/>
                    <a:pt x="6652" y="5391"/>
                    <a:pt x="6665" y="5412"/>
                  </a:cubicBezTo>
                  <a:cubicBezTo>
                    <a:pt x="6716" y="5490"/>
                    <a:pt x="6741" y="5576"/>
                    <a:pt x="6741" y="5678"/>
                  </a:cubicBezTo>
                  <a:cubicBezTo>
                    <a:pt x="6741" y="5691"/>
                    <a:pt x="6752" y="5702"/>
                    <a:pt x="6764" y="5695"/>
                  </a:cubicBezTo>
                  <a:cubicBezTo>
                    <a:pt x="6797" y="5678"/>
                    <a:pt x="6817" y="5644"/>
                    <a:pt x="6812" y="5613"/>
                  </a:cubicBezTo>
                  <a:cubicBezTo>
                    <a:pt x="6799" y="5549"/>
                    <a:pt x="6787" y="5487"/>
                    <a:pt x="6771" y="5425"/>
                  </a:cubicBezTo>
                  <a:cubicBezTo>
                    <a:pt x="6766" y="5404"/>
                    <a:pt x="6752" y="5386"/>
                    <a:pt x="6740" y="5371"/>
                  </a:cubicBezTo>
                  <a:cubicBezTo>
                    <a:pt x="6715" y="5344"/>
                    <a:pt x="6685" y="5326"/>
                    <a:pt x="6653" y="531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C3380DE5-37F5-46CC-AE42-7B038D789F63}"/>
                </a:ext>
              </a:extLst>
            </p:cNvPr>
            <p:cNvSpPr/>
            <p:nvPr/>
          </p:nvSpPr>
          <p:spPr>
            <a:xfrm>
              <a:off x="4042998" y="4471425"/>
              <a:ext cx="214282" cy="25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2" h="21378" extrusionOk="0">
                  <a:moveTo>
                    <a:pt x="15416" y="20961"/>
                  </a:moveTo>
                  <a:cubicBezTo>
                    <a:pt x="14472" y="20705"/>
                    <a:pt x="13748" y="20844"/>
                    <a:pt x="13011" y="21188"/>
                  </a:cubicBezTo>
                  <a:cubicBezTo>
                    <a:pt x="12346" y="21507"/>
                    <a:pt x="12182" y="21443"/>
                    <a:pt x="11743" y="20851"/>
                  </a:cubicBezTo>
                  <a:cubicBezTo>
                    <a:pt x="11428" y="20421"/>
                    <a:pt x="11099" y="20145"/>
                    <a:pt x="10526" y="20081"/>
                  </a:cubicBezTo>
                  <a:cubicBezTo>
                    <a:pt x="10194" y="20049"/>
                    <a:pt x="9878" y="19925"/>
                    <a:pt x="9566" y="19804"/>
                  </a:cubicBezTo>
                  <a:cubicBezTo>
                    <a:pt x="9112" y="19645"/>
                    <a:pt x="8695" y="19645"/>
                    <a:pt x="8223" y="19779"/>
                  </a:cubicBezTo>
                  <a:cubicBezTo>
                    <a:pt x="7743" y="19925"/>
                    <a:pt x="7233" y="20007"/>
                    <a:pt x="6732" y="20095"/>
                  </a:cubicBezTo>
                  <a:cubicBezTo>
                    <a:pt x="6450" y="20145"/>
                    <a:pt x="6147" y="20116"/>
                    <a:pt x="5966" y="19875"/>
                  </a:cubicBezTo>
                  <a:cubicBezTo>
                    <a:pt x="5532" y="19322"/>
                    <a:pt x="4930" y="19268"/>
                    <a:pt x="4281" y="19300"/>
                  </a:cubicBezTo>
                  <a:cubicBezTo>
                    <a:pt x="4058" y="19314"/>
                    <a:pt x="3831" y="19282"/>
                    <a:pt x="3603" y="19254"/>
                  </a:cubicBezTo>
                  <a:cubicBezTo>
                    <a:pt x="3182" y="19197"/>
                    <a:pt x="2853" y="18992"/>
                    <a:pt x="2702" y="18605"/>
                  </a:cubicBezTo>
                  <a:cubicBezTo>
                    <a:pt x="2496" y="18055"/>
                    <a:pt x="2222" y="17505"/>
                    <a:pt x="2129" y="16934"/>
                  </a:cubicBezTo>
                  <a:cubicBezTo>
                    <a:pt x="1990" y="15986"/>
                    <a:pt x="1632" y="15227"/>
                    <a:pt x="895" y="14532"/>
                  </a:cubicBezTo>
                  <a:cubicBezTo>
                    <a:pt x="-111" y="13581"/>
                    <a:pt x="-280" y="11303"/>
                    <a:pt x="445" y="10154"/>
                  </a:cubicBezTo>
                  <a:cubicBezTo>
                    <a:pt x="849" y="9497"/>
                    <a:pt x="1194" y="9384"/>
                    <a:pt x="1982" y="9611"/>
                  </a:cubicBezTo>
                  <a:cubicBezTo>
                    <a:pt x="2298" y="9703"/>
                    <a:pt x="2626" y="9817"/>
                    <a:pt x="2959" y="9866"/>
                  </a:cubicBezTo>
                  <a:cubicBezTo>
                    <a:pt x="3919" y="10015"/>
                    <a:pt x="4268" y="10299"/>
                    <a:pt x="4749" y="8993"/>
                  </a:cubicBezTo>
                  <a:cubicBezTo>
                    <a:pt x="5111" y="8035"/>
                    <a:pt x="5848" y="7518"/>
                    <a:pt x="6917" y="7429"/>
                  </a:cubicBezTo>
                  <a:cubicBezTo>
                    <a:pt x="7760" y="7344"/>
                    <a:pt x="8391" y="6968"/>
                    <a:pt x="8871" y="6308"/>
                  </a:cubicBezTo>
                  <a:cubicBezTo>
                    <a:pt x="9128" y="5960"/>
                    <a:pt x="9549" y="5697"/>
                    <a:pt x="9773" y="5339"/>
                  </a:cubicBezTo>
                  <a:cubicBezTo>
                    <a:pt x="10409" y="4349"/>
                    <a:pt x="11386" y="3863"/>
                    <a:pt x="12514" y="3594"/>
                  </a:cubicBezTo>
                  <a:cubicBezTo>
                    <a:pt x="12860" y="3508"/>
                    <a:pt x="13117" y="3388"/>
                    <a:pt x="13357" y="3129"/>
                  </a:cubicBezTo>
                  <a:cubicBezTo>
                    <a:pt x="13942" y="2472"/>
                    <a:pt x="14607" y="1883"/>
                    <a:pt x="15054" y="1142"/>
                  </a:cubicBezTo>
                  <a:cubicBezTo>
                    <a:pt x="15252" y="819"/>
                    <a:pt x="15550" y="546"/>
                    <a:pt x="15841" y="287"/>
                  </a:cubicBezTo>
                  <a:cubicBezTo>
                    <a:pt x="16187" y="-29"/>
                    <a:pt x="16700" y="-93"/>
                    <a:pt x="17105" y="141"/>
                  </a:cubicBezTo>
                  <a:cubicBezTo>
                    <a:pt x="17345" y="269"/>
                    <a:pt x="17644" y="407"/>
                    <a:pt x="17778" y="617"/>
                  </a:cubicBezTo>
                  <a:cubicBezTo>
                    <a:pt x="18503" y="1745"/>
                    <a:pt x="19690" y="2249"/>
                    <a:pt x="20866" y="2816"/>
                  </a:cubicBezTo>
                  <a:cubicBezTo>
                    <a:pt x="20958" y="2863"/>
                    <a:pt x="21047" y="2930"/>
                    <a:pt x="21122" y="3008"/>
                  </a:cubicBezTo>
                  <a:cubicBezTo>
                    <a:pt x="21303" y="3200"/>
                    <a:pt x="21320" y="3427"/>
                    <a:pt x="21105" y="3568"/>
                  </a:cubicBezTo>
                  <a:cubicBezTo>
                    <a:pt x="20533" y="3977"/>
                    <a:pt x="19754" y="4136"/>
                    <a:pt x="19514" y="4910"/>
                  </a:cubicBezTo>
                  <a:cubicBezTo>
                    <a:pt x="19467" y="5045"/>
                    <a:pt x="19118" y="5109"/>
                    <a:pt x="18911" y="5158"/>
                  </a:cubicBezTo>
                  <a:cubicBezTo>
                    <a:pt x="18520" y="5268"/>
                    <a:pt x="18322" y="5470"/>
                    <a:pt x="18355" y="5857"/>
                  </a:cubicBezTo>
                  <a:cubicBezTo>
                    <a:pt x="18397" y="6318"/>
                    <a:pt x="17694" y="6450"/>
                    <a:pt x="17812" y="6968"/>
                  </a:cubicBezTo>
                  <a:cubicBezTo>
                    <a:pt x="17901" y="7404"/>
                    <a:pt x="18200" y="7734"/>
                    <a:pt x="18440" y="8103"/>
                  </a:cubicBezTo>
                  <a:cubicBezTo>
                    <a:pt x="18532" y="8234"/>
                    <a:pt x="18655" y="8369"/>
                    <a:pt x="18680" y="8518"/>
                  </a:cubicBezTo>
                  <a:cubicBezTo>
                    <a:pt x="18802" y="9558"/>
                    <a:pt x="19467" y="10246"/>
                    <a:pt x="20293" y="10856"/>
                  </a:cubicBezTo>
                  <a:cubicBezTo>
                    <a:pt x="20427" y="10948"/>
                    <a:pt x="20533" y="11101"/>
                    <a:pt x="20566" y="11250"/>
                  </a:cubicBezTo>
                  <a:cubicBezTo>
                    <a:pt x="20592" y="11385"/>
                    <a:pt x="20533" y="11580"/>
                    <a:pt x="20444" y="11672"/>
                  </a:cubicBezTo>
                  <a:cubicBezTo>
                    <a:pt x="20343" y="11786"/>
                    <a:pt x="20145" y="11853"/>
                    <a:pt x="19994" y="11853"/>
                  </a:cubicBezTo>
                  <a:cubicBezTo>
                    <a:pt x="18696" y="11835"/>
                    <a:pt x="18174" y="12595"/>
                    <a:pt x="17976" y="13649"/>
                  </a:cubicBezTo>
                  <a:cubicBezTo>
                    <a:pt x="17766" y="14745"/>
                    <a:pt x="17256" y="15667"/>
                    <a:pt x="16229" y="16299"/>
                  </a:cubicBezTo>
                  <a:cubicBezTo>
                    <a:pt x="15791" y="16572"/>
                    <a:pt x="15673" y="16937"/>
                    <a:pt x="15824" y="17417"/>
                  </a:cubicBezTo>
                  <a:cubicBezTo>
                    <a:pt x="15917" y="17661"/>
                    <a:pt x="16022" y="17977"/>
                    <a:pt x="15917" y="18190"/>
                  </a:cubicBezTo>
                  <a:cubicBezTo>
                    <a:pt x="15525" y="19027"/>
                    <a:pt x="15403" y="19918"/>
                    <a:pt x="15416" y="2096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943E2FCA-1D60-4EA2-AADE-7D8F9409BECB}"/>
                </a:ext>
              </a:extLst>
            </p:cNvPr>
            <p:cNvSpPr/>
            <p:nvPr/>
          </p:nvSpPr>
          <p:spPr>
            <a:xfrm>
              <a:off x="3750898" y="4509524"/>
              <a:ext cx="240100" cy="264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264" extrusionOk="0">
                  <a:moveTo>
                    <a:pt x="19728" y="15044"/>
                  </a:moveTo>
                  <a:cubicBezTo>
                    <a:pt x="19675" y="14471"/>
                    <a:pt x="19088" y="14444"/>
                    <a:pt x="18796" y="14124"/>
                  </a:cubicBezTo>
                  <a:cubicBezTo>
                    <a:pt x="18687" y="14001"/>
                    <a:pt x="18657" y="13845"/>
                    <a:pt x="18740" y="13698"/>
                  </a:cubicBezTo>
                  <a:cubicBezTo>
                    <a:pt x="19065" y="13204"/>
                    <a:pt x="19906" y="13129"/>
                    <a:pt x="20189" y="13600"/>
                  </a:cubicBezTo>
                  <a:cubicBezTo>
                    <a:pt x="20522" y="14168"/>
                    <a:pt x="20738" y="14798"/>
                    <a:pt x="21253" y="15275"/>
                  </a:cubicBezTo>
                  <a:cubicBezTo>
                    <a:pt x="21552" y="15558"/>
                    <a:pt x="21416" y="15916"/>
                    <a:pt x="20931" y="16038"/>
                  </a:cubicBezTo>
                  <a:cubicBezTo>
                    <a:pt x="20511" y="16157"/>
                    <a:pt x="20337" y="16372"/>
                    <a:pt x="20227" y="16750"/>
                  </a:cubicBezTo>
                  <a:cubicBezTo>
                    <a:pt x="19981" y="17608"/>
                    <a:pt x="19996" y="18480"/>
                    <a:pt x="19981" y="19352"/>
                  </a:cubicBezTo>
                  <a:cubicBezTo>
                    <a:pt x="19973" y="21474"/>
                    <a:pt x="19943" y="21161"/>
                    <a:pt x="17979" y="21260"/>
                  </a:cubicBezTo>
                  <a:cubicBezTo>
                    <a:pt x="17540" y="21290"/>
                    <a:pt x="17184" y="21167"/>
                    <a:pt x="16870" y="20864"/>
                  </a:cubicBezTo>
                  <a:cubicBezTo>
                    <a:pt x="15969" y="19945"/>
                    <a:pt x="14936" y="19189"/>
                    <a:pt x="13895" y="18436"/>
                  </a:cubicBezTo>
                  <a:cubicBezTo>
                    <a:pt x="13733" y="18310"/>
                    <a:pt x="13547" y="18187"/>
                    <a:pt x="13433" y="18024"/>
                  </a:cubicBezTo>
                  <a:cubicBezTo>
                    <a:pt x="12816" y="17063"/>
                    <a:pt x="11946" y="16324"/>
                    <a:pt x="11193" y="15490"/>
                  </a:cubicBezTo>
                  <a:cubicBezTo>
                    <a:pt x="10814" y="15061"/>
                    <a:pt x="10531" y="14604"/>
                    <a:pt x="10341" y="14049"/>
                  </a:cubicBezTo>
                  <a:cubicBezTo>
                    <a:pt x="9895" y="12782"/>
                    <a:pt x="9312" y="11573"/>
                    <a:pt x="8297" y="10654"/>
                  </a:cubicBezTo>
                  <a:cubicBezTo>
                    <a:pt x="7624" y="10033"/>
                    <a:pt x="7230" y="9284"/>
                    <a:pt x="6946" y="8457"/>
                  </a:cubicBezTo>
                  <a:cubicBezTo>
                    <a:pt x="6610" y="7493"/>
                    <a:pt x="6068" y="6706"/>
                    <a:pt x="5122" y="6284"/>
                  </a:cubicBezTo>
                  <a:cubicBezTo>
                    <a:pt x="4766" y="6127"/>
                    <a:pt x="4566" y="5841"/>
                    <a:pt x="4376" y="5534"/>
                  </a:cubicBezTo>
                  <a:cubicBezTo>
                    <a:pt x="3820" y="4649"/>
                    <a:pt x="3188" y="3896"/>
                    <a:pt x="2280" y="3320"/>
                  </a:cubicBezTo>
                  <a:cubicBezTo>
                    <a:pt x="1591" y="2891"/>
                    <a:pt x="1061" y="2227"/>
                    <a:pt x="482" y="1648"/>
                  </a:cubicBezTo>
                  <a:cubicBezTo>
                    <a:pt x="221" y="1389"/>
                    <a:pt x="62" y="1066"/>
                    <a:pt x="5" y="695"/>
                  </a:cubicBezTo>
                  <a:cubicBezTo>
                    <a:pt x="-48" y="310"/>
                    <a:pt x="304" y="-126"/>
                    <a:pt x="629" y="34"/>
                  </a:cubicBezTo>
                  <a:cubicBezTo>
                    <a:pt x="1723" y="542"/>
                    <a:pt x="2901" y="616"/>
                    <a:pt x="4066" y="732"/>
                  </a:cubicBezTo>
                  <a:cubicBezTo>
                    <a:pt x="4550" y="773"/>
                    <a:pt x="4906" y="1107"/>
                    <a:pt x="5160" y="1509"/>
                  </a:cubicBezTo>
                  <a:cubicBezTo>
                    <a:pt x="5822" y="2588"/>
                    <a:pt x="6715" y="3395"/>
                    <a:pt x="7840" y="4002"/>
                  </a:cubicBezTo>
                  <a:cubicBezTo>
                    <a:pt x="8233" y="4216"/>
                    <a:pt x="8612" y="4533"/>
                    <a:pt x="8865" y="4904"/>
                  </a:cubicBezTo>
                  <a:cubicBezTo>
                    <a:pt x="9490" y="5803"/>
                    <a:pt x="10391" y="6236"/>
                    <a:pt x="11382" y="6549"/>
                  </a:cubicBezTo>
                  <a:cubicBezTo>
                    <a:pt x="11776" y="6669"/>
                    <a:pt x="12192" y="6662"/>
                    <a:pt x="12332" y="7169"/>
                  </a:cubicBezTo>
                  <a:cubicBezTo>
                    <a:pt x="12385" y="7387"/>
                    <a:pt x="12654" y="7367"/>
                    <a:pt x="12828" y="7472"/>
                  </a:cubicBezTo>
                  <a:cubicBezTo>
                    <a:pt x="13559" y="7878"/>
                    <a:pt x="14327" y="8273"/>
                    <a:pt x="14682" y="9101"/>
                  </a:cubicBezTo>
                  <a:cubicBezTo>
                    <a:pt x="14773" y="9305"/>
                    <a:pt x="14913" y="9424"/>
                    <a:pt x="15129" y="9482"/>
                  </a:cubicBezTo>
                  <a:cubicBezTo>
                    <a:pt x="15754" y="9632"/>
                    <a:pt x="15928" y="10054"/>
                    <a:pt x="15822" y="10647"/>
                  </a:cubicBezTo>
                  <a:cubicBezTo>
                    <a:pt x="15806" y="10698"/>
                    <a:pt x="15791" y="10752"/>
                    <a:pt x="15776" y="10800"/>
                  </a:cubicBezTo>
                  <a:cubicBezTo>
                    <a:pt x="15466" y="11788"/>
                    <a:pt x="15754" y="12159"/>
                    <a:pt x="16632" y="12418"/>
                  </a:cubicBezTo>
                  <a:cubicBezTo>
                    <a:pt x="17010" y="12523"/>
                    <a:pt x="17252" y="12768"/>
                    <a:pt x="17400" y="13116"/>
                  </a:cubicBezTo>
                  <a:cubicBezTo>
                    <a:pt x="17442" y="13215"/>
                    <a:pt x="17479" y="13314"/>
                    <a:pt x="17525" y="13402"/>
                  </a:cubicBezTo>
                  <a:cubicBezTo>
                    <a:pt x="17956" y="14342"/>
                    <a:pt x="18588" y="14996"/>
                    <a:pt x="19728" y="1504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DC3F3BD0-3FA3-4472-8E88-FFAC9331AD26}"/>
                </a:ext>
              </a:extLst>
            </p:cNvPr>
            <p:cNvSpPr/>
            <p:nvPr/>
          </p:nvSpPr>
          <p:spPr>
            <a:xfrm>
              <a:off x="3700099" y="1359925"/>
              <a:ext cx="149446" cy="181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0874" extrusionOk="0">
                  <a:moveTo>
                    <a:pt x="15766" y="3699"/>
                  </a:moveTo>
                  <a:cubicBezTo>
                    <a:pt x="16416" y="3261"/>
                    <a:pt x="16240" y="2833"/>
                    <a:pt x="16416" y="2516"/>
                  </a:cubicBezTo>
                  <a:cubicBezTo>
                    <a:pt x="16823" y="1679"/>
                    <a:pt x="17850" y="1387"/>
                    <a:pt x="18652" y="1932"/>
                  </a:cubicBezTo>
                  <a:cubicBezTo>
                    <a:pt x="19083" y="2239"/>
                    <a:pt x="19478" y="2643"/>
                    <a:pt x="19799" y="3047"/>
                  </a:cubicBezTo>
                  <a:cubicBezTo>
                    <a:pt x="20826" y="4430"/>
                    <a:pt x="21349" y="5948"/>
                    <a:pt x="21385" y="7603"/>
                  </a:cubicBezTo>
                  <a:cubicBezTo>
                    <a:pt x="21409" y="7881"/>
                    <a:pt x="21324" y="8188"/>
                    <a:pt x="21191" y="8441"/>
                  </a:cubicBezTo>
                  <a:cubicBezTo>
                    <a:pt x="20583" y="9589"/>
                    <a:pt x="20407" y="10816"/>
                    <a:pt x="20455" y="12092"/>
                  </a:cubicBezTo>
                  <a:cubicBezTo>
                    <a:pt x="20473" y="12929"/>
                    <a:pt x="20346" y="13732"/>
                    <a:pt x="19107" y="13869"/>
                  </a:cubicBezTo>
                  <a:cubicBezTo>
                    <a:pt x="18846" y="13898"/>
                    <a:pt x="18779" y="14195"/>
                    <a:pt x="18913" y="14409"/>
                  </a:cubicBezTo>
                  <a:cubicBezTo>
                    <a:pt x="19046" y="14672"/>
                    <a:pt x="19259" y="14891"/>
                    <a:pt x="19410" y="15149"/>
                  </a:cubicBezTo>
                  <a:cubicBezTo>
                    <a:pt x="19690" y="15602"/>
                    <a:pt x="20000" y="16045"/>
                    <a:pt x="20170" y="16527"/>
                  </a:cubicBezTo>
                  <a:cubicBezTo>
                    <a:pt x="21063" y="18941"/>
                    <a:pt x="18937" y="21200"/>
                    <a:pt x="16113" y="20835"/>
                  </a:cubicBezTo>
                  <a:cubicBezTo>
                    <a:pt x="15463" y="20742"/>
                    <a:pt x="14721" y="20650"/>
                    <a:pt x="14242" y="20329"/>
                  </a:cubicBezTo>
                  <a:cubicBezTo>
                    <a:pt x="12656" y="19248"/>
                    <a:pt x="10840" y="18542"/>
                    <a:pt x="9181" y="17588"/>
                  </a:cubicBezTo>
                  <a:cubicBezTo>
                    <a:pt x="8908" y="17432"/>
                    <a:pt x="8574" y="17286"/>
                    <a:pt x="8404" y="17072"/>
                  </a:cubicBezTo>
                  <a:cubicBezTo>
                    <a:pt x="7973" y="16517"/>
                    <a:pt x="7536" y="16507"/>
                    <a:pt x="6952" y="16882"/>
                  </a:cubicBezTo>
                  <a:cubicBezTo>
                    <a:pt x="6473" y="17174"/>
                    <a:pt x="5981" y="17077"/>
                    <a:pt x="5646" y="16688"/>
                  </a:cubicBezTo>
                  <a:cubicBezTo>
                    <a:pt x="4632" y="15456"/>
                    <a:pt x="3496" y="14322"/>
                    <a:pt x="3545" y="12583"/>
                  </a:cubicBezTo>
                  <a:cubicBezTo>
                    <a:pt x="3569" y="11172"/>
                    <a:pt x="3065" y="10807"/>
                    <a:pt x="1540" y="10534"/>
                  </a:cubicBezTo>
                  <a:cubicBezTo>
                    <a:pt x="1218" y="10480"/>
                    <a:pt x="872" y="10524"/>
                    <a:pt x="568" y="10437"/>
                  </a:cubicBezTo>
                  <a:cubicBezTo>
                    <a:pt x="131" y="10354"/>
                    <a:pt x="-191" y="9580"/>
                    <a:pt x="131" y="9351"/>
                  </a:cubicBezTo>
                  <a:cubicBezTo>
                    <a:pt x="1443" y="8426"/>
                    <a:pt x="1984" y="6931"/>
                    <a:pt x="3308" y="6031"/>
                  </a:cubicBezTo>
                  <a:cubicBezTo>
                    <a:pt x="3739" y="5734"/>
                    <a:pt x="3952" y="5359"/>
                    <a:pt x="3830" y="4882"/>
                  </a:cubicBezTo>
                  <a:cubicBezTo>
                    <a:pt x="3520" y="3796"/>
                    <a:pt x="4110" y="2993"/>
                    <a:pt x="4954" y="2375"/>
                  </a:cubicBezTo>
                  <a:cubicBezTo>
                    <a:pt x="6236" y="1460"/>
                    <a:pt x="7560" y="554"/>
                    <a:pt x="9382" y="856"/>
                  </a:cubicBezTo>
                  <a:cubicBezTo>
                    <a:pt x="10317" y="1007"/>
                    <a:pt x="11138" y="627"/>
                    <a:pt x="11988" y="306"/>
                  </a:cubicBezTo>
                  <a:cubicBezTo>
                    <a:pt x="13767" y="-400"/>
                    <a:pt x="15007" y="121"/>
                    <a:pt x="15463" y="1800"/>
                  </a:cubicBezTo>
                  <a:cubicBezTo>
                    <a:pt x="15614" y="2351"/>
                    <a:pt x="15632" y="2925"/>
                    <a:pt x="15766" y="369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55656D7A-DD41-4F54-BCBC-D7F2737085B5}"/>
                </a:ext>
              </a:extLst>
            </p:cNvPr>
            <p:cNvSpPr/>
            <p:nvPr/>
          </p:nvSpPr>
          <p:spPr>
            <a:xfrm>
              <a:off x="4500199" y="4649225"/>
              <a:ext cx="221602" cy="202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83" extrusionOk="0">
                  <a:moveTo>
                    <a:pt x="5706" y="4857"/>
                  </a:moveTo>
                  <a:cubicBezTo>
                    <a:pt x="5278" y="4596"/>
                    <a:pt x="4866" y="4946"/>
                    <a:pt x="4454" y="4969"/>
                  </a:cubicBezTo>
                  <a:cubicBezTo>
                    <a:pt x="3577" y="5005"/>
                    <a:pt x="2778" y="4893"/>
                    <a:pt x="2276" y="3850"/>
                  </a:cubicBezTo>
                  <a:cubicBezTo>
                    <a:pt x="2025" y="3346"/>
                    <a:pt x="1662" y="3086"/>
                    <a:pt x="1176" y="3077"/>
                  </a:cubicBezTo>
                  <a:cubicBezTo>
                    <a:pt x="764" y="3059"/>
                    <a:pt x="423" y="2865"/>
                    <a:pt x="147" y="2475"/>
                  </a:cubicBezTo>
                  <a:cubicBezTo>
                    <a:pt x="-88" y="2137"/>
                    <a:pt x="-47" y="1656"/>
                    <a:pt x="307" y="1477"/>
                  </a:cubicBezTo>
                  <a:cubicBezTo>
                    <a:pt x="1119" y="1045"/>
                    <a:pt x="1942" y="636"/>
                    <a:pt x="2762" y="214"/>
                  </a:cubicBezTo>
                  <a:cubicBezTo>
                    <a:pt x="3133" y="21"/>
                    <a:pt x="3532" y="-47"/>
                    <a:pt x="3911" y="34"/>
                  </a:cubicBezTo>
                  <a:cubicBezTo>
                    <a:pt x="4858" y="232"/>
                    <a:pt x="5694" y="807"/>
                    <a:pt x="6542" y="1283"/>
                  </a:cubicBezTo>
                  <a:cubicBezTo>
                    <a:pt x="6962" y="1513"/>
                    <a:pt x="7090" y="2124"/>
                    <a:pt x="7123" y="2681"/>
                  </a:cubicBezTo>
                  <a:cubicBezTo>
                    <a:pt x="7123" y="3081"/>
                    <a:pt x="7045" y="3490"/>
                    <a:pt x="7045" y="3890"/>
                  </a:cubicBezTo>
                  <a:cubicBezTo>
                    <a:pt x="7028" y="4313"/>
                    <a:pt x="7123" y="4780"/>
                    <a:pt x="7399" y="5000"/>
                  </a:cubicBezTo>
                  <a:cubicBezTo>
                    <a:pt x="7988" y="5463"/>
                    <a:pt x="8330" y="6151"/>
                    <a:pt x="8741" y="6794"/>
                  </a:cubicBezTo>
                  <a:cubicBezTo>
                    <a:pt x="9108" y="7346"/>
                    <a:pt x="9610" y="7369"/>
                    <a:pt x="10047" y="6865"/>
                  </a:cubicBezTo>
                  <a:cubicBezTo>
                    <a:pt x="10343" y="6555"/>
                    <a:pt x="10595" y="6182"/>
                    <a:pt x="10858" y="5832"/>
                  </a:cubicBezTo>
                  <a:cubicBezTo>
                    <a:pt x="11299" y="5229"/>
                    <a:pt x="11715" y="4582"/>
                    <a:pt x="12448" y="4412"/>
                  </a:cubicBezTo>
                  <a:cubicBezTo>
                    <a:pt x="12785" y="4331"/>
                    <a:pt x="13024" y="4020"/>
                    <a:pt x="13230" y="3688"/>
                  </a:cubicBezTo>
                  <a:cubicBezTo>
                    <a:pt x="13918" y="2569"/>
                    <a:pt x="14758" y="2475"/>
                    <a:pt x="15714" y="3171"/>
                  </a:cubicBezTo>
                  <a:cubicBezTo>
                    <a:pt x="16096" y="3436"/>
                    <a:pt x="16554" y="3557"/>
                    <a:pt x="16953" y="3827"/>
                  </a:cubicBezTo>
                  <a:cubicBezTo>
                    <a:pt x="17834" y="4438"/>
                    <a:pt x="18732" y="4919"/>
                    <a:pt x="19778" y="4893"/>
                  </a:cubicBezTo>
                  <a:cubicBezTo>
                    <a:pt x="19996" y="4879"/>
                    <a:pt x="20215" y="5009"/>
                    <a:pt x="20425" y="5099"/>
                  </a:cubicBezTo>
                  <a:cubicBezTo>
                    <a:pt x="20820" y="5265"/>
                    <a:pt x="21104" y="5553"/>
                    <a:pt x="21112" y="6124"/>
                  </a:cubicBezTo>
                  <a:cubicBezTo>
                    <a:pt x="21129" y="6389"/>
                    <a:pt x="21186" y="6663"/>
                    <a:pt x="21186" y="6933"/>
                  </a:cubicBezTo>
                  <a:cubicBezTo>
                    <a:pt x="21261" y="10722"/>
                    <a:pt x="21306" y="14519"/>
                    <a:pt x="21380" y="18313"/>
                  </a:cubicBezTo>
                  <a:cubicBezTo>
                    <a:pt x="21396" y="19126"/>
                    <a:pt x="21471" y="19935"/>
                    <a:pt x="21499" y="20744"/>
                  </a:cubicBezTo>
                  <a:cubicBezTo>
                    <a:pt x="21512" y="21014"/>
                    <a:pt x="21483" y="21292"/>
                    <a:pt x="21232" y="21427"/>
                  </a:cubicBezTo>
                  <a:cubicBezTo>
                    <a:pt x="20997" y="21553"/>
                    <a:pt x="20791" y="21454"/>
                    <a:pt x="20618" y="21270"/>
                  </a:cubicBezTo>
                  <a:cubicBezTo>
                    <a:pt x="20231" y="20892"/>
                    <a:pt x="19852" y="20483"/>
                    <a:pt x="19494" y="20052"/>
                  </a:cubicBezTo>
                  <a:cubicBezTo>
                    <a:pt x="19070" y="19535"/>
                    <a:pt x="18584" y="19333"/>
                    <a:pt x="17983" y="19508"/>
                  </a:cubicBezTo>
                  <a:cubicBezTo>
                    <a:pt x="17274" y="19701"/>
                    <a:pt x="16554" y="19850"/>
                    <a:pt x="15833" y="19993"/>
                  </a:cubicBezTo>
                  <a:cubicBezTo>
                    <a:pt x="15569" y="20038"/>
                    <a:pt x="15285" y="20011"/>
                    <a:pt x="15009" y="19989"/>
                  </a:cubicBezTo>
                  <a:cubicBezTo>
                    <a:pt x="14655" y="19949"/>
                    <a:pt x="14466" y="19508"/>
                    <a:pt x="14564" y="19072"/>
                  </a:cubicBezTo>
                  <a:cubicBezTo>
                    <a:pt x="14742" y="18313"/>
                    <a:pt x="15141" y="17742"/>
                    <a:pt x="15697" y="17391"/>
                  </a:cubicBezTo>
                  <a:cubicBezTo>
                    <a:pt x="16142" y="17112"/>
                    <a:pt x="16158" y="16753"/>
                    <a:pt x="16096" y="16231"/>
                  </a:cubicBezTo>
                  <a:cubicBezTo>
                    <a:pt x="15804" y="13894"/>
                    <a:pt x="14919" y="12173"/>
                    <a:pt x="12921" y="11544"/>
                  </a:cubicBezTo>
                  <a:cubicBezTo>
                    <a:pt x="11682" y="11153"/>
                    <a:pt x="10516" y="10492"/>
                    <a:pt x="9240" y="10187"/>
                  </a:cubicBezTo>
                  <a:cubicBezTo>
                    <a:pt x="8354" y="9971"/>
                    <a:pt x="7530" y="9256"/>
                    <a:pt x="6711" y="8699"/>
                  </a:cubicBezTo>
                  <a:cubicBezTo>
                    <a:pt x="6299" y="8434"/>
                    <a:pt x="5990" y="8461"/>
                    <a:pt x="5665" y="8838"/>
                  </a:cubicBezTo>
                  <a:cubicBezTo>
                    <a:pt x="5505" y="9027"/>
                    <a:pt x="5295" y="9167"/>
                    <a:pt x="5101" y="9256"/>
                  </a:cubicBezTo>
                  <a:cubicBezTo>
                    <a:pt x="4808" y="9382"/>
                    <a:pt x="4487" y="9266"/>
                    <a:pt x="4372" y="8946"/>
                  </a:cubicBezTo>
                  <a:cubicBezTo>
                    <a:pt x="4063" y="7984"/>
                    <a:pt x="3651" y="7126"/>
                    <a:pt x="2939" y="6501"/>
                  </a:cubicBezTo>
                  <a:cubicBezTo>
                    <a:pt x="2753" y="6344"/>
                    <a:pt x="2836" y="5904"/>
                    <a:pt x="3058" y="5845"/>
                  </a:cubicBezTo>
                  <a:cubicBezTo>
                    <a:pt x="3812" y="5639"/>
                    <a:pt x="4574" y="5445"/>
                    <a:pt x="5336" y="5243"/>
                  </a:cubicBezTo>
                  <a:cubicBezTo>
                    <a:pt x="5505" y="5207"/>
                    <a:pt x="5677" y="5180"/>
                    <a:pt x="5706" y="485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8376B938-265E-43CE-942D-EE2BFEC089CA}"/>
                </a:ext>
              </a:extLst>
            </p:cNvPr>
            <p:cNvSpPr/>
            <p:nvPr/>
          </p:nvSpPr>
          <p:spPr>
            <a:xfrm>
              <a:off x="4627199" y="1817124"/>
              <a:ext cx="180446" cy="139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34" extrusionOk="0">
                  <a:moveTo>
                    <a:pt x="13611" y="11612"/>
                  </a:moveTo>
                  <a:cubicBezTo>
                    <a:pt x="13520" y="12676"/>
                    <a:pt x="13682" y="13447"/>
                    <a:pt x="13989" y="14154"/>
                  </a:cubicBezTo>
                  <a:cubicBezTo>
                    <a:pt x="14024" y="14213"/>
                    <a:pt x="14115" y="14252"/>
                    <a:pt x="14170" y="14239"/>
                  </a:cubicBezTo>
                  <a:cubicBezTo>
                    <a:pt x="14225" y="14213"/>
                    <a:pt x="14316" y="14122"/>
                    <a:pt x="14316" y="14064"/>
                  </a:cubicBezTo>
                  <a:cubicBezTo>
                    <a:pt x="14296" y="13201"/>
                    <a:pt x="14170" y="12416"/>
                    <a:pt x="13611" y="11612"/>
                  </a:cubicBezTo>
                  <a:close/>
                  <a:moveTo>
                    <a:pt x="13364" y="4690"/>
                  </a:moveTo>
                  <a:cubicBezTo>
                    <a:pt x="13213" y="4730"/>
                    <a:pt x="13127" y="4852"/>
                    <a:pt x="13178" y="5067"/>
                  </a:cubicBezTo>
                  <a:cubicBezTo>
                    <a:pt x="13284" y="5722"/>
                    <a:pt x="13465" y="6318"/>
                    <a:pt x="13918" y="6623"/>
                  </a:cubicBezTo>
                  <a:cubicBezTo>
                    <a:pt x="13969" y="6662"/>
                    <a:pt x="14060" y="6662"/>
                    <a:pt x="14115" y="6643"/>
                  </a:cubicBezTo>
                  <a:cubicBezTo>
                    <a:pt x="14155" y="6604"/>
                    <a:pt x="14225" y="6513"/>
                    <a:pt x="14225" y="6435"/>
                  </a:cubicBezTo>
                  <a:cubicBezTo>
                    <a:pt x="14185" y="5813"/>
                    <a:pt x="13702" y="4827"/>
                    <a:pt x="13364" y="4690"/>
                  </a:cubicBezTo>
                  <a:close/>
                  <a:moveTo>
                    <a:pt x="7225" y="18941"/>
                  </a:moveTo>
                  <a:cubicBezTo>
                    <a:pt x="7170" y="19013"/>
                    <a:pt x="7094" y="19039"/>
                    <a:pt x="7059" y="19110"/>
                  </a:cubicBezTo>
                  <a:cubicBezTo>
                    <a:pt x="6646" y="19934"/>
                    <a:pt x="6661" y="21484"/>
                    <a:pt x="5674" y="21322"/>
                  </a:cubicBezTo>
                  <a:cubicBezTo>
                    <a:pt x="4541" y="21134"/>
                    <a:pt x="3277" y="20848"/>
                    <a:pt x="2778" y="19058"/>
                  </a:cubicBezTo>
                  <a:cubicBezTo>
                    <a:pt x="2436" y="17910"/>
                    <a:pt x="2003" y="17028"/>
                    <a:pt x="1283" y="16373"/>
                  </a:cubicBezTo>
                  <a:cubicBezTo>
                    <a:pt x="547" y="15698"/>
                    <a:pt x="220" y="14621"/>
                    <a:pt x="38" y="13428"/>
                  </a:cubicBezTo>
                  <a:cubicBezTo>
                    <a:pt x="-12" y="13039"/>
                    <a:pt x="-52" y="12585"/>
                    <a:pt x="185" y="12332"/>
                  </a:cubicBezTo>
                  <a:cubicBezTo>
                    <a:pt x="779" y="11663"/>
                    <a:pt x="779" y="10879"/>
                    <a:pt x="547" y="9970"/>
                  </a:cubicBezTo>
                  <a:cubicBezTo>
                    <a:pt x="205" y="8680"/>
                    <a:pt x="401" y="7428"/>
                    <a:pt x="960" y="6390"/>
                  </a:cubicBezTo>
                  <a:cubicBezTo>
                    <a:pt x="1267" y="5813"/>
                    <a:pt x="1267" y="5384"/>
                    <a:pt x="1136" y="4781"/>
                  </a:cubicBezTo>
                  <a:cubicBezTo>
                    <a:pt x="995" y="4184"/>
                    <a:pt x="1051" y="3529"/>
                    <a:pt x="1464" y="3244"/>
                  </a:cubicBezTo>
                  <a:cubicBezTo>
                    <a:pt x="2345" y="2615"/>
                    <a:pt x="3010" y="1655"/>
                    <a:pt x="3710" y="721"/>
                  </a:cubicBezTo>
                  <a:cubicBezTo>
                    <a:pt x="3891" y="468"/>
                    <a:pt x="4158" y="286"/>
                    <a:pt x="4395" y="130"/>
                  </a:cubicBezTo>
                  <a:cubicBezTo>
                    <a:pt x="4752" y="-116"/>
                    <a:pt x="5100" y="-12"/>
                    <a:pt x="5317" y="435"/>
                  </a:cubicBezTo>
                  <a:cubicBezTo>
                    <a:pt x="6269" y="2478"/>
                    <a:pt x="7492" y="4132"/>
                    <a:pt x="8791" y="5729"/>
                  </a:cubicBezTo>
                  <a:cubicBezTo>
                    <a:pt x="9129" y="6156"/>
                    <a:pt x="9079" y="6792"/>
                    <a:pt x="9184" y="7350"/>
                  </a:cubicBezTo>
                  <a:cubicBezTo>
                    <a:pt x="9255" y="7642"/>
                    <a:pt x="9456" y="7843"/>
                    <a:pt x="9653" y="7694"/>
                  </a:cubicBezTo>
                  <a:cubicBezTo>
                    <a:pt x="9819" y="7596"/>
                    <a:pt x="10030" y="7305"/>
                    <a:pt x="10030" y="7103"/>
                  </a:cubicBezTo>
                  <a:cubicBezTo>
                    <a:pt x="10046" y="6228"/>
                    <a:pt x="9975" y="5346"/>
                    <a:pt x="9975" y="4463"/>
                  </a:cubicBezTo>
                  <a:cubicBezTo>
                    <a:pt x="9960" y="2407"/>
                    <a:pt x="10247" y="1895"/>
                    <a:pt x="11652" y="1447"/>
                  </a:cubicBezTo>
                  <a:cubicBezTo>
                    <a:pt x="12030" y="1317"/>
                    <a:pt x="12317" y="1415"/>
                    <a:pt x="12564" y="1804"/>
                  </a:cubicBezTo>
                  <a:cubicBezTo>
                    <a:pt x="12982" y="2453"/>
                    <a:pt x="13415" y="3076"/>
                    <a:pt x="13828" y="3737"/>
                  </a:cubicBezTo>
                  <a:cubicBezTo>
                    <a:pt x="14367" y="4606"/>
                    <a:pt x="14981" y="5125"/>
                    <a:pt x="15807" y="4730"/>
                  </a:cubicBezTo>
                  <a:cubicBezTo>
                    <a:pt x="16849" y="4230"/>
                    <a:pt x="17620" y="4638"/>
                    <a:pt x="18345" y="5839"/>
                  </a:cubicBezTo>
                  <a:cubicBezTo>
                    <a:pt x="18869" y="6695"/>
                    <a:pt x="19604" y="7305"/>
                    <a:pt x="20234" y="8031"/>
                  </a:cubicBezTo>
                  <a:cubicBezTo>
                    <a:pt x="20561" y="8382"/>
                    <a:pt x="20899" y="8745"/>
                    <a:pt x="21186" y="9173"/>
                  </a:cubicBezTo>
                  <a:cubicBezTo>
                    <a:pt x="21442" y="9549"/>
                    <a:pt x="21548" y="10075"/>
                    <a:pt x="21135" y="10385"/>
                  </a:cubicBezTo>
                  <a:cubicBezTo>
                    <a:pt x="20284" y="10969"/>
                    <a:pt x="19967" y="11839"/>
                    <a:pt x="20017" y="13201"/>
                  </a:cubicBezTo>
                  <a:cubicBezTo>
                    <a:pt x="20088" y="14492"/>
                    <a:pt x="19473" y="15361"/>
                    <a:pt x="18849" y="16152"/>
                  </a:cubicBezTo>
                  <a:cubicBezTo>
                    <a:pt x="18255" y="16860"/>
                    <a:pt x="17620" y="16879"/>
                    <a:pt x="16920" y="16574"/>
                  </a:cubicBezTo>
                  <a:cubicBezTo>
                    <a:pt x="16346" y="16321"/>
                    <a:pt x="16205" y="16743"/>
                    <a:pt x="16296" y="17515"/>
                  </a:cubicBezTo>
                  <a:cubicBezTo>
                    <a:pt x="16366" y="18098"/>
                    <a:pt x="16094" y="18448"/>
                    <a:pt x="15711" y="18507"/>
                  </a:cubicBezTo>
                  <a:cubicBezTo>
                    <a:pt x="15127" y="18565"/>
                    <a:pt x="14513" y="18481"/>
                    <a:pt x="13939" y="18890"/>
                  </a:cubicBezTo>
                  <a:cubicBezTo>
                    <a:pt x="13591" y="19136"/>
                    <a:pt x="13253" y="18812"/>
                    <a:pt x="13017" y="18474"/>
                  </a:cubicBezTo>
                  <a:cubicBezTo>
                    <a:pt x="12297" y="17385"/>
                    <a:pt x="11506" y="17754"/>
                    <a:pt x="10751" y="18267"/>
                  </a:cubicBezTo>
                  <a:cubicBezTo>
                    <a:pt x="10267" y="18565"/>
                    <a:pt x="9819" y="19058"/>
                    <a:pt x="9325" y="19428"/>
                  </a:cubicBezTo>
                  <a:cubicBezTo>
                    <a:pt x="8353" y="20128"/>
                    <a:pt x="8247" y="20090"/>
                    <a:pt x="7225" y="1894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279D39A9-3106-4914-A976-796FC4A87794}"/>
                </a:ext>
              </a:extLst>
            </p:cNvPr>
            <p:cNvSpPr/>
            <p:nvPr/>
          </p:nvSpPr>
          <p:spPr>
            <a:xfrm>
              <a:off x="4500198" y="3582425"/>
              <a:ext cx="235426" cy="231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342" extrusionOk="0">
                  <a:moveTo>
                    <a:pt x="7055" y="19606"/>
                  </a:moveTo>
                  <a:cubicBezTo>
                    <a:pt x="7085" y="19555"/>
                    <a:pt x="7109" y="19504"/>
                    <a:pt x="7136" y="19453"/>
                  </a:cubicBezTo>
                  <a:cubicBezTo>
                    <a:pt x="7236" y="19250"/>
                    <a:pt x="7372" y="19039"/>
                    <a:pt x="7260" y="18805"/>
                  </a:cubicBezTo>
                  <a:cubicBezTo>
                    <a:pt x="7151" y="18566"/>
                    <a:pt x="6931" y="18578"/>
                    <a:pt x="6722" y="18629"/>
                  </a:cubicBezTo>
                  <a:cubicBezTo>
                    <a:pt x="6073" y="18805"/>
                    <a:pt x="5412" y="18953"/>
                    <a:pt x="4775" y="19180"/>
                  </a:cubicBezTo>
                  <a:cubicBezTo>
                    <a:pt x="3986" y="19450"/>
                    <a:pt x="3128" y="19504"/>
                    <a:pt x="2498" y="20208"/>
                  </a:cubicBezTo>
                  <a:cubicBezTo>
                    <a:pt x="2301" y="20403"/>
                    <a:pt x="2027" y="20383"/>
                    <a:pt x="1760" y="20380"/>
                  </a:cubicBezTo>
                  <a:cubicBezTo>
                    <a:pt x="1242" y="20364"/>
                    <a:pt x="728" y="20372"/>
                    <a:pt x="203" y="20364"/>
                  </a:cubicBezTo>
                  <a:cubicBezTo>
                    <a:pt x="164" y="20329"/>
                    <a:pt x="122" y="20286"/>
                    <a:pt x="79" y="20250"/>
                  </a:cubicBezTo>
                  <a:cubicBezTo>
                    <a:pt x="-41" y="19829"/>
                    <a:pt x="-72" y="19415"/>
                    <a:pt x="330" y="19153"/>
                  </a:cubicBezTo>
                  <a:cubicBezTo>
                    <a:pt x="1389" y="18488"/>
                    <a:pt x="2332" y="17664"/>
                    <a:pt x="3175" y="16671"/>
                  </a:cubicBezTo>
                  <a:cubicBezTo>
                    <a:pt x="3545" y="16207"/>
                    <a:pt x="4029" y="16015"/>
                    <a:pt x="4585" y="16027"/>
                  </a:cubicBezTo>
                  <a:cubicBezTo>
                    <a:pt x="5424" y="16046"/>
                    <a:pt x="6251" y="15952"/>
                    <a:pt x="7070" y="15726"/>
                  </a:cubicBezTo>
                  <a:cubicBezTo>
                    <a:pt x="7580" y="15585"/>
                    <a:pt x="8090" y="15597"/>
                    <a:pt x="8612" y="15777"/>
                  </a:cubicBezTo>
                  <a:cubicBezTo>
                    <a:pt x="9281" y="15996"/>
                    <a:pt x="9621" y="15777"/>
                    <a:pt x="9791" y="15034"/>
                  </a:cubicBezTo>
                  <a:cubicBezTo>
                    <a:pt x="9926" y="14378"/>
                    <a:pt x="10193" y="13835"/>
                    <a:pt x="10587" y="13350"/>
                  </a:cubicBezTo>
                  <a:cubicBezTo>
                    <a:pt x="10908" y="12948"/>
                    <a:pt x="11074" y="12451"/>
                    <a:pt x="11198" y="11940"/>
                  </a:cubicBezTo>
                  <a:cubicBezTo>
                    <a:pt x="11263" y="11666"/>
                    <a:pt x="11418" y="11404"/>
                    <a:pt x="11584" y="11181"/>
                  </a:cubicBezTo>
                  <a:cubicBezTo>
                    <a:pt x="11665" y="11076"/>
                    <a:pt x="11862" y="11010"/>
                    <a:pt x="11998" y="11037"/>
                  </a:cubicBezTo>
                  <a:cubicBezTo>
                    <a:pt x="12175" y="11068"/>
                    <a:pt x="12206" y="11272"/>
                    <a:pt x="12152" y="11451"/>
                  </a:cubicBezTo>
                  <a:cubicBezTo>
                    <a:pt x="12121" y="11564"/>
                    <a:pt x="12067" y="11674"/>
                    <a:pt x="12025" y="11772"/>
                  </a:cubicBezTo>
                  <a:cubicBezTo>
                    <a:pt x="11940" y="11995"/>
                    <a:pt x="11862" y="12248"/>
                    <a:pt x="12009" y="12436"/>
                  </a:cubicBezTo>
                  <a:cubicBezTo>
                    <a:pt x="12261" y="12741"/>
                    <a:pt x="12481" y="12455"/>
                    <a:pt x="12716" y="12350"/>
                  </a:cubicBezTo>
                  <a:cubicBezTo>
                    <a:pt x="13748" y="11854"/>
                    <a:pt x="14455" y="10931"/>
                    <a:pt x="15229" y="10041"/>
                  </a:cubicBezTo>
                  <a:cubicBezTo>
                    <a:pt x="16225" y="8888"/>
                    <a:pt x="16720" y="7525"/>
                    <a:pt x="17203" y="6091"/>
                  </a:cubicBezTo>
                  <a:cubicBezTo>
                    <a:pt x="17327" y="5704"/>
                    <a:pt x="17439" y="5285"/>
                    <a:pt x="17311" y="4879"/>
                  </a:cubicBezTo>
                  <a:cubicBezTo>
                    <a:pt x="16941" y="3660"/>
                    <a:pt x="17412" y="2586"/>
                    <a:pt x="17744" y="1495"/>
                  </a:cubicBezTo>
                  <a:cubicBezTo>
                    <a:pt x="17911" y="960"/>
                    <a:pt x="18061" y="941"/>
                    <a:pt x="18722" y="1097"/>
                  </a:cubicBezTo>
                  <a:cubicBezTo>
                    <a:pt x="19136" y="1195"/>
                    <a:pt x="19136" y="1195"/>
                    <a:pt x="19112" y="597"/>
                  </a:cubicBezTo>
                  <a:cubicBezTo>
                    <a:pt x="19097" y="409"/>
                    <a:pt x="19066" y="226"/>
                    <a:pt x="19209" y="104"/>
                  </a:cubicBezTo>
                  <a:cubicBezTo>
                    <a:pt x="19387" y="-52"/>
                    <a:pt x="19592" y="-9"/>
                    <a:pt x="19789" y="81"/>
                  </a:cubicBezTo>
                  <a:cubicBezTo>
                    <a:pt x="20121" y="241"/>
                    <a:pt x="20257" y="558"/>
                    <a:pt x="20272" y="925"/>
                  </a:cubicBezTo>
                  <a:cubicBezTo>
                    <a:pt x="20287" y="1785"/>
                    <a:pt x="20562" y="2527"/>
                    <a:pt x="20906" y="3269"/>
                  </a:cubicBezTo>
                  <a:cubicBezTo>
                    <a:pt x="21041" y="3590"/>
                    <a:pt x="21126" y="3930"/>
                    <a:pt x="21238" y="4270"/>
                  </a:cubicBezTo>
                  <a:cubicBezTo>
                    <a:pt x="21528" y="5145"/>
                    <a:pt x="21528" y="6000"/>
                    <a:pt x="21056" y="6801"/>
                  </a:cubicBezTo>
                  <a:cubicBezTo>
                    <a:pt x="20616" y="7579"/>
                    <a:pt x="20492" y="8583"/>
                    <a:pt x="19734" y="9162"/>
                  </a:cubicBezTo>
                  <a:cubicBezTo>
                    <a:pt x="19452" y="9353"/>
                    <a:pt x="19387" y="9791"/>
                    <a:pt x="19468" y="10130"/>
                  </a:cubicBezTo>
                  <a:cubicBezTo>
                    <a:pt x="19758" y="11350"/>
                    <a:pt x="19514" y="12451"/>
                    <a:pt x="19012" y="13530"/>
                  </a:cubicBezTo>
                  <a:cubicBezTo>
                    <a:pt x="18823" y="13952"/>
                    <a:pt x="18768" y="14444"/>
                    <a:pt x="18892" y="14921"/>
                  </a:cubicBezTo>
                  <a:cubicBezTo>
                    <a:pt x="19097" y="15765"/>
                    <a:pt x="18722" y="16406"/>
                    <a:pt x="18297" y="17019"/>
                  </a:cubicBezTo>
                  <a:cubicBezTo>
                    <a:pt x="17880" y="17601"/>
                    <a:pt x="17690" y="17641"/>
                    <a:pt x="16967" y="17316"/>
                  </a:cubicBezTo>
                  <a:cubicBezTo>
                    <a:pt x="16392" y="17043"/>
                    <a:pt x="16361" y="17050"/>
                    <a:pt x="15990" y="17703"/>
                  </a:cubicBezTo>
                  <a:cubicBezTo>
                    <a:pt x="15851" y="17945"/>
                    <a:pt x="15685" y="18430"/>
                    <a:pt x="15503" y="18250"/>
                  </a:cubicBezTo>
                  <a:cubicBezTo>
                    <a:pt x="14857" y="17574"/>
                    <a:pt x="14483" y="18316"/>
                    <a:pt x="13984" y="18477"/>
                  </a:cubicBezTo>
                  <a:cubicBezTo>
                    <a:pt x="13377" y="18672"/>
                    <a:pt x="12743" y="18649"/>
                    <a:pt x="12121" y="18488"/>
                  </a:cubicBezTo>
                  <a:cubicBezTo>
                    <a:pt x="11885" y="18430"/>
                    <a:pt x="11627" y="18125"/>
                    <a:pt x="11406" y="18402"/>
                  </a:cubicBezTo>
                  <a:cubicBezTo>
                    <a:pt x="11310" y="18528"/>
                    <a:pt x="11406" y="18856"/>
                    <a:pt x="11364" y="19079"/>
                  </a:cubicBezTo>
                  <a:cubicBezTo>
                    <a:pt x="11333" y="19231"/>
                    <a:pt x="11240" y="19430"/>
                    <a:pt x="11128" y="19504"/>
                  </a:cubicBezTo>
                  <a:cubicBezTo>
                    <a:pt x="10657" y="19833"/>
                    <a:pt x="10413" y="20364"/>
                    <a:pt x="10092" y="20825"/>
                  </a:cubicBezTo>
                  <a:cubicBezTo>
                    <a:pt x="9571" y="21548"/>
                    <a:pt x="8886" y="21505"/>
                    <a:pt x="8392" y="20747"/>
                  </a:cubicBezTo>
                  <a:cubicBezTo>
                    <a:pt x="8268" y="20555"/>
                    <a:pt x="8156" y="20340"/>
                    <a:pt x="8090" y="20126"/>
                  </a:cubicBezTo>
                  <a:cubicBezTo>
                    <a:pt x="7912" y="19516"/>
                    <a:pt x="7480" y="19579"/>
                    <a:pt x="7055" y="19606"/>
                  </a:cubicBezTo>
                  <a:cubicBezTo>
                    <a:pt x="7055" y="19606"/>
                    <a:pt x="7055" y="19606"/>
                    <a:pt x="7055" y="1960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22A2D4DD-F445-419E-969D-3470353DF7CF}"/>
                </a:ext>
              </a:extLst>
            </p:cNvPr>
            <p:cNvSpPr/>
            <p:nvPr/>
          </p:nvSpPr>
          <p:spPr>
            <a:xfrm>
              <a:off x="3674699" y="1194824"/>
              <a:ext cx="137205" cy="18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450" extrusionOk="0">
                  <a:moveTo>
                    <a:pt x="13161" y="0"/>
                  </a:moveTo>
                  <a:cubicBezTo>
                    <a:pt x="13956" y="-15"/>
                    <a:pt x="14475" y="383"/>
                    <a:pt x="14902" y="874"/>
                  </a:cubicBezTo>
                  <a:cubicBezTo>
                    <a:pt x="15769" y="1924"/>
                    <a:pt x="16334" y="3092"/>
                    <a:pt x="16748" y="4304"/>
                  </a:cubicBezTo>
                  <a:cubicBezTo>
                    <a:pt x="17221" y="5644"/>
                    <a:pt x="18088" y="6704"/>
                    <a:pt x="19500" y="7484"/>
                  </a:cubicBezTo>
                  <a:cubicBezTo>
                    <a:pt x="19704" y="7602"/>
                    <a:pt x="19947" y="7711"/>
                    <a:pt x="20131" y="7872"/>
                  </a:cubicBezTo>
                  <a:cubicBezTo>
                    <a:pt x="20388" y="8078"/>
                    <a:pt x="20650" y="8279"/>
                    <a:pt x="20840" y="8520"/>
                  </a:cubicBezTo>
                  <a:cubicBezTo>
                    <a:pt x="21445" y="9423"/>
                    <a:pt x="21445" y="10302"/>
                    <a:pt x="20223" y="10768"/>
                  </a:cubicBezTo>
                  <a:cubicBezTo>
                    <a:pt x="19993" y="10876"/>
                    <a:pt x="19757" y="10994"/>
                    <a:pt x="19520" y="11077"/>
                  </a:cubicBezTo>
                  <a:cubicBezTo>
                    <a:pt x="18771" y="11337"/>
                    <a:pt x="18462" y="11857"/>
                    <a:pt x="18515" y="12495"/>
                  </a:cubicBezTo>
                  <a:cubicBezTo>
                    <a:pt x="18541" y="13079"/>
                    <a:pt x="18653" y="13664"/>
                    <a:pt x="18817" y="14243"/>
                  </a:cubicBezTo>
                  <a:cubicBezTo>
                    <a:pt x="18942" y="14753"/>
                    <a:pt x="19172" y="15234"/>
                    <a:pt x="19317" y="15735"/>
                  </a:cubicBezTo>
                  <a:cubicBezTo>
                    <a:pt x="19638" y="17074"/>
                    <a:pt x="18982" y="17840"/>
                    <a:pt x="17365" y="18115"/>
                  </a:cubicBezTo>
                  <a:cubicBezTo>
                    <a:pt x="17175" y="18144"/>
                    <a:pt x="17011" y="18169"/>
                    <a:pt x="16827" y="18155"/>
                  </a:cubicBezTo>
                  <a:cubicBezTo>
                    <a:pt x="14666" y="18041"/>
                    <a:pt x="12872" y="18866"/>
                    <a:pt x="11118" y="19774"/>
                  </a:cubicBezTo>
                  <a:cubicBezTo>
                    <a:pt x="10291" y="20216"/>
                    <a:pt x="9476" y="20652"/>
                    <a:pt x="8674" y="21114"/>
                  </a:cubicBezTo>
                  <a:cubicBezTo>
                    <a:pt x="7827" y="21585"/>
                    <a:pt x="7013" y="21546"/>
                    <a:pt x="6184" y="21089"/>
                  </a:cubicBezTo>
                  <a:cubicBezTo>
                    <a:pt x="5061" y="20485"/>
                    <a:pt x="3951" y="19872"/>
                    <a:pt x="2880" y="19224"/>
                  </a:cubicBezTo>
                  <a:cubicBezTo>
                    <a:pt x="2526" y="19023"/>
                    <a:pt x="2151" y="18748"/>
                    <a:pt x="1987" y="18439"/>
                  </a:cubicBezTo>
                  <a:cubicBezTo>
                    <a:pt x="1704" y="17875"/>
                    <a:pt x="1277" y="17472"/>
                    <a:pt x="673" y="17119"/>
                  </a:cubicBezTo>
                  <a:cubicBezTo>
                    <a:pt x="-102" y="16648"/>
                    <a:pt x="-155" y="16279"/>
                    <a:pt x="246" y="15587"/>
                  </a:cubicBezTo>
                  <a:cubicBezTo>
                    <a:pt x="837" y="14655"/>
                    <a:pt x="1494" y="13718"/>
                    <a:pt x="2762" y="13389"/>
                  </a:cubicBezTo>
                  <a:cubicBezTo>
                    <a:pt x="4635" y="12913"/>
                    <a:pt x="4661" y="11602"/>
                    <a:pt x="4877" y="10380"/>
                  </a:cubicBezTo>
                  <a:cubicBezTo>
                    <a:pt x="4917" y="10120"/>
                    <a:pt x="4778" y="9708"/>
                    <a:pt x="4569" y="9585"/>
                  </a:cubicBezTo>
                  <a:cubicBezTo>
                    <a:pt x="3136" y="8780"/>
                    <a:pt x="3656" y="7828"/>
                    <a:pt x="4096" y="6837"/>
                  </a:cubicBezTo>
                  <a:cubicBezTo>
                    <a:pt x="4825" y="5271"/>
                    <a:pt x="5955" y="4167"/>
                    <a:pt x="8018" y="3858"/>
                  </a:cubicBezTo>
                  <a:cubicBezTo>
                    <a:pt x="9101" y="3686"/>
                    <a:pt x="10034" y="3239"/>
                    <a:pt x="10908" y="2724"/>
                  </a:cubicBezTo>
                  <a:cubicBezTo>
                    <a:pt x="11631" y="2272"/>
                    <a:pt x="12215" y="1816"/>
                    <a:pt x="11920" y="874"/>
                  </a:cubicBezTo>
                  <a:cubicBezTo>
                    <a:pt x="11775" y="383"/>
                    <a:pt x="12458" y="0"/>
                    <a:pt x="13161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D2763978-B64F-4DAE-BA89-7852D3D758A0}"/>
                </a:ext>
              </a:extLst>
            </p:cNvPr>
            <p:cNvSpPr/>
            <p:nvPr/>
          </p:nvSpPr>
          <p:spPr>
            <a:xfrm>
              <a:off x="3839798" y="1461525"/>
              <a:ext cx="130188" cy="176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185" extrusionOk="0">
                  <a:moveTo>
                    <a:pt x="12440" y="4665"/>
                  </a:moveTo>
                  <a:cubicBezTo>
                    <a:pt x="12731" y="4593"/>
                    <a:pt x="12835" y="4593"/>
                    <a:pt x="12891" y="4548"/>
                  </a:cubicBezTo>
                  <a:cubicBezTo>
                    <a:pt x="13329" y="4253"/>
                    <a:pt x="13204" y="3530"/>
                    <a:pt x="13822" y="3474"/>
                  </a:cubicBezTo>
                  <a:cubicBezTo>
                    <a:pt x="14420" y="3428"/>
                    <a:pt x="15094" y="3637"/>
                    <a:pt x="15720" y="3800"/>
                  </a:cubicBezTo>
                  <a:cubicBezTo>
                    <a:pt x="15935" y="3866"/>
                    <a:pt x="16255" y="4080"/>
                    <a:pt x="16283" y="4253"/>
                  </a:cubicBezTo>
                  <a:cubicBezTo>
                    <a:pt x="16456" y="5519"/>
                    <a:pt x="18124" y="6115"/>
                    <a:pt x="18346" y="7372"/>
                  </a:cubicBezTo>
                  <a:cubicBezTo>
                    <a:pt x="18451" y="7988"/>
                    <a:pt x="19167" y="8369"/>
                    <a:pt x="19806" y="8725"/>
                  </a:cubicBezTo>
                  <a:cubicBezTo>
                    <a:pt x="20925" y="9346"/>
                    <a:pt x="21307" y="10247"/>
                    <a:pt x="21307" y="11310"/>
                  </a:cubicBezTo>
                  <a:cubicBezTo>
                    <a:pt x="21307" y="12679"/>
                    <a:pt x="21474" y="14078"/>
                    <a:pt x="20404" y="15299"/>
                  </a:cubicBezTo>
                  <a:cubicBezTo>
                    <a:pt x="20007" y="15742"/>
                    <a:pt x="19639" y="16170"/>
                    <a:pt x="18972" y="16337"/>
                  </a:cubicBezTo>
                  <a:cubicBezTo>
                    <a:pt x="16811" y="16841"/>
                    <a:pt x="14670" y="17375"/>
                    <a:pt x="12509" y="17869"/>
                  </a:cubicBezTo>
                  <a:cubicBezTo>
                    <a:pt x="12168" y="17940"/>
                    <a:pt x="11744" y="17966"/>
                    <a:pt x="11390" y="17890"/>
                  </a:cubicBezTo>
                  <a:cubicBezTo>
                    <a:pt x="10271" y="17635"/>
                    <a:pt x="9159" y="17940"/>
                    <a:pt x="8040" y="17920"/>
                  </a:cubicBezTo>
                  <a:cubicBezTo>
                    <a:pt x="7018" y="17890"/>
                    <a:pt x="6226" y="18225"/>
                    <a:pt x="5636" y="18887"/>
                  </a:cubicBezTo>
                  <a:cubicBezTo>
                    <a:pt x="4816" y="19782"/>
                    <a:pt x="3620" y="20276"/>
                    <a:pt x="2550" y="20896"/>
                  </a:cubicBezTo>
                  <a:cubicBezTo>
                    <a:pt x="1556" y="21492"/>
                    <a:pt x="542" y="21126"/>
                    <a:pt x="173" y="20153"/>
                  </a:cubicBezTo>
                  <a:cubicBezTo>
                    <a:pt x="-126" y="19365"/>
                    <a:pt x="-28" y="18591"/>
                    <a:pt x="389" y="17899"/>
                  </a:cubicBezTo>
                  <a:cubicBezTo>
                    <a:pt x="1786" y="15620"/>
                    <a:pt x="2306" y="13117"/>
                    <a:pt x="3426" y="10766"/>
                  </a:cubicBezTo>
                  <a:cubicBezTo>
                    <a:pt x="4120" y="9280"/>
                    <a:pt x="4663" y="7799"/>
                    <a:pt x="5211" y="6278"/>
                  </a:cubicBezTo>
                  <a:cubicBezTo>
                    <a:pt x="5774" y="4685"/>
                    <a:pt x="6879" y="3210"/>
                    <a:pt x="7741" y="1678"/>
                  </a:cubicBezTo>
                  <a:cubicBezTo>
                    <a:pt x="7964" y="1317"/>
                    <a:pt x="8311" y="1327"/>
                    <a:pt x="8631" y="1591"/>
                  </a:cubicBezTo>
                  <a:cubicBezTo>
                    <a:pt x="8930" y="1841"/>
                    <a:pt x="9180" y="2034"/>
                    <a:pt x="9382" y="1530"/>
                  </a:cubicBezTo>
                  <a:cubicBezTo>
                    <a:pt x="9409" y="1464"/>
                    <a:pt x="9409" y="1383"/>
                    <a:pt x="9430" y="1317"/>
                  </a:cubicBezTo>
                  <a:cubicBezTo>
                    <a:pt x="9875" y="218"/>
                    <a:pt x="10271" y="-108"/>
                    <a:pt x="10994" y="29"/>
                  </a:cubicBezTo>
                  <a:cubicBezTo>
                    <a:pt x="12141" y="248"/>
                    <a:pt x="13127" y="1123"/>
                    <a:pt x="13086" y="1942"/>
                  </a:cubicBezTo>
                  <a:cubicBezTo>
                    <a:pt x="13030" y="2406"/>
                    <a:pt x="12863" y="2853"/>
                    <a:pt x="12759" y="3306"/>
                  </a:cubicBezTo>
                  <a:cubicBezTo>
                    <a:pt x="12662" y="3734"/>
                    <a:pt x="12536" y="4166"/>
                    <a:pt x="12440" y="466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FEA0CCDE-2DDD-4A99-957A-2FB389C9B6B8}"/>
                </a:ext>
              </a:extLst>
            </p:cNvPr>
            <p:cNvSpPr/>
            <p:nvPr/>
          </p:nvSpPr>
          <p:spPr>
            <a:xfrm>
              <a:off x="4246198" y="4598424"/>
              <a:ext cx="133401" cy="171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526" extrusionOk="0">
                  <a:moveTo>
                    <a:pt x="13108" y="8557"/>
                  </a:moveTo>
                  <a:cubicBezTo>
                    <a:pt x="12648" y="9068"/>
                    <a:pt x="12160" y="9543"/>
                    <a:pt x="11483" y="9841"/>
                  </a:cubicBezTo>
                  <a:cubicBezTo>
                    <a:pt x="10839" y="10130"/>
                    <a:pt x="10053" y="10194"/>
                    <a:pt x="9551" y="10732"/>
                  </a:cubicBezTo>
                  <a:cubicBezTo>
                    <a:pt x="9599" y="11463"/>
                    <a:pt x="10297" y="11804"/>
                    <a:pt x="10737" y="12310"/>
                  </a:cubicBezTo>
                  <a:cubicBezTo>
                    <a:pt x="11388" y="13073"/>
                    <a:pt x="12038" y="13819"/>
                    <a:pt x="11970" y="14891"/>
                  </a:cubicBezTo>
                  <a:cubicBezTo>
                    <a:pt x="11923" y="15856"/>
                    <a:pt x="12824" y="16496"/>
                    <a:pt x="13542" y="17061"/>
                  </a:cubicBezTo>
                  <a:cubicBezTo>
                    <a:pt x="14755" y="18027"/>
                    <a:pt x="14660" y="19194"/>
                    <a:pt x="14409" y="20404"/>
                  </a:cubicBezTo>
                  <a:cubicBezTo>
                    <a:pt x="14342" y="20810"/>
                    <a:pt x="14010" y="21108"/>
                    <a:pt x="13522" y="21226"/>
                  </a:cubicBezTo>
                  <a:cubicBezTo>
                    <a:pt x="13014" y="21380"/>
                    <a:pt x="12627" y="21151"/>
                    <a:pt x="12309" y="20842"/>
                  </a:cubicBezTo>
                  <a:cubicBezTo>
                    <a:pt x="12065" y="20628"/>
                    <a:pt x="11773" y="20367"/>
                    <a:pt x="11706" y="20074"/>
                  </a:cubicBezTo>
                  <a:cubicBezTo>
                    <a:pt x="11462" y="19306"/>
                    <a:pt x="10933" y="19072"/>
                    <a:pt x="10080" y="19072"/>
                  </a:cubicBezTo>
                  <a:cubicBezTo>
                    <a:pt x="9457" y="19072"/>
                    <a:pt x="9043" y="18720"/>
                    <a:pt x="8921" y="18208"/>
                  </a:cubicBezTo>
                  <a:cubicBezTo>
                    <a:pt x="8725" y="17312"/>
                    <a:pt x="8311" y="16544"/>
                    <a:pt x="7661" y="15840"/>
                  </a:cubicBezTo>
                  <a:cubicBezTo>
                    <a:pt x="7085" y="15248"/>
                    <a:pt x="7221" y="14464"/>
                    <a:pt x="7058" y="13772"/>
                  </a:cubicBezTo>
                  <a:cubicBezTo>
                    <a:pt x="7004" y="13521"/>
                    <a:pt x="6861" y="13302"/>
                    <a:pt x="6550" y="13259"/>
                  </a:cubicBezTo>
                  <a:cubicBezTo>
                    <a:pt x="6136" y="13201"/>
                    <a:pt x="5846" y="13377"/>
                    <a:pt x="5622" y="13643"/>
                  </a:cubicBezTo>
                  <a:cubicBezTo>
                    <a:pt x="5290" y="14091"/>
                    <a:pt x="5432" y="14582"/>
                    <a:pt x="5459" y="15067"/>
                  </a:cubicBezTo>
                  <a:cubicBezTo>
                    <a:pt x="5581" y="16752"/>
                    <a:pt x="5608" y="18442"/>
                    <a:pt x="5364" y="20122"/>
                  </a:cubicBezTo>
                  <a:cubicBezTo>
                    <a:pt x="5195" y="21151"/>
                    <a:pt x="4714" y="21556"/>
                    <a:pt x="3596" y="21524"/>
                  </a:cubicBezTo>
                  <a:cubicBezTo>
                    <a:pt x="2383" y="21476"/>
                    <a:pt x="1773" y="20879"/>
                    <a:pt x="1902" y="19797"/>
                  </a:cubicBezTo>
                  <a:cubicBezTo>
                    <a:pt x="1970" y="18997"/>
                    <a:pt x="2146" y="18208"/>
                    <a:pt x="2186" y="17408"/>
                  </a:cubicBezTo>
                  <a:cubicBezTo>
                    <a:pt x="2261" y="16480"/>
                    <a:pt x="2024" y="15760"/>
                    <a:pt x="1055" y="15115"/>
                  </a:cubicBezTo>
                  <a:cubicBezTo>
                    <a:pt x="-110" y="14358"/>
                    <a:pt x="-280" y="13478"/>
                    <a:pt x="398" y="12348"/>
                  </a:cubicBezTo>
                  <a:cubicBezTo>
                    <a:pt x="1055" y="11276"/>
                    <a:pt x="1319" y="10103"/>
                    <a:pt x="1733" y="8972"/>
                  </a:cubicBezTo>
                  <a:cubicBezTo>
                    <a:pt x="2356" y="7229"/>
                    <a:pt x="3210" y="5560"/>
                    <a:pt x="3474" y="3715"/>
                  </a:cubicBezTo>
                  <a:cubicBezTo>
                    <a:pt x="3514" y="3432"/>
                    <a:pt x="3711" y="3038"/>
                    <a:pt x="3982" y="2894"/>
                  </a:cubicBezTo>
                  <a:cubicBezTo>
                    <a:pt x="5527" y="2110"/>
                    <a:pt x="6861" y="857"/>
                    <a:pt x="8948" y="1316"/>
                  </a:cubicBezTo>
                  <a:cubicBezTo>
                    <a:pt x="10906" y="1732"/>
                    <a:pt x="12892" y="1993"/>
                    <a:pt x="14918" y="2105"/>
                  </a:cubicBezTo>
                  <a:cubicBezTo>
                    <a:pt x="16476" y="2185"/>
                    <a:pt x="17804" y="1934"/>
                    <a:pt x="18895" y="868"/>
                  </a:cubicBezTo>
                  <a:cubicBezTo>
                    <a:pt x="19260" y="521"/>
                    <a:pt x="19742" y="265"/>
                    <a:pt x="20229" y="36"/>
                  </a:cubicBezTo>
                  <a:cubicBezTo>
                    <a:pt x="20419" y="-44"/>
                    <a:pt x="20805" y="20"/>
                    <a:pt x="20975" y="143"/>
                  </a:cubicBezTo>
                  <a:cubicBezTo>
                    <a:pt x="21165" y="271"/>
                    <a:pt x="21320" y="575"/>
                    <a:pt x="21293" y="761"/>
                  </a:cubicBezTo>
                  <a:cubicBezTo>
                    <a:pt x="21029" y="2243"/>
                    <a:pt x="19071" y="3912"/>
                    <a:pt x="17370" y="4078"/>
                  </a:cubicBezTo>
                  <a:cubicBezTo>
                    <a:pt x="16645" y="4158"/>
                    <a:pt x="15893" y="4184"/>
                    <a:pt x="15195" y="4046"/>
                  </a:cubicBezTo>
                  <a:cubicBezTo>
                    <a:pt x="12356" y="3459"/>
                    <a:pt x="9524" y="3800"/>
                    <a:pt x="6713" y="3907"/>
                  </a:cubicBezTo>
                  <a:cubicBezTo>
                    <a:pt x="5073" y="3966"/>
                    <a:pt x="4023" y="5586"/>
                    <a:pt x="4714" y="6888"/>
                  </a:cubicBezTo>
                  <a:cubicBezTo>
                    <a:pt x="5114" y="7639"/>
                    <a:pt x="5873" y="8114"/>
                    <a:pt x="6672" y="8530"/>
                  </a:cubicBezTo>
                  <a:cubicBezTo>
                    <a:pt x="7004" y="8700"/>
                    <a:pt x="7417" y="8631"/>
                    <a:pt x="7708" y="8423"/>
                  </a:cubicBezTo>
                  <a:cubicBezTo>
                    <a:pt x="9572" y="7026"/>
                    <a:pt x="12025" y="7271"/>
                    <a:pt x="14145" y="6583"/>
                  </a:cubicBezTo>
                  <a:cubicBezTo>
                    <a:pt x="14220" y="6557"/>
                    <a:pt x="14342" y="6579"/>
                    <a:pt x="14409" y="6583"/>
                  </a:cubicBezTo>
                  <a:cubicBezTo>
                    <a:pt x="14809" y="6653"/>
                    <a:pt x="15141" y="6818"/>
                    <a:pt x="15195" y="7154"/>
                  </a:cubicBezTo>
                  <a:cubicBezTo>
                    <a:pt x="15222" y="7357"/>
                    <a:pt x="15046" y="7650"/>
                    <a:pt x="14850" y="7746"/>
                  </a:cubicBezTo>
                  <a:cubicBezTo>
                    <a:pt x="14396" y="7986"/>
                    <a:pt x="13860" y="8141"/>
                    <a:pt x="13345" y="8327"/>
                  </a:cubicBezTo>
                  <a:cubicBezTo>
                    <a:pt x="13278" y="8407"/>
                    <a:pt x="13183" y="8493"/>
                    <a:pt x="13108" y="855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E7E67644-121A-4EC2-8E87-CC61C37951AE}"/>
                </a:ext>
              </a:extLst>
            </p:cNvPr>
            <p:cNvSpPr/>
            <p:nvPr/>
          </p:nvSpPr>
          <p:spPr>
            <a:xfrm>
              <a:off x="4690699" y="3455425"/>
              <a:ext cx="123693" cy="126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1" h="20997" extrusionOk="0">
                  <a:moveTo>
                    <a:pt x="19457" y="6713"/>
                  </a:moveTo>
                  <a:cubicBezTo>
                    <a:pt x="19559" y="6882"/>
                    <a:pt x="19741" y="7065"/>
                    <a:pt x="19719" y="7227"/>
                  </a:cubicBezTo>
                  <a:cubicBezTo>
                    <a:pt x="19530" y="8684"/>
                    <a:pt x="19639" y="9960"/>
                    <a:pt x="20987" y="10811"/>
                  </a:cubicBezTo>
                  <a:cubicBezTo>
                    <a:pt x="21380" y="11058"/>
                    <a:pt x="21249" y="11586"/>
                    <a:pt x="20943" y="11889"/>
                  </a:cubicBezTo>
                  <a:cubicBezTo>
                    <a:pt x="20033" y="12784"/>
                    <a:pt x="18940" y="13396"/>
                    <a:pt x="17738" y="13382"/>
                  </a:cubicBezTo>
                  <a:cubicBezTo>
                    <a:pt x="15246" y="13333"/>
                    <a:pt x="13957" y="14819"/>
                    <a:pt x="13126" y="17080"/>
                  </a:cubicBezTo>
                  <a:cubicBezTo>
                    <a:pt x="13024" y="17383"/>
                    <a:pt x="12900" y="17692"/>
                    <a:pt x="12740" y="17925"/>
                  </a:cubicBezTo>
                  <a:cubicBezTo>
                    <a:pt x="12456" y="18305"/>
                    <a:pt x="12055" y="18418"/>
                    <a:pt x="11669" y="18213"/>
                  </a:cubicBezTo>
                  <a:cubicBezTo>
                    <a:pt x="10606" y="17664"/>
                    <a:pt x="9564" y="17101"/>
                    <a:pt x="8501" y="16516"/>
                  </a:cubicBezTo>
                  <a:cubicBezTo>
                    <a:pt x="7502" y="15945"/>
                    <a:pt x="6497" y="15671"/>
                    <a:pt x="5368" y="16108"/>
                  </a:cubicBezTo>
                  <a:cubicBezTo>
                    <a:pt x="5193" y="16178"/>
                    <a:pt x="4982" y="16178"/>
                    <a:pt x="4792" y="16255"/>
                  </a:cubicBezTo>
                  <a:cubicBezTo>
                    <a:pt x="4122" y="16537"/>
                    <a:pt x="3088" y="15558"/>
                    <a:pt x="2774" y="16734"/>
                  </a:cubicBezTo>
                  <a:cubicBezTo>
                    <a:pt x="2534" y="17572"/>
                    <a:pt x="3575" y="17791"/>
                    <a:pt x="3991" y="18333"/>
                  </a:cubicBezTo>
                  <a:cubicBezTo>
                    <a:pt x="4377" y="18826"/>
                    <a:pt x="4304" y="19291"/>
                    <a:pt x="3780" y="19643"/>
                  </a:cubicBezTo>
                  <a:cubicBezTo>
                    <a:pt x="3320" y="19995"/>
                    <a:pt x="2789" y="20333"/>
                    <a:pt x="2301" y="20664"/>
                  </a:cubicBezTo>
                  <a:cubicBezTo>
                    <a:pt x="1339" y="21277"/>
                    <a:pt x="814" y="21051"/>
                    <a:pt x="611" y="19918"/>
                  </a:cubicBezTo>
                  <a:cubicBezTo>
                    <a:pt x="582" y="19706"/>
                    <a:pt x="552" y="19502"/>
                    <a:pt x="552" y="19291"/>
                  </a:cubicBezTo>
                  <a:cubicBezTo>
                    <a:pt x="530" y="18122"/>
                    <a:pt x="-220" y="17065"/>
                    <a:pt x="64" y="15861"/>
                  </a:cubicBezTo>
                  <a:cubicBezTo>
                    <a:pt x="399" y="14396"/>
                    <a:pt x="1703" y="13502"/>
                    <a:pt x="2060" y="12008"/>
                  </a:cubicBezTo>
                  <a:cubicBezTo>
                    <a:pt x="2169" y="11615"/>
                    <a:pt x="2687" y="11445"/>
                    <a:pt x="3088" y="11530"/>
                  </a:cubicBezTo>
                  <a:cubicBezTo>
                    <a:pt x="4668" y="11952"/>
                    <a:pt x="5237" y="11058"/>
                    <a:pt x="5426" y="9551"/>
                  </a:cubicBezTo>
                  <a:cubicBezTo>
                    <a:pt x="5477" y="9044"/>
                    <a:pt x="5740" y="8544"/>
                    <a:pt x="5893" y="8051"/>
                  </a:cubicBezTo>
                  <a:cubicBezTo>
                    <a:pt x="6468" y="6206"/>
                    <a:pt x="6854" y="4374"/>
                    <a:pt x="6439" y="2423"/>
                  </a:cubicBezTo>
                  <a:cubicBezTo>
                    <a:pt x="6336" y="2015"/>
                    <a:pt x="6336" y="1592"/>
                    <a:pt x="6359" y="1163"/>
                  </a:cubicBezTo>
                  <a:cubicBezTo>
                    <a:pt x="6409" y="212"/>
                    <a:pt x="7371" y="-323"/>
                    <a:pt x="8100" y="212"/>
                  </a:cubicBezTo>
                  <a:cubicBezTo>
                    <a:pt x="8420" y="444"/>
                    <a:pt x="8733" y="712"/>
                    <a:pt x="8988" y="1043"/>
                  </a:cubicBezTo>
                  <a:cubicBezTo>
                    <a:pt x="9389" y="1515"/>
                    <a:pt x="9695" y="2064"/>
                    <a:pt x="10060" y="2557"/>
                  </a:cubicBezTo>
                  <a:cubicBezTo>
                    <a:pt x="11567" y="4592"/>
                    <a:pt x="13337" y="6163"/>
                    <a:pt x="15661" y="7086"/>
                  </a:cubicBezTo>
                  <a:cubicBezTo>
                    <a:pt x="16776" y="7536"/>
                    <a:pt x="17687" y="7825"/>
                    <a:pt x="18641" y="6889"/>
                  </a:cubicBezTo>
                  <a:cubicBezTo>
                    <a:pt x="18859" y="6677"/>
                    <a:pt x="19144" y="6537"/>
                    <a:pt x="19457" y="671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AD4B781D-8EC8-4586-9E5B-8829DF3049F3}"/>
                </a:ext>
              </a:extLst>
            </p:cNvPr>
            <p:cNvSpPr/>
            <p:nvPr/>
          </p:nvSpPr>
          <p:spPr>
            <a:xfrm>
              <a:off x="3966798" y="4776225"/>
              <a:ext cx="211916" cy="6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0" extrusionOk="0">
                  <a:moveTo>
                    <a:pt x="0" y="6583"/>
                  </a:moveTo>
                  <a:cubicBezTo>
                    <a:pt x="467" y="4501"/>
                    <a:pt x="774" y="3038"/>
                    <a:pt x="1099" y="1574"/>
                  </a:cubicBezTo>
                  <a:cubicBezTo>
                    <a:pt x="1320" y="574"/>
                    <a:pt x="1627" y="26"/>
                    <a:pt x="2016" y="12"/>
                  </a:cubicBezTo>
                  <a:cubicBezTo>
                    <a:pt x="3729" y="-124"/>
                    <a:pt x="5369" y="821"/>
                    <a:pt x="6727" y="4968"/>
                  </a:cubicBezTo>
                  <a:cubicBezTo>
                    <a:pt x="7160" y="6241"/>
                    <a:pt x="7640" y="6788"/>
                    <a:pt x="8181" y="6788"/>
                  </a:cubicBezTo>
                  <a:cubicBezTo>
                    <a:pt x="8709" y="6788"/>
                    <a:pt x="9227" y="6871"/>
                    <a:pt x="9755" y="6871"/>
                  </a:cubicBezTo>
                  <a:cubicBezTo>
                    <a:pt x="10114" y="6871"/>
                    <a:pt x="10495" y="6830"/>
                    <a:pt x="10741" y="5871"/>
                  </a:cubicBezTo>
                  <a:cubicBezTo>
                    <a:pt x="11270" y="3858"/>
                    <a:pt x="11828" y="3832"/>
                    <a:pt x="12494" y="4926"/>
                  </a:cubicBezTo>
                  <a:cubicBezTo>
                    <a:pt x="12909" y="5610"/>
                    <a:pt x="13402" y="5638"/>
                    <a:pt x="13852" y="6144"/>
                  </a:cubicBezTo>
                  <a:cubicBezTo>
                    <a:pt x="14644" y="7034"/>
                    <a:pt x="15435" y="7514"/>
                    <a:pt x="16262" y="7034"/>
                  </a:cubicBezTo>
                  <a:cubicBezTo>
                    <a:pt x="16772" y="6761"/>
                    <a:pt x="17317" y="6638"/>
                    <a:pt x="17810" y="7500"/>
                  </a:cubicBezTo>
                  <a:cubicBezTo>
                    <a:pt x="17902" y="7664"/>
                    <a:pt x="17996" y="8143"/>
                    <a:pt x="17996" y="8445"/>
                  </a:cubicBezTo>
                  <a:cubicBezTo>
                    <a:pt x="17996" y="8815"/>
                    <a:pt x="17919" y="9238"/>
                    <a:pt x="17841" y="9485"/>
                  </a:cubicBezTo>
                  <a:cubicBezTo>
                    <a:pt x="17408" y="10785"/>
                    <a:pt x="16837" y="10389"/>
                    <a:pt x="16344" y="10840"/>
                  </a:cubicBezTo>
                  <a:cubicBezTo>
                    <a:pt x="16262" y="10949"/>
                    <a:pt x="16175" y="11455"/>
                    <a:pt x="16184" y="11743"/>
                  </a:cubicBezTo>
                  <a:cubicBezTo>
                    <a:pt x="16184" y="12072"/>
                    <a:pt x="16279" y="12510"/>
                    <a:pt x="16374" y="12647"/>
                  </a:cubicBezTo>
                  <a:cubicBezTo>
                    <a:pt x="16526" y="12920"/>
                    <a:pt x="16712" y="13167"/>
                    <a:pt x="16872" y="13086"/>
                  </a:cubicBezTo>
                  <a:cubicBezTo>
                    <a:pt x="18412" y="12250"/>
                    <a:pt x="19636" y="16042"/>
                    <a:pt x="21107" y="16466"/>
                  </a:cubicBezTo>
                  <a:cubicBezTo>
                    <a:pt x="21397" y="16548"/>
                    <a:pt x="21600" y="17533"/>
                    <a:pt x="21600" y="18696"/>
                  </a:cubicBezTo>
                  <a:cubicBezTo>
                    <a:pt x="21600" y="19614"/>
                    <a:pt x="21440" y="20230"/>
                    <a:pt x="21245" y="20764"/>
                  </a:cubicBezTo>
                  <a:cubicBezTo>
                    <a:pt x="21042" y="21298"/>
                    <a:pt x="20808" y="21435"/>
                    <a:pt x="20597" y="20956"/>
                  </a:cubicBezTo>
                  <a:cubicBezTo>
                    <a:pt x="20164" y="20038"/>
                    <a:pt x="19757" y="19874"/>
                    <a:pt x="19264" y="20669"/>
                  </a:cubicBezTo>
                  <a:cubicBezTo>
                    <a:pt x="18753" y="21476"/>
                    <a:pt x="18226" y="20640"/>
                    <a:pt x="17733" y="20120"/>
                  </a:cubicBezTo>
                  <a:cubicBezTo>
                    <a:pt x="17054" y="19408"/>
                    <a:pt x="16374" y="19244"/>
                    <a:pt x="15648" y="19244"/>
                  </a:cubicBezTo>
                  <a:cubicBezTo>
                    <a:pt x="14423" y="19244"/>
                    <a:pt x="13208" y="18656"/>
                    <a:pt x="11983" y="18205"/>
                  </a:cubicBezTo>
                  <a:cubicBezTo>
                    <a:pt x="11287" y="17903"/>
                    <a:pt x="10621" y="16999"/>
                    <a:pt x="10037" y="15617"/>
                  </a:cubicBezTo>
                  <a:cubicBezTo>
                    <a:pt x="9245" y="13796"/>
                    <a:pt x="8410" y="13167"/>
                    <a:pt x="7519" y="13905"/>
                  </a:cubicBezTo>
                  <a:cubicBezTo>
                    <a:pt x="6684" y="14549"/>
                    <a:pt x="5892" y="14289"/>
                    <a:pt x="5088" y="13359"/>
                  </a:cubicBezTo>
                  <a:cubicBezTo>
                    <a:pt x="4595" y="12811"/>
                    <a:pt x="4067" y="12510"/>
                    <a:pt x="3539" y="12209"/>
                  </a:cubicBezTo>
                  <a:cubicBezTo>
                    <a:pt x="3141" y="12004"/>
                    <a:pt x="2678" y="11840"/>
                    <a:pt x="2414" y="10771"/>
                  </a:cubicBezTo>
                  <a:cubicBezTo>
                    <a:pt x="1822" y="8499"/>
                    <a:pt x="1056" y="7706"/>
                    <a:pt x="0" y="658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14C7DDA9-A699-4696-A392-076A0D156927}"/>
                </a:ext>
              </a:extLst>
            </p:cNvPr>
            <p:cNvSpPr/>
            <p:nvPr/>
          </p:nvSpPr>
          <p:spPr>
            <a:xfrm>
              <a:off x="4271598" y="4204725"/>
              <a:ext cx="94617" cy="14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320" extrusionOk="0">
                  <a:moveTo>
                    <a:pt x="5515" y="17772"/>
                  </a:moveTo>
                  <a:cubicBezTo>
                    <a:pt x="3074" y="15427"/>
                    <a:pt x="940" y="12967"/>
                    <a:pt x="84" y="10030"/>
                  </a:cubicBezTo>
                  <a:cubicBezTo>
                    <a:pt x="-79" y="9468"/>
                    <a:pt x="-79" y="8850"/>
                    <a:pt x="767" y="8573"/>
                  </a:cubicBezTo>
                  <a:cubicBezTo>
                    <a:pt x="1940" y="8189"/>
                    <a:pt x="2170" y="7514"/>
                    <a:pt x="2209" y="6713"/>
                  </a:cubicBezTo>
                  <a:cubicBezTo>
                    <a:pt x="2314" y="5673"/>
                    <a:pt x="2420" y="4633"/>
                    <a:pt x="2526" y="3599"/>
                  </a:cubicBezTo>
                  <a:cubicBezTo>
                    <a:pt x="2584" y="3032"/>
                    <a:pt x="2564" y="2445"/>
                    <a:pt x="2727" y="1915"/>
                  </a:cubicBezTo>
                  <a:cubicBezTo>
                    <a:pt x="3209" y="333"/>
                    <a:pt x="4170" y="-159"/>
                    <a:pt x="6342" y="43"/>
                  </a:cubicBezTo>
                  <a:cubicBezTo>
                    <a:pt x="7611" y="169"/>
                    <a:pt x="8841" y="509"/>
                    <a:pt x="10178" y="390"/>
                  </a:cubicBezTo>
                  <a:cubicBezTo>
                    <a:pt x="11216" y="301"/>
                    <a:pt x="11620" y="661"/>
                    <a:pt x="11485" y="1411"/>
                  </a:cubicBezTo>
                  <a:cubicBezTo>
                    <a:pt x="11284" y="2471"/>
                    <a:pt x="11139" y="3467"/>
                    <a:pt x="11899" y="4456"/>
                  </a:cubicBezTo>
                  <a:cubicBezTo>
                    <a:pt x="13110" y="6032"/>
                    <a:pt x="12071" y="7388"/>
                    <a:pt x="10975" y="8686"/>
                  </a:cubicBezTo>
                  <a:cubicBezTo>
                    <a:pt x="10707" y="9009"/>
                    <a:pt x="10178" y="9204"/>
                    <a:pt x="9841" y="9481"/>
                  </a:cubicBezTo>
                  <a:cubicBezTo>
                    <a:pt x="8294" y="10679"/>
                    <a:pt x="7707" y="12047"/>
                    <a:pt x="8573" y="13655"/>
                  </a:cubicBezTo>
                  <a:cubicBezTo>
                    <a:pt x="8909" y="14266"/>
                    <a:pt x="9159" y="14903"/>
                    <a:pt x="9572" y="15496"/>
                  </a:cubicBezTo>
                  <a:cubicBezTo>
                    <a:pt x="9765" y="15862"/>
                    <a:pt x="10312" y="16133"/>
                    <a:pt x="10841" y="15830"/>
                  </a:cubicBezTo>
                  <a:cubicBezTo>
                    <a:pt x="12408" y="14897"/>
                    <a:pt x="13793" y="15029"/>
                    <a:pt x="15379" y="15880"/>
                  </a:cubicBezTo>
                  <a:cubicBezTo>
                    <a:pt x="16811" y="16662"/>
                    <a:pt x="18570" y="16536"/>
                    <a:pt x="20290" y="16284"/>
                  </a:cubicBezTo>
                  <a:cubicBezTo>
                    <a:pt x="20839" y="16195"/>
                    <a:pt x="21309" y="16385"/>
                    <a:pt x="21406" y="16845"/>
                  </a:cubicBezTo>
                  <a:cubicBezTo>
                    <a:pt x="21521" y="17242"/>
                    <a:pt x="21214" y="17551"/>
                    <a:pt x="20666" y="17702"/>
                  </a:cubicBezTo>
                  <a:cubicBezTo>
                    <a:pt x="20415" y="17772"/>
                    <a:pt x="20137" y="17791"/>
                    <a:pt x="19897" y="17829"/>
                  </a:cubicBezTo>
                  <a:cubicBezTo>
                    <a:pt x="19080" y="17955"/>
                    <a:pt x="18868" y="18320"/>
                    <a:pt x="19214" y="18862"/>
                  </a:cubicBezTo>
                  <a:cubicBezTo>
                    <a:pt x="19570" y="19361"/>
                    <a:pt x="20079" y="19827"/>
                    <a:pt x="20252" y="20363"/>
                  </a:cubicBezTo>
                  <a:cubicBezTo>
                    <a:pt x="20492" y="21082"/>
                    <a:pt x="19974" y="21441"/>
                    <a:pt x="18945" y="21283"/>
                  </a:cubicBezTo>
                  <a:lnTo>
                    <a:pt x="18705" y="21132"/>
                  </a:lnTo>
                  <a:cubicBezTo>
                    <a:pt x="18320" y="20893"/>
                    <a:pt x="17983" y="20489"/>
                    <a:pt x="17570" y="20433"/>
                  </a:cubicBezTo>
                  <a:cubicBezTo>
                    <a:pt x="16339" y="20307"/>
                    <a:pt x="14753" y="20584"/>
                    <a:pt x="15542" y="18995"/>
                  </a:cubicBezTo>
                  <a:cubicBezTo>
                    <a:pt x="14792" y="18497"/>
                    <a:pt x="14513" y="16990"/>
                    <a:pt x="12831" y="18289"/>
                  </a:cubicBezTo>
                  <a:cubicBezTo>
                    <a:pt x="12686" y="18396"/>
                    <a:pt x="12033" y="18289"/>
                    <a:pt x="11841" y="18137"/>
                  </a:cubicBezTo>
                  <a:cubicBezTo>
                    <a:pt x="10350" y="17047"/>
                    <a:pt x="8803" y="16933"/>
                    <a:pt x="6986" y="17677"/>
                  </a:cubicBezTo>
                  <a:cubicBezTo>
                    <a:pt x="6612" y="17847"/>
                    <a:pt x="5987" y="17734"/>
                    <a:pt x="5477" y="17772"/>
                  </a:cubicBezTo>
                  <a:cubicBezTo>
                    <a:pt x="5477" y="17772"/>
                    <a:pt x="5515" y="17772"/>
                    <a:pt x="5515" y="1777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AAB2C629-E0B1-4047-A1F2-9DD628CCCD09}"/>
                </a:ext>
              </a:extLst>
            </p:cNvPr>
            <p:cNvSpPr/>
            <p:nvPr/>
          </p:nvSpPr>
          <p:spPr>
            <a:xfrm>
              <a:off x="4309698" y="4407925"/>
              <a:ext cx="97434" cy="92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089" extrusionOk="0">
                  <a:moveTo>
                    <a:pt x="9582" y="13625"/>
                  </a:moveTo>
                  <a:cubicBezTo>
                    <a:pt x="9582" y="13168"/>
                    <a:pt x="9620" y="12750"/>
                    <a:pt x="9582" y="12303"/>
                  </a:cubicBezTo>
                  <a:cubicBezTo>
                    <a:pt x="9526" y="11447"/>
                    <a:pt x="8620" y="10553"/>
                    <a:pt x="7984" y="10845"/>
                  </a:cubicBezTo>
                  <a:cubicBezTo>
                    <a:pt x="6451" y="11583"/>
                    <a:pt x="4909" y="11972"/>
                    <a:pt x="3208" y="12001"/>
                  </a:cubicBezTo>
                  <a:cubicBezTo>
                    <a:pt x="2283" y="12001"/>
                    <a:pt x="2067" y="13469"/>
                    <a:pt x="1367" y="14053"/>
                  </a:cubicBezTo>
                  <a:cubicBezTo>
                    <a:pt x="1040" y="14334"/>
                    <a:pt x="647" y="14422"/>
                    <a:pt x="339" y="14111"/>
                  </a:cubicBezTo>
                  <a:cubicBezTo>
                    <a:pt x="170" y="13926"/>
                    <a:pt x="39" y="13605"/>
                    <a:pt x="2" y="13352"/>
                  </a:cubicBezTo>
                  <a:cubicBezTo>
                    <a:pt x="-26" y="11807"/>
                    <a:pt x="263" y="10232"/>
                    <a:pt x="1273" y="9319"/>
                  </a:cubicBezTo>
                  <a:cubicBezTo>
                    <a:pt x="2815" y="7889"/>
                    <a:pt x="4619" y="6723"/>
                    <a:pt x="6348" y="5586"/>
                  </a:cubicBezTo>
                  <a:cubicBezTo>
                    <a:pt x="7078" y="5099"/>
                    <a:pt x="7890" y="5488"/>
                    <a:pt x="8423" y="6198"/>
                  </a:cubicBezTo>
                  <a:cubicBezTo>
                    <a:pt x="9190" y="7277"/>
                    <a:pt x="9853" y="6859"/>
                    <a:pt x="10722" y="6276"/>
                  </a:cubicBezTo>
                  <a:cubicBezTo>
                    <a:pt x="12097" y="5323"/>
                    <a:pt x="13256" y="3904"/>
                    <a:pt x="14891" y="3350"/>
                  </a:cubicBezTo>
                  <a:cubicBezTo>
                    <a:pt x="15900" y="3049"/>
                    <a:pt x="15863" y="1794"/>
                    <a:pt x="16134" y="793"/>
                  </a:cubicBezTo>
                  <a:cubicBezTo>
                    <a:pt x="16339" y="-13"/>
                    <a:pt x="17004" y="-247"/>
                    <a:pt x="17573" y="288"/>
                  </a:cubicBezTo>
                  <a:cubicBezTo>
                    <a:pt x="19079" y="1658"/>
                    <a:pt x="20443" y="3098"/>
                    <a:pt x="20480" y="5635"/>
                  </a:cubicBezTo>
                  <a:cubicBezTo>
                    <a:pt x="20509" y="7228"/>
                    <a:pt x="21041" y="8803"/>
                    <a:pt x="21284" y="10368"/>
                  </a:cubicBezTo>
                  <a:cubicBezTo>
                    <a:pt x="21546" y="11865"/>
                    <a:pt x="21574" y="13323"/>
                    <a:pt x="20911" y="14665"/>
                  </a:cubicBezTo>
                  <a:cubicBezTo>
                    <a:pt x="20584" y="15287"/>
                    <a:pt x="20238" y="16132"/>
                    <a:pt x="19742" y="16288"/>
                  </a:cubicBezTo>
                  <a:cubicBezTo>
                    <a:pt x="18985" y="16541"/>
                    <a:pt x="18985" y="15422"/>
                    <a:pt x="18639" y="14859"/>
                  </a:cubicBezTo>
                  <a:cubicBezTo>
                    <a:pt x="18377" y="14334"/>
                    <a:pt x="17975" y="13829"/>
                    <a:pt x="17480" y="14286"/>
                  </a:cubicBezTo>
                  <a:cubicBezTo>
                    <a:pt x="17106" y="14606"/>
                    <a:pt x="16742" y="15267"/>
                    <a:pt x="16779" y="15744"/>
                  </a:cubicBezTo>
                  <a:cubicBezTo>
                    <a:pt x="16835" y="16891"/>
                    <a:pt x="17237" y="18018"/>
                    <a:pt x="17330" y="19165"/>
                  </a:cubicBezTo>
                  <a:cubicBezTo>
                    <a:pt x="17443" y="20517"/>
                    <a:pt x="16508" y="21353"/>
                    <a:pt x="15406" y="21012"/>
                  </a:cubicBezTo>
                  <a:cubicBezTo>
                    <a:pt x="14798" y="20827"/>
                    <a:pt x="14209" y="20546"/>
                    <a:pt x="13601" y="20352"/>
                  </a:cubicBezTo>
                  <a:cubicBezTo>
                    <a:pt x="10330" y="19214"/>
                    <a:pt x="9414" y="17678"/>
                    <a:pt x="9582" y="1362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78A32E4D-239D-435C-B896-DF8075E76799}"/>
                </a:ext>
              </a:extLst>
            </p:cNvPr>
            <p:cNvSpPr/>
            <p:nvPr/>
          </p:nvSpPr>
          <p:spPr>
            <a:xfrm>
              <a:off x="4830398" y="1880624"/>
              <a:ext cx="98110" cy="74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336" extrusionOk="0">
                  <a:moveTo>
                    <a:pt x="15146" y="21335"/>
                  </a:moveTo>
                  <a:cubicBezTo>
                    <a:pt x="12308" y="21078"/>
                    <a:pt x="9933" y="18994"/>
                    <a:pt x="7557" y="17017"/>
                  </a:cubicBezTo>
                  <a:cubicBezTo>
                    <a:pt x="6892" y="16456"/>
                    <a:pt x="6355" y="15554"/>
                    <a:pt x="5699" y="15114"/>
                  </a:cubicBezTo>
                  <a:cubicBezTo>
                    <a:pt x="4211" y="14127"/>
                    <a:pt x="3361" y="12663"/>
                    <a:pt x="2992" y="10224"/>
                  </a:cubicBezTo>
                  <a:cubicBezTo>
                    <a:pt x="2594" y="7711"/>
                    <a:pt x="1642" y="5528"/>
                    <a:pt x="616" y="3382"/>
                  </a:cubicBezTo>
                  <a:cubicBezTo>
                    <a:pt x="283" y="2638"/>
                    <a:pt x="-77" y="1832"/>
                    <a:pt x="15" y="882"/>
                  </a:cubicBezTo>
                  <a:cubicBezTo>
                    <a:pt x="89" y="260"/>
                    <a:pt x="579" y="-216"/>
                    <a:pt x="782" y="101"/>
                  </a:cubicBezTo>
                  <a:cubicBezTo>
                    <a:pt x="2935" y="3235"/>
                    <a:pt x="5662" y="3272"/>
                    <a:pt x="8407" y="3589"/>
                  </a:cubicBezTo>
                  <a:cubicBezTo>
                    <a:pt x="9165" y="3674"/>
                    <a:pt x="9859" y="4186"/>
                    <a:pt x="10293" y="5174"/>
                  </a:cubicBezTo>
                  <a:cubicBezTo>
                    <a:pt x="10718" y="6175"/>
                    <a:pt x="11319" y="6797"/>
                    <a:pt x="12142" y="6736"/>
                  </a:cubicBezTo>
                  <a:cubicBezTo>
                    <a:pt x="15311" y="6541"/>
                    <a:pt x="17853" y="9090"/>
                    <a:pt x="20506" y="11102"/>
                  </a:cubicBezTo>
                  <a:cubicBezTo>
                    <a:pt x="21125" y="11553"/>
                    <a:pt x="21329" y="12333"/>
                    <a:pt x="21356" y="13310"/>
                  </a:cubicBezTo>
                  <a:cubicBezTo>
                    <a:pt x="21523" y="17932"/>
                    <a:pt x="19378" y="20151"/>
                    <a:pt x="16633" y="21213"/>
                  </a:cubicBezTo>
                  <a:cubicBezTo>
                    <a:pt x="16172" y="21384"/>
                    <a:pt x="15644" y="21323"/>
                    <a:pt x="15146" y="2133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A6A31FCB-8638-4476-AE4F-6030D37D2F46}"/>
                </a:ext>
              </a:extLst>
            </p:cNvPr>
            <p:cNvSpPr/>
            <p:nvPr/>
          </p:nvSpPr>
          <p:spPr>
            <a:xfrm>
              <a:off x="5503499" y="2210825"/>
              <a:ext cx="82785" cy="52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4" h="20699" extrusionOk="0">
                  <a:moveTo>
                    <a:pt x="10289" y="89"/>
                  </a:moveTo>
                  <a:cubicBezTo>
                    <a:pt x="14077" y="-534"/>
                    <a:pt x="16232" y="2174"/>
                    <a:pt x="18337" y="5854"/>
                  </a:cubicBezTo>
                  <a:cubicBezTo>
                    <a:pt x="20740" y="10057"/>
                    <a:pt x="20740" y="13503"/>
                    <a:pt x="17270" y="15839"/>
                  </a:cubicBezTo>
                  <a:cubicBezTo>
                    <a:pt x="14549" y="17570"/>
                    <a:pt x="11859" y="19941"/>
                    <a:pt x="8830" y="17990"/>
                  </a:cubicBezTo>
                  <a:cubicBezTo>
                    <a:pt x="7907" y="17436"/>
                    <a:pt x="6911" y="18092"/>
                    <a:pt x="6028" y="19101"/>
                  </a:cubicBezTo>
                  <a:cubicBezTo>
                    <a:pt x="5237" y="20058"/>
                    <a:pt x="4314" y="20696"/>
                    <a:pt x="3318" y="20696"/>
                  </a:cubicBezTo>
                  <a:cubicBezTo>
                    <a:pt x="823" y="20815"/>
                    <a:pt x="-860" y="16259"/>
                    <a:pt x="464" y="12326"/>
                  </a:cubicBezTo>
                  <a:cubicBezTo>
                    <a:pt x="2856" y="5148"/>
                    <a:pt x="5782" y="-785"/>
                    <a:pt x="10289" y="8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EC1D4B80-FCCA-4DCF-907B-A846A202F08E}"/>
                </a:ext>
              </a:extLst>
            </p:cNvPr>
            <p:cNvSpPr/>
            <p:nvPr/>
          </p:nvSpPr>
          <p:spPr>
            <a:xfrm>
              <a:off x="3420699" y="4407925"/>
              <a:ext cx="45339" cy="90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0820" extrusionOk="0">
                  <a:moveTo>
                    <a:pt x="21110" y="13385"/>
                  </a:moveTo>
                  <a:cubicBezTo>
                    <a:pt x="21031" y="17340"/>
                    <a:pt x="16150" y="20299"/>
                    <a:pt x="9885" y="20777"/>
                  </a:cubicBezTo>
                  <a:cubicBezTo>
                    <a:pt x="6546" y="21031"/>
                    <a:pt x="3602" y="20152"/>
                    <a:pt x="2197" y="18297"/>
                  </a:cubicBezTo>
                  <a:cubicBezTo>
                    <a:pt x="-212" y="15211"/>
                    <a:pt x="-490" y="11998"/>
                    <a:pt x="637" y="8747"/>
                  </a:cubicBezTo>
                  <a:cubicBezTo>
                    <a:pt x="1408" y="6443"/>
                    <a:pt x="2317" y="4157"/>
                    <a:pt x="3088" y="1843"/>
                  </a:cubicBezTo>
                  <a:cubicBezTo>
                    <a:pt x="3798" y="-52"/>
                    <a:pt x="5419" y="-569"/>
                    <a:pt x="7633" y="681"/>
                  </a:cubicBezTo>
                  <a:cubicBezTo>
                    <a:pt x="13542" y="3933"/>
                    <a:pt x="18423" y="7595"/>
                    <a:pt x="20814" y="12076"/>
                  </a:cubicBezTo>
                  <a:cubicBezTo>
                    <a:pt x="21110" y="12643"/>
                    <a:pt x="21031" y="13238"/>
                    <a:pt x="21110" y="1338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9993BEF7-2CB4-4AB5-91A0-653E8621BC53}"/>
                </a:ext>
              </a:extLst>
            </p:cNvPr>
            <p:cNvSpPr/>
            <p:nvPr/>
          </p:nvSpPr>
          <p:spPr>
            <a:xfrm>
              <a:off x="4690698" y="2020325"/>
              <a:ext cx="78793" cy="57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639" extrusionOk="0">
                  <a:moveTo>
                    <a:pt x="4375" y="15943"/>
                  </a:moveTo>
                  <a:cubicBezTo>
                    <a:pt x="3275" y="16080"/>
                    <a:pt x="2196" y="16292"/>
                    <a:pt x="1130" y="16262"/>
                  </a:cubicBezTo>
                  <a:cubicBezTo>
                    <a:pt x="774" y="16262"/>
                    <a:pt x="360" y="15642"/>
                    <a:pt x="120" y="15083"/>
                  </a:cubicBezTo>
                  <a:cubicBezTo>
                    <a:pt x="-132" y="14462"/>
                    <a:pt x="28" y="13586"/>
                    <a:pt x="475" y="13360"/>
                  </a:cubicBezTo>
                  <a:cubicBezTo>
                    <a:pt x="3022" y="12271"/>
                    <a:pt x="4134" y="9384"/>
                    <a:pt x="4904" y="6073"/>
                  </a:cubicBezTo>
                  <a:cubicBezTo>
                    <a:pt x="5489" y="3655"/>
                    <a:pt x="6188" y="1448"/>
                    <a:pt x="8150" y="693"/>
                  </a:cubicBezTo>
                  <a:cubicBezTo>
                    <a:pt x="10330" y="-93"/>
                    <a:pt x="12544" y="-592"/>
                    <a:pt x="14413" y="1372"/>
                  </a:cubicBezTo>
                  <a:cubicBezTo>
                    <a:pt x="17912" y="4971"/>
                    <a:pt x="20815" y="9384"/>
                    <a:pt x="21273" y="16111"/>
                  </a:cubicBezTo>
                  <a:cubicBezTo>
                    <a:pt x="21468" y="19360"/>
                    <a:pt x="20436" y="21008"/>
                    <a:pt x="18314" y="20570"/>
                  </a:cubicBezTo>
                  <a:cubicBezTo>
                    <a:pt x="14952" y="19859"/>
                    <a:pt x="11637" y="18604"/>
                    <a:pt x="8390" y="16926"/>
                  </a:cubicBezTo>
                  <a:cubicBezTo>
                    <a:pt x="7129" y="16262"/>
                    <a:pt x="5821" y="15385"/>
                    <a:pt x="4375" y="1594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709E95B1-B041-4B5A-BAD2-D4A24B317C2B}"/>
                </a:ext>
              </a:extLst>
            </p:cNvPr>
            <p:cNvSpPr/>
            <p:nvPr/>
          </p:nvSpPr>
          <p:spPr>
            <a:xfrm>
              <a:off x="4474799" y="3798325"/>
              <a:ext cx="48993" cy="79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0628" extrusionOk="0">
                  <a:moveTo>
                    <a:pt x="12304" y="322"/>
                  </a:moveTo>
                  <a:cubicBezTo>
                    <a:pt x="13025" y="775"/>
                    <a:pt x="13657" y="1560"/>
                    <a:pt x="14433" y="1638"/>
                  </a:cubicBezTo>
                  <a:cubicBezTo>
                    <a:pt x="18042" y="1947"/>
                    <a:pt x="18764" y="4026"/>
                    <a:pt x="20117" y="5729"/>
                  </a:cubicBezTo>
                  <a:cubicBezTo>
                    <a:pt x="21453" y="7421"/>
                    <a:pt x="20677" y="8948"/>
                    <a:pt x="19722" y="10552"/>
                  </a:cubicBezTo>
                  <a:cubicBezTo>
                    <a:pt x="18836" y="12078"/>
                    <a:pt x="17916" y="13648"/>
                    <a:pt x="17231" y="15230"/>
                  </a:cubicBezTo>
                  <a:cubicBezTo>
                    <a:pt x="16455" y="17066"/>
                    <a:pt x="14633" y="18414"/>
                    <a:pt x="12899" y="19819"/>
                  </a:cubicBezTo>
                  <a:cubicBezTo>
                    <a:pt x="10643" y="21600"/>
                    <a:pt x="5879" y="20162"/>
                    <a:pt x="5409" y="18194"/>
                  </a:cubicBezTo>
                  <a:cubicBezTo>
                    <a:pt x="5140" y="16690"/>
                    <a:pt x="5068" y="15230"/>
                    <a:pt x="5735" y="13736"/>
                  </a:cubicBezTo>
                  <a:cubicBezTo>
                    <a:pt x="7017" y="10617"/>
                    <a:pt x="7017" y="10563"/>
                    <a:pt x="2704" y="9213"/>
                  </a:cubicBezTo>
                  <a:cubicBezTo>
                    <a:pt x="845" y="8638"/>
                    <a:pt x="249" y="7653"/>
                    <a:pt x="69" y="6460"/>
                  </a:cubicBezTo>
                  <a:cubicBezTo>
                    <a:pt x="-147" y="5597"/>
                    <a:pt x="123" y="4668"/>
                    <a:pt x="1152" y="4193"/>
                  </a:cubicBezTo>
                  <a:cubicBezTo>
                    <a:pt x="4562" y="2655"/>
                    <a:pt x="7269" y="322"/>
                    <a:pt x="11726" y="0"/>
                  </a:cubicBezTo>
                  <a:cubicBezTo>
                    <a:pt x="11925" y="100"/>
                    <a:pt x="12123" y="222"/>
                    <a:pt x="12304" y="32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421DC5AE-FDE4-4A09-90D3-15500CE4783D}"/>
                </a:ext>
              </a:extLst>
            </p:cNvPr>
            <p:cNvSpPr/>
            <p:nvPr/>
          </p:nvSpPr>
          <p:spPr>
            <a:xfrm>
              <a:off x="3661998" y="1372625"/>
              <a:ext cx="52561" cy="55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4" h="21389" extrusionOk="0">
                  <a:moveTo>
                    <a:pt x="6037" y="21386"/>
                  </a:moveTo>
                  <a:cubicBezTo>
                    <a:pt x="5388" y="21287"/>
                    <a:pt x="4753" y="21157"/>
                    <a:pt x="4136" y="20895"/>
                  </a:cubicBezTo>
                  <a:cubicBezTo>
                    <a:pt x="3253" y="20552"/>
                    <a:pt x="2469" y="19930"/>
                    <a:pt x="2536" y="18816"/>
                  </a:cubicBezTo>
                  <a:cubicBezTo>
                    <a:pt x="2603" y="18015"/>
                    <a:pt x="3352" y="17867"/>
                    <a:pt x="3969" y="17589"/>
                  </a:cubicBezTo>
                  <a:cubicBezTo>
                    <a:pt x="6589" y="16363"/>
                    <a:pt x="6821" y="15806"/>
                    <a:pt x="5021" y="14513"/>
                  </a:cubicBezTo>
                  <a:cubicBezTo>
                    <a:pt x="2769" y="12893"/>
                    <a:pt x="2069" y="10307"/>
                    <a:pt x="751" y="8082"/>
                  </a:cubicBezTo>
                  <a:cubicBezTo>
                    <a:pt x="-217" y="6495"/>
                    <a:pt x="-32" y="4810"/>
                    <a:pt x="133" y="3124"/>
                  </a:cubicBezTo>
                  <a:cubicBezTo>
                    <a:pt x="335" y="1046"/>
                    <a:pt x="1218" y="113"/>
                    <a:pt x="3185" y="32"/>
                  </a:cubicBezTo>
                  <a:cubicBezTo>
                    <a:pt x="4070" y="16"/>
                    <a:pt x="5021" y="-100"/>
                    <a:pt x="5872" y="244"/>
                  </a:cubicBezTo>
                  <a:cubicBezTo>
                    <a:pt x="9874" y="1782"/>
                    <a:pt x="13911" y="3255"/>
                    <a:pt x="17730" y="5284"/>
                  </a:cubicBezTo>
                  <a:cubicBezTo>
                    <a:pt x="21116" y="7035"/>
                    <a:pt x="21383" y="9637"/>
                    <a:pt x="19448" y="13122"/>
                  </a:cubicBezTo>
                  <a:cubicBezTo>
                    <a:pt x="16362" y="18636"/>
                    <a:pt x="12008" y="21500"/>
                    <a:pt x="6037" y="2138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B8BB4CB2-0717-4069-8790-02651DE4E275}"/>
                </a:ext>
              </a:extLst>
            </p:cNvPr>
            <p:cNvSpPr/>
            <p:nvPr/>
          </p:nvSpPr>
          <p:spPr>
            <a:xfrm>
              <a:off x="4271599" y="4026925"/>
              <a:ext cx="38139" cy="7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81" h="20627" extrusionOk="0">
                  <a:moveTo>
                    <a:pt x="18881" y="3593"/>
                  </a:moveTo>
                  <a:cubicBezTo>
                    <a:pt x="17894" y="6642"/>
                    <a:pt x="16465" y="10309"/>
                    <a:pt x="14133" y="13864"/>
                  </a:cubicBezTo>
                  <a:cubicBezTo>
                    <a:pt x="12788" y="15869"/>
                    <a:pt x="11129" y="17763"/>
                    <a:pt x="9638" y="19722"/>
                  </a:cubicBezTo>
                  <a:cubicBezTo>
                    <a:pt x="8650" y="20889"/>
                    <a:pt x="7284" y="20900"/>
                    <a:pt x="5644" y="19909"/>
                  </a:cubicBezTo>
                  <a:cubicBezTo>
                    <a:pt x="539" y="16782"/>
                    <a:pt x="-2676" y="11762"/>
                    <a:pt x="3017" y="6852"/>
                  </a:cubicBezTo>
                  <a:cubicBezTo>
                    <a:pt x="4678" y="5498"/>
                    <a:pt x="6086" y="4066"/>
                    <a:pt x="7663" y="2690"/>
                  </a:cubicBezTo>
                  <a:cubicBezTo>
                    <a:pt x="8797" y="1733"/>
                    <a:pt x="10225" y="973"/>
                    <a:pt x="12033" y="400"/>
                  </a:cubicBezTo>
                  <a:cubicBezTo>
                    <a:pt x="15542" y="-700"/>
                    <a:pt x="18924" y="499"/>
                    <a:pt x="18881" y="359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CD2EF256-114A-4860-99DC-AFE6BC68A946}"/>
                </a:ext>
              </a:extLst>
            </p:cNvPr>
            <p:cNvSpPr/>
            <p:nvPr/>
          </p:nvSpPr>
          <p:spPr>
            <a:xfrm>
              <a:off x="4309699" y="4357124"/>
              <a:ext cx="54250" cy="64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0724" extrusionOk="0">
                  <a:moveTo>
                    <a:pt x="17406" y="17219"/>
                  </a:moveTo>
                  <a:cubicBezTo>
                    <a:pt x="14559" y="15504"/>
                    <a:pt x="12828" y="17219"/>
                    <a:pt x="11029" y="19428"/>
                  </a:cubicBezTo>
                  <a:cubicBezTo>
                    <a:pt x="9663" y="21199"/>
                    <a:pt x="8348" y="21049"/>
                    <a:pt x="6583" y="19621"/>
                  </a:cubicBezTo>
                  <a:cubicBezTo>
                    <a:pt x="4117" y="17617"/>
                    <a:pt x="3900" y="15504"/>
                    <a:pt x="5734" y="13020"/>
                  </a:cubicBezTo>
                  <a:cubicBezTo>
                    <a:pt x="6583" y="11895"/>
                    <a:pt x="5849" y="11100"/>
                    <a:pt x="4550" y="10743"/>
                  </a:cubicBezTo>
                  <a:cubicBezTo>
                    <a:pt x="3900" y="10564"/>
                    <a:pt x="3235" y="10468"/>
                    <a:pt x="2519" y="10412"/>
                  </a:cubicBezTo>
                  <a:cubicBezTo>
                    <a:pt x="919" y="10276"/>
                    <a:pt x="136" y="9425"/>
                    <a:pt x="87" y="7984"/>
                  </a:cubicBezTo>
                  <a:cubicBezTo>
                    <a:pt x="21" y="5925"/>
                    <a:pt x="-29" y="3853"/>
                    <a:pt x="21" y="1781"/>
                  </a:cubicBezTo>
                  <a:cubicBezTo>
                    <a:pt x="21" y="272"/>
                    <a:pt x="1170" y="-401"/>
                    <a:pt x="2819" y="244"/>
                  </a:cubicBezTo>
                  <a:cubicBezTo>
                    <a:pt x="5849" y="1438"/>
                    <a:pt x="9296" y="1987"/>
                    <a:pt x="10679" y="5542"/>
                  </a:cubicBezTo>
                  <a:cubicBezTo>
                    <a:pt x="11095" y="6790"/>
                    <a:pt x="12628" y="7929"/>
                    <a:pt x="14492" y="7244"/>
                  </a:cubicBezTo>
                  <a:cubicBezTo>
                    <a:pt x="15309" y="6956"/>
                    <a:pt x="15841" y="5939"/>
                    <a:pt x="16791" y="6337"/>
                  </a:cubicBezTo>
                  <a:cubicBezTo>
                    <a:pt x="18123" y="6804"/>
                    <a:pt x="17990" y="8011"/>
                    <a:pt x="17874" y="8986"/>
                  </a:cubicBezTo>
                  <a:cubicBezTo>
                    <a:pt x="17573" y="10852"/>
                    <a:pt x="18123" y="12183"/>
                    <a:pt x="20089" y="13061"/>
                  </a:cubicBezTo>
                  <a:cubicBezTo>
                    <a:pt x="21155" y="13556"/>
                    <a:pt x="21571" y="14599"/>
                    <a:pt x="21086" y="15669"/>
                  </a:cubicBezTo>
                  <a:cubicBezTo>
                    <a:pt x="20488" y="17041"/>
                    <a:pt x="19189" y="17288"/>
                    <a:pt x="17406" y="1721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0981664A-A0F2-4522-9DEB-9184F67DD162}"/>
                </a:ext>
              </a:extLst>
            </p:cNvPr>
            <p:cNvSpPr/>
            <p:nvPr/>
          </p:nvSpPr>
          <p:spPr>
            <a:xfrm>
              <a:off x="4030298" y="4153924"/>
              <a:ext cx="49666" cy="45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0083" extrusionOk="0">
                  <a:moveTo>
                    <a:pt x="20" y="11048"/>
                  </a:moveTo>
                  <a:cubicBezTo>
                    <a:pt x="-103" y="9246"/>
                    <a:pt x="730" y="7907"/>
                    <a:pt x="1668" y="6531"/>
                  </a:cubicBezTo>
                  <a:cubicBezTo>
                    <a:pt x="5903" y="231"/>
                    <a:pt x="11733" y="-420"/>
                    <a:pt x="17935" y="174"/>
                  </a:cubicBezTo>
                  <a:cubicBezTo>
                    <a:pt x="20292" y="379"/>
                    <a:pt x="21426" y="3446"/>
                    <a:pt x="20292" y="5918"/>
                  </a:cubicBezTo>
                  <a:cubicBezTo>
                    <a:pt x="18768" y="9078"/>
                    <a:pt x="17244" y="12312"/>
                    <a:pt x="15420" y="15268"/>
                  </a:cubicBezTo>
                  <a:cubicBezTo>
                    <a:pt x="12424" y="20101"/>
                    <a:pt x="8703" y="21180"/>
                    <a:pt x="4132" y="19024"/>
                  </a:cubicBezTo>
                  <a:cubicBezTo>
                    <a:pt x="1031" y="17518"/>
                    <a:pt x="-174" y="15213"/>
                    <a:pt x="20" y="1104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7624CE0E-08DB-4DE2-B205-45A9C047B64B}"/>
                </a:ext>
              </a:extLst>
            </p:cNvPr>
            <p:cNvSpPr/>
            <p:nvPr/>
          </p:nvSpPr>
          <p:spPr>
            <a:xfrm>
              <a:off x="4347798" y="4827024"/>
              <a:ext cx="73496" cy="47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240" extrusionOk="0">
                  <a:moveTo>
                    <a:pt x="20100" y="0"/>
                  </a:moveTo>
                  <a:cubicBezTo>
                    <a:pt x="20495" y="495"/>
                    <a:pt x="20988" y="839"/>
                    <a:pt x="21197" y="1486"/>
                  </a:cubicBezTo>
                  <a:cubicBezTo>
                    <a:pt x="21518" y="2286"/>
                    <a:pt x="21297" y="3162"/>
                    <a:pt x="20852" y="3715"/>
                  </a:cubicBezTo>
                  <a:cubicBezTo>
                    <a:pt x="19139" y="6001"/>
                    <a:pt x="17240" y="7676"/>
                    <a:pt x="15169" y="8781"/>
                  </a:cubicBezTo>
                  <a:cubicBezTo>
                    <a:pt x="12259" y="10323"/>
                    <a:pt x="9620" y="12438"/>
                    <a:pt x="7599" y="16553"/>
                  </a:cubicBezTo>
                  <a:cubicBezTo>
                    <a:pt x="6218" y="19275"/>
                    <a:pt x="4381" y="20494"/>
                    <a:pt x="2347" y="21161"/>
                  </a:cubicBezTo>
                  <a:cubicBezTo>
                    <a:pt x="1077" y="21600"/>
                    <a:pt x="66" y="20170"/>
                    <a:pt x="16" y="17904"/>
                  </a:cubicBezTo>
                  <a:cubicBezTo>
                    <a:pt x="-82" y="15162"/>
                    <a:pt x="239" y="12438"/>
                    <a:pt x="1644" y="11142"/>
                  </a:cubicBezTo>
                  <a:cubicBezTo>
                    <a:pt x="4862" y="8285"/>
                    <a:pt x="7673" y="3944"/>
                    <a:pt x="11211" y="2458"/>
                  </a:cubicBezTo>
                  <a:cubicBezTo>
                    <a:pt x="14121" y="1238"/>
                    <a:pt x="17104" y="802"/>
                    <a:pt x="20100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CCA43B56-5DBA-4EDF-87DD-F8EEF947DD44}"/>
                </a:ext>
              </a:extLst>
            </p:cNvPr>
            <p:cNvSpPr/>
            <p:nvPr/>
          </p:nvSpPr>
          <p:spPr>
            <a:xfrm>
              <a:off x="4525598" y="3785624"/>
              <a:ext cx="50706" cy="4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1" h="20261" extrusionOk="0">
                  <a:moveTo>
                    <a:pt x="19926" y="1602"/>
                  </a:moveTo>
                  <a:cubicBezTo>
                    <a:pt x="20783" y="4125"/>
                    <a:pt x="21480" y="6650"/>
                    <a:pt x="19996" y="9174"/>
                  </a:cubicBezTo>
                  <a:cubicBezTo>
                    <a:pt x="18478" y="11697"/>
                    <a:pt x="16801" y="13406"/>
                    <a:pt x="14060" y="12810"/>
                  </a:cubicBezTo>
                  <a:cubicBezTo>
                    <a:pt x="11755" y="12254"/>
                    <a:pt x="10008" y="13605"/>
                    <a:pt x="8699" y="16108"/>
                  </a:cubicBezTo>
                  <a:cubicBezTo>
                    <a:pt x="8193" y="17101"/>
                    <a:pt x="7703" y="18076"/>
                    <a:pt x="7057" y="19010"/>
                  </a:cubicBezTo>
                  <a:cubicBezTo>
                    <a:pt x="5992" y="20560"/>
                    <a:pt x="4508" y="20658"/>
                    <a:pt x="3390" y="19368"/>
                  </a:cubicBezTo>
                  <a:cubicBezTo>
                    <a:pt x="1836" y="17460"/>
                    <a:pt x="946" y="15036"/>
                    <a:pt x="125" y="12572"/>
                  </a:cubicBezTo>
                  <a:cubicBezTo>
                    <a:pt x="-120" y="11876"/>
                    <a:pt x="20" y="10724"/>
                    <a:pt x="334" y="10107"/>
                  </a:cubicBezTo>
                  <a:cubicBezTo>
                    <a:pt x="1766" y="7344"/>
                    <a:pt x="3320" y="4524"/>
                    <a:pt x="6203" y="4125"/>
                  </a:cubicBezTo>
                  <a:cubicBezTo>
                    <a:pt x="8053" y="3907"/>
                    <a:pt x="9938" y="3608"/>
                    <a:pt x="11440" y="1980"/>
                  </a:cubicBezTo>
                  <a:cubicBezTo>
                    <a:pt x="14165" y="-942"/>
                    <a:pt x="17046" y="-246"/>
                    <a:pt x="19926" y="1602"/>
                  </a:cubicBezTo>
                  <a:cubicBezTo>
                    <a:pt x="19926" y="1602"/>
                    <a:pt x="19926" y="1602"/>
                    <a:pt x="19926" y="160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68E512C9-BC3A-4D39-8873-907923AA19D8}"/>
                </a:ext>
              </a:extLst>
            </p:cNvPr>
            <p:cNvSpPr/>
            <p:nvPr/>
          </p:nvSpPr>
          <p:spPr>
            <a:xfrm>
              <a:off x="4093798" y="1969525"/>
              <a:ext cx="39247" cy="36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5" h="20823" extrusionOk="0">
                  <a:moveTo>
                    <a:pt x="10050" y="160"/>
                  </a:moveTo>
                  <a:cubicBezTo>
                    <a:pt x="11813" y="520"/>
                    <a:pt x="14256" y="758"/>
                    <a:pt x="16587" y="1455"/>
                  </a:cubicBezTo>
                  <a:cubicBezTo>
                    <a:pt x="19820" y="2485"/>
                    <a:pt x="21381" y="5693"/>
                    <a:pt x="20793" y="9742"/>
                  </a:cubicBezTo>
                  <a:cubicBezTo>
                    <a:pt x="20137" y="13812"/>
                    <a:pt x="18532" y="17094"/>
                    <a:pt x="15547" y="19320"/>
                  </a:cubicBezTo>
                  <a:cubicBezTo>
                    <a:pt x="13036" y="21189"/>
                    <a:pt x="10208" y="21331"/>
                    <a:pt x="7764" y="19656"/>
                  </a:cubicBezTo>
                  <a:cubicBezTo>
                    <a:pt x="5278" y="17834"/>
                    <a:pt x="3014" y="15441"/>
                    <a:pt x="754" y="13020"/>
                  </a:cubicBezTo>
                  <a:cubicBezTo>
                    <a:pt x="-219" y="12039"/>
                    <a:pt x="-219" y="10315"/>
                    <a:pt x="573" y="9190"/>
                  </a:cubicBezTo>
                  <a:cubicBezTo>
                    <a:pt x="2134" y="7059"/>
                    <a:pt x="3987" y="5239"/>
                    <a:pt x="4869" y="2411"/>
                  </a:cubicBezTo>
                  <a:cubicBezTo>
                    <a:pt x="5594" y="65"/>
                    <a:pt x="7540" y="-269"/>
                    <a:pt x="10050" y="16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72F12A52-1D6A-4F4E-AA37-EB63046EFD7D}"/>
                </a:ext>
              </a:extLst>
            </p:cNvPr>
            <p:cNvSpPr/>
            <p:nvPr/>
          </p:nvSpPr>
          <p:spPr>
            <a:xfrm>
              <a:off x="4423998" y="4585725"/>
              <a:ext cx="27269" cy="6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9" h="21270" extrusionOk="0">
                  <a:moveTo>
                    <a:pt x="4902" y="19488"/>
                  </a:moveTo>
                  <a:cubicBezTo>
                    <a:pt x="4678" y="15781"/>
                    <a:pt x="2869" y="12194"/>
                    <a:pt x="836" y="8675"/>
                  </a:cubicBezTo>
                  <a:cubicBezTo>
                    <a:pt x="-657" y="6131"/>
                    <a:pt x="-182" y="3816"/>
                    <a:pt x="2518" y="1570"/>
                  </a:cubicBezTo>
                  <a:cubicBezTo>
                    <a:pt x="3569" y="704"/>
                    <a:pt x="5029" y="-204"/>
                    <a:pt x="7538" y="40"/>
                  </a:cubicBezTo>
                  <a:cubicBezTo>
                    <a:pt x="9698" y="256"/>
                    <a:pt x="9223" y="1286"/>
                    <a:pt x="9571" y="2056"/>
                  </a:cubicBezTo>
                  <a:cubicBezTo>
                    <a:pt x="10143" y="3396"/>
                    <a:pt x="11955" y="3938"/>
                    <a:pt x="14814" y="4330"/>
                  </a:cubicBezTo>
                  <a:cubicBezTo>
                    <a:pt x="20943" y="5157"/>
                    <a:pt x="20816" y="5291"/>
                    <a:pt x="20022" y="8079"/>
                  </a:cubicBezTo>
                  <a:cubicBezTo>
                    <a:pt x="19769" y="8851"/>
                    <a:pt x="19007" y="9690"/>
                    <a:pt x="19196" y="10448"/>
                  </a:cubicBezTo>
                  <a:cubicBezTo>
                    <a:pt x="19769" y="12626"/>
                    <a:pt x="17388" y="13330"/>
                    <a:pt x="13448" y="13642"/>
                  </a:cubicBezTo>
                  <a:cubicBezTo>
                    <a:pt x="9223" y="14007"/>
                    <a:pt x="9128" y="15523"/>
                    <a:pt x="10016" y="16931"/>
                  </a:cubicBezTo>
                  <a:cubicBezTo>
                    <a:pt x="10589" y="17905"/>
                    <a:pt x="11510" y="18798"/>
                    <a:pt x="12271" y="19759"/>
                  </a:cubicBezTo>
                  <a:cubicBezTo>
                    <a:pt x="12749" y="20368"/>
                    <a:pt x="13067" y="21072"/>
                    <a:pt x="11510" y="21220"/>
                  </a:cubicBezTo>
                  <a:cubicBezTo>
                    <a:pt x="10364" y="21396"/>
                    <a:pt x="9001" y="21058"/>
                    <a:pt x="7889" y="20923"/>
                  </a:cubicBezTo>
                  <a:cubicBezTo>
                    <a:pt x="6841" y="20450"/>
                    <a:pt x="5824" y="19948"/>
                    <a:pt x="4902" y="1948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990F613F-E189-4BA8-A12D-4343B496BDB4}"/>
                </a:ext>
              </a:extLst>
            </p:cNvPr>
            <p:cNvSpPr/>
            <p:nvPr/>
          </p:nvSpPr>
          <p:spPr>
            <a:xfrm>
              <a:off x="4195398" y="4827025"/>
              <a:ext cx="63154" cy="22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18315" extrusionOk="0">
                  <a:moveTo>
                    <a:pt x="9361" y="18315"/>
                  </a:moveTo>
                  <a:cubicBezTo>
                    <a:pt x="6646" y="17236"/>
                    <a:pt x="3903" y="13898"/>
                    <a:pt x="988" y="14108"/>
                  </a:cubicBezTo>
                  <a:cubicBezTo>
                    <a:pt x="686" y="14108"/>
                    <a:pt x="69" y="12021"/>
                    <a:pt x="11" y="10731"/>
                  </a:cubicBezTo>
                  <a:cubicBezTo>
                    <a:pt x="-190" y="3879"/>
                    <a:pt x="2323" y="-1023"/>
                    <a:pt x="4521" y="2314"/>
                  </a:cubicBezTo>
                  <a:cubicBezTo>
                    <a:pt x="5597" y="3914"/>
                    <a:pt x="6389" y="5374"/>
                    <a:pt x="7709" y="4263"/>
                  </a:cubicBezTo>
                  <a:cubicBezTo>
                    <a:pt x="8959" y="3219"/>
                    <a:pt x="10681" y="4505"/>
                    <a:pt x="11615" y="2664"/>
                  </a:cubicBezTo>
                  <a:cubicBezTo>
                    <a:pt x="14746" y="-3285"/>
                    <a:pt x="17519" y="2418"/>
                    <a:pt x="20391" y="3600"/>
                  </a:cubicBezTo>
                  <a:cubicBezTo>
                    <a:pt x="20807" y="3879"/>
                    <a:pt x="21325" y="5759"/>
                    <a:pt x="21368" y="7009"/>
                  </a:cubicBezTo>
                  <a:cubicBezTo>
                    <a:pt x="21410" y="8160"/>
                    <a:pt x="21066" y="10525"/>
                    <a:pt x="20692" y="10731"/>
                  </a:cubicBezTo>
                  <a:cubicBezTo>
                    <a:pt x="17001" y="13445"/>
                    <a:pt x="13209" y="15811"/>
                    <a:pt x="9361" y="1831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B656EA8E-7703-4929-9CBE-54F2FF5242A6}"/>
                </a:ext>
              </a:extLst>
            </p:cNvPr>
            <p:cNvSpPr/>
            <p:nvPr/>
          </p:nvSpPr>
          <p:spPr>
            <a:xfrm>
              <a:off x="4436698" y="4700025"/>
              <a:ext cx="59601" cy="21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0247" extrusionOk="0">
                  <a:moveTo>
                    <a:pt x="7553" y="327"/>
                  </a:moveTo>
                  <a:cubicBezTo>
                    <a:pt x="11232" y="-1053"/>
                    <a:pt x="14283" y="2260"/>
                    <a:pt x="17440" y="4306"/>
                  </a:cubicBezTo>
                  <a:cubicBezTo>
                    <a:pt x="19145" y="5453"/>
                    <a:pt x="20281" y="8879"/>
                    <a:pt x="20909" y="13492"/>
                  </a:cubicBezTo>
                  <a:cubicBezTo>
                    <a:pt x="21075" y="14909"/>
                    <a:pt x="21015" y="16959"/>
                    <a:pt x="20805" y="18457"/>
                  </a:cubicBezTo>
                  <a:cubicBezTo>
                    <a:pt x="20522" y="20547"/>
                    <a:pt x="19848" y="20389"/>
                    <a:pt x="19249" y="20034"/>
                  </a:cubicBezTo>
                  <a:cubicBezTo>
                    <a:pt x="18667" y="19679"/>
                    <a:pt x="18083" y="19086"/>
                    <a:pt x="17544" y="18299"/>
                  </a:cubicBezTo>
                  <a:cubicBezTo>
                    <a:pt x="12937" y="11047"/>
                    <a:pt x="8256" y="12544"/>
                    <a:pt x="3529" y="16802"/>
                  </a:cubicBezTo>
                  <a:cubicBezTo>
                    <a:pt x="2258" y="17907"/>
                    <a:pt x="1195" y="19522"/>
                    <a:pt x="432" y="15304"/>
                  </a:cubicBezTo>
                  <a:cubicBezTo>
                    <a:pt x="-525" y="9985"/>
                    <a:pt x="164" y="3951"/>
                    <a:pt x="1944" y="1942"/>
                  </a:cubicBezTo>
                  <a:cubicBezTo>
                    <a:pt x="2676" y="1194"/>
                    <a:pt x="3483" y="601"/>
                    <a:pt x="4292" y="408"/>
                  </a:cubicBezTo>
                  <a:cubicBezTo>
                    <a:pt x="5459" y="129"/>
                    <a:pt x="6700" y="327"/>
                    <a:pt x="7553" y="32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id="{3BE3AEAF-47E7-439A-B651-5356E013497A}"/>
                </a:ext>
              </a:extLst>
            </p:cNvPr>
            <p:cNvSpPr/>
            <p:nvPr/>
          </p:nvSpPr>
          <p:spPr>
            <a:xfrm>
              <a:off x="3636599" y="1207524"/>
              <a:ext cx="35048" cy="27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4" h="21229" extrusionOk="0">
                  <a:moveTo>
                    <a:pt x="8301" y="0"/>
                  </a:moveTo>
                  <a:cubicBezTo>
                    <a:pt x="12189" y="34"/>
                    <a:pt x="15189" y="858"/>
                    <a:pt x="17908" y="3133"/>
                  </a:cubicBezTo>
                  <a:cubicBezTo>
                    <a:pt x="20195" y="5048"/>
                    <a:pt x="21439" y="9630"/>
                    <a:pt x="20830" y="13422"/>
                  </a:cubicBezTo>
                  <a:cubicBezTo>
                    <a:pt x="20270" y="17247"/>
                    <a:pt x="17908" y="20742"/>
                    <a:pt x="15290" y="21103"/>
                  </a:cubicBezTo>
                  <a:cubicBezTo>
                    <a:pt x="11096" y="21600"/>
                    <a:pt x="7107" y="20644"/>
                    <a:pt x="3396" y="17906"/>
                  </a:cubicBezTo>
                  <a:cubicBezTo>
                    <a:pt x="1465" y="16454"/>
                    <a:pt x="221" y="14182"/>
                    <a:pt x="19" y="10950"/>
                  </a:cubicBezTo>
                  <a:cubicBezTo>
                    <a:pt x="-161" y="7124"/>
                    <a:pt x="958" y="4058"/>
                    <a:pt x="3193" y="2310"/>
                  </a:cubicBezTo>
                  <a:cubicBezTo>
                    <a:pt x="5022" y="1023"/>
                    <a:pt x="7005" y="561"/>
                    <a:pt x="8301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id="{59D7F5FC-6D63-4B4D-9537-75798E931543}"/>
                </a:ext>
              </a:extLst>
            </p:cNvPr>
            <p:cNvSpPr/>
            <p:nvPr/>
          </p:nvSpPr>
          <p:spPr>
            <a:xfrm>
              <a:off x="4220798" y="4382525"/>
              <a:ext cx="49500" cy="62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0964" extrusionOk="0">
                  <a:moveTo>
                    <a:pt x="21344" y="1721"/>
                  </a:moveTo>
                  <a:cubicBezTo>
                    <a:pt x="21490" y="4598"/>
                    <a:pt x="20959" y="6128"/>
                    <a:pt x="19586" y="7059"/>
                  </a:cubicBezTo>
                  <a:cubicBezTo>
                    <a:pt x="15665" y="9449"/>
                    <a:pt x="13355" y="13086"/>
                    <a:pt x="9967" y="15862"/>
                  </a:cubicBezTo>
                  <a:cubicBezTo>
                    <a:pt x="7603" y="17751"/>
                    <a:pt x="5239" y="19583"/>
                    <a:pt x="2290" y="20785"/>
                  </a:cubicBezTo>
                  <a:cubicBezTo>
                    <a:pt x="1575" y="21043"/>
                    <a:pt x="714" y="21087"/>
                    <a:pt x="329" y="20485"/>
                  </a:cubicBezTo>
                  <a:cubicBezTo>
                    <a:pt x="-1" y="19998"/>
                    <a:pt x="-110" y="19168"/>
                    <a:pt x="128" y="18767"/>
                  </a:cubicBezTo>
                  <a:cubicBezTo>
                    <a:pt x="641" y="17823"/>
                    <a:pt x="1391" y="16820"/>
                    <a:pt x="2363" y="16277"/>
                  </a:cubicBezTo>
                  <a:cubicBezTo>
                    <a:pt x="6541" y="13901"/>
                    <a:pt x="9636" y="10566"/>
                    <a:pt x="13100" y="7545"/>
                  </a:cubicBezTo>
                  <a:cubicBezTo>
                    <a:pt x="15061" y="5900"/>
                    <a:pt x="16818" y="4154"/>
                    <a:pt x="17680" y="1806"/>
                  </a:cubicBezTo>
                  <a:cubicBezTo>
                    <a:pt x="18010" y="904"/>
                    <a:pt x="18468" y="-513"/>
                    <a:pt x="20171" y="189"/>
                  </a:cubicBezTo>
                  <a:cubicBezTo>
                    <a:pt x="21344" y="690"/>
                    <a:pt x="21344" y="1950"/>
                    <a:pt x="21344" y="172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Shape">
              <a:extLst>
                <a:ext uri="{FF2B5EF4-FFF2-40B4-BE49-F238E27FC236}">
                  <a16:creationId xmlns:a16="http://schemas.microsoft.com/office/drawing/2014/main" id="{E12DFC0E-038E-48D6-BE7B-F3888EFAC495}"/>
                </a:ext>
              </a:extLst>
            </p:cNvPr>
            <p:cNvSpPr/>
            <p:nvPr/>
          </p:nvSpPr>
          <p:spPr>
            <a:xfrm>
              <a:off x="2430099" y="3747525"/>
              <a:ext cx="44202" cy="30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4" h="21455" extrusionOk="0">
                  <a:moveTo>
                    <a:pt x="4736" y="21455"/>
                  </a:moveTo>
                  <a:cubicBezTo>
                    <a:pt x="4161" y="21126"/>
                    <a:pt x="3086" y="20797"/>
                    <a:pt x="2173" y="20015"/>
                  </a:cubicBezTo>
                  <a:cubicBezTo>
                    <a:pt x="-371" y="18000"/>
                    <a:pt x="-808" y="12622"/>
                    <a:pt x="1538" y="10281"/>
                  </a:cubicBezTo>
                  <a:cubicBezTo>
                    <a:pt x="3326" y="8417"/>
                    <a:pt x="5233" y="6405"/>
                    <a:pt x="7280" y="5682"/>
                  </a:cubicBezTo>
                  <a:cubicBezTo>
                    <a:pt x="11254" y="4211"/>
                    <a:pt x="15168" y="2830"/>
                    <a:pt x="18863" y="126"/>
                  </a:cubicBezTo>
                  <a:cubicBezTo>
                    <a:pt x="19301" y="-145"/>
                    <a:pt x="19997" y="37"/>
                    <a:pt x="20275" y="516"/>
                  </a:cubicBezTo>
                  <a:cubicBezTo>
                    <a:pt x="20631" y="907"/>
                    <a:pt x="20792" y="2199"/>
                    <a:pt x="20631" y="2830"/>
                  </a:cubicBezTo>
                  <a:cubicBezTo>
                    <a:pt x="17712" y="14216"/>
                    <a:pt x="12466" y="20105"/>
                    <a:pt x="4736" y="2145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Shape">
              <a:extLst>
                <a:ext uri="{FF2B5EF4-FFF2-40B4-BE49-F238E27FC236}">
                  <a16:creationId xmlns:a16="http://schemas.microsoft.com/office/drawing/2014/main" id="{B2841C32-4CB1-4806-BF9C-746B1D65114E}"/>
                </a:ext>
              </a:extLst>
            </p:cNvPr>
            <p:cNvSpPr/>
            <p:nvPr/>
          </p:nvSpPr>
          <p:spPr>
            <a:xfrm>
              <a:off x="5274899" y="2325124"/>
              <a:ext cx="32374" cy="32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3" h="20101" extrusionOk="0">
                  <a:moveTo>
                    <a:pt x="3366" y="13340"/>
                  </a:moveTo>
                  <a:cubicBezTo>
                    <a:pt x="2365" y="12284"/>
                    <a:pt x="1502" y="11252"/>
                    <a:pt x="557" y="10248"/>
                  </a:cubicBezTo>
                  <a:cubicBezTo>
                    <a:pt x="-225" y="7048"/>
                    <a:pt x="-604" y="4008"/>
                    <a:pt x="2365" y="1761"/>
                  </a:cubicBezTo>
                  <a:cubicBezTo>
                    <a:pt x="5362" y="-486"/>
                    <a:pt x="8359" y="-591"/>
                    <a:pt x="11437" y="1496"/>
                  </a:cubicBezTo>
                  <a:cubicBezTo>
                    <a:pt x="13570" y="2977"/>
                    <a:pt x="15785" y="4325"/>
                    <a:pt x="17701" y="5992"/>
                  </a:cubicBezTo>
                  <a:cubicBezTo>
                    <a:pt x="20239" y="8158"/>
                    <a:pt x="20996" y="11041"/>
                    <a:pt x="20401" y="14425"/>
                  </a:cubicBezTo>
                  <a:cubicBezTo>
                    <a:pt x="19644" y="18868"/>
                    <a:pt x="16379" y="21009"/>
                    <a:pt x="12437" y="19739"/>
                  </a:cubicBezTo>
                  <a:cubicBezTo>
                    <a:pt x="8737" y="18548"/>
                    <a:pt x="6443" y="15402"/>
                    <a:pt x="3366" y="1334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">
              <a:extLst>
                <a:ext uri="{FF2B5EF4-FFF2-40B4-BE49-F238E27FC236}">
                  <a16:creationId xmlns:a16="http://schemas.microsoft.com/office/drawing/2014/main" id="{CC31EA1F-F04E-4680-88F1-6F61DC9C1C64}"/>
                </a:ext>
              </a:extLst>
            </p:cNvPr>
            <p:cNvSpPr/>
            <p:nvPr/>
          </p:nvSpPr>
          <p:spPr>
            <a:xfrm>
              <a:off x="3230198" y="2058424"/>
              <a:ext cx="28254" cy="34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0" h="21381" extrusionOk="0">
                  <a:moveTo>
                    <a:pt x="8996" y="7"/>
                  </a:moveTo>
                  <a:cubicBezTo>
                    <a:pt x="11639" y="-75"/>
                    <a:pt x="14065" y="538"/>
                    <a:pt x="15385" y="2877"/>
                  </a:cubicBezTo>
                  <a:cubicBezTo>
                    <a:pt x="17138" y="5964"/>
                    <a:pt x="18764" y="9129"/>
                    <a:pt x="20208" y="12400"/>
                  </a:cubicBezTo>
                  <a:cubicBezTo>
                    <a:pt x="20948" y="14051"/>
                    <a:pt x="19872" y="15593"/>
                    <a:pt x="18550" y="16524"/>
                  </a:cubicBezTo>
                  <a:cubicBezTo>
                    <a:pt x="14187" y="19902"/>
                    <a:pt x="8811" y="20381"/>
                    <a:pt x="3497" y="21364"/>
                  </a:cubicBezTo>
                  <a:cubicBezTo>
                    <a:pt x="2635" y="21525"/>
                    <a:pt x="792" y="20436"/>
                    <a:pt x="669" y="19744"/>
                  </a:cubicBezTo>
                  <a:cubicBezTo>
                    <a:pt x="-652" y="13650"/>
                    <a:pt x="-190" y="7772"/>
                    <a:pt x="3620" y="2559"/>
                  </a:cubicBezTo>
                  <a:cubicBezTo>
                    <a:pt x="4847" y="856"/>
                    <a:pt x="6813" y="31"/>
                    <a:pt x="8996" y="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01E399BD-D54B-445E-B9CC-B0BC778134E1}"/>
                </a:ext>
              </a:extLst>
            </p:cNvPr>
            <p:cNvSpPr/>
            <p:nvPr/>
          </p:nvSpPr>
          <p:spPr>
            <a:xfrm>
              <a:off x="4271599" y="4827024"/>
              <a:ext cx="63683" cy="18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1" h="21236" extrusionOk="0">
                  <a:moveTo>
                    <a:pt x="8209" y="21236"/>
                  </a:moveTo>
                  <a:cubicBezTo>
                    <a:pt x="5826" y="19400"/>
                    <a:pt x="3245" y="17514"/>
                    <a:pt x="650" y="15328"/>
                  </a:cubicBezTo>
                  <a:cubicBezTo>
                    <a:pt x="-4" y="14784"/>
                    <a:pt x="-216" y="9917"/>
                    <a:pt x="252" y="7731"/>
                  </a:cubicBezTo>
                  <a:cubicBezTo>
                    <a:pt x="1457" y="2270"/>
                    <a:pt x="2989" y="-115"/>
                    <a:pt x="4805" y="582"/>
                  </a:cubicBezTo>
                  <a:cubicBezTo>
                    <a:pt x="5924" y="1029"/>
                    <a:pt x="7031" y="2468"/>
                    <a:pt x="8109" y="3613"/>
                  </a:cubicBezTo>
                  <a:cubicBezTo>
                    <a:pt x="12208" y="8178"/>
                    <a:pt x="16265" y="11458"/>
                    <a:pt x="20051" y="236"/>
                  </a:cubicBezTo>
                  <a:cubicBezTo>
                    <a:pt x="20278" y="-364"/>
                    <a:pt x="20973" y="282"/>
                    <a:pt x="21030" y="1029"/>
                  </a:cubicBezTo>
                  <a:cubicBezTo>
                    <a:pt x="21242" y="2768"/>
                    <a:pt x="21384" y="5397"/>
                    <a:pt x="21185" y="6989"/>
                  </a:cubicBezTo>
                  <a:cubicBezTo>
                    <a:pt x="20476" y="12897"/>
                    <a:pt x="18959" y="15083"/>
                    <a:pt x="17483" y="16075"/>
                  </a:cubicBezTo>
                  <a:cubicBezTo>
                    <a:pt x="14492" y="18211"/>
                    <a:pt x="11456" y="19502"/>
                    <a:pt x="8209" y="2123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C027BD83-C5B3-4E2C-8E8B-9602AA9E3F8A}"/>
                </a:ext>
              </a:extLst>
            </p:cNvPr>
            <p:cNvSpPr/>
            <p:nvPr/>
          </p:nvSpPr>
          <p:spPr>
            <a:xfrm>
              <a:off x="4360498" y="4344424"/>
              <a:ext cx="26364" cy="36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9" h="19973" extrusionOk="0">
                  <a:moveTo>
                    <a:pt x="8717" y="16008"/>
                  </a:moveTo>
                  <a:cubicBezTo>
                    <a:pt x="8518" y="13522"/>
                    <a:pt x="7436" y="11339"/>
                    <a:pt x="4973" y="9620"/>
                  </a:cubicBezTo>
                  <a:cubicBezTo>
                    <a:pt x="3366" y="8483"/>
                    <a:pt x="1954" y="7134"/>
                    <a:pt x="640" y="5671"/>
                  </a:cubicBezTo>
                  <a:cubicBezTo>
                    <a:pt x="-903" y="3929"/>
                    <a:pt x="509" y="1236"/>
                    <a:pt x="3104" y="632"/>
                  </a:cubicBezTo>
                  <a:cubicBezTo>
                    <a:pt x="11080" y="-1342"/>
                    <a:pt x="17184" y="1374"/>
                    <a:pt x="18727" y="7900"/>
                  </a:cubicBezTo>
                  <a:cubicBezTo>
                    <a:pt x="19547" y="10966"/>
                    <a:pt x="19877" y="14126"/>
                    <a:pt x="20337" y="17192"/>
                  </a:cubicBezTo>
                  <a:cubicBezTo>
                    <a:pt x="20697" y="19468"/>
                    <a:pt x="19187" y="20258"/>
                    <a:pt x="15083" y="19884"/>
                  </a:cubicBezTo>
                  <a:cubicBezTo>
                    <a:pt x="14263" y="19792"/>
                    <a:pt x="13443" y="19421"/>
                    <a:pt x="12589" y="19142"/>
                  </a:cubicBezTo>
                  <a:cubicBezTo>
                    <a:pt x="11309" y="18120"/>
                    <a:pt x="10028" y="17076"/>
                    <a:pt x="8717" y="1600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7B54C988-A921-4DB9-BFE7-4F923E4B8646}"/>
                </a:ext>
              </a:extLst>
            </p:cNvPr>
            <p:cNvSpPr/>
            <p:nvPr/>
          </p:nvSpPr>
          <p:spPr>
            <a:xfrm>
              <a:off x="4690698" y="1994924"/>
              <a:ext cx="19792" cy="32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66" h="20185" extrusionOk="0">
                  <a:moveTo>
                    <a:pt x="0" y="10444"/>
                  </a:moveTo>
                  <a:cubicBezTo>
                    <a:pt x="472" y="8504"/>
                    <a:pt x="894" y="6169"/>
                    <a:pt x="1832" y="3911"/>
                  </a:cubicBezTo>
                  <a:cubicBezTo>
                    <a:pt x="3155" y="1285"/>
                    <a:pt x="7500" y="-314"/>
                    <a:pt x="11417" y="52"/>
                  </a:cubicBezTo>
                  <a:cubicBezTo>
                    <a:pt x="15213" y="447"/>
                    <a:pt x="17639" y="1968"/>
                    <a:pt x="18747" y="4384"/>
                  </a:cubicBezTo>
                  <a:cubicBezTo>
                    <a:pt x="21600" y="10393"/>
                    <a:pt x="18873" y="15142"/>
                    <a:pt x="12016" y="19001"/>
                  </a:cubicBezTo>
                  <a:cubicBezTo>
                    <a:pt x="8097" y="21286"/>
                    <a:pt x="2430" y="20130"/>
                    <a:pt x="1235" y="16666"/>
                  </a:cubicBezTo>
                  <a:cubicBezTo>
                    <a:pt x="641" y="14777"/>
                    <a:pt x="472" y="12806"/>
                    <a:pt x="0" y="1044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0C76B98F-0AB5-4E8D-9D8E-9173AEE697E1}"/>
                </a:ext>
              </a:extLst>
            </p:cNvPr>
            <p:cNvSpPr/>
            <p:nvPr/>
          </p:nvSpPr>
          <p:spPr>
            <a:xfrm>
              <a:off x="4258899" y="4852425"/>
              <a:ext cx="33839" cy="22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8" h="20693" extrusionOk="0">
                  <a:moveTo>
                    <a:pt x="5561" y="36"/>
                  </a:moveTo>
                  <a:cubicBezTo>
                    <a:pt x="11891" y="-464"/>
                    <a:pt x="16242" y="4381"/>
                    <a:pt x="20012" y="10914"/>
                  </a:cubicBezTo>
                  <a:cubicBezTo>
                    <a:pt x="20936" y="12603"/>
                    <a:pt x="21411" y="15102"/>
                    <a:pt x="20647" y="17488"/>
                  </a:cubicBezTo>
                  <a:cubicBezTo>
                    <a:pt x="19618" y="20447"/>
                    <a:pt x="17903" y="21136"/>
                    <a:pt x="16137" y="20447"/>
                  </a:cubicBezTo>
                  <a:cubicBezTo>
                    <a:pt x="14370" y="19794"/>
                    <a:pt x="12761" y="18487"/>
                    <a:pt x="11152" y="17255"/>
                  </a:cubicBezTo>
                  <a:cubicBezTo>
                    <a:pt x="8197" y="15142"/>
                    <a:pt x="5401" y="12874"/>
                    <a:pt x="2450" y="10643"/>
                  </a:cubicBezTo>
                  <a:cubicBezTo>
                    <a:pt x="1156" y="9647"/>
                    <a:pt x="-189" y="8262"/>
                    <a:pt x="22" y="5570"/>
                  </a:cubicBezTo>
                  <a:cubicBezTo>
                    <a:pt x="208" y="3149"/>
                    <a:pt x="1421" y="1768"/>
                    <a:pt x="2844" y="996"/>
                  </a:cubicBezTo>
                  <a:cubicBezTo>
                    <a:pt x="3900" y="496"/>
                    <a:pt x="4929" y="303"/>
                    <a:pt x="5561" y="3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0699F44C-C6F9-45B4-B549-862C304F0101}"/>
                </a:ext>
              </a:extLst>
            </p:cNvPr>
            <p:cNvSpPr/>
            <p:nvPr/>
          </p:nvSpPr>
          <p:spPr>
            <a:xfrm>
              <a:off x="4284299" y="4319024"/>
              <a:ext cx="22032" cy="31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4" h="21079" extrusionOk="0">
                  <a:moveTo>
                    <a:pt x="9471" y="0"/>
                  </a:moveTo>
                  <a:cubicBezTo>
                    <a:pt x="16634" y="3648"/>
                    <a:pt x="20600" y="8720"/>
                    <a:pt x="19905" y="15816"/>
                  </a:cubicBezTo>
                  <a:cubicBezTo>
                    <a:pt x="19673" y="18037"/>
                    <a:pt x="18557" y="20033"/>
                    <a:pt x="15900" y="20803"/>
                  </a:cubicBezTo>
                  <a:cubicBezTo>
                    <a:pt x="13168" y="21600"/>
                    <a:pt x="10745" y="20602"/>
                    <a:pt x="9317" y="18693"/>
                  </a:cubicBezTo>
                  <a:cubicBezTo>
                    <a:pt x="6278" y="14249"/>
                    <a:pt x="3541" y="9802"/>
                    <a:pt x="771" y="5270"/>
                  </a:cubicBezTo>
                  <a:cubicBezTo>
                    <a:pt x="-1000" y="2478"/>
                    <a:pt x="234" y="1167"/>
                    <a:pt x="4929" y="257"/>
                  </a:cubicBezTo>
                  <a:cubicBezTo>
                    <a:pt x="6431" y="0"/>
                    <a:pt x="7969" y="85"/>
                    <a:pt x="9625" y="0"/>
                  </a:cubicBezTo>
                  <a:cubicBezTo>
                    <a:pt x="9625" y="0"/>
                    <a:pt x="9471" y="0"/>
                    <a:pt x="9471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1143DC48-3E8C-4D2A-BC8D-559C9DE63D87}"/>
                </a:ext>
              </a:extLst>
            </p:cNvPr>
            <p:cNvSpPr/>
            <p:nvPr/>
          </p:nvSpPr>
          <p:spPr>
            <a:xfrm>
              <a:off x="5185998" y="2922025"/>
              <a:ext cx="25059" cy="28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1" h="21254" extrusionOk="0">
                  <a:moveTo>
                    <a:pt x="1112" y="21143"/>
                  </a:moveTo>
                  <a:cubicBezTo>
                    <a:pt x="757" y="20549"/>
                    <a:pt x="-126" y="19678"/>
                    <a:pt x="15" y="19148"/>
                  </a:cubicBezTo>
                  <a:cubicBezTo>
                    <a:pt x="1112" y="15127"/>
                    <a:pt x="2172" y="10949"/>
                    <a:pt x="3903" y="7365"/>
                  </a:cubicBezTo>
                  <a:cubicBezTo>
                    <a:pt x="6448" y="2348"/>
                    <a:pt x="11469" y="698"/>
                    <a:pt x="16808" y="12"/>
                  </a:cubicBezTo>
                  <a:cubicBezTo>
                    <a:pt x="19103" y="-208"/>
                    <a:pt x="21474" y="2565"/>
                    <a:pt x="20732" y="4748"/>
                  </a:cubicBezTo>
                  <a:cubicBezTo>
                    <a:pt x="20236" y="6337"/>
                    <a:pt x="19740" y="8520"/>
                    <a:pt x="18434" y="9548"/>
                  </a:cubicBezTo>
                  <a:cubicBezTo>
                    <a:pt x="13271" y="13569"/>
                    <a:pt x="7932" y="17339"/>
                    <a:pt x="2665" y="21143"/>
                  </a:cubicBezTo>
                  <a:cubicBezTo>
                    <a:pt x="2278" y="21392"/>
                    <a:pt x="1677" y="21143"/>
                    <a:pt x="1112" y="2114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17FEE66E-554D-4C4A-8289-1E580E0B9F9C}"/>
                </a:ext>
              </a:extLst>
            </p:cNvPr>
            <p:cNvSpPr/>
            <p:nvPr/>
          </p:nvSpPr>
          <p:spPr>
            <a:xfrm>
              <a:off x="3750899" y="1728224"/>
              <a:ext cx="24023" cy="25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3" h="20589" extrusionOk="0">
                  <a:moveTo>
                    <a:pt x="7046" y="20588"/>
                  </a:moveTo>
                  <a:cubicBezTo>
                    <a:pt x="5830" y="20175"/>
                    <a:pt x="4178" y="19518"/>
                    <a:pt x="2457" y="18829"/>
                  </a:cubicBezTo>
                  <a:cubicBezTo>
                    <a:pt x="193" y="17723"/>
                    <a:pt x="-920" y="14306"/>
                    <a:pt x="936" y="12617"/>
                  </a:cubicBezTo>
                  <a:cubicBezTo>
                    <a:pt x="5360" y="8440"/>
                    <a:pt x="9814" y="4267"/>
                    <a:pt x="14673" y="469"/>
                  </a:cubicBezTo>
                  <a:cubicBezTo>
                    <a:pt x="16464" y="-909"/>
                    <a:pt x="18251" y="988"/>
                    <a:pt x="18758" y="3059"/>
                  </a:cubicBezTo>
                  <a:cubicBezTo>
                    <a:pt x="20680" y="10751"/>
                    <a:pt x="14269" y="20691"/>
                    <a:pt x="7046" y="2058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86CA79FE-C6B1-416A-A445-BB7A44986C8A}"/>
                </a:ext>
              </a:extLst>
            </p:cNvPr>
            <p:cNvSpPr/>
            <p:nvPr/>
          </p:nvSpPr>
          <p:spPr>
            <a:xfrm>
              <a:off x="4843098" y="3442725"/>
              <a:ext cx="34819" cy="30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7" h="21340" extrusionOk="0">
                  <a:moveTo>
                    <a:pt x="21347" y="1380"/>
                  </a:moveTo>
                  <a:cubicBezTo>
                    <a:pt x="21243" y="2229"/>
                    <a:pt x="21347" y="3225"/>
                    <a:pt x="20928" y="3724"/>
                  </a:cubicBezTo>
                  <a:cubicBezTo>
                    <a:pt x="20020" y="5101"/>
                    <a:pt x="19082" y="6362"/>
                    <a:pt x="17912" y="7298"/>
                  </a:cubicBezTo>
                  <a:cubicBezTo>
                    <a:pt x="12863" y="11284"/>
                    <a:pt x="7840" y="15183"/>
                    <a:pt x="3573" y="20519"/>
                  </a:cubicBezTo>
                  <a:cubicBezTo>
                    <a:pt x="3027" y="21251"/>
                    <a:pt x="1594" y="21542"/>
                    <a:pt x="866" y="21191"/>
                  </a:cubicBezTo>
                  <a:cubicBezTo>
                    <a:pt x="-253" y="20606"/>
                    <a:pt x="-149" y="18934"/>
                    <a:pt x="397" y="17791"/>
                  </a:cubicBezTo>
                  <a:cubicBezTo>
                    <a:pt x="3573" y="10846"/>
                    <a:pt x="6904" y="4252"/>
                    <a:pt x="13981" y="2580"/>
                  </a:cubicBezTo>
                  <a:cubicBezTo>
                    <a:pt x="15932" y="2112"/>
                    <a:pt x="17805" y="792"/>
                    <a:pt x="19759" y="2"/>
                  </a:cubicBezTo>
                  <a:cubicBezTo>
                    <a:pt x="20124" y="-58"/>
                    <a:pt x="20774" y="909"/>
                    <a:pt x="21347" y="138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B3B32198-A1F6-4031-90CD-98A0D401D40C}"/>
                </a:ext>
              </a:extLst>
            </p:cNvPr>
            <p:cNvSpPr/>
            <p:nvPr/>
          </p:nvSpPr>
          <p:spPr>
            <a:xfrm>
              <a:off x="4398598" y="4712724"/>
              <a:ext cx="23475" cy="19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19904" extrusionOk="0">
                  <a:moveTo>
                    <a:pt x="7168" y="64"/>
                  </a:moveTo>
                  <a:cubicBezTo>
                    <a:pt x="11370" y="-331"/>
                    <a:pt x="14926" y="1076"/>
                    <a:pt x="17844" y="4938"/>
                  </a:cubicBezTo>
                  <a:cubicBezTo>
                    <a:pt x="20869" y="8849"/>
                    <a:pt x="20016" y="15605"/>
                    <a:pt x="16314" y="18154"/>
                  </a:cubicBezTo>
                  <a:cubicBezTo>
                    <a:pt x="11475" y="21269"/>
                    <a:pt x="7026" y="20172"/>
                    <a:pt x="3077" y="15300"/>
                  </a:cubicBezTo>
                  <a:cubicBezTo>
                    <a:pt x="1050" y="12665"/>
                    <a:pt x="-731" y="9240"/>
                    <a:pt x="304" y="4982"/>
                  </a:cubicBezTo>
                  <a:cubicBezTo>
                    <a:pt x="1441" y="460"/>
                    <a:pt x="4643" y="635"/>
                    <a:pt x="7168" y="6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">
              <a:extLst>
                <a:ext uri="{FF2B5EF4-FFF2-40B4-BE49-F238E27FC236}">
                  <a16:creationId xmlns:a16="http://schemas.microsoft.com/office/drawing/2014/main" id="{EA01070A-AD76-40EB-943B-524E8FE5BBD0}"/>
                </a:ext>
              </a:extLst>
            </p:cNvPr>
            <p:cNvSpPr/>
            <p:nvPr/>
          </p:nvSpPr>
          <p:spPr>
            <a:xfrm>
              <a:off x="3407998" y="2096525"/>
              <a:ext cx="16771" cy="24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39" h="19392" extrusionOk="0">
                  <a:moveTo>
                    <a:pt x="18810" y="12870"/>
                  </a:moveTo>
                  <a:cubicBezTo>
                    <a:pt x="19000" y="18411"/>
                    <a:pt x="13663" y="20935"/>
                    <a:pt x="7224" y="18411"/>
                  </a:cubicBezTo>
                  <a:cubicBezTo>
                    <a:pt x="-2360" y="14566"/>
                    <a:pt x="-2502" y="5240"/>
                    <a:pt x="7366" y="561"/>
                  </a:cubicBezTo>
                  <a:cubicBezTo>
                    <a:pt x="9797" y="-665"/>
                    <a:pt x="12326" y="266"/>
                    <a:pt x="14045" y="1924"/>
                  </a:cubicBezTo>
                  <a:cubicBezTo>
                    <a:pt x="17238" y="5077"/>
                    <a:pt x="19098" y="8725"/>
                    <a:pt x="18810" y="1287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">
              <a:extLst>
                <a:ext uri="{FF2B5EF4-FFF2-40B4-BE49-F238E27FC236}">
                  <a16:creationId xmlns:a16="http://schemas.microsoft.com/office/drawing/2014/main" id="{DFBE7669-5450-4018-A615-37DB829300DA}"/>
                </a:ext>
              </a:extLst>
            </p:cNvPr>
            <p:cNvSpPr/>
            <p:nvPr/>
          </p:nvSpPr>
          <p:spPr>
            <a:xfrm>
              <a:off x="4563698" y="4763524"/>
              <a:ext cx="14634" cy="29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9" h="21316" extrusionOk="0">
                  <a:moveTo>
                    <a:pt x="19748" y="5731"/>
                  </a:moveTo>
                  <a:cubicBezTo>
                    <a:pt x="20379" y="10218"/>
                    <a:pt x="18250" y="13537"/>
                    <a:pt x="14853" y="16640"/>
                  </a:cubicBezTo>
                  <a:cubicBezTo>
                    <a:pt x="12145" y="18760"/>
                    <a:pt x="10010" y="21463"/>
                    <a:pt x="4542" y="21309"/>
                  </a:cubicBezTo>
                  <a:cubicBezTo>
                    <a:pt x="797" y="21249"/>
                    <a:pt x="-1221" y="17870"/>
                    <a:pt x="797" y="13075"/>
                  </a:cubicBezTo>
                  <a:cubicBezTo>
                    <a:pt x="2407" y="9173"/>
                    <a:pt x="4884" y="5331"/>
                    <a:pt x="7592" y="1706"/>
                  </a:cubicBezTo>
                  <a:cubicBezTo>
                    <a:pt x="8400" y="754"/>
                    <a:pt x="11509" y="-137"/>
                    <a:pt x="13355" y="17"/>
                  </a:cubicBezTo>
                  <a:cubicBezTo>
                    <a:pt x="15195" y="77"/>
                    <a:pt x="17041" y="1398"/>
                    <a:pt x="18132" y="2534"/>
                  </a:cubicBezTo>
                  <a:cubicBezTo>
                    <a:pt x="19288" y="3579"/>
                    <a:pt x="19518" y="5086"/>
                    <a:pt x="19748" y="573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">
              <a:extLst>
                <a:ext uri="{FF2B5EF4-FFF2-40B4-BE49-F238E27FC236}">
                  <a16:creationId xmlns:a16="http://schemas.microsoft.com/office/drawing/2014/main" id="{9632054F-4A4F-4D36-BA59-477E1F40FB96}"/>
                </a:ext>
              </a:extLst>
            </p:cNvPr>
            <p:cNvSpPr/>
            <p:nvPr/>
          </p:nvSpPr>
          <p:spPr>
            <a:xfrm>
              <a:off x="4360499" y="4369825"/>
              <a:ext cx="17148" cy="30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001" extrusionOk="0">
                  <a:moveTo>
                    <a:pt x="14042" y="1256"/>
                  </a:moveTo>
                  <a:cubicBezTo>
                    <a:pt x="16111" y="2587"/>
                    <a:pt x="18131" y="3889"/>
                    <a:pt x="20151" y="5164"/>
                  </a:cubicBezTo>
                  <a:cubicBezTo>
                    <a:pt x="20566" y="9448"/>
                    <a:pt x="21085" y="13706"/>
                    <a:pt x="20878" y="17961"/>
                  </a:cubicBezTo>
                  <a:cubicBezTo>
                    <a:pt x="20878" y="18919"/>
                    <a:pt x="18906" y="20105"/>
                    <a:pt x="17405" y="20656"/>
                  </a:cubicBezTo>
                  <a:cubicBezTo>
                    <a:pt x="15543" y="21320"/>
                    <a:pt x="13002" y="21030"/>
                    <a:pt x="12022" y="19758"/>
                  </a:cubicBezTo>
                  <a:cubicBezTo>
                    <a:pt x="8135" y="14806"/>
                    <a:pt x="4252" y="9768"/>
                    <a:pt x="784" y="4701"/>
                  </a:cubicBezTo>
                  <a:cubicBezTo>
                    <a:pt x="-409" y="3165"/>
                    <a:pt x="-515" y="1167"/>
                    <a:pt x="2439" y="212"/>
                  </a:cubicBezTo>
                  <a:cubicBezTo>
                    <a:pt x="3886" y="-280"/>
                    <a:pt x="6114" y="212"/>
                    <a:pt x="8135" y="414"/>
                  </a:cubicBezTo>
                  <a:cubicBezTo>
                    <a:pt x="10208" y="618"/>
                    <a:pt x="12022" y="995"/>
                    <a:pt x="14042" y="125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">
              <a:extLst>
                <a:ext uri="{FF2B5EF4-FFF2-40B4-BE49-F238E27FC236}">
                  <a16:creationId xmlns:a16="http://schemas.microsoft.com/office/drawing/2014/main" id="{CEC9CE61-0B32-4AF3-967F-C1267CC5D423}"/>
                </a:ext>
              </a:extLst>
            </p:cNvPr>
            <p:cNvSpPr/>
            <p:nvPr/>
          </p:nvSpPr>
          <p:spPr>
            <a:xfrm>
              <a:off x="4601799" y="1855224"/>
              <a:ext cx="10324" cy="40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5" h="21538" extrusionOk="0">
                  <a:moveTo>
                    <a:pt x="3214" y="0"/>
                  </a:moveTo>
                  <a:cubicBezTo>
                    <a:pt x="21381" y="7199"/>
                    <a:pt x="17471" y="13795"/>
                    <a:pt x="12607" y="20366"/>
                  </a:cubicBezTo>
                  <a:cubicBezTo>
                    <a:pt x="12052" y="20881"/>
                    <a:pt x="9658" y="21600"/>
                    <a:pt x="8627" y="21534"/>
                  </a:cubicBezTo>
                  <a:cubicBezTo>
                    <a:pt x="6163" y="21331"/>
                    <a:pt x="3487" y="20838"/>
                    <a:pt x="1980" y="20187"/>
                  </a:cubicBezTo>
                  <a:cubicBezTo>
                    <a:pt x="540" y="19402"/>
                    <a:pt x="-219" y="18235"/>
                    <a:pt x="55" y="17337"/>
                  </a:cubicBezTo>
                  <a:cubicBezTo>
                    <a:pt x="813" y="11999"/>
                    <a:pt x="1980" y="6684"/>
                    <a:pt x="3214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">
              <a:extLst>
                <a:ext uri="{FF2B5EF4-FFF2-40B4-BE49-F238E27FC236}">
                  <a16:creationId xmlns:a16="http://schemas.microsoft.com/office/drawing/2014/main" id="{56EEB1C4-5C56-4832-B9A5-2D8262D6035A}"/>
                </a:ext>
              </a:extLst>
            </p:cNvPr>
            <p:cNvSpPr/>
            <p:nvPr/>
          </p:nvSpPr>
          <p:spPr>
            <a:xfrm>
              <a:off x="3458798" y="1880624"/>
              <a:ext cx="16610" cy="24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0170" extrusionOk="0">
                  <a:moveTo>
                    <a:pt x="15512" y="20170"/>
                  </a:moveTo>
                  <a:cubicBezTo>
                    <a:pt x="12095" y="18987"/>
                    <a:pt x="10260" y="18396"/>
                    <a:pt x="8365" y="17701"/>
                  </a:cubicBezTo>
                  <a:cubicBezTo>
                    <a:pt x="5578" y="16519"/>
                    <a:pt x="1063" y="17110"/>
                    <a:pt x="326" y="13701"/>
                  </a:cubicBezTo>
                  <a:cubicBezTo>
                    <a:pt x="-411" y="10571"/>
                    <a:pt x="-93" y="7301"/>
                    <a:pt x="3318" y="5039"/>
                  </a:cubicBezTo>
                  <a:cubicBezTo>
                    <a:pt x="6633" y="2812"/>
                    <a:pt x="9523" y="-1430"/>
                    <a:pt x="15303" y="483"/>
                  </a:cubicBezTo>
                  <a:cubicBezTo>
                    <a:pt x="20398" y="2154"/>
                    <a:pt x="21189" y="6118"/>
                    <a:pt x="20188" y="9840"/>
                  </a:cubicBezTo>
                  <a:cubicBezTo>
                    <a:pt x="19451" y="12864"/>
                    <a:pt x="17562" y="15717"/>
                    <a:pt x="15512" y="2017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A9630DD0-2A34-47D3-86F3-AF19DA8AFA53}"/>
                </a:ext>
              </a:extLst>
            </p:cNvPr>
            <p:cNvSpPr/>
            <p:nvPr/>
          </p:nvSpPr>
          <p:spPr>
            <a:xfrm>
              <a:off x="4639898" y="3087125"/>
              <a:ext cx="16478" cy="20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3" h="21211" extrusionOk="0">
                  <a:moveTo>
                    <a:pt x="8339" y="21211"/>
                  </a:moveTo>
                  <a:cubicBezTo>
                    <a:pt x="5045" y="21171"/>
                    <a:pt x="2036" y="19951"/>
                    <a:pt x="551" y="16693"/>
                  </a:cubicBezTo>
                  <a:cubicBezTo>
                    <a:pt x="-1813" y="11085"/>
                    <a:pt x="3839" y="1088"/>
                    <a:pt x="9773" y="87"/>
                  </a:cubicBezTo>
                  <a:cubicBezTo>
                    <a:pt x="13298" y="-389"/>
                    <a:pt x="16265" y="1088"/>
                    <a:pt x="17423" y="4480"/>
                  </a:cubicBezTo>
                  <a:cubicBezTo>
                    <a:pt x="19787" y="10867"/>
                    <a:pt x="14409" y="20343"/>
                    <a:pt x="8339" y="2121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5" name="Shape">
              <a:extLst>
                <a:ext uri="{FF2B5EF4-FFF2-40B4-BE49-F238E27FC236}">
                  <a16:creationId xmlns:a16="http://schemas.microsoft.com/office/drawing/2014/main" id="{242DA111-A644-4BA0-90E2-C9A076DDB649}"/>
                </a:ext>
              </a:extLst>
            </p:cNvPr>
            <p:cNvSpPr/>
            <p:nvPr/>
          </p:nvSpPr>
          <p:spPr>
            <a:xfrm>
              <a:off x="5008199" y="3264924"/>
              <a:ext cx="22246" cy="24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209" extrusionOk="0">
                  <a:moveTo>
                    <a:pt x="21402" y="945"/>
                  </a:moveTo>
                  <a:cubicBezTo>
                    <a:pt x="18341" y="10128"/>
                    <a:pt x="13521" y="17492"/>
                    <a:pt x="4130" y="21026"/>
                  </a:cubicBezTo>
                  <a:cubicBezTo>
                    <a:pt x="3314" y="21395"/>
                    <a:pt x="1968" y="21174"/>
                    <a:pt x="1232" y="20653"/>
                  </a:cubicBezTo>
                  <a:cubicBezTo>
                    <a:pt x="538" y="20097"/>
                    <a:pt x="-198" y="18383"/>
                    <a:pt x="49" y="17938"/>
                  </a:cubicBezTo>
                  <a:cubicBezTo>
                    <a:pt x="5313" y="11244"/>
                    <a:pt x="9113" y="3027"/>
                    <a:pt x="18016" y="54"/>
                  </a:cubicBezTo>
                  <a:cubicBezTo>
                    <a:pt x="18747" y="-205"/>
                    <a:pt x="19935" y="537"/>
                    <a:pt x="21402" y="94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1478DF76-13FC-42CF-8B45-B79E44F2D33E}"/>
                </a:ext>
              </a:extLst>
            </p:cNvPr>
            <p:cNvSpPr/>
            <p:nvPr/>
          </p:nvSpPr>
          <p:spPr>
            <a:xfrm>
              <a:off x="3992198" y="1613925"/>
              <a:ext cx="21374" cy="14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20258" extrusionOk="0">
                  <a:moveTo>
                    <a:pt x="10648" y="0"/>
                  </a:moveTo>
                  <a:cubicBezTo>
                    <a:pt x="14638" y="0"/>
                    <a:pt x="18754" y="304"/>
                    <a:pt x="20524" y="7440"/>
                  </a:cubicBezTo>
                  <a:cubicBezTo>
                    <a:pt x="20932" y="9558"/>
                    <a:pt x="20688" y="13070"/>
                    <a:pt x="19904" y="15127"/>
                  </a:cubicBezTo>
                  <a:cubicBezTo>
                    <a:pt x="17271" y="21600"/>
                    <a:pt x="13324" y="20930"/>
                    <a:pt x="9456" y="18632"/>
                  </a:cubicBezTo>
                  <a:cubicBezTo>
                    <a:pt x="5959" y="16576"/>
                    <a:pt x="1392" y="16755"/>
                    <a:pt x="73" y="9075"/>
                  </a:cubicBezTo>
                  <a:cubicBezTo>
                    <a:pt x="-668" y="4355"/>
                    <a:pt x="4354" y="124"/>
                    <a:pt x="10648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803D9675-E686-42FD-9077-ECF7A8CC474F}"/>
                </a:ext>
              </a:extLst>
            </p:cNvPr>
            <p:cNvSpPr/>
            <p:nvPr/>
          </p:nvSpPr>
          <p:spPr>
            <a:xfrm>
              <a:off x="4335098" y="4344424"/>
              <a:ext cx="18079" cy="1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9" h="21328" extrusionOk="0">
                  <a:moveTo>
                    <a:pt x="14723" y="1097"/>
                  </a:moveTo>
                  <a:cubicBezTo>
                    <a:pt x="14538" y="6908"/>
                    <a:pt x="18495" y="11027"/>
                    <a:pt x="19705" y="16337"/>
                  </a:cubicBezTo>
                  <a:cubicBezTo>
                    <a:pt x="20029" y="17481"/>
                    <a:pt x="19705" y="19219"/>
                    <a:pt x="18866" y="20091"/>
                  </a:cubicBezTo>
                  <a:cubicBezTo>
                    <a:pt x="18213" y="20823"/>
                    <a:pt x="16398" y="21600"/>
                    <a:pt x="15563" y="21235"/>
                  </a:cubicBezTo>
                  <a:cubicBezTo>
                    <a:pt x="11043" y="19178"/>
                    <a:pt x="6390" y="17026"/>
                    <a:pt x="2200" y="14097"/>
                  </a:cubicBezTo>
                  <a:cubicBezTo>
                    <a:pt x="-1571" y="11440"/>
                    <a:pt x="-269" y="4574"/>
                    <a:pt x="4388" y="2746"/>
                  </a:cubicBezTo>
                  <a:cubicBezTo>
                    <a:pt x="7415" y="1556"/>
                    <a:pt x="10347" y="914"/>
                    <a:pt x="13560" y="0"/>
                  </a:cubicBezTo>
                  <a:cubicBezTo>
                    <a:pt x="13560" y="0"/>
                    <a:pt x="14723" y="1097"/>
                    <a:pt x="14723" y="109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8" name="Shape">
              <a:extLst>
                <a:ext uri="{FF2B5EF4-FFF2-40B4-BE49-F238E27FC236}">
                  <a16:creationId xmlns:a16="http://schemas.microsoft.com/office/drawing/2014/main" id="{1F86C628-C6F7-45E1-A3BC-9871C46B8C99}"/>
                </a:ext>
              </a:extLst>
            </p:cNvPr>
            <p:cNvSpPr/>
            <p:nvPr/>
          </p:nvSpPr>
          <p:spPr>
            <a:xfrm>
              <a:off x="3700098" y="4319025"/>
              <a:ext cx="10099" cy="36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88" h="20648" extrusionOk="0">
                  <a:moveTo>
                    <a:pt x="18779" y="4974"/>
                  </a:moveTo>
                  <a:cubicBezTo>
                    <a:pt x="17039" y="7984"/>
                    <a:pt x="14731" y="12151"/>
                    <a:pt x="11714" y="16244"/>
                  </a:cubicBezTo>
                  <a:cubicBezTo>
                    <a:pt x="10210" y="18074"/>
                    <a:pt x="10763" y="21302"/>
                    <a:pt x="2267" y="20530"/>
                  </a:cubicBezTo>
                  <a:cubicBezTo>
                    <a:pt x="-2577" y="20000"/>
                    <a:pt x="1715" y="17376"/>
                    <a:pt x="2585" y="15643"/>
                  </a:cubicBezTo>
                  <a:cubicBezTo>
                    <a:pt x="4570" y="11091"/>
                    <a:pt x="6561" y="6564"/>
                    <a:pt x="8779" y="2012"/>
                  </a:cubicBezTo>
                  <a:cubicBezTo>
                    <a:pt x="9414" y="976"/>
                    <a:pt x="11714" y="-298"/>
                    <a:pt x="15047" y="62"/>
                  </a:cubicBezTo>
                  <a:cubicBezTo>
                    <a:pt x="16722" y="304"/>
                    <a:pt x="17673" y="1773"/>
                    <a:pt x="18779" y="2710"/>
                  </a:cubicBezTo>
                  <a:cubicBezTo>
                    <a:pt x="19023" y="3001"/>
                    <a:pt x="18779" y="3410"/>
                    <a:pt x="18779" y="497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">
              <a:extLst>
                <a:ext uri="{FF2B5EF4-FFF2-40B4-BE49-F238E27FC236}">
                  <a16:creationId xmlns:a16="http://schemas.microsoft.com/office/drawing/2014/main" id="{20CFCBD4-2F15-43FA-B4DD-E8561A53A9AF}"/>
                </a:ext>
              </a:extLst>
            </p:cNvPr>
            <p:cNvSpPr/>
            <p:nvPr/>
          </p:nvSpPr>
          <p:spPr>
            <a:xfrm>
              <a:off x="3750899" y="1766324"/>
              <a:ext cx="28234" cy="9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18396" extrusionOk="0">
                  <a:moveTo>
                    <a:pt x="12941" y="1147"/>
                  </a:moveTo>
                  <a:cubicBezTo>
                    <a:pt x="14859" y="1147"/>
                    <a:pt x="17061" y="981"/>
                    <a:pt x="19077" y="1470"/>
                  </a:cubicBezTo>
                  <a:cubicBezTo>
                    <a:pt x="20579" y="1627"/>
                    <a:pt x="21600" y="4700"/>
                    <a:pt x="21152" y="8670"/>
                  </a:cubicBezTo>
                  <a:cubicBezTo>
                    <a:pt x="20896" y="11743"/>
                    <a:pt x="20003" y="15223"/>
                    <a:pt x="19077" y="16599"/>
                  </a:cubicBezTo>
                  <a:cubicBezTo>
                    <a:pt x="16136" y="20725"/>
                    <a:pt x="13292" y="16599"/>
                    <a:pt x="10288" y="15547"/>
                  </a:cubicBezTo>
                  <a:cubicBezTo>
                    <a:pt x="7444" y="14495"/>
                    <a:pt x="4506" y="13930"/>
                    <a:pt x="1502" y="12630"/>
                  </a:cubicBezTo>
                  <a:cubicBezTo>
                    <a:pt x="926" y="12232"/>
                    <a:pt x="0" y="9639"/>
                    <a:pt x="0" y="7941"/>
                  </a:cubicBezTo>
                  <a:cubicBezTo>
                    <a:pt x="0" y="6242"/>
                    <a:pt x="828" y="3326"/>
                    <a:pt x="1502" y="2762"/>
                  </a:cubicBezTo>
                  <a:cubicBezTo>
                    <a:pt x="5144" y="-154"/>
                    <a:pt x="8914" y="-875"/>
                    <a:pt x="12941" y="114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">
              <a:extLst>
                <a:ext uri="{FF2B5EF4-FFF2-40B4-BE49-F238E27FC236}">
                  <a16:creationId xmlns:a16="http://schemas.microsoft.com/office/drawing/2014/main" id="{4A4AB4D7-BC7A-4532-9D57-A78B59B0DC23}"/>
                </a:ext>
              </a:extLst>
            </p:cNvPr>
            <p:cNvSpPr/>
            <p:nvPr/>
          </p:nvSpPr>
          <p:spPr>
            <a:xfrm>
              <a:off x="3484199" y="2007625"/>
              <a:ext cx="22897" cy="9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18087" extrusionOk="0">
                  <a:moveTo>
                    <a:pt x="8814" y="193"/>
                  </a:moveTo>
                  <a:cubicBezTo>
                    <a:pt x="13348" y="193"/>
                    <a:pt x="17329" y="-1455"/>
                    <a:pt x="20470" y="4867"/>
                  </a:cubicBezTo>
                  <a:cubicBezTo>
                    <a:pt x="21069" y="6103"/>
                    <a:pt x="21464" y="9222"/>
                    <a:pt x="21464" y="11189"/>
                  </a:cubicBezTo>
                  <a:cubicBezTo>
                    <a:pt x="21305" y="13242"/>
                    <a:pt x="20470" y="16530"/>
                    <a:pt x="19753" y="16772"/>
                  </a:cubicBezTo>
                  <a:cubicBezTo>
                    <a:pt x="13348" y="20145"/>
                    <a:pt x="7262" y="16369"/>
                    <a:pt x="1135" y="12838"/>
                  </a:cubicBezTo>
                  <a:cubicBezTo>
                    <a:pt x="577" y="12511"/>
                    <a:pt x="-136" y="8727"/>
                    <a:pt x="23" y="6844"/>
                  </a:cubicBezTo>
                  <a:cubicBezTo>
                    <a:pt x="182" y="4867"/>
                    <a:pt x="1135" y="2077"/>
                    <a:pt x="1852" y="1748"/>
                  </a:cubicBezTo>
                  <a:cubicBezTo>
                    <a:pt x="4398" y="764"/>
                    <a:pt x="7144" y="605"/>
                    <a:pt x="8814" y="19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">
              <a:extLst>
                <a:ext uri="{FF2B5EF4-FFF2-40B4-BE49-F238E27FC236}">
                  <a16:creationId xmlns:a16="http://schemas.microsoft.com/office/drawing/2014/main" id="{4C6014FD-AFEB-4FDC-8AD5-A7548CC55378}"/>
                </a:ext>
              </a:extLst>
            </p:cNvPr>
            <p:cNvSpPr/>
            <p:nvPr/>
          </p:nvSpPr>
          <p:spPr>
            <a:xfrm>
              <a:off x="4106499" y="1779025"/>
              <a:ext cx="15613" cy="18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19" h="19680" extrusionOk="0">
                  <a:moveTo>
                    <a:pt x="0" y="8863"/>
                  </a:moveTo>
                  <a:cubicBezTo>
                    <a:pt x="4183" y="1621"/>
                    <a:pt x="7877" y="-1160"/>
                    <a:pt x="11687" y="435"/>
                  </a:cubicBezTo>
                  <a:cubicBezTo>
                    <a:pt x="17796" y="2806"/>
                    <a:pt x="21600" y="11779"/>
                    <a:pt x="18763" y="17342"/>
                  </a:cubicBezTo>
                  <a:cubicBezTo>
                    <a:pt x="17796" y="19255"/>
                    <a:pt x="15276" y="20440"/>
                    <a:pt x="13399" y="19120"/>
                  </a:cubicBezTo>
                  <a:cubicBezTo>
                    <a:pt x="8843" y="16110"/>
                    <a:pt x="4610" y="12554"/>
                    <a:pt x="213" y="9185"/>
                  </a:cubicBezTo>
                  <a:cubicBezTo>
                    <a:pt x="213" y="9185"/>
                    <a:pt x="0" y="8863"/>
                    <a:pt x="0" y="886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">
              <a:extLst>
                <a:ext uri="{FF2B5EF4-FFF2-40B4-BE49-F238E27FC236}">
                  <a16:creationId xmlns:a16="http://schemas.microsoft.com/office/drawing/2014/main" id="{86A4FD01-FBC5-4EC6-8892-DC0061C30276}"/>
                </a:ext>
              </a:extLst>
            </p:cNvPr>
            <p:cNvSpPr/>
            <p:nvPr/>
          </p:nvSpPr>
          <p:spPr>
            <a:xfrm>
              <a:off x="3801698" y="4598425"/>
              <a:ext cx="14139" cy="17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9" h="21203" extrusionOk="0">
                  <a:moveTo>
                    <a:pt x="19074" y="18452"/>
                  </a:moveTo>
                  <a:cubicBezTo>
                    <a:pt x="18076" y="19429"/>
                    <a:pt x="17140" y="20811"/>
                    <a:pt x="15907" y="21120"/>
                  </a:cubicBezTo>
                  <a:cubicBezTo>
                    <a:pt x="14495" y="21378"/>
                    <a:pt x="12559" y="21015"/>
                    <a:pt x="11502" y="20249"/>
                  </a:cubicBezTo>
                  <a:cubicBezTo>
                    <a:pt x="1880" y="13372"/>
                    <a:pt x="-1876" y="6964"/>
                    <a:pt x="883" y="1984"/>
                  </a:cubicBezTo>
                  <a:cubicBezTo>
                    <a:pt x="1231" y="960"/>
                    <a:pt x="3522" y="-222"/>
                    <a:pt x="4579" y="36"/>
                  </a:cubicBezTo>
                  <a:cubicBezTo>
                    <a:pt x="12974" y="2347"/>
                    <a:pt x="17608" y="8293"/>
                    <a:pt x="19483" y="16246"/>
                  </a:cubicBezTo>
                  <a:cubicBezTo>
                    <a:pt x="19724" y="16813"/>
                    <a:pt x="19249" y="17733"/>
                    <a:pt x="19074" y="1845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">
              <a:extLst>
                <a:ext uri="{FF2B5EF4-FFF2-40B4-BE49-F238E27FC236}">
                  <a16:creationId xmlns:a16="http://schemas.microsoft.com/office/drawing/2014/main" id="{4ECE469F-69E3-49A8-A577-5B0775BBE7CF}"/>
                </a:ext>
              </a:extLst>
            </p:cNvPr>
            <p:cNvSpPr/>
            <p:nvPr/>
          </p:nvSpPr>
          <p:spPr>
            <a:xfrm>
              <a:off x="4601799" y="2007625"/>
              <a:ext cx="17067" cy="23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224" extrusionOk="0">
                  <a:moveTo>
                    <a:pt x="21174" y="19184"/>
                  </a:moveTo>
                  <a:cubicBezTo>
                    <a:pt x="20802" y="19603"/>
                    <a:pt x="20589" y="20361"/>
                    <a:pt x="20054" y="20513"/>
                  </a:cubicBezTo>
                  <a:cubicBezTo>
                    <a:pt x="18880" y="20893"/>
                    <a:pt x="17012" y="21461"/>
                    <a:pt x="16160" y="21119"/>
                  </a:cubicBezTo>
                  <a:cubicBezTo>
                    <a:pt x="8213" y="16221"/>
                    <a:pt x="3784" y="9240"/>
                    <a:pt x="0" y="1914"/>
                  </a:cubicBezTo>
                  <a:cubicBezTo>
                    <a:pt x="0" y="1645"/>
                    <a:pt x="426" y="965"/>
                    <a:pt x="961" y="545"/>
                  </a:cubicBezTo>
                  <a:cubicBezTo>
                    <a:pt x="1387" y="242"/>
                    <a:pt x="2294" y="-139"/>
                    <a:pt x="2720" y="52"/>
                  </a:cubicBezTo>
                  <a:cubicBezTo>
                    <a:pt x="11043" y="4382"/>
                    <a:pt x="17335" y="10228"/>
                    <a:pt x="21387" y="17551"/>
                  </a:cubicBezTo>
                  <a:cubicBezTo>
                    <a:pt x="21600" y="18006"/>
                    <a:pt x="21174" y="18651"/>
                    <a:pt x="21174" y="1918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">
              <a:extLst>
                <a:ext uri="{FF2B5EF4-FFF2-40B4-BE49-F238E27FC236}">
                  <a16:creationId xmlns:a16="http://schemas.microsoft.com/office/drawing/2014/main" id="{597F70B0-DF9E-40A9-A2E8-579BB8E83BC3}"/>
                </a:ext>
              </a:extLst>
            </p:cNvPr>
            <p:cNvSpPr/>
            <p:nvPr/>
          </p:nvSpPr>
          <p:spPr>
            <a:xfrm>
              <a:off x="3331799" y="2058425"/>
              <a:ext cx="18523" cy="13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2" h="19881" extrusionOk="0">
                  <a:moveTo>
                    <a:pt x="3032" y="19878"/>
                  </a:moveTo>
                  <a:cubicBezTo>
                    <a:pt x="664" y="18721"/>
                    <a:pt x="-497" y="16343"/>
                    <a:pt x="202" y="13579"/>
                  </a:cubicBezTo>
                  <a:cubicBezTo>
                    <a:pt x="3032" y="2710"/>
                    <a:pt x="8517" y="-1596"/>
                    <a:pt x="16831" y="523"/>
                  </a:cubicBezTo>
                  <a:cubicBezTo>
                    <a:pt x="17759" y="722"/>
                    <a:pt x="19105" y="2005"/>
                    <a:pt x="19757" y="3420"/>
                  </a:cubicBezTo>
                  <a:cubicBezTo>
                    <a:pt x="21103" y="6699"/>
                    <a:pt x="19572" y="8753"/>
                    <a:pt x="17944" y="10299"/>
                  </a:cubicBezTo>
                  <a:cubicBezTo>
                    <a:pt x="13160" y="14539"/>
                    <a:pt x="8607" y="20004"/>
                    <a:pt x="3032" y="1987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">
              <a:extLst>
                <a:ext uri="{FF2B5EF4-FFF2-40B4-BE49-F238E27FC236}">
                  <a16:creationId xmlns:a16="http://schemas.microsoft.com/office/drawing/2014/main" id="{3BEDB6B9-BFFE-4633-904F-DA289F81BD1D}"/>
                </a:ext>
              </a:extLst>
            </p:cNvPr>
            <p:cNvSpPr/>
            <p:nvPr/>
          </p:nvSpPr>
          <p:spPr>
            <a:xfrm>
              <a:off x="4017598" y="4700024"/>
              <a:ext cx="11978" cy="13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0661" extrusionOk="0">
                  <a:moveTo>
                    <a:pt x="21310" y="10446"/>
                  </a:moveTo>
                  <a:cubicBezTo>
                    <a:pt x="20775" y="16950"/>
                    <a:pt x="17527" y="20233"/>
                    <a:pt x="11866" y="20639"/>
                  </a:cubicBezTo>
                  <a:cubicBezTo>
                    <a:pt x="5070" y="21043"/>
                    <a:pt x="-290" y="16010"/>
                    <a:pt x="12" y="9773"/>
                  </a:cubicBezTo>
                  <a:cubicBezTo>
                    <a:pt x="460" y="4004"/>
                    <a:pt x="3708" y="515"/>
                    <a:pt x="9376" y="48"/>
                  </a:cubicBezTo>
                  <a:cubicBezTo>
                    <a:pt x="15863" y="-557"/>
                    <a:pt x="21007" y="4676"/>
                    <a:pt x="21310" y="1044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">
              <a:extLst>
                <a:ext uri="{FF2B5EF4-FFF2-40B4-BE49-F238E27FC236}">
                  <a16:creationId xmlns:a16="http://schemas.microsoft.com/office/drawing/2014/main" id="{C38430FF-1A87-4B02-9180-74D1D71442B8}"/>
                </a:ext>
              </a:extLst>
            </p:cNvPr>
            <p:cNvSpPr/>
            <p:nvPr/>
          </p:nvSpPr>
          <p:spPr>
            <a:xfrm>
              <a:off x="4893898" y="3430025"/>
              <a:ext cx="15936" cy="17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7" h="21041" extrusionOk="0">
                  <a:moveTo>
                    <a:pt x="21163" y="2920"/>
                  </a:moveTo>
                  <a:cubicBezTo>
                    <a:pt x="21163" y="3631"/>
                    <a:pt x="21389" y="4551"/>
                    <a:pt x="20989" y="5116"/>
                  </a:cubicBezTo>
                  <a:cubicBezTo>
                    <a:pt x="17371" y="11955"/>
                    <a:pt x="11888" y="17215"/>
                    <a:pt x="4993" y="20791"/>
                  </a:cubicBezTo>
                  <a:cubicBezTo>
                    <a:pt x="4033" y="21403"/>
                    <a:pt x="1995" y="20791"/>
                    <a:pt x="975" y="20023"/>
                  </a:cubicBezTo>
                  <a:cubicBezTo>
                    <a:pt x="131" y="19155"/>
                    <a:pt x="-211" y="17063"/>
                    <a:pt x="131" y="15939"/>
                  </a:cubicBezTo>
                  <a:cubicBezTo>
                    <a:pt x="3355" y="8687"/>
                    <a:pt x="8895" y="3531"/>
                    <a:pt x="15907" y="415"/>
                  </a:cubicBezTo>
                  <a:cubicBezTo>
                    <a:pt x="16583" y="112"/>
                    <a:pt x="17771" y="-197"/>
                    <a:pt x="18165" y="159"/>
                  </a:cubicBezTo>
                  <a:cubicBezTo>
                    <a:pt x="19351" y="1027"/>
                    <a:pt x="20144" y="2051"/>
                    <a:pt x="21163" y="292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">
              <a:extLst>
                <a:ext uri="{FF2B5EF4-FFF2-40B4-BE49-F238E27FC236}">
                  <a16:creationId xmlns:a16="http://schemas.microsoft.com/office/drawing/2014/main" id="{AD2783EE-544F-490D-A70A-3029AB1D7E00}"/>
                </a:ext>
              </a:extLst>
            </p:cNvPr>
            <p:cNvSpPr/>
            <p:nvPr/>
          </p:nvSpPr>
          <p:spPr>
            <a:xfrm>
              <a:off x="5236799" y="3087125"/>
              <a:ext cx="12446" cy="20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319" extrusionOk="0">
                  <a:moveTo>
                    <a:pt x="2914" y="0"/>
                  </a:moveTo>
                  <a:cubicBezTo>
                    <a:pt x="4963" y="134"/>
                    <a:pt x="7520" y="-88"/>
                    <a:pt x="8393" y="720"/>
                  </a:cubicBezTo>
                  <a:cubicBezTo>
                    <a:pt x="14889" y="5727"/>
                    <a:pt x="19560" y="11592"/>
                    <a:pt x="21384" y="18311"/>
                  </a:cubicBezTo>
                  <a:cubicBezTo>
                    <a:pt x="21600" y="19258"/>
                    <a:pt x="19852" y="20837"/>
                    <a:pt x="18245" y="21198"/>
                  </a:cubicBezTo>
                  <a:cubicBezTo>
                    <a:pt x="16714" y="21512"/>
                    <a:pt x="14081" y="21198"/>
                    <a:pt x="12990" y="20431"/>
                  </a:cubicBezTo>
                  <a:cubicBezTo>
                    <a:pt x="5254" y="15878"/>
                    <a:pt x="800" y="10058"/>
                    <a:pt x="0" y="3066"/>
                  </a:cubicBezTo>
                  <a:cubicBezTo>
                    <a:pt x="0" y="2166"/>
                    <a:pt x="1824" y="1039"/>
                    <a:pt x="2914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">
              <a:extLst>
                <a:ext uri="{FF2B5EF4-FFF2-40B4-BE49-F238E27FC236}">
                  <a16:creationId xmlns:a16="http://schemas.microsoft.com/office/drawing/2014/main" id="{69838783-6698-4C8B-B60A-227387A3DF6E}"/>
                </a:ext>
              </a:extLst>
            </p:cNvPr>
            <p:cNvSpPr/>
            <p:nvPr/>
          </p:nvSpPr>
          <p:spPr>
            <a:xfrm>
              <a:off x="4398599" y="4814325"/>
              <a:ext cx="16692" cy="10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7" h="21055" extrusionOk="0">
                  <a:moveTo>
                    <a:pt x="4897" y="21055"/>
                  </a:moveTo>
                  <a:cubicBezTo>
                    <a:pt x="2340" y="20632"/>
                    <a:pt x="0" y="19026"/>
                    <a:pt x="0" y="15124"/>
                  </a:cubicBezTo>
                  <a:cubicBezTo>
                    <a:pt x="0" y="12246"/>
                    <a:pt x="1633" y="7676"/>
                    <a:pt x="2992" y="6827"/>
                  </a:cubicBezTo>
                  <a:cubicBezTo>
                    <a:pt x="7616" y="3783"/>
                    <a:pt x="12515" y="1667"/>
                    <a:pt x="17355" y="54"/>
                  </a:cubicBezTo>
                  <a:cubicBezTo>
                    <a:pt x="19261" y="-458"/>
                    <a:pt x="21600" y="2768"/>
                    <a:pt x="21383" y="6574"/>
                  </a:cubicBezTo>
                  <a:cubicBezTo>
                    <a:pt x="21383" y="9791"/>
                    <a:pt x="20241" y="13686"/>
                    <a:pt x="18932" y="15636"/>
                  </a:cubicBezTo>
                  <a:cubicBezTo>
                    <a:pt x="14636" y="21142"/>
                    <a:pt x="9522" y="20543"/>
                    <a:pt x="4897" y="2105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">
              <a:extLst>
                <a:ext uri="{FF2B5EF4-FFF2-40B4-BE49-F238E27FC236}">
                  <a16:creationId xmlns:a16="http://schemas.microsoft.com/office/drawing/2014/main" id="{8DFB9593-AB20-4572-A74E-734F32D757F7}"/>
                </a:ext>
              </a:extLst>
            </p:cNvPr>
            <p:cNvSpPr/>
            <p:nvPr/>
          </p:nvSpPr>
          <p:spPr>
            <a:xfrm>
              <a:off x="3319099" y="2096524"/>
              <a:ext cx="10466" cy="17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6" h="20997" extrusionOk="0">
                  <a:moveTo>
                    <a:pt x="19974" y="20997"/>
                  </a:moveTo>
                  <a:cubicBezTo>
                    <a:pt x="9761" y="19106"/>
                    <a:pt x="1241" y="15921"/>
                    <a:pt x="59" y="8154"/>
                  </a:cubicBezTo>
                  <a:cubicBezTo>
                    <a:pt x="-443" y="4173"/>
                    <a:pt x="2252" y="692"/>
                    <a:pt x="8586" y="141"/>
                  </a:cubicBezTo>
                  <a:cubicBezTo>
                    <a:pt x="14574" y="-603"/>
                    <a:pt x="19974" y="1635"/>
                    <a:pt x="20647" y="5814"/>
                  </a:cubicBezTo>
                  <a:cubicBezTo>
                    <a:pt x="21157" y="10793"/>
                    <a:pt x="20309" y="15921"/>
                    <a:pt x="19974" y="20997"/>
                  </a:cubicBezTo>
                  <a:cubicBezTo>
                    <a:pt x="19974" y="20997"/>
                    <a:pt x="19974" y="20997"/>
                    <a:pt x="19974" y="2099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">
              <a:extLst>
                <a:ext uri="{FF2B5EF4-FFF2-40B4-BE49-F238E27FC236}">
                  <a16:creationId xmlns:a16="http://schemas.microsoft.com/office/drawing/2014/main" id="{24B49092-D5B8-4713-8033-9AC5333DA504}"/>
                </a:ext>
              </a:extLst>
            </p:cNvPr>
            <p:cNvSpPr/>
            <p:nvPr/>
          </p:nvSpPr>
          <p:spPr>
            <a:xfrm>
              <a:off x="3827099" y="4661924"/>
              <a:ext cx="12593" cy="17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1" h="20819" extrusionOk="0">
                  <a:moveTo>
                    <a:pt x="19901" y="16368"/>
                  </a:moveTo>
                  <a:cubicBezTo>
                    <a:pt x="18218" y="18318"/>
                    <a:pt x="17414" y="19910"/>
                    <a:pt x="16007" y="20577"/>
                  </a:cubicBezTo>
                  <a:cubicBezTo>
                    <a:pt x="14531" y="20934"/>
                    <a:pt x="11982" y="20934"/>
                    <a:pt x="10980" y="20319"/>
                  </a:cubicBezTo>
                  <a:cubicBezTo>
                    <a:pt x="7621" y="17703"/>
                    <a:pt x="4270" y="15086"/>
                    <a:pt x="1858" y="11803"/>
                  </a:cubicBezTo>
                  <a:cubicBezTo>
                    <a:pt x="-1699" y="6873"/>
                    <a:pt x="175" y="668"/>
                    <a:pt x="4743" y="101"/>
                  </a:cubicBezTo>
                  <a:cubicBezTo>
                    <a:pt x="10505" y="-666"/>
                    <a:pt x="12655" y="3080"/>
                    <a:pt x="14798" y="6411"/>
                  </a:cubicBezTo>
                  <a:cubicBezTo>
                    <a:pt x="16749" y="9800"/>
                    <a:pt x="18218" y="13341"/>
                    <a:pt x="19901" y="1636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">
              <a:extLst>
                <a:ext uri="{FF2B5EF4-FFF2-40B4-BE49-F238E27FC236}">
                  <a16:creationId xmlns:a16="http://schemas.microsoft.com/office/drawing/2014/main" id="{244E3751-2397-46D2-8744-D6E3C860F647}"/>
                </a:ext>
              </a:extLst>
            </p:cNvPr>
            <p:cNvSpPr/>
            <p:nvPr/>
          </p:nvSpPr>
          <p:spPr>
            <a:xfrm>
              <a:off x="3687398" y="1461524"/>
              <a:ext cx="18856" cy="8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4" h="20897" extrusionOk="0">
                  <a:moveTo>
                    <a:pt x="10482" y="20709"/>
                  </a:moveTo>
                  <a:cubicBezTo>
                    <a:pt x="9136" y="20709"/>
                    <a:pt x="8023" y="21132"/>
                    <a:pt x="6672" y="20709"/>
                  </a:cubicBezTo>
                  <a:cubicBezTo>
                    <a:pt x="2539" y="20179"/>
                    <a:pt x="-805" y="14034"/>
                    <a:pt x="171" y="8853"/>
                  </a:cubicBezTo>
                  <a:cubicBezTo>
                    <a:pt x="1521" y="2393"/>
                    <a:pt x="4028" y="-468"/>
                    <a:pt x="6486" y="62"/>
                  </a:cubicBezTo>
                  <a:cubicBezTo>
                    <a:pt x="10668" y="1125"/>
                    <a:pt x="14992" y="3986"/>
                    <a:pt x="19077" y="6837"/>
                  </a:cubicBezTo>
                  <a:cubicBezTo>
                    <a:pt x="19914" y="7258"/>
                    <a:pt x="20795" y="12342"/>
                    <a:pt x="20608" y="14359"/>
                  </a:cubicBezTo>
                  <a:cubicBezTo>
                    <a:pt x="20285" y="16786"/>
                    <a:pt x="18981" y="19647"/>
                    <a:pt x="17964" y="20179"/>
                  </a:cubicBezTo>
                  <a:cubicBezTo>
                    <a:pt x="15452" y="21132"/>
                    <a:pt x="12946" y="20384"/>
                    <a:pt x="10482" y="20384"/>
                  </a:cubicBezTo>
                  <a:cubicBezTo>
                    <a:pt x="10482" y="20492"/>
                    <a:pt x="10482" y="20709"/>
                    <a:pt x="10482" y="2070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">
              <a:extLst>
                <a:ext uri="{FF2B5EF4-FFF2-40B4-BE49-F238E27FC236}">
                  <a16:creationId xmlns:a16="http://schemas.microsoft.com/office/drawing/2014/main" id="{3381C7BD-6FB5-40D6-8E85-E1F7148FCB8F}"/>
                </a:ext>
              </a:extLst>
            </p:cNvPr>
            <p:cNvSpPr/>
            <p:nvPr/>
          </p:nvSpPr>
          <p:spPr>
            <a:xfrm>
              <a:off x="4804998" y="3480824"/>
              <a:ext cx="15408" cy="19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076" extrusionOk="0">
                  <a:moveTo>
                    <a:pt x="20709" y="1618"/>
                  </a:moveTo>
                  <a:cubicBezTo>
                    <a:pt x="20944" y="2298"/>
                    <a:pt x="21416" y="3118"/>
                    <a:pt x="21183" y="3620"/>
                  </a:cubicBezTo>
                  <a:cubicBezTo>
                    <a:pt x="17845" y="11577"/>
                    <a:pt x="11521" y="17123"/>
                    <a:pt x="2975" y="20987"/>
                  </a:cubicBezTo>
                  <a:cubicBezTo>
                    <a:pt x="2567" y="21262"/>
                    <a:pt x="1511" y="20853"/>
                    <a:pt x="1104" y="20442"/>
                  </a:cubicBezTo>
                  <a:cubicBezTo>
                    <a:pt x="458" y="20033"/>
                    <a:pt x="-184" y="19167"/>
                    <a:pt x="49" y="18850"/>
                  </a:cubicBezTo>
                  <a:cubicBezTo>
                    <a:pt x="3562" y="11302"/>
                    <a:pt x="7950" y="4165"/>
                    <a:pt x="16789" y="72"/>
                  </a:cubicBezTo>
                  <a:cubicBezTo>
                    <a:pt x="17376" y="-338"/>
                    <a:pt x="19247" y="1115"/>
                    <a:pt x="20709" y="161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3" name="Shape">
              <a:extLst>
                <a:ext uri="{FF2B5EF4-FFF2-40B4-BE49-F238E27FC236}">
                  <a16:creationId xmlns:a16="http://schemas.microsoft.com/office/drawing/2014/main" id="{6DBB945B-64C8-4252-A0CA-470953EDAFF5}"/>
                </a:ext>
              </a:extLst>
            </p:cNvPr>
            <p:cNvSpPr/>
            <p:nvPr/>
          </p:nvSpPr>
          <p:spPr>
            <a:xfrm>
              <a:off x="3979499" y="1588525"/>
              <a:ext cx="13147" cy="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5" h="21005" extrusionOk="0">
                  <a:moveTo>
                    <a:pt x="4515" y="21005"/>
                  </a:moveTo>
                  <a:cubicBezTo>
                    <a:pt x="1658" y="20052"/>
                    <a:pt x="-398" y="17963"/>
                    <a:pt x="66" y="14921"/>
                  </a:cubicBezTo>
                  <a:cubicBezTo>
                    <a:pt x="1262" y="8020"/>
                    <a:pt x="6509" y="4153"/>
                    <a:pt x="11430" y="605"/>
                  </a:cubicBezTo>
                  <a:cubicBezTo>
                    <a:pt x="12894" y="-595"/>
                    <a:pt x="16411" y="164"/>
                    <a:pt x="18344" y="1364"/>
                  </a:cubicBezTo>
                  <a:cubicBezTo>
                    <a:pt x="20732" y="2635"/>
                    <a:pt x="21202" y="5924"/>
                    <a:pt x="19800" y="8460"/>
                  </a:cubicBezTo>
                  <a:cubicBezTo>
                    <a:pt x="16411" y="15109"/>
                    <a:pt x="12362" y="20811"/>
                    <a:pt x="4515" y="2100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4" name="Shape">
              <a:extLst>
                <a:ext uri="{FF2B5EF4-FFF2-40B4-BE49-F238E27FC236}">
                  <a16:creationId xmlns:a16="http://schemas.microsoft.com/office/drawing/2014/main" id="{3E596884-DC34-48B6-B51D-D3FBFC3D5D20}"/>
                </a:ext>
              </a:extLst>
            </p:cNvPr>
            <p:cNvSpPr/>
            <p:nvPr/>
          </p:nvSpPr>
          <p:spPr>
            <a:xfrm>
              <a:off x="3623899" y="1715524"/>
              <a:ext cx="9139" cy="1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0798" extrusionOk="0">
                  <a:moveTo>
                    <a:pt x="20664" y="10416"/>
                  </a:moveTo>
                  <a:cubicBezTo>
                    <a:pt x="20280" y="15591"/>
                    <a:pt x="17972" y="20039"/>
                    <a:pt x="10395" y="20757"/>
                  </a:cubicBezTo>
                  <a:cubicBezTo>
                    <a:pt x="4921" y="21347"/>
                    <a:pt x="-936" y="15591"/>
                    <a:pt x="126" y="10416"/>
                  </a:cubicBezTo>
                  <a:cubicBezTo>
                    <a:pt x="794" y="5310"/>
                    <a:pt x="3486" y="76"/>
                    <a:pt x="10779" y="9"/>
                  </a:cubicBezTo>
                  <a:cubicBezTo>
                    <a:pt x="18550" y="-253"/>
                    <a:pt x="20084" y="5444"/>
                    <a:pt x="20664" y="1041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5" name="Shape">
              <a:extLst>
                <a:ext uri="{FF2B5EF4-FFF2-40B4-BE49-F238E27FC236}">
                  <a16:creationId xmlns:a16="http://schemas.microsoft.com/office/drawing/2014/main" id="{F6F055BC-16AD-49DD-9B38-E81E2206633E}"/>
                </a:ext>
              </a:extLst>
            </p:cNvPr>
            <p:cNvSpPr/>
            <p:nvPr/>
          </p:nvSpPr>
          <p:spPr>
            <a:xfrm>
              <a:off x="3941399" y="4636524"/>
              <a:ext cx="8658" cy="14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92" h="21232" extrusionOk="0">
                  <a:moveTo>
                    <a:pt x="8722" y="0"/>
                  </a:moveTo>
                  <a:cubicBezTo>
                    <a:pt x="17889" y="2756"/>
                    <a:pt x="19522" y="14214"/>
                    <a:pt x="11663" y="20285"/>
                  </a:cubicBezTo>
                  <a:cubicBezTo>
                    <a:pt x="10524" y="21221"/>
                    <a:pt x="7005" y="21600"/>
                    <a:pt x="5857" y="20786"/>
                  </a:cubicBezTo>
                  <a:cubicBezTo>
                    <a:pt x="-603" y="17156"/>
                    <a:pt x="-2078" y="7386"/>
                    <a:pt x="3242" y="1500"/>
                  </a:cubicBezTo>
                  <a:cubicBezTo>
                    <a:pt x="4056" y="313"/>
                    <a:pt x="6678" y="436"/>
                    <a:pt x="8722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6" name="Shape">
              <a:extLst>
                <a:ext uri="{FF2B5EF4-FFF2-40B4-BE49-F238E27FC236}">
                  <a16:creationId xmlns:a16="http://schemas.microsoft.com/office/drawing/2014/main" id="{E381AC89-53D4-4943-8A42-8887A395B200}"/>
                </a:ext>
              </a:extLst>
            </p:cNvPr>
            <p:cNvSpPr/>
            <p:nvPr/>
          </p:nvSpPr>
          <p:spPr>
            <a:xfrm>
              <a:off x="4512898" y="4801624"/>
              <a:ext cx="9579" cy="15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5" h="20878" extrusionOk="0">
                  <a:moveTo>
                    <a:pt x="6503" y="20878"/>
                  </a:moveTo>
                  <a:cubicBezTo>
                    <a:pt x="2889" y="20352"/>
                    <a:pt x="539" y="18600"/>
                    <a:pt x="206" y="15802"/>
                  </a:cubicBezTo>
                  <a:cubicBezTo>
                    <a:pt x="-726" y="9436"/>
                    <a:pt x="1374" y="3774"/>
                    <a:pt x="9197" y="677"/>
                  </a:cubicBezTo>
                  <a:cubicBezTo>
                    <a:pt x="12466" y="-722"/>
                    <a:pt x="16081" y="97"/>
                    <a:pt x="17596" y="2662"/>
                  </a:cubicBezTo>
                  <a:cubicBezTo>
                    <a:pt x="20874" y="8970"/>
                    <a:pt x="17933" y="14458"/>
                    <a:pt x="12303" y="19013"/>
                  </a:cubicBezTo>
                  <a:cubicBezTo>
                    <a:pt x="10962" y="20119"/>
                    <a:pt x="8603" y="20352"/>
                    <a:pt x="6503" y="2087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7" name="Shape">
              <a:extLst>
                <a:ext uri="{FF2B5EF4-FFF2-40B4-BE49-F238E27FC236}">
                  <a16:creationId xmlns:a16="http://schemas.microsoft.com/office/drawing/2014/main" id="{6A981E1C-41F1-4662-A520-3CD1C0D31331}"/>
                </a:ext>
              </a:extLst>
            </p:cNvPr>
            <p:cNvSpPr/>
            <p:nvPr/>
          </p:nvSpPr>
          <p:spPr>
            <a:xfrm>
              <a:off x="4601798" y="4674625"/>
              <a:ext cx="18506" cy="7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8" h="18316" extrusionOk="0">
                  <a:moveTo>
                    <a:pt x="15632" y="18316"/>
                  </a:moveTo>
                  <a:cubicBezTo>
                    <a:pt x="12143" y="17485"/>
                    <a:pt x="9163" y="16762"/>
                    <a:pt x="6136" y="15933"/>
                  </a:cubicBezTo>
                  <a:cubicBezTo>
                    <a:pt x="2179" y="14477"/>
                    <a:pt x="-1124" y="6893"/>
                    <a:pt x="363" y="3363"/>
                  </a:cubicBezTo>
                  <a:cubicBezTo>
                    <a:pt x="2456" y="-1721"/>
                    <a:pt x="4835" y="246"/>
                    <a:pt x="7161" y="1075"/>
                  </a:cubicBezTo>
                  <a:cubicBezTo>
                    <a:pt x="10140" y="2319"/>
                    <a:pt x="13168" y="3160"/>
                    <a:pt x="16100" y="4820"/>
                  </a:cubicBezTo>
                  <a:cubicBezTo>
                    <a:pt x="17634" y="6170"/>
                    <a:pt x="20290" y="8456"/>
                    <a:pt x="20290" y="10838"/>
                  </a:cubicBezTo>
                  <a:cubicBezTo>
                    <a:pt x="20476" y="19879"/>
                    <a:pt x="17310" y="16762"/>
                    <a:pt x="15632" y="1831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8" name="Shape">
              <a:extLst>
                <a:ext uri="{FF2B5EF4-FFF2-40B4-BE49-F238E27FC236}">
                  <a16:creationId xmlns:a16="http://schemas.microsoft.com/office/drawing/2014/main" id="{AE071B42-2BD6-4E66-B909-BE5E1C253A69}"/>
                </a:ext>
              </a:extLst>
            </p:cNvPr>
            <p:cNvSpPr/>
            <p:nvPr/>
          </p:nvSpPr>
          <p:spPr>
            <a:xfrm>
              <a:off x="3788999" y="1766325"/>
              <a:ext cx="8070" cy="178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7" h="21278" extrusionOk="0">
                  <a:moveTo>
                    <a:pt x="21277" y="17630"/>
                  </a:moveTo>
                  <a:cubicBezTo>
                    <a:pt x="18481" y="19349"/>
                    <a:pt x="16911" y="21069"/>
                    <a:pt x="14459" y="21271"/>
                  </a:cubicBezTo>
                  <a:cubicBezTo>
                    <a:pt x="12558" y="21375"/>
                    <a:pt x="8075" y="20364"/>
                    <a:pt x="7744" y="19401"/>
                  </a:cubicBezTo>
                  <a:cubicBezTo>
                    <a:pt x="4605" y="13787"/>
                    <a:pt x="2140" y="8068"/>
                    <a:pt x="20" y="2407"/>
                  </a:cubicBezTo>
                  <a:cubicBezTo>
                    <a:pt x="-323" y="1645"/>
                    <a:pt x="3710" y="180"/>
                    <a:pt x="6060" y="81"/>
                  </a:cubicBezTo>
                  <a:cubicBezTo>
                    <a:pt x="8523" y="-225"/>
                    <a:pt x="13222" y="381"/>
                    <a:pt x="13670" y="1189"/>
                  </a:cubicBezTo>
                  <a:cubicBezTo>
                    <a:pt x="16911" y="6856"/>
                    <a:pt x="18929" y="12470"/>
                    <a:pt x="21277" y="1763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9" name="Shape">
              <a:extLst>
                <a:ext uri="{FF2B5EF4-FFF2-40B4-BE49-F238E27FC236}">
                  <a16:creationId xmlns:a16="http://schemas.microsoft.com/office/drawing/2014/main" id="{53F08F4E-DE13-4E5F-B0D9-FFB7BAFE8326}"/>
                </a:ext>
              </a:extLst>
            </p:cNvPr>
            <p:cNvSpPr/>
            <p:nvPr/>
          </p:nvSpPr>
          <p:spPr>
            <a:xfrm>
              <a:off x="4004898" y="1702825"/>
              <a:ext cx="9691" cy="10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2" h="20713" extrusionOk="0">
                  <a:moveTo>
                    <a:pt x="21252" y="8497"/>
                  </a:moveTo>
                  <a:cubicBezTo>
                    <a:pt x="21252" y="15890"/>
                    <a:pt x="16505" y="19709"/>
                    <a:pt x="9890" y="20629"/>
                  </a:cubicBezTo>
                  <a:cubicBezTo>
                    <a:pt x="4220" y="21292"/>
                    <a:pt x="300" y="17966"/>
                    <a:pt x="26" y="12232"/>
                  </a:cubicBezTo>
                  <a:cubicBezTo>
                    <a:pt x="-348" y="5341"/>
                    <a:pt x="3283" y="272"/>
                    <a:pt x="10633" y="24"/>
                  </a:cubicBezTo>
                  <a:cubicBezTo>
                    <a:pt x="15944" y="-308"/>
                    <a:pt x="19948" y="2763"/>
                    <a:pt x="21252" y="849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0" name="Shape">
              <a:extLst>
                <a:ext uri="{FF2B5EF4-FFF2-40B4-BE49-F238E27FC236}">
                  <a16:creationId xmlns:a16="http://schemas.microsoft.com/office/drawing/2014/main" id="{F7B44F32-DD3A-44DC-AD04-669456B127DB}"/>
                </a:ext>
              </a:extLst>
            </p:cNvPr>
            <p:cNvSpPr/>
            <p:nvPr/>
          </p:nvSpPr>
          <p:spPr>
            <a:xfrm>
              <a:off x="5643198" y="3201425"/>
              <a:ext cx="10277" cy="12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1" h="20507" extrusionOk="0">
                  <a:moveTo>
                    <a:pt x="12169" y="0"/>
                  </a:moveTo>
                  <a:cubicBezTo>
                    <a:pt x="14131" y="866"/>
                    <a:pt x="16649" y="1295"/>
                    <a:pt x="17510" y="2745"/>
                  </a:cubicBezTo>
                  <a:cubicBezTo>
                    <a:pt x="20889" y="8599"/>
                    <a:pt x="18137" y="13223"/>
                    <a:pt x="13817" y="17049"/>
                  </a:cubicBezTo>
                  <a:cubicBezTo>
                    <a:pt x="10753" y="20231"/>
                    <a:pt x="6593" y="21600"/>
                    <a:pt x="2346" y="19505"/>
                  </a:cubicBezTo>
                  <a:cubicBezTo>
                    <a:pt x="1171" y="19077"/>
                    <a:pt x="384" y="18063"/>
                    <a:pt x="69" y="17049"/>
                  </a:cubicBezTo>
                  <a:cubicBezTo>
                    <a:pt x="-711" y="10618"/>
                    <a:pt x="5179" y="2093"/>
                    <a:pt x="12169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1" name="Shape">
              <a:extLst>
                <a:ext uri="{FF2B5EF4-FFF2-40B4-BE49-F238E27FC236}">
                  <a16:creationId xmlns:a16="http://schemas.microsoft.com/office/drawing/2014/main" id="{E0B82178-8A88-4524-BC2B-06006DE0825E}"/>
                </a:ext>
              </a:extLst>
            </p:cNvPr>
            <p:cNvSpPr/>
            <p:nvPr/>
          </p:nvSpPr>
          <p:spPr>
            <a:xfrm>
              <a:off x="3484198" y="1842525"/>
              <a:ext cx="14727" cy="8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0" h="18457" extrusionOk="0">
                  <a:moveTo>
                    <a:pt x="8445" y="0"/>
                  </a:moveTo>
                  <a:cubicBezTo>
                    <a:pt x="12713" y="2034"/>
                    <a:pt x="17780" y="2221"/>
                    <a:pt x="20767" y="9783"/>
                  </a:cubicBezTo>
                  <a:cubicBezTo>
                    <a:pt x="21254" y="10556"/>
                    <a:pt x="21254" y="12501"/>
                    <a:pt x="21010" y="13761"/>
                  </a:cubicBezTo>
                  <a:cubicBezTo>
                    <a:pt x="20767" y="14823"/>
                    <a:pt x="20404" y="16272"/>
                    <a:pt x="19731" y="16856"/>
                  </a:cubicBezTo>
                  <a:cubicBezTo>
                    <a:pt x="13200" y="21312"/>
                    <a:pt x="7345" y="15409"/>
                    <a:pt x="1367" y="12014"/>
                  </a:cubicBezTo>
                  <a:cubicBezTo>
                    <a:pt x="511" y="11717"/>
                    <a:pt x="-346" y="7263"/>
                    <a:pt x="142" y="5615"/>
                  </a:cubicBezTo>
                  <a:cubicBezTo>
                    <a:pt x="511" y="3393"/>
                    <a:pt x="2098" y="1360"/>
                    <a:pt x="3622" y="576"/>
                  </a:cubicBezTo>
                  <a:cubicBezTo>
                    <a:pt x="4903" y="-288"/>
                    <a:pt x="6614" y="188"/>
                    <a:pt x="8445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2" name="Shape">
              <a:extLst>
                <a:ext uri="{FF2B5EF4-FFF2-40B4-BE49-F238E27FC236}">
                  <a16:creationId xmlns:a16="http://schemas.microsoft.com/office/drawing/2014/main" id="{2C7F9F7B-CB24-4C8E-8922-64032994BF05}"/>
                </a:ext>
              </a:extLst>
            </p:cNvPr>
            <p:cNvSpPr/>
            <p:nvPr/>
          </p:nvSpPr>
          <p:spPr>
            <a:xfrm>
              <a:off x="4436698" y="3988824"/>
              <a:ext cx="9667" cy="11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0741" extrusionOk="0">
                  <a:moveTo>
                    <a:pt x="20495" y="4114"/>
                  </a:moveTo>
                  <a:cubicBezTo>
                    <a:pt x="19591" y="12584"/>
                    <a:pt x="14100" y="18079"/>
                    <a:pt x="5641" y="20673"/>
                  </a:cubicBezTo>
                  <a:cubicBezTo>
                    <a:pt x="4387" y="21134"/>
                    <a:pt x="517" y="19149"/>
                    <a:pt x="159" y="18079"/>
                  </a:cubicBezTo>
                  <a:cubicBezTo>
                    <a:pt x="-1105" y="8771"/>
                    <a:pt x="5374" y="3965"/>
                    <a:pt x="12754" y="221"/>
                  </a:cubicBezTo>
                  <a:cubicBezTo>
                    <a:pt x="14284" y="-466"/>
                    <a:pt x="17251" y="604"/>
                    <a:pt x="19233" y="1292"/>
                  </a:cubicBezTo>
                  <a:cubicBezTo>
                    <a:pt x="19775" y="1441"/>
                    <a:pt x="20135" y="3042"/>
                    <a:pt x="20495" y="411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3" name="Shape">
              <a:extLst>
                <a:ext uri="{FF2B5EF4-FFF2-40B4-BE49-F238E27FC236}">
                  <a16:creationId xmlns:a16="http://schemas.microsoft.com/office/drawing/2014/main" id="{EFE52FB4-AE0B-4014-9222-FFD764C1B959}"/>
                </a:ext>
              </a:extLst>
            </p:cNvPr>
            <p:cNvSpPr/>
            <p:nvPr/>
          </p:nvSpPr>
          <p:spPr>
            <a:xfrm>
              <a:off x="4385899" y="4674624"/>
              <a:ext cx="10649" cy="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1" h="18708" extrusionOk="0">
                  <a:moveTo>
                    <a:pt x="21011" y="9070"/>
                  </a:moveTo>
                  <a:cubicBezTo>
                    <a:pt x="20009" y="14334"/>
                    <a:pt x="19006" y="19779"/>
                    <a:pt x="13226" y="18527"/>
                  </a:cubicBezTo>
                  <a:cubicBezTo>
                    <a:pt x="9958" y="17724"/>
                    <a:pt x="7283" y="15495"/>
                    <a:pt x="4178" y="13529"/>
                  </a:cubicBezTo>
                  <a:cubicBezTo>
                    <a:pt x="2756" y="12196"/>
                    <a:pt x="414" y="10231"/>
                    <a:pt x="79" y="8176"/>
                  </a:cubicBezTo>
                  <a:cubicBezTo>
                    <a:pt x="-589" y="3360"/>
                    <a:pt x="3089" y="2199"/>
                    <a:pt x="6023" y="1212"/>
                  </a:cubicBezTo>
                  <a:cubicBezTo>
                    <a:pt x="16244" y="-1821"/>
                    <a:pt x="20678" y="857"/>
                    <a:pt x="21011" y="907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4" name="Shape">
              <a:extLst>
                <a:ext uri="{FF2B5EF4-FFF2-40B4-BE49-F238E27FC236}">
                  <a16:creationId xmlns:a16="http://schemas.microsoft.com/office/drawing/2014/main" id="{EBE33E28-B5DA-43AA-BFE1-78604C4E3541}"/>
                </a:ext>
              </a:extLst>
            </p:cNvPr>
            <p:cNvSpPr/>
            <p:nvPr/>
          </p:nvSpPr>
          <p:spPr>
            <a:xfrm>
              <a:off x="4601799" y="4649225"/>
              <a:ext cx="10246" cy="8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18366" extrusionOk="0">
                  <a:moveTo>
                    <a:pt x="20936" y="14459"/>
                  </a:moveTo>
                  <a:cubicBezTo>
                    <a:pt x="19981" y="15756"/>
                    <a:pt x="19724" y="16973"/>
                    <a:pt x="18760" y="17497"/>
                  </a:cubicBezTo>
                  <a:cubicBezTo>
                    <a:pt x="11884" y="20792"/>
                    <a:pt x="1602" y="14282"/>
                    <a:pt x="32" y="5178"/>
                  </a:cubicBezTo>
                  <a:cubicBezTo>
                    <a:pt x="-316" y="3794"/>
                    <a:pt x="2218" y="142"/>
                    <a:pt x="3519" y="142"/>
                  </a:cubicBezTo>
                  <a:cubicBezTo>
                    <a:pt x="11179" y="-808"/>
                    <a:pt x="17190" y="3011"/>
                    <a:pt x="20589" y="10729"/>
                  </a:cubicBezTo>
                  <a:cubicBezTo>
                    <a:pt x="21284" y="11768"/>
                    <a:pt x="20936" y="13242"/>
                    <a:pt x="20936" y="1445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5" name="Shape">
              <a:extLst>
                <a:ext uri="{FF2B5EF4-FFF2-40B4-BE49-F238E27FC236}">
                  <a16:creationId xmlns:a16="http://schemas.microsoft.com/office/drawing/2014/main" id="{9D4220E8-D600-4C20-8625-EB23068AE2EA}"/>
                </a:ext>
              </a:extLst>
            </p:cNvPr>
            <p:cNvSpPr/>
            <p:nvPr/>
          </p:nvSpPr>
          <p:spPr>
            <a:xfrm>
              <a:off x="4487498" y="4636524"/>
              <a:ext cx="10695" cy="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19706" extrusionOk="0">
                  <a:moveTo>
                    <a:pt x="4984" y="220"/>
                  </a:moveTo>
                  <a:cubicBezTo>
                    <a:pt x="10610" y="-774"/>
                    <a:pt x="15661" y="1623"/>
                    <a:pt x="19465" y="6917"/>
                  </a:cubicBezTo>
                  <a:cubicBezTo>
                    <a:pt x="20626" y="8526"/>
                    <a:pt x="21202" y="12520"/>
                    <a:pt x="20626" y="14425"/>
                  </a:cubicBezTo>
                  <a:cubicBezTo>
                    <a:pt x="19796" y="16730"/>
                    <a:pt x="17643" y="18727"/>
                    <a:pt x="15661" y="19229"/>
                  </a:cubicBezTo>
                  <a:cubicBezTo>
                    <a:pt x="10279" y="20826"/>
                    <a:pt x="5314" y="18327"/>
                    <a:pt x="1425" y="12920"/>
                  </a:cubicBezTo>
                  <a:cubicBezTo>
                    <a:pt x="262" y="11128"/>
                    <a:pt x="-398" y="7419"/>
                    <a:pt x="262" y="5125"/>
                  </a:cubicBezTo>
                  <a:cubicBezTo>
                    <a:pt x="847" y="3026"/>
                    <a:pt x="3161" y="1725"/>
                    <a:pt x="4984" y="22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6" name="Shape">
              <a:extLst>
                <a:ext uri="{FF2B5EF4-FFF2-40B4-BE49-F238E27FC236}">
                  <a16:creationId xmlns:a16="http://schemas.microsoft.com/office/drawing/2014/main" id="{DEB2AD8F-8EAC-4A28-9491-EDFA132FCE03}"/>
                </a:ext>
              </a:extLst>
            </p:cNvPr>
            <p:cNvSpPr/>
            <p:nvPr/>
          </p:nvSpPr>
          <p:spPr>
            <a:xfrm>
              <a:off x="5566999" y="3214124"/>
              <a:ext cx="10851" cy="9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7" h="21428" extrusionOk="0">
                  <a:moveTo>
                    <a:pt x="3482" y="0"/>
                  </a:moveTo>
                  <a:cubicBezTo>
                    <a:pt x="6056" y="937"/>
                    <a:pt x="9181" y="1033"/>
                    <a:pt x="11755" y="3274"/>
                  </a:cubicBezTo>
                  <a:cubicBezTo>
                    <a:pt x="16087" y="6453"/>
                    <a:pt x="21309" y="9727"/>
                    <a:pt x="20429" y="17855"/>
                  </a:cubicBezTo>
                  <a:cubicBezTo>
                    <a:pt x="20429" y="19445"/>
                    <a:pt x="17295" y="21600"/>
                    <a:pt x="15528" y="21417"/>
                  </a:cubicBezTo>
                  <a:cubicBezTo>
                    <a:pt x="6377" y="21417"/>
                    <a:pt x="835" y="15989"/>
                    <a:pt x="29" y="6453"/>
                  </a:cubicBezTo>
                  <a:cubicBezTo>
                    <a:pt x="-291" y="4585"/>
                    <a:pt x="2118" y="2708"/>
                    <a:pt x="3482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7" name="Shape">
              <a:extLst>
                <a:ext uri="{FF2B5EF4-FFF2-40B4-BE49-F238E27FC236}">
                  <a16:creationId xmlns:a16="http://schemas.microsoft.com/office/drawing/2014/main" id="{2465966C-9367-4C30-819E-E84267ED059C}"/>
                </a:ext>
              </a:extLst>
            </p:cNvPr>
            <p:cNvSpPr/>
            <p:nvPr/>
          </p:nvSpPr>
          <p:spPr>
            <a:xfrm>
              <a:off x="4411298" y="3811024"/>
              <a:ext cx="9611" cy="8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20287" extrusionOk="0">
                  <a:moveTo>
                    <a:pt x="6731" y="20200"/>
                  </a:moveTo>
                  <a:cubicBezTo>
                    <a:pt x="2272" y="18656"/>
                    <a:pt x="-782" y="15343"/>
                    <a:pt x="176" y="10590"/>
                  </a:cubicBezTo>
                  <a:cubicBezTo>
                    <a:pt x="1922" y="2432"/>
                    <a:pt x="7609" y="-775"/>
                    <a:pt x="13904" y="156"/>
                  </a:cubicBezTo>
                  <a:cubicBezTo>
                    <a:pt x="17576" y="675"/>
                    <a:pt x="20818" y="4601"/>
                    <a:pt x="19500" y="9660"/>
                  </a:cubicBezTo>
                  <a:cubicBezTo>
                    <a:pt x="17576" y="18137"/>
                    <a:pt x="12417" y="20825"/>
                    <a:pt x="6731" y="2020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8" name="Shape">
              <a:extLst>
                <a:ext uri="{FF2B5EF4-FFF2-40B4-BE49-F238E27FC236}">
                  <a16:creationId xmlns:a16="http://schemas.microsoft.com/office/drawing/2014/main" id="{9ED258CF-0E2D-4448-A95E-27377B2A2605}"/>
                </a:ext>
              </a:extLst>
            </p:cNvPr>
            <p:cNvSpPr/>
            <p:nvPr/>
          </p:nvSpPr>
          <p:spPr>
            <a:xfrm>
              <a:off x="5376499" y="3176025"/>
              <a:ext cx="11627" cy="7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18597" extrusionOk="0">
                  <a:moveTo>
                    <a:pt x="21522" y="8647"/>
                  </a:moveTo>
                  <a:cubicBezTo>
                    <a:pt x="20975" y="11321"/>
                    <a:pt x="20661" y="15334"/>
                    <a:pt x="19245" y="16461"/>
                  </a:cubicBezTo>
                  <a:cubicBezTo>
                    <a:pt x="12488" y="21294"/>
                    <a:pt x="3848" y="17588"/>
                    <a:pt x="235" y="8752"/>
                  </a:cubicBezTo>
                  <a:cubicBezTo>
                    <a:pt x="-78" y="7508"/>
                    <a:pt x="-78" y="5044"/>
                    <a:pt x="235" y="4739"/>
                  </a:cubicBezTo>
                  <a:cubicBezTo>
                    <a:pt x="2987" y="2991"/>
                    <a:pt x="5811" y="211"/>
                    <a:pt x="8644" y="105"/>
                  </a:cubicBezTo>
                  <a:cubicBezTo>
                    <a:pt x="13671" y="-306"/>
                    <a:pt x="19093" y="105"/>
                    <a:pt x="21522" y="864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9" name="Shape">
              <a:extLst>
                <a:ext uri="{FF2B5EF4-FFF2-40B4-BE49-F238E27FC236}">
                  <a16:creationId xmlns:a16="http://schemas.microsoft.com/office/drawing/2014/main" id="{B0D69853-4A04-48D4-B866-16808F195BE3}"/>
                </a:ext>
              </a:extLst>
            </p:cNvPr>
            <p:cNvSpPr/>
            <p:nvPr/>
          </p:nvSpPr>
          <p:spPr>
            <a:xfrm>
              <a:off x="3852498" y="4700025"/>
              <a:ext cx="8554" cy="12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5" h="21314" extrusionOk="0">
                  <a:moveTo>
                    <a:pt x="6532" y="0"/>
                  </a:moveTo>
                  <a:cubicBezTo>
                    <a:pt x="15713" y="2863"/>
                    <a:pt x="20202" y="9087"/>
                    <a:pt x="21035" y="16453"/>
                  </a:cubicBezTo>
                  <a:cubicBezTo>
                    <a:pt x="21035" y="17881"/>
                    <a:pt x="18738" y="19813"/>
                    <a:pt x="17285" y="21029"/>
                  </a:cubicBezTo>
                  <a:cubicBezTo>
                    <a:pt x="16548" y="21600"/>
                    <a:pt x="14047" y="21241"/>
                    <a:pt x="13629" y="20597"/>
                  </a:cubicBezTo>
                  <a:cubicBezTo>
                    <a:pt x="8722" y="15662"/>
                    <a:pt x="4235" y="10873"/>
                    <a:pt x="161" y="5580"/>
                  </a:cubicBezTo>
                  <a:cubicBezTo>
                    <a:pt x="-565" y="4576"/>
                    <a:pt x="1316" y="2080"/>
                    <a:pt x="2771" y="432"/>
                  </a:cubicBezTo>
                  <a:cubicBezTo>
                    <a:pt x="3187" y="0"/>
                    <a:pt x="4961" y="0"/>
                    <a:pt x="6532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0" name="Shape">
              <a:extLst>
                <a:ext uri="{FF2B5EF4-FFF2-40B4-BE49-F238E27FC236}">
                  <a16:creationId xmlns:a16="http://schemas.microsoft.com/office/drawing/2014/main" id="{3B43CE66-6B98-478C-8C04-01822FDDF2A0}"/>
                </a:ext>
              </a:extLst>
            </p:cNvPr>
            <p:cNvSpPr/>
            <p:nvPr/>
          </p:nvSpPr>
          <p:spPr>
            <a:xfrm>
              <a:off x="3357198" y="2083825"/>
              <a:ext cx="9114" cy="7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8" h="20913" extrusionOk="0">
                  <a:moveTo>
                    <a:pt x="9653" y="0"/>
                  </a:moveTo>
                  <a:cubicBezTo>
                    <a:pt x="14841" y="621"/>
                    <a:pt x="20590" y="2365"/>
                    <a:pt x="20590" y="11047"/>
                  </a:cubicBezTo>
                  <a:cubicBezTo>
                    <a:pt x="20983" y="20607"/>
                    <a:pt x="14841" y="21600"/>
                    <a:pt x="9653" y="20607"/>
                  </a:cubicBezTo>
                  <a:cubicBezTo>
                    <a:pt x="4473" y="19246"/>
                    <a:pt x="-617" y="15764"/>
                    <a:pt x="61" y="6585"/>
                  </a:cubicBezTo>
                  <a:cubicBezTo>
                    <a:pt x="729" y="621"/>
                    <a:pt x="5525" y="0"/>
                    <a:pt x="9653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1" name="Shape">
              <a:extLst>
                <a:ext uri="{FF2B5EF4-FFF2-40B4-BE49-F238E27FC236}">
                  <a16:creationId xmlns:a16="http://schemas.microsoft.com/office/drawing/2014/main" id="{B99FA58A-4FF1-4745-9918-9853A6F93303}"/>
                </a:ext>
              </a:extLst>
            </p:cNvPr>
            <p:cNvSpPr/>
            <p:nvPr/>
          </p:nvSpPr>
          <p:spPr>
            <a:xfrm>
              <a:off x="3522298" y="2020324"/>
              <a:ext cx="8567" cy="6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8" h="21063" extrusionOk="0">
                  <a:moveTo>
                    <a:pt x="8110" y="0"/>
                  </a:moveTo>
                  <a:cubicBezTo>
                    <a:pt x="9880" y="402"/>
                    <a:pt x="12726" y="402"/>
                    <a:pt x="14889" y="1835"/>
                  </a:cubicBezTo>
                  <a:cubicBezTo>
                    <a:pt x="18720" y="4450"/>
                    <a:pt x="21073" y="9956"/>
                    <a:pt x="19113" y="15704"/>
                  </a:cubicBezTo>
                  <a:cubicBezTo>
                    <a:pt x="18035" y="18452"/>
                    <a:pt x="14889" y="20422"/>
                    <a:pt x="12434" y="20809"/>
                  </a:cubicBezTo>
                  <a:cubicBezTo>
                    <a:pt x="9880" y="21600"/>
                    <a:pt x="7136" y="20422"/>
                    <a:pt x="5074" y="18973"/>
                  </a:cubicBezTo>
                  <a:cubicBezTo>
                    <a:pt x="2913" y="17019"/>
                    <a:pt x="67" y="13749"/>
                    <a:pt x="67" y="10599"/>
                  </a:cubicBezTo>
                  <a:cubicBezTo>
                    <a:pt x="-527" y="3805"/>
                    <a:pt x="2913" y="523"/>
                    <a:pt x="8110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2" name="Shape">
              <a:extLst>
                <a:ext uri="{FF2B5EF4-FFF2-40B4-BE49-F238E27FC236}">
                  <a16:creationId xmlns:a16="http://schemas.microsoft.com/office/drawing/2014/main" id="{72F93BF1-A42C-4B9E-A951-2BC323EDE583}"/>
                </a:ext>
              </a:extLst>
            </p:cNvPr>
            <p:cNvSpPr/>
            <p:nvPr/>
          </p:nvSpPr>
          <p:spPr>
            <a:xfrm>
              <a:off x="4017599" y="4547625"/>
              <a:ext cx="6969" cy="9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0750" extrusionOk="0">
                  <a:moveTo>
                    <a:pt x="9184" y="0"/>
                  </a:moveTo>
                  <a:cubicBezTo>
                    <a:pt x="17084" y="583"/>
                    <a:pt x="20830" y="4443"/>
                    <a:pt x="21215" y="10514"/>
                  </a:cubicBezTo>
                  <a:cubicBezTo>
                    <a:pt x="21600" y="16399"/>
                    <a:pt x="18499" y="21600"/>
                    <a:pt x="10084" y="20633"/>
                  </a:cubicBezTo>
                  <a:cubicBezTo>
                    <a:pt x="2718" y="19675"/>
                    <a:pt x="0" y="14275"/>
                    <a:pt x="0" y="8392"/>
                  </a:cubicBezTo>
                  <a:cubicBezTo>
                    <a:pt x="388" y="3958"/>
                    <a:pt x="3750" y="1164"/>
                    <a:pt x="9184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3" name="Shape">
              <a:extLst>
                <a:ext uri="{FF2B5EF4-FFF2-40B4-BE49-F238E27FC236}">
                  <a16:creationId xmlns:a16="http://schemas.microsoft.com/office/drawing/2014/main" id="{DD637228-24F3-49EF-A48F-B4D4714F2833}"/>
                </a:ext>
              </a:extLst>
            </p:cNvPr>
            <p:cNvSpPr/>
            <p:nvPr/>
          </p:nvSpPr>
          <p:spPr>
            <a:xfrm>
              <a:off x="4449399" y="4573024"/>
              <a:ext cx="6991" cy="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4" h="21017" extrusionOk="0">
                  <a:moveTo>
                    <a:pt x="12230" y="0"/>
                  </a:moveTo>
                  <a:cubicBezTo>
                    <a:pt x="17634" y="1294"/>
                    <a:pt x="21147" y="4756"/>
                    <a:pt x="20647" y="10043"/>
                  </a:cubicBezTo>
                  <a:cubicBezTo>
                    <a:pt x="20142" y="16844"/>
                    <a:pt x="16128" y="21600"/>
                    <a:pt x="8588" y="20959"/>
                  </a:cubicBezTo>
                  <a:cubicBezTo>
                    <a:pt x="3058" y="20626"/>
                    <a:pt x="-453" y="16844"/>
                    <a:pt x="47" y="11557"/>
                  </a:cubicBezTo>
                  <a:cubicBezTo>
                    <a:pt x="419" y="4324"/>
                    <a:pt x="4563" y="430"/>
                    <a:pt x="12230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4" name="Shape">
              <a:extLst>
                <a:ext uri="{FF2B5EF4-FFF2-40B4-BE49-F238E27FC236}">
                  <a16:creationId xmlns:a16="http://schemas.microsoft.com/office/drawing/2014/main" id="{873A9692-3D7B-4CD9-9CFB-6FB7B2864829}"/>
                </a:ext>
              </a:extLst>
            </p:cNvPr>
            <p:cNvSpPr/>
            <p:nvPr/>
          </p:nvSpPr>
          <p:spPr>
            <a:xfrm>
              <a:off x="4335099" y="4661925"/>
              <a:ext cx="13326" cy="8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8" h="20168" extrusionOk="0">
                  <a:moveTo>
                    <a:pt x="2278" y="0"/>
                  </a:moveTo>
                  <a:cubicBezTo>
                    <a:pt x="6508" y="1160"/>
                    <a:pt x="10673" y="1746"/>
                    <a:pt x="14904" y="3580"/>
                  </a:cubicBezTo>
                  <a:cubicBezTo>
                    <a:pt x="18155" y="5037"/>
                    <a:pt x="21600" y="8617"/>
                    <a:pt x="20041" y="15103"/>
                  </a:cubicBezTo>
                  <a:cubicBezTo>
                    <a:pt x="18608" y="21600"/>
                    <a:pt x="14444" y="20141"/>
                    <a:pt x="11193" y="19755"/>
                  </a:cubicBezTo>
                  <a:cubicBezTo>
                    <a:pt x="5076" y="19081"/>
                    <a:pt x="2278" y="12197"/>
                    <a:pt x="0" y="4165"/>
                  </a:cubicBezTo>
                  <a:cubicBezTo>
                    <a:pt x="719" y="3005"/>
                    <a:pt x="1626" y="1449"/>
                    <a:pt x="2278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5" name="Shape">
              <a:extLst>
                <a:ext uri="{FF2B5EF4-FFF2-40B4-BE49-F238E27FC236}">
                  <a16:creationId xmlns:a16="http://schemas.microsoft.com/office/drawing/2014/main" id="{E7C43CCE-494B-428C-954A-D53419749EB8}"/>
                </a:ext>
              </a:extLst>
            </p:cNvPr>
            <p:cNvSpPr/>
            <p:nvPr/>
          </p:nvSpPr>
          <p:spPr>
            <a:xfrm>
              <a:off x="4436698" y="4674625"/>
              <a:ext cx="9940" cy="7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7" h="20318" extrusionOk="0">
                  <a:moveTo>
                    <a:pt x="20448" y="9779"/>
                  </a:moveTo>
                  <a:cubicBezTo>
                    <a:pt x="20798" y="16680"/>
                    <a:pt x="17914" y="19506"/>
                    <a:pt x="14242" y="20074"/>
                  </a:cubicBezTo>
                  <a:cubicBezTo>
                    <a:pt x="8297" y="20745"/>
                    <a:pt x="2001" y="20745"/>
                    <a:pt x="166" y="10345"/>
                  </a:cubicBezTo>
                  <a:cubicBezTo>
                    <a:pt x="-802" y="4799"/>
                    <a:pt x="2611" y="837"/>
                    <a:pt x="6372" y="281"/>
                  </a:cubicBezTo>
                  <a:cubicBezTo>
                    <a:pt x="12577" y="-855"/>
                    <a:pt x="17914" y="1289"/>
                    <a:pt x="20448" y="9779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6" name="Shape">
              <a:extLst>
                <a:ext uri="{FF2B5EF4-FFF2-40B4-BE49-F238E27FC236}">
                  <a16:creationId xmlns:a16="http://schemas.microsoft.com/office/drawing/2014/main" id="{ACB966F0-C48F-4EBE-939E-031A2D880F87}"/>
                </a:ext>
              </a:extLst>
            </p:cNvPr>
            <p:cNvSpPr/>
            <p:nvPr/>
          </p:nvSpPr>
          <p:spPr>
            <a:xfrm>
              <a:off x="4373199" y="4674625"/>
              <a:ext cx="11203" cy="7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24" extrusionOk="0">
                  <a:moveTo>
                    <a:pt x="11294" y="0"/>
                  </a:moveTo>
                  <a:cubicBezTo>
                    <a:pt x="15139" y="1314"/>
                    <a:pt x="17267" y="1650"/>
                    <a:pt x="19312" y="2739"/>
                  </a:cubicBezTo>
                  <a:cubicBezTo>
                    <a:pt x="20134" y="3290"/>
                    <a:pt x="21600" y="4940"/>
                    <a:pt x="21600" y="5815"/>
                  </a:cubicBezTo>
                  <a:cubicBezTo>
                    <a:pt x="21116" y="8554"/>
                    <a:pt x="20787" y="12395"/>
                    <a:pt x="19556" y="13821"/>
                  </a:cubicBezTo>
                  <a:cubicBezTo>
                    <a:pt x="13993" y="19187"/>
                    <a:pt x="8100" y="21600"/>
                    <a:pt x="1799" y="16560"/>
                  </a:cubicBezTo>
                  <a:cubicBezTo>
                    <a:pt x="819" y="16009"/>
                    <a:pt x="0" y="14147"/>
                    <a:pt x="0" y="12833"/>
                  </a:cubicBezTo>
                  <a:cubicBezTo>
                    <a:pt x="241" y="9868"/>
                    <a:pt x="241" y="5491"/>
                    <a:pt x="1472" y="4828"/>
                  </a:cubicBezTo>
                  <a:cubicBezTo>
                    <a:pt x="4992" y="2201"/>
                    <a:pt x="8997" y="1099"/>
                    <a:pt x="11294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7" name="Shape">
              <a:extLst>
                <a:ext uri="{FF2B5EF4-FFF2-40B4-BE49-F238E27FC236}">
                  <a16:creationId xmlns:a16="http://schemas.microsoft.com/office/drawing/2014/main" id="{C7BE1A23-5E62-48FB-BC7E-BD7197D2790F}"/>
                </a:ext>
              </a:extLst>
            </p:cNvPr>
            <p:cNvSpPr/>
            <p:nvPr/>
          </p:nvSpPr>
          <p:spPr>
            <a:xfrm>
              <a:off x="4474799" y="4674625"/>
              <a:ext cx="9963" cy="8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4" h="20375" extrusionOk="0">
                  <a:moveTo>
                    <a:pt x="20284" y="9152"/>
                  </a:moveTo>
                  <a:cubicBezTo>
                    <a:pt x="20284" y="16556"/>
                    <a:pt x="16567" y="19442"/>
                    <a:pt x="11983" y="20157"/>
                  </a:cubicBezTo>
                  <a:cubicBezTo>
                    <a:pt x="5160" y="21600"/>
                    <a:pt x="-1316" y="15640"/>
                    <a:pt x="231" y="9467"/>
                  </a:cubicBezTo>
                  <a:cubicBezTo>
                    <a:pt x="1443" y="2885"/>
                    <a:pt x="5506" y="304"/>
                    <a:pt x="10089" y="0"/>
                  </a:cubicBezTo>
                  <a:cubicBezTo>
                    <a:pt x="15009" y="0"/>
                    <a:pt x="18726" y="2158"/>
                    <a:pt x="20284" y="915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8" name="Shape">
              <a:extLst>
                <a:ext uri="{FF2B5EF4-FFF2-40B4-BE49-F238E27FC236}">
                  <a16:creationId xmlns:a16="http://schemas.microsoft.com/office/drawing/2014/main" id="{07303A04-E0E5-42F5-AB38-6910E2DF77F1}"/>
                </a:ext>
              </a:extLst>
            </p:cNvPr>
            <p:cNvSpPr/>
            <p:nvPr/>
          </p:nvSpPr>
          <p:spPr>
            <a:xfrm>
              <a:off x="3611199" y="1728225"/>
              <a:ext cx="5453" cy="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0" h="18795" extrusionOk="0">
                  <a:moveTo>
                    <a:pt x="20427" y="7233"/>
                  </a:moveTo>
                  <a:cubicBezTo>
                    <a:pt x="20901" y="11788"/>
                    <a:pt x="20427" y="16445"/>
                    <a:pt x="13543" y="18333"/>
                  </a:cubicBezTo>
                  <a:cubicBezTo>
                    <a:pt x="5545" y="20209"/>
                    <a:pt x="1529" y="16049"/>
                    <a:pt x="251" y="11596"/>
                  </a:cubicBezTo>
                  <a:cubicBezTo>
                    <a:pt x="-699" y="6837"/>
                    <a:pt x="891" y="2373"/>
                    <a:pt x="7776" y="496"/>
                  </a:cubicBezTo>
                  <a:cubicBezTo>
                    <a:pt x="15788" y="-1391"/>
                    <a:pt x="19147" y="2373"/>
                    <a:pt x="20427" y="7233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9" name="Shape">
              <a:extLst>
                <a:ext uri="{FF2B5EF4-FFF2-40B4-BE49-F238E27FC236}">
                  <a16:creationId xmlns:a16="http://schemas.microsoft.com/office/drawing/2014/main" id="{AC88EFBA-48B5-49DB-8982-48B79B1C87AA}"/>
                </a:ext>
              </a:extLst>
            </p:cNvPr>
            <p:cNvSpPr/>
            <p:nvPr/>
          </p:nvSpPr>
          <p:spPr>
            <a:xfrm>
              <a:off x="5592399" y="3214124"/>
              <a:ext cx="7016" cy="8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4" h="20948" extrusionOk="0">
                  <a:moveTo>
                    <a:pt x="11689" y="8"/>
                  </a:moveTo>
                  <a:cubicBezTo>
                    <a:pt x="17607" y="1715"/>
                    <a:pt x="20745" y="6736"/>
                    <a:pt x="19769" y="13070"/>
                  </a:cubicBezTo>
                  <a:cubicBezTo>
                    <a:pt x="19052" y="17987"/>
                    <a:pt x="14702" y="21403"/>
                    <a:pt x="9514" y="20898"/>
                  </a:cubicBezTo>
                  <a:cubicBezTo>
                    <a:pt x="827" y="20704"/>
                    <a:pt x="-855" y="14573"/>
                    <a:pt x="344" y="8042"/>
                  </a:cubicBezTo>
                  <a:cubicBezTo>
                    <a:pt x="1311" y="3228"/>
                    <a:pt x="4324" y="-197"/>
                    <a:pt x="11689" y="8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0" name="Shape">
              <a:extLst>
                <a:ext uri="{FF2B5EF4-FFF2-40B4-BE49-F238E27FC236}">
                  <a16:creationId xmlns:a16="http://schemas.microsoft.com/office/drawing/2014/main" id="{A0826D53-81F1-4205-8D81-FBAA4630E72E}"/>
                </a:ext>
              </a:extLst>
            </p:cNvPr>
            <p:cNvSpPr/>
            <p:nvPr/>
          </p:nvSpPr>
          <p:spPr>
            <a:xfrm>
              <a:off x="4373198" y="4827025"/>
              <a:ext cx="7637" cy="6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20031" extrusionOk="0">
                  <a:moveTo>
                    <a:pt x="19390" y="11464"/>
                  </a:moveTo>
                  <a:cubicBezTo>
                    <a:pt x="16691" y="19659"/>
                    <a:pt x="11614" y="21484"/>
                    <a:pt x="5454" y="19005"/>
                  </a:cubicBezTo>
                  <a:cubicBezTo>
                    <a:pt x="921" y="17061"/>
                    <a:pt x="-1778" y="11464"/>
                    <a:pt x="1351" y="6254"/>
                  </a:cubicBezTo>
                  <a:cubicBezTo>
                    <a:pt x="3298" y="2216"/>
                    <a:pt x="8265" y="269"/>
                    <a:pt x="12046" y="3"/>
                  </a:cubicBezTo>
                  <a:cubicBezTo>
                    <a:pt x="16691" y="-116"/>
                    <a:pt x="19822" y="3908"/>
                    <a:pt x="19390" y="1146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1" name="Shape">
              <a:extLst>
                <a:ext uri="{FF2B5EF4-FFF2-40B4-BE49-F238E27FC236}">
                  <a16:creationId xmlns:a16="http://schemas.microsoft.com/office/drawing/2014/main" id="{FE1D79D9-A3F4-44C7-80E7-1093204EB630}"/>
                </a:ext>
              </a:extLst>
            </p:cNvPr>
            <p:cNvSpPr/>
            <p:nvPr/>
          </p:nvSpPr>
          <p:spPr>
            <a:xfrm>
              <a:off x="4423998" y="4649224"/>
              <a:ext cx="10762" cy="8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7" h="17569" extrusionOk="0">
                  <a:moveTo>
                    <a:pt x="12350" y="3710"/>
                  </a:moveTo>
                  <a:cubicBezTo>
                    <a:pt x="14595" y="6635"/>
                    <a:pt x="17075" y="9826"/>
                    <a:pt x="19627" y="12839"/>
                  </a:cubicBezTo>
                  <a:cubicBezTo>
                    <a:pt x="15370" y="16621"/>
                    <a:pt x="11265" y="19202"/>
                    <a:pt x="6079" y="16365"/>
                  </a:cubicBezTo>
                  <a:cubicBezTo>
                    <a:pt x="736" y="13528"/>
                    <a:pt x="-1973" y="5438"/>
                    <a:pt x="1664" y="1648"/>
                  </a:cubicBezTo>
                  <a:cubicBezTo>
                    <a:pt x="5152" y="-2398"/>
                    <a:pt x="8791" y="2079"/>
                    <a:pt x="12350" y="371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2" name="Shape">
              <a:extLst>
                <a:ext uri="{FF2B5EF4-FFF2-40B4-BE49-F238E27FC236}">
                  <a16:creationId xmlns:a16="http://schemas.microsoft.com/office/drawing/2014/main" id="{67E883F3-1B02-4DFF-A498-17A3EDA49ED7}"/>
                </a:ext>
              </a:extLst>
            </p:cNvPr>
            <p:cNvSpPr/>
            <p:nvPr/>
          </p:nvSpPr>
          <p:spPr>
            <a:xfrm>
              <a:off x="3763598" y="4573024"/>
              <a:ext cx="8131" cy="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9" h="20852" extrusionOk="0">
                  <a:moveTo>
                    <a:pt x="20479" y="16376"/>
                  </a:moveTo>
                  <a:cubicBezTo>
                    <a:pt x="16955" y="18305"/>
                    <a:pt x="14272" y="21086"/>
                    <a:pt x="12356" y="20837"/>
                  </a:cubicBezTo>
                  <a:cubicBezTo>
                    <a:pt x="5514" y="18664"/>
                    <a:pt x="-1121" y="15166"/>
                    <a:pt x="160" y="4182"/>
                  </a:cubicBezTo>
                  <a:cubicBezTo>
                    <a:pt x="160" y="2377"/>
                    <a:pt x="4333" y="-514"/>
                    <a:pt x="6574" y="79"/>
                  </a:cubicBezTo>
                  <a:cubicBezTo>
                    <a:pt x="13530" y="1895"/>
                    <a:pt x="18126" y="7444"/>
                    <a:pt x="20479" y="1637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3" name="Shape">
              <a:extLst>
                <a:ext uri="{FF2B5EF4-FFF2-40B4-BE49-F238E27FC236}">
                  <a16:creationId xmlns:a16="http://schemas.microsoft.com/office/drawing/2014/main" id="{233A61A7-1027-494B-9386-7B5147056549}"/>
                </a:ext>
              </a:extLst>
            </p:cNvPr>
            <p:cNvSpPr/>
            <p:nvPr/>
          </p:nvSpPr>
          <p:spPr>
            <a:xfrm>
              <a:off x="3420699" y="1969525"/>
              <a:ext cx="5934" cy="6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9" h="19966" extrusionOk="0">
                  <a:moveTo>
                    <a:pt x="8567" y="19966"/>
                  </a:moveTo>
                  <a:cubicBezTo>
                    <a:pt x="2494" y="18513"/>
                    <a:pt x="-1467" y="14278"/>
                    <a:pt x="516" y="7639"/>
                  </a:cubicBezTo>
                  <a:cubicBezTo>
                    <a:pt x="1932" y="1015"/>
                    <a:pt x="7714" y="-1634"/>
                    <a:pt x="13222" y="1015"/>
                  </a:cubicBezTo>
                  <a:cubicBezTo>
                    <a:pt x="16043" y="2344"/>
                    <a:pt x="19715" y="6581"/>
                    <a:pt x="19715" y="9635"/>
                  </a:cubicBezTo>
                  <a:cubicBezTo>
                    <a:pt x="20133" y="17060"/>
                    <a:pt x="15205" y="19966"/>
                    <a:pt x="8567" y="19966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4" name="Shape">
              <a:extLst>
                <a:ext uri="{FF2B5EF4-FFF2-40B4-BE49-F238E27FC236}">
                  <a16:creationId xmlns:a16="http://schemas.microsoft.com/office/drawing/2014/main" id="{558B3A00-3001-4B48-A335-3D00EBC153CA}"/>
                </a:ext>
              </a:extLst>
            </p:cNvPr>
            <p:cNvSpPr/>
            <p:nvPr/>
          </p:nvSpPr>
          <p:spPr>
            <a:xfrm>
              <a:off x="4296998" y="4496824"/>
              <a:ext cx="5937" cy="5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9" h="19059" extrusionOk="0">
                  <a:moveTo>
                    <a:pt x="19229" y="12292"/>
                  </a:moveTo>
                  <a:cubicBezTo>
                    <a:pt x="15778" y="19223"/>
                    <a:pt x="10836" y="20509"/>
                    <a:pt x="6019" y="17604"/>
                  </a:cubicBezTo>
                  <a:cubicBezTo>
                    <a:pt x="515" y="14387"/>
                    <a:pt x="-2371" y="7126"/>
                    <a:pt x="2443" y="1979"/>
                  </a:cubicBezTo>
                  <a:cubicBezTo>
                    <a:pt x="5472" y="-1091"/>
                    <a:pt x="11652" y="48"/>
                    <a:pt x="16200" y="1169"/>
                  </a:cubicBezTo>
                  <a:cubicBezTo>
                    <a:pt x="18116" y="1979"/>
                    <a:pt x="18116" y="8577"/>
                    <a:pt x="19229" y="1229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5" name="Shape">
              <a:extLst>
                <a:ext uri="{FF2B5EF4-FFF2-40B4-BE49-F238E27FC236}">
                  <a16:creationId xmlns:a16="http://schemas.microsoft.com/office/drawing/2014/main" id="{0E4FD5B6-C5A1-49A8-B8B9-0B45A5A31648}"/>
                </a:ext>
              </a:extLst>
            </p:cNvPr>
            <p:cNvSpPr/>
            <p:nvPr/>
          </p:nvSpPr>
          <p:spPr>
            <a:xfrm>
              <a:off x="4627198" y="3099824"/>
              <a:ext cx="7719" cy="6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0" h="19554" extrusionOk="0">
                  <a:moveTo>
                    <a:pt x="14668" y="84"/>
                  </a:moveTo>
                  <a:cubicBezTo>
                    <a:pt x="19774" y="2468"/>
                    <a:pt x="20849" y="7122"/>
                    <a:pt x="18682" y="12132"/>
                  </a:cubicBezTo>
                  <a:cubicBezTo>
                    <a:pt x="15104" y="18703"/>
                    <a:pt x="9231" y="20963"/>
                    <a:pt x="3485" y="18703"/>
                  </a:cubicBezTo>
                  <a:cubicBezTo>
                    <a:pt x="-107" y="17383"/>
                    <a:pt x="-751" y="13572"/>
                    <a:pt x="772" y="9748"/>
                  </a:cubicBezTo>
                  <a:cubicBezTo>
                    <a:pt x="3485" y="3309"/>
                    <a:pt x="8041" y="-637"/>
                    <a:pt x="14668" y="84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6" name="Shape">
              <a:extLst>
                <a:ext uri="{FF2B5EF4-FFF2-40B4-BE49-F238E27FC236}">
                  <a16:creationId xmlns:a16="http://schemas.microsoft.com/office/drawing/2014/main" id="{6CC1CBA1-C4B6-4FD3-A730-6F0992D96EEC}"/>
                </a:ext>
              </a:extLst>
            </p:cNvPr>
            <p:cNvSpPr/>
            <p:nvPr/>
          </p:nvSpPr>
          <p:spPr>
            <a:xfrm>
              <a:off x="4944698" y="3391924"/>
              <a:ext cx="6464" cy="6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3" h="20735" extrusionOk="0">
                  <a:moveTo>
                    <a:pt x="19678" y="4070"/>
                  </a:moveTo>
                  <a:cubicBezTo>
                    <a:pt x="20063" y="12282"/>
                    <a:pt x="15927" y="17209"/>
                    <a:pt x="9978" y="20367"/>
                  </a:cubicBezTo>
                  <a:cubicBezTo>
                    <a:pt x="7645" y="21246"/>
                    <a:pt x="2982" y="20496"/>
                    <a:pt x="1564" y="18722"/>
                  </a:cubicBezTo>
                  <a:cubicBezTo>
                    <a:pt x="-1537" y="13925"/>
                    <a:pt x="264" y="8234"/>
                    <a:pt x="4412" y="4963"/>
                  </a:cubicBezTo>
                  <a:cubicBezTo>
                    <a:pt x="7645" y="2299"/>
                    <a:pt x="12694" y="1173"/>
                    <a:pt x="16830" y="36"/>
                  </a:cubicBezTo>
                  <a:cubicBezTo>
                    <a:pt x="17345" y="-354"/>
                    <a:pt x="18777" y="2557"/>
                    <a:pt x="19678" y="407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7" name="Shape">
              <a:extLst>
                <a:ext uri="{FF2B5EF4-FFF2-40B4-BE49-F238E27FC236}">
                  <a16:creationId xmlns:a16="http://schemas.microsoft.com/office/drawing/2014/main" id="{20A215B3-F225-425C-8AA0-61814527A2C6}"/>
                </a:ext>
              </a:extLst>
            </p:cNvPr>
            <p:cNvSpPr/>
            <p:nvPr/>
          </p:nvSpPr>
          <p:spPr>
            <a:xfrm>
              <a:off x="4347798" y="4827025"/>
              <a:ext cx="6072" cy="6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92" h="19256" extrusionOk="0">
                  <a:moveTo>
                    <a:pt x="20192" y="9841"/>
                  </a:moveTo>
                  <a:cubicBezTo>
                    <a:pt x="17518" y="15857"/>
                    <a:pt x="13555" y="20051"/>
                    <a:pt x="7485" y="19128"/>
                  </a:cubicBezTo>
                  <a:cubicBezTo>
                    <a:pt x="848" y="18216"/>
                    <a:pt x="-1408" y="12857"/>
                    <a:pt x="848" y="6706"/>
                  </a:cubicBezTo>
                  <a:cubicBezTo>
                    <a:pt x="3540" y="1078"/>
                    <a:pt x="8901" y="-1549"/>
                    <a:pt x="14973" y="944"/>
                  </a:cubicBezTo>
                  <a:cubicBezTo>
                    <a:pt x="17518" y="1854"/>
                    <a:pt x="18645" y="6572"/>
                    <a:pt x="20192" y="984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8" name="Shape">
              <a:extLst>
                <a:ext uri="{FF2B5EF4-FFF2-40B4-BE49-F238E27FC236}">
                  <a16:creationId xmlns:a16="http://schemas.microsoft.com/office/drawing/2014/main" id="{6FDB5BE9-26AA-453E-B124-D9008B2B58BF}"/>
                </a:ext>
              </a:extLst>
            </p:cNvPr>
            <p:cNvSpPr/>
            <p:nvPr/>
          </p:nvSpPr>
          <p:spPr>
            <a:xfrm>
              <a:off x="4652599" y="3671324"/>
              <a:ext cx="5535" cy="7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9" h="19763" extrusionOk="0">
                  <a:moveTo>
                    <a:pt x="13723" y="67"/>
                  </a:moveTo>
                  <a:cubicBezTo>
                    <a:pt x="19817" y="2773"/>
                    <a:pt x="20720" y="7496"/>
                    <a:pt x="19208" y="12105"/>
                  </a:cubicBezTo>
                  <a:cubicBezTo>
                    <a:pt x="17526" y="17391"/>
                    <a:pt x="13270" y="21102"/>
                    <a:pt x="6723" y="19304"/>
                  </a:cubicBezTo>
                  <a:cubicBezTo>
                    <a:pt x="21" y="17509"/>
                    <a:pt x="-880" y="12440"/>
                    <a:pt x="629" y="7496"/>
                  </a:cubicBezTo>
                  <a:cubicBezTo>
                    <a:pt x="2764" y="2543"/>
                    <a:pt x="6723" y="-498"/>
                    <a:pt x="13723" y="6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9" name="Shape">
              <a:extLst>
                <a:ext uri="{FF2B5EF4-FFF2-40B4-BE49-F238E27FC236}">
                  <a16:creationId xmlns:a16="http://schemas.microsoft.com/office/drawing/2014/main" id="{F87F3F6A-D164-4150-9DC8-99906D7157B4}"/>
                </a:ext>
              </a:extLst>
            </p:cNvPr>
            <p:cNvSpPr/>
            <p:nvPr/>
          </p:nvSpPr>
          <p:spPr>
            <a:xfrm>
              <a:off x="4360499" y="2020325"/>
              <a:ext cx="4323" cy="5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2" h="20462" extrusionOk="0">
                  <a:moveTo>
                    <a:pt x="9152" y="0"/>
                  </a:moveTo>
                  <a:cubicBezTo>
                    <a:pt x="12627" y="2335"/>
                    <a:pt x="18983" y="4685"/>
                    <a:pt x="19378" y="7876"/>
                  </a:cubicBezTo>
                  <a:cubicBezTo>
                    <a:pt x="20920" y="16077"/>
                    <a:pt x="15310" y="21600"/>
                    <a:pt x="6451" y="20263"/>
                  </a:cubicBezTo>
                  <a:cubicBezTo>
                    <a:pt x="3760" y="19593"/>
                    <a:pt x="-680" y="13057"/>
                    <a:pt x="88" y="9366"/>
                  </a:cubicBezTo>
                  <a:cubicBezTo>
                    <a:pt x="88" y="5698"/>
                    <a:pt x="5676" y="3002"/>
                    <a:pt x="9152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0" name="Shape">
              <a:extLst>
                <a:ext uri="{FF2B5EF4-FFF2-40B4-BE49-F238E27FC236}">
                  <a16:creationId xmlns:a16="http://schemas.microsoft.com/office/drawing/2014/main" id="{A2EC1334-60E1-49FB-8A2E-A320B6F9C2A7}"/>
                </a:ext>
              </a:extLst>
            </p:cNvPr>
            <p:cNvSpPr/>
            <p:nvPr/>
          </p:nvSpPr>
          <p:spPr>
            <a:xfrm>
              <a:off x="5122499" y="2261625"/>
              <a:ext cx="4942" cy="5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4" h="20935" extrusionOk="0">
                  <a:moveTo>
                    <a:pt x="8005" y="20935"/>
                  </a:moveTo>
                  <a:cubicBezTo>
                    <a:pt x="1469" y="18053"/>
                    <a:pt x="-1791" y="12721"/>
                    <a:pt x="1006" y="5725"/>
                  </a:cubicBezTo>
                  <a:cubicBezTo>
                    <a:pt x="1945" y="3137"/>
                    <a:pt x="7069" y="-665"/>
                    <a:pt x="9866" y="99"/>
                  </a:cubicBezTo>
                  <a:cubicBezTo>
                    <a:pt x="16547" y="1314"/>
                    <a:pt x="19809" y="7860"/>
                    <a:pt x="17168" y="15015"/>
                  </a:cubicBezTo>
                  <a:cubicBezTo>
                    <a:pt x="15928" y="17600"/>
                    <a:pt x="11409" y="18956"/>
                    <a:pt x="8005" y="20935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1" name="Shape">
              <a:extLst>
                <a:ext uri="{FF2B5EF4-FFF2-40B4-BE49-F238E27FC236}">
                  <a16:creationId xmlns:a16="http://schemas.microsoft.com/office/drawing/2014/main" id="{929CBFA4-CCE8-416F-B478-6106AC3EE23B}"/>
                </a:ext>
              </a:extLst>
            </p:cNvPr>
            <p:cNvSpPr/>
            <p:nvPr/>
          </p:nvSpPr>
          <p:spPr>
            <a:xfrm>
              <a:off x="4335099" y="4890524"/>
              <a:ext cx="7040" cy="6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8" h="17970" extrusionOk="0">
                  <a:moveTo>
                    <a:pt x="20109" y="5101"/>
                  </a:moveTo>
                  <a:cubicBezTo>
                    <a:pt x="20481" y="12531"/>
                    <a:pt x="9674" y="20412"/>
                    <a:pt x="3254" y="17254"/>
                  </a:cubicBezTo>
                  <a:cubicBezTo>
                    <a:pt x="-386" y="15791"/>
                    <a:pt x="-1119" y="11853"/>
                    <a:pt x="1801" y="9272"/>
                  </a:cubicBezTo>
                  <a:cubicBezTo>
                    <a:pt x="4832" y="5896"/>
                    <a:pt x="8706" y="2971"/>
                    <a:pt x="13203" y="725"/>
                  </a:cubicBezTo>
                  <a:cubicBezTo>
                    <a:pt x="16595" y="-1188"/>
                    <a:pt x="19141" y="828"/>
                    <a:pt x="20109" y="5101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2" name="Shape">
              <a:extLst>
                <a:ext uri="{FF2B5EF4-FFF2-40B4-BE49-F238E27FC236}">
                  <a16:creationId xmlns:a16="http://schemas.microsoft.com/office/drawing/2014/main" id="{65C9E3AF-F87B-4556-9EC0-3595E1B63AA9}"/>
                </a:ext>
              </a:extLst>
            </p:cNvPr>
            <p:cNvSpPr/>
            <p:nvPr/>
          </p:nvSpPr>
          <p:spPr>
            <a:xfrm>
              <a:off x="5503498" y="3226824"/>
              <a:ext cx="7173" cy="6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20680" extrusionOk="0">
                  <a:moveTo>
                    <a:pt x="15963" y="20680"/>
                  </a:moveTo>
                  <a:cubicBezTo>
                    <a:pt x="9154" y="20680"/>
                    <a:pt x="4497" y="15643"/>
                    <a:pt x="1037" y="8488"/>
                  </a:cubicBezTo>
                  <a:cubicBezTo>
                    <a:pt x="84" y="7035"/>
                    <a:pt x="-149" y="3180"/>
                    <a:pt x="84" y="3056"/>
                  </a:cubicBezTo>
                  <a:cubicBezTo>
                    <a:pt x="3189" y="1332"/>
                    <a:pt x="6649" y="-920"/>
                    <a:pt x="8324" y="395"/>
                  </a:cubicBezTo>
                  <a:cubicBezTo>
                    <a:pt x="12503" y="3056"/>
                    <a:pt x="15963" y="7035"/>
                    <a:pt x="19068" y="11544"/>
                  </a:cubicBezTo>
                  <a:cubicBezTo>
                    <a:pt x="21451" y="15520"/>
                    <a:pt x="19777" y="19227"/>
                    <a:pt x="15963" y="2068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3" name="Shape">
              <a:extLst>
                <a:ext uri="{FF2B5EF4-FFF2-40B4-BE49-F238E27FC236}">
                  <a16:creationId xmlns:a16="http://schemas.microsoft.com/office/drawing/2014/main" id="{89E283A6-6F15-41C6-97DC-E0F94B3A7131}"/>
                </a:ext>
              </a:extLst>
            </p:cNvPr>
            <p:cNvSpPr/>
            <p:nvPr/>
          </p:nvSpPr>
          <p:spPr>
            <a:xfrm>
              <a:off x="3992198" y="1690125"/>
              <a:ext cx="5820" cy="6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0" h="19517" extrusionOk="0">
                  <a:moveTo>
                    <a:pt x="20150" y="9922"/>
                  </a:moveTo>
                  <a:cubicBezTo>
                    <a:pt x="18088" y="15773"/>
                    <a:pt x="13828" y="20092"/>
                    <a:pt x="7506" y="19454"/>
                  </a:cubicBezTo>
                  <a:cubicBezTo>
                    <a:pt x="161" y="18686"/>
                    <a:pt x="-1450" y="12719"/>
                    <a:pt x="1186" y="7138"/>
                  </a:cubicBezTo>
                  <a:cubicBezTo>
                    <a:pt x="3683" y="1417"/>
                    <a:pt x="9135" y="-1508"/>
                    <a:pt x="15307" y="781"/>
                  </a:cubicBezTo>
                  <a:cubicBezTo>
                    <a:pt x="18088" y="1925"/>
                    <a:pt x="18539" y="7009"/>
                    <a:pt x="20150" y="9922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4" name="Shape">
              <a:extLst>
                <a:ext uri="{FF2B5EF4-FFF2-40B4-BE49-F238E27FC236}">
                  <a16:creationId xmlns:a16="http://schemas.microsoft.com/office/drawing/2014/main" id="{2C6C6CCD-824C-4EE6-8AE2-2514181FD15D}"/>
                </a:ext>
              </a:extLst>
            </p:cNvPr>
            <p:cNvSpPr/>
            <p:nvPr/>
          </p:nvSpPr>
          <p:spPr>
            <a:xfrm>
              <a:off x="3941399" y="4611125"/>
              <a:ext cx="4872" cy="5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2" h="20873" extrusionOk="0">
                  <a:moveTo>
                    <a:pt x="7676" y="0"/>
                  </a:moveTo>
                  <a:cubicBezTo>
                    <a:pt x="15288" y="167"/>
                    <a:pt x="20960" y="4256"/>
                    <a:pt x="20252" y="11782"/>
                  </a:cubicBezTo>
                  <a:cubicBezTo>
                    <a:pt x="20252" y="15067"/>
                    <a:pt x="15288" y="20461"/>
                    <a:pt x="11933" y="20778"/>
                  </a:cubicBezTo>
                  <a:cubicBezTo>
                    <a:pt x="4486" y="21600"/>
                    <a:pt x="-640" y="17027"/>
                    <a:pt x="65" y="8679"/>
                  </a:cubicBezTo>
                  <a:cubicBezTo>
                    <a:pt x="65" y="5565"/>
                    <a:pt x="5029" y="2950"/>
                    <a:pt x="7676" y="0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5" name="Shape">
              <a:extLst>
                <a:ext uri="{FF2B5EF4-FFF2-40B4-BE49-F238E27FC236}">
                  <a16:creationId xmlns:a16="http://schemas.microsoft.com/office/drawing/2014/main" id="{3D26F660-F556-45A9-86B2-F27E09369944}"/>
                </a:ext>
              </a:extLst>
            </p:cNvPr>
            <p:cNvSpPr/>
            <p:nvPr/>
          </p:nvSpPr>
          <p:spPr>
            <a:xfrm>
              <a:off x="4309698" y="4484125"/>
              <a:ext cx="4529" cy="4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9" h="19507" extrusionOk="0">
                  <a:moveTo>
                    <a:pt x="9032" y="19507"/>
                  </a:moveTo>
                  <a:cubicBezTo>
                    <a:pt x="5696" y="16189"/>
                    <a:pt x="0" y="12871"/>
                    <a:pt x="0" y="9704"/>
                  </a:cubicBezTo>
                  <a:cubicBezTo>
                    <a:pt x="585" y="1058"/>
                    <a:pt x="7662" y="-2093"/>
                    <a:pt x="15305" y="1398"/>
                  </a:cubicBezTo>
                  <a:cubicBezTo>
                    <a:pt x="18845" y="2725"/>
                    <a:pt x="21600" y="9874"/>
                    <a:pt x="20814" y="12871"/>
                  </a:cubicBezTo>
                  <a:cubicBezTo>
                    <a:pt x="19627" y="16189"/>
                    <a:pt x="13354" y="17685"/>
                    <a:pt x="9032" y="19507"/>
                  </a:cubicBezTo>
                  <a:close/>
                </a:path>
              </a:pathLst>
            </a:custGeom>
            <a:grpFill/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E045246-474B-4688-AD37-4E698C50615B}"/>
              </a:ext>
            </a:extLst>
          </p:cNvPr>
          <p:cNvGrpSpPr/>
          <p:nvPr/>
        </p:nvGrpSpPr>
        <p:grpSpPr>
          <a:xfrm>
            <a:off x="10118608" y="1590209"/>
            <a:ext cx="1408377" cy="1582420"/>
            <a:chOff x="928073" y="1626618"/>
            <a:chExt cx="1681648" cy="168164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22CE7037-09AE-477A-9880-030B6BC92200}"/>
                </a:ext>
              </a:extLst>
            </p:cNvPr>
            <p:cNvSpPr/>
            <p:nvPr/>
          </p:nvSpPr>
          <p:spPr>
            <a:xfrm>
              <a:off x="928073" y="1626618"/>
              <a:ext cx="1681648" cy="16816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890D26DB-6504-4477-BC83-DFBC642D4499}"/>
                </a:ext>
              </a:extLst>
            </p:cNvPr>
            <p:cNvSpPr txBox="1"/>
            <p:nvPr/>
          </p:nvSpPr>
          <p:spPr>
            <a:xfrm>
              <a:off x="942026" y="2428730"/>
              <a:ext cx="1653742" cy="659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accent1"/>
                  </a:solidFill>
                  <a:latin typeface="Ubuntu" panose="020B0504030602030204" pitchFamily="34" charset="0"/>
                  <a:cs typeface="Poppins" panose="00000500000000000000" pitchFamily="2" charset="0"/>
                </a:rPr>
                <a:t>PRODUCTIVE POPULATION</a:t>
              </a:r>
              <a:endParaRPr lang="en-US" sz="1200" dirty="0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14BAC418-E1F8-4CDE-BFDD-52B3314334B1}"/>
                </a:ext>
              </a:extLst>
            </p:cNvPr>
            <p:cNvSpPr txBox="1"/>
            <p:nvPr/>
          </p:nvSpPr>
          <p:spPr>
            <a:xfrm>
              <a:off x="1151651" y="1864721"/>
              <a:ext cx="1234494" cy="621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35M</a:t>
              </a:r>
              <a:endParaRPr lang="en-US" sz="32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9BF7CFFE-0B46-4B8F-9450-9B9D2BE4AFA1}"/>
              </a:ext>
            </a:extLst>
          </p:cNvPr>
          <p:cNvGrpSpPr/>
          <p:nvPr/>
        </p:nvGrpSpPr>
        <p:grpSpPr>
          <a:xfrm>
            <a:off x="10118609" y="3536108"/>
            <a:ext cx="1408377" cy="1582420"/>
            <a:chOff x="928073" y="1626618"/>
            <a:chExt cx="1681648" cy="168164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8B899666-571A-4363-8DE1-3F61ECA81BB2}"/>
                </a:ext>
              </a:extLst>
            </p:cNvPr>
            <p:cNvSpPr/>
            <p:nvPr/>
          </p:nvSpPr>
          <p:spPr>
            <a:xfrm>
              <a:off x="928073" y="1626618"/>
              <a:ext cx="1681648" cy="16816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68FCF14-B42C-427A-846E-C709640F5872}"/>
                </a:ext>
              </a:extLst>
            </p:cNvPr>
            <p:cNvSpPr txBox="1"/>
            <p:nvPr/>
          </p:nvSpPr>
          <p:spPr>
            <a:xfrm>
              <a:off x="942026" y="2443234"/>
              <a:ext cx="1653742" cy="659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dirty="0">
                  <a:solidFill>
                    <a:schemeClr val="accent1"/>
                  </a:solidFill>
                  <a:latin typeface="Ubuntu" panose="020B0504030602030204" pitchFamily="34" charset="0"/>
                  <a:cs typeface="Poppins" panose="00000500000000000000" pitchFamily="2" charset="0"/>
                </a:rPr>
                <a:t>PDB CAPITAL REVENUE</a:t>
              </a:r>
              <a:endParaRPr lang="en-US" sz="1200" dirty="0">
                <a:solidFill>
                  <a:schemeClr val="accent1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DC18D70-7655-4E7D-8DEC-D1E3D6B16181}"/>
                </a:ext>
              </a:extLst>
            </p:cNvPr>
            <p:cNvSpPr txBox="1"/>
            <p:nvPr/>
          </p:nvSpPr>
          <p:spPr>
            <a:xfrm>
              <a:off x="1151651" y="1864721"/>
              <a:ext cx="1234494" cy="621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30M</a:t>
              </a:r>
              <a:endParaRPr lang="en-US" sz="32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C8DA30B0-7ABB-408F-BFC0-23C616679896}"/>
              </a:ext>
            </a:extLst>
          </p:cNvPr>
          <p:cNvSpPr txBox="1"/>
          <p:nvPr/>
        </p:nvSpPr>
        <p:spPr>
          <a:xfrm>
            <a:off x="5425301" y="1424189"/>
            <a:ext cx="3614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5400" b="1" spc="600" dirty="0">
                <a:ln>
                  <a:solidFill>
                    <a:schemeClr val="accent6"/>
                  </a:solidFill>
                </a:ln>
                <a:noFill/>
                <a:latin typeface="Oswald" panose="00000500000000000000" pitchFamily="2" charset="0"/>
                <a:ea typeface="Roboto" pitchFamily="2" charset="0"/>
              </a:rPr>
              <a:t>MARKET OF ASIA</a:t>
            </a:r>
            <a:endParaRPr lang="en-US" sz="5400" b="1" spc="600" dirty="0">
              <a:ln>
                <a:solidFill>
                  <a:schemeClr val="accent6"/>
                </a:solidFill>
              </a:ln>
              <a:noFill/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784FB74-1C4A-4EF3-8B81-09D4187735AD}"/>
              </a:ext>
            </a:extLst>
          </p:cNvPr>
          <p:cNvSpPr txBox="1"/>
          <p:nvPr/>
        </p:nvSpPr>
        <p:spPr>
          <a:xfrm>
            <a:off x="5119765" y="4072023"/>
            <a:ext cx="3919813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9ACF071-096C-49BE-B6EC-4B309165AA7E}"/>
              </a:ext>
            </a:extLst>
          </p:cNvPr>
          <p:cNvSpPr txBox="1"/>
          <p:nvPr/>
        </p:nvSpPr>
        <p:spPr>
          <a:xfrm>
            <a:off x="5090790" y="3406243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rPr>
              <a:t>YOUR SUBHEADING HERE</a:t>
            </a:r>
            <a:endParaRPr lang="en-US" sz="1400" b="1" spc="600" dirty="0">
              <a:solidFill>
                <a:schemeClr val="accent2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48838336-99F2-400A-AD01-F6C7E3BBD019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D89E1848-06AA-4FC7-A4B4-91B1BB5B081F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4342076-EB95-46DB-8B45-73F4DB607065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8774401-66BA-4558-B4CC-E3C3AE2A3671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2213929-BD9E-4EBE-909C-FF5EB7C277DE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FA0EBB1-C788-4B0B-86C9-F02039E2C5E4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0498400-5E14-4E39-9CDA-70850C96F150}"/>
              </a:ext>
            </a:extLst>
          </p:cNvPr>
          <p:cNvSpPr/>
          <p:nvPr/>
        </p:nvSpPr>
        <p:spPr>
          <a:xfrm>
            <a:off x="10421125" y="509327"/>
            <a:ext cx="109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PAGES 26</a:t>
            </a:r>
            <a:endParaRPr lang="id-ID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53250"/>
      </p:ext>
    </p:extLst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05A21083-7441-465F-B004-04972C70BB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FBDD37-0068-40DE-B94D-D73A6C53187A}"/>
              </a:ext>
            </a:extLst>
          </p:cNvPr>
          <p:cNvSpPr/>
          <p:nvPr/>
        </p:nvSpPr>
        <p:spPr>
          <a:xfrm>
            <a:off x="0" y="1330196"/>
            <a:ext cx="12192000" cy="13844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2A24B7-076A-4EC7-849B-88E17B141198}"/>
              </a:ext>
            </a:extLst>
          </p:cNvPr>
          <p:cNvSpPr txBox="1"/>
          <p:nvPr/>
        </p:nvSpPr>
        <p:spPr>
          <a:xfrm>
            <a:off x="5917275" y="1622096"/>
            <a:ext cx="48159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MARKET OF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EUROPE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78449C-7D1D-459C-AC79-AD3FB7900B13}"/>
              </a:ext>
            </a:extLst>
          </p:cNvPr>
          <p:cNvSpPr txBox="1"/>
          <p:nvPr/>
        </p:nvSpPr>
        <p:spPr>
          <a:xfrm>
            <a:off x="3157464" y="1691173"/>
            <a:ext cx="2781301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AMAZING SUBHEADING HERE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30B21F-0E9F-4272-823D-331A9467F204}"/>
              </a:ext>
            </a:extLst>
          </p:cNvPr>
          <p:cNvSpPr txBox="1"/>
          <p:nvPr/>
        </p:nvSpPr>
        <p:spPr>
          <a:xfrm>
            <a:off x="5664352" y="3847529"/>
            <a:ext cx="5068828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4EB880-E0D2-49DA-AA56-10D25D74EC5E}"/>
              </a:ext>
            </a:extLst>
          </p:cNvPr>
          <p:cNvSpPr txBox="1"/>
          <p:nvPr/>
        </p:nvSpPr>
        <p:spPr>
          <a:xfrm>
            <a:off x="8048592" y="5449806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58FD290-19D0-42FA-9215-23F49A616634}"/>
              </a:ext>
            </a:extLst>
          </p:cNvPr>
          <p:cNvGrpSpPr/>
          <p:nvPr/>
        </p:nvGrpSpPr>
        <p:grpSpPr>
          <a:xfrm>
            <a:off x="579547" y="524716"/>
            <a:ext cx="7247726" cy="338554"/>
            <a:chOff x="399241" y="524716"/>
            <a:chExt cx="7247726" cy="3385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34027C-0797-40EE-93F2-1B8131AF5D98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E053EA4-DBA0-456E-BB81-D59D9BD20FC6}"/>
                </a:ext>
              </a:extLst>
            </p:cNvPr>
            <p:cNvSpPr txBox="1"/>
            <p:nvPr/>
          </p:nvSpPr>
          <p:spPr>
            <a:xfrm>
              <a:off x="1803034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71851C5-BA62-48F1-802B-DEF384490839}"/>
                </a:ext>
              </a:extLst>
            </p:cNvPr>
            <p:cNvSpPr txBox="1"/>
            <p:nvPr/>
          </p:nvSpPr>
          <p:spPr>
            <a:xfrm>
              <a:off x="2849832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3F6DFC-76F2-4AE6-8A8E-C5E1DCC35A18}"/>
                </a:ext>
              </a:extLst>
            </p:cNvPr>
            <p:cNvSpPr txBox="1"/>
            <p:nvPr/>
          </p:nvSpPr>
          <p:spPr>
            <a:xfrm>
              <a:off x="4686380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2CE3F78-50B1-4544-8428-94D9FE2AB1B9}"/>
                </a:ext>
              </a:extLst>
            </p:cNvPr>
            <p:cNvSpPr txBox="1"/>
            <p:nvPr/>
          </p:nvSpPr>
          <p:spPr>
            <a:xfrm>
              <a:off x="6581098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C494361-7047-4500-A1E5-F2B792139CD8}"/>
              </a:ext>
            </a:extLst>
          </p:cNvPr>
          <p:cNvSpPr/>
          <p:nvPr/>
        </p:nvSpPr>
        <p:spPr>
          <a:xfrm>
            <a:off x="10443567" y="509327"/>
            <a:ext cx="107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27</a:t>
            </a:r>
            <a:endParaRPr lang="id-ID" b="1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2169BE-E4C8-4CE5-9DAE-510B58650C11}"/>
              </a:ext>
            </a:extLst>
          </p:cNvPr>
          <p:cNvGrpSpPr/>
          <p:nvPr/>
        </p:nvGrpSpPr>
        <p:grpSpPr>
          <a:xfrm>
            <a:off x="897566" y="1198706"/>
            <a:ext cx="3969120" cy="5075317"/>
            <a:chOff x="12992100" y="723900"/>
            <a:chExt cx="3070036" cy="4033833"/>
          </a:xfrm>
          <a:solidFill>
            <a:schemeClr val="accent2"/>
          </a:solidFill>
        </p:grpSpPr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DA45FA21-9C33-4361-B8A5-E3F667D7A17D}"/>
                </a:ext>
              </a:extLst>
            </p:cNvPr>
            <p:cNvSpPr/>
            <p:nvPr/>
          </p:nvSpPr>
          <p:spPr>
            <a:xfrm>
              <a:off x="13487399" y="2425700"/>
              <a:ext cx="2467815" cy="2332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550" extrusionOk="0">
                  <a:moveTo>
                    <a:pt x="7472" y="9496"/>
                  </a:moveTo>
                  <a:cubicBezTo>
                    <a:pt x="7530" y="9529"/>
                    <a:pt x="7587" y="9566"/>
                    <a:pt x="7648" y="9597"/>
                  </a:cubicBezTo>
                  <a:cubicBezTo>
                    <a:pt x="7671" y="9610"/>
                    <a:pt x="7707" y="9625"/>
                    <a:pt x="7718" y="9585"/>
                  </a:cubicBezTo>
                  <a:cubicBezTo>
                    <a:pt x="7730" y="9542"/>
                    <a:pt x="7694" y="9531"/>
                    <a:pt x="7668" y="9528"/>
                  </a:cubicBezTo>
                  <a:cubicBezTo>
                    <a:pt x="7603" y="9522"/>
                    <a:pt x="7539" y="9502"/>
                    <a:pt x="7472" y="9496"/>
                  </a:cubicBezTo>
                  <a:close/>
                  <a:moveTo>
                    <a:pt x="8716" y="12101"/>
                  </a:moveTo>
                  <a:cubicBezTo>
                    <a:pt x="8693" y="12147"/>
                    <a:pt x="8669" y="12193"/>
                    <a:pt x="8646" y="12240"/>
                  </a:cubicBezTo>
                  <a:cubicBezTo>
                    <a:pt x="8635" y="12262"/>
                    <a:pt x="8642" y="12284"/>
                    <a:pt x="8663" y="12296"/>
                  </a:cubicBezTo>
                  <a:cubicBezTo>
                    <a:pt x="8686" y="12310"/>
                    <a:pt x="8715" y="12308"/>
                    <a:pt x="8720" y="12277"/>
                  </a:cubicBezTo>
                  <a:cubicBezTo>
                    <a:pt x="8728" y="12221"/>
                    <a:pt x="8751" y="12167"/>
                    <a:pt x="8716" y="12101"/>
                  </a:cubicBezTo>
                  <a:close/>
                  <a:moveTo>
                    <a:pt x="13895" y="16502"/>
                  </a:moveTo>
                  <a:cubicBezTo>
                    <a:pt x="13883" y="16473"/>
                    <a:pt x="13864" y="16473"/>
                    <a:pt x="13844" y="16483"/>
                  </a:cubicBezTo>
                  <a:cubicBezTo>
                    <a:pt x="13767" y="16517"/>
                    <a:pt x="13685" y="16531"/>
                    <a:pt x="13604" y="16545"/>
                  </a:cubicBezTo>
                  <a:cubicBezTo>
                    <a:pt x="13545" y="16556"/>
                    <a:pt x="13493" y="16577"/>
                    <a:pt x="13439" y="16607"/>
                  </a:cubicBezTo>
                  <a:cubicBezTo>
                    <a:pt x="13372" y="16646"/>
                    <a:pt x="13305" y="16678"/>
                    <a:pt x="13248" y="16735"/>
                  </a:cubicBezTo>
                  <a:cubicBezTo>
                    <a:pt x="13166" y="16694"/>
                    <a:pt x="13112" y="16793"/>
                    <a:pt x="13038" y="16795"/>
                  </a:cubicBezTo>
                  <a:cubicBezTo>
                    <a:pt x="12968" y="16796"/>
                    <a:pt x="12924" y="16850"/>
                    <a:pt x="12881" y="16902"/>
                  </a:cubicBezTo>
                  <a:cubicBezTo>
                    <a:pt x="12838" y="16952"/>
                    <a:pt x="12824" y="17038"/>
                    <a:pt x="12743" y="17034"/>
                  </a:cubicBezTo>
                  <a:cubicBezTo>
                    <a:pt x="12728" y="17033"/>
                    <a:pt x="12731" y="17051"/>
                    <a:pt x="12730" y="17064"/>
                  </a:cubicBezTo>
                  <a:cubicBezTo>
                    <a:pt x="12719" y="17150"/>
                    <a:pt x="12709" y="17234"/>
                    <a:pt x="12766" y="17311"/>
                  </a:cubicBezTo>
                  <a:cubicBezTo>
                    <a:pt x="12788" y="17341"/>
                    <a:pt x="12805" y="17369"/>
                    <a:pt x="12841" y="17364"/>
                  </a:cubicBezTo>
                  <a:cubicBezTo>
                    <a:pt x="12883" y="17360"/>
                    <a:pt x="12923" y="17361"/>
                    <a:pt x="12966" y="17344"/>
                  </a:cubicBezTo>
                  <a:cubicBezTo>
                    <a:pt x="13037" y="17317"/>
                    <a:pt x="13114" y="17284"/>
                    <a:pt x="13192" y="17326"/>
                  </a:cubicBezTo>
                  <a:cubicBezTo>
                    <a:pt x="13280" y="17374"/>
                    <a:pt x="13387" y="17344"/>
                    <a:pt x="13442" y="17256"/>
                  </a:cubicBezTo>
                  <a:cubicBezTo>
                    <a:pt x="13488" y="17181"/>
                    <a:pt x="13522" y="17099"/>
                    <a:pt x="13584" y="17037"/>
                  </a:cubicBezTo>
                  <a:cubicBezTo>
                    <a:pt x="13657" y="16964"/>
                    <a:pt x="13654" y="16952"/>
                    <a:pt x="13575" y="16886"/>
                  </a:cubicBezTo>
                  <a:cubicBezTo>
                    <a:pt x="13568" y="16880"/>
                    <a:pt x="13561" y="16878"/>
                    <a:pt x="13555" y="16872"/>
                  </a:cubicBezTo>
                  <a:cubicBezTo>
                    <a:pt x="13527" y="16847"/>
                    <a:pt x="13493" y="16824"/>
                    <a:pt x="13502" y="16773"/>
                  </a:cubicBezTo>
                  <a:cubicBezTo>
                    <a:pt x="13513" y="16718"/>
                    <a:pt x="13553" y="16709"/>
                    <a:pt x="13592" y="16702"/>
                  </a:cubicBezTo>
                  <a:cubicBezTo>
                    <a:pt x="13620" y="16699"/>
                    <a:pt x="13660" y="16708"/>
                    <a:pt x="13673" y="16689"/>
                  </a:cubicBezTo>
                  <a:cubicBezTo>
                    <a:pt x="13728" y="16612"/>
                    <a:pt x="13809" y="16586"/>
                    <a:pt x="13877" y="16534"/>
                  </a:cubicBezTo>
                  <a:cubicBezTo>
                    <a:pt x="13885" y="16527"/>
                    <a:pt x="13890" y="16514"/>
                    <a:pt x="13895" y="16502"/>
                  </a:cubicBezTo>
                  <a:close/>
                  <a:moveTo>
                    <a:pt x="5456" y="11988"/>
                  </a:moveTo>
                  <a:cubicBezTo>
                    <a:pt x="5534" y="11981"/>
                    <a:pt x="5604" y="11932"/>
                    <a:pt x="5685" y="11929"/>
                  </a:cubicBezTo>
                  <a:cubicBezTo>
                    <a:pt x="5742" y="11927"/>
                    <a:pt x="5762" y="11951"/>
                    <a:pt x="5779" y="12002"/>
                  </a:cubicBezTo>
                  <a:cubicBezTo>
                    <a:pt x="5799" y="12066"/>
                    <a:pt x="5825" y="12130"/>
                    <a:pt x="5836" y="12198"/>
                  </a:cubicBezTo>
                  <a:cubicBezTo>
                    <a:pt x="5852" y="12285"/>
                    <a:pt x="5904" y="12310"/>
                    <a:pt x="5965" y="12333"/>
                  </a:cubicBezTo>
                  <a:cubicBezTo>
                    <a:pt x="5988" y="12341"/>
                    <a:pt x="6016" y="12347"/>
                    <a:pt x="6024" y="12315"/>
                  </a:cubicBezTo>
                  <a:cubicBezTo>
                    <a:pt x="6032" y="12281"/>
                    <a:pt x="6029" y="12240"/>
                    <a:pt x="5998" y="12219"/>
                  </a:cubicBezTo>
                  <a:cubicBezTo>
                    <a:pt x="5982" y="12207"/>
                    <a:pt x="5959" y="12209"/>
                    <a:pt x="5941" y="12201"/>
                  </a:cubicBezTo>
                  <a:cubicBezTo>
                    <a:pt x="5907" y="12184"/>
                    <a:pt x="5876" y="12151"/>
                    <a:pt x="5874" y="12112"/>
                  </a:cubicBezTo>
                  <a:cubicBezTo>
                    <a:pt x="5868" y="12037"/>
                    <a:pt x="5867" y="11967"/>
                    <a:pt x="5820" y="11907"/>
                  </a:cubicBezTo>
                  <a:cubicBezTo>
                    <a:pt x="5807" y="11890"/>
                    <a:pt x="5817" y="11857"/>
                    <a:pt x="5839" y="11851"/>
                  </a:cubicBezTo>
                  <a:cubicBezTo>
                    <a:pt x="5898" y="11833"/>
                    <a:pt x="5951" y="11812"/>
                    <a:pt x="5965" y="11728"/>
                  </a:cubicBezTo>
                  <a:cubicBezTo>
                    <a:pt x="5968" y="11708"/>
                    <a:pt x="5988" y="11705"/>
                    <a:pt x="6004" y="11704"/>
                  </a:cubicBezTo>
                  <a:cubicBezTo>
                    <a:pt x="6166" y="11690"/>
                    <a:pt x="6230" y="11537"/>
                    <a:pt x="6310" y="11405"/>
                  </a:cubicBezTo>
                  <a:cubicBezTo>
                    <a:pt x="6326" y="11377"/>
                    <a:pt x="6311" y="11352"/>
                    <a:pt x="6293" y="11332"/>
                  </a:cubicBezTo>
                  <a:cubicBezTo>
                    <a:pt x="6199" y="11228"/>
                    <a:pt x="6147" y="11099"/>
                    <a:pt x="6100" y="10958"/>
                  </a:cubicBezTo>
                  <a:cubicBezTo>
                    <a:pt x="6066" y="10859"/>
                    <a:pt x="6032" y="10772"/>
                    <a:pt x="6043" y="10660"/>
                  </a:cubicBezTo>
                  <a:cubicBezTo>
                    <a:pt x="6049" y="10604"/>
                    <a:pt x="6007" y="10536"/>
                    <a:pt x="5984" y="10480"/>
                  </a:cubicBezTo>
                  <a:cubicBezTo>
                    <a:pt x="5961" y="10423"/>
                    <a:pt x="5943" y="10361"/>
                    <a:pt x="5914" y="10306"/>
                  </a:cubicBezTo>
                  <a:cubicBezTo>
                    <a:pt x="5840" y="10160"/>
                    <a:pt x="5823" y="10005"/>
                    <a:pt x="5831" y="9840"/>
                  </a:cubicBezTo>
                  <a:cubicBezTo>
                    <a:pt x="5832" y="9796"/>
                    <a:pt x="5838" y="9750"/>
                    <a:pt x="5796" y="9737"/>
                  </a:cubicBezTo>
                  <a:cubicBezTo>
                    <a:pt x="5706" y="9706"/>
                    <a:pt x="5695" y="9618"/>
                    <a:pt x="5679" y="9528"/>
                  </a:cubicBezTo>
                  <a:cubicBezTo>
                    <a:pt x="5679" y="9610"/>
                    <a:pt x="5656" y="9680"/>
                    <a:pt x="5631" y="9752"/>
                  </a:cubicBezTo>
                  <a:cubicBezTo>
                    <a:pt x="5609" y="9816"/>
                    <a:pt x="5577" y="9857"/>
                    <a:pt x="5518" y="9852"/>
                  </a:cubicBezTo>
                  <a:cubicBezTo>
                    <a:pt x="5440" y="9846"/>
                    <a:pt x="5393" y="9898"/>
                    <a:pt x="5359" y="9969"/>
                  </a:cubicBezTo>
                  <a:cubicBezTo>
                    <a:pt x="5300" y="10093"/>
                    <a:pt x="5196" y="10170"/>
                    <a:pt x="5133" y="10286"/>
                  </a:cubicBezTo>
                  <a:cubicBezTo>
                    <a:pt x="5116" y="10315"/>
                    <a:pt x="5086" y="10341"/>
                    <a:pt x="5058" y="10352"/>
                  </a:cubicBezTo>
                  <a:cubicBezTo>
                    <a:pt x="4995" y="10377"/>
                    <a:pt x="4938" y="10411"/>
                    <a:pt x="4887" y="10462"/>
                  </a:cubicBezTo>
                  <a:cubicBezTo>
                    <a:pt x="4860" y="10489"/>
                    <a:pt x="4822" y="10503"/>
                    <a:pt x="4787" y="10484"/>
                  </a:cubicBezTo>
                  <a:cubicBezTo>
                    <a:pt x="4733" y="10457"/>
                    <a:pt x="4682" y="10430"/>
                    <a:pt x="4621" y="10439"/>
                  </a:cubicBezTo>
                  <a:cubicBezTo>
                    <a:pt x="4614" y="10439"/>
                    <a:pt x="4602" y="10438"/>
                    <a:pt x="4598" y="10433"/>
                  </a:cubicBezTo>
                  <a:cubicBezTo>
                    <a:pt x="4524" y="10305"/>
                    <a:pt x="4381" y="10279"/>
                    <a:pt x="4301" y="10155"/>
                  </a:cubicBezTo>
                  <a:cubicBezTo>
                    <a:pt x="4260" y="10089"/>
                    <a:pt x="4223" y="10027"/>
                    <a:pt x="4246" y="9941"/>
                  </a:cubicBezTo>
                  <a:cubicBezTo>
                    <a:pt x="4260" y="9886"/>
                    <a:pt x="4254" y="9815"/>
                    <a:pt x="4333" y="9824"/>
                  </a:cubicBezTo>
                  <a:cubicBezTo>
                    <a:pt x="4356" y="9826"/>
                    <a:pt x="4425" y="9683"/>
                    <a:pt x="4421" y="9655"/>
                  </a:cubicBezTo>
                  <a:cubicBezTo>
                    <a:pt x="4417" y="9628"/>
                    <a:pt x="4395" y="9605"/>
                    <a:pt x="4381" y="9615"/>
                  </a:cubicBezTo>
                  <a:cubicBezTo>
                    <a:pt x="4324" y="9653"/>
                    <a:pt x="4231" y="9610"/>
                    <a:pt x="4206" y="9719"/>
                  </a:cubicBezTo>
                  <a:cubicBezTo>
                    <a:pt x="4202" y="9740"/>
                    <a:pt x="4184" y="9746"/>
                    <a:pt x="4168" y="9740"/>
                  </a:cubicBezTo>
                  <a:cubicBezTo>
                    <a:pt x="4150" y="9734"/>
                    <a:pt x="4143" y="9715"/>
                    <a:pt x="4143" y="9696"/>
                  </a:cubicBezTo>
                  <a:cubicBezTo>
                    <a:pt x="4144" y="9612"/>
                    <a:pt x="4155" y="9530"/>
                    <a:pt x="4195" y="9459"/>
                  </a:cubicBezTo>
                  <a:cubicBezTo>
                    <a:pt x="4221" y="9411"/>
                    <a:pt x="4238" y="9377"/>
                    <a:pt x="4198" y="9326"/>
                  </a:cubicBezTo>
                  <a:cubicBezTo>
                    <a:pt x="4164" y="9284"/>
                    <a:pt x="4175" y="9232"/>
                    <a:pt x="4202" y="9186"/>
                  </a:cubicBezTo>
                  <a:cubicBezTo>
                    <a:pt x="4218" y="9159"/>
                    <a:pt x="4235" y="9134"/>
                    <a:pt x="4250" y="9111"/>
                  </a:cubicBezTo>
                  <a:cubicBezTo>
                    <a:pt x="4249" y="9068"/>
                    <a:pt x="4216" y="9078"/>
                    <a:pt x="4199" y="9061"/>
                  </a:cubicBezTo>
                  <a:cubicBezTo>
                    <a:pt x="4143" y="9003"/>
                    <a:pt x="4134" y="8961"/>
                    <a:pt x="4178" y="8884"/>
                  </a:cubicBezTo>
                  <a:cubicBezTo>
                    <a:pt x="4202" y="8842"/>
                    <a:pt x="4211" y="8821"/>
                    <a:pt x="4168" y="8786"/>
                  </a:cubicBezTo>
                  <a:cubicBezTo>
                    <a:pt x="4100" y="8727"/>
                    <a:pt x="4091" y="8638"/>
                    <a:pt x="4116" y="8548"/>
                  </a:cubicBezTo>
                  <a:cubicBezTo>
                    <a:pt x="4134" y="8480"/>
                    <a:pt x="4145" y="8417"/>
                    <a:pt x="4120" y="8347"/>
                  </a:cubicBezTo>
                  <a:cubicBezTo>
                    <a:pt x="4097" y="8284"/>
                    <a:pt x="4111" y="8219"/>
                    <a:pt x="4144" y="8162"/>
                  </a:cubicBezTo>
                  <a:cubicBezTo>
                    <a:pt x="4168" y="8123"/>
                    <a:pt x="4164" y="8095"/>
                    <a:pt x="4136" y="8054"/>
                  </a:cubicBezTo>
                  <a:cubicBezTo>
                    <a:pt x="4079" y="7971"/>
                    <a:pt x="4085" y="7925"/>
                    <a:pt x="4137" y="7836"/>
                  </a:cubicBezTo>
                  <a:cubicBezTo>
                    <a:pt x="4145" y="7821"/>
                    <a:pt x="4156" y="7805"/>
                    <a:pt x="4159" y="7788"/>
                  </a:cubicBezTo>
                  <a:cubicBezTo>
                    <a:pt x="4180" y="7674"/>
                    <a:pt x="4180" y="7674"/>
                    <a:pt x="4271" y="7660"/>
                  </a:cubicBezTo>
                  <a:cubicBezTo>
                    <a:pt x="4294" y="7655"/>
                    <a:pt x="4317" y="7650"/>
                    <a:pt x="4342" y="7647"/>
                  </a:cubicBezTo>
                  <a:cubicBezTo>
                    <a:pt x="4359" y="7621"/>
                    <a:pt x="4332" y="7606"/>
                    <a:pt x="4332" y="7586"/>
                  </a:cubicBezTo>
                  <a:cubicBezTo>
                    <a:pt x="4328" y="7497"/>
                    <a:pt x="4349" y="7478"/>
                    <a:pt x="4420" y="7502"/>
                  </a:cubicBezTo>
                  <a:cubicBezTo>
                    <a:pt x="4489" y="7525"/>
                    <a:pt x="4492" y="7525"/>
                    <a:pt x="4491" y="7438"/>
                  </a:cubicBezTo>
                  <a:cubicBezTo>
                    <a:pt x="4491" y="7381"/>
                    <a:pt x="4511" y="7354"/>
                    <a:pt x="4554" y="7337"/>
                  </a:cubicBezTo>
                  <a:cubicBezTo>
                    <a:pt x="4600" y="7317"/>
                    <a:pt x="4645" y="7311"/>
                    <a:pt x="4692" y="7318"/>
                  </a:cubicBezTo>
                  <a:cubicBezTo>
                    <a:pt x="4725" y="7321"/>
                    <a:pt x="4761" y="7343"/>
                    <a:pt x="4791" y="7308"/>
                  </a:cubicBezTo>
                  <a:cubicBezTo>
                    <a:pt x="4788" y="7261"/>
                    <a:pt x="4757" y="7275"/>
                    <a:pt x="4737" y="7271"/>
                  </a:cubicBezTo>
                  <a:cubicBezTo>
                    <a:pt x="4683" y="7258"/>
                    <a:pt x="4671" y="7207"/>
                    <a:pt x="4667" y="7157"/>
                  </a:cubicBezTo>
                  <a:cubicBezTo>
                    <a:pt x="4663" y="7103"/>
                    <a:pt x="4695" y="7064"/>
                    <a:pt x="4735" y="7059"/>
                  </a:cubicBezTo>
                  <a:cubicBezTo>
                    <a:pt x="4793" y="7054"/>
                    <a:pt x="4828" y="7031"/>
                    <a:pt x="4846" y="6963"/>
                  </a:cubicBezTo>
                  <a:cubicBezTo>
                    <a:pt x="4856" y="6926"/>
                    <a:pt x="4893" y="6915"/>
                    <a:pt x="4920" y="6897"/>
                  </a:cubicBezTo>
                  <a:cubicBezTo>
                    <a:pt x="4951" y="6878"/>
                    <a:pt x="4951" y="6855"/>
                    <a:pt x="4934" y="6819"/>
                  </a:cubicBezTo>
                  <a:cubicBezTo>
                    <a:pt x="4898" y="6738"/>
                    <a:pt x="4902" y="6711"/>
                    <a:pt x="4949" y="6689"/>
                  </a:cubicBezTo>
                  <a:cubicBezTo>
                    <a:pt x="4996" y="6666"/>
                    <a:pt x="5023" y="6689"/>
                    <a:pt x="5044" y="6769"/>
                  </a:cubicBezTo>
                  <a:cubicBezTo>
                    <a:pt x="5047" y="6783"/>
                    <a:pt x="5047" y="6795"/>
                    <a:pt x="5049" y="6810"/>
                  </a:cubicBezTo>
                  <a:cubicBezTo>
                    <a:pt x="5089" y="6804"/>
                    <a:pt x="5112" y="6769"/>
                    <a:pt x="5112" y="6738"/>
                  </a:cubicBezTo>
                  <a:cubicBezTo>
                    <a:pt x="5110" y="6682"/>
                    <a:pt x="5116" y="6616"/>
                    <a:pt x="5074" y="6578"/>
                  </a:cubicBezTo>
                  <a:cubicBezTo>
                    <a:pt x="5035" y="6541"/>
                    <a:pt x="5041" y="6524"/>
                    <a:pt x="5079" y="6501"/>
                  </a:cubicBezTo>
                  <a:cubicBezTo>
                    <a:pt x="5103" y="6485"/>
                    <a:pt x="5127" y="6470"/>
                    <a:pt x="5150" y="6452"/>
                  </a:cubicBezTo>
                  <a:cubicBezTo>
                    <a:pt x="5176" y="6433"/>
                    <a:pt x="5203" y="6420"/>
                    <a:pt x="5219" y="6459"/>
                  </a:cubicBezTo>
                  <a:cubicBezTo>
                    <a:pt x="5244" y="6518"/>
                    <a:pt x="5316" y="6501"/>
                    <a:pt x="5335" y="6569"/>
                  </a:cubicBezTo>
                  <a:cubicBezTo>
                    <a:pt x="5343" y="6595"/>
                    <a:pt x="5366" y="6590"/>
                    <a:pt x="5386" y="6580"/>
                  </a:cubicBezTo>
                  <a:cubicBezTo>
                    <a:pt x="5418" y="6563"/>
                    <a:pt x="5449" y="6547"/>
                    <a:pt x="5490" y="6526"/>
                  </a:cubicBezTo>
                  <a:cubicBezTo>
                    <a:pt x="5430" y="6446"/>
                    <a:pt x="5442" y="6376"/>
                    <a:pt x="5519" y="6321"/>
                  </a:cubicBezTo>
                  <a:cubicBezTo>
                    <a:pt x="5531" y="6312"/>
                    <a:pt x="5539" y="6291"/>
                    <a:pt x="5542" y="6275"/>
                  </a:cubicBezTo>
                  <a:cubicBezTo>
                    <a:pt x="5571" y="6090"/>
                    <a:pt x="5696" y="5979"/>
                    <a:pt x="5783" y="5838"/>
                  </a:cubicBezTo>
                  <a:cubicBezTo>
                    <a:pt x="5806" y="5802"/>
                    <a:pt x="5833" y="5812"/>
                    <a:pt x="5866" y="5830"/>
                  </a:cubicBezTo>
                  <a:cubicBezTo>
                    <a:pt x="5929" y="5865"/>
                    <a:pt x="5949" y="5844"/>
                    <a:pt x="5938" y="5763"/>
                  </a:cubicBezTo>
                  <a:cubicBezTo>
                    <a:pt x="5936" y="5741"/>
                    <a:pt x="5927" y="5720"/>
                    <a:pt x="5920" y="5698"/>
                  </a:cubicBezTo>
                  <a:cubicBezTo>
                    <a:pt x="5911" y="5660"/>
                    <a:pt x="5910" y="5613"/>
                    <a:pt x="5932" y="5591"/>
                  </a:cubicBezTo>
                  <a:cubicBezTo>
                    <a:pt x="6016" y="5503"/>
                    <a:pt x="6039" y="5320"/>
                    <a:pt x="6217" y="5352"/>
                  </a:cubicBezTo>
                  <a:cubicBezTo>
                    <a:pt x="6125" y="5271"/>
                    <a:pt x="6131" y="5273"/>
                    <a:pt x="6164" y="5175"/>
                  </a:cubicBezTo>
                  <a:cubicBezTo>
                    <a:pt x="6198" y="5075"/>
                    <a:pt x="6234" y="4982"/>
                    <a:pt x="6290" y="4897"/>
                  </a:cubicBezTo>
                  <a:cubicBezTo>
                    <a:pt x="6315" y="4861"/>
                    <a:pt x="6338" y="4811"/>
                    <a:pt x="6287" y="4764"/>
                  </a:cubicBezTo>
                  <a:cubicBezTo>
                    <a:pt x="6244" y="4725"/>
                    <a:pt x="6267" y="4668"/>
                    <a:pt x="6300" y="4647"/>
                  </a:cubicBezTo>
                  <a:cubicBezTo>
                    <a:pt x="6375" y="4603"/>
                    <a:pt x="6361" y="4473"/>
                    <a:pt x="6449" y="4445"/>
                  </a:cubicBezTo>
                  <a:cubicBezTo>
                    <a:pt x="6461" y="4440"/>
                    <a:pt x="6456" y="4422"/>
                    <a:pt x="6455" y="4408"/>
                  </a:cubicBezTo>
                  <a:cubicBezTo>
                    <a:pt x="6430" y="4257"/>
                    <a:pt x="6466" y="4129"/>
                    <a:pt x="6559" y="4022"/>
                  </a:cubicBezTo>
                  <a:cubicBezTo>
                    <a:pt x="6573" y="4006"/>
                    <a:pt x="6593" y="3994"/>
                    <a:pt x="6593" y="3969"/>
                  </a:cubicBezTo>
                  <a:cubicBezTo>
                    <a:pt x="6589" y="3888"/>
                    <a:pt x="6635" y="3854"/>
                    <a:pt x="6687" y="3828"/>
                  </a:cubicBezTo>
                  <a:cubicBezTo>
                    <a:pt x="6750" y="3799"/>
                    <a:pt x="6786" y="3729"/>
                    <a:pt x="6783" y="3667"/>
                  </a:cubicBezTo>
                  <a:cubicBezTo>
                    <a:pt x="6776" y="3559"/>
                    <a:pt x="6838" y="3498"/>
                    <a:pt x="6870" y="3416"/>
                  </a:cubicBezTo>
                  <a:cubicBezTo>
                    <a:pt x="6890" y="3366"/>
                    <a:pt x="6934" y="3317"/>
                    <a:pt x="6996" y="3363"/>
                  </a:cubicBezTo>
                  <a:cubicBezTo>
                    <a:pt x="7009" y="3373"/>
                    <a:pt x="7023" y="3391"/>
                    <a:pt x="7033" y="3363"/>
                  </a:cubicBezTo>
                  <a:cubicBezTo>
                    <a:pt x="7056" y="3299"/>
                    <a:pt x="7120" y="3254"/>
                    <a:pt x="7104" y="3160"/>
                  </a:cubicBezTo>
                  <a:cubicBezTo>
                    <a:pt x="7053" y="3169"/>
                    <a:pt x="7035" y="3230"/>
                    <a:pt x="6998" y="3256"/>
                  </a:cubicBezTo>
                  <a:cubicBezTo>
                    <a:pt x="6967" y="3277"/>
                    <a:pt x="6933" y="3301"/>
                    <a:pt x="6905" y="3255"/>
                  </a:cubicBezTo>
                  <a:cubicBezTo>
                    <a:pt x="6882" y="3218"/>
                    <a:pt x="6922" y="3093"/>
                    <a:pt x="6961" y="3084"/>
                  </a:cubicBezTo>
                  <a:cubicBezTo>
                    <a:pt x="7054" y="3063"/>
                    <a:pt x="7133" y="3024"/>
                    <a:pt x="7163" y="2905"/>
                  </a:cubicBezTo>
                  <a:cubicBezTo>
                    <a:pt x="7166" y="2893"/>
                    <a:pt x="7178" y="2885"/>
                    <a:pt x="7186" y="2874"/>
                  </a:cubicBezTo>
                  <a:cubicBezTo>
                    <a:pt x="7256" y="2780"/>
                    <a:pt x="7270" y="2783"/>
                    <a:pt x="7316" y="2900"/>
                  </a:cubicBezTo>
                  <a:cubicBezTo>
                    <a:pt x="7322" y="2912"/>
                    <a:pt x="7326" y="2925"/>
                    <a:pt x="7352" y="2925"/>
                  </a:cubicBezTo>
                  <a:cubicBezTo>
                    <a:pt x="7332" y="2860"/>
                    <a:pt x="7361" y="2794"/>
                    <a:pt x="7331" y="2726"/>
                  </a:cubicBezTo>
                  <a:cubicBezTo>
                    <a:pt x="7306" y="2670"/>
                    <a:pt x="7339" y="2629"/>
                    <a:pt x="7377" y="2602"/>
                  </a:cubicBezTo>
                  <a:cubicBezTo>
                    <a:pt x="7425" y="2565"/>
                    <a:pt x="7418" y="2531"/>
                    <a:pt x="7382" y="2492"/>
                  </a:cubicBezTo>
                  <a:cubicBezTo>
                    <a:pt x="7402" y="2468"/>
                    <a:pt x="7423" y="2444"/>
                    <a:pt x="7443" y="2421"/>
                  </a:cubicBezTo>
                  <a:cubicBezTo>
                    <a:pt x="7464" y="2390"/>
                    <a:pt x="7500" y="2373"/>
                    <a:pt x="7490" y="2318"/>
                  </a:cubicBezTo>
                  <a:cubicBezTo>
                    <a:pt x="7471" y="2230"/>
                    <a:pt x="7533" y="2184"/>
                    <a:pt x="7569" y="2128"/>
                  </a:cubicBezTo>
                  <a:cubicBezTo>
                    <a:pt x="7597" y="2080"/>
                    <a:pt x="7642" y="2118"/>
                    <a:pt x="7682" y="2108"/>
                  </a:cubicBezTo>
                  <a:cubicBezTo>
                    <a:pt x="7692" y="2055"/>
                    <a:pt x="7704" y="2003"/>
                    <a:pt x="7719" y="1921"/>
                  </a:cubicBezTo>
                  <a:cubicBezTo>
                    <a:pt x="7660" y="1989"/>
                    <a:pt x="7610" y="2021"/>
                    <a:pt x="7551" y="2028"/>
                  </a:cubicBezTo>
                  <a:cubicBezTo>
                    <a:pt x="7503" y="2033"/>
                    <a:pt x="7476" y="2008"/>
                    <a:pt x="7495" y="1960"/>
                  </a:cubicBezTo>
                  <a:cubicBezTo>
                    <a:pt x="7513" y="1919"/>
                    <a:pt x="7500" y="1881"/>
                    <a:pt x="7506" y="1843"/>
                  </a:cubicBezTo>
                  <a:cubicBezTo>
                    <a:pt x="7514" y="1768"/>
                    <a:pt x="7521" y="1688"/>
                    <a:pt x="7585" y="1637"/>
                  </a:cubicBezTo>
                  <a:cubicBezTo>
                    <a:pt x="7620" y="1609"/>
                    <a:pt x="7642" y="1560"/>
                    <a:pt x="7671" y="1524"/>
                  </a:cubicBezTo>
                  <a:cubicBezTo>
                    <a:pt x="7709" y="1481"/>
                    <a:pt x="7761" y="1483"/>
                    <a:pt x="7794" y="1532"/>
                  </a:cubicBezTo>
                  <a:cubicBezTo>
                    <a:pt x="7825" y="1576"/>
                    <a:pt x="7836" y="1646"/>
                    <a:pt x="7909" y="1605"/>
                  </a:cubicBezTo>
                  <a:cubicBezTo>
                    <a:pt x="7924" y="1596"/>
                    <a:pt x="7940" y="1627"/>
                    <a:pt x="7950" y="1649"/>
                  </a:cubicBezTo>
                  <a:cubicBezTo>
                    <a:pt x="7964" y="1686"/>
                    <a:pt x="7973" y="1726"/>
                    <a:pt x="8023" y="1744"/>
                  </a:cubicBezTo>
                  <a:cubicBezTo>
                    <a:pt x="7991" y="1661"/>
                    <a:pt x="7971" y="1582"/>
                    <a:pt x="7896" y="1550"/>
                  </a:cubicBezTo>
                  <a:cubicBezTo>
                    <a:pt x="7855" y="1532"/>
                    <a:pt x="7847" y="1508"/>
                    <a:pt x="7873" y="1455"/>
                  </a:cubicBezTo>
                  <a:cubicBezTo>
                    <a:pt x="7905" y="1390"/>
                    <a:pt x="7956" y="1349"/>
                    <a:pt x="7998" y="1297"/>
                  </a:cubicBezTo>
                  <a:cubicBezTo>
                    <a:pt x="8044" y="1235"/>
                    <a:pt x="8062" y="1179"/>
                    <a:pt x="8039" y="1097"/>
                  </a:cubicBezTo>
                  <a:cubicBezTo>
                    <a:pt x="8016" y="1018"/>
                    <a:pt x="8035" y="998"/>
                    <a:pt x="8104" y="1003"/>
                  </a:cubicBezTo>
                  <a:cubicBezTo>
                    <a:pt x="8170" y="1009"/>
                    <a:pt x="8218" y="1061"/>
                    <a:pt x="8277" y="1085"/>
                  </a:cubicBezTo>
                  <a:cubicBezTo>
                    <a:pt x="8310" y="1099"/>
                    <a:pt x="8302" y="1136"/>
                    <a:pt x="8293" y="1169"/>
                  </a:cubicBezTo>
                  <a:cubicBezTo>
                    <a:pt x="8268" y="1271"/>
                    <a:pt x="8269" y="1271"/>
                    <a:pt x="8350" y="1330"/>
                  </a:cubicBezTo>
                  <a:cubicBezTo>
                    <a:pt x="8391" y="1297"/>
                    <a:pt x="8400" y="1238"/>
                    <a:pt x="8430" y="1196"/>
                  </a:cubicBezTo>
                  <a:cubicBezTo>
                    <a:pt x="8445" y="1174"/>
                    <a:pt x="8466" y="1158"/>
                    <a:pt x="8491" y="1163"/>
                  </a:cubicBezTo>
                  <a:cubicBezTo>
                    <a:pt x="8519" y="1169"/>
                    <a:pt x="8524" y="1199"/>
                    <a:pt x="8530" y="1225"/>
                  </a:cubicBezTo>
                  <a:cubicBezTo>
                    <a:pt x="8542" y="1271"/>
                    <a:pt x="8545" y="1316"/>
                    <a:pt x="8535" y="1362"/>
                  </a:cubicBezTo>
                  <a:cubicBezTo>
                    <a:pt x="8528" y="1405"/>
                    <a:pt x="8521" y="1450"/>
                    <a:pt x="8538" y="1499"/>
                  </a:cubicBezTo>
                  <a:cubicBezTo>
                    <a:pt x="8576" y="1459"/>
                    <a:pt x="8555" y="1414"/>
                    <a:pt x="8564" y="1377"/>
                  </a:cubicBezTo>
                  <a:cubicBezTo>
                    <a:pt x="8578" y="1308"/>
                    <a:pt x="8606" y="1247"/>
                    <a:pt x="8646" y="1194"/>
                  </a:cubicBezTo>
                  <a:cubicBezTo>
                    <a:pt x="8661" y="1174"/>
                    <a:pt x="8688" y="1145"/>
                    <a:pt x="8705" y="1168"/>
                  </a:cubicBezTo>
                  <a:cubicBezTo>
                    <a:pt x="8756" y="1237"/>
                    <a:pt x="8754" y="1179"/>
                    <a:pt x="8760" y="1141"/>
                  </a:cubicBezTo>
                  <a:cubicBezTo>
                    <a:pt x="8764" y="1118"/>
                    <a:pt x="8762" y="1094"/>
                    <a:pt x="8788" y="1077"/>
                  </a:cubicBezTo>
                  <a:cubicBezTo>
                    <a:pt x="8850" y="1095"/>
                    <a:pt x="8875" y="1171"/>
                    <a:pt x="8922" y="1219"/>
                  </a:cubicBezTo>
                  <a:cubicBezTo>
                    <a:pt x="8969" y="1095"/>
                    <a:pt x="8969" y="1093"/>
                    <a:pt x="8893" y="1020"/>
                  </a:cubicBezTo>
                  <a:cubicBezTo>
                    <a:pt x="8859" y="989"/>
                    <a:pt x="8842" y="952"/>
                    <a:pt x="8843" y="902"/>
                  </a:cubicBezTo>
                  <a:cubicBezTo>
                    <a:pt x="8843" y="847"/>
                    <a:pt x="8843" y="820"/>
                    <a:pt x="8911" y="814"/>
                  </a:cubicBezTo>
                  <a:cubicBezTo>
                    <a:pt x="8992" y="807"/>
                    <a:pt x="9049" y="805"/>
                    <a:pt x="9074" y="914"/>
                  </a:cubicBezTo>
                  <a:cubicBezTo>
                    <a:pt x="9092" y="879"/>
                    <a:pt x="9135" y="884"/>
                    <a:pt x="9120" y="824"/>
                  </a:cubicBezTo>
                  <a:cubicBezTo>
                    <a:pt x="9097" y="730"/>
                    <a:pt x="9103" y="727"/>
                    <a:pt x="9186" y="726"/>
                  </a:cubicBezTo>
                  <a:cubicBezTo>
                    <a:pt x="9240" y="726"/>
                    <a:pt x="9255" y="703"/>
                    <a:pt x="9240" y="648"/>
                  </a:cubicBezTo>
                  <a:cubicBezTo>
                    <a:pt x="9233" y="622"/>
                    <a:pt x="9221" y="614"/>
                    <a:pt x="9197" y="618"/>
                  </a:cubicBezTo>
                  <a:cubicBezTo>
                    <a:pt x="9166" y="625"/>
                    <a:pt x="9135" y="626"/>
                    <a:pt x="9104" y="634"/>
                  </a:cubicBezTo>
                  <a:cubicBezTo>
                    <a:pt x="9068" y="641"/>
                    <a:pt x="9048" y="629"/>
                    <a:pt x="9030" y="587"/>
                  </a:cubicBezTo>
                  <a:cubicBezTo>
                    <a:pt x="8987" y="482"/>
                    <a:pt x="8985" y="480"/>
                    <a:pt x="9074" y="417"/>
                  </a:cubicBezTo>
                  <a:cubicBezTo>
                    <a:pt x="9101" y="398"/>
                    <a:pt x="9128" y="382"/>
                    <a:pt x="9160" y="375"/>
                  </a:cubicBezTo>
                  <a:cubicBezTo>
                    <a:pt x="9273" y="352"/>
                    <a:pt x="9313" y="386"/>
                    <a:pt x="9323" y="538"/>
                  </a:cubicBezTo>
                  <a:cubicBezTo>
                    <a:pt x="9389" y="520"/>
                    <a:pt x="9451" y="528"/>
                    <a:pt x="9482" y="621"/>
                  </a:cubicBezTo>
                  <a:cubicBezTo>
                    <a:pt x="9491" y="554"/>
                    <a:pt x="9467" y="504"/>
                    <a:pt x="9462" y="449"/>
                  </a:cubicBezTo>
                  <a:cubicBezTo>
                    <a:pt x="9459" y="418"/>
                    <a:pt x="9453" y="381"/>
                    <a:pt x="9485" y="365"/>
                  </a:cubicBezTo>
                  <a:cubicBezTo>
                    <a:pt x="9515" y="348"/>
                    <a:pt x="9536" y="377"/>
                    <a:pt x="9557" y="396"/>
                  </a:cubicBezTo>
                  <a:cubicBezTo>
                    <a:pt x="9588" y="421"/>
                    <a:pt x="9586" y="471"/>
                    <a:pt x="9612" y="502"/>
                  </a:cubicBezTo>
                  <a:cubicBezTo>
                    <a:pt x="9671" y="466"/>
                    <a:pt x="9703" y="427"/>
                    <a:pt x="9656" y="352"/>
                  </a:cubicBezTo>
                  <a:cubicBezTo>
                    <a:pt x="9635" y="318"/>
                    <a:pt x="9638" y="280"/>
                    <a:pt x="9672" y="256"/>
                  </a:cubicBezTo>
                  <a:cubicBezTo>
                    <a:pt x="9698" y="238"/>
                    <a:pt x="9704" y="204"/>
                    <a:pt x="9720" y="179"/>
                  </a:cubicBezTo>
                  <a:cubicBezTo>
                    <a:pt x="9760" y="112"/>
                    <a:pt x="9838" y="112"/>
                    <a:pt x="9881" y="177"/>
                  </a:cubicBezTo>
                  <a:cubicBezTo>
                    <a:pt x="9914" y="227"/>
                    <a:pt x="9943" y="274"/>
                    <a:pt x="10005" y="225"/>
                  </a:cubicBezTo>
                  <a:cubicBezTo>
                    <a:pt x="10030" y="204"/>
                    <a:pt x="10059" y="216"/>
                    <a:pt x="10079" y="243"/>
                  </a:cubicBezTo>
                  <a:cubicBezTo>
                    <a:pt x="10096" y="268"/>
                    <a:pt x="10089" y="296"/>
                    <a:pt x="10080" y="322"/>
                  </a:cubicBezTo>
                  <a:cubicBezTo>
                    <a:pt x="10060" y="379"/>
                    <a:pt x="10026" y="425"/>
                    <a:pt x="9995" y="472"/>
                  </a:cubicBezTo>
                  <a:cubicBezTo>
                    <a:pt x="9950" y="545"/>
                    <a:pt x="9917" y="621"/>
                    <a:pt x="9917" y="714"/>
                  </a:cubicBezTo>
                  <a:cubicBezTo>
                    <a:pt x="9918" y="785"/>
                    <a:pt x="9904" y="851"/>
                    <a:pt x="9866" y="909"/>
                  </a:cubicBezTo>
                  <a:cubicBezTo>
                    <a:pt x="9854" y="927"/>
                    <a:pt x="9843" y="949"/>
                    <a:pt x="9865" y="979"/>
                  </a:cubicBezTo>
                  <a:cubicBezTo>
                    <a:pt x="9896" y="949"/>
                    <a:pt x="9914" y="909"/>
                    <a:pt x="9925" y="866"/>
                  </a:cubicBezTo>
                  <a:cubicBezTo>
                    <a:pt x="9987" y="622"/>
                    <a:pt x="10132" y="432"/>
                    <a:pt x="10231" y="212"/>
                  </a:cubicBezTo>
                  <a:cubicBezTo>
                    <a:pt x="10245" y="179"/>
                    <a:pt x="10269" y="148"/>
                    <a:pt x="10305" y="157"/>
                  </a:cubicBezTo>
                  <a:cubicBezTo>
                    <a:pt x="10342" y="166"/>
                    <a:pt x="10348" y="208"/>
                    <a:pt x="10354" y="245"/>
                  </a:cubicBezTo>
                  <a:cubicBezTo>
                    <a:pt x="10358" y="275"/>
                    <a:pt x="10364" y="315"/>
                    <a:pt x="10351" y="339"/>
                  </a:cubicBezTo>
                  <a:cubicBezTo>
                    <a:pt x="10307" y="435"/>
                    <a:pt x="10350" y="523"/>
                    <a:pt x="10350" y="613"/>
                  </a:cubicBezTo>
                  <a:cubicBezTo>
                    <a:pt x="10377" y="617"/>
                    <a:pt x="10392" y="607"/>
                    <a:pt x="10397" y="588"/>
                  </a:cubicBezTo>
                  <a:cubicBezTo>
                    <a:pt x="10444" y="408"/>
                    <a:pt x="10547" y="251"/>
                    <a:pt x="10567" y="59"/>
                  </a:cubicBezTo>
                  <a:cubicBezTo>
                    <a:pt x="10570" y="13"/>
                    <a:pt x="10587" y="-10"/>
                    <a:pt x="10629" y="10"/>
                  </a:cubicBezTo>
                  <a:cubicBezTo>
                    <a:pt x="10643" y="16"/>
                    <a:pt x="10661" y="23"/>
                    <a:pt x="10674" y="18"/>
                  </a:cubicBezTo>
                  <a:cubicBezTo>
                    <a:pt x="10711" y="3"/>
                    <a:pt x="10751" y="-18"/>
                    <a:pt x="10782" y="28"/>
                  </a:cubicBezTo>
                  <a:cubicBezTo>
                    <a:pt x="10809" y="65"/>
                    <a:pt x="10849" y="94"/>
                    <a:pt x="10856" y="148"/>
                  </a:cubicBezTo>
                  <a:cubicBezTo>
                    <a:pt x="10868" y="234"/>
                    <a:pt x="10821" y="303"/>
                    <a:pt x="10725" y="340"/>
                  </a:cubicBezTo>
                  <a:cubicBezTo>
                    <a:pt x="10719" y="363"/>
                    <a:pt x="10731" y="377"/>
                    <a:pt x="10744" y="385"/>
                  </a:cubicBezTo>
                  <a:cubicBezTo>
                    <a:pt x="10809" y="421"/>
                    <a:pt x="10821" y="472"/>
                    <a:pt x="10782" y="541"/>
                  </a:cubicBezTo>
                  <a:cubicBezTo>
                    <a:pt x="10775" y="553"/>
                    <a:pt x="10768" y="565"/>
                    <a:pt x="10766" y="578"/>
                  </a:cubicBezTo>
                  <a:cubicBezTo>
                    <a:pt x="10760" y="609"/>
                    <a:pt x="10779" y="619"/>
                    <a:pt x="10798" y="624"/>
                  </a:cubicBezTo>
                  <a:cubicBezTo>
                    <a:pt x="10821" y="631"/>
                    <a:pt x="10842" y="619"/>
                    <a:pt x="10839" y="592"/>
                  </a:cubicBezTo>
                  <a:cubicBezTo>
                    <a:pt x="10833" y="517"/>
                    <a:pt x="10843" y="443"/>
                    <a:pt x="10853" y="371"/>
                  </a:cubicBezTo>
                  <a:cubicBezTo>
                    <a:pt x="10868" y="260"/>
                    <a:pt x="10917" y="219"/>
                    <a:pt x="11005" y="222"/>
                  </a:cubicBezTo>
                  <a:cubicBezTo>
                    <a:pt x="11052" y="224"/>
                    <a:pt x="11086" y="248"/>
                    <a:pt x="11092" y="295"/>
                  </a:cubicBezTo>
                  <a:cubicBezTo>
                    <a:pt x="11104" y="375"/>
                    <a:pt x="11145" y="381"/>
                    <a:pt x="11198" y="375"/>
                  </a:cubicBezTo>
                  <a:cubicBezTo>
                    <a:pt x="11260" y="369"/>
                    <a:pt x="11313" y="398"/>
                    <a:pt x="11352" y="453"/>
                  </a:cubicBezTo>
                  <a:cubicBezTo>
                    <a:pt x="11408" y="528"/>
                    <a:pt x="11489" y="571"/>
                    <a:pt x="11544" y="648"/>
                  </a:cubicBezTo>
                  <a:cubicBezTo>
                    <a:pt x="11603" y="729"/>
                    <a:pt x="11603" y="780"/>
                    <a:pt x="11531" y="842"/>
                  </a:cubicBezTo>
                  <a:cubicBezTo>
                    <a:pt x="11518" y="853"/>
                    <a:pt x="11502" y="858"/>
                    <a:pt x="11492" y="871"/>
                  </a:cubicBezTo>
                  <a:cubicBezTo>
                    <a:pt x="11361" y="1020"/>
                    <a:pt x="11214" y="1092"/>
                    <a:pt x="11029" y="1001"/>
                  </a:cubicBezTo>
                  <a:cubicBezTo>
                    <a:pt x="11077" y="1082"/>
                    <a:pt x="11135" y="1139"/>
                    <a:pt x="11206" y="1169"/>
                  </a:cubicBezTo>
                  <a:cubicBezTo>
                    <a:pt x="11252" y="1190"/>
                    <a:pt x="11277" y="1217"/>
                    <a:pt x="11284" y="1276"/>
                  </a:cubicBezTo>
                  <a:cubicBezTo>
                    <a:pt x="11293" y="1354"/>
                    <a:pt x="11353" y="1375"/>
                    <a:pt x="11401" y="1317"/>
                  </a:cubicBezTo>
                  <a:cubicBezTo>
                    <a:pt x="11428" y="1286"/>
                    <a:pt x="11455" y="1286"/>
                    <a:pt x="11487" y="1288"/>
                  </a:cubicBezTo>
                  <a:cubicBezTo>
                    <a:pt x="11577" y="1292"/>
                    <a:pt x="11650" y="1347"/>
                    <a:pt x="11735" y="1421"/>
                  </a:cubicBezTo>
                  <a:cubicBezTo>
                    <a:pt x="11728" y="1312"/>
                    <a:pt x="11823" y="1279"/>
                    <a:pt x="11818" y="1183"/>
                  </a:cubicBezTo>
                  <a:cubicBezTo>
                    <a:pt x="11817" y="1153"/>
                    <a:pt x="11842" y="1148"/>
                    <a:pt x="11862" y="1156"/>
                  </a:cubicBezTo>
                  <a:cubicBezTo>
                    <a:pt x="11888" y="1166"/>
                    <a:pt x="11915" y="1177"/>
                    <a:pt x="11938" y="1194"/>
                  </a:cubicBezTo>
                  <a:cubicBezTo>
                    <a:pt x="11995" y="1239"/>
                    <a:pt x="12049" y="1295"/>
                    <a:pt x="12120" y="1314"/>
                  </a:cubicBezTo>
                  <a:cubicBezTo>
                    <a:pt x="12169" y="1329"/>
                    <a:pt x="12187" y="1375"/>
                    <a:pt x="12173" y="1435"/>
                  </a:cubicBezTo>
                  <a:cubicBezTo>
                    <a:pt x="12157" y="1502"/>
                    <a:pt x="12118" y="1538"/>
                    <a:pt x="12064" y="1538"/>
                  </a:cubicBezTo>
                  <a:cubicBezTo>
                    <a:pt x="12014" y="1539"/>
                    <a:pt x="11978" y="1494"/>
                    <a:pt x="11927" y="1485"/>
                  </a:cubicBezTo>
                  <a:cubicBezTo>
                    <a:pt x="11988" y="1595"/>
                    <a:pt x="12099" y="1601"/>
                    <a:pt x="12180" y="1667"/>
                  </a:cubicBezTo>
                  <a:cubicBezTo>
                    <a:pt x="12204" y="1688"/>
                    <a:pt x="12240" y="1686"/>
                    <a:pt x="12250" y="1733"/>
                  </a:cubicBezTo>
                  <a:cubicBezTo>
                    <a:pt x="12259" y="1779"/>
                    <a:pt x="12292" y="1796"/>
                    <a:pt x="12323" y="1781"/>
                  </a:cubicBezTo>
                  <a:cubicBezTo>
                    <a:pt x="12446" y="1719"/>
                    <a:pt x="12552" y="1808"/>
                    <a:pt x="12664" y="1831"/>
                  </a:cubicBezTo>
                  <a:cubicBezTo>
                    <a:pt x="12705" y="1839"/>
                    <a:pt x="12740" y="1861"/>
                    <a:pt x="12787" y="1843"/>
                  </a:cubicBezTo>
                  <a:cubicBezTo>
                    <a:pt x="12849" y="1817"/>
                    <a:pt x="12914" y="1845"/>
                    <a:pt x="12968" y="1878"/>
                  </a:cubicBezTo>
                  <a:cubicBezTo>
                    <a:pt x="13036" y="1917"/>
                    <a:pt x="13103" y="1960"/>
                    <a:pt x="13160" y="2016"/>
                  </a:cubicBezTo>
                  <a:cubicBezTo>
                    <a:pt x="13290" y="2141"/>
                    <a:pt x="13426" y="2261"/>
                    <a:pt x="13544" y="2404"/>
                  </a:cubicBezTo>
                  <a:cubicBezTo>
                    <a:pt x="13604" y="2477"/>
                    <a:pt x="13671" y="2543"/>
                    <a:pt x="13706" y="2640"/>
                  </a:cubicBezTo>
                  <a:cubicBezTo>
                    <a:pt x="13716" y="2668"/>
                    <a:pt x="13737" y="2708"/>
                    <a:pt x="13767" y="2675"/>
                  </a:cubicBezTo>
                  <a:cubicBezTo>
                    <a:pt x="13810" y="2625"/>
                    <a:pt x="13832" y="2666"/>
                    <a:pt x="13851" y="2698"/>
                  </a:cubicBezTo>
                  <a:cubicBezTo>
                    <a:pt x="13883" y="2752"/>
                    <a:pt x="13917" y="2803"/>
                    <a:pt x="13963" y="2839"/>
                  </a:cubicBezTo>
                  <a:cubicBezTo>
                    <a:pt x="14000" y="2867"/>
                    <a:pt x="14032" y="2956"/>
                    <a:pt x="14094" y="2868"/>
                  </a:cubicBezTo>
                  <a:cubicBezTo>
                    <a:pt x="14105" y="2852"/>
                    <a:pt x="14132" y="2874"/>
                    <a:pt x="14144" y="2892"/>
                  </a:cubicBezTo>
                  <a:cubicBezTo>
                    <a:pt x="14169" y="2927"/>
                    <a:pt x="14192" y="2964"/>
                    <a:pt x="14216" y="3000"/>
                  </a:cubicBezTo>
                  <a:cubicBezTo>
                    <a:pt x="14267" y="3072"/>
                    <a:pt x="14296" y="3164"/>
                    <a:pt x="14386" y="3196"/>
                  </a:cubicBezTo>
                  <a:cubicBezTo>
                    <a:pt x="14438" y="3214"/>
                    <a:pt x="14460" y="3282"/>
                    <a:pt x="14472" y="3350"/>
                  </a:cubicBezTo>
                  <a:cubicBezTo>
                    <a:pt x="14496" y="3481"/>
                    <a:pt x="14500" y="3615"/>
                    <a:pt x="14555" y="3737"/>
                  </a:cubicBezTo>
                  <a:cubicBezTo>
                    <a:pt x="14578" y="3785"/>
                    <a:pt x="14563" y="3847"/>
                    <a:pt x="14548" y="3900"/>
                  </a:cubicBezTo>
                  <a:cubicBezTo>
                    <a:pt x="14414" y="4382"/>
                    <a:pt x="14031" y="4738"/>
                    <a:pt x="13558" y="4648"/>
                  </a:cubicBezTo>
                  <a:cubicBezTo>
                    <a:pt x="13507" y="4639"/>
                    <a:pt x="13460" y="4620"/>
                    <a:pt x="13418" y="4582"/>
                  </a:cubicBezTo>
                  <a:cubicBezTo>
                    <a:pt x="13367" y="4535"/>
                    <a:pt x="13306" y="4509"/>
                    <a:pt x="13244" y="4500"/>
                  </a:cubicBezTo>
                  <a:cubicBezTo>
                    <a:pt x="13061" y="4476"/>
                    <a:pt x="12897" y="4395"/>
                    <a:pt x="12742" y="4285"/>
                  </a:cubicBezTo>
                  <a:cubicBezTo>
                    <a:pt x="12710" y="4264"/>
                    <a:pt x="12680" y="4241"/>
                    <a:pt x="12643" y="4254"/>
                  </a:cubicBezTo>
                  <a:cubicBezTo>
                    <a:pt x="12585" y="4275"/>
                    <a:pt x="12552" y="4250"/>
                    <a:pt x="12532" y="4188"/>
                  </a:cubicBezTo>
                  <a:cubicBezTo>
                    <a:pt x="12527" y="4172"/>
                    <a:pt x="12514" y="4146"/>
                    <a:pt x="12501" y="4153"/>
                  </a:cubicBezTo>
                  <a:cubicBezTo>
                    <a:pt x="12419" y="4197"/>
                    <a:pt x="12364" y="4109"/>
                    <a:pt x="12295" y="4090"/>
                  </a:cubicBezTo>
                  <a:cubicBezTo>
                    <a:pt x="12199" y="4064"/>
                    <a:pt x="12123" y="3981"/>
                    <a:pt x="12080" y="3869"/>
                  </a:cubicBezTo>
                  <a:cubicBezTo>
                    <a:pt x="12054" y="3799"/>
                    <a:pt x="12012" y="3760"/>
                    <a:pt x="11935" y="3783"/>
                  </a:cubicBezTo>
                  <a:cubicBezTo>
                    <a:pt x="11993" y="3912"/>
                    <a:pt x="12045" y="4035"/>
                    <a:pt x="12104" y="4152"/>
                  </a:cubicBezTo>
                  <a:cubicBezTo>
                    <a:pt x="12137" y="4215"/>
                    <a:pt x="12186" y="4262"/>
                    <a:pt x="12247" y="4292"/>
                  </a:cubicBezTo>
                  <a:cubicBezTo>
                    <a:pt x="12271" y="4305"/>
                    <a:pt x="12310" y="4307"/>
                    <a:pt x="12317" y="4337"/>
                  </a:cubicBezTo>
                  <a:cubicBezTo>
                    <a:pt x="12355" y="4478"/>
                    <a:pt x="12472" y="4504"/>
                    <a:pt x="12556" y="4579"/>
                  </a:cubicBezTo>
                  <a:cubicBezTo>
                    <a:pt x="12630" y="4644"/>
                    <a:pt x="12664" y="4748"/>
                    <a:pt x="12678" y="4839"/>
                  </a:cubicBezTo>
                  <a:cubicBezTo>
                    <a:pt x="12696" y="4964"/>
                    <a:pt x="12708" y="5109"/>
                    <a:pt x="12611" y="5213"/>
                  </a:cubicBezTo>
                  <a:cubicBezTo>
                    <a:pt x="12577" y="5249"/>
                    <a:pt x="12579" y="5287"/>
                    <a:pt x="12599" y="5325"/>
                  </a:cubicBezTo>
                  <a:cubicBezTo>
                    <a:pt x="12646" y="5412"/>
                    <a:pt x="12649" y="5517"/>
                    <a:pt x="12689" y="5609"/>
                  </a:cubicBezTo>
                  <a:cubicBezTo>
                    <a:pt x="12716" y="5672"/>
                    <a:pt x="12700" y="5746"/>
                    <a:pt x="12704" y="5814"/>
                  </a:cubicBezTo>
                  <a:cubicBezTo>
                    <a:pt x="12707" y="5873"/>
                    <a:pt x="12720" y="5923"/>
                    <a:pt x="12751" y="5967"/>
                  </a:cubicBezTo>
                  <a:cubicBezTo>
                    <a:pt x="12783" y="6011"/>
                    <a:pt x="12818" y="6049"/>
                    <a:pt x="12873" y="6024"/>
                  </a:cubicBezTo>
                  <a:cubicBezTo>
                    <a:pt x="12922" y="6002"/>
                    <a:pt x="12955" y="6028"/>
                    <a:pt x="12986" y="6070"/>
                  </a:cubicBezTo>
                  <a:cubicBezTo>
                    <a:pt x="12997" y="6083"/>
                    <a:pt x="13008" y="6097"/>
                    <a:pt x="13016" y="6112"/>
                  </a:cubicBezTo>
                  <a:cubicBezTo>
                    <a:pt x="13096" y="6272"/>
                    <a:pt x="13239" y="6325"/>
                    <a:pt x="13371" y="6389"/>
                  </a:cubicBezTo>
                  <a:cubicBezTo>
                    <a:pt x="13476" y="6440"/>
                    <a:pt x="13595" y="6316"/>
                    <a:pt x="13578" y="6186"/>
                  </a:cubicBezTo>
                  <a:cubicBezTo>
                    <a:pt x="13575" y="6163"/>
                    <a:pt x="13570" y="6140"/>
                    <a:pt x="13566" y="6118"/>
                  </a:cubicBezTo>
                  <a:cubicBezTo>
                    <a:pt x="13544" y="6006"/>
                    <a:pt x="13543" y="6001"/>
                    <a:pt x="13451" y="6033"/>
                  </a:cubicBezTo>
                  <a:cubicBezTo>
                    <a:pt x="13395" y="6052"/>
                    <a:pt x="13359" y="6036"/>
                    <a:pt x="13328" y="5987"/>
                  </a:cubicBezTo>
                  <a:cubicBezTo>
                    <a:pt x="13275" y="5900"/>
                    <a:pt x="13221" y="5817"/>
                    <a:pt x="13173" y="5726"/>
                  </a:cubicBezTo>
                  <a:cubicBezTo>
                    <a:pt x="13142" y="5669"/>
                    <a:pt x="13129" y="5606"/>
                    <a:pt x="13192" y="5557"/>
                  </a:cubicBezTo>
                  <a:cubicBezTo>
                    <a:pt x="13228" y="5529"/>
                    <a:pt x="13235" y="5481"/>
                    <a:pt x="13246" y="5437"/>
                  </a:cubicBezTo>
                  <a:cubicBezTo>
                    <a:pt x="13262" y="5374"/>
                    <a:pt x="13297" y="5359"/>
                    <a:pt x="13346" y="5381"/>
                  </a:cubicBezTo>
                  <a:cubicBezTo>
                    <a:pt x="13405" y="5407"/>
                    <a:pt x="13468" y="5437"/>
                    <a:pt x="13506" y="5493"/>
                  </a:cubicBezTo>
                  <a:cubicBezTo>
                    <a:pt x="13578" y="5597"/>
                    <a:pt x="13676" y="5633"/>
                    <a:pt x="13775" y="5672"/>
                  </a:cubicBezTo>
                  <a:cubicBezTo>
                    <a:pt x="13823" y="5691"/>
                    <a:pt x="13873" y="5702"/>
                    <a:pt x="13916" y="5740"/>
                  </a:cubicBezTo>
                  <a:cubicBezTo>
                    <a:pt x="13985" y="5801"/>
                    <a:pt x="14052" y="5853"/>
                    <a:pt x="14151" y="5815"/>
                  </a:cubicBezTo>
                  <a:cubicBezTo>
                    <a:pt x="14207" y="5794"/>
                    <a:pt x="14269" y="5860"/>
                    <a:pt x="14349" y="5849"/>
                  </a:cubicBezTo>
                  <a:cubicBezTo>
                    <a:pt x="14312" y="5706"/>
                    <a:pt x="14268" y="5575"/>
                    <a:pt x="14198" y="5458"/>
                  </a:cubicBezTo>
                  <a:cubicBezTo>
                    <a:pt x="14137" y="5358"/>
                    <a:pt x="14097" y="5250"/>
                    <a:pt x="14087" y="5127"/>
                  </a:cubicBezTo>
                  <a:cubicBezTo>
                    <a:pt x="14082" y="5057"/>
                    <a:pt x="14094" y="5002"/>
                    <a:pt x="14154" y="4967"/>
                  </a:cubicBezTo>
                  <a:cubicBezTo>
                    <a:pt x="14219" y="4929"/>
                    <a:pt x="14270" y="4872"/>
                    <a:pt x="14304" y="4794"/>
                  </a:cubicBezTo>
                  <a:cubicBezTo>
                    <a:pt x="14321" y="4751"/>
                    <a:pt x="14351" y="4714"/>
                    <a:pt x="14391" y="4707"/>
                  </a:cubicBezTo>
                  <a:cubicBezTo>
                    <a:pt x="14566" y="4680"/>
                    <a:pt x="14639" y="4513"/>
                    <a:pt x="14732" y="4373"/>
                  </a:cubicBezTo>
                  <a:cubicBezTo>
                    <a:pt x="14743" y="4354"/>
                    <a:pt x="14750" y="4330"/>
                    <a:pt x="14760" y="4312"/>
                  </a:cubicBezTo>
                  <a:cubicBezTo>
                    <a:pt x="14801" y="4245"/>
                    <a:pt x="14822" y="4237"/>
                    <a:pt x="14874" y="4289"/>
                  </a:cubicBezTo>
                  <a:cubicBezTo>
                    <a:pt x="14917" y="4330"/>
                    <a:pt x="14962" y="4343"/>
                    <a:pt x="15013" y="4352"/>
                  </a:cubicBezTo>
                  <a:cubicBezTo>
                    <a:pt x="15095" y="4366"/>
                    <a:pt x="15167" y="4407"/>
                    <a:pt x="15197" y="4504"/>
                  </a:cubicBezTo>
                  <a:cubicBezTo>
                    <a:pt x="15221" y="4581"/>
                    <a:pt x="15315" y="4571"/>
                    <a:pt x="15310" y="4676"/>
                  </a:cubicBezTo>
                  <a:cubicBezTo>
                    <a:pt x="15352" y="4632"/>
                    <a:pt x="15348" y="4595"/>
                    <a:pt x="15338" y="4560"/>
                  </a:cubicBezTo>
                  <a:cubicBezTo>
                    <a:pt x="15310" y="4465"/>
                    <a:pt x="15325" y="4373"/>
                    <a:pt x="15367" y="4292"/>
                  </a:cubicBezTo>
                  <a:cubicBezTo>
                    <a:pt x="15430" y="4174"/>
                    <a:pt x="15413" y="4043"/>
                    <a:pt x="15423" y="3915"/>
                  </a:cubicBezTo>
                  <a:cubicBezTo>
                    <a:pt x="15427" y="3850"/>
                    <a:pt x="15400" y="3785"/>
                    <a:pt x="15337" y="3767"/>
                  </a:cubicBezTo>
                  <a:cubicBezTo>
                    <a:pt x="15247" y="3741"/>
                    <a:pt x="15234" y="3663"/>
                    <a:pt x="15239" y="3574"/>
                  </a:cubicBezTo>
                  <a:cubicBezTo>
                    <a:pt x="15242" y="3520"/>
                    <a:pt x="15251" y="3465"/>
                    <a:pt x="15266" y="3411"/>
                  </a:cubicBezTo>
                  <a:cubicBezTo>
                    <a:pt x="15317" y="3218"/>
                    <a:pt x="15325" y="3022"/>
                    <a:pt x="15329" y="2822"/>
                  </a:cubicBezTo>
                  <a:cubicBezTo>
                    <a:pt x="15331" y="2736"/>
                    <a:pt x="15312" y="2673"/>
                    <a:pt x="15252" y="2620"/>
                  </a:cubicBezTo>
                  <a:cubicBezTo>
                    <a:pt x="15193" y="2566"/>
                    <a:pt x="15136" y="2508"/>
                    <a:pt x="15091" y="2437"/>
                  </a:cubicBezTo>
                  <a:cubicBezTo>
                    <a:pt x="15079" y="2419"/>
                    <a:pt x="15072" y="2395"/>
                    <a:pt x="15087" y="2375"/>
                  </a:cubicBezTo>
                  <a:cubicBezTo>
                    <a:pt x="15099" y="2358"/>
                    <a:pt x="15117" y="2362"/>
                    <a:pt x="15132" y="2367"/>
                  </a:cubicBezTo>
                  <a:cubicBezTo>
                    <a:pt x="15142" y="2370"/>
                    <a:pt x="15154" y="2376"/>
                    <a:pt x="15164" y="2383"/>
                  </a:cubicBezTo>
                  <a:cubicBezTo>
                    <a:pt x="15288" y="2487"/>
                    <a:pt x="15430" y="2481"/>
                    <a:pt x="15571" y="2477"/>
                  </a:cubicBezTo>
                  <a:cubicBezTo>
                    <a:pt x="15635" y="2476"/>
                    <a:pt x="15696" y="2485"/>
                    <a:pt x="15757" y="2508"/>
                  </a:cubicBezTo>
                  <a:cubicBezTo>
                    <a:pt x="15820" y="2533"/>
                    <a:pt x="15865" y="2574"/>
                    <a:pt x="15884" y="2656"/>
                  </a:cubicBezTo>
                  <a:cubicBezTo>
                    <a:pt x="15900" y="2721"/>
                    <a:pt x="15924" y="2786"/>
                    <a:pt x="15989" y="2811"/>
                  </a:cubicBezTo>
                  <a:cubicBezTo>
                    <a:pt x="16020" y="2821"/>
                    <a:pt x="16024" y="2858"/>
                    <a:pt x="16029" y="2890"/>
                  </a:cubicBezTo>
                  <a:cubicBezTo>
                    <a:pt x="16036" y="2935"/>
                    <a:pt x="16041" y="2981"/>
                    <a:pt x="16050" y="3026"/>
                  </a:cubicBezTo>
                  <a:cubicBezTo>
                    <a:pt x="16076" y="3167"/>
                    <a:pt x="16076" y="3167"/>
                    <a:pt x="15964" y="3198"/>
                  </a:cubicBezTo>
                  <a:cubicBezTo>
                    <a:pt x="15937" y="3206"/>
                    <a:pt x="15909" y="3216"/>
                    <a:pt x="15882" y="3216"/>
                  </a:cubicBezTo>
                  <a:cubicBezTo>
                    <a:pt x="15751" y="3218"/>
                    <a:pt x="15696" y="3335"/>
                    <a:pt x="15635" y="3440"/>
                  </a:cubicBezTo>
                  <a:cubicBezTo>
                    <a:pt x="15609" y="3485"/>
                    <a:pt x="15617" y="3543"/>
                    <a:pt x="15652" y="3580"/>
                  </a:cubicBezTo>
                  <a:cubicBezTo>
                    <a:pt x="15743" y="3680"/>
                    <a:pt x="15810" y="3796"/>
                    <a:pt x="15861" y="3928"/>
                  </a:cubicBezTo>
                  <a:cubicBezTo>
                    <a:pt x="15882" y="3984"/>
                    <a:pt x="15920" y="4015"/>
                    <a:pt x="15975" y="3981"/>
                  </a:cubicBezTo>
                  <a:cubicBezTo>
                    <a:pt x="15997" y="3969"/>
                    <a:pt x="16023" y="3959"/>
                    <a:pt x="16041" y="3985"/>
                  </a:cubicBezTo>
                  <a:cubicBezTo>
                    <a:pt x="16062" y="4014"/>
                    <a:pt x="16080" y="3997"/>
                    <a:pt x="16104" y="3994"/>
                  </a:cubicBezTo>
                  <a:cubicBezTo>
                    <a:pt x="16263" y="3963"/>
                    <a:pt x="16380" y="3892"/>
                    <a:pt x="16350" y="3663"/>
                  </a:cubicBezTo>
                  <a:cubicBezTo>
                    <a:pt x="16345" y="3634"/>
                    <a:pt x="16364" y="3602"/>
                    <a:pt x="16368" y="3570"/>
                  </a:cubicBezTo>
                  <a:cubicBezTo>
                    <a:pt x="16384" y="3413"/>
                    <a:pt x="16441" y="3300"/>
                    <a:pt x="16589" y="3282"/>
                  </a:cubicBezTo>
                  <a:cubicBezTo>
                    <a:pt x="16619" y="3279"/>
                    <a:pt x="16642" y="3259"/>
                    <a:pt x="16646" y="3222"/>
                  </a:cubicBezTo>
                  <a:cubicBezTo>
                    <a:pt x="16654" y="3152"/>
                    <a:pt x="16697" y="3133"/>
                    <a:pt x="16743" y="3099"/>
                  </a:cubicBezTo>
                  <a:cubicBezTo>
                    <a:pt x="16895" y="2985"/>
                    <a:pt x="17056" y="2885"/>
                    <a:pt x="17186" y="2732"/>
                  </a:cubicBezTo>
                  <a:cubicBezTo>
                    <a:pt x="17193" y="2723"/>
                    <a:pt x="17201" y="2710"/>
                    <a:pt x="17211" y="2705"/>
                  </a:cubicBezTo>
                  <a:cubicBezTo>
                    <a:pt x="17331" y="2638"/>
                    <a:pt x="17450" y="2571"/>
                    <a:pt x="17571" y="2508"/>
                  </a:cubicBezTo>
                  <a:cubicBezTo>
                    <a:pt x="17624" y="2481"/>
                    <a:pt x="17661" y="2513"/>
                    <a:pt x="17687" y="2568"/>
                  </a:cubicBezTo>
                  <a:cubicBezTo>
                    <a:pt x="17696" y="2588"/>
                    <a:pt x="17710" y="2610"/>
                    <a:pt x="17733" y="2589"/>
                  </a:cubicBezTo>
                  <a:cubicBezTo>
                    <a:pt x="17749" y="2574"/>
                    <a:pt x="17752" y="2551"/>
                    <a:pt x="17747" y="2526"/>
                  </a:cubicBezTo>
                  <a:cubicBezTo>
                    <a:pt x="17739" y="2489"/>
                    <a:pt x="17684" y="2467"/>
                    <a:pt x="17714" y="2419"/>
                  </a:cubicBezTo>
                  <a:cubicBezTo>
                    <a:pt x="17739" y="2378"/>
                    <a:pt x="17769" y="2340"/>
                    <a:pt x="17801" y="2306"/>
                  </a:cubicBezTo>
                  <a:cubicBezTo>
                    <a:pt x="17845" y="2261"/>
                    <a:pt x="17871" y="2275"/>
                    <a:pt x="17872" y="2346"/>
                  </a:cubicBezTo>
                  <a:cubicBezTo>
                    <a:pt x="17873" y="2357"/>
                    <a:pt x="17884" y="2367"/>
                    <a:pt x="17889" y="2376"/>
                  </a:cubicBezTo>
                  <a:cubicBezTo>
                    <a:pt x="17921" y="2377"/>
                    <a:pt x="17922" y="2352"/>
                    <a:pt x="17923" y="2329"/>
                  </a:cubicBezTo>
                  <a:cubicBezTo>
                    <a:pt x="17928" y="2211"/>
                    <a:pt x="17987" y="2143"/>
                    <a:pt x="18074" y="2106"/>
                  </a:cubicBezTo>
                  <a:cubicBezTo>
                    <a:pt x="18158" y="2069"/>
                    <a:pt x="18250" y="2088"/>
                    <a:pt x="18354" y="2043"/>
                  </a:cubicBezTo>
                  <a:cubicBezTo>
                    <a:pt x="18311" y="2163"/>
                    <a:pt x="18230" y="2137"/>
                    <a:pt x="18169" y="2174"/>
                  </a:cubicBezTo>
                  <a:cubicBezTo>
                    <a:pt x="18204" y="2248"/>
                    <a:pt x="18200" y="2324"/>
                    <a:pt x="18179" y="2401"/>
                  </a:cubicBezTo>
                  <a:cubicBezTo>
                    <a:pt x="18155" y="2495"/>
                    <a:pt x="18192" y="2584"/>
                    <a:pt x="18199" y="2675"/>
                  </a:cubicBezTo>
                  <a:cubicBezTo>
                    <a:pt x="18200" y="2704"/>
                    <a:pt x="18224" y="2722"/>
                    <a:pt x="18250" y="2720"/>
                  </a:cubicBezTo>
                  <a:cubicBezTo>
                    <a:pt x="18285" y="2716"/>
                    <a:pt x="18308" y="2736"/>
                    <a:pt x="18334" y="2761"/>
                  </a:cubicBezTo>
                  <a:cubicBezTo>
                    <a:pt x="18382" y="2811"/>
                    <a:pt x="18408" y="2800"/>
                    <a:pt x="18413" y="2721"/>
                  </a:cubicBezTo>
                  <a:cubicBezTo>
                    <a:pt x="18417" y="2602"/>
                    <a:pt x="18475" y="2532"/>
                    <a:pt x="18551" y="2481"/>
                  </a:cubicBezTo>
                  <a:cubicBezTo>
                    <a:pt x="18612" y="2440"/>
                    <a:pt x="18686" y="2431"/>
                    <a:pt x="18745" y="2384"/>
                  </a:cubicBezTo>
                  <a:cubicBezTo>
                    <a:pt x="18836" y="2427"/>
                    <a:pt x="18937" y="2380"/>
                    <a:pt x="19028" y="2424"/>
                  </a:cubicBezTo>
                  <a:cubicBezTo>
                    <a:pt x="19112" y="2466"/>
                    <a:pt x="19109" y="2464"/>
                    <a:pt x="19165" y="2376"/>
                  </a:cubicBezTo>
                  <a:cubicBezTo>
                    <a:pt x="19254" y="2238"/>
                    <a:pt x="19361" y="2126"/>
                    <a:pt x="19500" y="2063"/>
                  </a:cubicBezTo>
                  <a:cubicBezTo>
                    <a:pt x="19599" y="2020"/>
                    <a:pt x="19601" y="2020"/>
                    <a:pt x="19651" y="2131"/>
                  </a:cubicBezTo>
                  <a:cubicBezTo>
                    <a:pt x="19662" y="2155"/>
                    <a:pt x="19674" y="2180"/>
                    <a:pt x="19688" y="2200"/>
                  </a:cubicBezTo>
                  <a:cubicBezTo>
                    <a:pt x="19738" y="2269"/>
                    <a:pt x="19754" y="2335"/>
                    <a:pt x="19687" y="2403"/>
                  </a:cubicBezTo>
                  <a:cubicBezTo>
                    <a:pt x="19667" y="2424"/>
                    <a:pt x="19659" y="2459"/>
                    <a:pt x="19657" y="2492"/>
                  </a:cubicBezTo>
                  <a:cubicBezTo>
                    <a:pt x="19655" y="2547"/>
                    <a:pt x="19668" y="2592"/>
                    <a:pt x="19711" y="2622"/>
                  </a:cubicBezTo>
                  <a:cubicBezTo>
                    <a:pt x="19741" y="2643"/>
                    <a:pt x="19770" y="2645"/>
                    <a:pt x="19798" y="2619"/>
                  </a:cubicBezTo>
                  <a:cubicBezTo>
                    <a:pt x="19833" y="2585"/>
                    <a:pt x="19859" y="2545"/>
                    <a:pt x="19846" y="2487"/>
                  </a:cubicBezTo>
                  <a:cubicBezTo>
                    <a:pt x="19841" y="2464"/>
                    <a:pt x="19835" y="2443"/>
                    <a:pt x="19833" y="2420"/>
                  </a:cubicBezTo>
                  <a:cubicBezTo>
                    <a:pt x="19831" y="2362"/>
                    <a:pt x="19846" y="2325"/>
                    <a:pt x="19901" y="2312"/>
                  </a:cubicBezTo>
                  <a:cubicBezTo>
                    <a:pt x="20090" y="2261"/>
                    <a:pt x="20148" y="2139"/>
                    <a:pt x="20094" y="1916"/>
                  </a:cubicBezTo>
                  <a:cubicBezTo>
                    <a:pt x="20076" y="1835"/>
                    <a:pt x="20053" y="1759"/>
                    <a:pt x="20017" y="1685"/>
                  </a:cubicBezTo>
                  <a:cubicBezTo>
                    <a:pt x="19969" y="1585"/>
                    <a:pt x="19965" y="1556"/>
                    <a:pt x="19958" y="1424"/>
                  </a:cubicBezTo>
                  <a:cubicBezTo>
                    <a:pt x="19862" y="1447"/>
                    <a:pt x="19784" y="1425"/>
                    <a:pt x="19744" y="1303"/>
                  </a:cubicBezTo>
                  <a:cubicBezTo>
                    <a:pt x="19734" y="1272"/>
                    <a:pt x="19698" y="1262"/>
                    <a:pt x="19684" y="1314"/>
                  </a:cubicBezTo>
                  <a:cubicBezTo>
                    <a:pt x="19674" y="1357"/>
                    <a:pt x="19645" y="1372"/>
                    <a:pt x="19628" y="1332"/>
                  </a:cubicBezTo>
                  <a:cubicBezTo>
                    <a:pt x="19583" y="1230"/>
                    <a:pt x="19519" y="1142"/>
                    <a:pt x="19480" y="1034"/>
                  </a:cubicBezTo>
                  <a:cubicBezTo>
                    <a:pt x="19430" y="896"/>
                    <a:pt x="19490" y="795"/>
                    <a:pt x="19539" y="691"/>
                  </a:cubicBezTo>
                  <a:cubicBezTo>
                    <a:pt x="19563" y="639"/>
                    <a:pt x="19608" y="634"/>
                    <a:pt x="19634" y="682"/>
                  </a:cubicBezTo>
                  <a:cubicBezTo>
                    <a:pt x="19733" y="857"/>
                    <a:pt x="19892" y="966"/>
                    <a:pt x="19986" y="1145"/>
                  </a:cubicBezTo>
                  <a:cubicBezTo>
                    <a:pt x="20012" y="1196"/>
                    <a:pt x="20043" y="1245"/>
                    <a:pt x="20077" y="1303"/>
                  </a:cubicBezTo>
                  <a:cubicBezTo>
                    <a:pt x="20106" y="1281"/>
                    <a:pt x="20125" y="1235"/>
                    <a:pt x="20167" y="1233"/>
                  </a:cubicBezTo>
                  <a:cubicBezTo>
                    <a:pt x="20203" y="1231"/>
                    <a:pt x="20239" y="1238"/>
                    <a:pt x="20269" y="1260"/>
                  </a:cubicBezTo>
                  <a:cubicBezTo>
                    <a:pt x="20343" y="1312"/>
                    <a:pt x="20426" y="1330"/>
                    <a:pt x="20507" y="1328"/>
                  </a:cubicBezTo>
                  <a:cubicBezTo>
                    <a:pt x="20663" y="1324"/>
                    <a:pt x="20794" y="1405"/>
                    <a:pt x="20931" y="1471"/>
                  </a:cubicBezTo>
                  <a:cubicBezTo>
                    <a:pt x="21013" y="1512"/>
                    <a:pt x="21100" y="1539"/>
                    <a:pt x="21163" y="1627"/>
                  </a:cubicBezTo>
                  <a:cubicBezTo>
                    <a:pt x="21206" y="1688"/>
                    <a:pt x="21233" y="1747"/>
                    <a:pt x="21230" y="1825"/>
                  </a:cubicBezTo>
                  <a:cubicBezTo>
                    <a:pt x="21230" y="1858"/>
                    <a:pt x="21233" y="1892"/>
                    <a:pt x="21230" y="1923"/>
                  </a:cubicBezTo>
                  <a:cubicBezTo>
                    <a:pt x="21215" y="2071"/>
                    <a:pt x="21238" y="2209"/>
                    <a:pt x="21310" y="2335"/>
                  </a:cubicBezTo>
                  <a:cubicBezTo>
                    <a:pt x="21373" y="2446"/>
                    <a:pt x="21366" y="2561"/>
                    <a:pt x="21324" y="2678"/>
                  </a:cubicBezTo>
                  <a:cubicBezTo>
                    <a:pt x="21304" y="2734"/>
                    <a:pt x="21284" y="2790"/>
                    <a:pt x="21284" y="2851"/>
                  </a:cubicBezTo>
                  <a:cubicBezTo>
                    <a:pt x="21282" y="2960"/>
                    <a:pt x="21337" y="3022"/>
                    <a:pt x="21426" y="3014"/>
                  </a:cubicBezTo>
                  <a:cubicBezTo>
                    <a:pt x="21538" y="3006"/>
                    <a:pt x="21555" y="3024"/>
                    <a:pt x="21563" y="3159"/>
                  </a:cubicBezTo>
                  <a:cubicBezTo>
                    <a:pt x="21566" y="3218"/>
                    <a:pt x="21569" y="3279"/>
                    <a:pt x="21567" y="3339"/>
                  </a:cubicBezTo>
                  <a:cubicBezTo>
                    <a:pt x="21563" y="3447"/>
                    <a:pt x="21527" y="3539"/>
                    <a:pt x="21447" y="3595"/>
                  </a:cubicBezTo>
                  <a:cubicBezTo>
                    <a:pt x="21402" y="3625"/>
                    <a:pt x="21378" y="3663"/>
                    <a:pt x="21366" y="3722"/>
                  </a:cubicBezTo>
                  <a:cubicBezTo>
                    <a:pt x="21342" y="3834"/>
                    <a:pt x="21284" y="3921"/>
                    <a:pt x="21200" y="3982"/>
                  </a:cubicBezTo>
                  <a:cubicBezTo>
                    <a:pt x="21140" y="4027"/>
                    <a:pt x="21079" y="4070"/>
                    <a:pt x="21019" y="4111"/>
                  </a:cubicBezTo>
                  <a:cubicBezTo>
                    <a:pt x="20922" y="4175"/>
                    <a:pt x="20850" y="4264"/>
                    <a:pt x="20831" y="4397"/>
                  </a:cubicBezTo>
                  <a:cubicBezTo>
                    <a:pt x="20814" y="4524"/>
                    <a:pt x="20753" y="4612"/>
                    <a:pt x="20668" y="4690"/>
                  </a:cubicBezTo>
                  <a:cubicBezTo>
                    <a:pt x="20480" y="4866"/>
                    <a:pt x="20312" y="5065"/>
                    <a:pt x="20176" y="5302"/>
                  </a:cubicBezTo>
                  <a:cubicBezTo>
                    <a:pt x="20102" y="5428"/>
                    <a:pt x="20006" y="5537"/>
                    <a:pt x="19853" y="5501"/>
                  </a:cubicBezTo>
                  <a:cubicBezTo>
                    <a:pt x="19807" y="5491"/>
                    <a:pt x="19769" y="5519"/>
                    <a:pt x="19770" y="5575"/>
                  </a:cubicBezTo>
                  <a:cubicBezTo>
                    <a:pt x="19780" y="5842"/>
                    <a:pt x="19674" y="6078"/>
                    <a:pt x="19625" y="6329"/>
                  </a:cubicBezTo>
                  <a:cubicBezTo>
                    <a:pt x="19608" y="6412"/>
                    <a:pt x="19602" y="6493"/>
                    <a:pt x="19622" y="6575"/>
                  </a:cubicBezTo>
                  <a:cubicBezTo>
                    <a:pt x="19647" y="6679"/>
                    <a:pt x="19636" y="6777"/>
                    <a:pt x="19595" y="6871"/>
                  </a:cubicBezTo>
                  <a:cubicBezTo>
                    <a:pt x="19572" y="6920"/>
                    <a:pt x="19558" y="6973"/>
                    <a:pt x="19538" y="7024"/>
                  </a:cubicBezTo>
                  <a:cubicBezTo>
                    <a:pt x="19522" y="7066"/>
                    <a:pt x="19522" y="7100"/>
                    <a:pt x="19556" y="7134"/>
                  </a:cubicBezTo>
                  <a:cubicBezTo>
                    <a:pt x="19604" y="7179"/>
                    <a:pt x="19608" y="7245"/>
                    <a:pt x="19601" y="7311"/>
                  </a:cubicBezTo>
                  <a:cubicBezTo>
                    <a:pt x="19597" y="7353"/>
                    <a:pt x="19592" y="7395"/>
                    <a:pt x="19583" y="7434"/>
                  </a:cubicBezTo>
                  <a:cubicBezTo>
                    <a:pt x="19543" y="7582"/>
                    <a:pt x="19555" y="7728"/>
                    <a:pt x="19598" y="7871"/>
                  </a:cubicBezTo>
                  <a:cubicBezTo>
                    <a:pt x="19621" y="7945"/>
                    <a:pt x="19633" y="8023"/>
                    <a:pt x="19629" y="8102"/>
                  </a:cubicBezTo>
                  <a:cubicBezTo>
                    <a:pt x="19625" y="8165"/>
                    <a:pt x="19620" y="8222"/>
                    <a:pt x="19550" y="8232"/>
                  </a:cubicBezTo>
                  <a:cubicBezTo>
                    <a:pt x="19504" y="8237"/>
                    <a:pt x="19507" y="8282"/>
                    <a:pt x="19519" y="8317"/>
                  </a:cubicBezTo>
                  <a:cubicBezTo>
                    <a:pt x="19531" y="8355"/>
                    <a:pt x="19551" y="8391"/>
                    <a:pt x="19571" y="8426"/>
                  </a:cubicBezTo>
                  <a:cubicBezTo>
                    <a:pt x="19656" y="8582"/>
                    <a:pt x="19682" y="8737"/>
                    <a:pt x="19579" y="8902"/>
                  </a:cubicBezTo>
                  <a:cubicBezTo>
                    <a:pt x="19526" y="8987"/>
                    <a:pt x="19490" y="9087"/>
                    <a:pt x="19412" y="9149"/>
                  </a:cubicBezTo>
                  <a:cubicBezTo>
                    <a:pt x="19379" y="9175"/>
                    <a:pt x="19369" y="9214"/>
                    <a:pt x="19374" y="9258"/>
                  </a:cubicBezTo>
                  <a:cubicBezTo>
                    <a:pt x="19379" y="9295"/>
                    <a:pt x="19384" y="9333"/>
                    <a:pt x="19371" y="9369"/>
                  </a:cubicBezTo>
                  <a:cubicBezTo>
                    <a:pt x="19355" y="9415"/>
                    <a:pt x="19372" y="9448"/>
                    <a:pt x="19396" y="9482"/>
                  </a:cubicBezTo>
                  <a:cubicBezTo>
                    <a:pt x="19430" y="9527"/>
                    <a:pt x="19458" y="9577"/>
                    <a:pt x="19495" y="9620"/>
                  </a:cubicBezTo>
                  <a:cubicBezTo>
                    <a:pt x="19585" y="9725"/>
                    <a:pt x="19613" y="9857"/>
                    <a:pt x="19622" y="9997"/>
                  </a:cubicBezTo>
                  <a:cubicBezTo>
                    <a:pt x="19630" y="10101"/>
                    <a:pt x="19586" y="10187"/>
                    <a:pt x="19537" y="10264"/>
                  </a:cubicBezTo>
                  <a:cubicBezTo>
                    <a:pt x="19487" y="10342"/>
                    <a:pt x="19435" y="10418"/>
                    <a:pt x="19375" y="10485"/>
                  </a:cubicBezTo>
                  <a:cubicBezTo>
                    <a:pt x="19303" y="10569"/>
                    <a:pt x="19249" y="10662"/>
                    <a:pt x="19214" y="10772"/>
                  </a:cubicBezTo>
                  <a:cubicBezTo>
                    <a:pt x="19182" y="10877"/>
                    <a:pt x="19152" y="10982"/>
                    <a:pt x="19125" y="11089"/>
                  </a:cubicBezTo>
                  <a:cubicBezTo>
                    <a:pt x="19103" y="11178"/>
                    <a:pt x="19101" y="11272"/>
                    <a:pt x="19112" y="11364"/>
                  </a:cubicBezTo>
                  <a:cubicBezTo>
                    <a:pt x="19134" y="11555"/>
                    <a:pt x="19212" y="11622"/>
                    <a:pt x="19371" y="11590"/>
                  </a:cubicBezTo>
                  <a:cubicBezTo>
                    <a:pt x="19580" y="11547"/>
                    <a:pt x="19628" y="11603"/>
                    <a:pt x="19596" y="11851"/>
                  </a:cubicBezTo>
                  <a:cubicBezTo>
                    <a:pt x="19591" y="11883"/>
                    <a:pt x="19586" y="11914"/>
                    <a:pt x="19581" y="11946"/>
                  </a:cubicBezTo>
                  <a:cubicBezTo>
                    <a:pt x="19546" y="12161"/>
                    <a:pt x="19376" y="12250"/>
                    <a:pt x="19215" y="12139"/>
                  </a:cubicBezTo>
                  <a:cubicBezTo>
                    <a:pt x="19212" y="12137"/>
                    <a:pt x="19209" y="12134"/>
                    <a:pt x="19206" y="12131"/>
                  </a:cubicBezTo>
                  <a:cubicBezTo>
                    <a:pt x="19163" y="12102"/>
                    <a:pt x="19120" y="12046"/>
                    <a:pt x="19069" y="12099"/>
                  </a:cubicBezTo>
                  <a:cubicBezTo>
                    <a:pt x="19019" y="12149"/>
                    <a:pt x="19054" y="12211"/>
                    <a:pt x="19068" y="12267"/>
                  </a:cubicBezTo>
                  <a:cubicBezTo>
                    <a:pt x="19081" y="12320"/>
                    <a:pt x="19097" y="12372"/>
                    <a:pt x="19117" y="12422"/>
                  </a:cubicBezTo>
                  <a:cubicBezTo>
                    <a:pt x="19160" y="12527"/>
                    <a:pt x="19282" y="12604"/>
                    <a:pt x="19380" y="12596"/>
                  </a:cubicBezTo>
                  <a:cubicBezTo>
                    <a:pt x="19422" y="12593"/>
                    <a:pt x="19455" y="12568"/>
                    <a:pt x="19481" y="12532"/>
                  </a:cubicBezTo>
                  <a:cubicBezTo>
                    <a:pt x="19537" y="12453"/>
                    <a:pt x="19618" y="12426"/>
                    <a:pt x="19695" y="12393"/>
                  </a:cubicBezTo>
                  <a:cubicBezTo>
                    <a:pt x="19759" y="12366"/>
                    <a:pt x="19796" y="12401"/>
                    <a:pt x="19788" y="12481"/>
                  </a:cubicBezTo>
                  <a:cubicBezTo>
                    <a:pt x="19771" y="12643"/>
                    <a:pt x="19750" y="12800"/>
                    <a:pt x="19632" y="12916"/>
                  </a:cubicBezTo>
                  <a:cubicBezTo>
                    <a:pt x="19566" y="12981"/>
                    <a:pt x="19531" y="13080"/>
                    <a:pt x="19486" y="13167"/>
                  </a:cubicBezTo>
                  <a:cubicBezTo>
                    <a:pt x="19469" y="13200"/>
                    <a:pt x="19463" y="13236"/>
                    <a:pt x="19470" y="13274"/>
                  </a:cubicBezTo>
                  <a:cubicBezTo>
                    <a:pt x="19496" y="13405"/>
                    <a:pt x="19522" y="13535"/>
                    <a:pt x="19547" y="13666"/>
                  </a:cubicBezTo>
                  <a:cubicBezTo>
                    <a:pt x="19560" y="13731"/>
                    <a:pt x="19586" y="13760"/>
                    <a:pt x="19647" y="13747"/>
                  </a:cubicBezTo>
                  <a:cubicBezTo>
                    <a:pt x="19684" y="13739"/>
                    <a:pt x="19725" y="13742"/>
                    <a:pt x="19764" y="13747"/>
                  </a:cubicBezTo>
                  <a:cubicBezTo>
                    <a:pt x="19826" y="13752"/>
                    <a:pt x="19872" y="13790"/>
                    <a:pt x="19875" y="13865"/>
                  </a:cubicBezTo>
                  <a:cubicBezTo>
                    <a:pt x="19883" y="14035"/>
                    <a:pt x="20000" y="14095"/>
                    <a:pt x="20097" y="14172"/>
                  </a:cubicBezTo>
                  <a:cubicBezTo>
                    <a:pt x="20158" y="14220"/>
                    <a:pt x="20222" y="14262"/>
                    <a:pt x="20300" y="14273"/>
                  </a:cubicBezTo>
                  <a:cubicBezTo>
                    <a:pt x="20360" y="14281"/>
                    <a:pt x="20382" y="14337"/>
                    <a:pt x="20374" y="14407"/>
                  </a:cubicBezTo>
                  <a:cubicBezTo>
                    <a:pt x="20352" y="14596"/>
                    <a:pt x="20248" y="14713"/>
                    <a:pt x="20086" y="14731"/>
                  </a:cubicBezTo>
                  <a:cubicBezTo>
                    <a:pt x="20055" y="14735"/>
                    <a:pt x="20020" y="14738"/>
                    <a:pt x="19996" y="14711"/>
                  </a:cubicBezTo>
                  <a:cubicBezTo>
                    <a:pt x="19938" y="14650"/>
                    <a:pt x="19905" y="14682"/>
                    <a:pt x="19864" y="14742"/>
                  </a:cubicBezTo>
                  <a:cubicBezTo>
                    <a:pt x="19812" y="14813"/>
                    <a:pt x="19768" y="14818"/>
                    <a:pt x="19698" y="14770"/>
                  </a:cubicBezTo>
                  <a:cubicBezTo>
                    <a:pt x="19667" y="14748"/>
                    <a:pt x="19633" y="14738"/>
                    <a:pt x="19599" y="14728"/>
                  </a:cubicBezTo>
                  <a:cubicBezTo>
                    <a:pt x="19546" y="14713"/>
                    <a:pt x="19511" y="14676"/>
                    <a:pt x="19487" y="14616"/>
                  </a:cubicBezTo>
                  <a:cubicBezTo>
                    <a:pt x="19440" y="14494"/>
                    <a:pt x="19385" y="14464"/>
                    <a:pt x="19284" y="14530"/>
                  </a:cubicBezTo>
                  <a:cubicBezTo>
                    <a:pt x="19209" y="14581"/>
                    <a:pt x="19154" y="14589"/>
                    <a:pt x="19070" y="14541"/>
                  </a:cubicBezTo>
                  <a:cubicBezTo>
                    <a:pt x="18987" y="14494"/>
                    <a:pt x="18896" y="14556"/>
                    <a:pt x="18825" y="14628"/>
                  </a:cubicBezTo>
                  <a:cubicBezTo>
                    <a:pt x="18808" y="14647"/>
                    <a:pt x="18796" y="14672"/>
                    <a:pt x="18780" y="14692"/>
                  </a:cubicBezTo>
                  <a:cubicBezTo>
                    <a:pt x="18727" y="14754"/>
                    <a:pt x="18668" y="14770"/>
                    <a:pt x="18597" y="14731"/>
                  </a:cubicBezTo>
                  <a:cubicBezTo>
                    <a:pt x="18526" y="14693"/>
                    <a:pt x="18464" y="14637"/>
                    <a:pt x="18407" y="14573"/>
                  </a:cubicBezTo>
                  <a:cubicBezTo>
                    <a:pt x="18366" y="14607"/>
                    <a:pt x="18385" y="14653"/>
                    <a:pt x="18377" y="14690"/>
                  </a:cubicBezTo>
                  <a:cubicBezTo>
                    <a:pt x="18371" y="14719"/>
                    <a:pt x="18364" y="14748"/>
                    <a:pt x="18337" y="14752"/>
                  </a:cubicBezTo>
                  <a:cubicBezTo>
                    <a:pt x="18309" y="14757"/>
                    <a:pt x="18291" y="14734"/>
                    <a:pt x="18286" y="14705"/>
                  </a:cubicBezTo>
                  <a:cubicBezTo>
                    <a:pt x="18260" y="14518"/>
                    <a:pt x="18109" y="14441"/>
                    <a:pt x="18028" y="14301"/>
                  </a:cubicBezTo>
                  <a:cubicBezTo>
                    <a:pt x="18001" y="14256"/>
                    <a:pt x="17950" y="14266"/>
                    <a:pt x="17907" y="14266"/>
                  </a:cubicBezTo>
                  <a:cubicBezTo>
                    <a:pt x="17829" y="14265"/>
                    <a:pt x="17752" y="14274"/>
                    <a:pt x="17692" y="14186"/>
                  </a:cubicBezTo>
                  <a:cubicBezTo>
                    <a:pt x="17659" y="14136"/>
                    <a:pt x="17610" y="14151"/>
                    <a:pt x="17567" y="14192"/>
                  </a:cubicBezTo>
                  <a:cubicBezTo>
                    <a:pt x="17471" y="14285"/>
                    <a:pt x="17471" y="14284"/>
                    <a:pt x="17366" y="14212"/>
                  </a:cubicBezTo>
                  <a:cubicBezTo>
                    <a:pt x="17300" y="14166"/>
                    <a:pt x="17239" y="14169"/>
                    <a:pt x="17201" y="14240"/>
                  </a:cubicBezTo>
                  <a:cubicBezTo>
                    <a:pt x="17139" y="14357"/>
                    <a:pt x="17042" y="14417"/>
                    <a:pt x="16944" y="14474"/>
                  </a:cubicBezTo>
                  <a:cubicBezTo>
                    <a:pt x="16906" y="14495"/>
                    <a:pt x="16876" y="14515"/>
                    <a:pt x="16864" y="14566"/>
                  </a:cubicBezTo>
                  <a:cubicBezTo>
                    <a:pt x="16845" y="14640"/>
                    <a:pt x="16785" y="14664"/>
                    <a:pt x="16736" y="14702"/>
                  </a:cubicBezTo>
                  <a:cubicBezTo>
                    <a:pt x="16654" y="14767"/>
                    <a:pt x="16653" y="14769"/>
                    <a:pt x="16678" y="14882"/>
                  </a:cubicBezTo>
                  <a:cubicBezTo>
                    <a:pt x="16684" y="14909"/>
                    <a:pt x="16692" y="14935"/>
                    <a:pt x="16697" y="14963"/>
                  </a:cubicBezTo>
                  <a:cubicBezTo>
                    <a:pt x="16715" y="15063"/>
                    <a:pt x="16645" y="15168"/>
                    <a:pt x="16558" y="15174"/>
                  </a:cubicBezTo>
                  <a:cubicBezTo>
                    <a:pt x="16511" y="15177"/>
                    <a:pt x="16486" y="15141"/>
                    <a:pt x="16471" y="15096"/>
                  </a:cubicBezTo>
                  <a:cubicBezTo>
                    <a:pt x="16448" y="15026"/>
                    <a:pt x="16415" y="14963"/>
                    <a:pt x="16370" y="14911"/>
                  </a:cubicBezTo>
                  <a:cubicBezTo>
                    <a:pt x="16321" y="14854"/>
                    <a:pt x="16296" y="14857"/>
                    <a:pt x="16283" y="14933"/>
                  </a:cubicBezTo>
                  <a:cubicBezTo>
                    <a:pt x="16272" y="15013"/>
                    <a:pt x="16242" y="15074"/>
                    <a:pt x="16197" y="15139"/>
                  </a:cubicBezTo>
                  <a:cubicBezTo>
                    <a:pt x="16145" y="15213"/>
                    <a:pt x="16124" y="15317"/>
                    <a:pt x="16161" y="15412"/>
                  </a:cubicBezTo>
                  <a:cubicBezTo>
                    <a:pt x="16191" y="15489"/>
                    <a:pt x="16181" y="15543"/>
                    <a:pt x="16130" y="15596"/>
                  </a:cubicBezTo>
                  <a:cubicBezTo>
                    <a:pt x="16092" y="15635"/>
                    <a:pt x="16083" y="15690"/>
                    <a:pt x="16074" y="15745"/>
                  </a:cubicBezTo>
                  <a:cubicBezTo>
                    <a:pt x="16063" y="15806"/>
                    <a:pt x="16070" y="15856"/>
                    <a:pt x="16128" y="15879"/>
                  </a:cubicBezTo>
                  <a:cubicBezTo>
                    <a:pt x="16188" y="15903"/>
                    <a:pt x="16205" y="15960"/>
                    <a:pt x="16215" y="16030"/>
                  </a:cubicBezTo>
                  <a:cubicBezTo>
                    <a:pt x="16229" y="16128"/>
                    <a:pt x="16246" y="16142"/>
                    <a:pt x="16331" y="16150"/>
                  </a:cubicBezTo>
                  <a:cubicBezTo>
                    <a:pt x="16363" y="16152"/>
                    <a:pt x="16393" y="16151"/>
                    <a:pt x="16426" y="16152"/>
                  </a:cubicBezTo>
                  <a:cubicBezTo>
                    <a:pt x="16454" y="16154"/>
                    <a:pt x="16482" y="16162"/>
                    <a:pt x="16502" y="16185"/>
                  </a:cubicBezTo>
                  <a:cubicBezTo>
                    <a:pt x="16613" y="16313"/>
                    <a:pt x="16681" y="16462"/>
                    <a:pt x="16656" y="16655"/>
                  </a:cubicBezTo>
                  <a:cubicBezTo>
                    <a:pt x="16646" y="16727"/>
                    <a:pt x="16606" y="16741"/>
                    <a:pt x="16556" y="16747"/>
                  </a:cubicBezTo>
                  <a:cubicBezTo>
                    <a:pt x="16535" y="16748"/>
                    <a:pt x="16519" y="16762"/>
                    <a:pt x="16518" y="16790"/>
                  </a:cubicBezTo>
                  <a:cubicBezTo>
                    <a:pt x="16518" y="16812"/>
                    <a:pt x="16532" y="16821"/>
                    <a:pt x="16547" y="16828"/>
                  </a:cubicBezTo>
                  <a:cubicBezTo>
                    <a:pt x="16592" y="16850"/>
                    <a:pt x="16644" y="16873"/>
                    <a:pt x="16638" y="16939"/>
                  </a:cubicBezTo>
                  <a:cubicBezTo>
                    <a:pt x="16632" y="17007"/>
                    <a:pt x="16606" y="17074"/>
                    <a:pt x="16564" y="17125"/>
                  </a:cubicBezTo>
                  <a:cubicBezTo>
                    <a:pt x="16521" y="17179"/>
                    <a:pt x="16464" y="17165"/>
                    <a:pt x="16429" y="17099"/>
                  </a:cubicBezTo>
                  <a:cubicBezTo>
                    <a:pt x="16419" y="17079"/>
                    <a:pt x="16413" y="17056"/>
                    <a:pt x="16403" y="17037"/>
                  </a:cubicBezTo>
                  <a:cubicBezTo>
                    <a:pt x="16396" y="17020"/>
                    <a:pt x="16395" y="17000"/>
                    <a:pt x="16376" y="16994"/>
                  </a:cubicBezTo>
                  <a:cubicBezTo>
                    <a:pt x="16340" y="17203"/>
                    <a:pt x="16269" y="17395"/>
                    <a:pt x="16170" y="17571"/>
                  </a:cubicBezTo>
                  <a:cubicBezTo>
                    <a:pt x="16150" y="17607"/>
                    <a:pt x="16140" y="17647"/>
                    <a:pt x="16124" y="17684"/>
                  </a:cubicBezTo>
                  <a:cubicBezTo>
                    <a:pt x="16097" y="17746"/>
                    <a:pt x="16099" y="17789"/>
                    <a:pt x="16158" y="17833"/>
                  </a:cubicBezTo>
                  <a:cubicBezTo>
                    <a:pt x="16209" y="17872"/>
                    <a:pt x="16235" y="17947"/>
                    <a:pt x="16266" y="18011"/>
                  </a:cubicBezTo>
                  <a:cubicBezTo>
                    <a:pt x="16279" y="18041"/>
                    <a:pt x="16274" y="18098"/>
                    <a:pt x="16333" y="18069"/>
                  </a:cubicBezTo>
                  <a:cubicBezTo>
                    <a:pt x="16355" y="18059"/>
                    <a:pt x="16367" y="18104"/>
                    <a:pt x="16365" y="18131"/>
                  </a:cubicBezTo>
                  <a:cubicBezTo>
                    <a:pt x="16363" y="18177"/>
                    <a:pt x="16354" y="18222"/>
                    <a:pt x="16344" y="18267"/>
                  </a:cubicBezTo>
                  <a:cubicBezTo>
                    <a:pt x="16321" y="18375"/>
                    <a:pt x="16333" y="18474"/>
                    <a:pt x="16384" y="18572"/>
                  </a:cubicBezTo>
                  <a:cubicBezTo>
                    <a:pt x="16452" y="18697"/>
                    <a:pt x="16509" y="18828"/>
                    <a:pt x="16572" y="18957"/>
                  </a:cubicBezTo>
                  <a:cubicBezTo>
                    <a:pt x="16608" y="19030"/>
                    <a:pt x="16568" y="19083"/>
                    <a:pt x="16534" y="19129"/>
                  </a:cubicBezTo>
                  <a:cubicBezTo>
                    <a:pt x="16500" y="19174"/>
                    <a:pt x="16464" y="19216"/>
                    <a:pt x="16429" y="19260"/>
                  </a:cubicBezTo>
                  <a:cubicBezTo>
                    <a:pt x="16364" y="19339"/>
                    <a:pt x="16254" y="19328"/>
                    <a:pt x="16206" y="19235"/>
                  </a:cubicBezTo>
                  <a:cubicBezTo>
                    <a:pt x="16144" y="19113"/>
                    <a:pt x="16052" y="19039"/>
                    <a:pt x="15950" y="18978"/>
                  </a:cubicBezTo>
                  <a:cubicBezTo>
                    <a:pt x="15870" y="18931"/>
                    <a:pt x="15785" y="18894"/>
                    <a:pt x="15767" y="18764"/>
                  </a:cubicBezTo>
                  <a:cubicBezTo>
                    <a:pt x="15760" y="18704"/>
                    <a:pt x="15696" y="18700"/>
                    <a:pt x="15656" y="18675"/>
                  </a:cubicBezTo>
                  <a:cubicBezTo>
                    <a:pt x="15562" y="18617"/>
                    <a:pt x="15466" y="18588"/>
                    <a:pt x="15365" y="18652"/>
                  </a:cubicBezTo>
                  <a:cubicBezTo>
                    <a:pt x="15313" y="18685"/>
                    <a:pt x="15267" y="18680"/>
                    <a:pt x="15226" y="18629"/>
                  </a:cubicBezTo>
                  <a:cubicBezTo>
                    <a:pt x="15221" y="18621"/>
                    <a:pt x="15215" y="18615"/>
                    <a:pt x="15208" y="18609"/>
                  </a:cubicBezTo>
                  <a:cubicBezTo>
                    <a:pt x="15076" y="18470"/>
                    <a:pt x="14937" y="18369"/>
                    <a:pt x="14746" y="18389"/>
                  </a:cubicBezTo>
                  <a:cubicBezTo>
                    <a:pt x="14619" y="18402"/>
                    <a:pt x="14499" y="18339"/>
                    <a:pt x="14383" y="18280"/>
                  </a:cubicBezTo>
                  <a:cubicBezTo>
                    <a:pt x="14313" y="18245"/>
                    <a:pt x="14243" y="18216"/>
                    <a:pt x="14168" y="18265"/>
                  </a:cubicBezTo>
                  <a:cubicBezTo>
                    <a:pt x="14137" y="18286"/>
                    <a:pt x="14108" y="18273"/>
                    <a:pt x="14081" y="18249"/>
                  </a:cubicBezTo>
                  <a:cubicBezTo>
                    <a:pt x="14036" y="18205"/>
                    <a:pt x="13985" y="18170"/>
                    <a:pt x="13952" y="18110"/>
                  </a:cubicBezTo>
                  <a:cubicBezTo>
                    <a:pt x="13905" y="18026"/>
                    <a:pt x="13837" y="17970"/>
                    <a:pt x="13763" y="17925"/>
                  </a:cubicBezTo>
                  <a:cubicBezTo>
                    <a:pt x="13676" y="17873"/>
                    <a:pt x="13578" y="17844"/>
                    <a:pt x="13509" y="17755"/>
                  </a:cubicBezTo>
                  <a:cubicBezTo>
                    <a:pt x="13500" y="17743"/>
                    <a:pt x="13481" y="17735"/>
                    <a:pt x="13466" y="17735"/>
                  </a:cubicBezTo>
                  <a:cubicBezTo>
                    <a:pt x="13392" y="17735"/>
                    <a:pt x="13356" y="17677"/>
                    <a:pt x="13323" y="17611"/>
                  </a:cubicBezTo>
                  <a:cubicBezTo>
                    <a:pt x="13311" y="17587"/>
                    <a:pt x="13300" y="17560"/>
                    <a:pt x="13282" y="17545"/>
                  </a:cubicBezTo>
                  <a:cubicBezTo>
                    <a:pt x="13241" y="17512"/>
                    <a:pt x="13208" y="17436"/>
                    <a:pt x="13145" y="17532"/>
                  </a:cubicBezTo>
                  <a:cubicBezTo>
                    <a:pt x="13116" y="17575"/>
                    <a:pt x="13037" y="17590"/>
                    <a:pt x="12978" y="17558"/>
                  </a:cubicBezTo>
                  <a:cubicBezTo>
                    <a:pt x="12901" y="17517"/>
                    <a:pt x="12855" y="17567"/>
                    <a:pt x="12791" y="17612"/>
                  </a:cubicBezTo>
                  <a:cubicBezTo>
                    <a:pt x="12690" y="17684"/>
                    <a:pt x="12590" y="17759"/>
                    <a:pt x="12491" y="17835"/>
                  </a:cubicBezTo>
                  <a:cubicBezTo>
                    <a:pt x="12452" y="17866"/>
                    <a:pt x="12407" y="17860"/>
                    <a:pt x="12365" y="17850"/>
                  </a:cubicBezTo>
                  <a:cubicBezTo>
                    <a:pt x="12302" y="17833"/>
                    <a:pt x="12278" y="17790"/>
                    <a:pt x="12282" y="17710"/>
                  </a:cubicBezTo>
                  <a:cubicBezTo>
                    <a:pt x="12284" y="17673"/>
                    <a:pt x="12287" y="17636"/>
                    <a:pt x="12287" y="17600"/>
                  </a:cubicBezTo>
                  <a:cubicBezTo>
                    <a:pt x="12286" y="17555"/>
                    <a:pt x="12274" y="17517"/>
                    <a:pt x="12235" y="17498"/>
                  </a:cubicBezTo>
                  <a:cubicBezTo>
                    <a:pt x="12177" y="17472"/>
                    <a:pt x="12133" y="17417"/>
                    <a:pt x="12067" y="17405"/>
                  </a:cubicBezTo>
                  <a:cubicBezTo>
                    <a:pt x="12006" y="17395"/>
                    <a:pt x="11999" y="17349"/>
                    <a:pt x="12049" y="17301"/>
                  </a:cubicBezTo>
                  <a:cubicBezTo>
                    <a:pt x="12131" y="17219"/>
                    <a:pt x="12205" y="17120"/>
                    <a:pt x="12346" y="17103"/>
                  </a:cubicBezTo>
                  <a:cubicBezTo>
                    <a:pt x="12258" y="17035"/>
                    <a:pt x="12191" y="17029"/>
                    <a:pt x="12125" y="17060"/>
                  </a:cubicBezTo>
                  <a:cubicBezTo>
                    <a:pt x="12008" y="17115"/>
                    <a:pt x="11926" y="17001"/>
                    <a:pt x="11825" y="16981"/>
                  </a:cubicBezTo>
                  <a:cubicBezTo>
                    <a:pt x="11818" y="16919"/>
                    <a:pt x="11785" y="16874"/>
                    <a:pt x="11753" y="16827"/>
                  </a:cubicBezTo>
                  <a:cubicBezTo>
                    <a:pt x="11744" y="16812"/>
                    <a:pt x="11736" y="16789"/>
                    <a:pt x="11721" y="16793"/>
                  </a:cubicBezTo>
                  <a:cubicBezTo>
                    <a:pt x="11651" y="16814"/>
                    <a:pt x="11571" y="16809"/>
                    <a:pt x="11520" y="16887"/>
                  </a:cubicBezTo>
                  <a:cubicBezTo>
                    <a:pt x="11490" y="16934"/>
                    <a:pt x="11456" y="16982"/>
                    <a:pt x="11435" y="17035"/>
                  </a:cubicBezTo>
                  <a:cubicBezTo>
                    <a:pt x="11405" y="17110"/>
                    <a:pt x="11372" y="17168"/>
                    <a:pt x="11301" y="17199"/>
                  </a:cubicBezTo>
                  <a:cubicBezTo>
                    <a:pt x="11244" y="17224"/>
                    <a:pt x="11213" y="17288"/>
                    <a:pt x="11214" y="17366"/>
                  </a:cubicBezTo>
                  <a:cubicBezTo>
                    <a:pt x="11216" y="17402"/>
                    <a:pt x="11214" y="17440"/>
                    <a:pt x="11214" y="17477"/>
                  </a:cubicBezTo>
                  <a:cubicBezTo>
                    <a:pt x="11217" y="17577"/>
                    <a:pt x="11193" y="17656"/>
                    <a:pt x="11106" y="17700"/>
                  </a:cubicBezTo>
                  <a:cubicBezTo>
                    <a:pt x="11044" y="17730"/>
                    <a:pt x="11006" y="17802"/>
                    <a:pt x="10956" y="17854"/>
                  </a:cubicBezTo>
                  <a:cubicBezTo>
                    <a:pt x="10924" y="17887"/>
                    <a:pt x="10928" y="17938"/>
                    <a:pt x="10927" y="17984"/>
                  </a:cubicBezTo>
                  <a:cubicBezTo>
                    <a:pt x="10924" y="18063"/>
                    <a:pt x="10931" y="18141"/>
                    <a:pt x="10912" y="18219"/>
                  </a:cubicBezTo>
                  <a:cubicBezTo>
                    <a:pt x="10899" y="18280"/>
                    <a:pt x="10876" y="18331"/>
                    <a:pt x="10819" y="18350"/>
                  </a:cubicBezTo>
                  <a:cubicBezTo>
                    <a:pt x="10749" y="18375"/>
                    <a:pt x="10720" y="18435"/>
                    <a:pt x="10720" y="18517"/>
                  </a:cubicBezTo>
                  <a:cubicBezTo>
                    <a:pt x="10721" y="18571"/>
                    <a:pt x="10716" y="18619"/>
                    <a:pt x="10674" y="18653"/>
                  </a:cubicBezTo>
                  <a:cubicBezTo>
                    <a:pt x="10629" y="18688"/>
                    <a:pt x="10632" y="18732"/>
                    <a:pt x="10655" y="18784"/>
                  </a:cubicBezTo>
                  <a:cubicBezTo>
                    <a:pt x="10697" y="18877"/>
                    <a:pt x="10748" y="18964"/>
                    <a:pt x="10754" y="19077"/>
                  </a:cubicBezTo>
                  <a:cubicBezTo>
                    <a:pt x="10756" y="19128"/>
                    <a:pt x="10800" y="19161"/>
                    <a:pt x="10841" y="19184"/>
                  </a:cubicBezTo>
                  <a:cubicBezTo>
                    <a:pt x="10887" y="19210"/>
                    <a:pt x="10933" y="19231"/>
                    <a:pt x="10982" y="19252"/>
                  </a:cubicBezTo>
                  <a:cubicBezTo>
                    <a:pt x="11014" y="19265"/>
                    <a:pt x="11040" y="19283"/>
                    <a:pt x="11038" y="19328"/>
                  </a:cubicBezTo>
                  <a:cubicBezTo>
                    <a:pt x="11038" y="19376"/>
                    <a:pt x="11015" y="19405"/>
                    <a:pt x="10979" y="19421"/>
                  </a:cubicBezTo>
                  <a:cubicBezTo>
                    <a:pt x="10946" y="19439"/>
                    <a:pt x="10912" y="19438"/>
                    <a:pt x="10876" y="19428"/>
                  </a:cubicBezTo>
                  <a:cubicBezTo>
                    <a:pt x="10736" y="19392"/>
                    <a:pt x="10615" y="19424"/>
                    <a:pt x="10510" y="19548"/>
                  </a:cubicBezTo>
                  <a:cubicBezTo>
                    <a:pt x="10441" y="19630"/>
                    <a:pt x="10348" y="19680"/>
                    <a:pt x="10286" y="19772"/>
                  </a:cubicBezTo>
                  <a:cubicBezTo>
                    <a:pt x="10264" y="19802"/>
                    <a:pt x="10230" y="19837"/>
                    <a:pt x="10195" y="19802"/>
                  </a:cubicBezTo>
                  <a:cubicBezTo>
                    <a:pt x="10162" y="19772"/>
                    <a:pt x="10176" y="19725"/>
                    <a:pt x="10190" y="19686"/>
                  </a:cubicBezTo>
                  <a:cubicBezTo>
                    <a:pt x="10198" y="19662"/>
                    <a:pt x="10213" y="19640"/>
                    <a:pt x="10223" y="19622"/>
                  </a:cubicBezTo>
                  <a:cubicBezTo>
                    <a:pt x="10134" y="19530"/>
                    <a:pt x="10030" y="19479"/>
                    <a:pt x="9917" y="19454"/>
                  </a:cubicBezTo>
                  <a:cubicBezTo>
                    <a:pt x="9848" y="19439"/>
                    <a:pt x="9823" y="19452"/>
                    <a:pt x="9807" y="19532"/>
                  </a:cubicBezTo>
                  <a:cubicBezTo>
                    <a:pt x="9799" y="19579"/>
                    <a:pt x="9789" y="19616"/>
                    <a:pt x="9744" y="19609"/>
                  </a:cubicBezTo>
                  <a:cubicBezTo>
                    <a:pt x="9694" y="19602"/>
                    <a:pt x="9697" y="19558"/>
                    <a:pt x="9705" y="19514"/>
                  </a:cubicBezTo>
                  <a:cubicBezTo>
                    <a:pt x="9706" y="19507"/>
                    <a:pt x="9701" y="19498"/>
                    <a:pt x="9695" y="19479"/>
                  </a:cubicBezTo>
                  <a:cubicBezTo>
                    <a:pt x="9646" y="19524"/>
                    <a:pt x="9580" y="19528"/>
                    <a:pt x="9529" y="19583"/>
                  </a:cubicBezTo>
                  <a:cubicBezTo>
                    <a:pt x="9568" y="19649"/>
                    <a:pt x="9651" y="19665"/>
                    <a:pt x="9660" y="19761"/>
                  </a:cubicBezTo>
                  <a:cubicBezTo>
                    <a:pt x="9615" y="19791"/>
                    <a:pt x="9589" y="19727"/>
                    <a:pt x="9549" y="19734"/>
                  </a:cubicBezTo>
                  <a:cubicBezTo>
                    <a:pt x="9533" y="19767"/>
                    <a:pt x="9569" y="19786"/>
                    <a:pt x="9568" y="19816"/>
                  </a:cubicBezTo>
                  <a:cubicBezTo>
                    <a:pt x="9568" y="19836"/>
                    <a:pt x="9564" y="19868"/>
                    <a:pt x="9556" y="19864"/>
                  </a:cubicBezTo>
                  <a:cubicBezTo>
                    <a:pt x="9506" y="19832"/>
                    <a:pt x="9469" y="19902"/>
                    <a:pt x="9424" y="19886"/>
                  </a:cubicBezTo>
                  <a:cubicBezTo>
                    <a:pt x="9396" y="19876"/>
                    <a:pt x="9378" y="19849"/>
                    <a:pt x="9366" y="19820"/>
                  </a:cubicBezTo>
                  <a:cubicBezTo>
                    <a:pt x="9334" y="19745"/>
                    <a:pt x="9278" y="19706"/>
                    <a:pt x="9216" y="19663"/>
                  </a:cubicBezTo>
                  <a:cubicBezTo>
                    <a:pt x="9175" y="19703"/>
                    <a:pt x="9183" y="19757"/>
                    <a:pt x="9194" y="19802"/>
                  </a:cubicBezTo>
                  <a:cubicBezTo>
                    <a:pt x="9213" y="19877"/>
                    <a:pt x="9237" y="19953"/>
                    <a:pt x="9279" y="20014"/>
                  </a:cubicBezTo>
                  <a:cubicBezTo>
                    <a:pt x="9325" y="20083"/>
                    <a:pt x="9366" y="20145"/>
                    <a:pt x="9381" y="20240"/>
                  </a:cubicBezTo>
                  <a:cubicBezTo>
                    <a:pt x="9392" y="20317"/>
                    <a:pt x="9464" y="20373"/>
                    <a:pt x="9535" y="20397"/>
                  </a:cubicBezTo>
                  <a:cubicBezTo>
                    <a:pt x="9601" y="20419"/>
                    <a:pt x="9642" y="20459"/>
                    <a:pt x="9660" y="20543"/>
                  </a:cubicBezTo>
                  <a:cubicBezTo>
                    <a:pt x="9679" y="20628"/>
                    <a:pt x="9759" y="20655"/>
                    <a:pt x="9809" y="20711"/>
                  </a:cubicBezTo>
                  <a:cubicBezTo>
                    <a:pt x="9852" y="20759"/>
                    <a:pt x="9873" y="20827"/>
                    <a:pt x="9923" y="20867"/>
                  </a:cubicBezTo>
                  <a:cubicBezTo>
                    <a:pt x="9935" y="20877"/>
                    <a:pt x="9934" y="20902"/>
                    <a:pt x="9919" y="20914"/>
                  </a:cubicBezTo>
                  <a:cubicBezTo>
                    <a:pt x="9911" y="20923"/>
                    <a:pt x="9898" y="20927"/>
                    <a:pt x="9888" y="20925"/>
                  </a:cubicBezTo>
                  <a:cubicBezTo>
                    <a:pt x="9877" y="20924"/>
                    <a:pt x="9864" y="20918"/>
                    <a:pt x="9855" y="20909"/>
                  </a:cubicBezTo>
                  <a:cubicBezTo>
                    <a:pt x="9782" y="20814"/>
                    <a:pt x="9681" y="20765"/>
                    <a:pt x="9594" y="20691"/>
                  </a:cubicBezTo>
                  <a:cubicBezTo>
                    <a:pt x="9592" y="20698"/>
                    <a:pt x="9590" y="20711"/>
                    <a:pt x="9588" y="20722"/>
                  </a:cubicBezTo>
                  <a:cubicBezTo>
                    <a:pt x="9583" y="20882"/>
                    <a:pt x="9583" y="20882"/>
                    <a:pt x="9472" y="20801"/>
                  </a:cubicBezTo>
                  <a:cubicBezTo>
                    <a:pt x="9456" y="20789"/>
                    <a:pt x="9438" y="20775"/>
                    <a:pt x="9420" y="20773"/>
                  </a:cubicBezTo>
                  <a:cubicBezTo>
                    <a:pt x="9394" y="20768"/>
                    <a:pt x="9361" y="20760"/>
                    <a:pt x="9347" y="20796"/>
                  </a:cubicBezTo>
                  <a:cubicBezTo>
                    <a:pt x="9336" y="20826"/>
                    <a:pt x="9355" y="20849"/>
                    <a:pt x="9372" y="20869"/>
                  </a:cubicBezTo>
                  <a:cubicBezTo>
                    <a:pt x="9382" y="20882"/>
                    <a:pt x="9396" y="20892"/>
                    <a:pt x="9407" y="20906"/>
                  </a:cubicBezTo>
                  <a:cubicBezTo>
                    <a:pt x="9437" y="20948"/>
                    <a:pt x="9425" y="20975"/>
                    <a:pt x="9389" y="21007"/>
                  </a:cubicBezTo>
                  <a:cubicBezTo>
                    <a:pt x="9357" y="21037"/>
                    <a:pt x="9295" y="21023"/>
                    <a:pt x="9290" y="21083"/>
                  </a:cubicBezTo>
                  <a:cubicBezTo>
                    <a:pt x="9286" y="21127"/>
                    <a:pt x="9303" y="21174"/>
                    <a:pt x="9314" y="21218"/>
                  </a:cubicBezTo>
                  <a:cubicBezTo>
                    <a:pt x="9332" y="21297"/>
                    <a:pt x="9320" y="21375"/>
                    <a:pt x="9314" y="21452"/>
                  </a:cubicBezTo>
                  <a:cubicBezTo>
                    <a:pt x="9311" y="21481"/>
                    <a:pt x="9303" y="21509"/>
                    <a:pt x="9272" y="21507"/>
                  </a:cubicBezTo>
                  <a:cubicBezTo>
                    <a:pt x="9244" y="21505"/>
                    <a:pt x="9231" y="21479"/>
                    <a:pt x="9228" y="21452"/>
                  </a:cubicBezTo>
                  <a:cubicBezTo>
                    <a:pt x="9221" y="21399"/>
                    <a:pt x="9244" y="21337"/>
                    <a:pt x="9183" y="21304"/>
                  </a:cubicBezTo>
                  <a:cubicBezTo>
                    <a:pt x="9159" y="21301"/>
                    <a:pt x="9156" y="21329"/>
                    <a:pt x="9149" y="21348"/>
                  </a:cubicBezTo>
                  <a:cubicBezTo>
                    <a:pt x="9138" y="21373"/>
                    <a:pt x="9128" y="21402"/>
                    <a:pt x="9099" y="21393"/>
                  </a:cubicBezTo>
                  <a:cubicBezTo>
                    <a:pt x="9078" y="21388"/>
                    <a:pt x="9072" y="21363"/>
                    <a:pt x="9065" y="21340"/>
                  </a:cubicBezTo>
                  <a:cubicBezTo>
                    <a:pt x="9054" y="21306"/>
                    <a:pt x="9045" y="21270"/>
                    <a:pt x="9032" y="21238"/>
                  </a:cubicBezTo>
                  <a:cubicBezTo>
                    <a:pt x="9021" y="21215"/>
                    <a:pt x="9005" y="21211"/>
                    <a:pt x="8982" y="21223"/>
                  </a:cubicBezTo>
                  <a:cubicBezTo>
                    <a:pt x="8904" y="21266"/>
                    <a:pt x="8861" y="21241"/>
                    <a:pt x="8850" y="21146"/>
                  </a:cubicBezTo>
                  <a:cubicBezTo>
                    <a:pt x="8847" y="21125"/>
                    <a:pt x="8847" y="21099"/>
                    <a:pt x="8853" y="21078"/>
                  </a:cubicBezTo>
                  <a:cubicBezTo>
                    <a:pt x="8869" y="21014"/>
                    <a:pt x="8847" y="20976"/>
                    <a:pt x="8805" y="20937"/>
                  </a:cubicBezTo>
                  <a:cubicBezTo>
                    <a:pt x="8705" y="20844"/>
                    <a:pt x="8705" y="20738"/>
                    <a:pt x="8799" y="20636"/>
                  </a:cubicBezTo>
                  <a:cubicBezTo>
                    <a:pt x="8813" y="20622"/>
                    <a:pt x="8840" y="20628"/>
                    <a:pt x="8841" y="20583"/>
                  </a:cubicBezTo>
                  <a:cubicBezTo>
                    <a:pt x="8744" y="20610"/>
                    <a:pt x="8704" y="20544"/>
                    <a:pt x="8670" y="20451"/>
                  </a:cubicBezTo>
                  <a:cubicBezTo>
                    <a:pt x="8615" y="20299"/>
                    <a:pt x="8530" y="20164"/>
                    <a:pt x="8450" y="20029"/>
                  </a:cubicBezTo>
                  <a:cubicBezTo>
                    <a:pt x="8433" y="20052"/>
                    <a:pt x="8453" y="20072"/>
                    <a:pt x="8450" y="20094"/>
                  </a:cubicBezTo>
                  <a:cubicBezTo>
                    <a:pt x="8443" y="20126"/>
                    <a:pt x="8427" y="20143"/>
                    <a:pt x="8398" y="20136"/>
                  </a:cubicBezTo>
                  <a:cubicBezTo>
                    <a:pt x="8341" y="20122"/>
                    <a:pt x="8298" y="19994"/>
                    <a:pt x="8335" y="19937"/>
                  </a:cubicBezTo>
                  <a:cubicBezTo>
                    <a:pt x="8354" y="19908"/>
                    <a:pt x="8376" y="19880"/>
                    <a:pt x="8341" y="19861"/>
                  </a:cubicBezTo>
                  <a:cubicBezTo>
                    <a:pt x="8178" y="19770"/>
                    <a:pt x="8194" y="19609"/>
                    <a:pt x="8222" y="19447"/>
                  </a:cubicBezTo>
                  <a:cubicBezTo>
                    <a:pt x="8242" y="19334"/>
                    <a:pt x="8208" y="19215"/>
                    <a:pt x="8249" y="19104"/>
                  </a:cubicBezTo>
                  <a:cubicBezTo>
                    <a:pt x="8255" y="19087"/>
                    <a:pt x="8246" y="19069"/>
                    <a:pt x="8236" y="19054"/>
                  </a:cubicBezTo>
                  <a:cubicBezTo>
                    <a:pt x="8117" y="18884"/>
                    <a:pt x="7978" y="18739"/>
                    <a:pt x="7817" y="18634"/>
                  </a:cubicBezTo>
                  <a:cubicBezTo>
                    <a:pt x="7736" y="18583"/>
                    <a:pt x="7643" y="18522"/>
                    <a:pt x="7538" y="18564"/>
                  </a:cubicBezTo>
                  <a:cubicBezTo>
                    <a:pt x="7527" y="18568"/>
                    <a:pt x="7514" y="18568"/>
                    <a:pt x="7503" y="18565"/>
                  </a:cubicBezTo>
                  <a:cubicBezTo>
                    <a:pt x="7479" y="18562"/>
                    <a:pt x="7454" y="18556"/>
                    <a:pt x="7453" y="18521"/>
                  </a:cubicBezTo>
                  <a:cubicBezTo>
                    <a:pt x="7452" y="18491"/>
                    <a:pt x="7475" y="18486"/>
                    <a:pt x="7494" y="18482"/>
                  </a:cubicBezTo>
                  <a:cubicBezTo>
                    <a:pt x="7506" y="18479"/>
                    <a:pt x="7518" y="18480"/>
                    <a:pt x="7530" y="18478"/>
                  </a:cubicBezTo>
                  <a:cubicBezTo>
                    <a:pt x="7557" y="18474"/>
                    <a:pt x="7595" y="18467"/>
                    <a:pt x="7592" y="18431"/>
                  </a:cubicBezTo>
                  <a:cubicBezTo>
                    <a:pt x="7587" y="18385"/>
                    <a:pt x="7550" y="18364"/>
                    <a:pt x="7510" y="18379"/>
                  </a:cubicBezTo>
                  <a:cubicBezTo>
                    <a:pt x="7389" y="18425"/>
                    <a:pt x="7326" y="18303"/>
                    <a:pt x="7250" y="18241"/>
                  </a:cubicBezTo>
                  <a:cubicBezTo>
                    <a:pt x="7203" y="18202"/>
                    <a:pt x="7160" y="18142"/>
                    <a:pt x="7112" y="18094"/>
                  </a:cubicBezTo>
                  <a:cubicBezTo>
                    <a:pt x="7060" y="18039"/>
                    <a:pt x="7000" y="17987"/>
                    <a:pt x="7027" y="17885"/>
                  </a:cubicBezTo>
                  <a:cubicBezTo>
                    <a:pt x="7034" y="17860"/>
                    <a:pt x="7019" y="17842"/>
                    <a:pt x="7005" y="17827"/>
                  </a:cubicBezTo>
                  <a:cubicBezTo>
                    <a:pt x="6967" y="17784"/>
                    <a:pt x="6942" y="17731"/>
                    <a:pt x="6934" y="17669"/>
                  </a:cubicBezTo>
                  <a:cubicBezTo>
                    <a:pt x="6928" y="17619"/>
                    <a:pt x="6902" y="17590"/>
                    <a:pt x="6863" y="17594"/>
                  </a:cubicBezTo>
                  <a:cubicBezTo>
                    <a:pt x="6816" y="17600"/>
                    <a:pt x="6836" y="17649"/>
                    <a:pt x="6834" y="17682"/>
                  </a:cubicBezTo>
                  <a:cubicBezTo>
                    <a:pt x="6832" y="17697"/>
                    <a:pt x="6831" y="17709"/>
                    <a:pt x="6818" y="17717"/>
                  </a:cubicBezTo>
                  <a:cubicBezTo>
                    <a:pt x="6788" y="17720"/>
                    <a:pt x="6781" y="17690"/>
                    <a:pt x="6769" y="17669"/>
                  </a:cubicBezTo>
                  <a:cubicBezTo>
                    <a:pt x="6757" y="17649"/>
                    <a:pt x="6747" y="17628"/>
                    <a:pt x="6722" y="17645"/>
                  </a:cubicBezTo>
                  <a:cubicBezTo>
                    <a:pt x="6650" y="17695"/>
                    <a:pt x="6625" y="17631"/>
                    <a:pt x="6597" y="17573"/>
                  </a:cubicBezTo>
                  <a:cubicBezTo>
                    <a:pt x="6539" y="17450"/>
                    <a:pt x="6532" y="17383"/>
                    <a:pt x="6568" y="17267"/>
                  </a:cubicBezTo>
                  <a:cubicBezTo>
                    <a:pt x="6512" y="17242"/>
                    <a:pt x="6462" y="17259"/>
                    <a:pt x="6413" y="17290"/>
                  </a:cubicBezTo>
                  <a:cubicBezTo>
                    <a:pt x="6371" y="17315"/>
                    <a:pt x="6329" y="17339"/>
                    <a:pt x="6284" y="17357"/>
                  </a:cubicBezTo>
                  <a:cubicBezTo>
                    <a:pt x="6215" y="17384"/>
                    <a:pt x="6198" y="17424"/>
                    <a:pt x="6237" y="17490"/>
                  </a:cubicBezTo>
                  <a:cubicBezTo>
                    <a:pt x="6270" y="17548"/>
                    <a:pt x="6267" y="17593"/>
                    <a:pt x="6251" y="17656"/>
                  </a:cubicBezTo>
                  <a:cubicBezTo>
                    <a:pt x="6213" y="17801"/>
                    <a:pt x="6228" y="17972"/>
                    <a:pt x="6375" y="18041"/>
                  </a:cubicBezTo>
                  <a:cubicBezTo>
                    <a:pt x="6443" y="18073"/>
                    <a:pt x="6500" y="18138"/>
                    <a:pt x="6559" y="18189"/>
                  </a:cubicBezTo>
                  <a:cubicBezTo>
                    <a:pt x="6604" y="18226"/>
                    <a:pt x="6620" y="18284"/>
                    <a:pt x="6637" y="18341"/>
                  </a:cubicBezTo>
                  <a:cubicBezTo>
                    <a:pt x="6660" y="18420"/>
                    <a:pt x="6686" y="18497"/>
                    <a:pt x="6709" y="18576"/>
                  </a:cubicBezTo>
                  <a:cubicBezTo>
                    <a:pt x="6760" y="18751"/>
                    <a:pt x="6892" y="18836"/>
                    <a:pt x="7003" y="18944"/>
                  </a:cubicBezTo>
                  <a:cubicBezTo>
                    <a:pt x="7039" y="18979"/>
                    <a:pt x="7087" y="18949"/>
                    <a:pt x="7130" y="18952"/>
                  </a:cubicBezTo>
                  <a:cubicBezTo>
                    <a:pt x="7164" y="18953"/>
                    <a:pt x="7199" y="18943"/>
                    <a:pt x="7235" y="18942"/>
                  </a:cubicBezTo>
                  <a:cubicBezTo>
                    <a:pt x="7314" y="18939"/>
                    <a:pt x="7355" y="19006"/>
                    <a:pt x="7314" y="19086"/>
                  </a:cubicBezTo>
                  <a:cubicBezTo>
                    <a:pt x="7274" y="19158"/>
                    <a:pt x="7295" y="19191"/>
                    <a:pt x="7347" y="19210"/>
                  </a:cubicBezTo>
                  <a:cubicBezTo>
                    <a:pt x="7507" y="19266"/>
                    <a:pt x="7633" y="19400"/>
                    <a:pt x="7786" y="19476"/>
                  </a:cubicBezTo>
                  <a:cubicBezTo>
                    <a:pt x="7890" y="19528"/>
                    <a:pt x="7936" y="19657"/>
                    <a:pt x="7988" y="19769"/>
                  </a:cubicBezTo>
                  <a:cubicBezTo>
                    <a:pt x="8006" y="19807"/>
                    <a:pt x="7984" y="19851"/>
                    <a:pt x="7965" y="19886"/>
                  </a:cubicBezTo>
                  <a:cubicBezTo>
                    <a:pt x="7946" y="19920"/>
                    <a:pt x="7920" y="19922"/>
                    <a:pt x="7893" y="19902"/>
                  </a:cubicBezTo>
                  <a:cubicBezTo>
                    <a:pt x="7877" y="19890"/>
                    <a:pt x="7858" y="19876"/>
                    <a:pt x="7851" y="19856"/>
                  </a:cubicBezTo>
                  <a:cubicBezTo>
                    <a:pt x="7808" y="19742"/>
                    <a:pt x="7704" y="19724"/>
                    <a:pt x="7630" y="19661"/>
                  </a:cubicBezTo>
                  <a:cubicBezTo>
                    <a:pt x="7621" y="19653"/>
                    <a:pt x="7607" y="19646"/>
                    <a:pt x="7597" y="19647"/>
                  </a:cubicBezTo>
                  <a:cubicBezTo>
                    <a:pt x="7530" y="19660"/>
                    <a:pt x="7500" y="19725"/>
                    <a:pt x="7476" y="19786"/>
                  </a:cubicBezTo>
                  <a:cubicBezTo>
                    <a:pt x="7455" y="19842"/>
                    <a:pt x="7423" y="19907"/>
                    <a:pt x="7483" y="19963"/>
                  </a:cubicBezTo>
                  <a:cubicBezTo>
                    <a:pt x="7510" y="19988"/>
                    <a:pt x="7539" y="20014"/>
                    <a:pt x="7564" y="20044"/>
                  </a:cubicBezTo>
                  <a:cubicBezTo>
                    <a:pt x="7636" y="20134"/>
                    <a:pt x="7621" y="20273"/>
                    <a:pt x="7530" y="20335"/>
                  </a:cubicBezTo>
                  <a:cubicBezTo>
                    <a:pt x="7484" y="20365"/>
                    <a:pt x="7460" y="20402"/>
                    <a:pt x="7460" y="20464"/>
                  </a:cubicBezTo>
                  <a:cubicBezTo>
                    <a:pt x="7460" y="20508"/>
                    <a:pt x="7447" y="20547"/>
                    <a:pt x="7415" y="20574"/>
                  </a:cubicBezTo>
                  <a:cubicBezTo>
                    <a:pt x="7378" y="20602"/>
                    <a:pt x="7356" y="20646"/>
                    <a:pt x="7335" y="20691"/>
                  </a:cubicBezTo>
                  <a:cubicBezTo>
                    <a:pt x="7290" y="20780"/>
                    <a:pt x="7256" y="20792"/>
                    <a:pt x="7183" y="20739"/>
                  </a:cubicBezTo>
                  <a:cubicBezTo>
                    <a:pt x="7150" y="20714"/>
                    <a:pt x="7133" y="20720"/>
                    <a:pt x="7118" y="20752"/>
                  </a:cubicBezTo>
                  <a:cubicBezTo>
                    <a:pt x="7071" y="20848"/>
                    <a:pt x="7018" y="20943"/>
                    <a:pt x="7066" y="21063"/>
                  </a:cubicBezTo>
                  <a:cubicBezTo>
                    <a:pt x="7074" y="21083"/>
                    <a:pt x="7076" y="21108"/>
                    <a:pt x="7074" y="21131"/>
                  </a:cubicBezTo>
                  <a:cubicBezTo>
                    <a:pt x="7066" y="21274"/>
                    <a:pt x="6990" y="21327"/>
                    <a:pt x="6881" y="21265"/>
                  </a:cubicBezTo>
                  <a:cubicBezTo>
                    <a:pt x="6852" y="21249"/>
                    <a:pt x="6829" y="21223"/>
                    <a:pt x="6803" y="21201"/>
                  </a:cubicBezTo>
                  <a:cubicBezTo>
                    <a:pt x="6785" y="21185"/>
                    <a:pt x="6769" y="21154"/>
                    <a:pt x="6749" y="21150"/>
                  </a:cubicBezTo>
                  <a:cubicBezTo>
                    <a:pt x="6591" y="21111"/>
                    <a:pt x="6486" y="20949"/>
                    <a:pt x="6330" y="20905"/>
                  </a:cubicBezTo>
                  <a:cubicBezTo>
                    <a:pt x="6257" y="20884"/>
                    <a:pt x="6225" y="20767"/>
                    <a:pt x="6256" y="20686"/>
                  </a:cubicBezTo>
                  <a:cubicBezTo>
                    <a:pt x="6264" y="20664"/>
                    <a:pt x="6277" y="20633"/>
                    <a:pt x="6292" y="20636"/>
                  </a:cubicBezTo>
                  <a:cubicBezTo>
                    <a:pt x="6383" y="20659"/>
                    <a:pt x="6472" y="20561"/>
                    <a:pt x="6562" y="20633"/>
                  </a:cubicBezTo>
                  <a:cubicBezTo>
                    <a:pt x="6618" y="20678"/>
                    <a:pt x="6680" y="20683"/>
                    <a:pt x="6744" y="20671"/>
                  </a:cubicBezTo>
                  <a:cubicBezTo>
                    <a:pt x="6879" y="20645"/>
                    <a:pt x="7012" y="20606"/>
                    <a:pt x="7144" y="20562"/>
                  </a:cubicBezTo>
                  <a:cubicBezTo>
                    <a:pt x="7173" y="20553"/>
                    <a:pt x="7201" y="20533"/>
                    <a:pt x="7202" y="20502"/>
                  </a:cubicBezTo>
                  <a:cubicBezTo>
                    <a:pt x="7203" y="20430"/>
                    <a:pt x="7227" y="20380"/>
                    <a:pt x="7280" y="20345"/>
                  </a:cubicBezTo>
                  <a:cubicBezTo>
                    <a:pt x="7295" y="20336"/>
                    <a:pt x="7292" y="20314"/>
                    <a:pt x="7290" y="20295"/>
                  </a:cubicBezTo>
                  <a:cubicBezTo>
                    <a:pt x="7268" y="20146"/>
                    <a:pt x="7190" y="20023"/>
                    <a:pt x="7163" y="19877"/>
                  </a:cubicBezTo>
                  <a:cubicBezTo>
                    <a:pt x="7162" y="19864"/>
                    <a:pt x="7148" y="19859"/>
                    <a:pt x="7136" y="19856"/>
                  </a:cubicBezTo>
                  <a:cubicBezTo>
                    <a:pt x="7033" y="19836"/>
                    <a:pt x="6957" y="19778"/>
                    <a:pt x="6936" y="19647"/>
                  </a:cubicBezTo>
                  <a:cubicBezTo>
                    <a:pt x="6931" y="19613"/>
                    <a:pt x="6913" y="19583"/>
                    <a:pt x="6882" y="19585"/>
                  </a:cubicBezTo>
                  <a:cubicBezTo>
                    <a:pt x="6784" y="19591"/>
                    <a:pt x="6737" y="19502"/>
                    <a:pt x="6691" y="19430"/>
                  </a:cubicBezTo>
                  <a:cubicBezTo>
                    <a:pt x="6637" y="19344"/>
                    <a:pt x="6578" y="19289"/>
                    <a:pt x="6486" y="19303"/>
                  </a:cubicBezTo>
                  <a:cubicBezTo>
                    <a:pt x="6430" y="19311"/>
                    <a:pt x="6386" y="19288"/>
                    <a:pt x="6347" y="19246"/>
                  </a:cubicBezTo>
                  <a:cubicBezTo>
                    <a:pt x="6300" y="19196"/>
                    <a:pt x="6247" y="19151"/>
                    <a:pt x="6211" y="19092"/>
                  </a:cubicBezTo>
                  <a:cubicBezTo>
                    <a:pt x="6151" y="18987"/>
                    <a:pt x="6049" y="18932"/>
                    <a:pt x="5992" y="18824"/>
                  </a:cubicBezTo>
                  <a:cubicBezTo>
                    <a:pt x="5987" y="18813"/>
                    <a:pt x="5973" y="18797"/>
                    <a:pt x="5965" y="18799"/>
                  </a:cubicBezTo>
                  <a:cubicBezTo>
                    <a:pt x="5851" y="18818"/>
                    <a:pt x="5848" y="18686"/>
                    <a:pt x="5794" y="18625"/>
                  </a:cubicBezTo>
                  <a:cubicBezTo>
                    <a:pt x="5738" y="18561"/>
                    <a:pt x="5686" y="18499"/>
                    <a:pt x="5672" y="18397"/>
                  </a:cubicBezTo>
                  <a:cubicBezTo>
                    <a:pt x="5659" y="18302"/>
                    <a:pt x="5621" y="18212"/>
                    <a:pt x="5593" y="18120"/>
                  </a:cubicBezTo>
                  <a:cubicBezTo>
                    <a:pt x="5589" y="18108"/>
                    <a:pt x="5586" y="18089"/>
                    <a:pt x="5578" y="18084"/>
                  </a:cubicBezTo>
                  <a:cubicBezTo>
                    <a:pt x="5470" y="18009"/>
                    <a:pt x="5373" y="17911"/>
                    <a:pt x="5246" y="17883"/>
                  </a:cubicBezTo>
                  <a:cubicBezTo>
                    <a:pt x="5171" y="17866"/>
                    <a:pt x="5116" y="17928"/>
                    <a:pt x="5084" y="17996"/>
                  </a:cubicBezTo>
                  <a:cubicBezTo>
                    <a:pt x="5035" y="18095"/>
                    <a:pt x="4967" y="18140"/>
                    <a:pt x="4876" y="18157"/>
                  </a:cubicBezTo>
                  <a:cubicBezTo>
                    <a:pt x="4765" y="18177"/>
                    <a:pt x="4703" y="18280"/>
                    <a:pt x="4630" y="18362"/>
                  </a:cubicBezTo>
                  <a:cubicBezTo>
                    <a:pt x="4510" y="18494"/>
                    <a:pt x="4461" y="18519"/>
                    <a:pt x="4308" y="18435"/>
                  </a:cubicBezTo>
                  <a:cubicBezTo>
                    <a:pt x="4175" y="18358"/>
                    <a:pt x="4025" y="18375"/>
                    <a:pt x="3891" y="18309"/>
                  </a:cubicBezTo>
                  <a:cubicBezTo>
                    <a:pt x="3865" y="18296"/>
                    <a:pt x="3839" y="18311"/>
                    <a:pt x="3815" y="18330"/>
                  </a:cubicBezTo>
                  <a:cubicBezTo>
                    <a:pt x="3771" y="18362"/>
                    <a:pt x="3728" y="18394"/>
                    <a:pt x="3683" y="18423"/>
                  </a:cubicBezTo>
                  <a:cubicBezTo>
                    <a:pt x="3628" y="18457"/>
                    <a:pt x="3602" y="18511"/>
                    <a:pt x="3614" y="18583"/>
                  </a:cubicBezTo>
                  <a:cubicBezTo>
                    <a:pt x="3626" y="18654"/>
                    <a:pt x="3622" y="18726"/>
                    <a:pt x="3654" y="18797"/>
                  </a:cubicBezTo>
                  <a:cubicBezTo>
                    <a:pt x="3691" y="18882"/>
                    <a:pt x="3641" y="19049"/>
                    <a:pt x="3572" y="19101"/>
                  </a:cubicBezTo>
                  <a:cubicBezTo>
                    <a:pt x="3419" y="19214"/>
                    <a:pt x="3284" y="19359"/>
                    <a:pt x="3102" y="19410"/>
                  </a:cubicBezTo>
                  <a:cubicBezTo>
                    <a:pt x="3041" y="19427"/>
                    <a:pt x="3004" y="19477"/>
                    <a:pt x="2969" y="19538"/>
                  </a:cubicBezTo>
                  <a:cubicBezTo>
                    <a:pt x="2890" y="19682"/>
                    <a:pt x="2805" y="19820"/>
                    <a:pt x="2720" y="19960"/>
                  </a:cubicBezTo>
                  <a:cubicBezTo>
                    <a:pt x="2627" y="20112"/>
                    <a:pt x="2633" y="20201"/>
                    <a:pt x="2754" y="20324"/>
                  </a:cubicBezTo>
                  <a:cubicBezTo>
                    <a:pt x="2797" y="20369"/>
                    <a:pt x="2794" y="20410"/>
                    <a:pt x="2762" y="20456"/>
                  </a:cubicBezTo>
                  <a:cubicBezTo>
                    <a:pt x="2750" y="20474"/>
                    <a:pt x="2736" y="20493"/>
                    <a:pt x="2719" y="20503"/>
                  </a:cubicBezTo>
                  <a:cubicBezTo>
                    <a:pt x="2617" y="20574"/>
                    <a:pt x="2566" y="20687"/>
                    <a:pt x="2536" y="20815"/>
                  </a:cubicBezTo>
                  <a:cubicBezTo>
                    <a:pt x="2520" y="20884"/>
                    <a:pt x="2487" y="20914"/>
                    <a:pt x="2430" y="20923"/>
                  </a:cubicBezTo>
                  <a:cubicBezTo>
                    <a:pt x="2328" y="20943"/>
                    <a:pt x="2261" y="21009"/>
                    <a:pt x="2227" y="21127"/>
                  </a:cubicBezTo>
                  <a:cubicBezTo>
                    <a:pt x="2202" y="21218"/>
                    <a:pt x="2148" y="21252"/>
                    <a:pt x="2060" y="21266"/>
                  </a:cubicBezTo>
                  <a:cubicBezTo>
                    <a:pt x="1930" y="21285"/>
                    <a:pt x="1802" y="21260"/>
                    <a:pt x="1673" y="21269"/>
                  </a:cubicBezTo>
                  <a:cubicBezTo>
                    <a:pt x="1590" y="21275"/>
                    <a:pt x="1514" y="21289"/>
                    <a:pt x="1437" y="21340"/>
                  </a:cubicBezTo>
                  <a:cubicBezTo>
                    <a:pt x="1360" y="21391"/>
                    <a:pt x="1279" y="21427"/>
                    <a:pt x="1216" y="21510"/>
                  </a:cubicBezTo>
                  <a:cubicBezTo>
                    <a:pt x="1163" y="21582"/>
                    <a:pt x="1054" y="21549"/>
                    <a:pt x="989" y="21459"/>
                  </a:cubicBezTo>
                  <a:cubicBezTo>
                    <a:pt x="944" y="21398"/>
                    <a:pt x="918" y="21326"/>
                    <a:pt x="891" y="21253"/>
                  </a:cubicBezTo>
                  <a:cubicBezTo>
                    <a:pt x="834" y="21104"/>
                    <a:pt x="736" y="21029"/>
                    <a:pt x="613" y="21090"/>
                  </a:cubicBezTo>
                  <a:cubicBezTo>
                    <a:pt x="492" y="21150"/>
                    <a:pt x="373" y="21127"/>
                    <a:pt x="254" y="21127"/>
                  </a:cubicBezTo>
                  <a:cubicBezTo>
                    <a:pt x="163" y="21129"/>
                    <a:pt x="136" y="21090"/>
                    <a:pt x="165" y="20991"/>
                  </a:cubicBezTo>
                  <a:cubicBezTo>
                    <a:pt x="203" y="20868"/>
                    <a:pt x="185" y="20744"/>
                    <a:pt x="191" y="20619"/>
                  </a:cubicBezTo>
                  <a:cubicBezTo>
                    <a:pt x="192" y="20589"/>
                    <a:pt x="192" y="20560"/>
                    <a:pt x="158" y="20541"/>
                  </a:cubicBezTo>
                  <a:cubicBezTo>
                    <a:pt x="-31" y="20436"/>
                    <a:pt x="-31" y="20310"/>
                    <a:pt x="59" y="20115"/>
                  </a:cubicBezTo>
                  <a:cubicBezTo>
                    <a:pt x="168" y="19877"/>
                    <a:pt x="174" y="19617"/>
                    <a:pt x="227" y="19368"/>
                  </a:cubicBezTo>
                  <a:cubicBezTo>
                    <a:pt x="247" y="19278"/>
                    <a:pt x="204" y="19169"/>
                    <a:pt x="188" y="19070"/>
                  </a:cubicBezTo>
                  <a:cubicBezTo>
                    <a:pt x="181" y="19029"/>
                    <a:pt x="165" y="18988"/>
                    <a:pt x="174" y="18947"/>
                  </a:cubicBezTo>
                  <a:cubicBezTo>
                    <a:pt x="208" y="18813"/>
                    <a:pt x="156" y="18703"/>
                    <a:pt x="102" y="18596"/>
                  </a:cubicBezTo>
                  <a:cubicBezTo>
                    <a:pt x="44" y="18479"/>
                    <a:pt x="62" y="18401"/>
                    <a:pt x="169" y="18356"/>
                  </a:cubicBezTo>
                  <a:cubicBezTo>
                    <a:pt x="195" y="18346"/>
                    <a:pt x="223" y="18344"/>
                    <a:pt x="250" y="18341"/>
                  </a:cubicBezTo>
                  <a:cubicBezTo>
                    <a:pt x="289" y="18338"/>
                    <a:pt x="313" y="18317"/>
                    <a:pt x="333" y="18276"/>
                  </a:cubicBezTo>
                  <a:cubicBezTo>
                    <a:pt x="393" y="18153"/>
                    <a:pt x="462" y="18122"/>
                    <a:pt x="576" y="18169"/>
                  </a:cubicBezTo>
                  <a:cubicBezTo>
                    <a:pt x="666" y="18206"/>
                    <a:pt x="758" y="18231"/>
                    <a:pt x="853" y="18227"/>
                  </a:cubicBezTo>
                  <a:cubicBezTo>
                    <a:pt x="870" y="18227"/>
                    <a:pt x="887" y="18232"/>
                    <a:pt x="900" y="18226"/>
                  </a:cubicBezTo>
                  <a:cubicBezTo>
                    <a:pt x="1031" y="18162"/>
                    <a:pt x="1156" y="18223"/>
                    <a:pt x="1281" y="18250"/>
                  </a:cubicBezTo>
                  <a:cubicBezTo>
                    <a:pt x="1402" y="18275"/>
                    <a:pt x="1519" y="18285"/>
                    <a:pt x="1642" y="18272"/>
                  </a:cubicBezTo>
                  <a:cubicBezTo>
                    <a:pt x="1766" y="18260"/>
                    <a:pt x="1892" y="18290"/>
                    <a:pt x="2016" y="18308"/>
                  </a:cubicBezTo>
                  <a:cubicBezTo>
                    <a:pt x="2075" y="18316"/>
                    <a:pt x="2133" y="18319"/>
                    <a:pt x="2193" y="18313"/>
                  </a:cubicBezTo>
                  <a:cubicBezTo>
                    <a:pt x="2258" y="18310"/>
                    <a:pt x="2294" y="18270"/>
                    <a:pt x="2306" y="18199"/>
                  </a:cubicBezTo>
                  <a:cubicBezTo>
                    <a:pt x="2325" y="18080"/>
                    <a:pt x="2346" y="17962"/>
                    <a:pt x="2359" y="17842"/>
                  </a:cubicBezTo>
                  <a:cubicBezTo>
                    <a:pt x="2375" y="17682"/>
                    <a:pt x="2387" y="17521"/>
                    <a:pt x="2396" y="17360"/>
                  </a:cubicBezTo>
                  <a:cubicBezTo>
                    <a:pt x="2402" y="17269"/>
                    <a:pt x="2378" y="17181"/>
                    <a:pt x="2397" y="17088"/>
                  </a:cubicBezTo>
                  <a:cubicBezTo>
                    <a:pt x="2407" y="17040"/>
                    <a:pt x="2380" y="16977"/>
                    <a:pt x="2326" y="16957"/>
                  </a:cubicBezTo>
                  <a:cubicBezTo>
                    <a:pt x="2214" y="16917"/>
                    <a:pt x="2173" y="16793"/>
                    <a:pt x="2109" y="16696"/>
                  </a:cubicBezTo>
                  <a:cubicBezTo>
                    <a:pt x="2094" y="16673"/>
                    <a:pt x="2085" y="16646"/>
                    <a:pt x="2095" y="16618"/>
                  </a:cubicBezTo>
                  <a:cubicBezTo>
                    <a:pt x="2124" y="16547"/>
                    <a:pt x="2074" y="16533"/>
                    <a:pt x="2043" y="16491"/>
                  </a:cubicBezTo>
                  <a:cubicBezTo>
                    <a:pt x="1954" y="16368"/>
                    <a:pt x="1815" y="16358"/>
                    <a:pt x="1713" y="16270"/>
                  </a:cubicBezTo>
                  <a:cubicBezTo>
                    <a:pt x="1667" y="16231"/>
                    <a:pt x="1610" y="16210"/>
                    <a:pt x="1544" y="16232"/>
                  </a:cubicBezTo>
                  <a:cubicBezTo>
                    <a:pt x="1483" y="16253"/>
                    <a:pt x="1383" y="16151"/>
                    <a:pt x="1389" y="16075"/>
                  </a:cubicBezTo>
                  <a:cubicBezTo>
                    <a:pt x="1394" y="16030"/>
                    <a:pt x="1389" y="15996"/>
                    <a:pt x="1361" y="15964"/>
                  </a:cubicBezTo>
                  <a:cubicBezTo>
                    <a:pt x="1314" y="15907"/>
                    <a:pt x="1343" y="15862"/>
                    <a:pt x="1380" y="15825"/>
                  </a:cubicBezTo>
                  <a:cubicBezTo>
                    <a:pt x="1433" y="15773"/>
                    <a:pt x="1499" y="15750"/>
                    <a:pt x="1565" y="15740"/>
                  </a:cubicBezTo>
                  <a:cubicBezTo>
                    <a:pt x="1611" y="15732"/>
                    <a:pt x="1654" y="15719"/>
                    <a:pt x="1698" y="15691"/>
                  </a:cubicBezTo>
                  <a:cubicBezTo>
                    <a:pt x="1761" y="15654"/>
                    <a:pt x="1834" y="15642"/>
                    <a:pt x="1894" y="15709"/>
                  </a:cubicBezTo>
                  <a:cubicBezTo>
                    <a:pt x="1948" y="15770"/>
                    <a:pt x="2005" y="15781"/>
                    <a:pt x="2077" y="15763"/>
                  </a:cubicBezTo>
                  <a:cubicBezTo>
                    <a:pt x="2129" y="15750"/>
                    <a:pt x="2184" y="15734"/>
                    <a:pt x="2244" y="15746"/>
                  </a:cubicBezTo>
                  <a:cubicBezTo>
                    <a:pt x="2247" y="15627"/>
                    <a:pt x="2243" y="15518"/>
                    <a:pt x="2186" y="15422"/>
                  </a:cubicBezTo>
                  <a:cubicBezTo>
                    <a:pt x="2183" y="15419"/>
                    <a:pt x="2182" y="15414"/>
                    <a:pt x="2180" y="15411"/>
                  </a:cubicBezTo>
                  <a:cubicBezTo>
                    <a:pt x="2147" y="15328"/>
                    <a:pt x="2149" y="15255"/>
                    <a:pt x="2186" y="15233"/>
                  </a:cubicBezTo>
                  <a:cubicBezTo>
                    <a:pt x="2230" y="15205"/>
                    <a:pt x="2344" y="15238"/>
                    <a:pt x="2374" y="15289"/>
                  </a:cubicBezTo>
                  <a:cubicBezTo>
                    <a:pt x="2423" y="15373"/>
                    <a:pt x="2583" y="15445"/>
                    <a:pt x="2664" y="15414"/>
                  </a:cubicBezTo>
                  <a:cubicBezTo>
                    <a:pt x="2697" y="15403"/>
                    <a:pt x="2737" y="15391"/>
                    <a:pt x="2739" y="15339"/>
                  </a:cubicBezTo>
                  <a:cubicBezTo>
                    <a:pt x="2748" y="15209"/>
                    <a:pt x="2830" y="15164"/>
                    <a:pt x="2917" y="15126"/>
                  </a:cubicBezTo>
                  <a:cubicBezTo>
                    <a:pt x="2976" y="15100"/>
                    <a:pt x="3038" y="15083"/>
                    <a:pt x="3087" y="15034"/>
                  </a:cubicBezTo>
                  <a:cubicBezTo>
                    <a:pt x="3125" y="14996"/>
                    <a:pt x="3154" y="14958"/>
                    <a:pt x="3143" y="14892"/>
                  </a:cubicBezTo>
                  <a:cubicBezTo>
                    <a:pt x="3137" y="14866"/>
                    <a:pt x="3142" y="14836"/>
                    <a:pt x="3143" y="14810"/>
                  </a:cubicBezTo>
                  <a:cubicBezTo>
                    <a:pt x="3161" y="14616"/>
                    <a:pt x="3200" y="14556"/>
                    <a:pt x="3358" y="14513"/>
                  </a:cubicBezTo>
                  <a:cubicBezTo>
                    <a:pt x="3485" y="14480"/>
                    <a:pt x="3577" y="14371"/>
                    <a:pt x="3692" y="14314"/>
                  </a:cubicBezTo>
                  <a:cubicBezTo>
                    <a:pt x="3716" y="14301"/>
                    <a:pt x="3723" y="14250"/>
                    <a:pt x="3764" y="14252"/>
                  </a:cubicBezTo>
                  <a:cubicBezTo>
                    <a:pt x="3805" y="14256"/>
                    <a:pt x="3811" y="14235"/>
                    <a:pt x="3787" y="14196"/>
                  </a:cubicBezTo>
                  <a:cubicBezTo>
                    <a:pt x="3771" y="14172"/>
                    <a:pt x="3786" y="14155"/>
                    <a:pt x="3801" y="14138"/>
                  </a:cubicBezTo>
                  <a:cubicBezTo>
                    <a:pt x="3961" y="13957"/>
                    <a:pt x="4043" y="13739"/>
                    <a:pt x="4046" y="13475"/>
                  </a:cubicBezTo>
                  <a:cubicBezTo>
                    <a:pt x="4047" y="13408"/>
                    <a:pt x="4088" y="13352"/>
                    <a:pt x="4139" y="13317"/>
                  </a:cubicBezTo>
                  <a:cubicBezTo>
                    <a:pt x="4167" y="13351"/>
                    <a:pt x="4147" y="13375"/>
                    <a:pt x="4143" y="13402"/>
                  </a:cubicBezTo>
                  <a:cubicBezTo>
                    <a:pt x="4140" y="13423"/>
                    <a:pt x="4125" y="13459"/>
                    <a:pt x="4134" y="13466"/>
                  </a:cubicBezTo>
                  <a:cubicBezTo>
                    <a:pt x="4217" y="13553"/>
                    <a:pt x="4171" y="13658"/>
                    <a:pt x="4167" y="13758"/>
                  </a:cubicBezTo>
                  <a:cubicBezTo>
                    <a:pt x="4165" y="13770"/>
                    <a:pt x="4177" y="13782"/>
                    <a:pt x="4191" y="13811"/>
                  </a:cubicBezTo>
                  <a:cubicBezTo>
                    <a:pt x="4207" y="13753"/>
                    <a:pt x="4214" y="13708"/>
                    <a:pt x="4235" y="13666"/>
                  </a:cubicBezTo>
                  <a:cubicBezTo>
                    <a:pt x="4255" y="13628"/>
                    <a:pt x="4255" y="13585"/>
                    <a:pt x="4238" y="13535"/>
                  </a:cubicBezTo>
                  <a:cubicBezTo>
                    <a:pt x="4178" y="13371"/>
                    <a:pt x="4253" y="13224"/>
                    <a:pt x="4408" y="13218"/>
                  </a:cubicBezTo>
                  <a:cubicBezTo>
                    <a:pt x="4486" y="13215"/>
                    <a:pt x="4561" y="13173"/>
                    <a:pt x="4640" y="13193"/>
                  </a:cubicBezTo>
                  <a:cubicBezTo>
                    <a:pt x="4671" y="13201"/>
                    <a:pt x="4688" y="13171"/>
                    <a:pt x="4707" y="13146"/>
                  </a:cubicBezTo>
                  <a:cubicBezTo>
                    <a:pt x="4805" y="13018"/>
                    <a:pt x="4897" y="12998"/>
                    <a:pt x="5014" y="13087"/>
                  </a:cubicBezTo>
                  <a:cubicBezTo>
                    <a:pt x="5068" y="13127"/>
                    <a:pt x="5090" y="13108"/>
                    <a:pt x="5109" y="13046"/>
                  </a:cubicBezTo>
                  <a:cubicBezTo>
                    <a:pt x="5117" y="13021"/>
                    <a:pt x="5125" y="12986"/>
                    <a:pt x="5143" y="12975"/>
                  </a:cubicBezTo>
                  <a:cubicBezTo>
                    <a:pt x="5235" y="12917"/>
                    <a:pt x="5212" y="12830"/>
                    <a:pt x="5178" y="12752"/>
                  </a:cubicBezTo>
                  <a:cubicBezTo>
                    <a:pt x="5153" y="12698"/>
                    <a:pt x="5152" y="12660"/>
                    <a:pt x="5185" y="12616"/>
                  </a:cubicBezTo>
                  <a:cubicBezTo>
                    <a:pt x="5207" y="12588"/>
                    <a:pt x="5206" y="12559"/>
                    <a:pt x="5189" y="12528"/>
                  </a:cubicBezTo>
                  <a:cubicBezTo>
                    <a:pt x="5129" y="12422"/>
                    <a:pt x="5130" y="12300"/>
                    <a:pt x="5127" y="12181"/>
                  </a:cubicBezTo>
                  <a:cubicBezTo>
                    <a:pt x="5123" y="12097"/>
                    <a:pt x="5116" y="12020"/>
                    <a:pt x="5030" y="12000"/>
                  </a:cubicBezTo>
                  <a:cubicBezTo>
                    <a:pt x="4991" y="11992"/>
                    <a:pt x="4981" y="11958"/>
                    <a:pt x="4984" y="11917"/>
                  </a:cubicBezTo>
                  <a:cubicBezTo>
                    <a:pt x="4987" y="11820"/>
                    <a:pt x="4968" y="11724"/>
                    <a:pt x="4963" y="11628"/>
                  </a:cubicBezTo>
                  <a:cubicBezTo>
                    <a:pt x="4954" y="11448"/>
                    <a:pt x="5000" y="11280"/>
                    <a:pt x="5055" y="11117"/>
                  </a:cubicBezTo>
                  <a:cubicBezTo>
                    <a:pt x="5084" y="11038"/>
                    <a:pt x="5144" y="10997"/>
                    <a:pt x="5214" y="10989"/>
                  </a:cubicBezTo>
                  <a:cubicBezTo>
                    <a:pt x="5315" y="10976"/>
                    <a:pt x="5390" y="10929"/>
                    <a:pt x="5441" y="10819"/>
                  </a:cubicBezTo>
                  <a:cubicBezTo>
                    <a:pt x="5480" y="10735"/>
                    <a:pt x="5557" y="10698"/>
                    <a:pt x="5628" y="10656"/>
                  </a:cubicBezTo>
                  <a:cubicBezTo>
                    <a:pt x="5662" y="10635"/>
                    <a:pt x="5685" y="10654"/>
                    <a:pt x="5679" y="10697"/>
                  </a:cubicBezTo>
                  <a:cubicBezTo>
                    <a:pt x="5672" y="10759"/>
                    <a:pt x="5680" y="10817"/>
                    <a:pt x="5692" y="10875"/>
                  </a:cubicBezTo>
                  <a:cubicBezTo>
                    <a:pt x="5704" y="10929"/>
                    <a:pt x="5689" y="10976"/>
                    <a:pt x="5666" y="11020"/>
                  </a:cubicBezTo>
                  <a:cubicBezTo>
                    <a:pt x="5623" y="11105"/>
                    <a:pt x="5626" y="11198"/>
                    <a:pt x="5623" y="11290"/>
                  </a:cubicBezTo>
                  <a:cubicBezTo>
                    <a:pt x="5619" y="11354"/>
                    <a:pt x="5643" y="11388"/>
                    <a:pt x="5698" y="11384"/>
                  </a:cubicBezTo>
                  <a:cubicBezTo>
                    <a:pt x="5743" y="11380"/>
                    <a:pt x="5787" y="11384"/>
                    <a:pt x="5802" y="11446"/>
                  </a:cubicBezTo>
                  <a:cubicBezTo>
                    <a:pt x="5817" y="11512"/>
                    <a:pt x="5793" y="11562"/>
                    <a:pt x="5749" y="11603"/>
                  </a:cubicBezTo>
                  <a:cubicBezTo>
                    <a:pt x="5723" y="11624"/>
                    <a:pt x="5698" y="11647"/>
                    <a:pt x="5666" y="11652"/>
                  </a:cubicBezTo>
                  <a:cubicBezTo>
                    <a:pt x="5655" y="11654"/>
                    <a:pt x="5637" y="11660"/>
                    <a:pt x="5636" y="11667"/>
                  </a:cubicBezTo>
                  <a:cubicBezTo>
                    <a:pt x="5619" y="11807"/>
                    <a:pt x="5501" y="11869"/>
                    <a:pt x="5455" y="11987"/>
                  </a:cubicBezTo>
                  <a:cubicBezTo>
                    <a:pt x="5422" y="12064"/>
                    <a:pt x="5456" y="12152"/>
                    <a:pt x="5425" y="12234"/>
                  </a:cubicBezTo>
                  <a:cubicBezTo>
                    <a:pt x="5444" y="12237"/>
                    <a:pt x="5460" y="12237"/>
                    <a:pt x="5474" y="12244"/>
                  </a:cubicBezTo>
                  <a:cubicBezTo>
                    <a:pt x="5562" y="12282"/>
                    <a:pt x="5572" y="12310"/>
                    <a:pt x="5537" y="12419"/>
                  </a:cubicBezTo>
                  <a:cubicBezTo>
                    <a:pt x="5525" y="12456"/>
                    <a:pt x="5551" y="12609"/>
                    <a:pt x="5572" y="12607"/>
                  </a:cubicBezTo>
                  <a:cubicBezTo>
                    <a:pt x="5643" y="12601"/>
                    <a:pt x="5694" y="12684"/>
                    <a:pt x="5774" y="12657"/>
                  </a:cubicBezTo>
                  <a:cubicBezTo>
                    <a:pt x="5835" y="12636"/>
                    <a:pt x="5865" y="12701"/>
                    <a:pt x="5836" y="12770"/>
                  </a:cubicBezTo>
                  <a:cubicBezTo>
                    <a:pt x="5822" y="12804"/>
                    <a:pt x="5781" y="12822"/>
                    <a:pt x="5785" y="12870"/>
                  </a:cubicBezTo>
                  <a:cubicBezTo>
                    <a:pt x="5861" y="12879"/>
                    <a:pt x="5922" y="12864"/>
                    <a:pt x="5974" y="12802"/>
                  </a:cubicBezTo>
                  <a:cubicBezTo>
                    <a:pt x="5989" y="12784"/>
                    <a:pt x="6014" y="12769"/>
                    <a:pt x="6035" y="12763"/>
                  </a:cubicBezTo>
                  <a:cubicBezTo>
                    <a:pt x="6098" y="12744"/>
                    <a:pt x="6149" y="12706"/>
                    <a:pt x="6190" y="12644"/>
                  </a:cubicBezTo>
                  <a:cubicBezTo>
                    <a:pt x="6221" y="12596"/>
                    <a:pt x="6265" y="12572"/>
                    <a:pt x="6313" y="12611"/>
                  </a:cubicBezTo>
                  <a:cubicBezTo>
                    <a:pt x="6379" y="12666"/>
                    <a:pt x="6407" y="12636"/>
                    <a:pt x="6427" y="12555"/>
                  </a:cubicBezTo>
                  <a:cubicBezTo>
                    <a:pt x="6433" y="12522"/>
                    <a:pt x="6452" y="12480"/>
                    <a:pt x="6492" y="12492"/>
                  </a:cubicBezTo>
                  <a:cubicBezTo>
                    <a:pt x="6534" y="12504"/>
                    <a:pt x="6574" y="12522"/>
                    <a:pt x="6586" y="12583"/>
                  </a:cubicBezTo>
                  <a:cubicBezTo>
                    <a:pt x="6603" y="12671"/>
                    <a:pt x="6588" y="12710"/>
                    <a:pt x="6486" y="12777"/>
                  </a:cubicBezTo>
                  <a:cubicBezTo>
                    <a:pt x="6578" y="12776"/>
                    <a:pt x="6597" y="12844"/>
                    <a:pt x="6627" y="12904"/>
                  </a:cubicBezTo>
                  <a:cubicBezTo>
                    <a:pt x="6670" y="12988"/>
                    <a:pt x="6693" y="12982"/>
                    <a:pt x="6765" y="12929"/>
                  </a:cubicBezTo>
                  <a:cubicBezTo>
                    <a:pt x="6859" y="12858"/>
                    <a:pt x="6952" y="12777"/>
                    <a:pt x="7068" y="12752"/>
                  </a:cubicBezTo>
                  <a:cubicBezTo>
                    <a:pt x="7174" y="12729"/>
                    <a:pt x="7264" y="12672"/>
                    <a:pt x="7349" y="12590"/>
                  </a:cubicBezTo>
                  <a:cubicBezTo>
                    <a:pt x="7495" y="12448"/>
                    <a:pt x="7672" y="12385"/>
                    <a:pt x="7858" y="12360"/>
                  </a:cubicBezTo>
                  <a:cubicBezTo>
                    <a:pt x="7925" y="12351"/>
                    <a:pt x="7993" y="12370"/>
                    <a:pt x="8043" y="12430"/>
                  </a:cubicBezTo>
                  <a:cubicBezTo>
                    <a:pt x="8069" y="12462"/>
                    <a:pt x="8090" y="12502"/>
                    <a:pt x="8041" y="12532"/>
                  </a:cubicBezTo>
                  <a:cubicBezTo>
                    <a:pt x="8006" y="12553"/>
                    <a:pt x="8012" y="12578"/>
                    <a:pt x="8025" y="12611"/>
                  </a:cubicBezTo>
                  <a:cubicBezTo>
                    <a:pt x="8039" y="12647"/>
                    <a:pt x="8061" y="12653"/>
                    <a:pt x="8092" y="12650"/>
                  </a:cubicBezTo>
                  <a:cubicBezTo>
                    <a:pt x="8236" y="12636"/>
                    <a:pt x="8359" y="12553"/>
                    <a:pt x="8373" y="12390"/>
                  </a:cubicBezTo>
                  <a:cubicBezTo>
                    <a:pt x="8379" y="12326"/>
                    <a:pt x="8410" y="12287"/>
                    <a:pt x="8466" y="12286"/>
                  </a:cubicBezTo>
                  <a:cubicBezTo>
                    <a:pt x="8533" y="12285"/>
                    <a:pt x="8573" y="12237"/>
                    <a:pt x="8609" y="12182"/>
                  </a:cubicBezTo>
                  <a:cubicBezTo>
                    <a:pt x="8675" y="12082"/>
                    <a:pt x="8705" y="11971"/>
                    <a:pt x="8690" y="11845"/>
                  </a:cubicBezTo>
                  <a:cubicBezTo>
                    <a:pt x="8681" y="11758"/>
                    <a:pt x="8672" y="11669"/>
                    <a:pt x="8667" y="11583"/>
                  </a:cubicBezTo>
                  <a:cubicBezTo>
                    <a:pt x="8659" y="11422"/>
                    <a:pt x="8662" y="11258"/>
                    <a:pt x="8738" y="11114"/>
                  </a:cubicBezTo>
                  <a:cubicBezTo>
                    <a:pt x="8767" y="11061"/>
                    <a:pt x="8776" y="11003"/>
                    <a:pt x="8790" y="10944"/>
                  </a:cubicBezTo>
                  <a:cubicBezTo>
                    <a:pt x="8831" y="10752"/>
                    <a:pt x="8941" y="10637"/>
                    <a:pt x="9103" y="10618"/>
                  </a:cubicBezTo>
                  <a:cubicBezTo>
                    <a:pt x="9128" y="10615"/>
                    <a:pt x="9150" y="10621"/>
                    <a:pt x="9164" y="10647"/>
                  </a:cubicBezTo>
                  <a:cubicBezTo>
                    <a:pt x="9222" y="10756"/>
                    <a:pt x="9313" y="10838"/>
                    <a:pt x="9357" y="10960"/>
                  </a:cubicBezTo>
                  <a:cubicBezTo>
                    <a:pt x="9387" y="11039"/>
                    <a:pt x="9441" y="11066"/>
                    <a:pt x="9499" y="11053"/>
                  </a:cubicBezTo>
                  <a:cubicBezTo>
                    <a:pt x="9576" y="11035"/>
                    <a:pt x="9615" y="10987"/>
                    <a:pt x="9625" y="10894"/>
                  </a:cubicBezTo>
                  <a:cubicBezTo>
                    <a:pt x="9628" y="10867"/>
                    <a:pt x="9628" y="10838"/>
                    <a:pt x="9627" y="10810"/>
                  </a:cubicBezTo>
                  <a:cubicBezTo>
                    <a:pt x="9620" y="10658"/>
                    <a:pt x="9638" y="10507"/>
                    <a:pt x="9656" y="10354"/>
                  </a:cubicBezTo>
                  <a:cubicBezTo>
                    <a:pt x="9658" y="10325"/>
                    <a:pt x="9681" y="10293"/>
                    <a:pt x="9645" y="10262"/>
                  </a:cubicBezTo>
                  <a:cubicBezTo>
                    <a:pt x="9607" y="10291"/>
                    <a:pt x="9572" y="10309"/>
                    <a:pt x="9519" y="10282"/>
                  </a:cubicBezTo>
                  <a:cubicBezTo>
                    <a:pt x="9435" y="10238"/>
                    <a:pt x="9398" y="10160"/>
                    <a:pt x="9392" y="10067"/>
                  </a:cubicBezTo>
                  <a:cubicBezTo>
                    <a:pt x="9385" y="9976"/>
                    <a:pt x="9380" y="9885"/>
                    <a:pt x="9370" y="9793"/>
                  </a:cubicBezTo>
                  <a:cubicBezTo>
                    <a:pt x="9364" y="9732"/>
                    <a:pt x="9370" y="9657"/>
                    <a:pt x="9424" y="9638"/>
                  </a:cubicBezTo>
                  <a:cubicBezTo>
                    <a:pt x="9529" y="9597"/>
                    <a:pt x="9612" y="9509"/>
                    <a:pt x="9720" y="9471"/>
                  </a:cubicBezTo>
                  <a:cubicBezTo>
                    <a:pt x="9815" y="9438"/>
                    <a:pt x="9934" y="9482"/>
                    <a:pt x="10010" y="9371"/>
                  </a:cubicBezTo>
                  <a:cubicBezTo>
                    <a:pt x="10016" y="9363"/>
                    <a:pt x="10033" y="9364"/>
                    <a:pt x="10044" y="9366"/>
                  </a:cubicBezTo>
                  <a:cubicBezTo>
                    <a:pt x="10143" y="9391"/>
                    <a:pt x="10248" y="9402"/>
                    <a:pt x="10338" y="9457"/>
                  </a:cubicBezTo>
                  <a:cubicBezTo>
                    <a:pt x="10409" y="9500"/>
                    <a:pt x="10479" y="9508"/>
                    <a:pt x="10553" y="9505"/>
                  </a:cubicBezTo>
                  <a:cubicBezTo>
                    <a:pt x="10662" y="9503"/>
                    <a:pt x="10662" y="9503"/>
                    <a:pt x="10681" y="9371"/>
                  </a:cubicBezTo>
                  <a:cubicBezTo>
                    <a:pt x="10686" y="9325"/>
                    <a:pt x="10697" y="9291"/>
                    <a:pt x="10748" y="9302"/>
                  </a:cubicBezTo>
                  <a:cubicBezTo>
                    <a:pt x="10824" y="9318"/>
                    <a:pt x="10901" y="9272"/>
                    <a:pt x="10946" y="9225"/>
                  </a:cubicBezTo>
                  <a:cubicBezTo>
                    <a:pt x="11020" y="9149"/>
                    <a:pt x="11086" y="9136"/>
                    <a:pt x="11170" y="9165"/>
                  </a:cubicBezTo>
                  <a:cubicBezTo>
                    <a:pt x="11196" y="9172"/>
                    <a:pt x="11231" y="9182"/>
                    <a:pt x="11239" y="9139"/>
                  </a:cubicBezTo>
                  <a:cubicBezTo>
                    <a:pt x="11248" y="9095"/>
                    <a:pt x="11219" y="9070"/>
                    <a:pt x="11188" y="9060"/>
                  </a:cubicBezTo>
                  <a:cubicBezTo>
                    <a:pt x="11166" y="9053"/>
                    <a:pt x="11139" y="9050"/>
                    <a:pt x="11118" y="9060"/>
                  </a:cubicBezTo>
                  <a:cubicBezTo>
                    <a:pt x="11024" y="9098"/>
                    <a:pt x="10964" y="9022"/>
                    <a:pt x="10893" y="8974"/>
                  </a:cubicBezTo>
                  <a:cubicBezTo>
                    <a:pt x="10809" y="8919"/>
                    <a:pt x="10794" y="8841"/>
                    <a:pt x="10833" y="8732"/>
                  </a:cubicBezTo>
                  <a:cubicBezTo>
                    <a:pt x="10774" y="8762"/>
                    <a:pt x="10747" y="8824"/>
                    <a:pt x="10695" y="8815"/>
                  </a:cubicBezTo>
                  <a:cubicBezTo>
                    <a:pt x="10601" y="8798"/>
                    <a:pt x="10510" y="8867"/>
                    <a:pt x="10417" y="8815"/>
                  </a:cubicBezTo>
                  <a:cubicBezTo>
                    <a:pt x="10404" y="8807"/>
                    <a:pt x="10380" y="8822"/>
                    <a:pt x="10361" y="8829"/>
                  </a:cubicBezTo>
                  <a:cubicBezTo>
                    <a:pt x="10195" y="8887"/>
                    <a:pt x="10033" y="8953"/>
                    <a:pt x="9871" y="9026"/>
                  </a:cubicBezTo>
                  <a:cubicBezTo>
                    <a:pt x="9721" y="9094"/>
                    <a:pt x="9567" y="9151"/>
                    <a:pt x="9412" y="9207"/>
                  </a:cubicBezTo>
                  <a:cubicBezTo>
                    <a:pt x="9375" y="9220"/>
                    <a:pt x="9338" y="9227"/>
                    <a:pt x="9308" y="9260"/>
                  </a:cubicBezTo>
                  <a:cubicBezTo>
                    <a:pt x="9291" y="9277"/>
                    <a:pt x="9267" y="9293"/>
                    <a:pt x="9244" y="9271"/>
                  </a:cubicBezTo>
                  <a:cubicBezTo>
                    <a:pt x="9224" y="9252"/>
                    <a:pt x="9243" y="9230"/>
                    <a:pt x="9247" y="9209"/>
                  </a:cubicBezTo>
                  <a:cubicBezTo>
                    <a:pt x="9255" y="9171"/>
                    <a:pt x="9253" y="9132"/>
                    <a:pt x="9226" y="9109"/>
                  </a:cubicBezTo>
                  <a:cubicBezTo>
                    <a:pt x="9199" y="9086"/>
                    <a:pt x="9188" y="9128"/>
                    <a:pt x="9168" y="9140"/>
                  </a:cubicBezTo>
                  <a:cubicBezTo>
                    <a:pt x="9135" y="9162"/>
                    <a:pt x="9099" y="9159"/>
                    <a:pt x="9070" y="9132"/>
                  </a:cubicBezTo>
                  <a:cubicBezTo>
                    <a:pt x="9041" y="9102"/>
                    <a:pt x="9068" y="9071"/>
                    <a:pt x="9078" y="9045"/>
                  </a:cubicBezTo>
                  <a:cubicBezTo>
                    <a:pt x="9101" y="8986"/>
                    <a:pt x="9097" y="8917"/>
                    <a:pt x="9054" y="8896"/>
                  </a:cubicBezTo>
                  <a:cubicBezTo>
                    <a:pt x="8976" y="8859"/>
                    <a:pt x="8918" y="8782"/>
                    <a:pt x="8841" y="8755"/>
                  </a:cubicBezTo>
                  <a:cubicBezTo>
                    <a:pt x="8777" y="8731"/>
                    <a:pt x="8772" y="8685"/>
                    <a:pt x="8756" y="8625"/>
                  </a:cubicBezTo>
                  <a:cubicBezTo>
                    <a:pt x="8713" y="8456"/>
                    <a:pt x="8792" y="8302"/>
                    <a:pt x="8792" y="8136"/>
                  </a:cubicBezTo>
                  <a:cubicBezTo>
                    <a:pt x="8792" y="8027"/>
                    <a:pt x="8784" y="7927"/>
                    <a:pt x="8749" y="7831"/>
                  </a:cubicBezTo>
                  <a:cubicBezTo>
                    <a:pt x="8732" y="7782"/>
                    <a:pt x="8717" y="7738"/>
                    <a:pt x="8724" y="7685"/>
                  </a:cubicBezTo>
                  <a:cubicBezTo>
                    <a:pt x="8733" y="7610"/>
                    <a:pt x="8720" y="7541"/>
                    <a:pt x="8697" y="7469"/>
                  </a:cubicBezTo>
                  <a:cubicBezTo>
                    <a:pt x="8655" y="7331"/>
                    <a:pt x="8666" y="7201"/>
                    <a:pt x="8757" y="7082"/>
                  </a:cubicBezTo>
                  <a:cubicBezTo>
                    <a:pt x="8797" y="7029"/>
                    <a:pt x="8864" y="6993"/>
                    <a:pt x="8868" y="6901"/>
                  </a:cubicBezTo>
                  <a:cubicBezTo>
                    <a:pt x="8870" y="6855"/>
                    <a:pt x="8913" y="6845"/>
                    <a:pt x="8952" y="6845"/>
                  </a:cubicBezTo>
                  <a:cubicBezTo>
                    <a:pt x="8997" y="6848"/>
                    <a:pt x="9038" y="6837"/>
                    <a:pt x="9069" y="6794"/>
                  </a:cubicBezTo>
                  <a:cubicBezTo>
                    <a:pt x="9123" y="6721"/>
                    <a:pt x="9186" y="6657"/>
                    <a:pt x="9227" y="6570"/>
                  </a:cubicBezTo>
                  <a:cubicBezTo>
                    <a:pt x="9302" y="6401"/>
                    <a:pt x="9401" y="6254"/>
                    <a:pt x="9506" y="6107"/>
                  </a:cubicBezTo>
                  <a:cubicBezTo>
                    <a:pt x="9576" y="6010"/>
                    <a:pt x="9661" y="5917"/>
                    <a:pt x="9689" y="5789"/>
                  </a:cubicBezTo>
                  <a:cubicBezTo>
                    <a:pt x="9714" y="5679"/>
                    <a:pt x="9758" y="5611"/>
                    <a:pt x="9854" y="5581"/>
                  </a:cubicBezTo>
                  <a:cubicBezTo>
                    <a:pt x="9934" y="5555"/>
                    <a:pt x="9939" y="5536"/>
                    <a:pt x="9924" y="5440"/>
                  </a:cubicBezTo>
                  <a:cubicBezTo>
                    <a:pt x="9919" y="5403"/>
                    <a:pt x="9919" y="5367"/>
                    <a:pt x="9925" y="5331"/>
                  </a:cubicBezTo>
                  <a:cubicBezTo>
                    <a:pt x="9936" y="5252"/>
                    <a:pt x="9912" y="5188"/>
                    <a:pt x="9877" y="5122"/>
                  </a:cubicBezTo>
                  <a:cubicBezTo>
                    <a:pt x="9832" y="5038"/>
                    <a:pt x="9760" y="4987"/>
                    <a:pt x="9706" y="4913"/>
                  </a:cubicBezTo>
                  <a:cubicBezTo>
                    <a:pt x="9685" y="4883"/>
                    <a:pt x="9628" y="4834"/>
                    <a:pt x="9596" y="4860"/>
                  </a:cubicBezTo>
                  <a:cubicBezTo>
                    <a:pt x="9546" y="4903"/>
                    <a:pt x="9513" y="4887"/>
                    <a:pt x="9469" y="4861"/>
                  </a:cubicBezTo>
                  <a:cubicBezTo>
                    <a:pt x="9432" y="4841"/>
                    <a:pt x="9388" y="4838"/>
                    <a:pt x="9355" y="4865"/>
                  </a:cubicBezTo>
                  <a:cubicBezTo>
                    <a:pt x="9311" y="4903"/>
                    <a:pt x="9275" y="4899"/>
                    <a:pt x="9226" y="4875"/>
                  </a:cubicBezTo>
                  <a:cubicBezTo>
                    <a:pt x="9162" y="4845"/>
                    <a:pt x="9112" y="4874"/>
                    <a:pt x="9094" y="4936"/>
                  </a:cubicBezTo>
                  <a:cubicBezTo>
                    <a:pt x="9061" y="5048"/>
                    <a:pt x="9006" y="5135"/>
                    <a:pt x="8912" y="5186"/>
                  </a:cubicBezTo>
                  <a:cubicBezTo>
                    <a:pt x="8875" y="5205"/>
                    <a:pt x="8851" y="5245"/>
                    <a:pt x="8869" y="5300"/>
                  </a:cubicBezTo>
                  <a:cubicBezTo>
                    <a:pt x="8903" y="5404"/>
                    <a:pt x="8869" y="5497"/>
                    <a:pt x="8813" y="5568"/>
                  </a:cubicBezTo>
                  <a:cubicBezTo>
                    <a:pt x="8751" y="5649"/>
                    <a:pt x="8777" y="5720"/>
                    <a:pt x="8806" y="5797"/>
                  </a:cubicBezTo>
                  <a:cubicBezTo>
                    <a:pt x="8815" y="5822"/>
                    <a:pt x="8836" y="5840"/>
                    <a:pt x="8847" y="5864"/>
                  </a:cubicBezTo>
                  <a:cubicBezTo>
                    <a:pt x="8893" y="5954"/>
                    <a:pt x="8887" y="6006"/>
                    <a:pt x="8816" y="6065"/>
                  </a:cubicBezTo>
                  <a:cubicBezTo>
                    <a:pt x="8782" y="6094"/>
                    <a:pt x="8757" y="6126"/>
                    <a:pt x="8737" y="6165"/>
                  </a:cubicBezTo>
                  <a:cubicBezTo>
                    <a:pt x="8652" y="6342"/>
                    <a:pt x="8573" y="6524"/>
                    <a:pt x="8397" y="6603"/>
                  </a:cubicBezTo>
                  <a:cubicBezTo>
                    <a:pt x="8391" y="6605"/>
                    <a:pt x="8388" y="6620"/>
                    <a:pt x="8382" y="6624"/>
                  </a:cubicBezTo>
                  <a:cubicBezTo>
                    <a:pt x="8283" y="6672"/>
                    <a:pt x="8207" y="6760"/>
                    <a:pt x="8121" y="6833"/>
                  </a:cubicBezTo>
                  <a:cubicBezTo>
                    <a:pt x="8080" y="6870"/>
                    <a:pt x="8046" y="6904"/>
                    <a:pt x="8014" y="6951"/>
                  </a:cubicBezTo>
                  <a:cubicBezTo>
                    <a:pt x="7947" y="7048"/>
                    <a:pt x="7936" y="7199"/>
                    <a:pt x="7811" y="7240"/>
                  </a:cubicBezTo>
                  <a:cubicBezTo>
                    <a:pt x="7794" y="7246"/>
                    <a:pt x="7795" y="7280"/>
                    <a:pt x="7794" y="7303"/>
                  </a:cubicBezTo>
                  <a:cubicBezTo>
                    <a:pt x="7788" y="7402"/>
                    <a:pt x="7744" y="7461"/>
                    <a:pt x="7647" y="7474"/>
                  </a:cubicBezTo>
                  <a:cubicBezTo>
                    <a:pt x="7701" y="7566"/>
                    <a:pt x="7692" y="7651"/>
                    <a:pt x="7669" y="7736"/>
                  </a:cubicBezTo>
                  <a:cubicBezTo>
                    <a:pt x="7652" y="7795"/>
                    <a:pt x="7654" y="7855"/>
                    <a:pt x="7665" y="7915"/>
                  </a:cubicBezTo>
                  <a:cubicBezTo>
                    <a:pt x="7672" y="7961"/>
                    <a:pt x="7677" y="8010"/>
                    <a:pt x="7624" y="8027"/>
                  </a:cubicBezTo>
                  <a:cubicBezTo>
                    <a:pt x="7584" y="8039"/>
                    <a:pt x="7580" y="8076"/>
                    <a:pt x="7583" y="8113"/>
                  </a:cubicBezTo>
                  <a:cubicBezTo>
                    <a:pt x="7592" y="8266"/>
                    <a:pt x="7593" y="8418"/>
                    <a:pt x="7617" y="8569"/>
                  </a:cubicBezTo>
                  <a:cubicBezTo>
                    <a:pt x="7633" y="8678"/>
                    <a:pt x="7683" y="8734"/>
                    <a:pt x="7765" y="8755"/>
                  </a:cubicBezTo>
                  <a:cubicBezTo>
                    <a:pt x="7809" y="8765"/>
                    <a:pt x="7835" y="8788"/>
                    <a:pt x="7850" y="8836"/>
                  </a:cubicBezTo>
                  <a:cubicBezTo>
                    <a:pt x="7861" y="8867"/>
                    <a:pt x="7884" y="8886"/>
                    <a:pt x="7904" y="8907"/>
                  </a:cubicBezTo>
                  <a:cubicBezTo>
                    <a:pt x="7979" y="8987"/>
                    <a:pt x="8011" y="9101"/>
                    <a:pt x="8065" y="9198"/>
                  </a:cubicBezTo>
                  <a:cubicBezTo>
                    <a:pt x="8088" y="9238"/>
                    <a:pt x="8072" y="9289"/>
                    <a:pt x="8053" y="9330"/>
                  </a:cubicBezTo>
                  <a:cubicBezTo>
                    <a:pt x="8014" y="9414"/>
                    <a:pt x="7976" y="9500"/>
                    <a:pt x="7894" y="9542"/>
                  </a:cubicBezTo>
                  <a:cubicBezTo>
                    <a:pt x="7913" y="9564"/>
                    <a:pt x="7929" y="9554"/>
                    <a:pt x="7944" y="9555"/>
                  </a:cubicBezTo>
                  <a:cubicBezTo>
                    <a:pt x="7981" y="9558"/>
                    <a:pt x="7996" y="9582"/>
                    <a:pt x="7978" y="9620"/>
                  </a:cubicBezTo>
                  <a:cubicBezTo>
                    <a:pt x="7925" y="9722"/>
                    <a:pt x="7863" y="9842"/>
                    <a:pt x="7775" y="9879"/>
                  </a:cubicBezTo>
                  <a:cubicBezTo>
                    <a:pt x="7690" y="9914"/>
                    <a:pt x="7631" y="9982"/>
                    <a:pt x="7555" y="10025"/>
                  </a:cubicBezTo>
                  <a:cubicBezTo>
                    <a:pt x="7506" y="10053"/>
                    <a:pt x="7472" y="10089"/>
                    <a:pt x="7473" y="10178"/>
                  </a:cubicBezTo>
                  <a:cubicBezTo>
                    <a:pt x="7475" y="10342"/>
                    <a:pt x="7443" y="10507"/>
                    <a:pt x="7432" y="10670"/>
                  </a:cubicBezTo>
                  <a:cubicBezTo>
                    <a:pt x="7425" y="10762"/>
                    <a:pt x="7420" y="10850"/>
                    <a:pt x="7400" y="10941"/>
                  </a:cubicBezTo>
                  <a:cubicBezTo>
                    <a:pt x="7382" y="11018"/>
                    <a:pt x="7362" y="11102"/>
                    <a:pt x="7373" y="11206"/>
                  </a:cubicBezTo>
                  <a:cubicBezTo>
                    <a:pt x="7428" y="11138"/>
                    <a:pt x="7434" y="11071"/>
                    <a:pt x="7454" y="11012"/>
                  </a:cubicBezTo>
                  <a:cubicBezTo>
                    <a:pt x="7472" y="10958"/>
                    <a:pt x="7475" y="10888"/>
                    <a:pt x="7553" y="10869"/>
                  </a:cubicBezTo>
                  <a:cubicBezTo>
                    <a:pt x="7522" y="11086"/>
                    <a:pt x="7455" y="11274"/>
                    <a:pt x="7411" y="11469"/>
                  </a:cubicBezTo>
                  <a:cubicBezTo>
                    <a:pt x="7411" y="11473"/>
                    <a:pt x="7408" y="11479"/>
                    <a:pt x="7406" y="11481"/>
                  </a:cubicBezTo>
                  <a:cubicBezTo>
                    <a:pt x="7391" y="11508"/>
                    <a:pt x="7382" y="11549"/>
                    <a:pt x="7350" y="11542"/>
                  </a:cubicBezTo>
                  <a:cubicBezTo>
                    <a:pt x="7315" y="11534"/>
                    <a:pt x="7322" y="11493"/>
                    <a:pt x="7324" y="11460"/>
                  </a:cubicBezTo>
                  <a:cubicBezTo>
                    <a:pt x="7326" y="11430"/>
                    <a:pt x="7344" y="11399"/>
                    <a:pt x="7319" y="11359"/>
                  </a:cubicBezTo>
                  <a:cubicBezTo>
                    <a:pt x="7302" y="11411"/>
                    <a:pt x="7285" y="11458"/>
                    <a:pt x="7270" y="11504"/>
                  </a:cubicBezTo>
                  <a:cubicBezTo>
                    <a:pt x="7232" y="11632"/>
                    <a:pt x="7232" y="11634"/>
                    <a:pt x="7110" y="11631"/>
                  </a:cubicBezTo>
                  <a:cubicBezTo>
                    <a:pt x="7064" y="11630"/>
                    <a:pt x="7016" y="11627"/>
                    <a:pt x="6969" y="11628"/>
                  </a:cubicBezTo>
                  <a:cubicBezTo>
                    <a:pt x="6852" y="11630"/>
                    <a:pt x="6760" y="11740"/>
                    <a:pt x="6760" y="11873"/>
                  </a:cubicBezTo>
                  <a:cubicBezTo>
                    <a:pt x="6760" y="12066"/>
                    <a:pt x="6760" y="12066"/>
                    <a:pt x="6594" y="12073"/>
                  </a:cubicBezTo>
                  <a:cubicBezTo>
                    <a:pt x="6532" y="12075"/>
                    <a:pt x="6474" y="12114"/>
                    <a:pt x="6409" y="12099"/>
                  </a:cubicBezTo>
                  <a:cubicBezTo>
                    <a:pt x="6358" y="12088"/>
                    <a:pt x="6312" y="12079"/>
                    <a:pt x="6333" y="11996"/>
                  </a:cubicBezTo>
                  <a:cubicBezTo>
                    <a:pt x="6338" y="11977"/>
                    <a:pt x="6335" y="11959"/>
                    <a:pt x="6317" y="11951"/>
                  </a:cubicBezTo>
                  <a:cubicBezTo>
                    <a:pt x="6297" y="11940"/>
                    <a:pt x="6280" y="11952"/>
                    <a:pt x="6264" y="11967"/>
                  </a:cubicBezTo>
                  <a:cubicBezTo>
                    <a:pt x="6242" y="11989"/>
                    <a:pt x="6244" y="12015"/>
                    <a:pt x="6256" y="12041"/>
                  </a:cubicBezTo>
                  <a:cubicBezTo>
                    <a:pt x="6272" y="12074"/>
                    <a:pt x="6296" y="12115"/>
                    <a:pt x="6270" y="12144"/>
                  </a:cubicBezTo>
                  <a:cubicBezTo>
                    <a:pt x="6189" y="12229"/>
                    <a:pt x="6183" y="12343"/>
                    <a:pt x="6170" y="12456"/>
                  </a:cubicBezTo>
                  <a:cubicBezTo>
                    <a:pt x="6167" y="12479"/>
                    <a:pt x="6157" y="12499"/>
                    <a:pt x="6148" y="12520"/>
                  </a:cubicBezTo>
                  <a:cubicBezTo>
                    <a:pt x="6142" y="12537"/>
                    <a:pt x="6131" y="12555"/>
                    <a:pt x="6113" y="12547"/>
                  </a:cubicBezTo>
                  <a:cubicBezTo>
                    <a:pt x="6032" y="12510"/>
                    <a:pt x="5931" y="12554"/>
                    <a:pt x="5861" y="12465"/>
                  </a:cubicBezTo>
                  <a:cubicBezTo>
                    <a:pt x="5845" y="12448"/>
                    <a:pt x="5824" y="12428"/>
                    <a:pt x="5800" y="12455"/>
                  </a:cubicBezTo>
                  <a:cubicBezTo>
                    <a:pt x="5760" y="12501"/>
                    <a:pt x="5743" y="12462"/>
                    <a:pt x="5735" y="12425"/>
                  </a:cubicBezTo>
                  <a:cubicBezTo>
                    <a:pt x="5729" y="12390"/>
                    <a:pt x="5734" y="12353"/>
                    <a:pt x="5734" y="12308"/>
                  </a:cubicBezTo>
                  <a:cubicBezTo>
                    <a:pt x="5584" y="12306"/>
                    <a:pt x="5496" y="12211"/>
                    <a:pt x="5465" y="12041"/>
                  </a:cubicBezTo>
                  <a:cubicBezTo>
                    <a:pt x="5462" y="12023"/>
                    <a:pt x="5459" y="12006"/>
                    <a:pt x="5456" y="1198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4A6EE566-B349-4932-8164-7E9C99065C96}"/>
                </a:ext>
              </a:extLst>
            </p:cNvPr>
            <p:cNvSpPr/>
            <p:nvPr/>
          </p:nvSpPr>
          <p:spPr>
            <a:xfrm>
              <a:off x="15481299" y="1638300"/>
              <a:ext cx="580837" cy="85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9" h="21346" extrusionOk="0">
                  <a:moveTo>
                    <a:pt x="11205" y="3659"/>
                  </a:moveTo>
                  <a:cubicBezTo>
                    <a:pt x="11600" y="3526"/>
                    <a:pt x="11615" y="3523"/>
                    <a:pt x="11494" y="3261"/>
                  </a:cubicBezTo>
                  <a:cubicBezTo>
                    <a:pt x="11403" y="3057"/>
                    <a:pt x="11478" y="2895"/>
                    <a:pt x="11621" y="2732"/>
                  </a:cubicBezTo>
                  <a:cubicBezTo>
                    <a:pt x="11757" y="2574"/>
                    <a:pt x="11949" y="2512"/>
                    <a:pt x="12172" y="2596"/>
                  </a:cubicBezTo>
                  <a:cubicBezTo>
                    <a:pt x="12344" y="2658"/>
                    <a:pt x="12510" y="2693"/>
                    <a:pt x="12697" y="2699"/>
                  </a:cubicBezTo>
                  <a:cubicBezTo>
                    <a:pt x="13020" y="2711"/>
                    <a:pt x="13289" y="2773"/>
                    <a:pt x="13288" y="3044"/>
                  </a:cubicBezTo>
                  <a:cubicBezTo>
                    <a:pt x="13852" y="3097"/>
                    <a:pt x="14215" y="2848"/>
                    <a:pt x="14608" y="2650"/>
                  </a:cubicBezTo>
                  <a:cubicBezTo>
                    <a:pt x="14734" y="2586"/>
                    <a:pt x="14887" y="2495"/>
                    <a:pt x="15019" y="2555"/>
                  </a:cubicBezTo>
                  <a:cubicBezTo>
                    <a:pt x="15453" y="2761"/>
                    <a:pt x="15701" y="2495"/>
                    <a:pt x="15980" y="2354"/>
                  </a:cubicBezTo>
                  <a:cubicBezTo>
                    <a:pt x="16195" y="2245"/>
                    <a:pt x="16310" y="2037"/>
                    <a:pt x="16633" y="2052"/>
                  </a:cubicBezTo>
                  <a:cubicBezTo>
                    <a:pt x="16740" y="2056"/>
                    <a:pt x="16783" y="1964"/>
                    <a:pt x="16827" y="1894"/>
                  </a:cubicBezTo>
                  <a:cubicBezTo>
                    <a:pt x="16887" y="1797"/>
                    <a:pt x="16957" y="1728"/>
                    <a:pt x="17130" y="1748"/>
                  </a:cubicBezTo>
                  <a:cubicBezTo>
                    <a:pt x="17372" y="1773"/>
                    <a:pt x="17427" y="1632"/>
                    <a:pt x="17387" y="1508"/>
                  </a:cubicBezTo>
                  <a:cubicBezTo>
                    <a:pt x="17256" y="1114"/>
                    <a:pt x="17553" y="890"/>
                    <a:pt x="17938" y="712"/>
                  </a:cubicBezTo>
                  <a:cubicBezTo>
                    <a:pt x="18124" y="627"/>
                    <a:pt x="18306" y="549"/>
                    <a:pt x="18410" y="395"/>
                  </a:cubicBezTo>
                  <a:cubicBezTo>
                    <a:pt x="18457" y="322"/>
                    <a:pt x="18548" y="291"/>
                    <a:pt x="18655" y="287"/>
                  </a:cubicBezTo>
                  <a:cubicBezTo>
                    <a:pt x="18816" y="283"/>
                    <a:pt x="18937" y="223"/>
                    <a:pt x="19066" y="163"/>
                  </a:cubicBezTo>
                  <a:cubicBezTo>
                    <a:pt x="19902" y="-235"/>
                    <a:pt x="21081" y="132"/>
                    <a:pt x="21314" y="858"/>
                  </a:cubicBezTo>
                  <a:cubicBezTo>
                    <a:pt x="21355" y="980"/>
                    <a:pt x="21401" y="1102"/>
                    <a:pt x="21452" y="1220"/>
                  </a:cubicBezTo>
                  <a:cubicBezTo>
                    <a:pt x="21508" y="1356"/>
                    <a:pt x="21537" y="1491"/>
                    <a:pt x="21403" y="1611"/>
                  </a:cubicBezTo>
                  <a:cubicBezTo>
                    <a:pt x="21296" y="1711"/>
                    <a:pt x="21265" y="1789"/>
                    <a:pt x="21411" y="1897"/>
                  </a:cubicBezTo>
                  <a:cubicBezTo>
                    <a:pt x="21537" y="1987"/>
                    <a:pt x="21429" y="2087"/>
                    <a:pt x="21327" y="2155"/>
                  </a:cubicBezTo>
                  <a:cubicBezTo>
                    <a:pt x="21092" y="2301"/>
                    <a:pt x="20928" y="2487"/>
                    <a:pt x="20791" y="2689"/>
                  </a:cubicBezTo>
                  <a:cubicBezTo>
                    <a:pt x="20678" y="2854"/>
                    <a:pt x="20519" y="3010"/>
                    <a:pt x="20665" y="3201"/>
                  </a:cubicBezTo>
                  <a:cubicBezTo>
                    <a:pt x="20594" y="3224"/>
                    <a:pt x="20559" y="3250"/>
                    <a:pt x="20538" y="3243"/>
                  </a:cubicBezTo>
                  <a:cubicBezTo>
                    <a:pt x="20129" y="3105"/>
                    <a:pt x="19807" y="3192"/>
                    <a:pt x="19522" y="3443"/>
                  </a:cubicBezTo>
                  <a:cubicBezTo>
                    <a:pt x="19007" y="3899"/>
                    <a:pt x="18290" y="4047"/>
                    <a:pt x="17546" y="4144"/>
                  </a:cubicBezTo>
                  <a:cubicBezTo>
                    <a:pt x="17393" y="4162"/>
                    <a:pt x="17234" y="4179"/>
                    <a:pt x="17137" y="4268"/>
                  </a:cubicBezTo>
                  <a:cubicBezTo>
                    <a:pt x="16681" y="4718"/>
                    <a:pt x="15955" y="4879"/>
                    <a:pt x="15389" y="5206"/>
                  </a:cubicBezTo>
                  <a:cubicBezTo>
                    <a:pt x="15320" y="5245"/>
                    <a:pt x="15217" y="5300"/>
                    <a:pt x="15166" y="5281"/>
                  </a:cubicBezTo>
                  <a:cubicBezTo>
                    <a:pt x="14782" y="5166"/>
                    <a:pt x="14672" y="5395"/>
                    <a:pt x="14478" y="5554"/>
                  </a:cubicBezTo>
                  <a:cubicBezTo>
                    <a:pt x="14239" y="5756"/>
                    <a:pt x="13997" y="5947"/>
                    <a:pt x="13629" y="6051"/>
                  </a:cubicBezTo>
                  <a:cubicBezTo>
                    <a:pt x="13337" y="6135"/>
                    <a:pt x="13093" y="6337"/>
                    <a:pt x="12905" y="6546"/>
                  </a:cubicBezTo>
                  <a:cubicBezTo>
                    <a:pt x="12767" y="6701"/>
                    <a:pt x="12611" y="6848"/>
                    <a:pt x="12472" y="7005"/>
                  </a:cubicBezTo>
                  <a:cubicBezTo>
                    <a:pt x="12150" y="7363"/>
                    <a:pt x="11677" y="7450"/>
                    <a:pt x="11142" y="7415"/>
                  </a:cubicBezTo>
                  <a:cubicBezTo>
                    <a:pt x="11073" y="7490"/>
                    <a:pt x="11153" y="7528"/>
                    <a:pt x="11210" y="7570"/>
                  </a:cubicBezTo>
                  <a:cubicBezTo>
                    <a:pt x="11403" y="7705"/>
                    <a:pt x="11358" y="7840"/>
                    <a:pt x="11205" y="7963"/>
                  </a:cubicBezTo>
                  <a:cubicBezTo>
                    <a:pt x="11022" y="8113"/>
                    <a:pt x="10839" y="8254"/>
                    <a:pt x="10817" y="8472"/>
                  </a:cubicBezTo>
                  <a:cubicBezTo>
                    <a:pt x="10810" y="8546"/>
                    <a:pt x="10739" y="8621"/>
                    <a:pt x="10629" y="8637"/>
                  </a:cubicBezTo>
                  <a:cubicBezTo>
                    <a:pt x="10280" y="8684"/>
                    <a:pt x="10238" y="8857"/>
                    <a:pt x="10340" y="9104"/>
                  </a:cubicBezTo>
                  <a:cubicBezTo>
                    <a:pt x="9937" y="9124"/>
                    <a:pt x="9776" y="8815"/>
                    <a:pt x="9416" y="8788"/>
                  </a:cubicBezTo>
                  <a:cubicBezTo>
                    <a:pt x="9360" y="8982"/>
                    <a:pt x="9526" y="9161"/>
                    <a:pt x="9405" y="9360"/>
                  </a:cubicBezTo>
                  <a:cubicBezTo>
                    <a:pt x="9227" y="9654"/>
                    <a:pt x="9177" y="9684"/>
                    <a:pt x="8844" y="9452"/>
                  </a:cubicBezTo>
                  <a:cubicBezTo>
                    <a:pt x="8820" y="9436"/>
                    <a:pt x="8790" y="9426"/>
                    <a:pt x="8757" y="9411"/>
                  </a:cubicBezTo>
                  <a:cubicBezTo>
                    <a:pt x="8671" y="9489"/>
                    <a:pt x="8774" y="9547"/>
                    <a:pt x="8806" y="9603"/>
                  </a:cubicBezTo>
                  <a:cubicBezTo>
                    <a:pt x="9053" y="10010"/>
                    <a:pt x="9007" y="10311"/>
                    <a:pt x="8586" y="10611"/>
                  </a:cubicBezTo>
                  <a:cubicBezTo>
                    <a:pt x="8478" y="10690"/>
                    <a:pt x="8381" y="10731"/>
                    <a:pt x="8362" y="10861"/>
                  </a:cubicBezTo>
                  <a:cubicBezTo>
                    <a:pt x="8352" y="10996"/>
                    <a:pt x="8204" y="11012"/>
                    <a:pt x="8067" y="10943"/>
                  </a:cubicBezTo>
                  <a:cubicBezTo>
                    <a:pt x="7931" y="10872"/>
                    <a:pt x="7804" y="10787"/>
                    <a:pt x="7743" y="10667"/>
                  </a:cubicBezTo>
                  <a:cubicBezTo>
                    <a:pt x="7697" y="10572"/>
                    <a:pt x="7657" y="10474"/>
                    <a:pt x="7560" y="10399"/>
                  </a:cubicBezTo>
                  <a:cubicBezTo>
                    <a:pt x="7428" y="10635"/>
                    <a:pt x="7425" y="10640"/>
                    <a:pt x="7594" y="10803"/>
                  </a:cubicBezTo>
                  <a:cubicBezTo>
                    <a:pt x="7804" y="11004"/>
                    <a:pt x="7936" y="11224"/>
                    <a:pt x="7893" y="11489"/>
                  </a:cubicBezTo>
                  <a:cubicBezTo>
                    <a:pt x="7874" y="11601"/>
                    <a:pt x="7877" y="11726"/>
                    <a:pt x="7704" y="11772"/>
                  </a:cubicBezTo>
                  <a:cubicBezTo>
                    <a:pt x="7509" y="11822"/>
                    <a:pt x="7441" y="11700"/>
                    <a:pt x="7356" y="11610"/>
                  </a:cubicBezTo>
                  <a:cubicBezTo>
                    <a:pt x="7321" y="11573"/>
                    <a:pt x="7281" y="11528"/>
                    <a:pt x="7164" y="11547"/>
                  </a:cubicBezTo>
                  <a:cubicBezTo>
                    <a:pt x="7253" y="11734"/>
                    <a:pt x="7487" y="11872"/>
                    <a:pt x="7487" y="12078"/>
                  </a:cubicBezTo>
                  <a:cubicBezTo>
                    <a:pt x="7480" y="12271"/>
                    <a:pt x="7281" y="12373"/>
                    <a:pt x="6896" y="12359"/>
                  </a:cubicBezTo>
                  <a:cubicBezTo>
                    <a:pt x="7224" y="12689"/>
                    <a:pt x="6923" y="12911"/>
                    <a:pt x="6702" y="13159"/>
                  </a:cubicBezTo>
                  <a:cubicBezTo>
                    <a:pt x="6501" y="13384"/>
                    <a:pt x="6257" y="13379"/>
                    <a:pt x="5935" y="13298"/>
                  </a:cubicBezTo>
                  <a:cubicBezTo>
                    <a:pt x="6268" y="13494"/>
                    <a:pt x="6380" y="13702"/>
                    <a:pt x="6147" y="13984"/>
                  </a:cubicBezTo>
                  <a:cubicBezTo>
                    <a:pt x="6071" y="14084"/>
                    <a:pt x="6047" y="14221"/>
                    <a:pt x="6056" y="14348"/>
                  </a:cubicBezTo>
                  <a:cubicBezTo>
                    <a:pt x="6064" y="14466"/>
                    <a:pt x="6007" y="14594"/>
                    <a:pt x="5881" y="14647"/>
                  </a:cubicBezTo>
                  <a:cubicBezTo>
                    <a:pt x="5408" y="14843"/>
                    <a:pt x="5472" y="15239"/>
                    <a:pt x="5261" y="15531"/>
                  </a:cubicBezTo>
                  <a:cubicBezTo>
                    <a:pt x="5032" y="15855"/>
                    <a:pt x="4983" y="16197"/>
                    <a:pt x="5102" y="16551"/>
                  </a:cubicBezTo>
                  <a:cubicBezTo>
                    <a:pt x="5120" y="16600"/>
                    <a:pt x="5142" y="16660"/>
                    <a:pt x="5120" y="16701"/>
                  </a:cubicBezTo>
                  <a:cubicBezTo>
                    <a:pt x="4857" y="17136"/>
                    <a:pt x="5175" y="17555"/>
                    <a:pt x="5178" y="17987"/>
                  </a:cubicBezTo>
                  <a:cubicBezTo>
                    <a:pt x="5180" y="18221"/>
                    <a:pt x="5271" y="18453"/>
                    <a:pt x="5454" y="18659"/>
                  </a:cubicBezTo>
                  <a:cubicBezTo>
                    <a:pt x="5586" y="18804"/>
                    <a:pt x="5680" y="18969"/>
                    <a:pt x="5728" y="19141"/>
                  </a:cubicBezTo>
                  <a:cubicBezTo>
                    <a:pt x="5841" y="19530"/>
                    <a:pt x="6154" y="19814"/>
                    <a:pt x="6542" y="20057"/>
                  </a:cubicBezTo>
                  <a:cubicBezTo>
                    <a:pt x="6821" y="20231"/>
                    <a:pt x="7058" y="20441"/>
                    <a:pt x="7419" y="20547"/>
                  </a:cubicBezTo>
                  <a:cubicBezTo>
                    <a:pt x="7622" y="20609"/>
                    <a:pt x="7650" y="20761"/>
                    <a:pt x="7516" y="20892"/>
                  </a:cubicBezTo>
                  <a:cubicBezTo>
                    <a:pt x="7363" y="21038"/>
                    <a:pt x="7183" y="21168"/>
                    <a:pt x="7009" y="21303"/>
                  </a:cubicBezTo>
                  <a:cubicBezTo>
                    <a:pt x="6923" y="21365"/>
                    <a:pt x="6821" y="21355"/>
                    <a:pt x="6735" y="21298"/>
                  </a:cubicBezTo>
                  <a:cubicBezTo>
                    <a:pt x="6639" y="21231"/>
                    <a:pt x="6547" y="21159"/>
                    <a:pt x="6450" y="21091"/>
                  </a:cubicBezTo>
                  <a:cubicBezTo>
                    <a:pt x="6388" y="21041"/>
                    <a:pt x="6332" y="21038"/>
                    <a:pt x="6244" y="21089"/>
                  </a:cubicBezTo>
                  <a:cubicBezTo>
                    <a:pt x="5950" y="21257"/>
                    <a:pt x="5664" y="21280"/>
                    <a:pt x="5414" y="21110"/>
                  </a:cubicBezTo>
                  <a:cubicBezTo>
                    <a:pt x="5169" y="20939"/>
                    <a:pt x="4998" y="20936"/>
                    <a:pt x="4804" y="21137"/>
                  </a:cubicBezTo>
                  <a:cubicBezTo>
                    <a:pt x="4691" y="21257"/>
                    <a:pt x="4549" y="21227"/>
                    <a:pt x="4419" y="21147"/>
                  </a:cubicBezTo>
                  <a:cubicBezTo>
                    <a:pt x="4366" y="21116"/>
                    <a:pt x="4315" y="21079"/>
                    <a:pt x="4270" y="21044"/>
                  </a:cubicBezTo>
                  <a:cubicBezTo>
                    <a:pt x="4036" y="20864"/>
                    <a:pt x="3861" y="20662"/>
                    <a:pt x="3409" y="20761"/>
                  </a:cubicBezTo>
                  <a:cubicBezTo>
                    <a:pt x="3063" y="20837"/>
                    <a:pt x="2790" y="20569"/>
                    <a:pt x="2733" y="20287"/>
                  </a:cubicBezTo>
                  <a:cubicBezTo>
                    <a:pt x="2679" y="19996"/>
                    <a:pt x="2727" y="19771"/>
                    <a:pt x="3138" y="19682"/>
                  </a:cubicBezTo>
                  <a:cubicBezTo>
                    <a:pt x="3144" y="19619"/>
                    <a:pt x="3109" y="19591"/>
                    <a:pt x="3063" y="19581"/>
                  </a:cubicBezTo>
                  <a:cubicBezTo>
                    <a:pt x="2625" y="19509"/>
                    <a:pt x="2425" y="19283"/>
                    <a:pt x="2360" y="18978"/>
                  </a:cubicBezTo>
                  <a:cubicBezTo>
                    <a:pt x="2324" y="18798"/>
                    <a:pt x="2242" y="18712"/>
                    <a:pt x="1964" y="18760"/>
                  </a:cubicBezTo>
                  <a:cubicBezTo>
                    <a:pt x="1611" y="18821"/>
                    <a:pt x="1647" y="18580"/>
                    <a:pt x="1587" y="18414"/>
                  </a:cubicBezTo>
                  <a:cubicBezTo>
                    <a:pt x="1387" y="18421"/>
                    <a:pt x="1412" y="18583"/>
                    <a:pt x="1286" y="18636"/>
                  </a:cubicBezTo>
                  <a:cubicBezTo>
                    <a:pt x="952" y="18791"/>
                    <a:pt x="453" y="18702"/>
                    <a:pt x="251" y="18414"/>
                  </a:cubicBezTo>
                  <a:cubicBezTo>
                    <a:pt x="-63" y="17971"/>
                    <a:pt x="-50" y="17497"/>
                    <a:pt x="115" y="17027"/>
                  </a:cubicBezTo>
                  <a:cubicBezTo>
                    <a:pt x="178" y="16840"/>
                    <a:pt x="359" y="16703"/>
                    <a:pt x="667" y="16723"/>
                  </a:cubicBezTo>
                  <a:cubicBezTo>
                    <a:pt x="1030" y="16740"/>
                    <a:pt x="1253" y="16641"/>
                    <a:pt x="1293" y="16334"/>
                  </a:cubicBezTo>
                  <a:cubicBezTo>
                    <a:pt x="1322" y="16141"/>
                    <a:pt x="1435" y="15951"/>
                    <a:pt x="1543" y="15772"/>
                  </a:cubicBezTo>
                  <a:cubicBezTo>
                    <a:pt x="1685" y="15548"/>
                    <a:pt x="1632" y="15373"/>
                    <a:pt x="1412" y="15199"/>
                  </a:cubicBezTo>
                  <a:cubicBezTo>
                    <a:pt x="1051" y="14911"/>
                    <a:pt x="1070" y="14754"/>
                    <a:pt x="1481" y="14499"/>
                  </a:cubicBezTo>
                  <a:cubicBezTo>
                    <a:pt x="1557" y="14452"/>
                    <a:pt x="1640" y="14400"/>
                    <a:pt x="1731" y="14377"/>
                  </a:cubicBezTo>
                  <a:cubicBezTo>
                    <a:pt x="2003" y="14305"/>
                    <a:pt x="2038" y="14127"/>
                    <a:pt x="2048" y="13955"/>
                  </a:cubicBezTo>
                  <a:cubicBezTo>
                    <a:pt x="2085" y="13422"/>
                    <a:pt x="2590" y="13081"/>
                    <a:pt x="3318" y="13121"/>
                  </a:cubicBezTo>
                  <a:cubicBezTo>
                    <a:pt x="3313" y="12838"/>
                    <a:pt x="3366" y="12564"/>
                    <a:pt x="3514" y="12273"/>
                  </a:cubicBezTo>
                  <a:cubicBezTo>
                    <a:pt x="3166" y="12197"/>
                    <a:pt x="2921" y="12022"/>
                    <a:pt x="2749" y="11791"/>
                  </a:cubicBezTo>
                  <a:cubicBezTo>
                    <a:pt x="2653" y="11663"/>
                    <a:pt x="2621" y="11541"/>
                    <a:pt x="2888" y="11468"/>
                  </a:cubicBezTo>
                  <a:cubicBezTo>
                    <a:pt x="3244" y="11370"/>
                    <a:pt x="3439" y="11079"/>
                    <a:pt x="3818" y="10986"/>
                  </a:cubicBezTo>
                  <a:cubicBezTo>
                    <a:pt x="3869" y="10974"/>
                    <a:pt x="3894" y="10881"/>
                    <a:pt x="3913" y="10820"/>
                  </a:cubicBezTo>
                  <a:cubicBezTo>
                    <a:pt x="3966" y="10669"/>
                    <a:pt x="4082" y="10552"/>
                    <a:pt x="4240" y="10453"/>
                  </a:cubicBezTo>
                  <a:cubicBezTo>
                    <a:pt x="4293" y="10420"/>
                    <a:pt x="4383" y="10384"/>
                    <a:pt x="4379" y="10353"/>
                  </a:cubicBezTo>
                  <a:cubicBezTo>
                    <a:pt x="4355" y="10097"/>
                    <a:pt x="4600" y="10040"/>
                    <a:pt x="4850" y="10006"/>
                  </a:cubicBezTo>
                  <a:cubicBezTo>
                    <a:pt x="4834" y="9955"/>
                    <a:pt x="4834" y="9929"/>
                    <a:pt x="4817" y="9909"/>
                  </a:cubicBezTo>
                  <a:cubicBezTo>
                    <a:pt x="4731" y="9813"/>
                    <a:pt x="4487" y="9779"/>
                    <a:pt x="4579" y="9619"/>
                  </a:cubicBezTo>
                  <a:cubicBezTo>
                    <a:pt x="4662" y="9475"/>
                    <a:pt x="4866" y="9528"/>
                    <a:pt x="5029" y="9510"/>
                  </a:cubicBezTo>
                  <a:cubicBezTo>
                    <a:pt x="5107" y="9498"/>
                    <a:pt x="5190" y="9490"/>
                    <a:pt x="5288" y="9416"/>
                  </a:cubicBezTo>
                  <a:cubicBezTo>
                    <a:pt x="5054" y="9312"/>
                    <a:pt x="4879" y="9169"/>
                    <a:pt x="4834" y="8966"/>
                  </a:cubicBezTo>
                  <a:cubicBezTo>
                    <a:pt x="4802" y="8817"/>
                    <a:pt x="4825" y="8684"/>
                    <a:pt x="5096" y="8684"/>
                  </a:cubicBezTo>
                  <a:cubicBezTo>
                    <a:pt x="5338" y="8683"/>
                    <a:pt x="5518" y="8558"/>
                    <a:pt x="5754" y="8506"/>
                  </a:cubicBezTo>
                  <a:cubicBezTo>
                    <a:pt x="5642" y="8323"/>
                    <a:pt x="5472" y="8395"/>
                    <a:pt x="5317" y="8397"/>
                  </a:cubicBezTo>
                  <a:cubicBezTo>
                    <a:pt x="5040" y="8410"/>
                    <a:pt x="4960" y="8311"/>
                    <a:pt x="5073" y="8122"/>
                  </a:cubicBezTo>
                  <a:cubicBezTo>
                    <a:pt x="5120" y="8043"/>
                    <a:pt x="5186" y="7971"/>
                    <a:pt x="5231" y="7892"/>
                  </a:cubicBezTo>
                  <a:cubicBezTo>
                    <a:pt x="5284" y="7789"/>
                    <a:pt x="5386" y="7655"/>
                    <a:pt x="5088" y="7679"/>
                  </a:cubicBezTo>
                  <a:cubicBezTo>
                    <a:pt x="4987" y="7687"/>
                    <a:pt x="4947" y="7632"/>
                    <a:pt x="4919" y="7568"/>
                  </a:cubicBezTo>
                  <a:cubicBezTo>
                    <a:pt x="4817" y="7370"/>
                    <a:pt x="4834" y="7171"/>
                    <a:pt x="4936" y="6983"/>
                  </a:cubicBezTo>
                  <a:cubicBezTo>
                    <a:pt x="5045" y="6782"/>
                    <a:pt x="5346" y="6756"/>
                    <a:pt x="5534" y="6931"/>
                  </a:cubicBezTo>
                  <a:cubicBezTo>
                    <a:pt x="5602" y="6996"/>
                    <a:pt x="5615" y="7108"/>
                    <a:pt x="5768" y="7089"/>
                  </a:cubicBezTo>
                  <a:cubicBezTo>
                    <a:pt x="5903" y="7076"/>
                    <a:pt x="6018" y="7019"/>
                    <a:pt x="6091" y="6931"/>
                  </a:cubicBezTo>
                  <a:cubicBezTo>
                    <a:pt x="6166" y="6848"/>
                    <a:pt x="6222" y="6759"/>
                    <a:pt x="6273" y="6667"/>
                  </a:cubicBezTo>
                  <a:cubicBezTo>
                    <a:pt x="6445" y="6390"/>
                    <a:pt x="6627" y="6303"/>
                    <a:pt x="7003" y="6324"/>
                  </a:cubicBezTo>
                  <a:cubicBezTo>
                    <a:pt x="7503" y="6355"/>
                    <a:pt x="7669" y="6237"/>
                    <a:pt x="7713" y="5850"/>
                  </a:cubicBezTo>
                  <a:cubicBezTo>
                    <a:pt x="7748" y="5541"/>
                    <a:pt x="7857" y="5251"/>
                    <a:pt x="8309" y="5144"/>
                  </a:cubicBezTo>
                  <a:cubicBezTo>
                    <a:pt x="8443" y="5115"/>
                    <a:pt x="8505" y="5066"/>
                    <a:pt x="8527" y="4971"/>
                  </a:cubicBezTo>
                  <a:cubicBezTo>
                    <a:pt x="8623" y="4543"/>
                    <a:pt x="9053" y="4351"/>
                    <a:pt x="9520" y="4197"/>
                  </a:cubicBezTo>
                  <a:cubicBezTo>
                    <a:pt x="9872" y="4078"/>
                    <a:pt x="10226" y="3987"/>
                    <a:pt x="10328" y="3649"/>
                  </a:cubicBezTo>
                  <a:cubicBezTo>
                    <a:pt x="10362" y="3531"/>
                    <a:pt x="10544" y="3463"/>
                    <a:pt x="10686" y="3401"/>
                  </a:cubicBezTo>
                  <a:cubicBezTo>
                    <a:pt x="10829" y="3333"/>
                    <a:pt x="10965" y="3258"/>
                    <a:pt x="11148" y="3327"/>
                  </a:cubicBezTo>
                  <a:cubicBezTo>
                    <a:pt x="11360" y="3403"/>
                    <a:pt x="11215" y="3539"/>
                    <a:pt x="11205" y="365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1DB06606-640D-4325-AFDD-28FE227A5D8D}"/>
                </a:ext>
              </a:extLst>
            </p:cNvPr>
            <p:cNvSpPr/>
            <p:nvPr/>
          </p:nvSpPr>
          <p:spPr>
            <a:xfrm>
              <a:off x="14147799" y="1066800"/>
              <a:ext cx="358079" cy="64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437" extrusionOk="0">
                  <a:moveTo>
                    <a:pt x="11866" y="1187"/>
                  </a:moveTo>
                  <a:cubicBezTo>
                    <a:pt x="12616" y="870"/>
                    <a:pt x="12629" y="870"/>
                    <a:pt x="13153" y="1200"/>
                  </a:cubicBezTo>
                  <a:cubicBezTo>
                    <a:pt x="13556" y="1449"/>
                    <a:pt x="13916" y="1715"/>
                    <a:pt x="14217" y="2018"/>
                  </a:cubicBezTo>
                  <a:cubicBezTo>
                    <a:pt x="14401" y="2193"/>
                    <a:pt x="14520" y="2389"/>
                    <a:pt x="14381" y="2586"/>
                  </a:cubicBezTo>
                  <a:cubicBezTo>
                    <a:pt x="14173" y="2899"/>
                    <a:pt x="14178" y="3246"/>
                    <a:pt x="13970" y="3554"/>
                  </a:cubicBezTo>
                  <a:cubicBezTo>
                    <a:pt x="13785" y="3825"/>
                    <a:pt x="13965" y="4020"/>
                    <a:pt x="14178" y="4228"/>
                  </a:cubicBezTo>
                  <a:cubicBezTo>
                    <a:pt x="14335" y="4015"/>
                    <a:pt x="14217" y="3784"/>
                    <a:pt x="14355" y="3564"/>
                  </a:cubicBezTo>
                  <a:cubicBezTo>
                    <a:pt x="14612" y="3155"/>
                    <a:pt x="14895" y="3103"/>
                    <a:pt x="15404" y="3407"/>
                  </a:cubicBezTo>
                  <a:cubicBezTo>
                    <a:pt x="15486" y="3452"/>
                    <a:pt x="15568" y="3508"/>
                    <a:pt x="15593" y="3567"/>
                  </a:cubicBezTo>
                  <a:cubicBezTo>
                    <a:pt x="15891" y="4150"/>
                    <a:pt x="16410" y="4707"/>
                    <a:pt x="16130" y="5361"/>
                  </a:cubicBezTo>
                  <a:cubicBezTo>
                    <a:pt x="16105" y="5421"/>
                    <a:pt x="16082" y="5489"/>
                    <a:pt x="16074" y="5557"/>
                  </a:cubicBezTo>
                  <a:cubicBezTo>
                    <a:pt x="16046" y="5860"/>
                    <a:pt x="16141" y="5993"/>
                    <a:pt x="16601" y="6017"/>
                  </a:cubicBezTo>
                  <a:cubicBezTo>
                    <a:pt x="17430" y="6066"/>
                    <a:pt x="17823" y="6371"/>
                    <a:pt x="18016" y="6834"/>
                  </a:cubicBezTo>
                  <a:cubicBezTo>
                    <a:pt x="18111" y="7055"/>
                    <a:pt x="18353" y="7185"/>
                    <a:pt x="18633" y="7333"/>
                  </a:cubicBezTo>
                  <a:cubicBezTo>
                    <a:pt x="19303" y="7692"/>
                    <a:pt x="20009" y="7957"/>
                    <a:pt x="20909" y="8001"/>
                  </a:cubicBezTo>
                  <a:cubicBezTo>
                    <a:pt x="21001" y="8007"/>
                    <a:pt x="21112" y="8053"/>
                    <a:pt x="21176" y="8098"/>
                  </a:cubicBezTo>
                  <a:cubicBezTo>
                    <a:pt x="21551" y="8348"/>
                    <a:pt x="21351" y="9234"/>
                    <a:pt x="20880" y="9393"/>
                  </a:cubicBezTo>
                  <a:cubicBezTo>
                    <a:pt x="20773" y="9429"/>
                    <a:pt x="20606" y="9464"/>
                    <a:pt x="20495" y="9442"/>
                  </a:cubicBezTo>
                  <a:cubicBezTo>
                    <a:pt x="19668" y="9287"/>
                    <a:pt x="19092" y="9583"/>
                    <a:pt x="18476" y="9841"/>
                  </a:cubicBezTo>
                  <a:cubicBezTo>
                    <a:pt x="18052" y="10015"/>
                    <a:pt x="17592" y="10129"/>
                    <a:pt x="17574" y="10511"/>
                  </a:cubicBezTo>
                  <a:cubicBezTo>
                    <a:pt x="17564" y="10649"/>
                    <a:pt x="17299" y="10714"/>
                    <a:pt x="17119" y="10787"/>
                  </a:cubicBezTo>
                  <a:cubicBezTo>
                    <a:pt x="16821" y="10908"/>
                    <a:pt x="16693" y="11069"/>
                    <a:pt x="16714" y="11291"/>
                  </a:cubicBezTo>
                  <a:cubicBezTo>
                    <a:pt x="16760" y="11860"/>
                    <a:pt x="16498" y="12420"/>
                    <a:pt x="16541" y="12991"/>
                  </a:cubicBezTo>
                  <a:cubicBezTo>
                    <a:pt x="16557" y="13321"/>
                    <a:pt x="16495" y="13350"/>
                    <a:pt x="15925" y="13345"/>
                  </a:cubicBezTo>
                  <a:cubicBezTo>
                    <a:pt x="15527" y="13341"/>
                    <a:pt x="15501" y="13452"/>
                    <a:pt x="15511" y="13654"/>
                  </a:cubicBezTo>
                  <a:cubicBezTo>
                    <a:pt x="15547" y="14422"/>
                    <a:pt x="15486" y="15190"/>
                    <a:pt x="15267" y="15948"/>
                  </a:cubicBezTo>
                  <a:cubicBezTo>
                    <a:pt x="15149" y="16373"/>
                    <a:pt x="15154" y="16375"/>
                    <a:pt x="14476" y="16467"/>
                  </a:cubicBezTo>
                  <a:cubicBezTo>
                    <a:pt x="14245" y="16500"/>
                    <a:pt x="14032" y="16550"/>
                    <a:pt x="14127" y="16732"/>
                  </a:cubicBezTo>
                  <a:cubicBezTo>
                    <a:pt x="14234" y="16935"/>
                    <a:pt x="14052" y="17028"/>
                    <a:pt x="13836" y="17145"/>
                  </a:cubicBezTo>
                  <a:cubicBezTo>
                    <a:pt x="13603" y="17266"/>
                    <a:pt x="13482" y="17440"/>
                    <a:pt x="13461" y="17631"/>
                  </a:cubicBezTo>
                  <a:cubicBezTo>
                    <a:pt x="13425" y="18081"/>
                    <a:pt x="13389" y="18530"/>
                    <a:pt x="13369" y="18979"/>
                  </a:cubicBezTo>
                  <a:cubicBezTo>
                    <a:pt x="13354" y="19202"/>
                    <a:pt x="13371" y="19430"/>
                    <a:pt x="13122" y="19600"/>
                  </a:cubicBezTo>
                  <a:cubicBezTo>
                    <a:pt x="12783" y="19837"/>
                    <a:pt x="12775" y="20119"/>
                    <a:pt x="12822" y="20407"/>
                  </a:cubicBezTo>
                  <a:cubicBezTo>
                    <a:pt x="12860" y="20610"/>
                    <a:pt x="12860" y="20812"/>
                    <a:pt x="12742" y="21002"/>
                  </a:cubicBezTo>
                  <a:cubicBezTo>
                    <a:pt x="12503" y="21396"/>
                    <a:pt x="11756" y="21559"/>
                    <a:pt x="11214" y="21339"/>
                  </a:cubicBezTo>
                  <a:cubicBezTo>
                    <a:pt x="11100" y="21291"/>
                    <a:pt x="11041" y="21206"/>
                    <a:pt x="11052" y="21123"/>
                  </a:cubicBezTo>
                  <a:cubicBezTo>
                    <a:pt x="11100" y="20715"/>
                    <a:pt x="10700" y="20455"/>
                    <a:pt x="10250" y="20245"/>
                  </a:cubicBezTo>
                  <a:cubicBezTo>
                    <a:pt x="9315" y="19810"/>
                    <a:pt x="9425" y="19454"/>
                    <a:pt x="10651" y="19258"/>
                  </a:cubicBezTo>
                  <a:cubicBezTo>
                    <a:pt x="10748" y="19245"/>
                    <a:pt x="10867" y="19258"/>
                    <a:pt x="10910" y="19173"/>
                  </a:cubicBezTo>
                  <a:cubicBezTo>
                    <a:pt x="10700" y="19001"/>
                    <a:pt x="10425" y="19075"/>
                    <a:pt x="10178" y="19104"/>
                  </a:cubicBezTo>
                  <a:cubicBezTo>
                    <a:pt x="9531" y="19175"/>
                    <a:pt x="8937" y="19219"/>
                    <a:pt x="8706" y="18695"/>
                  </a:cubicBezTo>
                  <a:cubicBezTo>
                    <a:pt x="8626" y="18520"/>
                    <a:pt x="8295" y="18491"/>
                    <a:pt x="8049" y="18428"/>
                  </a:cubicBezTo>
                  <a:cubicBezTo>
                    <a:pt x="7579" y="18308"/>
                    <a:pt x="7288" y="18104"/>
                    <a:pt x="7067" y="17811"/>
                  </a:cubicBezTo>
                  <a:cubicBezTo>
                    <a:pt x="6690" y="17329"/>
                    <a:pt x="6546" y="16832"/>
                    <a:pt x="6559" y="16313"/>
                  </a:cubicBezTo>
                  <a:cubicBezTo>
                    <a:pt x="6569" y="16087"/>
                    <a:pt x="6790" y="15938"/>
                    <a:pt x="7093" y="15848"/>
                  </a:cubicBezTo>
                  <a:cubicBezTo>
                    <a:pt x="7360" y="15766"/>
                    <a:pt x="7620" y="15817"/>
                    <a:pt x="7799" y="15976"/>
                  </a:cubicBezTo>
                  <a:cubicBezTo>
                    <a:pt x="7858" y="16031"/>
                    <a:pt x="7899" y="16094"/>
                    <a:pt x="8038" y="16059"/>
                  </a:cubicBezTo>
                  <a:cubicBezTo>
                    <a:pt x="8686" y="15892"/>
                    <a:pt x="9294" y="16051"/>
                    <a:pt x="9911" y="16146"/>
                  </a:cubicBezTo>
                  <a:cubicBezTo>
                    <a:pt x="9985" y="16159"/>
                    <a:pt x="10057" y="16154"/>
                    <a:pt x="10199" y="16160"/>
                  </a:cubicBezTo>
                  <a:cubicBezTo>
                    <a:pt x="10078" y="15963"/>
                    <a:pt x="9818" y="15979"/>
                    <a:pt x="9610" y="15943"/>
                  </a:cubicBezTo>
                  <a:cubicBezTo>
                    <a:pt x="9233" y="15876"/>
                    <a:pt x="8809" y="15879"/>
                    <a:pt x="8478" y="15712"/>
                  </a:cubicBezTo>
                  <a:cubicBezTo>
                    <a:pt x="8113" y="15529"/>
                    <a:pt x="8133" y="15331"/>
                    <a:pt x="8562" y="15226"/>
                  </a:cubicBezTo>
                  <a:cubicBezTo>
                    <a:pt x="9133" y="15092"/>
                    <a:pt x="9618" y="14823"/>
                    <a:pt x="10278" y="14831"/>
                  </a:cubicBezTo>
                  <a:cubicBezTo>
                    <a:pt x="10553" y="14835"/>
                    <a:pt x="10738" y="14686"/>
                    <a:pt x="10967" y="14503"/>
                  </a:cubicBezTo>
                  <a:cubicBezTo>
                    <a:pt x="10517" y="14499"/>
                    <a:pt x="10155" y="14612"/>
                    <a:pt x="9801" y="14486"/>
                  </a:cubicBezTo>
                  <a:cubicBezTo>
                    <a:pt x="9618" y="14418"/>
                    <a:pt x="9451" y="14516"/>
                    <a:pt x="9312" y="14598"/>
                  </a:cubicBezTo>
                  <a:cubicBezTo>
                    <a:pt x="8891" y="14835"/>
                    <a:pt x="8388" y="14925"/>
                    <a:pt x="7835" y="14944"/>
                  </a:cubicBezTo>
                  <a:cubicBezTo>
                    <a:pt x="7496" y="14961"/>
                    <a:pt x="7157" y="14971"/>
                    <a:pt x="6815" y="15053"/>
                  </a:cubicBezTo>
                  <a:cubicBezTo>
                    <a:pt x="6389" y="15155"/>
                    <a:pt x="6086" y="15053"/>
                    <a:pt x="6027" y="14805"/>
                  </a:cubicBezTo>
                  <a:cubicBezTo>
                    <a:pt x="5927" y="14393"/>
                    <a:pt x="5834" y="13979"/>
                    <a:pt x="5790" y="13563"/>
                  </a:cubicBezTo>
                  <a:cubicBezTo>
                    <a:pt x="5744" y="13178"/>
                    <a:pt x="5937" y="13046"/>
                    <a:pt x="6543" y="13017"/>
                  </a:cubicBezTo>
                  <a:cubicBezTo>
                    <a:pt x="7113" y="12988"/>
                    <a:pt x="7599" y="12772"/>
                    <a:pt x="8167" y="12767"/>
                  </a:cubicBezTo>
                  <a:cubicBezTo>
                    <a:pt x="8316" y="12767"/>
                    <a:pt x="8388" y="12686"/>
                    <a:pt x="8462" y="12611"/>
                  </a:cubicBezTo>
                  <a:cubicBezTo>
                    <a:pt x="8734" y="12329"/>
                    <a:pt x="8937" y="12007"/>
                    <a:pt x="9472" y="11860"/>
                  </a:cubicBezTo>
                  <a:cubicBezTo>
                    <a:pt x="9582" y="11831"/>
                    <a:pt x="9572" y="11752"/>
                    <a:pt x="9597" y="11688"/>
                  </a:cubicBezTo>
                  <a:cubicBezTo>
                    <a:pt x="9785" y="11203"/>
                    <a:pt x="10535" y="11085"/>
                    <a:pt x="11188" y="11203"/>
                  </a:cubicBezTo>
                  <a:cubicBezTo>
                    <a:pt x="11501" y="11259"/>
                    <a:pt x="11794" y="11362"/>
                    <a:pt x="12097" y="11156"/>
                  </a:cubicBezTo>
                  <a:cubicBezTo>
                    <a:pt x="11922" y="10819"/>
                    <a:pt x="10956" y="10902"/>
                    <a:pt x="11142" y="10367"/>
                  </a:cubicBezTo>
                  <a:cubicBezTo>
                    <a:pt x="10764" y="10522"/>
                    <a:pt x="10481" y="10642"/>
                    <a:pt x="10201" y="10754"/>
                  </a:cubicBezTo>
                  <a:cubicBezTo>
                    <a:pt x="9932" y="10860"/>
                    <a:pt x="9739" y="10837"/>
                    <a:pt x="9508" y="10678"/>
                  </a:cubicBezTo>
                  <a:cubicBezTo>
                    <a:pt x="9133" y="10424"/>
                    <a:pt x="9025" y="10129"/>
                    <a:pt x="9048" y="9784"/>
                  </a:cubicBezTo>
                  <a:cubicBezTo>
                    <a:pt x="8829" y="9683"/>
                    <a:pt x="8516" y="9887"/>
                    <a:pt x="8323" y="9702"/>
                  </a:cubicBezTo>
                  <a:cubicBezTo>
                    <a:pt x="8185" y="9570"/>
                    <a:pt x="8182" y="9417"/>
                    <a:pt x="8049" y="9262"/>
                  </a:cubicBezTo>
                  <a:cubicBezTo>
                    <a:pt x="7845" y="9331"/>
                    <a:pt x="7858" y="9453"/>
                    <a:pt x="7866" y="9555"/>
                  </a:cubicBezTo>
                  <a:cubicBezTo>
                    <a:pt x="7871" y="10015"/>
                    <a:pt x="7625" y="10482"/>
                    <a:pt x="8049" y="10928"/>
                  </a:cubicBezTo>
                  <a:cubicBezTo>
                    <a:pt x="8195" y="11092"/>
                    <a:pt x="8067" y="11291"/>
                    <a:pt x="7710" y="11274"/>
                  </a:cubicBezTo>
                  <a:cubicBezTo>
                    <a:pt x="7275" y="11258"/>
                    <a:pt x="7239" y="11406"/>
                    <a:pt x="7157" y="11601"/>
                  </a:cubicBezTo>
                  <a:cubicBezTo>
                    <a:pt x="6900" y="12247"/>
                    <a:pt x="5467" y="12529"/>
                    <a:pt x="4660" y="12097"/>
                  </a:cubicBezTo>
                  <a:cubicBezTo>
                    <a:pt x="4514" y="12018"/>
                    <a:pt x="4419" y="11897"/>
                    <a:pt x="4478" y="11783"/>
                  </a:cubicBezTo>
                  <a:cubicBezTo>
                    <a:pt x="4593" y="11533"/>
                    <a:pt x="4403" y="11419"/>
                    <a:pt x="4082" y="11310"/>
                  </a:cubicBezTo>
                  <a:cubicBezTo>
                    <a:pt x="3725" y="11190"/>
                    <a:pt x="3674" y="10927"/>
                    <a:pt x="3522" y="10717"/>
                  </a:cubicBezTo>
                  <a:cubicBezTo>
                    <a:pt x="3422" y="10577"/>
                    <a:pt x="3558" y="10453"/>
                    <a:pt x="3792" y="10404"/>
                  </a:cubicBezTo>
                  <a:cubicBezTo>
                    <a:pt x="3954" y="10374"/>
                    <a:pt x="4131" y="10362"/>
                    <a:pt x="4311" y="10338"/>
                  </a:cubicBezTo>
                  <a:cubicBezTo>
                    <a:pt x="4221" y="10227"/>
                    <a:pt x="4074" y="10228"/>
                    <a:pt x="3949" y="10208"/>
                  </a:cubicBezTo>
                  <a:cubicBezTo>
                    <a:pt x="2962" y="10031"/>
                    <a:pt x="2428" y="9562"/>
                    <a:pt x="2017" y="9021"/>
                  </a:cubicBezTo>
                  <a:cubicBezTo>
                    <a:pt x="1903" y="8869"/>
                    <a:pt x="1932" y="8710"/>
                    <a:pt x="2053" y="8586"/>
                  </a:cubicBezTo>
                  <a:cubicBezTo>
                    <a:pt x="2266" y="8361"/>
                    <a:pt x="2124" y="8216"/>
                    <a:pt x="1878" y="8056"/>
                  </a:cubicBezTo>
                  <a:cubicBezTo>
                    <a:pt x="1724" y="7965"/>
                    <a:pt x="1600" y="7853"/>
                    <a:pt x="1482" y="7741"/>
                  </a:cubicBezTo>
                  <a:cubicBezTo>
                    <a:pt x="1403" y="7657"/>
                    <a:pt x="1321" y="7556"/>
                    <a:pt x="1480" y="7471"/>
                  </a:cubicBezTo>
                  <a:cubicBezTo>
                    <a:pt x="1624" y="7391"/>
                    <a:pt x="1796" y="7408"/>
                    <a:pt x="1927" y="7473"/>
                  </a:cubicBezTo>
                  <a:cubicBezTo>
                    <a:pt x="2181" y="7594"/>
                    <a:pt x="2456" y="7699"/>
                    <a:pt x="2779" y="7739"/>
                  </a:cubicBezTo>
                  <a:cubicBezTo>
                    <a:pt x="2877" y="7754"/>
                    <a:pt x="2988" y="7767"/>
                    <a:pt x="3098" y="7706"/>
                  </a:cubicBezTo>
                  <a:cubicBezTo>
                    <a:pt x="3019" y="7565"/>
                    <a:pt x="2731" y="7608"/>
                    <a:pt x="2613" y="7494"/>
                  </a:cubicBezTo>
                  <a:cubicBezTo>
                    <a:pt x="2292" y="7178"/>
                    <a:pt x="1690" y="6927"/>
                    <a:pt x="2173" y="6455"/>
                  </a:cubicBezTo>
                  <a:cubicBezTo>
                    <a:pt x="2302" y="6325"/>
                    <a:pt x="2302" y="6105"/>
                    <a:pt x="2422" y="5932"/>
                  </a:cubicBezTo>
                  <a:cubicBezTo>
                    <a:pt x="2145" y="5883"/>
                    <a:pt x="2132" y="6009"/>
                    <a:pt x="2073" y="6088"/>
                  </a:cubicBezTo>
                  <a:cubicBezTo>
                    <a:pt x="1976" y="6206"/>
                    <a:pt x="1906" y="6337"/>
                    <a:pt x="1806" y="6455"/>
                  </a:cubicBezTo>
                  <a:cubicBezTo>
                    <a:pt x="1698" y="6577"/>
                    <a:pt x="1529" y="6675"/>
                    <a:pt x="1290" y="6661"/>
                  </a:cubicBezTo>
                  <a:cubicBezTo>
                    <a:pt x="1033" y="6641"/>
                    <a:pt x="961" y="6504"/>
                    <a:pt x="922" y="6367"/>
                  </a:cubicBezTo>
                  <a:cubicBezTo>
                    <a:pt x="861" y="6105"/>
                    <a:pt x="796" y="5842"/>
                    <a:pt x="583" y="5600"/>
                  </a:cubicBezTo>
                  <a:cubicBezTo>
                    <a:pt x="311" y="5287"/>
                    <a:pt x="182" y="4949"/>
                    <a:pt x="226" y="4586"/>
                  </a:cubicBezTo>
                  <a:cubicBezTo>
                    <a:pt x="244" y="4422"/>
                    <a:pt x="193" y="4255"/>
                    <a:pt x="80" y="4097"/>
                  </a:cubicBezTo>
                  <a:cubicBezTo>
                    <a:pt x="-49" y="3925"/>
                    <a:pt x="-44" y="3771"/>
                    <a:pt x="257" y="3666"/>
                  </a:cubicBezTo>
                  <a:cubicBezTo>
                    <a:pt x="519" y="3580"/>
                    <a:pt x="457" y="3452"/>
                    <a:pt x="360" y="3324"/>
                  </a:cubicBezTo>
                  <a:cubicBezTo>
                    <a:pt x="244" y="3168"/>
                    <a:pt x="180" y="3008"/>
                    <a:pt x="205" y="2837"/>
                  </a:cubicBezTo>
                  <a:cubicBezTo>
                    <a:pt x="226" y="2753"/>
                    <a:pt x="236" y="2664"/>
                    <a:pt x="390" y="2635"/>
                  </a:cubicBezTo>
                  <a:cubicBezTo>
                    <a:pt x="542" y="2610"/>
                    <a:pt x="658" y="2651"/>
                    <a:pt x="729" y="2726"/>
                  </a:cubicBezTo>
                  <a:cubicBezTo>
                    <a:pt x="812" y="2805"/>
                    <a:pt x="886" y="2882"/>
                    <a:pt x="997" y="2997"/>
                  </a:cubicBezTo>
                  <a:cubicBezTo>
                    <a:pt x="1079" y="2797"/>
                    <a:pt x="943" y="2679"/>
                    <a:pt x="907" y="2550"/>
                  </a:cubicBezTo>
                  <a:cubicBezTo>
                    <a:pt x="861" y="2407"/>
                    <a:pt x="886" y="2240"/>
                    <a:pt x="1100" y="2201"/>
                  </a:cubicBezTo>
                  <a:cubicBezTo>
                    <a:pt x="1392" y="2147"/>
                    <a:pt x="1513" y="2024"/>
                    <a:pt x="1675" y="1894"/>
                  </a:cubicBezTo>
                  <a:cubicBezTo>
                    <a:pt x="1906" y="1715"/>
                    <a:pt x="2073" y="1740"/>
                    <a:pt x="2292" y="1952"/>
                  </a:cubicBezTo>
                  <a:cubicBezTo>
                    <a:pt x="2456" y="2117"/>
                    <a:pt x="2502" y="2330"/>
                    <a:pt x="2816" y="2473"/>
                  </a:cubicBezTo>
                  <a:cubicBezTo>
                    <a:pt x="3011" y="2291"/>
                    <a:pt x="2841" y="2131"/>
                    <a:pt x="2849" y="1978"/>
                  </a:cubicBezTo>
                  <a:cubicBezTo>
                    <a:pt x="2851" y="1857"/>
                    <a:pt x="2877" y="1727"/>
                    <a:pt x="3083" y="1682"/>
                  </a:cubicBezTo>
                  <a:cubicBezTo>
                    <a:pt x="3314" y="1629"/>
                    <a:pt x="3396" y="1749"/>
                    <a:pt x="3494" y="1852"/>
                  </a:cubicBezTo>
                  <a:cubicBezTo>
                    <a:pt x="3779" y="2165"/>
                    <a:pt x="3961" y="2198"/>
                    <a:pt x="4432" y="2019"/>
                  </a:cubicBezTo>
                  <a:cubicBezTo>
                    <a:pt x="4688" y="1926"/>
                    <a:pt x="4894" y="1786"/>
                    <a:pt x="5158" y="1702"/>
                  </a:cubicBezTo>
                  <a:cubicBezTo>
                    <a:pt x="5477" y="1595"/>
                    <a:pt x="5873" y="1455"/>
                    <a:pt x="6194" y="1656"/>
                  </a:cubicBezTo>
                  <a:cubicBezTo>
                    <a:pt x="6512" y="1857"/>
                    <a:pt x="6579" y="2131"/>
                    <a:pt x="6469" y="2411"/>
                  </a:cubicBezTo>
                  <a:cubicBezTo>
                    <a:pt x="6366" y="2664"/>
                    <a:pt x="6073" y="2801"/>
                    <a:pt x="5680" y="2853"/>
                  </a:cubicBezTo>
                  <a:cubicBezTo>
                    <a:pt x="5552" y="2873"/>
                    <a:pt x="5413" y="2838"/>
                    <a:pt x="5284" y="2843"/>
                  </a:cubicBezTo>
                  <a:cubicBezTo>
                    <a:pt x="5053" y="2847"/>
                    <a:pt x="4861" y="2893"/>
                    <a:pt x="4735" y="3017"/>
                  </a:cubicBezTo>
                  <a:cubicBezTo>
                    <a:pt x="4493" y="3239"/>
                    <a:pt x="4249" y="3450"/>
                    <a:pt x="3761" y="3554"/>
                  </a:cubicBezTo>
                  <a:cubicBezTo>
                    <a:pt x="4082" y="3684"/>
                    <a:pt x="4262" y="3580"/>
                    <a:pt x="4442" y="3534"/>
                  </a:cubicBezTo>
                  <a:cubicBezTo>
                    <a:pt x="4670" y="3476"/>
                    <a:pt x="4902" y="3429"/>
                    <a:pt x="5148" y="3437"/>
                  </a:cubicBezTo>
                  <a:cubicBezTo>
                    <a:pt x="5570" y="3455"/>
                    <a:pt x="5731" y="3560"/>
                    <a:pt x="5541" y="3787"/>
                  </a:cubicBezTo>
                  <a:cubicBezTo>
                    <a:pt x="5346" y="4025"/>
                    <a:pt x="5421" y="4113"/>
                    <a:pt x="5754" y="4258"/>
                  </a:cubicBezTo>
                  <a:cubicBezTo>
                    <a:pt x="6173" y="4447"/>
                    <a:pt x="6214" y="4798"/>
                    <a:pt x="6440" y="5083"/>
                  </a:cubicBezTo>
                  <a:cubicBezTo>
                    <a:pt x="6366" y="4772"/>
                    <a:pt x="6276" y="4461"/>
                    <a:pt x="6214" y="4153"/>
                  </a:cubicBezTo>
                  <a:cubicBezTo>
                    <a:pt x="6166" y="3920"/>
                    <a:pt x="6101" y="3673"/>
                    <a:pt x="6286" y="3458"/>
                  </a:cubicBezTo>
                  <a:cubicBezTo>
                    <a:pt x="6654" y="3049"/>
                    <a:pt x="7011" y="2638"/>
                    <a:pt x="7229" y="2189"/>
                  </a:cubicBezTo>
                  <a:cubicBezTo>
                    <a:pt x="7332" y="1990"/>
                    <a:pt x="7530" y="1962"/>
                    <a:pt x="7858" y="2057"/>
                  </a:cubicBezTo>
                  <a:cubicBezTo>
                    <a:pt x="8668" y="2290"/>
                    <a:pt x="9076" y="2689"/>
                    <a:pt x="9215" y="3213"/>
                  </a:cubicBezTo>
                  <a:cubicBezTo>
                    <a:pt x="9294" y="3544"/>
                    <a:pt x="9405" y="3876"/>
                    <a:pt x="9413" y="4208"/>
                  </a:cubicBezTo>
                  <a:cubicBezTo>
                    <a:pt x="9415" y="4766"/>
                    <a:pt x="9811" y="5287"/>
                    <a:pt x="9739" y="5849"/>
                  </a:cubicBezTo>
                  <a:cubicBezTo>
                    <a:pt x="9729" y="5896"/>
                    <a:pt x="9729" y="5967"/>
                    <a:pt x="9775" y="5993"/>
                  </a:cubicBezTo>
                  <a:cubicBezTo>
                    <a:pt x="10420" y="6384"/>
                    <a:pt x="10520" y="6946"/>
                    <a:pt x="10934" y="7411"/>
                  </a:cubicBezTo>
                  <a:cubicBezTo>
                    <a:pt x="10946" y="7425"/>
                    <a:pt x="10977" y="7430"/>
                    <a:pt x="11041" y="7453"/>
                  </a:cubicBezTo>
                  <a:cubicBezTo>
                    <a:pt x="11113" y="7333"/>
                    <a:pt x="11023" y="7225"/>
                    <a:pt x="10946" y="7137"/>
                  </a:cubicBezTo>
                  <a:cubicBezTo>
                    <a:pt x="10214" y="6245"/>
                    <a:pt x="10176" y="5264"/>
                    <a:pt x="10047" y="4304"/>
                  </a:cubicBezTo>
                  <a:cubicBezTo>
                    <a:pt x="9975" y="3721"/>
                    <a:pt x="9888" y="3139"/>
                    <a:pt x="9790" y="2556"/>
                  </a:cubicBezTo>
                  <a:cubicBezTo>
                    <a:pt x="9718" y="2146"/>
                    <a:pt x="9739" y="1724"/>
                    <a:pt x="10150" y="1353"/>
                  </a:cubicBezTo>
                  <a:cubicBezTo>
                    <a:pt x="10350" y="1170"/>
                    <a:pt x="10325" y="940"/>
                    <a:pt x="10345" y="721"/>
                  </a:cubicBezTo>
                  <a:cubicBezTo>
                    <a:pt x="10361" y="476"/>
                    <a:pt x="10497" y="267"/>
                    <a:pt x="10795" y="100"/>
                  </a:cubicBezTo>
                  <a:cubicBezTo>
                    <a:pt x="11052" y="-41"/>
                    <a:pt x="11260" y="-37"/>
                    <a:pt x="11470" y="139"/>
                  </a:cubicBezTo>
                  <a:cubicBezTo>
                    <a:pt x="11663" y="303"/>
                    <a:pt x="11820" y="476"/>
                    <a:pt x="11830" y="688"/>
                  </a:cubicBezTo>
                  <a:cubicBezTo>
                    <a:pt x="11840" y="834"/>
                    <a:pt x="11856" y="984"/>
                    <a:pt x="11866" y="118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59F814A4-AD98-43A2-AD78-81D037693D7C}"/>
                </a:ext>
              </a:extLst>
            </p:cNvPr>
            <p:cNvSpPr/>
            <p:nvPr/>
          </p:nvSpPr>
          <p:spPr>
            <a:xfrm>
              <a:off x="13576299" y="3517900"/>
              <a:ext cx="280812" cy="54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441" extrusionOk="0">
                  <a:moveTo>
                    <a:pt x="2874" y="21329"/>
                  </a:moveTo>
                  <a:cubicBezTo>
                    <a:pt x="2818" y="21086"/>
                    <a:pt x="3134" y="20974"/>
                    <a:pt x="3368" y="20842"/>
                  </a:cubicBezTo>
                  <a:cubicBezTo>
                    <a:pt x="4256" y="20345"/>
                    <a:pt x="5168" y="19866"/>
                    <a:pt x="5826" y="19249"/>
                  </a:cubicBezTo>
                  <a:cubicBezTo>
                    <a:pt x="6332" y="18784"/>
                    <a:pt x="7056" y="18521"/>
                    <a:pt x="8066" y="18596"/>
                  </a:cubicBezTo>
                  <a:cubicBezTo>
                    <a:pt x="8872" y="18660"/>
                    <a:pt x="9481" y="18523"/>
                    <a:pt x="9751" y="18039"/>
                  </a:cubicBezTo>
                  <a:cubicBezTo>
                    <a:pt x="9553" y="17966"/>
                    <a:pt x="9448" y="18075"/>
                    <a:pt x="9329" y="18126"/>
                  </a:cubicBezTo>
                  <a:cubicBezTo>
                    <a:pt x="8553" y="18460"/>
                    <a:pt x="8425" y="18460"/>
                    <a:pt x="7674" y="18075"/>
                  </a:cubicBezTo>
                  <a:cubicBezTo>
                    <a:pt x="7494" y="17983"/>
                    <a:pt x="7346" y="17847"/>
                    <a:pt x="7072" y="17893"/>
                  </a:cubicBezTo>
                  <a:cubicBezTo>
                    <a:pt x="6549" y="17980"/>
                    <a:pt x="6154" y="17922"/>
                    <a:pt x="5783" y="17679"/>
                  </a:cubicBezTo>
                  <a:cubicBezTo>
                    <a:pt x="5579" y="17545"/>
                    <a:pt x="5355" y="17698"/>
                    <a:pt x="5151" y="17751"/>
                  </a:cubicBezTo>
                  <a:cubicBezTo>
                    <a:pt x="4450" y="17944"/>
                    <a:pt x="3851" y="17744"/>
                    <a:pt x="3772" y="17303"/>
                  </a:cubicBezTo>
                  <a:cubicBezTo>
                    <a:pt x="3739" y="17106"/>
                    <a:pt x="3940" y="17014"/>
                    <a:pt x="4190" y="16935"/>
                  </a:cubicBezTo>
                  <a:cubicBezTo>
                    <a:pt x="4756" y="16743"/>
                    <a:pt x="5332" y="16577"/>
                    <a:pt x="5872" y="16366"/>
                  </a:cubicBezTo>
                  <a:cubicBezTo>
                    <a:pt x="6714" y="16039"/>
                    <a:pt x="6918" y="15513"/>
                    <a:pt x="6447" y="15022"/>
                  </a:cubicBezTo>
                  <a:cubicBezTo>
                    <a:pt x="6286" y="14846"/>
                    <a:pt x="6059" y="14919"/>
                    <a:pt x="5839" y="14973"/>
                  </a:cubicBezTo>
                  <a:cubicBezTo>
                    <a:pt x="5638" y="15024"/>
                    <a:pt x="5418" y="15067"/>
                    <a:pt x="5282" y="14936"/>
                  </a:cubicBezTo>
                  <a:cubicBezTo>
                    <a:pt x="5154" y="14812"/>
                    <a:pt x="5355" y="14721"/>
                    <a:pt x="5483" y="14629"/>
                  </a:cubicBezTo>
                  <a:cubicBezTo>
                    <a:pt x="5612" y="14541"/>
                    <a:pt x="5756" y="14454"/>
                    <a:pt x="5898" y="14364"/>
                  </a:cubicBezTo>
                  <a:cubicBezTo>
                    <a:pt x="6181" y="14184"/>
                    <a:pt x="6461" y="14008"/>
                    <a:pt x="6039" y="13764"/>
                  </a:cubicBezTo>
                  <a:cubicBezTo>
                    <a:pt x="5944" y="13711"/>
                    <a:pt x="5885" y="13619"/>
                    <a:pt x="5993" y="13548"/>
                  </a:cubicBezTo>
                  <a:cubicBezTo>
                    <a:pt x="6122" y="13462"/>
                    <a:pt x="6309" y="13482"/>
                    <a:pt x="6447" y="13546"/>
                  </a:cubicBezTo>
                  <a:cubicBezTo>
                    <a:pt x="7250" y="13896"/>
                    <a:pt x="8109" y="13557"/>
                    <a:pt x="8941" y="13619"/>
                  </a:cubicBezTo>
                  <a:cubicBezTo>
                    <a:pt x="9165" y="13635"/>
                    <a:pt x="9201" y="13497"/>
                    <a:pt x="9247" y="13370"/>
                  </a:cubicBezTo>
                  <a:cubicBezTo>
                    <a:pt x="9405" y="12968"/>
                    <a:pt x="9204" y="12540"/>
                    <a:pt x="9530" y="12153"/>
                  </a:cubicBezTo>
                  <a:cubicBezTo>
                    <a:pt x="9619" y="12048"/>
                    <a:pt x="9481" y="11982"/>
                    <a:pt x="9293" y="11941"/>
                  </a:cubicBezTo>
                  <a:cubicBezTo>
                    <a:pt x="7849" y="11627"/>
                    <a:pt x="7454" y="11083"/>
                    <a:pt x="8096" y="10294"/>
                  </a:cubicBezTo>
                  <a:cubicBezTo>
                    <a:pt x="8178" y="10192"/>
                    <a:pt x="8257" y="10085"/>
                    <a:pt x="8425" y="9878"/>
                  </a:cubicBezTo>
                  <a:cubicBezTo>
                    <a:pt x="7661" y="10094"/>
                    <a:pt x="6987" y="10192"/>
                    <a:pt x="6319" y="10306"/>
                  </a:cubicBezTo>
                  <a:cubicBezTo>
                    <a:pt x="5954" y="10367"/>
                    <a:pt x="5664" y="10487"/>
                    <a:pt x="5276" y="10367"/>
                  </a:cubicBezTo>
                  <a:cubicBezTo>
                    <a:pt x="5204" y="10343"/>
                    <a:pt x="5049" y="10350"/>
                    <a:pt x="4990" y="10379"/>
                  </a:cubicBezTo>
                  <a:cubicBezTo>
                    <a:pt x="4756" y="10499"/>
                    <a:pt x="4519" y="10671"/>
                    <a:pt x="4246" y="10442"/>
                  </a:cubicBezTo>
                  <a:cubicBezTo>
                    <a:pt x="3973" y="10214"/>
                    <a:pt x="3743" y="9961"/>
                    <a:pt x="3990" y="9671"/>
                  </a:cubicBezTo>
                  <a:cubicBezTo>
                    <a:pt x="4144" y="9491"/>
                    <a:pt x="4253" y="9300"/>
                    <a:pt x="4460" y="9149"/>
                  </a:cubicBezTo>
                  <a:cubicBezTo>
                    <a:pt x="5151" y="8640"/>
                    <a:pt x="4838" y="8119"/>
                    <a:pt x="4605" y="7593"/>
                  </a:cubicBezTo>
                  <a:cubicBezTo>
                    <a:pt x="4546" y="7481"/>
                    <a:pt x="4427" y="7421"/>
                    <a:pt x="4227" y="7457"/>
                  </a:cubicBezTo>
                  <a:cubicBezTo>
                    <a:pt x="4003" y="7496"/>
                    <a:pt x="3851" y="7589"/>
                    <a:pt x="3927" y="7722"/>
                  </a:cubicBezTo>
                  <a:cubicBezTo>
                    <a:pt x="3983" y="7805"/>
                    <a:pt x="4171" y="7863"/>
                    <a:pt x="4240" y="7946"/>
                  </a:cubicBezTo>
                  <a:cubicBezTo>
                    <a:pt x="4519" y="8304"/>
                    <a:pt x="4240" y="8565"/>
                    <a:pt x="3539" y="8533"/>
                  </a:cubicBezTo>
                  <a:cubicBezTo>
                    <a:pt x="3275" y="8521"/>
                    <a:pt x="3275" y="8604"/>
                    <a:pt x="3193" y="8682"/>
                  </a:cubicBezTo>
                  <a:cubicBezTo>
                    <a:pt x="3075" y="8804"/>
                    <a:pt x="2924" y="8937"/>
                    <a:pt x="2647" y="8879"/>
                  </a:cubicBezTo>
                  <a:cubicBezTo>
                    <a:pt x="2302" y="8803"/>
                    <a:pt x="2394" y="8618"/>
                    <a:pt x="2460" y="8472"/>
                  </a:cubicBezTo>
                  <a:cubicBezTo>
                    <a:pt x="2545" y="8283"/>
                    <a:pt x="2650" y="8088"/>
                    <a:pt x="2805" y="7912"/>
                  </a:cubicBezTo>
                  <a:cubicBezTo>
                    <a:pt x="2993" y="7686"/>
                    <a:pt x="2851" y="7542"/>
                    <a:pt x="2522" y="7415"/>
                  </a:cubicBezTo>
                  <a:cubicBezTo>
                    <a:pt x="2216" y="7525"/>
                    <a:pt x="2062" y="7707"/>
                    <a:pt x="1900" y="7873"/>
                  </a:cubicBezTo>
                  <a:cubicBezTo>
                    <a:pt x="1759" y="8022"/>
                    <a:pt x="1575" y="8161"/>
                    <a:pt x="1265" y="8109"/>
                  </a:cubicBezTo>
                  <a:cubicBezTo>
                    <a:pt x="986" y="8054"/>
                    <a:pt x="624" y="8005"/>
                    <a:pt x="607" y="7783"/>
                  </a:cubicBezTo>
                  <a:cubicBezTo>
                    <a:pt x="587" y="7622"/>
                    <a:pt x="768" y="7447"/>
                    <a:pt x="1042" y="7421"/>
                  </a:cubicBezTo>
                  <a:cubicBezTo>
                    <a:pt x="1746" y="7352"/>
                    <a:pt x="2045" y="6977"/>
                    <a:pt x="2604" y="6789"/>
                  </a:cubicBezTo>
                  <a:cubicBezTo>
                    <a:pt x="3147" y="6609"/>
                    <a:pt x="2993" y="6186"/>
                    <a:pt x="3394" y="5901"/>
                  </a:cubicBezTo>
                  <a:cubicBezTo>
                    <a:pt x="2980" y="5859"/>
                    <a:pt x="2867" y="5974"/>
                    <a:pt x="2759" y="6096"/>
                  </a:cubicBezTo>
                  <a:cubicBezTo>
                    <a:pt x="2463" y="6410"/>
                    <a:pt x="1946" y="6502"/>
                    <a:pt x="1380" y="6505"/>
                  </a:cubicBezTo>
                  <a:cubicBezTo>
                    <a:pt x="1183" y="6509"/>
                    <a:pt x="877" y="6417"/>
                    <a:pt x="982" y="6300"/>
                  </a:cubicBezTo>
                  <a:cubicBezTo>
                    <a:pt x="1324" y="5912"/>
                    <a:pt x="1098" y="5416"/>
                    <a:pt x="1795" y="5080"/>
                  </a:cubicBezTo>
                  <a:cubicBezTo>
                    <a:pt x="2516" y="4724"/>
                    <a:pt x="2384" y="4407"/>
                    <a:pt x="1453" y="4225"/>
                  </a:cubicBezTo>
                  <a:cubicBezTo>
                    <a:pt x="749" y="4089"/>
                    <a:pt x="607" y="3677"/>
                    <a:pt x="77" y="3465"/>
                  </a:cubicBezTo>
                  <a:cubicBezTo>
                    <a:pt x="-54" y="3416"/>
                    <a:pt x="5" y="3277"/>
                    <a:pt x="87" y="3187"/>
                  </a:cubicBezTo>
                  <a:cubicBezTo>
                    <a:pt x="314" y="2939"/>
                    <a:pt x="680" y="2690"/>
                    <a:pt x="1078" y="2640"/>
                  </a:cubicBezTo>
                  <a:cubicBezTo>
                    <a:pt x="1565" y="2578"/>
                    <a:pt x="1558" y="2946"/>
                    <a:pt x="1729" y="3146"/>
                  </a:cubicBezTo>
                  <a:cubicBezTo>
                    <a:pt x="1917" y="3366"/>
                    <a:pt x="2002" y="3635"/>
                    <a:pt x="2558" y="3740"/>
                  </a:cubicBezTo>
                  <a:cubicBezTo>
                    <a:pt x="1805" y="3319"/>
                    <a:pt x="2450" y="2873"/>
                    <a:pt x="2417" y="2450"/>
                  </a:cubicBezTo>
                  <a:cubicBezTo>
                    <a:pt x="2417" y="2427"/>
                    <a:pt x="2420" y="2401"/>
                    <a:pt x="2437" y="2391"/>
                  </a:cubicBezTo>
                  <a:cubicBezTo>
                    <a:pt x="3569" y="1963"/>
                    <a:pt x="3308" y="1130"/>
                    <a:pt x="4069" y="584"/>
                  </a:cubicBezTo>
                  <a:cubicBezTo>
                    <a:pt x="4565" y="224"/>
                    <a:pt x="4802" y="90"/>
                    <a:pt x="5605" y="173"/>
                  </a:cubicBezTo>
                  <a:cubicBezTo>
                    <a:pt x="6444" y="257"/>
                    <a:pt x="7237" y="124"/>
                    <a:pt x="8050" y="51"/>
                  </a:cubicBezTo>
                  <a:cubicBezTo>
                    <a:pt x="8458" y="7"/>
                    <a:pt x="8905" y="-81"/>
                    <a:pt x="9158" y="172"/>
                  </a:cubicBezTo>
                  <a:cubicBezTo>
                    <a:pt x="9415" y="431"/>
                    <a:pt x="9336" y="742"/>
                    <a:pt x="8977" y="944"/>
                  </a:cubicBezTo>
                  <a:cubicBezTo>
                    <a:pt x="8484" y="1237"/>
                    <a:pt x="8142" y="1626"/>
                    <a:pt x="7461" y="1819"/>
                  </a:cubicBezTo>
                  <a:cubicBezTo>
                    <a:pt x="7250" y="1880"/>
                    <a:pt x="6977" y="2028"/>
                    <a:pt x="7132" y="2140"/>
                  </a:cubicBezTo>
                  <a:cubicBezTo>
                    <a:pt x="7484" y="2391"/>
                    <a:pt x="7119" y="2559"/>
                    <a:pt x="6862" y="2874"/>
                  </a:cubicBezTo>
                  <a:cubicBezTo>
                    <a:pt x="8487" y="2376"/>
                    <a:pt x="9998" y="2601"/>
                    <a:pt x="11491" y="2603"/>
                  </a:cubicBezTo>
                  <a:cubicBezTo>
                    <a:pt x="12419" y="2606"/>
                    <a:pt x="12903" y="3015"/>
                    <a:pt x="12435" y="3482"/>
                  </a:cubicBezTo>
                  <a:cubicBezTo>
                    <a:pt x="11646" y="4262"/>
                    <a:pt x="11471" y="5214"/>
                    <a:pt x="10399" y="5915"/>
                  </a:cubicBezTo>
                  <a:cubicBezTo>
                    <a:pt x="10280" y="5995"/>
                    <a:pt x="10185" y="6081"/>
                    <a:pt x="10280" y="6186"/>
                  </a:cubicBezTo>
                  <a:cubicBezTo>
                    <a:pt x="10659" y="6565"/>
                    <a:pt x="10280" y="6673"/>
                    <a:pt x="9718" y="6729"/>
                  </a:cubicBezTo>
                  <a:cubicBezTo>
                    <a:pt x="9547" y="6739"/>
                    <a:pt x="9376" y="6773"/>
                    <a:pt x="9277" y="6870"/>
                  </a:cubicBezTo>
                  <a:cubicBezTo>
                    <a:pt x="9293" y="7014"/>
                    <a:pt x="9494" y="7011"/>
                    <a:pt x="9652" y="6989"/>
                  </a:cubicBezTo>
                  <a:cubicBezTo>
                    <a:pt x="10774" y="6868"/>
                    <a:pt x="11504" y="7209"/>
                    <a:pt x="12225" y="7642"/>
                  </a:cubicBezTo>
                  <a:cubicBezTo>
                    <a:pt x="12982" y="8093"/>
                    <a:pt x="13390" y="8587"/>
                    <a:pt x="13419" y="9211"/>
                  </a:cubicBezTo>
                  <a:cubicBezTo>
                    <a:pt x="13446" y="9639"/>
                    <a:pt x="13949" y="9977"/>
                    <a:pt x="14268" y="10347"/>
                  </a:cubicBezTo>
                  <a:cubicBezTo>
                    <a:pt x="14337" y="10442"/>
                    <a:pt x="14475" y="10508"/>
                    <a:pt x="14646" y="10530"/>
                  </a:cubicBezTo>
                  <a:cubicBezTo>
                    <a:pt x="15818" y="10691"/>
                    <a:pt x="16186" y="11276"/>
                    <a:pt x="16630" y="11806"/>
                  </a:cubicBezTo>
                  <a:cubicBezTo>
                    <a:pt x="16762" y="11962"/>
                    <a:pt x="16811" y="12143"/>
                    <a:pt x="17029" y="12279"/>
                  </a:cubicBezTo>
                  <a:cubicBezTo>
                    <a:pt x="17437" y="12539"/>
                    <a:pt x="17746" y="12805"/>
                    <a:pt x="17479" y="13183"/>
                  </a:cubicBezTo>
                  <a:cubicBezTo>
                    <a:pt x="17384" y="13305"/>
                    <a:pt x="17558" y="13407"/>
                    <a:pt x="17687" y="13497"/>
                  </a:cubicBezTo>
                  <a:cubicBezTo>
                    <a:pt x="18160" y="13843"/>
                    <a:pt x="18197" y="14174"/>
                    <a:pt x="17654" y="14507"/>
                  </a:cubicBezTo>
                  <a:cubicBezTo>
                    <a:pt x="17525" y="14590"/>
                    <a:pt x="17357" y="14709"/>
                    <a:pt x="17601" y="14812"/>
                  </a:cubicBezTo>
                  <a:cubicBezTo>
                    <a:pt x="17762" y="14883"/>
                    <a:pt x="17927" y="14817"/>
                    <a:pt x="18058" y="14753"/>
                  </a:cubicBezTo>
                  <a:cubicBezTo>
                    <a:pt x="18572" y="14507"/>
                    <a:pt x="19180" y="14461"/>
                    <a:pt x="19802" y="14503"/>
                  </a:cubicBezTo>
                  <a:cubicBezTo>
                    <a:pt x="20592" y="14556"/>
                    <a:pt x="21293" y="14926"/>
                    <a:pt x="21404" y="15386"/>
                  </a:cubicBezTo>
                  <a:cubicBezTo>
                    <a:pt x="21546" y="15947"/>
                    <a:pt x="21490" y="16499"/>
                    <a:pt x="20713" y="16924"/>
                  </a:cubicBezTo>
                  <a:cubicBezTo>
                    <a:pt x="20345" y="17125"/>
                    <a:pt x="20200" y="17447"/>
                    <a:pt x="19608" y="17520"/>
                  </a:cubicBezTo>
                  <a:cubicBezTo>
                    <a:pt x="19486" y="17533"/>
                    <a:pt x="19394" y="17662"/>
                    <a:pt x="19305" y="17744"/>
                  </a:cubicBezTo>
                  <a:cubicBezTo>
                    <a:pt x="18891" y="18138"/>
                    <a:pt x="18947" y="18211"/>
                    <a:pt x="19700" y="18270"/>
                  </a:cubicBezTo>
                  <a:cubicBezTo>
                    <a:pt x="19769" y="18273"/>
                    <a:pt x="19842" y="18272"/>
                    <a:pt x="19908" y="18273"/>
                  </a:cubicBezTo>
                  <a:cubicBezTo>
                    <a:pt x="20217" y="18294"/>
                    <a:pt x="20559" y="18282"/>
                    <a:pt x="20664" y="18502"/>
                  </a:cubicBezTo>
                  <a:cubicBezTo>
                    <a:pt x="20780" y="18725"/>
                    <a:pt x="20533" y="18872"/>
                    <a:pt x="20269" y="19008"/>
                  </a:cubicBezTo>
                  <a:cubicBezTo>
                    <a:pt x="19335" y="19495"/>
                    <a:pt x="18206" y="19731"/>
                    <a:pt x="16982" y="19727"/>
                  </a:cubicBezTo>
                  <a:cubicBezTo>
                    <a:pt x="16190" y="19726"/>
                    <a:pt x="15426" y="19926"/>
                    <a:pt x="14633" y="19792"/>
                  </a:cubicBezTo>
                  <a:cubicBezTo>
                    <a:pt x="14446" y="19760"/>
                    <a:pt x="14433" y="19873"/>
                    <a:pt x="14383" y="19941"/>
                  </a:cubicBezTo>
                  <a:cubicBezTo>
                    <a:pt x="14153" y="20238"/>
                    <a:pt x="13775" y="20230"/>
                    <a:pt x="13360" y="20095"/>
                  </a:cubicBezTo>
                  <a:cubicBezTo>
                    <a:pt x="12935" y="19956"/>
                    <a:pt x="12564" y="20006"/>
                    <a:pt x="12106" y="20092"/>
                  </a:cubicBezTo>
                  <a:cubicBezTo>
                    <a:pt x="11485" y="20211"/>
                    <a:pt x="10800" y="20445"/>
                    <a:pt x="10139" y="20029"/>
                  </a:cubicBezTo>
                  <a:cubicBezTo>
                    <a:pt x="9774" y="19793"/>
                    <a:pt x="8671" y="20033"/>
                    <a:pt x="8425" y="20353"/>
                  </a:cubicBezTo>
                  <a:cubicBezTo>
                    <a:pt x="7958" y="20956"/>
                    <a:pt x="7958" y="20954"/>
                    <a:pt x="6826" y="20823"/>
                  </a:cubicBezTo>
                  <a:cubicBezTo>
                    <a:pt x="6131" y="20749"/>
                    <a:pt x="5418" y="20691"/>
                    <a:pt x="4934" y="21069"/>
                  </a:cubicBezTo>
                  <a:cubicBezTo>
                    <a:pt x="4361" y="21519"/>
                    <a:pt x="3664" y="21499"/>
                    <a:pt x="2874" y="2132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A3754ACF-D2F9-4552-81E5-0B19BED5D8D9}"/>
                </a:ext>
              </a:extLst>
            </p:cNvPr>
            <p:cNvSpPr/>
            <p:nvPr/>
          </p:nvSpPr>
          <p:spPr>
            <a:xfrm>
              <a:off x="12992100" y="2895599"/>
              <a:ext cx="365413" cy="274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218" extrusionOk="0">
                  <a:moveTo>
                    <a:pt x="3553" y="16736"/>
                  </a:moveTo>
                  <a:cubicBezTo>
                    <a:pt x="4016" y="16879"/>
                    <a:pt x="4398" y="16563"/>
                    <a:pt x="4782" y="16218"/>
                  </a:cubicBezTo>
                  <a:cubicBezTo>
                    <a:pt x="4891" y="16121"/>
                    <a:pt x="4990" y="15995"/>
                    <a:pt x="5038" y="15802"/>
                  </a:cubicBezTo>
                  <a:cubicBezTo>
                    <a:pt x="5169" y="15281"/>
                    <a:pt x="4509" y="15493"/>
                    <a:pt x="4679" y="14958"/>
                  </a:cubicBezTo>
                  <a:cubicBezTo>
                    <a:pt x="4772" y="14652"/>
                    <a:pt x="4962" y="14403"/>
                    <a:pt x="4638" y="14104"/>
                  </a:cubicBezTo>
                  <a:cubicBezTo>
                    <a:pt x="4317" y="13805"/>
                    <a:pt x="4138" y="13340"/>
                    <a:pt x="4077" y="12768"/>
                  </a:cubicBezTo>
                  <a:cubicBezTo>
                    <a:pt x="4031" y="12336"/>
                    <a:pt x="3844" y="12193"/>
                    <a:pt x="3518" y="12166"/>
                  </a:cubicBezTo>
                  <a:cubicBezTo>
                    <a:pt x="2911" y="12126"/>
                    <a:pt x="2314" y="11957"/>
                    <a:pt x="1740" y="12432"/>
                  </a:cubicBezTo>
                  <a:cubicBezTo>
                    <a:pt x="1515" y="12622"/>
                    <a:pt x="1257" y="12565"/>
                    <a:pt x="1148" y="12153"/>
                  </a:cubicBezTo>
                  <a:cubicBezTo>
                    <a:pt x="1040" y="11761"/>
                    <a:pt x="1087" y="11309"/>
                    <a:pt x="1401" y="11213"/>
                  </a:cubicBezTo>
                  <a:cubicBezTo>
                    <a:pt x="2127" y="10973"/>
                    <a:pt x="2795" y="10511"/>
                    <a:pt x="3490" y="10185"/>
                  </a:cubicBezTo>
                  <a:cubicBezTo>
                    <a:pt x="3816" y="10033"/>
                    <a:pt x="4165" y="10119"/>
                    <a:pt x="4537" y="10156"/>
                  </a:cubicBezTo>
                  <a:cubicBezTo>
                    <a:pt x="4484" y="10039"/>
                    <a:pt x="4464" y="9959"/>
                    <a:pt x="4428" y="9939"/>
                  </a:cubicBezTo>
                  <a:cubicBezTo>
                    <a:pt x="3723" y="9491"/>
                    <a:pt x="3688" y="9148"/>
                    <a:pt x="4261" y="8454"/>
                  </a:cubicBezTo>
                  <a:cubicBezTo>
                    <a:pt x="4441" y="8241"/>
                    <a:pt x="4674" y="8111"/>
                    <a:pt x="4846" y="7699"/>
                  </a:cubicBezTo>
                  <a:cubicBezTo>
                    <a:pt x="4497" y="7736"/>
                    <a:pt x="4320" y="7430"/>
                    <a:pt x="4115" y="7154"/>
                  </a:cubicBezTo>
                  <a:cubicBezTo>
                    <a:pt x="3753" y="6659"/>
                    <a:pt x="3371" y="6603"/>
                    <a:pt x="2969" y="7045"/>
                  </a:cubicBezTo>
                  <a:cubicBezTo>
                    <a:pt x="2658" y="7371"/>
                    <a:pt x="2307" y="7514"/>
                    <a:pt x="1975" y="7743"/>
                  </a:cubicBezTo>
                  <a:cubicBezTo>
                    <a:pt x="1750" y="7899"/>
                    <a:pt x="1520" y="7936"/>
                    <a:pt x="1293" y="7749"/>
                  </a:cubicBezTo>
                  <a:cubicBezTo>
                    <a:pt x="1022" y="7540"/>
                    <a:pt x="751" y="7484"/>
                    <a:pt x="453" y="7610"/>
                  </a:cubicBezTo>
                  <a:cubicBezTo>
                    <a:pt x="243" y="7699"/>
                    <a:pt x="10" y="7716"/>
                    <a:pt x="0" y="7241"/>
                  </a:cubicBezTo>
                  <a:cubicBezTo>
                    <a:pt x="-10" y="6772"/>
                    <a:pt x="228" y="6364"/>
                    <a:pt x="491" y="6373"/>
                  </a:cubicBezTo>
                  <a:cubicBezTo>
                    <a:pt x="645" y="6373"/>
                    <a:pt x="779" y="6583"/>
                    <a:pt x="959" y="6473"/>
                  </a:cubicBezTo>
                  <a:cubicBezTo>
                    <a:pt x="1103" y="6114"/>
                    <a:pt x="840" y="5928"/>
                    <a:pt x="779" y="5665"/>
                  </a:cubicBezTo>
                  <a:cubicBezTo>
                    <a:pt x="650" y="5087"/>
                    <a:pt x="680" y="5021"/>
                    <a:pt x="1113" y="5071"/>
                  </a:cubicBezTo>
                  <a:cubicBezTo>
                    <a:pt x="1189" y="5084"/>
                    <a:pt x="1260" y="5087"/>
                    <a:pt x="1338" y="5094"/>
                  </a:cubicBezTo>
                  <a:cubicBezTo>
                    <a:pt x="1427" y="4788"/>
                    <a:pt x="1500" y="4439"/>
                    <a:pt x="1411" y="4177"/>
                  </a:cubicBezTo>
                  <a:cubicBezTo>
                    <a:pt x="1257" y="3688"/>
                    <a:pt x="1427" y="3415"/>
                    <a:pt x="1609" y="3066"/>
                  </a:cubicBezTo>
                  <a:cubicBezTo>
                    <a:pt x="1988" y="2329"/>
                    <a:pt x="2418" y="2166"/>
                    <a:pt x="2714" y="2904"/>
                  </a:cubicBezTo>
                  <a:cubicBezTo>
                    <a:pt x="3002" y="3645"/>
                    <a:pt x="3470" y="3615"/>
                    <a:pt x="3844" y="3980"/>
                  </a:cubicBezTo>
                  <a:cubicBezTo>
                    <a:pt x="3950" y="3665"/>
                    <a:pt x="3852" y="3422"/>
                    <a:pt x="3731" y="3336"/>
                  </a:cubicBezTo>
                  <a:cubicBezTo>
                    <a:pt x="3235" y="3000"/>
                    <a:pt x="3146" y="2199"/>
                    <a:pt x="2790" y="1707"/>
                  </a:cubicBezTo>
                  <a:cubicBezTo>
                    <a:pt x="2549" y="1378"/>
                    <a:pt x="2658" y="962"/>
                    <a:pt x="2772" y="630"/>
                  </a:cubicBezTo>
                  <a:cubicBezTo>
                    <a:pt x="2883" y="311"/>
                    <a:pt x="3111" y="394"/>
                    <a:pt x="3331" y="451"/>
                  </a:cubicBezTo>
                  <a:cubicBezTo>
                    <a:pt x="4143" y="637"/>
                    <a:pt x="4638" y="1514"/>
                    <a:pt x="5190" y="2252"/>
                  </a:cubicBezTo>
                  <a:cubicBezTo>
                    <a:pt x="5336" y="2451"/>
                    <a:pt x="5432" y="2751"/>
                    <a:pt x="5602" y="2937"/>
                  </a:cubicBezTo>
                  <a:cubicBezTo>
                    <a:pt x="6353" y="3788"/>
                    <a:pt x="6487" y="4452"/>
                    <a:pt x="6163" y="5769"/>
                  </a:cubicBezTo>
                  <a:cubicBezTo>
                    <a:pt x="6110" y="6001"/>
                    <a:pt x="6050" y="6207"/>
                    <a:pt x="6183" y="6407"/>
                  </a:cubicBezTo>
                  <a:cubicBezTo>
                    <a:pt x="6343" y="6639"/>
                    <a:pt x="6409" y="6918"/>
                    <a:pt x="6439" y="7237"/>
                  </a:cubicBezTo>
                  <a:cubicBezTo>
                    <a:pt x="6462" y="7447"/>
                    <a:pt x="6517" y="7620"/>
                    <a:pt x="6679" y="7620"/>
                  </a:cubicBezTo>
                  <a:cubicBezTo>
                    <a:pt x="6874" y="7620"/>
                    <a:pt x="6940" y="7410"/>
                    <a:pt x="6968" y="7171"/>
                  </a:cubicBezTo>
                  <a:cubicBezTo>
                    <a:pt x="6978" y="7048"/>
                    <a:pt x="6978" y="6928"/>
                    <a:pt x="6995" y="6815"/>
                  </a:cubicBezTo>
                  <a:cubicBezTo>
                    <a:pt x="7155" y="5941"/>
                    <a:pt x="7276" y="5875"/>
                    <a:pt x="7918" y="6364"/>
                  </a:cubicBezTo>
                  <a:cubicBezTo>
                    <a:pt x="8166" y="5752"/>
                    <a:pt x="8088" y="5114"/>
                    <a:pt x="8017" y="4472"/>
                  </a:cubicBezTo>
                  <a:cubicBezTo>
                    <a:pt x="7964" y="3967"/>
                    <a:pt x="7752" y="3299"/>
                    <a:pt x="8154" y="2990"/>
                  </a:cubicBezTo>
                  <a:cubicBezTo>
                    <a:pt x="8624" y="2638"/>
                    <a:pt x="8803" y="3415"/>
                    <a:pt x="9077" y="3788"/>
                  </a:cubicBezTo>
                  <a:cubicBezTo>
                    <a:pt x="9335" y="4150"/>
                    <a:pt x="9375" y="4758"/>
                    <a:pt x="9689" y="5084"/>
                  </a:cubicBezTo>
                  <a:cubicBezTo>
                    <a:pt x="9747" y="4984"/>
                    <a:pt x="9813" y="4911"/>
                    <a:pt x="9807" y="4878"/>
                  </a:cubicBezTo>
                  <a:cubicBezTo>
                    <a:pt x="9555" y="3462"/>
                    <a:pt x="10313" y="3066"/>
                    <a:pt x="10918" y="2521"/>
                  </a:cubicBezTo>
                  <a:cubicBezTo>
                    <a:pt x="11145" y="2322"/>
                    <a:pt x="11302" y="2402"/>
                    <a:pt x="11444" y="2731"/>
                  </a:cubicBezTo>
                  <a:cubicBezTo>
                    <a:pt x="11631" y="3193"/>
                    <a:pt x="11864" y="3598"/>
                    <a:pt x="12023" y="4286"/>
                  </a:cubicBezTo>
                  <a:cubicBezTo>
                    <a:pt x="12220" y="3808"/>
                    <a:pt x="12053" y="3548"/>
                    <a:pt x="12030" y="3289"/>
                  </a:cubicBezTo>
                  <a:cubicBezTo>
                    <a:pt x="12000" y="3010"/>
                    <a:pt x="11995" y="2741"/>
                    <a:pt x="12154" y="2548"/>
                  </a:cubicBezTo>
                  <a:cubicBezTo>
                    <a:pt x="12347" y="2322"/>
                    <a:pt x="12559" y="2402"/>
                    <a:pt x="12751" y="2541"/>
                  </a:cubicBezTo>
                  <a:cubicBezTo>
                    <a:pt x="12951" y="2684"/>
                    <a:pt x="13098" y="2904"/>
                    <a:pt x="13219" y="3156"/>
                  </a:cubicBezTo>
                  <a:cubicBezTo>
                    <a:pt x="13432" y="3582"/>
                    <a:pt x="13647" y="3492"/>
                    <a:pt x="13758" y="3093"/>
                  </a:cubicBezTo>
                  <a:cubicBezTo>
                    <a:pt x="13955" y="2425"/>
                    <a:pt x="14188" y="2232"/>
                    <a:pt x="14678" y="2558"/>
                  </a:cubicBezTo>
                  <a:cubicBezTo>
                    <a:pt x="15111" y="2837"/>
                    <a:pt x="15364" y="2521"/>
                    <a:pt x="15409" y="1810"/>
                  </a:cubicBezTo>
                  <a:cubicBezTo>
                    <a:pt x="15422" y="1617"/>
                    <a:pt x="15419" y="1415"/>
                    <a:pt x="15402" y="1222"/>
                  </a:cubicBezTo>
                  <a:cubicBezTo>
                    <a:pt x="15346" y="733"/>
                    <a:pt x="15356" y="344"/>
                    <a:pt x="15768" y="132"/>
                  </a:cubicBezTo>
                  <a:cubicBezTo>
                    <a:pt x="16143" y="-61"/>
                    <a:pt x="16418" y="-111"/>
                    <a:pt x="16638" y="461"/>
                  </a:cubicBezTo>
                  <a:cubicBezTo>
                    <a:pt x="16767" y="800"/>
                    <a:pt x="17028" y="962"/>
                    <a:pt x="17136" y="1348"/>
                  </a:cubicBezTo>
                  <a:cubicBezTo>
                    <a:pt x="17379" y="2192"/>
                    <a:pt x="17392" y="2166"/>
                    <a:pt x="17941" y="1770"/>
                  </a:cubicBezTo>
                  <a:cubicBezTo>
                    <a:pt x="18110" y="1641"/>
                    <a:pt x="18239" y="1461"/>
                    <a:pt x="18373" y="1282"/>
                  </a:cubicBezTo>
                  <a:cubicBezTo>
                    <a:pt x="18527" y="1052"/>
                    <a:pt x="18727" y="939"/>
                    <a:pt x="18945" y="936"/>
                  </a:cubicBezTo>
                  <a:cubicBezTo>
                    <a:pt x="19079" y="926"/>
                    <a:pt x="19210" y="982"/>
                    <a:pt x="19281" y="1165"/>
                  </a:cubicBezTo>
                  <a:cubicBezTo>
                    <a:pt x="19367" y="1385"/>
                    <a:pt x="19248" y="1514"/>
                    <a:pt x="19160" y="1654"/>
                  </a:cubicBezTo>
                  <a:cubicBezTo>
                    <a:pt x="18616" y="2462"/>
                    <a:pt x="18616" y="2462"/>
                    <a:pt x="18437" y="3223"/>
                  </a:cubicBezTo>
                  <a:cubicBezTo>
                    <a:pt x="19200" y="3429"/>
                    <a:pt x="19258" y="3532"/>
                    <a:pt x="19177" y="4712"/>
                  </a:cubicBezTo>
                  <a:cubicBezTo>
                    <a:pt x="19150" y="5094"/>
                    <a:pt x="19104" y="5429"/>
                    <a:pt x="19476" y="5423"/>
                  </a:cubicBezTo>
                  <a:cubicBezTo>
                    <a:pt x="19691" y="5410"/>
                    <a:pt x="19830" y="5556"/>
                    <a:pt x="19868" y="5875"/>
                  </a:cubicBezTo>
                  <a:cubicBezTo>
                    <a:pt x="19918" y="6217"/>
                    <a:pt x="20020" y="6364"/>
                    <a:pt x="20242" y="6088"/>
                  </a:cubicBezTo>
                  <a:cubicBezTo>
                    <a:pt x="20452" y="5832"/>
                    <a:pt x="20586" y="6034"/>
                    <a:pt x="20680" y="6294"/>
                  </a:cubicBezTo>
                  <a:cubicBezTo>
                    <a:pt x="20922" y="6945"/>
                    <a:pt x="21158" y="7597"/>
                    <a:pt x="20981" y="8381"/>
                  </a:cubicBezTo>
                  <a:cubicBezTo>
                    <a:pt x="20928" y="8617"/>
                    <a:pt x="20895" y="8833"/>
                    <a:pt x="21110" y="8936"/>
                  </a:cubicBezTo>
                  <a:cubicBezTo>
                    <a:pt x="21590" y="9178"/>
                    <a:pt x="21502" y="9747"/>
                    <a:pt x="21347" y="10169"/>
                  </a:cubicBezTo>
                  <a:cubicBezTo>
                    <a:pt x="21049" y="10963"/>
                    <a:pt x="20877" y="11934"/>
                    <a:pt x="20209" y="12303"/>
                  </a:cubicBezTo>
                  <a:cubicBezTo>
                    <a:pt x="20027" y="12409"/>
                    <a:pt x="20020" y="12602"/>
                    <a:pt x="19997" y="12851"/>
                  </a:cubicBezTo>
                  <a:cubicBezTo>
                    <a:pt x="19896" y="14018"/>
                    <a:pt x="19352" y="14742"/>
                    <a:pt x="18780" y="15460"/>
                  </a:cubicBezTo>
                  <a:cubicBezTo>
                    <a:pt x="18636" y="15639"/>
                    <a:pt x="18492" y="15650"/>
                    <a:pt x="18358" y="15507"/>
                  </a:cubicBezTo>
                  <a:cubicBezTo>
                    <a:pt x="18206" y="15354"/>
                    <a:pt x="18075" y="15151"/>
                    <a:pt x="17920" y="14952"/>
                  </a:cubicBezTo>
                  <a:cubicBezTo>
                    <a:pt x="17364" y="15776"/>
                    <a:pt x="16841" y="16756"/>
                    <a:pt x="16150" y="17457"/>
                  </a:cubicBezTo>
                  <a:cubicBezTo>
                    <a:pt x="15933" y="17683"/>
                    <a:pt x="15728" y="18003"/>
                    <a:pt x="15465" y="18019"/>
                  </a:cubicBezTo>
                  <a:cubicBezTo>
                    <a:pt x="14329" y="18066"/>
                    <a:pt x="13629" y="19159"/>
                    <a:pt x="12906" y="20203"/>
                  </a:cubicBezTo>
                  <a:cubicBezTo>
                    <a:pt x="12215" y="21197"/>
                    <a:pt x="11145" y="21489"/>
                    <a:pt x="10215" y="20954"/>
                  </a:cubicBezTo>
                  <a:cubicBezTo>
                    <a:pt x="9797" y="20715"/>
                    <a:pt x="9390" y="20425"/>
                    <a:pt x="8927" y="20375"/>
                  </a:cubicBezTo>
                  <a:cubicBezTo>
                    <a:pt x="8581" y="20329"/>
                    <a:pt x="8242" y="20100"/>
                    <a:pt x="8027" y="19724"/>
                  </a:cubicBezTo>
                  <a:cubicBezTo>
                    <a:pt x="7294" y="18428"/>
                    <a:pt x="6308" y="18322"/>
                    <a:pt x="5298" y="18428"/>
                  </a:cubicBezTo>
                  <a:cubicBezTo>
                    <a:pt x="4881" y="18471"/>
                    <a:pt x="4454" y="18332"/>
                    <a:pt x="4042" y="18531"/>
                  </a:cubicBezTo>
                  <a:cubicBezTo>
                    <a:pt x="3723" y="18681"/>
                    <a:pt x="3526" y="18418"/>
                    <a:pt x="3508" y="17936"/>
                  </a:cubicBezTo>
                  <a:cubicBezTo>
                    <a:pt x="3498" y="17557"/>
                    <a:pt x="3399" y="17172"/>
                    <a:pt x="3553" y="167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913267D6-F86A-4214-BD02-71B3680B18A6}"/>
                </a:ext>
              </a:extLst>
            </p:cNvPr>
            <p:cNvSpPr/>
            <p:nvPr/>
          </p:nvSpPr>
          <p:spPr>
            <a:xfrm>
              <a:off x="14376399" y="977900"/>
              <a:ext cx="312090" cy="2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210" extrusionOk="0">
                  <a:moveTo>
                    <a:pt x="6558" y="14625"/>
                  </a:moveTo>
                  <a:cubicBezTo>
                    <a:pt x="6021" y="13497"/>
                    <a:pt x="6208" y="13018"/>
                    <a:pt x="7216" y="12871"/>
                  </a:cubicBezTo>
                  <a:cubicBezTo>
                    <a:pt x="7705" y="12795"/>
                    <a:pt x="8208" y="12795"/>
                    <a:pt x="8700" y="12741"/>
                  </a:cubicBezTo>
                  <a:cubicBezTo>
                    <a:pt x="8923" y="12715"/>
                    <a:pt x="9181" y="12603"/>
                    <a:pt x="9166" y="12303"/>
                  </a:cubicBezTo>
                  <a:cubicBezTo>
                    <a:pt x="9145" y="12003"/>
                    <a:pt x="8952" y="11795"/>
                    <a:pt x="8647" y="11818"/>
                  </a:cubicBezTo>
                  <a:cubicBezTo>
                    <a:pt x="7162" y="11929"/>
                    <a:pt x="5689" y="12111"/>
                    <a:pt x="4340" y="12945"/>
                  </a:cubicBezTo>
                  <a:cubicBezTo>
                    <a:pt x="4106" y="13082"/>
                    <a:pt x="3890" y="13213"/>
                    <a:pt x="3650" y="13025"/>
                  </a:cubicBezTo>
                  <a:cubicBezTo>
                    <a:pt x="3398" y="12820"/>
                    <a:pt x="3119" y="12814"/>
                    <a:pt x="2840" y="12852"/>
                  </a:cubicBezTo>
                  <a:cubicBezTo>
                    <a:pt x="2256" y="12936"/>
                    <a:pt x="1874" y="12488"/>
                    <a:pt x="1595" y="12038"/>
                  </a:cubicBezTo>
                  <a:cubicBezTo>
                    <a:pt x="1254" y="11486"/>
                    <a:pt x="1065" y="10793"/>
                    <a:pt x="828" y="10148"/>
                  </a:cubicBezTo>
                  <a:cubicBezTo>
                    <a:pt x="742" y="9918"/>
                    <a:pt x="851" y="9713"/>
                    <a:pt x="988" y="9544"/>
                  </a:cubicBezTo>
                  <a:cubicBezTo>
                    <a:pt x="1243" y="9218"/>
                    <a:pt x="1486" y="8883"/>
                    <a:pt x="1743" y="8567"/>
                  </a:cubicBezTo>
                  <a:cubicBezTo>
                    <a:pt x="2224" y="7979"/>
                    <a:pt x="2218" y="7730"/>
                    <a:pt x="1628" y="7302"/>
                  </a:cubicBezTo>
                  <a:cubicBezTo>
                    <a:pt x="1317" y="7076"/>
                    <a:pt x="958" y="6919"/>
                    <a:pt x="626" y="6724"/>
                  </a:cubicBezTo>
                  <a:cubicBezTo>
                    <a:pt x="362" y="6558"/>
                    <a:pt x="-41" y="6494"/>
                    <a:pt x="4" y="6022"/>
                  </a:cubicBezTo>
                  <a:cubicBezTo>
                    <a:pt x="42" y="5501"/>
                    <a:pt x="345" y="5131"/>
                    <a:pt x="777" y="5035"/>
                  </a:cubicBezTo>
                  <a:cubicBezTo>
                    <a:pt x="1112" y="4962"/>
                    <a:pt x="1453" y="4965"/>
                    <a:pt x="1791" y="4965"/>
                  </a:cubicBezTo>
                  <a:cubicBezTo>
                    <a:pt x="2250" y="4965"/>
                    <a:pt x="2479" y="4745"/>
                    <a:pt x="2490" y="4170"/>
                  </a:cubicBezTo>
                  <a:cubicBezTo>
                    <a:pt x="2490" y="3802"/>
                    <a:pt x="2514" y="3429"/>
                    <a:pt x="2576" y="3065"/>
                  </a:cubicBezTo>
                  <a:cubicBezTo>
                    <a:pt x="2695" y="2436"/>
                    <a:pt x="3018" y="2301"/>
                    <a:pt x="3469" y="2659"/>
                  </a:cubicBezTo>
                  <a:cubicBezTo>
                    <a:pt x="3771" y="2902"/>
                    <a:pt x="3881" y="3291"/>
                    <a:pt x="4017" y="3659"/>
                  </a:cubicBezTo>
                  <a:cubicBezTo>
                    <a:pt x="4097" y="3885"/>
                    <a:pt x="4127" y="4176"/>
                    <a:pt x="4441" y="4288"/>
                  </a:cubicBezTo>
                  <a:cubicBezTo>
                    <a:pt x="4651" y="3790"/>
                    <a:pt x="4548" y="3212"/>
                    <a:pt x="4651" y="2691"/>
                  </a:cubicBezTo>
                  <a:cubicBezTo>
                    <a:pt x="4705" y="2385"/>
                    <a:pt x="4548" y="2186"/>
                    <a:pt x="4284" y="2193"/>
                  </a:cubicBezTo>
                  <a:cubicBezTo>
                    <a:pt x="3836" y="2193"/>
                    <a:pt x="3679" y="1905"/>
                    <a:pt x="3664" y="1426"/>
                  </a:cubicBezTo>
                  <a:cubicBezTo>
                    <a:pt x="3650" y="861"/>
                    <a:pt x="3824" y="401"/>
                    <a:pt x="4198" y="79"/>
                  </a:cubicBezTo>
                  <a:cubicBezTo>
                    <a:pt x="4399" y="-100"/>
                    <a:pt x="4622" y="60"/>
                    <a:pt x="4791" y="226"/>
                  </a:cubicBezTo>
                  <a:cubicBezTo>
                    <a:pt x="5594" y="992"/>
                    <a:pt x="6306" y="1864"/>
                    <a:pt x="6907" y="2857"/>
                  </a:cubicBezTo>
                  <a:cubicBezTo>
                    <a:pt x="7073" y="3126"/>
                    <a:pt x="7058" y="3400"/>
                    <a:pt x="7058" y="3703"/>
                  </a:cubicBezTo>
                  <a:cubicBezTo>
                    <a:pt x="7047" y="4499"/>
                    <a:pt x="7227" y="4601"/>
                    <a:pt x="7832" y="4195"/>
                  </a:cubicBezTo>
                  <a:cubicBezTo>
                    <a:pt x="8042" y="4058"/>
                    <a:pt x="8241" y="3873"/>
                    <a:pt x="8478" y="3764"/>
                  </a:cubicBezTo>
                  <a:cubicBezTo>
                    <a:pt x="9095" y="3480"/>
                    <a:pt x="9430" y="3687"/>
                    <a:pt x="9516" y="4499"/>
                  </a:cubicBezTo>
                  <a:cubicBezTo>
                    <a:pt x="9581" y="5201"/>
                    <a:pt x="9714" y="5881"/>
                    <a:pt x="9907" y="6549"/>
                  </a:cubicBezTo>
                  <a:cubicBezTo>
                    <a:pt x="9936" y="6683"/>
                    <a:pt x="9987" y="6830"/>
                    <a:pt x="10254" y="6890"/>
                  </a:cubicBezTo>
                  <a:cubicBezTo>
                    <a:pt x="10268" y="5747"/>
                    <a:pt x="10438" y="4636"/>
                    <a:pt x="10360" y="3499"/>
                  </a:cubicBezTo>
                  <a:cubicBezTo>
                    <a:pt x="10310" y="2535"/>
                    <a:pt x="10298" y="1554"/>
                    <a:pt x="10891" y="772"/>
                  </a:cubicBezTo>
                  <a:cubicBezTo>
                    <a:pt x="11478" y="-4"/>
                    <a:pt x="12489" y="149"/>
                    <a:pt x="12693" y="1149"/>
                  </a:cubicBezTo>
                  <a:cubicBezTo>
                    <a:pt x="12898" y="2171"/>
                    <a:pt x="13064" y="3298"/>
                    <a:pt x="12352" y="4211"/>
                  </a:cubicBezTo>
                  <a:cubicBezTo>
                    <a:pt x="12175" y="4444"/>
                    <a:pt x="12056" y="4684"/>
                    <a:pt x="12068" y="5006"/>
                  </a:cubicBezTo>
                  <a:cubicBezTo>
                    <a:pt x="12083" y="5383"/>
                    <a:pt x="11940" y="5881"/>
                    <a:pt x="12421" y="6002"/>
                  </a:cubicBezTo>
                  <a:cubicBezTo>
                    <a:pt x="12824" y="6105"/>
                    <a:pt x="13046" y="5801"/>
                    <a:pt x="13188" y="5377"/>
                  </a:cubicBezTo>
                  <a:cubicBezTo>
                    <a:pt x="13402" y="4761"/>
                    <a:pt x="13624" y="4154"/>
                    <a:pt x="13846" y="3534"/>
                  </a:cubicBezTo>
                  <a:cubicBezTo>
                    <a:pt x="13897" y="3400"/>
                    <a:pt x="13944" y="3263"/>
                    <a:pt x="13997" y="3128"/>
                  </a:cubicBezTo>
                  <a:cubicBezTo>
                    <a:pt x="14439" y="1989"/>
                    <a:pt x="14534" y="1960"/>
                    <a:pt x="15402" y="2598"/>
                  </a:cubicBezTo>
                  <a:cubicBezTo>
                    <a:pt x="15512" y="2672"/>
                    <a:pt x="15640" y="2784"/>
                    <a:pt x="15735" y="2765"/>
                  </a:cubicBezTo>
                  <a:cubicBezTo>
                    <a:pt x="16102" y="2691"/>
                    <a:pt x="16167" y="2943"/>
                    <a:pt x="16149" y="3282"/>
                  </a:cubicBezTo>
                  <a:cubicBezTo>
                    <a:pt x="16120" y="3853"/>
                    <a:pt x="16396" y="4039"/>
                    <a:pt x="16814" y="4138"/>
                  </a:cubicBezTo>
                  <a:cubicBezTo>
                    <a:pt x="17774" y="4380"/>
                    <a:pt x="18740" y="4674"/>
                    <a:pt x="19707" y="4930"/>
                  </a:cubicBezTo>
                  <a:cubicBezTo>
                    <a:pt x="20246" y="5064"/>
                    <a:pt x="20661" y="5399"/>
                    <a:pt x="21049" y="5865"/>
                  </a:cubicBezTo>
                  <a:cubicBezTo>
                    <a:pt x="21432" y="6328"/>
                    <a:pt x="21559" y="6807"/>
                    <a:pt x="21461" y="7472"/>
                  </a:cubicBezTo>
                  <a:cubicBezTo>
                    <a:pt x="21343" y="8321"/>
                    <a:pt x="21070" y="9170"/>
                    <a:pt x="21399" y="10077"/>
                  </a:cubicBezTo>
                  <a:cubicBezTo>
                    <a:pt x="21559" y="10509"/>
                    <a:pt x="21334" y="10978"/>
                    <a:pt x="20954" y="11182"/>
                  </a:cubicBezTo>
                  <a:cubicBezTo>
                    <a:pt x="20584" y="11390"/>
                    <a:pt x="20362" y="11693"/>
                    <a:pt x="20219" y="12131"/>
                  </a:cubicBezTo>
                  <a:cubicBezTo>
                    <a:pt x="19970" y="12926"/>
                    <a:pt x="19505" y="13510"/>
                    <a:pt x="18918" y="13951"/>
                  </a:cubicBezTo>
                  <a:cubicBezTo>
                    <a:pt x="18542" y="14238"/>
                    <a:pt x="18364" y="14522"/>
                    <a:pt x="18524" y="15132"/>
                  </a:cubicBezTo>
                  <a:cubicBezTo>
                    <a:pt x="18805" y="16218"/>
                    <a:pt x="17937" y="18125"/>
                    <a:pt x="17054" y="18562"/>
                  </a:cubicBezTo>
                  <a:cubicBezTo>
                    <a:pt x="16888" y="18639"/>
                    <a:pt x="16689" y="18668"/>
                    <a:pt x="16508" y="18658"/>
                  </a:cubicBezTo>
                  <a:cubicBezTo>
                    <a:pt x="15518" y="18578"/>
                    <a:pt x="15053" y="18917"/>
                    <a:pt x="14715" y="19967"/>
                  </a:cubicBezTo>
                  <a:cubicBezTo>
                    <a:pt x="14389" y="20963"/>
                    <a:pt x="13182" y="21500"/>
                    <a:pt x="12278" y="21050"/>
                  </a:cubicBezTo>
                  <a:cubicBezTo>
                    <a:pt x="11389" y="20599"/>
                    <a:pt x="10998" y="19712"/>
                    <a:pt x="10799" y="18661"/>
                  </a:cubicBezTo>
                  <a:cubicBezTo>
                    <a:pt x="10648" y="17898"/>
                    <a:pt x="10257" y="17559"/>
                    <a:pt x="9696" y="17892"/>
                  </a:cubicBezTo>
                  <a:cubicBezTo>
                    <a:pt x="9314" y="18131"/>
                    <a:pt x="9015" y="18058"/>
                    <a:pt x="8647" y="17946"/>
                  </a:cubicBezTo>
                  <a:cubicBezTo>
                    <a:pt x="8306" y="17853"/>
                    <a:pt x="7963" y="17786"/>
                    <a:pt x="7592" y="18083"/>
                  </a:cubicBezTo>
                  <a:cubicBezTo>
                    <a:pt x="7120" y="18457"/>
                    <a:pt x="6848" y="18351"/>
                    <a:pt x="6643" y="17738"/>
                  </a:cubicBezTo>
                  <a:cubicBezTo>
                    <a:pt x="6498" y="17310"/>
                    <a:pt x="6317" y="17116"/>
                    <a:pt x="5953" y="16978"/>
                  </a:cubicBezTo>
                  <a:cubicBezTo>
                    <a:pt x="5138" y="16662"/>
                    <a:pt x="4705" y="15822"/>
                    <a:pt x="4313" y="14966"/>
                  </a:cubicBezTo>
                  <a:cubicBezTo>
                    <a:pt x="4198" y="14717"/>
                    <a:pt x="4260" y="14459"/>
                    <a:pt x="4441" y="14264"/>
                  </a:cubicBezTo>
                  <a:cubicBezTo>
                    <a:pt x="4651" y="14034"/>
                    <a:pt x="4891" y="13881"/>
                    <a:pt x="5194" y="13989"/>
                  </a:cubicBezTo>
                  <a:cubicBezTo>
                    <a:pt x="5416" y="14069"/>
                    <a:pt x="5573" y="14245"/>
                    <a:pt x="5725" y="14430"/>
                  </a:cubicBezTo>
                  <a:cubicBezTo>
                    <a:pt x="5935" y="14692"/>
                    <a:pt x="6190" y="14775"/>
                    <a:pt x="6558" y="146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AC09D950-A91F-4180-8CE2-C7599BDCB504}"/>
                </a:ext>
              </a:extLst>
            </p:cNvPr>
            <p:cNvSpPr/>
            <p:nvPr/>
          </p:nvSpPr>
          <p:spPr>
            <a:xfrm>
              <a:off x="13462000" y="3746500"/>
              <a:ext cx="162262" cy="238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9" h="21388" extrusionOk="0">
                  <a:moveTo>
                    <a:pt x="5513" y="12133"/>
                  </a:moveTo>
                  <a:cubicBezTo>
                    <a:pt x="4070" y="12156"/>
                    <a:pt x="3064" y="11959"/>
                    <a:pt x="2192" y="11449"/>
                  </a:cubicBezTo>
                  <a:cubicBezTo>
                    <a:pt x="1174" y="10874"/>
                    <a:pt x="1118" y="10461"/>
                    <a:pt x="1873" y="9677"/>
                  </a:cubicBezTo>
                  <a:cubicBezTo>
                    <a:pt x="2124" y="9418"/>
                    <a:pt x="2370" y="9175"/>
                    <a:pt x="2633" y="8927"/>
                  </a:cubicBezTo>
                  <a:cubicBezTo>
                    <a:pt x="2577" y="8460"/>
                    <a:pt x="1968" y="8661"/>
                    <a:pt x="1699" y="8452"/>
                  </a:cubicBezTo>
                  <a:cubicBezTo>
                    <a:pt x="1454" y="8252"/>
                    <a:pt x="1073" y="8024"/>
                    <a:pt x="1358" y="7781"/>
                  </a:cubicBezTo>
                  <a:cubicBezTo>
                    <a:pt x="1856" y="7321"/>
                    <a:pt x="1951" y="6719"/>
                    <a:pt x="2393" y="6240"/>
                  </a:cubicBezTo>
                  <a:cubicBezTo>
                    <a:pt x="2672" y="5923"/>
                    <a:pt x="3030" y="5726"/>
                    <a:pt x="3556" y="5761"/>
                  </a:cubicBezTo>
                  <a:cubicBezTo>
                    <a:pt x="3959" y="5780"/>
                    <a:pt x="4372" y="5768"/>
                    <a:pt x="4775" y="5830"/>
                  </a:cubicBezTo>
                  <a:cubicBezTo>
                    <a:pt x="7006" y="6158"/>
                    <a:pt x="7006" y="6174"/>
                    <a:pt x="8644" y="4830"/>
                  </a:cubicBezTo>
                  <a:cubicBezTo>
                    <a:pt x="8588" y="4525"/>
                    <a:pt x="8219" y="4587"/>
                    <a:pt x="7973" y="4510"/>
                  </a:cubicBezTo>
                  <a:cubicBezTo>
                    <a:pt x="6816" y="4150"/>
                    <a:pt x="6766" y="4058"/>
                    <a:pt x="7542" y="3316"/>
                  </a:cubicBezTo>
                  <a:cubicBezTo>
                    <a:pt x="7794" y="3080"/>
                    <a:pt x="8062" y="2864"/>
                    <a:pt x="8169" y="2532"/>
                  </a:cubicBezTo>
                  <a:cubicBezTo>
                    <a:pt x="8471" y="1416"/>
                    <a:pt x="9578" y="956"/>
                    <a:pt x="10847" y="640"/>
                  </a:cubicBezTo>
                  <a:cubicBezTo>
                    <a:pt x="11546" y="466"/>
                    <a:pt x="12307" y="466"/>
                    <a:pt x="12983" y="122"/>
                  </a:cubicBezTo>
                  <a:cubicBezTo>
                    <a:pt x="13531" y="-175"/>
                    <a:pt x="14129" y="122"/>
                    <a:pt x="14527" y="466"/>
                  </a:cubicBezTo>
                  <a:cubicBezTo>
                    <a:pt x="14901" y="759"/>
                    <a:pt x="15242" y="790"/>
                    <a:pt x="15757" y="725"/>
                  </a:cubicBezTo>
                  <a:cubicBezTo>
                    <a:pt x="17942" y="443"/>
                    <a:pt x="19246" y="1138"/>
                    <a:pt x="19637" y="2791"/>
                  </a:cubicBezTo>
                  <a:cubicBezTo>
                    <a:pt x="19749" y="3285"/>
                    <a:pt x="19877" y="3671"/>
                    <a:pt x="20420" y="4050"/>
                  </a:cubicBezTo>
                  <a:cubicBezTo>
                    <a:pt x="21320" y="4672"/>
                    <a:pt x="21275" y="5788"/>
                    <a:pt x="20420" y="6448"/>
                  </a:cubicBezTo>
                  <a:cubicBezTo>
                    <a:pt x="19799" y="6919"/>
                    <a:pt x="19161" y="7387"/>
                    <a:pt x="18440" y="7757"/>
                  </a:cubicBezTo>
                  <a:cubicBezTo>
                    <a:pt x="17819" y="8082"/>
                    <a:pt x="17657" y="8430"/>
                    <a:pt x="17976" y="8885"/>
                  </a:cubicBezTo>
                  <a:cubicBezTo>
                    <a:pt x="19038" y="10407"/>
                    <a:pt x="18239" y="12064"/>
                    <a:pt x="18636" y="13628"/>
                  </a:cubicBezTo>
                  <a:cubicBezTo>
                    <a:pt x="18737" y="14037"/>
                    <a:pt x="18362" y="14396"/>
                    <a:pt x="18200" y="14786"/>
                  </a:cubicBezTo>
                  <a:cubicBezTo>
                    <a:pt x="17881" y="15504"/>
                    <a:pt x="17540" y="16219"/>
                    <a:pt x="17507" y="16995"/>
                  </a:cubicBezTo>
                  <a:cubicBezTo>
                    <a:pt x="17479" y="17691"/>
                    <a:pt x="17020" y="17918"/>
                    <a:pt x="16142" y="17872"/>
                  </a:cubicBezTo>
                  <a:cubicBezTo>
                    <a:pt x="14537" y="17795"/>
                    <a:pt x="13162" y="18115"/>
                    <a:pt x="11786" y="18872"/>
                  </a:cubicBezTo>
                  <a:cubicBezTo>
                    <a:pt x="10154" y="19772"/>
                    <a:pt x="8403" y="20602"/>
                    <a:pt x="6436" y="21077"/>
                  </a:cubicBezTo>
                  <a:cubicBezTo>
                    <a:pt x="5390" y="21332"/>
                    <a:pt x="4372" y="21332"/>
                    <a:pt x="3338" y="21386"/>
                  </a:cubicBezTo>
                  <a:cubicBezTo>
                    <a:pt x="2555" y="21425"/>
                    <a:pt x="1873" y="20973"/>
                    <a:pt x="1499" y="20564"/>
                  </a:cubicBezTo>
                  <a:cubicBezTo>
                    <a:pt x="1207" y="20263"/>
                    <a:pt x="995" y="19903"/>
                    <a:pt x="581" y="19649"/>
                  </a:cubicBezTo>
                  <a:cubicBezTo>
                    <a:pt x="313" y="19475"/>
                    <a:pt x="313" y="19243"/>
                    <a:pt x="498" y="19054"/>
                  </a:cubicBezTo>
                  <a:cubicBezTo>
                    <a:pt x="855" y="18648"/>
                    <a:pt x="855" y="18459"/>
                    <a:pt x="235" y="18123"/>
                  </a:cubicBezTo>
                  <a:cubicBezTo>
                    <a:pt x="-280" y="17841"/>
                    <a:pt x="134" y="17297"/>
                    <a:pt x="676" y="17212"/>
                  </a:cubicBezTo>
                  <a:cubicBezTo>
                    <a:pt x="2002" y="16987"/>
                    <a:pt x="2773" y="16497"/>
                    <a:pt x="2656" y="15381"/>
                  </a:cubicBezTo>
                  <a:cubicBezTo>
                    <a:pt x="3875" y="14531"/>
                    <a:pt x="3875" y="13068"/>
                    <a:pt x="5513" y="1213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390B7772-B1FC-4B38-B3C7-4BDD9385D762}"/>
                </a:ext>
              </a:extLst>
            </p:cNvPr>
            <p:cNvSpPr/>
            <p:nvPr/>
          </p:nvSpPr>
          <p:spPr>
            <a:xfrm>
              <a:off x="14452599" y="1358899"/>
              <a:ext cx="157412" cy="241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6" h="21256" extrusionOk="0">
                  <a:moveTo>
                    <a:pt x="6100" y="6630"/>
                  </a:moveTo>
                  <a:cubicBezTo>
                    <a:pt x="8369" y="6990"/>
                    <a:pt x="10407" y="6831"/>
                    <a:pt x="11914" y="5292"/>
                  </a:cubicBezTo>
                  <a:cubicBezTo>
                    <a:pt x="12509" y="5842"/>
                    <a:pt x="12971" y="6281"/>
                    <a:pt x="13554" y="6653"/>
                  </a:cubicBezTo>
                  <a:cubicBezTo>
                    <a:pt x="14593" y="7312"/>
                    <a:pt x="14524" y="8090"/>
                    <a:pt x="13502" y="8942"/>
                  </a:cubicBezTo>
                  <a:cubicBezTo>
                    <a:pt x="12971" y="9378"/>
                    <a:pt x="12896" y="9792"/>
                    <a:pt x="13352" y="10235"/>
                  </a:cubicBezTo>
                  <a:cubicBezTo>
                    <a:pt x="13929" y="10808"/>
                    <a:pt x="14541" y="11342"/>
                    <a:pt x="15153" y="11892"/>
                  </a:cubicBezTo>
                  <a:cubicBezTo>
                    <a:pt x="15725" y="12411"/>
                    <a:pt x="16366" y="12483"/>
                    <a:pt x="16960" y="11952"/>
                  </a:cubicBezTo>
                  <a:cubicBezTo>
                    <a:pt x="17544" y="11418"/>
                    <a:pt x="18046" y="11551"/>
                    <a:pt x="18606" y="11956"/>
                  </a:cubicBezTo>
                  <a:cubicBezTo>
                    <a:pt x="19466" y="12570"/>
                    <a:pt x="19940" y="13404"/>
                    <a:pt x="20944" y="13950"/>
                  </a:cubicBezTo>
                  <a:cubicBezTo>
                    <a:pt x="21337" y="14159"/>
                    <a:pt x="20996" y="14595"/>
                    <a:pt x="20517" y="14625"/>
                  </a:cubicBezTo>
                  <a:cubicBezTo>
                    <a:pt x="18023" y="14739"/>
                    <a:pt x="17261" y="16077"/>
                    <a:pt x="16366" y="17483"/>
                  </a:cubicBezTo>
                  <a:cubicBezTo>
                    <a:pt x="15783" y="18454"/>
                    <a:pt x="15027" y="19496"/>
                    <a:pt x="13334" y="19761"/>
                  </a:cubicBezTo>
                  <a:cubicBezTo>
                    <a:pt x="12838" y="19845"/>
                    <a:pt x="12532" y="20102"/>
                    <a:pt x="12267" y="20417"/>
                  </a:cubicBezTo>
                  <a:cubicBezTo>
                    <a:pt x="11499" y="21278"/>
                    <a:pt x="11112" y="21418"/>
                    <a:pt x="10332" y="21100"/>
                  </a:cubicBezTo>
                  <a:cubicBezTo>
                    <a:pt x="9403" y="20732"/>
                    <a:pt x="9691" y="20250"/>
                    <a:pt x="9974" y="19644"/>
                  </a:cubicBezTo>
                  <a:cubicBezTo>
                    <a:pt x="10332" y="18848"/>
                    <a:pt x="10817" y="17991"/>
                    <a:pt x="10055" y="17002"/>
                  </a:cubicBezTo>
                  <a:cubicBezTo>
                    <a:pt x="9212" y="18086"/>
                    <a:pt x="7994" y="18404"/>
                    <a:pt x="6505" y="18397"/>
                  </a:cubicBezTo>
                  <a:cubicBezTo>
                    <a:pt x="5869" y="18389"/>
                    <a:pt x="5211" y="18594"/>
                    <a:pt x="4570" y="18617"/>
                  </a:cubicBezTo>
                  <a:cubicBezTo>
                    <a:pt x="3121" y="18670"/>
                    <a:pt x="2440" y="18048"/>
                    <a:pt x="2768" y="17043"/>
                  </a:cubicBezTo>
                  <a:cubicBezTo>
                    <a:pt x="2814" y="16911"/>
                    <a:pt x="2855" y="16755"/>
                    <a:pt x="2982" y="16676"/>
                  </a:cubicBezTo>
                  <a:cubicBezTo>
                    <a:pt x="4778" y="15588"/>
                    <a:pt x="4258" y="13818"/>
                    <a:pt x="5292" y="12491"/>
                  </a:cubicBezTo>
                  <a:cubicBezTo>
                    <a:pt x="5661" y="12009"/>
                    <a:pt x="5597" y="11441"/>
                    <a:pt x="4858" y="11088"/>
                  </a:cubicBezTo>
                  <a:cubicBezTo>
                    <a:pt x="4102" y="10735"/>
                    <a:pt x="3796" y="10136"/>
                    <a:pt x="3334" y="9636"/>
                  </a:cubicBezTo>
                  <a:cubicBezTo>
                    <a:pt x="2607" y="8867"/>
                    <a:pt x="2722" y="8461"/>
                    <a:pt x="3721" y="7847"/>
                  </a:cubicBezTo>
                  <a:cubicBezTo>
                    <a:pt x="4044" y="7650"/>
                    <a:pt x="4380" y="7487"/>
                    <a:pt x="4956" y="7168"/>
                  </a:cubicBezTo>
                  <a:cubicBezTo>
                    <a:pt x="3300" y="7343"/>
                    <a:pt x="2607" y="6763"/>
                    <a:pt x="2237" y="5898"/>
                  </a:cubicBezTo>
                  <a:cubicBezTo>
                    <a:pt x="2081" y="5561"/>
                    <a:pt x="1862" y="5235"/>
                    <a:pt x="1781" y="4894"/>
                  </a:cubicBezTo>
                  <a:cubicBezTo>
                    <a:pt x="1619" y="4185"/>
                    <a:pt x="1331" y="3575"/>
                    <a:pt x="499" y="3078"/>
                  </a:cubicBezTo>
                  <a:cubicBezTo>
                    <a:pt x="-263" y="2631"/>
                    <a:pt x="-130" y="2293"/>
                    <a:pt x="747" y="2001"/>
                  </a:cubicBezTo>
                  <a:cubicBezTo>
                    <a:pt x="2000" y="1592"/>
                    <a:pt x="3334" y="1285"/>
                    <a:pt x="4050" y="322"/>
                  </a:cubicBezTo>
                  <a:cubicBezTo>
                    <a:pt x="4073" y="285"/>
                    <a:pt x="4154" y="266"/>
                    <a:pt x="4194" y="247"/>
                  </a:cubicBezTo>
                  <a:cubicBezTo>
                    <a:pt x="4570" y="68"/>
                    <a:pt x="5165" y="-106"/>
                    <a:pt x="5378" y="80"/>
                  </a:cubicBezTo>
                  <a:cubicBezTo>
                    <a:pt x="6388" y="940"/>
                    <a:pt x="8086" y="-182"/>
                    <a:pt x="8987" y="815"/>
                  </a:cubicBezTo>
                  <a:cubicBezTo>
                    <a:pt x="9189" y="1035"/>
                    <a:pt x="9351" y="1281"/>
                    <a:pt x="9599" y="1460"/>
                  </a:cubicBezTo>
                  <a:cubicBezTo>
                    <a:pt x="10401" y="2001"/>
                    <a:pt x="10551" y="2487"/>
                    <a:pt x="9697" y="3120"/>
                  </a:cubicBezTo>
                  <a:cubicBezTo>
                    <a:pt x="9021" y="3620"/>
                    <a:pt x="9171" y="4375"/>
                    <a:pt x="9021" y="5015"/>
                  </a:cubicBezTo>
                  <a:cubicBezTo>
                    <a:pt x="8860" y="5732"/>
                    <a:pt x="8467" y="6153"/>
                    <a:pt x="7434" y="6175"/>
                  </a:cubicBezTo>
                  <a:cubicBezTo>
                    <a:pt x="6943" y="6194"/>
                    <a:pt x="6470" y="6259"/>
                    <a:pt x="6100" y="663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DBFFB2C0-5406-463C-A21B-4D385EB70D02}"/>
                </a:ext>
              </a:extLst>
            </p:cNvPr>
            <p:cNvSpPr/>
            <p:nvPr/>
          </p:nvSpPr>
          <p:spPr>
            <a:xfrm>
              <a:off x="15328900" y="876300"/>
              <a:ext cx="172426" cy="193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095" extrusionOk="0">
                  <a:moveTo>
                    <a:pt x="5640" y="14827"/>
                  </a:moveTo>
                  <a:cubicBezTo>
                    <a:pt x="5383" y="14209"/>
                    <a:pt x="4835" y="14302"/>
                    <a:pt x="4488" y="14054"/>
                  </a:cubicBezTo>
                  <a:cubicBezTo>
                    <a:pt x="4203" y="13848"/>
                    <a:pt x="4024" y="13585"/>
                    <a:pt x="4067" y="13229"/>
                  </a:cubicBezTo>
                  <a:cubicBezTo>
                    <a:pt x="4098" y="12859"/>
                    <a:pt x="4361" y="12662"/>
                    <a:pt x="4688" y="12554"/>
                  </a:cubicBezTo>
                  <a:cubicBezTo>
                    <a:pt x="4782" y="12526"/>
                    <a:pt x="4898" y="12526"/>
                    <a:pt x="5009" y="12489"/>
                  </a:cubicBezTo>
                  <a:cubicBezTo>
                    <a:pt x="5320" y="12385"/>
                    <a:pt x="5961" y="12648"/>
                    <a:pt x="5893" y="12109"/>
                  </a:cubicBezTo>
                  <a:cubicBezTo>
                    <a:pt x="5835" y="11523"/>
                    <a:pt x="5235" y="11720"/>
                    <a:pt x="4814" y="11786"/>
                  </a:cubicBezTo>
                  <a:cubicBezTo>
                    <a:pt x="4309" y="11870"/>
                    <a:pt x="3688" y="12582"/>
                    <a:pt x="3351" y="11987"/>
                  </a:cubicBezTo>
                  <a:cubicBezTo>
                    <a:pt x="2935" y="11270"/>
                    <a:pt x="3819" y="10900"/>
                    <a:pt x="4272" y="10487"/>
                  </a:cubicBezTo>
                  <a:cubicBezTo>
                    <a:pt x="4709" y="10075"/>
                    <a:pt x="5214" y="9752"/>
                    <a:pt x="5740" y="9452"/>
                  </a:cubicBezTo>
                  <a:cubicBezTo>
                    <a:pt x="7219" y="8589"/>
                    <a:pt x="7246" y="8608"/>
                    <a:pt x="8409" y="9925"/>
                  </a:cubicBezTo>
                  <a:cubicBezTo>
                    <a:pt x="8993" y="10581"/>
                    <a:pt x="9593" y="10642"/>
                    <a:pt x="10188" y="9920"/>
                  </a:cubicBezTo>
                  <a:cubicBezTo>
                    <a:pt x="10666" y="9344"/>
                    <a:pt x="11040" y="8660"/>
                    <a:pt x="11366" y="7971"/>
                  </a:cubicBezTo>
                  <a:cubicBezTo>
                    <a:pt x="11851" y="6954"/>
                    <a:pt x="11719" y="6743"/>
                    <a:pt x="10603" y="6321"/>
                  </a:cubicBezTo>
                  <a:cubicBezTo>
                    <a:pt x="9519" y="5904"/>
                    <a:pt x="9151" y="5131"/>
                    <a:pt x="9724" y="4160"/>
                  </a:cubicBezTo>
                  <a:cubicBezTo>
                    <a:pt x="10788" y="2366"/>
                    <a:pt x="12356" y="1091"/>
                    <a:pt x="14182" y="135"/>
                  </a:cubicBezTo>
                  <a:cubicBezTo>
                    <a:pt x="15104" y="-343"/>
                    <a:pt x="16461" y="524"/>
                    <a:pt x="16656" y="1611"/>
                  </a:cubicBezTo>
                  <a:cubicBezTo>
                    <a:pt x="16714" y="1925"/>
                    <a:pt x="16667" y="2258"/>
                    <a:pt x="16719" y="2586"/>
                  </a:cubicBezTo>
                  <a:cubicBezTo>
                    <a:pt x="16856" y="3570"/>
                    <a:pt x="17104" y="3870"/>
                    <a:pt x="18067" y="3795"/>
                  </a:cubicBezTo>
                  <a:cubicBezTo>
                    <a:pt x="18998" y="3711"/>
                    <a:pt x="19656" y="4099"/>
                    <a:pt x="20320" y="4606"/>
                  </a:cubicBezTo>
                  <a:cubicBezTo>
                    <a:pt x="21172" y="5281"/>
                    <a:pt x="21377" y="6105"/>
                    <a:pt x="20598" y="6837"/>
                  </a:cubicBezTo>
                  <a:cubicBezTo>
                    <a:pt x="19019" y="8341"/>
                    <a:pt x="17730" y="10370"/>
                    <a:pt x="15151" y="10440"/>
                  </a:cubicBezTo>
                  <a:cubicBezTo>
                    <a:pt x="14845" y="10440"/>
                    <a:pt x="14525" y="10605"/>
                    <a:pt x="14204" y="10713"/>
                  </a:cubicBezTo>
                  <a:cubicBezTo>
                    <a:pt x="13593" y="10942"/>
                    <a:pt x="13282" y="11256"/>
                    <a:pt x="13319" y="12039"/>
                  </a:cubicBezTo>
                  <a:cubicBezTo>
                    <a:pt x="13409" y="13895"/>
                    <a:pt x="12677" y="14415"/>
                    <a:pt x="10793" y="14054"/>
                  </a:cubicBezTo>
                  <a:cubicBezTo>
                    <a:pt x="9367" y="13773"/>
                    <a:pt x="8877" y="14119"/>
                    <a:pt x="8767" y="15596"/>
                  </a:cubicBezTo>
                  <a:cubicBezTo>
                    <a:pt x="8709" y="16290"/>
                    <a:pt x="8556" y="16997"/>
                    <a:pt x="8525" y="17696"/>
                  </a:cubicBezTo>
                  <a:cubicBezTo>
                    <a:pt x="8493" y="19096"/>
                    <a:pt x="7798" y="19912"/>
                    <a:pt x="6551" y="20362"/>
                  </a:cubicBezTo>
                  <a:cubicBezTo>
                    <a:pt x="6135" y="20512"/>
                    <a:pt x="5746" y="20737"/>
                    <a:pt x="5340" y="20896"/>
                  </a:cubicBezTo>
                  <a:cubicBezTo>
                    <a:pt x="4935" y="21060"/>
                    <a:pt x="4498" y="21257"/>
                    <a:pt x="4119" y="20873"/>
                  </a:cubicBezTo>
                  <a:cubicBezTo>
                    <a:pt x="3746" y="20512"/>
                    <a:pt x="3904" y="20057"/>
                    <a:pt x="4024" y="19640"/>
                  </a:cubicBezTo>
                  <a:cubicBezTo>
                    <a:pt x="4214" y="18961"/>
                    <a:pt x="4461" y="18337"/>
                    <a:pt x="5193" y="17958"/>
                  </a:cubicBezTo>
                  <a:cubicBezTo>
                    <a:pt x="5609" y="17747"/>
                    <a:pt x="5383" y="17376"/>
                    <a:pt x="5009" y="17283"/>
                  </a:cubicBezTo>
                  <a:cubicBezTo>
                    <a:pt x="4161" y="17063"/>
                    <a:pt x="3562" y="17498"/>
                    <a:pt x="2993" y="18094"/>
                  </a:cubicBezTo>
                  <a:cubicBezTo>
                    <a:pt x="2077" y="19069"/>
                    <a:pt x="1582" y="18989"/>
                    <a:pt x="877" y="17841"/>
                  </a:cubicBezTo>
                  <a:cubicBezTo>
                    <a:pt x="709" y="17569"/>
                    <a:pt x="567" y="17274"/>
                    <a:pt x="414" y="16969"/>
                  </a:cubicBezTo>
                  <a:cubicBezTo>
                    <a:pt x="-223" y="15643"/>
                    <a:pt x="-165" y="15235"/>
                    <a:pt x="867" y="14236"/>
                  </a:cubicBezTo>
                  <a:cubicBezTo>
                    <a:pt x="1751" y="13384"/>
                    <a:pt x="1977" y="13393"/>
                    <a:pt x="2804" y="14316"/>
                  </a:cubicBezTo>
                  <a:cubicBezTo>
                    <a:pt x="3562" y="15183"/>
                    <a:pt x="3951" y="15258"/>
                    <a:pt x="5640" y="148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EE4BA998-E5E7-4F74-8FCD-FFE056262FAD}"/>
                </a:ext>
              </a:extLst>
            </p:cNvPr>
            <p:cNvSpPr/>
            <p:nvPr/>
          </p:nvSpPr>
          <p:spPr>
            <a:xfrm>
              <a:off x="15735299" y="888999"/>
              <a:ext cx="105243" cy="114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584" extrusionOk="0">
                  <a:moveTo>
                    <a:pt x="0" y="11089"/>
                  </a:moveTo>
                  <a:cubicBezTo>
                    <a:pt x="111" y="8428"/>
                    <a:pt x="1002" y="5875"/>
                    <a:pt x="2448" y="3563"/>
                  </a:cubicBezTo>
                  <a:cubicBezTo>
                    <a:pt x="3630" y="1678"/>
                    <a:pt x="6002" y="1352"/>
                    <a:pt x="7671" y="2826"/>
                  </a:cubicBezTo>
                  <a:cubicBezTo>
                    <a:pt x="8364" y="3454"/>
                    <a:pt x="8895" y="3384"/>
                    <a:pt x="9605" y="3128"/>
                  </a:cubicBezTo>
                  <a:cubicBezTo>
                    <a:pt x="11592" y="2438"/>
                    <a:pt x="13706" y="2050"/>
                    <a:pt x="15479" y="654"/>
                  </a:cubicBezTo>
                  <a:cubicBezTo>
                    <a:pt x="17131" y="-658"/>
                    <a:pt x="19365" y="102"/>
                    <a:pt x="20068" y="2058"/>
                  </a:cubicBezTo>
                  <a:cubicBezTo>
                    <a:pt x="21506" y="6030"/>
                    <a:pt x="21232" y="9870"/>
                    <a:pt x="18629" y="13315"/>
                  </a:cubicBezTo>
                  <a:cubicBezTo>
                    <a:pt x="17131" y="15332"/>
                    <a:pt x="15487" y="17241"/>
                    <a:pt x="13981" y="19259"/>
                  </a:cubicBezTo>
                  <a:cubicBezTo>
                    <a:pt x="13022" y="20507"/>
                    <a:pt x="11960" y="20942"/>
                    <a:pt x="10496" y="20267"/>
                  </a:cubicBezTo>
                  <a:cubicBezTo>
                    <a:pt x="10094" y="20089"/>
                    <a:pt x="9648" y="19972"/>
                    <a:pt x="9238" y="19817"/>
                  </a:cubicBezTo>
                  <a:cubicBezTo>
                    <a:pt x="7705" y="19274"/>
                    <a:pt x="6207" y="18746"/>
                    <a:pt x="4598" y="19638"/>
                  </a:cubicBezTo>
                  <a:cubicBezTo>
                    <a:pt x="3853" y="20065"/>
                    <a:pt x="2945" y="19957"/>
                    <a:pt x="2448" y="19181"/>
                  </a:cubicBezTo>
                  <a:cubicBezTo>
                    <a:pt x="1439" y="17637"/>
                    <a:pt x="-94" y="16372"/>
                    <a:pt x="249" y="14153"/>
                  </a:cubicBezTo>
                  <a:cubicBezTo>
                    <a:pt x="394" y="13207"/>
                    <a:pt x="94" y="12190"/>
                    <a:pt x="0" y="1108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0DB50143-E7FC-494B-8282-EC05FF4249B3}"/>
                </a:ext>
              </a:extLst>
            </p:cNvPr>
            <p:cNvSpPr/>
            <p:nvPr/>
          </p:nvSpPr>
          <p:spPr>
            <a:xfrm>
              <a:off x="15570200" y="825500"/>
              <a:ext cx="144438" cy="102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7" h="21199" extrusionOk="0">
                  <a:moveTo>
                    <a:pt x="9291" y="13657"/>
                  </a:moveTo>
                  <a:cubicBezTo>
                    <a:pt x="10327" y="16176"/>
                    <a:pt x="10295" y="16416"/>
                    <a:pt x="8642" y="17578"/>
                  </a:cubicBezTo>
                  <a:cubicBezTo>
                    <a:pt x="7993" y="18052"/>
                    <a:pt x="7282" y="18328"/>
                    <a:pt x="6670" y="18909"/>
                  </a:cubicBezTo>
                  <a:cubicBezTo>
                    <a:pt x="4256" y="21250"/>
                    <a:pt x="2422" y="18971"/>
                    <a:pt x="643" y="16926"/>
                  </a:cubicBezTo>
                  <a:cubicBezTo>
                    <a:pt x="-449" y="15666"/>
                    <a:pt x="-93" y="13370"/>
                    <a:pt x="1279" y="12575"/>
                  </a:cubicBezTo>
                  <a:cubicBezTo>
                    <a:pt x="2802" y="11664"/>
                    <a:pt x="4362" y="10905"/>
                    <a:pt x="6296" y="10914"/>
                  </a:cubicBezTo>
                  <a:cubicBezTo>
                    <a:pt x="5160" y="9708"/>
                    <a:pt x="4193" y="8753"/>
                    <a:pt x="3289" y="7698"/>
                  </a:cubicBezTo>
                  <a:cubicBezTo>
                    <a:pt x="1910" y="6063"/>
                    <a:pt x="1885" y="2061"/>
                    <a:pt x="3220" y="337"/>
                  </a:cubicBezTo>
                  <a:cubicBezTo>
                    <a:pt x="3650" y="-243"/>
                    <a:pt x="4069" y="-2"/>
                    <a:pt x="4449" y="516"/>
                  </a:cubicBezTo>
                  <a:cubicBezTo>
                    <a:pt x="5229" y="1624"/>
                    <a:pt x="6040" y="2669"/>
                    <a:pt x="6788" y="3821"/>
                  </a:cubicBezTo>
                  <a:cubicBezTo>
                    <a:pt x="7413" y="4786"/>
                    <a:pt x="8042" y="5214"/>
                    <a:pt x="8860" y="4402"/>
                  </a:cubicBezTo>
                  <a:cubicBezTo>
                    <a:pt x="9833" y="3401"/>
                    <a:pt x="10731" y="3848"/>
                    <a:pt x="11561" y="4920"/>
                  </a:cubicBezTo>
                  <a:cubicBezTo>
                    <a:pt x="12366" y="5965"/>
                    <a:pt x="13184" y="7001"/>
                    <a:pt x="14169" y="8261"/>
                  </a:cubicBezTo>
                  <a:cubicBezTo>
                    <a:pt x="14082" y="6787"/>
                    <a:pt x="13521" y="6170"/>
                    <a:pt x="13046" y="5482"/>
                  </a:cubicBezTo>
                  <a:cubicBezTo>
                    <a:pt x="12248" y="4402"/>
                    <a:pt x="11474" y="3339"/>
                    <a:pt x="10688" y="2222"/>
                  </a:cubicBezTo>
                  <a:cubicBezTo>
                    <a:pt x="10445" y="1874"/>
                    <a:pt x="10245" y="1427"/>
                    <a:pt x="10420" y="856"/>
                  </a:cubicBezTo>
                  <a:cubicBezTo>
                    <a:pt x="10582" y="337"/>
                    <a:pt x="10869" y="96"/>
                    <a:pt x="11206" y="96"/>
                  </a:cubicBezTo>
                  <a:cubicBezTo>
                    <a:pt x="11742" y="132"/>
                    <a:pt x="12298" y="52"/>
                    <a:pt x="12753" y="337"/>
                  </a:cubicBezTo>
                  <a:cubicBezTo>
                    <a:pt x="14818" y="1606"/>
                    <a:pt x="16933" y="2704"/>
                    <a:pt x="18500" y="5429"/>
                  </a:cubicBezTo>
                  <a:cubicBezTo>
                    <a:pt x="19080" y="6403"/>
                    <a:pt x="19741" y="7261"/>
                    <a:pt x="20327" y="8225"/>
                  </a:cubicBezTo>
                  <a:cubicBezTo>
                    <a:pt x="21151" y="9583"/>
                    <a:pt x="21126" y="10271"/>
                    <a:pt x="20334" y="11700"/>
                  </a:cubicBezTo>
                  <a:cubicBezTo>
                    <a:pt x="20034" y="12227"/>
                    <a:pt x="19703" y="12755"/>
                    <a:pt x="19329" y="13138"/>
                  </a:cubicBezTo>
                  <a:cubicBezTo>
                    <a:pt x="18674" y="13880"/>
                    <a:pt x="18182" y="14452"/>
                    <a:pt x="18318" y="16105"/>
                  </a:cubicBezTo>
                  <a:cubicBezTo>
                    <a:pt x="18449" y="17837"/>
                    <a:pt x="16553" y="20794"/>
                    <a:pt x="15461" y="21142"/>
                  </a:cubicBezTo>
                  <a:cubicBezTo>
                    <a:pt x="14887" y="21357"/>
                    <a:pt x="14462" y="20937"/>
                    <a:pt x="14095" y="20302"/>
                  </a:cubicBezTo>
                  <a:cubicBezTo>
                    <a:pt x="13384" y="19097"/>
                    <a:pt x="12666" y="17873"/>
                    <a:pt x="11942" y="16676"/>
                  </a:cubicBezTo>
                  <a:cubicBezTo>
                    <a:pt x="11586" y="16086"/>
                    <a:pt x="11231" y="15470"/>
                    <a:pt x="10800" y="15005"/>
                  </a:cubicBezTo>
                  <a:cubicBezTo>
                    <a:pt x="10332" y="14452"/>
                    <a:pt x="9802" y="14067"/>
                    <a:pt x="9291" y="136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13BBF3CB-064D-4C0D-A9EA-9603DE190376}"/>
                </a:ext>
              </a:extLst>
            </p:cNvPr>
            <p:cNvSpPr/>
            <p:nvPr/>
          </p:nvSpPr>
          <p:spPr>
            <a:xfrm>
              <a:off x="15849600" y="812800"/>
              <a:ext cx="101046" cy="120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7" h="20708" extrusionOk="0">
                  <a:moveTo>
                    <a:pt x="20012" y="9206"/>
                  </a:moveTo>
                  <a:cubicBezTo>
                    <a:pt x="20695" y="13542"/>
                    <a:pt x="14943" y="19001"/>
                    <a:pt x="10950" y="19836"/>
                  </a:cubicBezTo>
                  <a:cubicBezTo>
                    <a:pt x="9044" y="20242"/>
                    <a:pt x="7061" y="20368"/>
                    <a:pt x="5129" y="20664"/>
                  </a:cubicBezTo>
                  <a:cubicBezTo>
                    <a:pt x="4146" y="20833"/>
                    <a:pt x="3420" y="20515"/>
                    <a:pt x="2787" y="19784"/>
                  </a:cubicBezTo>
                  <a:cubicBezTo>
                    <a:pt x="-905" y="15397"/>
                    <a:pt x="-752" y="15625"/>
                    <a:pt x="2206" y="11407"/>
                  </a:cubicBezTo>
                  <a:cubicBezTo>
                    <a:pt x="3386" y="9730"/>
                    <a:pt x="4787" y="8541"/>
                    <a:pt x="6984" y="8533"/>
                  </a:cubicBezTo>
                  <a:cubicBezTo>
                    <a:pt x="8249" y="8527"/>
                    <a:pt x="8916" y="7780"/>
                    <a:pt x="9292" y="6738"/>
                  </a:cubicBezTo>
                  <a:cubicBezTo>
                    <a:pt x="9814" y="5365"/>
                    <a:pt x="10266" y="3954"/>
                    <a:pt x="10822" y="2602"/>
                  </a:cubicBezTo>
                  <a:cubicBezTo>
                    <a:pt x="12002" y="-264"/>
                    <a:pt x="14216" y="-767"/>
                    <a:pt x="16720" y="1117"/>
                  </a:cubicBezTo>
                  <a:cubicBezTo>
                    <a:pt x="19387" y="3141"/>
                    <a:pt x="19875" y="5941"/>
                    <a:pt x="20012" y="920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CCE9F1A4-CD59-486C-BBBF-212588EAC854}"/>
                </a:ext>
              </a:extLst>
            </p:cNvPr>
            <p:cNvSpPr/>
            <p:nvPr/>
          </p:nvSpPr>
          <p:spPr>
            <a:xfrm>
              <a:off x="15620999" y="977899"/>
              <a:ext cx="119764" cy="99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0151" extrusionOk="0">
                  <a:moveTo>
                    <a:pt x="14908" y="10636"/>
                  </a:moveTo>
                  <a:cubicBezTo>
                    <a:pt x="16656" y="12724"/>
                    <a:pt x="16934" y="13842"/>
                    <a:pt x="15805" y="15632"/>
                  </a:cubicBezTo>
                  <a:cubicBezTo>
                    <a:pt x="13756" y="18846"/>
                    <a:pt x="12785" y="19441"/>
                    <a:pt x="10668" y="18008"/>
                  </a:cubicBezTo>
                  <a:cubicBezTo>
                    <a:pt x="10179" y="17693"/>
                    <a:pt x="9719" y="17309"/>
                    <a:pt x="9079" y="16802"/>
                  </a:cubicBezTo>
                  <a:cubicBezTo>
                    <a:pt x="8567" y="20104"/>
                    <a:pt x="6759" y="20462"/>
                    <a:pt x="4628" y="19973"/>
                  </a:cubicBezTo>
                  <a:cubicBezTo>
                    <a:pt x="3551" y="19755"/>
                    <a:pt x="2413" y="20086"/>
                    <a:pt x="1351" y="19536"/>
                  </a:cubicBezTo>
                  <a:cubicBezTo>
                    <a:pt x="-49" y="18846"/>
                    <a:pt x="-388" y="17885"/>
                    <a:pt x="463" y="16305"/>
                  </a:cubicBezTo>
                  <a:cubicBezTo>
                    <a:pt x="1314" y="14776"/>
                    <a:pt x="1593" y="13274"/>
                    <a:pt x="1239" y="11466"/>
                  </a:cubicBezTo>
                  <a:cubicBezTo>
                    <a:pt x="1073" y="10697"/>
                    <a:pt x="1163" y="9850"/>
                    <a:pt x="1193" y="9038"/>
                  </a:cubicBezTo>
                  <a:cubicBezTo>
                    <a:pt x="1239" y="7797"/>
                    <a:pt x="1728" y="6871"/>
                    <a:pt x="2677" y="6600"/>
                  </a:cubicBezTo>
                  <a:cubicBezTo>
                    <a:pt x="4199" y="6173"/>
                    <a:pt x="5705" y="5456"/>
                    <a:pt x="7309" y="5972"/>
                  </a:cubicBezTo>
                  <a:cubicBezTo>
                    <a:pt x="7678" y="6094"/>
                    <a:pt x="8107" y="6443"/>
                    <a:pt x="8401" y="5919"/>
                  </a:cubicBezTo>
                  <a:cubicBezTo>
                    <a:pt x="8695" y="5387"/>
                    <a:pt x="8589" y="4731"/>
                    <a:pt x="8341" y="4199"/>
                  </a:cubicBezTo>
                  <a:cubicBezTo>
                    <a:pt x="8130" y="3675"/>
                    <a:pt x="7799" y="3229"/>
                    <a:pt x="7550" y="2705"/>
                  </a:cubicBezTo>
                  <a:cubicBezTo>
                    <a:pt x="6947" y="1421"/>
                    <a:pt x="7083" y="993"/>
                    <a:pt x="8197" y="486"/>
                  </a:cubicBezTo>
                  <a:cubicBezTo>
                    <a:pt x="11881" y="-1138"/>
                    <a:pt x="18132" y="1491"/>
                    <a:pt x="20354" y="5587"/>
                  </a:cubicBezTo>
                  <a:cubicBezTo>
                    <a:pt x="20760" y="6347"/>
                    <a:pt x="21212" y="7177"/>
                    <a:pt x="20783" y="8112"/>
                  </a:cubicBezTo>
                  <a:cubicBezTo>
                    <a:pt x="20354" y="9082"/>
                    <a:pt x="19555" y="8811"/>
                    <a:pt x="18870" y="8741"/>
                  </a:cubicBezTo>
                  <a:cubicBezTo>
                    <a:pt x="16234" y="8479"/>
                    <a:pt x="16234" y="8479"/>
                    <a:pt x="14908" y="106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951CE489-80E0-49DC-A59B-062E9A999C1C}"/>
                </a:ext>
              </a:extLst>
            </p:cNvPr>
            <p:cNvSpPr/>
            <p:nvPr/>
          </p:nvSpPr>
          <p:spPr>
            <a:xfrm>
              <a:off x="14058899" y="4432300"/>
              <a:ext cx="54498" cy="201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3" h="21268" extrusionOk="0">
                  <a:moveTo>
                    <a:pt x="19572" y="4063"/>
                  </a:moveTo>
                  <a:cubicBezTo>
                    <a:pt x="19081" y="5389"/>
                    <a:pt x="18252" y="6629"/>
                    <a:pt x="16306" y="7779"/>
                  </a:cubicBezTo>
                  <a:cubicBezTo>
                    <a:pt x="15291" y="8383"/>
                    <a:pt x="15458" y="8828"/>
                    <a:pt x="17135" y="9327"/>
                  </a:cubicBezTo>
                  <a:cubicBezTo>
                    <a:pt x="20419" y="10317"/>
                    <a:pt x="21400" y="11625"/>
                    <a:pt x="21418" y="12965"/>
                  </a:cubicBezTo>
                  <a:cubicBezTo>
                    <a:pt x="21451" y="14500"/>
                    <a:pt x="21451" y="16035"/>
                    <a:pt x="21146" y="17561"/>
                  </a:cubicBezTo>
                  <a:cubicBezTo>
                    <a:pt x="20978" y="18701"/>
                    <a:pt x="21146" y="20000"/>
                    <a:pt x="15341" y="20013"/>
                  </a:cubicBezTo>
                  <a:cubicBezTo>
                    <a:pt x="14189" y="20013"/>
                    <a:pt x="13834" y="20418"/>
                    <a:pt x="13056" y="20636"/>
                  </a:cubicBezTo>
                  <a:cubicBezTo>
                    <a:pt x="9941" y="21544"/>
                    <a:pt x="7909" y="21481"/>
                    <a:pt x="5370" y="20400"/>
                  </a:cubicBezTo>
                  <a:cubicBezTo>
                    <a:pt x="3001" y="19382"/>
                    <a:pt x="2425" y="18238"/>
                    <a:pt x="3236" y="17057"/>
                  </a:cubicBezTo>
                  <a:cubicBezTo>
                    <a:pt x="3796" y="16330"/>
                    <a:pt x="3729" y="15604"/>
                    <a:pt x="3796" y="14868"/>
                  </a:cubicBezTo>
                  <a:cubicBezTo>
                    <a:pt x="3914" y="14096"/>
                    <a:pt x="3524" y="13397"/>
                    <a:pt x="1630" y="12815"/>
                  </a:cubicBezTo>
                  <a:cubicBezTo>
                    <a:pt x="343" y="12406"/>
                    <a:pt x="-149" y="11902"/>
                    <a:pt x="38" y="11362"/>
                  </a:cubicBezTo>
                  <a:cubicBezTo>
                    <a:pt x="174" y="10903"/>
                    <a:pt x="596" y="10521"/>
                    <a:pt x="2645" y="10644"/>
                  </a:cubicBezTo>
                  <a:cubicBezTo>
                    <a:pt x="7299" y="10921"/>
                    <a:pt x="8993" y="9722"/>
                    <a:pt x="11600" y="9009"/>
                  </a:cubicBezTo>
                  <a:cubicBezTo>
                    <a:pt x="12530" y="8750"/>
                    <a:pt x="11835" y="8419"/>
                    <a:pt x="10990" y="8191"/>
                  </a:cubicBezTo>
                  <a:cubicBezTo>
                    <a:pt x="6639" y="7038"/>
                    <a:pt x="6098" y="5430"/>
                    <a:pt x="5540" y="3859"/>
                  </a:cubicBezTo>
                  <a:cubicBezTo>
                    <a:pt x="5302" y="3055"/>
                    <a:pt x="6030" y="2292"/>
                    <a:pt x="8925" y="1888"/>
                  </a:cubicBezTo>
                  <a:cubicBezTo>
                    <a:pt x="11465" y="1534"/>
                    <a:pt x="14020" y="1138"/>
                    <a:pt x="15086" y="257"/>
                  </a:cubicBezTo>
                  <a:cubicBezTo>
                    <a:pt x="15341" y="49"/>
                    <a:pt x="16086" y="-56"/>
                    <a:pt x="16847" y="30"/>
                  </a:cubicBezTo>
                  <a:cubicBezTo>
                    <a:pt x="17575" y="98"/>
                    <a:pt x="18032" y="298"/>
                    <a:pt x="18048" y="503"/>
                  </a:cubicBezTo>
                  <a:cubicBezTo>
                    <a:pt x="18185" y="1729"/>
                    <a:pt x="18912" y="2923"/>
                    <a:pt x="19572" y="40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D4F584BD-CA14-45EA-B0FB-110EB6F02452}"/>
                </a:ext>
              </a:extLst>
            </p:cNvPr>
            <p:cNvSpPr/>
            <p:nvPr/>
          </p:nvSpPr>
          <p:spPr>
            <a:xfrm>
              <a:off x="15265399" y="889000"/>
              <a:ext cx="131084" cy="97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142" extrusionOk="0">
                  <a:moveTo>
                    <a:pt x="15390" y="6635"/>
                  </a:moveTo>
                  <a:cubicBezTo>
                    <a:pt x="14614" y="7121"/>
                    <a:pt x="14486" y="8224"/>
                    <a:pt x="14402" y="9279"/>
                  </a:cubicBezTo>
                  <a:cubicBezTo>
                    <a:pt x="14246" y="11447"/>
                    <a:pt x="13525" y="13137"/>
                    <a:pt x="12564" y="14698"/>
                  </a:cubicBezTo>
                  <a:cubicBezTo>
                    <a:pt x="11795" y="16005"/>
                    <a:pt x="10989" y="17276"/>
                    <a:pt x="10268" y="18612"/>
                  </a:cubicBezTo>
                  <a:cubicBezTo>
                    <a:pt x="9689" y="19696"/>
                    <a:pt x="8933" y="20265"/>
                    <a:pt x="8099" y="20771"/>
                  </a:cubicBezTo>
                  <a:cubicBezTo>
                    <a:pt x="7166" y="21341"/>
                    <a:pt x="6396" y="21424"/>
                    <a:pt x="5937" y="19780"/>
                  </a:cubicBezTo>
                  <a:cubicBezTo>
                    <a:pt x="5648" y="18696"/>
                    <a:pt x="5004" y="18145"/>
                    <a:pt x="4389" y="17548"/>
                  </a:cubicBezTo>
                  <a:cubicBezTo>
                    <a:pt x="3471" y="16650"/>
                    <a:pt x="2531" y="15781"/>
                    <a:pt x="1634" y="14819"/>
                  </a:cubicBezTo>
                  <a:cubicBezTo>
                    <a:pt x="998" y="14137"/>
                    <a:pt x="-48" y="13782"/>
                    <a:pt x="2" y="12437"/>
                  </a:cubicBezTo>
                  <a:cubicBezTo>
                    <a:pt x="66" y="10727"/>
                    <a:pt x="1267" y="10512"/>
                    <a:pt x="2115" y="10008"/>
                  </a:cubicBezTo>
                  <a:cubicBezTo>
                    <a:pt x="2764" y="9587"/>
                    <a:pt x="3528" y="9195"/>
                    <a:pt x="4234" y="9223"/>
                  </a:cubicBezTo>
                  <a:cubicBezTo>
                    <a:pt x="6375" y="9307"/>
                    <a:pt x="8001" y="7626"/>
                    <a:pt x="9710" y="6140"/>
                  </a:cubicBezTo>
                  <a:cubicBezTo>
                    <a:pt x="10650" y="5356"/>
                    <a:pt x="11159" y="4029"/>
                    <a:pt x="11583" y="2599"/>
                  </a:cubicBezTo>
                  <a:cubicBezTo>
                    <a:pt x="12204" y="469"/>
                    <a:pt x="13448" y="-176"/>
                    <a:pt x="14818" y="39"/>
                  </a:cubicBezTo>
                  <a:cubicBezTo>
                    <a:pt x="16126" y="273"/>
                    <a:pt x="17411" y="852"/>
                    <a:pt x="18655" y="1506"/>
                  </a:cubicBezTo>
                  <a:cubicBezTo>
                    <a:pt x="19638" y="2039"/>
                    <a:pt x="20443" y="3094"/>
                    <a:pt x="20775" y="4636"/>
                  </a:cubicBezTo>
                  <a:cubicBezTo>
                    <a:pt x="21185" y="6597"/>
                    <a:pt x="21475" y="8644"/>
                    <a:pt x="21517" y="10718"/>
                  </a:cubicBezTo>
                  <a:cubicBezTo>
                    <a:pt x="21552" y="12782"/>
                    <a:pt x="21072" y="13231"/>
                    <a:pt x="19772" y="12531"/>
                  </a:cubicBezTo>
                  <a:cubicBezTo>
                    <a:pt x="18090" y="11596"/>
                    <a:pt x="16529" y="10410"/>
                    <a:pt x="16020" y="7513"/>
                  </a:cubicBezTo>
                  <a:cubicBezTo>
                    <a:pt x="15935" y="7121"/>
                    <a:pt x="15772" y="6728"/>
                    <a:pt x="15390" y="66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4C4762CD-E846-4528-A8B1-BDE7A3C08CAC}"/>
                </a:ext>
              </a:extLst>
            </p:cNvPr>
            <p:cNvSpPr/>
            <p:nvPr/>
          </p:nvSpPr>
          <p:spPr>
            <a:xfrm>
              <a:off x="14211300" y="2616199"/>
              <a:ext cx="129223" cy="152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1390" extrusionOk="0">
                  <a:moveTo>
                    <a:pt x="20872" y="10191"/>
                  </a:moveTo>
                  <a:cubicBezTo>
                    <a:pt x="20498" y="10547"/>
                    <a:pt x="20117" y="10903"/>
                    <a:pt x="19737" y="11272"/>
                  </a:cubicBezTo>
                  <a:cubicBezTo>
                    <a:pt x="18474" y="11652"/>
                    <a:pt x="17641" y="12667"/>
                    <a:pt x="16647" y="13403"/>
                  </a:cubicBezTo>
                  <a:cubicBezTo>
                    <a:pt x="15941" y="13904"/>
                    <a:pt x="15666" y="14726"/>
                    <a:pt x="14601" y="14092"/>
                  </a:cubicBezTo>
                  <a:cubicBezTo>
                    <a:pt x="14333" y="13941"/>
                    <a:pt x="14016" y="14200"/>
                    <a:pt x="13811" y="14405"/>
                  </a:cubicBezTo>
                  <a:cubicBezTo>
                    <a:pt x="12203" y="16072"/>
                    <a:pt x="10086" y="16284"/>
                    <a:pt x="7864" y="16230"/>
                  </a:cubicBezTo>
                  <a:cubicBezTo>
                    <a:pt x="7604" y="16230"/>
                    <a:pt x="7208" y="16314"/>
                    <a:pt x="7067" y="16495"/>
                  </a:cubicBezTo>
                  <a:cubicBezTo>
                    <a:pt x="5642" y="18415"/>
                    <a:pt x="2595" y="18427"/>
                    <a:pt x="1537" y="20783"/>
                  </a:cubicBezTo>
                  <a:cubicBezTo>
                    <a:pt x="1438" y="21018"/>
                    <a:pt x="1135" y="21223"/>
                    <a:pt x="888" y="21320"/>
                  </a:cubicBezTo>
                  <a:cubicBezTo>
                    <a:pt x="359" y="21519"/>
                    <a:pt x="-121" y="21284"/>
                    <a:pt x="27" y="20765"/>
                  </a:cubicBezTo>
                  <a:cubicBezTo>
                    <a:pt x="528" y="19230"/>
                    <a:pt x="429" y="17328"/>
                    <a:pt x="2468" y="16592"/>
                  </a:cubicBezTo>
                  <a:cubicBezTo>
                    <a:pt x="2673" y="16525"/>
                    <a:pt x="2891" y="16387"/>
                    <a:pt x="2997" y="16223"/>
                  </a:cubicBezTo>
                  <a:cubicBezTo>
                    <a:pt x="4027" y="14828"/>
                    <a:pt x="5233" y="13959"/>
                    <a:pt x="7124" y="14671"/>
                  </a:cubicBezTo>
                  <a:cubicBezTo>
                    <a:pt x="7286" y="14744"/>
                    <a:pt x="7617" y="14653"/>
                    <a:pt x="7737" y="14533"/>
                  </a:cubicBezTo>
                  <a:cubicBezTo>
                    <a:pt x="9071" y="13125"/>
                    <a:pt x="11039" y="12739"/>
                    <a:pt x="12633" y="11743"/>
                  </a:cubicBezTo>
                  <a:cubicBezTo>
                    <a:pt x="12958" y="11537"/>
                    <a:pt x="13134" y="11254"/>
                    <a:pt x="13134" y="10771"/>
                  </a:cubicBezTo>
                  <a:cubicBezTo>
                    <a:pt x="11871" y="11272"/>
                    <a:pt x="10813" y="10016"/>
                    <a:pt x="9466" y="10523"/>
                  </a:cubicBezTo>
                  <a:cubicBezTo>
                    <a:pt x="9042" y="10662"/>
                    <a:pt x="8844" y="9883"/>
                    <a:pt x="8930" y="9351"/>
                  </a:cubicBezTo>
                  <a:cubicBezTo>
                    <a:pt x="9127" y="7799"/>
                    <a:pt x="10333" y="6803"/>
                    <a:pt x="11596" y="6404"/>
                  </a:cubicBezTo>
                  <a:cubicBezTo>
                    <a:pt x="12379" y="6127"/>
                    <a:pt x="11998" y="4973"/>
                    <a:pt x="12802" y="5330"/>
                  </a:cubicBezTo>
                  <a:cubicBezTo>
                    <a:pt x="13662" y="5686"/>
                    <a:pt x="13910" y="6579"/>
                    <a:pt x="14170" y="7376"/>
                  </a:cubicBezTo>
                  <a:cubicBezTo>
                    <a:pt x="14213" y="7522"/>
                    <a:pt x="14269" y="7642"/>
                    <a:pt x="14396" y="8059"/>
                  </a:cubicBezTo>
                  <a:cubicBezTo>
                    <a:pt x="14833" y="6827"/>
                    <a:pt x="15342" y="5891"/>
                    <a:pt x="14897" y="4762"/>
                  </a:cubicBezTo>
                  <a:cubicBezTo>
                    <a:pt x="14573" y="3886"/>
                    <a:pt x="14799" y="3101"/>
                    <a:pt x="15476" y="2437"/>
                  </a:cubicBezTo>
                  <a:cubicBezTo>
                    <a:pt x="16061" y="1882"/>
                    <a:pt x="16485" y="1253"/>
                    <a:pt x="16788" y="529"/>
                  </a:cubicBezTo>
                  <a:cubicBezTo>
                    <a:pt x="16978" y="100"/>
                    <a:pt x="17394" y="-81"/>
                    <a:pt x="17902" y="33"/>
                  </a:cubicBezTo>
                  <a:cubicBezTo>
                    <a:pt x="18467" y="155"/>
                    <a:pt x="18812" y="505"/>
                    <a:pt x="18798" y="1066"/>
                  </a:cubicBezTo>
                  <a:cubicBezTo>
                    <a:pt x="18748" y="2057"/>
                    <a:pt x="18685" y="3173"/>
                    <a:pt x="17937" y="3832"/>
                  </a:cubicBezTo>
                  <a:cubicBezTo>
                    <a:pt x="16633" y="4991"/>
                    <a:pt x="16985" y="6084"/>
                    <a:pt x="17662" y="7522"/>
                  </a:cubicBezTo>
                  <a:cubicBezTo>
                    <a:pt x="18241" y="6754"/>
                    <a:pt x="18748" y="6193"/>
                    <a:pt x="18777" y="5372"/>
                  </a:cubicBezTo>
                  <a:cubicBezTo>
                    <a:pt x="18805" y="4641"/>
                    <a:pt x="19179" y="4321"/>
                    <a:pt x="19913" y="4520"/>
                  </a:cubicBezTo>
                  <a:cubicBezTo>
                    <a:pt x="20597" y="4701"/>
                    <a:pt x="21479" y="5197"/>
                    <a:pt x="21077" y="5746"/>
                  </a:cubicBezTo>
                  <a:cubicBezTo>
                    <a:pt x="20138" y="6996"/>
                    <a:pt x="21041" y="8168"/>
                    <a:pt x="20872" y="9345"/>
                  </a:cubicBezTo>
                  <a:cubicBezTo>
                    <a:pt x="20844" y="9611"/>
                    <a:pt x="20872" y="9907"/>
                    <a:pt x="20872" y="1019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D418D749-F527-4630-A4C4-9CED102D6AD8}"/>
                </a:ext>
              </a:extLst>
            </p:cNvPr>
            <p:cNvSpPr/>
            <p:nvPr/>
          </p:nvSpPr>
          <p:spPr>
            <a:xfrm>
              <a:off x="15379699" y="2603500"/>
              <a:ext cx="74118" cy="87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6" h="20408" extrusionOk="0">
                  <a:moveTo>
                    <a:pt x="266" y="13354"/>
                  </a:moveTo>
                  <a:cubicBezTo>
                    <a:pt x="109" y="9647"/>
                    <a:pt x="856" y="6150"/>
                    <a:pt x="3148" y="3016"/>
                  </a:cubicBezTo>
                  <a:cubicBezTo>
                    <a:pt x="5826" y="-651"/>
                    <a:pt x="9275" y="-972"/>
                    <a:pt x="12783" y="2041"/>
                  </a:cubicBezTo>
                  <a:cubicBezTo>
                    <a:pt x="14436" y="3488"/>
                    <a:pt x="15582" y="5568"/>
                    <a:pt x="18368" y="5809"/>
                  </a:cubicBezTo>
                  <a:cubicBezTo>
                    <a:pt x="19633" y="5929"/>
                    <a:pt x="21214" y="10511"/>
                    <a:pt x="20647" y="11686"/>
                  </a:cubicBezTo>
                  <a:cubicBezTo>
                    <a:pt x="20478" y="12139"/>
                    <a:pt x="20177" y="12590"/>
                    <a:pt x="19610" y="12510"/>
                  </a:cubicBezTo>
                  <a:cubicBezTo>
                    <a:pt x="17523" y="12209"/>
                    <a:pt x="16583" y="13585"/>
                    <a:pt x="15835" y="14861"/>
                  </a:cubicBezTo>
                  <a:cubicBezTo>
                    <a:pt x="14134" y="17795"/>
                    <a:pt x="10758" y="18508"/>
                    <a:pt x="8152" y="20215"/>
                  </a:cubicBezTo>
                  <a:cubicBezTo>
                    <a:pt x="7514" y="20628"/>
                    <a:pt x="6646" y="20236"/>
                    <a:pt x="5958" y="20327"/>
                  </a:cubicBezTo>
                  <a:cubicBezTo>
                    <a:pt x="4318" y="20557"/>
                    <a:pt x="3364" y="17674"/>
                    <a:pt x="1400" y="19482"/>
                  </a:cubicBezTo>
                  <a:cubicBezTo>
                    <a:pt x="1206" y="19593"/>
                    <a:pt x="567" y="18699"/>
                    <a:pt x="350" y="18176"/>
                  </a:cubicBezTo>
                  <a:cubicBezTo>
                    <a:pt x="-386" y="16579"/>
                    <a:pt x="266" y="14951"/>
                    <a:pt x="266" y="1335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4FDFF0E8-1529-402A-BD58-EA10A3F0955F}"/>
                </a:ext>
              </a:extLst>
            </p:cNvPr>
            <p:cNvSpPr/>
            <p:nvPr/>
          </p:nvSpPr>
          <p:spPr>
            <a:xfrm>
              <a:off x="14135100" y="1308100"/>
              <a:ext cx="57933" cy="12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379" extrusionOk="0">
                  <a:moveTo>
                    <a:pt x="21119" y="19940"/>
                  </a:moveTo>
                  <a:cubicBezTo>
                    <a:pt x="21119" y="20669"/>
                    <a:pt x="21293" y="21119"/>
                    <a:pt x="20288" y="21316"/>
                  </a:cubicBezTo>
                  <a:cubicBezTo>
                    <a:pt x="19438" y="21498"/>
                    <a:pt x="18700" y="21243"/>
                    <a:pt x="17962" y="21061"/>
                  </a:cubicBezTo>
                  <a:cubicBezTo>
                    <a:pt x="16752" y="20698"/>
                    <a:pt x="16391" y="20013"/>
                    <a:pt x="15951" y="19373"/>
                  </a:cubicBezTo>
                  <a:cubicBezTo>
                    <a:pt x="14443" y="17233"/>
                    <a:pt x="12872" y="15166"/>
                    <a:pt x="8553" y="13973"/>
                  </a:cubicBezTo>
                  <a:cubicBezTo>
                    <a:pt x="6071" y="13296"/>
                    <a:pt x="5237" y="11921"/>
                    <a:pt x="4766" y="10567"/>
                  </a:cubicBezTo>
                  <a:cubicBezTo>
                    <a:pt x="4028" y="8391"/>
                    <a:pt x="3384" y="6244"/>
                    <a:pt x="902" y="4352"/>
                  </a:cubicBezTo>
                  <a:cubicBezTo>
                    <a:pt x="-182" y="3580"/>
                    <a:pt x="-41" y="2569"/>
                    <a:pt x="85" y="1644"/>
                  </a:cubicBezTo>
                  <a:cubicBezTo>
                    <a:pt x="180" y="982"/>
                    <a:pt x="39" y="182"/>
                    <a:pt x="1750" y="22"/>
                  </a:cubicBezTo>
                  <a:cubicBezTo>
                    <a:pt x="3164" y="-102"/>
                    <a:pt x="4562" y="320"/>
                    <a:pt x="5065" y="888"/>
                  </a:cubicBezTo>
                  <a:cubicBezTo>
                    <a:pt x="6888" y="2925"/>
                    <a:pt x="10060" y="4563"/>
                    <a:pt x="10343" y="7045"/>
                  </a:cubicBezTo>
                  <a:cubicBezTo>
                    <a:pt x="10656" y="9585"/>
                    <a:pt x="12370" y="12016"/>
                    <a:pt x="16359" y="13777"/>
                  </a:cubicBezTo>
                  <a:cubicBezTo>
                    <a:pt x="17664" y="14344"/>
                    <a:pt x="18653" y="15014"/>
                    <a:pt x="18700" y="15924"/>
                  </a:cubicBezTo>
                  <a:cubicBezTo>
                    <a:pt x="18841" y="17459"/>
                    <a:pt x="21418" y="18630"/>
                    <a:pt x="21119" y="199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B716240C-0E69-4E06-9201-BF3CF446F4BA}"/>
                </a:ext>
              </a:extLst>
            </p:cNvPr>
            <p:cNvSpPr/>
            <p:nvPr/>
          </p:nvSpPr>
          <p:spPr>
            <a:xfrm>
              <a:off x="15659099" y="723900"/>
              <a:ext cx="63787" cy="50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2" h="20077" extrusionOk="0">
                  <a:moveTo>
                    <a:pt x="14472" y="20077"/>
                  </a:moveTo>
                  <a:cubicBezTo>
                    <a:pt x="13816" y="19840"/>
                    <a:pt x="12847" y="19669"/>
                    <a:pt x="11905" y="19208"/>
                  </a:cubicBezTo>
                  <a:cubicBezTo>
                    <a:pt x="8683" y="17488"/>
                    <a:pt x="5516" y="15852"/>
                    <a:pt x="2403" y="13979"/>
                  </a:cubicBezTo>
                  <a:cubicBezTo>
                    <a:pt x="-588" y="12156"/>
                    <a:pt x="-711" y="10947"/>
                    <a:pt x="1612" y="7523"/>
                  </a:cubicBezTo>
                  <a:cubicBezTo>
                    <a:pt x="2471" y="6246"/>
                    <a:pt x="3426" y="5018"/>
                    <a:pt x="4451" y="3945"/>
                  </a:cubicBezTo>
                  <a:cubicBezTo>
                    <a:pt x="9516" y="-1523"/>
                    <a:pt x="11181" y="-1385"/>
                    <a:pt x="15632" y="4849"/>
                  </a:cubicBezTo>
                  <a:cubicBezTo>
                    <a:pt x="16656" y="6246"/>
                    <a:pt x="17721" y="7574"/>
                    <a:pt x="18554" y="9107"/>
                  </a:cubicBezTo>
                  <a:cubicBezTo>
                    <a:pt x="19660" y="11169"/>
                    <a:pt x="20889" y="13571"/>
                    <a:pt x="19824" y="16194"/>
                  </a:cubicBezTo>
                  <a:cubicBezTo>
                    <a:pt x="18801" y="18682"/>
                    <a:pt x="16942" y="19908"/>
                    <a:pt x="14472" y="2007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5760877E-2C19-4789-80C3-63155CE38350}"/>
                </a:ext>
              </a:extLst>
            </p:cNvPr>
            <p:cNvSpPr/>
            <p:nvPr/>
          </p:nvSpPr>
          <p:spPr>
            <a:xfrm>
              <a:off x="14833599" y="1028699"/>
              <a:ext cx="73995" cy="41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0907" extrusionOk="0">
                  <a:moveTo>
                    <a:pt x="2379" y="20907"/>
                  </a:moveTo>
                  <a:cubicBezTo>
                    <a:pt x="1199" y="20907"/>
                    <a:pt x="326" y="20083"/>
                    <a:pt x="44" y="17740"/>
                  </a:cubicBezTo>
                  <a:cubicBezTo>
                    <a:pt x="-203" y="15226"/>
                    <a:pt x="622" y="14011"/>
                    <a:pt x="1628" y="13187"/>
                  </a:cubicBezTo>
                  <a:cubicBezTo>
                    <a:pt x="3042" y="12124"/>
                    <a:pt x="4518" y="11126"/>
                    <a:pt x="5981" y="10194"/>
                  </a:cubicBezTo>
                  <a:cubicBezTo>
                    <a:pt x="9374" y="7917"/>
                    <a:pt x="12829" y="6030"/>
                    <a:pt x="15755" y="1626"/>
                  </a:cubicBezTo>
                  <a:cubicBezTo>
                    <a:pt x="17303" y="-693"/>
                    <a:pt x="18865" y="-433"/>
                    <a:pt x="20341" y="1779"/>
                  </a:cubicBezTo>
                  <a:cubicBezTo>
                    <a:pt x="21361" y="3362"/>
                    <a:pt x="21397" y="5141"/>
                    <a:pt x="20450" y="6940"/>
                  </a:cubicBezTo>
                  <a:cubicBezTo>
                    <a:pt x="20267" y="7244"/>
                    <a:pt x="20094" y="7613"/>
                    <a:pt x="19812" y="7808"/>
                  </a:cubicBezTo>
                  <a:cubicBezTo>
                    <a:pt x="14624" y="13121"/>
                    <a:pt x="9411" y="18586"/>
                    <a:pt x="3473" y="20538"/>
                  </a:cubicBezTo>
                  <a:cubicBezTo>
                    <a:pt x="3104" y="20689"/>
                    <a:pt x="2723" y="20778"/>
                    <a:pt x="2379" y="2090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5C566304-2DAD-48B7-8B58-9A0355C52DF2}"/>
                </a:ext>
              </a:extLst>
            </p:cNvPr>
            <p:cNvSpPr/>
            <p:nvPr/>
          </p:nvSpPr>
          <p:spPr>
            <a:xfrm>
              <a:off x="13563600" y="3530600"/>
              <a:ext cx="32111" cy="50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7" h="19733" extrusionOk="0">
                  <a:moveTo>
                    <a:pt x="19747" y="5750"/>
                  </a:moveTo>
                  <a:cubicBezTo>
                    <a:pt x="17232" y="8589"/>
                    <a:pt x="17866" y="13270"/>
                    <a:pt x="11939" y="15670"/>
                  </a:cubicBezTo>
                  <a:cubicBezTo>
                    <a:pt x="11461" y="15890"/>
                    <a:pt x="10958" y="16093"/>
                    <a:pt x="10483" y="16312"/>
                  </a:cubicBezTo>
                  <a:cubicBezTo>
                    <a:pt x="7677" y="17394"/>
                    <a:pt x="6168" y="21096"/>
                    <a:pt x="1907" y="19203"/>
                  </a:cubicBezTo>
                  <a:cubicBezTo>
                    <a:pt x="-768" y="18053"/>
                    <a:pt x="-557" y="8319"/>
                    <a:pt x="2091" y="7102"/>
                  </a:cubicBezTo>
                  <a:cubicBezTo>
                    <a:pt x="5400" y="5548"/>
                    <a:pt x="7439" y="3113"/>
                    <a:pt x="10773" y="1744"/>
                  </a:cubicBezTo>
                  <a:cubicBezTo>
                    <a:pt x="12890" y="865"/>
                    <a:pt x="15010" y="-504"/>
                    <a:pt x="17604" y="190"/>
                  </a:cubicBezTo>
                  <a:cubicBezTo>
                    <a:pt x="20832" y="1035"/>
                    <a:pt x="18742" y="3248"/>
                    <a:pt x="19747" y="575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1E6241B5-3E06-4CE5-BDC0-26D00FD87BEC}"/>
                </a:ext>
              </a:extLst>
            </p:cNvPr>
            <p:cNvSpPr/>
            <p:nvPr/>
          </p:nvSpPr>
          <p:spPr>
            <a:xfrm>
              <a:off x="14706599" y="1295399"/>
              <a:ext cx="61398" cy="32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18310" extrusionOk="0">
                  <a:moveTo>
                    <a:pt x="20761" y="8976"/>
                  </a:moveTo>
                  <a:cubicBezTo>
                    <a:pt x="20383" y="14055"/>
                    <a:pt x="16016" y="17578"/>
                    <a:pt x="13628" y="14736"/>
                  </a:cubicBezTo>
                  <a:cubicBezTo>
                    <a:pt x="12378" y="13325"/>
                    <a:pt x="11810" y="9705"/>
                    <a:pt x="9932" y="10628"/>
                  </a:cubicBezTo>
                  <a:cubicBezTo>
                    <a:pt x="8054" y="11454"/>
                    <a:pt x="6133" y="12549"/>
                    <a:pt x="4737" y="15366"/>
                  </a:cubicBezTo>
                  <a:cubicBezTo>
                    <a:pt x="3485" y="17725"/>
                    <a:pt x="2028" y="19959"/>
                    <a:pt x="559" y="16607"/>
                  </a:cubicBezTo>
                  <a:cubicBezTo>
                    <a:pt x="-839" y="13447"/>
                    <a:pt x="675" y="11429"/>
                    <a:pt x="1927" y="9073"/>
                  </a:cubicBezTo>
                  <a:cubicBezTo>
                    <a:pt x="3747" y="5647"/>
                    <a:pt x="6395" y="4796"/>
                    <a:pt x="8170" y="1056"/>
                  </a:cubicBezTo>
                  <a:cubicBezTo>
                    <a:pt x="9466" y="-1641"/>
                    <a:pt x="11285" y="1541"/>
                    <a:pt x="12712" y="2708"/>
                  </a:cubicBezTo>
                  <a:cubicBezTo>
                    <a:pt x="14925" y="4480"/>
                    <a:pt x="16526" y="9342"/>
                    <a:pt x="19553" y="6207"/>
                  </a:cubicBezTo>
                  <a:cubicBezTo>
                    <a:pt x="20237" y="5525"/>
                    <a:pt x="20716" y="7446"/>
                    <a:pt x="20761" y="897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B0F1274E-D31D-4A6D-9D20-F547A7F1C07E}"/>
                </a:ext>
              </a:extLst>
            </p:cNvPr>
            <p:cNvSpPr/>
            <p:nvPr/>
          </p:nvSpPr>
          <p:spPr>
            <a:xfrm>
              <a:off x="15506699" y="2400299"/>
              <a:ext cx="32881" cy="55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5" h="21180" extrusionOk="0">
                  <a:moveTo>
                    <a:pt x="20318" y="11941"/>
                  </a:moveTo>
                  <a:cubicBezTo>
                    <a:pt x="19090" y="14104"/>
                    <a:pt x="19543" y="16759"/>
                    <a:pt x="19996" y="19382"/>
                  </a:cubicBezTo>
                  <a:cubicBezTo>
                    <a:pt x="20129" y="20169"/>
                    <a:pt x="19543" y="20841"/>
                    <a:pt x="18346" y="21119"/>
                  </a:cubicBezTo>
                  <a:cubicBezTo>
                    <a:pt x="16988" y="21366"/>
                    <a:pt x="16134" y="20824"/>
                    <a:pt x="15657" y="20119"/>
                  </a:cubicBezTo>
                  <a:cubicBezTo>
                    <a:pt x="14244" y="17890"/>
                    <a:pt x="12807" y="15613"/>
                    <a:pt x="11527" y="13302"/>
                  </a:cubicBezTo>
                  <a:cubicBezTo>
                    <a:pt x="9957" y="10451"/>
                    <a:pt x="8331" y="7714"/>
                    <a:pt x="3485" y="6534"/>
                  </a:cubicBezTo>
                  <a:cubicBezTo>
                    <a:pt x="1113" y="5943"/>
                    <a:pt x="-805" y="4452"/>
                    <a:pt x="340" y="2470"/>
                  </a:cubicBezTo>
                  <a:cubicBezTo>
                    <a:pt x="1486" y="551"/>
                    <a:pt x="4151" y="-234"/>
                    <a:pt x="7186" y="60"/>
                  </a:cubicBezTo>
                  <a:cubicBezTo>
                    <a:pt x="14830" y="880"/>
                    <a:pt x="20795" y="6108"/>
                    <a:pt x="20318" y="1194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6" name="Shape">
              <a:extLst>
                <a:ext uri="{FF2B5EF4-FFF2-40B4-BE49-F238E27FC236}">
                  <a16:creationId xmlns:a16="http://schemas.microsoft.com/office/drawing/2014/main" id="{B5273563-5772-4081-831E-374A54EBFEE7}"/>
                </a:ext>
              </a:extLst>
            </p:cNvPr>
            <p:cNvSpPr/>
            <p:nvPr/>
          </p:nvSpPr>
          <p:spPr>
            <a:xfrm>
              <a:off x="13550900" y="3251200"/>
              <a:ext cx="35025" cy="45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4" h="20483" extrusionOk="0">
                  <a:moveTo>
                    <a:pt x="12460" y="368"/>
                  </a:moveTo>
                  <a:cubicBezTo>
                    <a:pt x="14070" y="233"/>
                    <a:pt x="15356" y="-117"/>
                    <a:pt x="16618" y="38"/>
                  </a:cubicBezTo>
                  <a:cubicBezTo>
                    <a:pt x="19464" y="271"/>
                    <a:pt x="20799" y="1686"/>
                    <a:pt x="19811" y="4226"/>
                  </a:cubicBezTo>
                  <a:cubicBezTo>
                    <a:pt x="19291" y="5486"/>
                    <a:pt x="18648" y="6708"/>
                    <a:pt x="17854" y="7911"/>
                  </a:cubicBezTo>
                  <a:cubicBezTo>
                    <a:pt x="15726" y="10760"/>
                    <a:pt x="13129" y="13399"/>
                    <a:pt x="17087" y="16772"/>
                  </a:cubicBezTo>
                  <a:cubicBezTo>
                    <a:pt x="18227" y="17721"/>
                    <a:pt x="17682" y="19486"/>
                    <a:pt x="16074" y="20223"/>
                  </a:cubicBezTo>
                  <a:cubicBezTo>
                    <a:pt x="14416" y="20999"/>
                    <a:pt x="13104" y="19893"/>
                    <a:pt x="12288" y="18750"/>
                  </a:cubicBezTo>
                  <a:cubicBezTo>
                    <a:pt x="11594" y="17818"/>
                    <a:pt x="11151" y="16772"/>
                    <a:pt x="10877" y="15666"/>
                  </a:cubicBezTo>
                  <a:cubicBezTo>
                    <a:pt x="10086" y="12370"/>
                    <a:pt x="7958" y="10935"/>
                    <a:pt x="3924" y="10567"/>
                  </a:cubicBezTo>
                  <a:cubicBezTo>
                    <a:pt x="-702" y="10180"/>
                    <a:pt x="-801" y="8957"/>
                    <a:pt x="1375" y="5254"/>
                  </a:cubicBezTo>
                  <a:cubicBezTo>
                    <a:pt x="3851" y="950"/>
                    <a:pt x="7512" y="-601"/>
                    <a:pt x="12460" y="36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1E15CC4C-BF27-4819-A2B2-637A9C4391BD}"/>
                </a:ext>
              </a:extLst>
            </p:cNvPr>
            <p:cNvSpPr/>
            <p:nvPr/>
          </p:nvSpPr>
          <p:spPr>
            <a:xfrm>
              <a:off x="13881100" y="4584700"/>
              <a:ext cx="34882" cy="3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0" h="18506" extrusionOk="0">
                  <a:moveTo>
                    <a:pt x="20497" y="10156"/>
                  </a:moveTo>
                  <a:cubicBezTo>
                    <a:pt x="20269" y="17373"/>
                    <a:pt x="14374" y="20797"/>
                    <a:pt x="8758" y="16834"/>
                  </a:cubicBezTo>
                  <a:cubicBezTo>
                    <a:pt x="6963" y="15562"/>
                    <a:pt x="5143" y="14925"/>
                    <a:pt x="3143" y="14289"/>
                  </a:cubicBezTo>
                  <a:cubicBezTo>
                    <a:pt x="-473" y="13114"/>
                    <a:pt x="-979" y="10352"/>
                    <a:pt x="1677" y="7220"/>
                  </a:cubicBezTo>
                  <a:cubicBezTo>
                    <a:pt x="4713" y="3576"/>
                    <a:pt x="8784" y="1496"/>
                    <a:pt x="13061" y="76"/>
                  </a:cubicBezTo>
                  <a:cubicBezTo>
                    <a:pt x="15716" y="-803"/>
                    <a:pt x="20621" y="6095"/>
                    <a:pt x="20497" y="101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FD0C6E59-C89A-46A0-AC92-6811EC6B9C5E}"/>
                </a:ext>
              </a:extLst>
            </p:cNvPr>
            <p:cNvSpPr/>
            <p:nvPr/>
          </p:nvSpPr>
          <p:spPr>
            <a:xfrm>
              <a:off x="13741400" y="3378199"/>
              <a:ext cx="19377" cy="5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051" h="21600" extrusionOk="0">
                  <a:moveTo>
                    <a:pt x="7791" y="0"/>
                  </a:moveTo>
                  <a:cubicBezTo>
                    <a:pt x="16251" y="5117"/>
                    <a:pt x="15683" y="11068"/>
                    <a:pt x="14111" y="17070"/>
                  </a:cubicBezTo>
                  <a:cubicBezTo>
                    <a:pt x="13509" y="19243"/>
                    <a:pt x="11133" y="20881"/>
                    <a:pt x="7390" y="21600"/>
                  </a:cubicBezTo>
                  <a:cubicBezTo>
                    <a:pt x="4548" y="20681"/>
                    <a:pt x="5484" y="19445"/>
                    <a:pt x="5484" y="18308"/>
                  </a:cubicBezTo>
                  <a:cubicBezTo>
                    <a:pt x="5484" y="17404"/>
                    <a:pt x="6086" y="15733"/>
                    <a:pt x="5484" y="15565"/>
                  </a:cubicBezTo>
                  <a:cubicBezTo>
                    <a:pt x="-5349" y="12924"/>
                    <a:pt x="3577" y="8026"/>
                    <a:pt x="1505" y="4381"/>
                  </a:cubicBezTo>
                  <a:cubicBezTo>
                    <a:pt x="369" y="2325"/>
                    <a:pt x="4179" y="686"/>
                    <a:pt x="779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C1A12933-0B7F-45DA-86B8-5DD1C8FDBAEC}"/>
                </a:ext>
              </a:extLst>
            </p:cNvPr>
            <p:cNvSpPr/>
            <p:nvPr/>
          </p:nvSpPr>
          <p:spPr>
            <a:xfrm>
              <a:off x="14452599" y="1257299"/>
              <a:ext cx="29101" cy="29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1" h="20311" extrusionOk="0">
                  <a:moveTo>
                    <a:pt x="33" y="8463"/>
                  </a:moveTo>
                  <a:cubicBezTo>
                    <a:pt x="589" y="2297"/>
                    <a:pt x="3635" y="-625"/>
                    <a:pt x="8701" y="112"/>
                  </a:cubicBezTo>
                  <a:cubicBezTo>
                    <a:pt x="14576" y="967"/>
                    <a:pt x="21196" y="7016"/>
                    <a:pt x="21008" y="11325"/>
                  </a:cubicBezTo>
                  <a:cubicBezTo>
                    <a:pt x="20731" y="16222"/>
                    <a:pt x="14140" y="20975"/>
                    <a:pt x="8641" y="20235"/>
                  </a:cubicBezTo>
                  <a:cubicBezTo>
                    <a:pt x="3666" y="19646"/>
                    <a:pt x="-404" y="14011"/>
                    <a:pt x="33" y="84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102E4BFF-22CB-4028-B33F-5167CB7D4359}"/>
                </a:ext>
              </a:extLst>
            </p:cNvPr>
            <p:cNvSpPr/>
            <p:nvPr/>
          </p:nvSpPr>
          <p:spPr>
            <a:xfrm>
              <a:off x="13500099" y="2425700"/>
              <a:ext cx="40629" cy="40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1" h="21018" extrusionOk="0">
                  <a:moveTo>
                    <a:pt x="1701" y="21018"/>
                  </a:moveTo>
                  <a:cubicBezTo>
                    <a:pt x="239" y="20773"/>
                    <a:pt x="-315" y="19767"/>
                    <a:pt x="173" y="18314"/>
                  </a:cubicBezTo>
                  <a:cubicBezTo>
                    <a:pt x="903" y="16082"/>
                    <a:pt x="2387" y="14385"/>
                    <a:pt x="4050" y="12955"/>
                  </a:cubicBezTo>
                  <a:cubicBezTo>
                    <a:pt x="7527" y="9984"/>
                    <a:pt x="11071" y="7124"/>
                    <a:pt x="13421" y="2812"/>
                  </a:cubicBezTo>
                  <a:cubicBezTo>
                    <a:pt x="14129" y="1518"/>
                    <a:pt x="15259" y="534"/>
                    <a:pt x="16722" y="200"/>
                  </a:cubicBezTo>
                  <a:cubicBezTo>
                    <a:pt x="19558" y="-582"/>
                    <a:pt x="21285" y="960"/>
                    <a:pt x="20842" y="4242"/>
                  </a:cubicBezTo>
                  <a:cubicBezTo>
                    <a:pt x="20334" y="8062"/>
                    <a:pt x="18537" y="11100"/>
                    <a:pt x="15592" y="12909"/>
                  </a:cubicBezTo>
                  <a:cubicBezTo>
                    <a:pt x="11405" y="15547"/>
                    <a:pt x="6421" y="16439"/>
                    <a:pt x="3009" y="20661"/>
                  </a:cubicBezTo>
                  <a:cubicBezTo>
                    <a:pt x="2786" y="20975"/>
                    <a:pt x="2167" y="20906"/>
                    <a:pt x="1701" y="2101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6563AFCF-5195-441E-9281-0D3D32844ACB}"/>
                </a:ext>
              </a:extLst>
            </p:cNvPr>
            <p:cNvSpPr/>
            <p:nvPr/>
          </p:nvSpPr>
          <p:spPr>
            <a:xfrm>
              <a:off x="14655799" y="1320799"/>
              <a:ext cx="22468" cy="36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1" h="19646" extrusionOk="0">
                  <a:moveTo>
                    <a:pt x="0" y="5728"/>
                  </a:moveTo>
                  <a:cubicBezTo>
                    <a:pt x="353" y="4899"/>
                    <a:pt x="746" y="3559"/>
                    <a:pt x="1449" y="2382"/>
                  </a:cubicBezTo>
                  <a:cubicBezTo>
                    <a:pt x="3098" y="-156"/>
                    <a:pt x="5920" y="-964"/>
                    <a:pt x="8859" y="1437"/>
                  </a:cubicBezTo>
                  <a:cubicBezTo>
                    <a:pt x="12624" y="4528"/>
                    <a:pt x="16112" y="7781"/>
                    <a:pt x="19091" y="11220"/>
                  </a:cubicBezTo>
                  <a:cubicBezTo>
                    <a:pt x="21600" y="14105"/>
                    <a:pt x="20696" y="17035"/>
                    <a:pt x="16112" y="18859"/>
                  </a:cubicBezTo>
                  <a:cubicBezTo>
                    <a:pt x="11640" y="20636"/>
                    <a:pt x="8309" y="19183"/>
                    <a:pt x="5920" y="16690"/>
                  </a:cubicBezTo>
                  <a:cubicBezTo>
                    <a:pt x="2978" y="13436"/>
                    <a:pt x="590" y="10043"/>
                    <a:pt x="0" y="57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10FED82C-7ABD-4724-A77C-01D9F6A813F0}"/>
                </a:ext>
              </a:extLst>
            </p:cNvPr>
            <p:cNvSpPr/>
            <p:nvPr/>
          </p:nvSpPr>
          <p:spPr>
            <a:xfrm>
              <a:off x="14389099" y="1003299"/>
              <a:ext cx="23976" cy="29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4" h="21038" extrusionOk="0">
                  <a:moveTo>
                    <a:pt x="20915" y="10284"/>
                  </a:moveTo>
                  <a:cubicBezTo>
                    <a:pt x="21177" y="14149"/>
                    <a:pt x="16218" y="20446"/>
                    <a:pt x="12459" y="21007"/>
                  </a:cubicBezTo>
                  <a:cubicBezTo>
                    <a:pt x="8439" y="21537"/>
                    <a:pt x="366" y="15272"/>
                    <a:pt x="28" y="11251"/>
                  </a:cubicBezTo>
                  <a:cubicBezTo>
                    <a:pt x="-423" y="6668"/>
                    <a:pt x="4797" y="93"/>
                    <a:pt x="8855" y="1"/>
                  </a:cubicBezTo>
                  <a:cubicBezTo>
                    <a:pt x="13626" y="-63"/>
                    <a:pt x="20689" y="5953"/>
                    <a:pt x="20915" y="102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6BB32C41-7831-452E-BDE8-9D56A957BDC1}"/>
                </a:ext>
              </a:extLst>
            </p:cNvPr>
            <p:cNvSpPr/>
            <p:nvPr/>
          </p:nvSpPr>
          <p:spPr>
            <a:xfrm>
              <a:off x="14630399" y="2425700"/>
              <a:ext cx="25371" cy="2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4" h="21297" extrusionOk="0">
                  <a:moveTo>
                    <a:pt x="10102" y="21294"/>
                  </a:moveTo>
                  <a:cubicBezTo>
                    <a:pt x="4423" y="21448"/>
                    <a:pt x="-140" y="16193"/>
                    <a:pt x="4" y="9661"/>
                  </a:cubicBezTo>
                  <a:cubicBezTo>
                    <a:pt x="110" y="7188"/>
                    <a:pt x="8159" y="196"/>
                    <a:pt x="11180" y="2"/>
                  </a:cubicBezTo>
                  <a:cubicBezTo>
                    <a:pt x="14883" y="-152"/>
                    <a:pt x="20919" y="7690"/>
                    <a:pt x="21173" y="13024"/>
                  </a:cubicBezTo>
                  <a:cubicBezTo>
                    <a:pt x="21460" y="17507"/>
                    <a:pt x="16498" y="21254"/>
                    <a:pt x="10102" y="2129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4" name="Shape">
              <a:extLst>
                <a:ext uri="{FF2B5EF4-FFF2-40B4-BE49-F238E27FC236}">
                  <a16:creationId xmlns:a16="http://schemas.microsoft.com/office/drawing/2014/main" id="{6680CF52-802F-4FB3-9B37-F568C8A5C06D}"/>
                </a:ext>
              </a:extLst>
            </p:cNvPr>
            <p:cNvSpPr/>
            <p:nvPr/>
          </p:nvSpPr>
          <p:spPr>
            <a:xfrm>
              <a:off x="14643100" y="4610100"/>
              <a:ext cx="27139" cy="2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9" h="20004" extrusionOk="0">
                  <a:moveTo>
                    <a:pt x="10599" y="0"/>
                  </a:moveTo>
                  <a:cubicBezTo>
                    <a:pt x="15224" y="0"/>
                    <a:pt x="21251" y="9747"/>
                    <a:pt x="20471" y="15356"/>
                  </a:cubicBezTo>
                  <a:cubicBezTo>
                    <a:pt x="20274" y="17462"/>
                    <a:pt x="19070" y="18256"/>
                    <a:pt x="17799" y="18932"/>
                  </a:cubicBezTo>
                  <a:cubicBezTo>
                    <a:pt x="13205" y="21600"/>
                    <a:pt x="4639" y="19054"/>
                    <a:pt x="1086" y="13881"/>
                  </a:cubicBezTo>
                  <a:cubicBezTo>
                    <a:pt x="-215" y="12012"/>
                    <a:pt x="-349" y="9625"/>
                    <a:pt x="696" y="7678"/>
                  </a:cubicBezTo>
                  <a:cubicBezTo>
                    <a:pt x="3137" y="2864"/>
                    <a:pt x="6983" y="1035"/>
                    <a:pt x="10599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id="{847F5EC5-0CF2-407D-9790-2A807C5375F6}"/>
                </a:ext>
              </a:extLst>
            </p:cNvPr>
            <p:cNvSpPr/>
            <p:nvPr/>
          </p:nvSpPr>
          <p:spPr>
            <a:xfrm>
              <a:off x="13690599" y="3479800"/>
              <a:ext cx="25224" cy="26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0" h="19822" extrusionOk="0">
                  <a:moveTo>
                    <a:pt x="286" y="13690"/>
                  </a:moveTo>
                  <a:cubicBezTo>
                    <a:pt x="536" y="12189"/>
                    <a:pt x="930" y="10815"/>
                    <a:pt x="963" y="9346"/>
                  </a:cubicBezTo>
                  <a:cubicBezTo>
                    <a:pt x="1143" y="5992"/>
                    <a:pt x="788" y="2220"/>
                    <a:pt x="4249" y="558"/>
                  </a:cubicBezTo>
                  <a:cubicBezTo>
                    <a:pt x="8319" y="-1487"/>
                    <a:pt x="9995" y="2573"/>
                    <a:pt x="12032" y="4873"/>
                  </a:cubicBezTo>
                  <a:cubicBezTo>
                    <a:pt x="13922" y="6980"/>
                    <a:pt x="16780" y="6725"/>
                    <a:pt x="18956" y="8037"/>
                  </a:cubicBezTo>
                  <a:cubicBezTo>
                    <a:pt x="20311" y="8802"/>
                    <a:pt x="21350" y="9856"/>
                    <a:pt x="20743" y="11646"/>
                  </a:cubicBezTo>
                  <a:cubicBezTo>
                    <a:pt x="20311" y="13115"/>
                    <a:pt x="18956" y="14489"/>
                    <a:pt x="17494" y="14139"/>
                  </a:cubicBezTo>
                  <a:cubicBezTo>
                    <a:pt x="12781" y="12765"/>
                    <a:pt x="9067" y="12765"/>
                    <a:pt x="7210" y="18549"/>
                  </a:cubicBezTo>
                  <a:cubicBezTo>
                    <a:pt x="6713" y="20113"/>
                    <a:pt x="4106" y="20080"/>
                    <a:pt x="2250" y="19282"/>
                  </a:cubicBezTo>
                  <a:cubicBezTo>
                    <a:pt x="-250" y="18101"/>
                    <a:pt x="-250" y="15961"/>
                    <a:pt x="286" y="1369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id="{BC554395-E6B9-4560-94B3-48FF0A18C755}"/>
                </a:ext>
              </a:extLst>
            </p:cNvPr>
            <p:cNvSpPr/>
            <p:nvPr/>
          </p:nvSpPr>
          <p:spPr>
            <a:xfrm>
              <a:off x="14414499" y="2006600"/>
              <a:ext cx="16094" cy="26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7" h="20311" extrusionOk="0">
                  <a:moveTo>
                    <a:pt x="19163" y="12170"/>
                  </a:moveTo>
                  <a:cubicBezTo>
                    <a:pt x="19380" y="11401"/>
                    <a:pt x="18952" y="13305"/>
                    <a:pt x="17951" y="15073"/>
                  </a:cubicBezTo>
                  <a:cubicBezTo>
                    <a:pt x="16578" y="17678"/>
                    <a:pt x="14252" y="19982"/>
                    <a:pt x="9920" y="20283"/>
                  </a:cubicBezTo>
                  <a:cubicBezTo>
                    <a:pt x="4274" y="20649"/>
                    <a:pt x="4432" y="17377"/>
                    <a:pt x="3479" y="14806"/>
                  </a:cubicBezTo>
                  <a:cubicBezTo>
                    <a:pt x="2950" y="13305"/>
                    <a:pt x="1841" y="12003"/>
                    <a:pt x="1105" y="10533"/>
                  </a:cubicBezTo>
                  <a:cubicBezTo>
                    <a:pt x="-799" y="7360"/>
                    <a:pt x="-430" y="4523"/>
                    <a:pt x="3690" y="2352"/>
                  </a:cubicBezTo>
                  <a:cubicBezTo>
                    <a:pt x="6859" y="584"/>
                    <a:pt x="9920" y="-951"/>
                    <a:pt x="14096" y="717"/>
                  </a:cubicBezTo>
                  <a:cubicBezTo>
                    <a:pt x="18952" y="2587"/>
                    <a:pt x="20801" y="5627"/>
                    <a:pt x="19163" y="121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Shape">
              <a:extLst>
                <a:ext uri="{FF2B5EF4-FFF2-40B4-BE49-F238E27FC236}">
                  <a16:creationId xmlns:a16="http://schemas.microsoft.com/office/drawing/2014/main" id="{770860A6-5026-4794-AD9D-CBE4563D3BE1}"/>
                </a:ext>
              </a:extLst>
            </p:cNvPr>
            <p:cNvSpPr/>
            <p:nvPr/>
          </p:nvSpPr>
          <p:spPr>
            <a:xfrm>
              <a:off x="14439900" y="2527300"/>
              <a:ext cx="19092" cy="25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6" h="20890" extrusionOk="0">
                  <a:moveTo>
                    <a:pt x="11962" y="20870"/>
                  </a:moveTo>
                  <a:cubicBezTo>
                    <a:pt x="5905" y="20371"/>
                    <a:pt x="-2169" y="6945"/>
                    <a:pt x="538" y="1616"/>
                  </a:cubicBezTo>
                  <a:cubicBezTo>
                    <a:pt x="1507" y="-265"/>
                    <a:pt x="3564" y="-374"/>
                    <a:pt x="4735" y="623"/>
                  </a:cubicBezTo>
                  <a:cubicBezTo>
                    <a:pt x="9014" y="4388"/>
                    <a:pt x="14263" y="7476"/>
                    <a:pt x="17049" y="12558"/>
                  </a:cubicBezTo>
                  <a:cubicBezTo>
                    <a:pt x="19431" y="16926"/>
                    <a:pt x="16562" y="21226"/>
                    <a:pt x="11962" y="208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Shape">
              <a:extLst>
                <a:ext uri="{FF2B5EF4-FFF2-40B4-BE49-F238E27FC236}">
                  <a16:creationId xmlns:a16="http://schemas.microsoft.com/office/drawing/2014/main" id="{3E83CA6A-2090-48D2-A3F3-6A511648B55E}"/>
                </a:ext>
              </a:extLst>
            </p:cNvPr>
            <p:cNvSpPr/>
            <p:nvPr/>
          </p:nvSpPr>
          <p:spPr>
            <a:xfrm>
              <a:off x="14465299" y="2527299"/>
              <a:ext cx="14645" cy="22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6" h="20602" extrusionOk="0">
                  <a:moveTo>
                    <a:pt x="20511" y="11180"/>
                  </a:moveTo>
                  <a:cubicBezTo>
                    <a:pt x="19184" y="14687"/>
                    <a:pt x="21600" y="21193"/>
                    <a:pt x="12128" y="20559"/>
                  </a:cubicBezTo>
                  <a:cubicBezTo>
                    <a:pt x="5011" y="20051"/>
                    <a:pt x="0" y="16027"/>
                    <a:pt x="0" y="10038"/>
                  </a:cubicBezTo>
                  <a:cubicBezTo>
                    <a:pt x="0" y="4206"/>
                    <a:pt x="5611" y="-407"/>
                    <a:pt x="12308" y="29"/>
                  </a:cubicBezTo>
                  <a:cubicBezTo>
                    <a:pt x="17917" y="344"/>
                    <a:pt x="20753" y="3891"/>
                    <a:pt x="20511" y="111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">
              <a:extLst>
                <a:ext uri="{FF2B5EF4-FFF2-40B4-BE49-F238E27FC236}">
                  <a16:creationId xmlns:a16="http://schemas.microsoft.com/office/drawing/2014/main" id="{0368BB04-ACEC-4801-BD06-FE643F600931}"/>
                </a:ext>
              </a:extLst>
            </p:cNvPr>
            <p:cNvSpPr/>
            <p:nvPr/>
          </p:nvSpPr>
          <p:spPr>
            <a:xfrm>
              <a:off x="14960599" y="3009899"/>
              <a:ext cx="15583" cy="22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0" h="19850" extrusionOk="0">
                  <a:moveTo>
                    <a:pt x="19500" y="11034"/>
                  </a:moveTo>
                  <a:cubicBezTo>
                    <a:pt x="19285" y="14679"/>
                    <a:pt x="18854" y="18015"/>
                    <a:pt x="14651" y="19358"/>
                  </a:cubicBezTo>
                  <a:cubicBezTo>
                    <a:pt x="9103" y="21201"/>
                    <a:pt x="6786" y="17480"/>
                    <a:pt x="4308" y="14565"/>
                  </a:cubicBezTo>
                  <a:cubicBezTo>
                    <a:pt x="1187" y="10920"/>
                    <a:pt x="-2100" y="7042"/>
                    <a:pt x="1728" y="2555"/>
                  </a:cubicBezTo>
                  <a:cubicBezTo>
                    <a:pt x="4308" y="-399"/>
                    <a:pt x="8513" y="-399"/>
                    <a:pt x="12389" y="599"/>
                  </a:cubicBezTo>
                  <a:cubicBezTo>
                    <a:pt x="18743" y="2555"/>
                    <a:pt x="19339" y="7007"/>
                    <a:pt x="19500" y="1103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BDDC951D-1B82-419F-9D40-80ABCDE93EC2}"/>
                </a:ext>
              </a:extLst>
            </p:cNvPr>
            <p:cNvSpPr/>
            <p:nvPr/>
          </p:nvSpPr>
          <p:spPr>
            <a:xfrm>
              <a:off x="13639799" y="3797300"/>
              <a:ext cx="17327" cy="22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80" h="18771" extrusionOk="0">
                  <a:moveTo>
                    <a:pt x="18780" y="5552"/>
                  </a:moveTo>
                  <a:cubicBezTo>
                    <a:pt x="18780" y="8532"/>
                    <a:pt x="17800" y="11332"/>
                    <a:pt x="15374" y="13411"/>
                  </a:cubicBezTo>
                  <a:cubicBezTo>
                    <a:pt x="11642" y="16641"/>
                    <a:pt x="6978" y="20910"/>
                    <a:pt x="1939" y="17537"/>
                  </a:cubicBezTo>
                  <a:cubicBezTo>
                    <a:pt x="-2820" y="14271"/>
                    <a:pt x="2408" y="10112"/>
                    <a:pt x="4601" y="6772"/>
                  </a:cubicBezTo>
                  <a:cubicBezTo>
                    <a:pt x="5765" y="5016"/>
                    <a:pt x="7585" y="3543"/>
                    <a:pt x="9262" y="2110"/>
                  </a:cubicBezTo>
                  <a:cubicBezTo>
                    <a:pt x="10944" y="673"/>
                    <a:pt x="12951" y="-690"/>
                    <a:pt x="15607" y="387"/>
                  </a:cubicBezTo>
                  <a:cubicBezTo>
                    <a:pt x="18083" y="1393"/>
                    <a:pt x="18454" y="3473"/>
                    <a:pt x="18780" y="555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B5938457-0CC5-448D-8EE2-2995603A3210}"/>
                </a:ext>
              </a:extLst>
            </p:cNvPr>
            <p:cNvSpPr/>
            <p:nvPr/>
          </p:nvSpPr>
          <p:spPr>
            <a:xfrm>
              <a:off x="14579599" y="2438400"/>
              <a:ext cx="14554" cy="16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135" extrusionOk="0">
                  <a:moveTo>
                    <a:pt x="11399" y="21135"/>
                  </a:moveTo>
                  <a:cubicBezTo>
                    <a:pt x="5300" y="21027"/>
                    <a:pt x="-616" y="14101"/>
                    <a:pt x="52" y="8174"/>
                  </a:cubicBezTo>
                  <a:cubicBezTo>
                    <a:pt x="476" y="3080"/>
                    <a:pt x="3775" y="363"/>
                    <a:pt x="8593" y="28"/>
                  </a:cubicBezTo>
                  <a:cubicBezTo>
                    <a:pt x="14760" y="-465"/>
                    <a:pt x="20984" y="5684"/>
                    <a:pt x="20615" y="11832"/>
                  </a:cubicBezTo>
                  <a:cubicBezTo>
                    <a:pt x="20127" y="17646"/>
                    <a:pt x="16648" y="20749"/>
                    <a:pt x="11399" y="211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36DBABF5-F4BA-49D5-8314-0DC9BB9ACA17}"/>
                </a:ext>
              </a:extLst>
            </p:cNvPr>
            <p:cNvSpPr/>
            <p:nvPr/>
          </p:nvSpPr>
          <p:spPr>
            <a:xfrm>
              <a:off x="13931900" y="4571999"/>
              <a:ext cx="15095" cy="14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19893" extrusionOk="0">
                  <a:moveTo>
                    <a:pt x="20926" y="11050"/>
                  </a:moveTo>
                  <a:cubicBezTo>
                    <a:pt x="20926" y="15822"/>
                    <a:pt x="19020" y="19042"/>
                    <a:pt x="14717" y="19818"/>
                  </a:cubicBezTo>
                  <a:cubicBezTo>
                    <a:pt x="7979" y="20716"/>
                    <a:pt x="-674" y="13377"/>
                    <a:pt x="42" y="7408"/>
                  </a:cubicBezTo>
                  <a:cubicBezTo>
                    <a:pt x="639" y="2574"/>
                    <a:pt x="4037" y="723"/>
                    <a:pt x="7917" y="130"/>
                  </a:cubicBezTo>
                  <a:cubicBezTo>
                    <a:pt x="14902" y="-884"/>
                    <a:pt x="20687" y="4126"/>
                    <a:pt x="20926" y="1105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A7CC41C5-2267-417B-A34C-E128E70D8618}"/>
                </a:ext>
              </a:extLst>
            </p:cNvPr>
            <p:cNvSpPr/>
            <p:nvPr/>
          </p:nvSpPr>
          <p:spPr>
            <a:xfrm>
              <a:off x="13550900" y="3581399"/>
              <a:ext cx="14695" cy="1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2" h="21357" extrusionOk="0">
                  <a:moveTo>
                    <a:pt x="10263" y="21357"/>
                  </a:moveTo>
                  <a:cubicBezTo>
                    <a:pt x="5071" y="19814"/>
                    <a:pt x="-655" y="16920"/>
                    <a:pt x="61" y="8776"/>
                  </a:cubicBezTo>
                  <a:cubicBezTo>
                    <a:pt x="658" y="363"/>
                    <a:pt x="7282" y="-174"/>
                    <a:pt x="12892" y="33"/>
                  </a:cubicBezTo>
                  <a:cubicBezTo>
                    <a:pt x="17779" y="164"/>
                    <a:pt x="20945" y="3733"/>
                    <a:pt x="20285" y="10327"/>
                  </a:cubicBezTo>
                  <a:cubicBezTo>
                    <a:pt x="19692" y="17051"/>
                    <a:pt x="16649" y="21426"/>
                    <a:pt x="10263" y="213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4F1564DC-97EA-49FB-B923-6E4B225E8ABA}"/>
                </a:ext>
              </a:extLst>
            </p:cNvPr>
            <p:cNvSpPr/>
            <p:nvPr/>
          </p:nvSpPr>
          <p:spPr>
            <a:xfrm>
              <a:off x="14389100" y="3568700"/>
              <a:ext cx="33138" cy="68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2" h="21266" extrusionOk="0">
                  <a:moveTo>
                    <a:pt x="2761" y="21266"/>
                  </a:moveTo>
                  <a:cubicBezTo>
                    <a:pt x="970" y="17417"/>
                    <a:pt x="-508" y="14221"/>
                    <a:pt x="166" y="10785"/>
                  </a:cubicBezTo>
                  <a:cubicBezTo>
                    <a:pt x="920" y="6563"/>
                    <a:pt x="5068" y="3741"/>
                    <a:pt x="9889" y="997"/>
                  </a:cubicBezTo>
                  <a:cubicBezTo>
                    <a:pt x="11134" y="292"/>
                    <a:pt x="12744" y="211"/>
                    <a:pt x="14324" y="78"/>
                  </a:cubicBezTo>
                  <a:cubicBezTo>
                    <a:pt x="18708" y="-334"/>
                    <a:pt x="21092" y="930"/>
                    <a:pt x="19432" y="3087"/>
                  </a:cubicBezTo>
                  <a:cubicBezTo>
                    <a:pt x="17489" y="5472"/>
                    <a:pt x="17021" y="7748"/>
                    <a:pt x="17489" y="10252"/>
                  </a:cubicBezTo>
                  <a:cubicBezTo>
                    <a:pt x="17515" y="10718"/>
                    <a:pt x="17462" y="11252"/>
                    <a:pt x="17021" y="11557"/>
                  </a:cubicBezTo>
                  <a:cubicBezTo>
                    <a:pt x="12847" y="15046"/>
                    <a:pt x="7221" y="17843"/>
                    <a:pt x="2761" y="2126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887E35CC-E66A-461A-AD0C-1112F0499E5A}"/>
                </a:ext>
              </a:extLst>
            </p:cNvPr>
            <p:cNvSpPr/>
            <p:nvPr/>
          </p:nvSpPr>
          <p:spPr>
            <a:xfrm>
              <a:off x="14516099" y="3517899"/>
              <a:ext cx="48472" cy="50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9" h="21338" extrusionOk="0">
                  <a:moveTo>
                    <a:pt x="2093" y="21338"/>
                  </a:moveTo>
                  <a:cubicBezTo>
                    <a:pt x="3365" y="16848"/>
                    <a:pt x="2339" y="13859"/>
                    <a:pt x="697" y="10709"/>
                  </a:cubicBezTo>
                  <a:cubicBezTo>
                    <a:pt x="-945" y="7597"/>
                    <a:pt x="449" y="5116"/>
                    <a:pt x="3470" y="3540"/>
                  </a:cubicBezTo>
                  <a:cubicBezTo>
                    <a:pt x="6560" y="1820"/>
                    <a:pt x="9546" y="-262"/>
                    <a:pt x="13256" y="27"/>
                  </a:cubicBezTo>
                  <a:cubicBezTo>
                    <a:pt x="14969" y="190"/>
                    <a:pt x="16488" y="444"/>
                    <a:pt x="17812" y="1713"/>
                  </a:cubicBezTo>
                  <a:cubicBezTo>
                    <a:pt x="20584" y="4373"/>
                    <a:pt x="20655" y="6056"/>
                    <a:pt x="17582" y="8411"/>
                  </a:cubicBezTo>
                  <a:cubicBezTo>
                    <a:pt x="15057" y="10348"/>
                    <a:pt x="13061" y="13390"/>
                    <a:pt x="9546" y="13498"/>
                  </a:cubicBezTo>
                  <a:cubicBezTo>
                    <a:pt x="8150" y="13498"/>
                    <a:pt x="7534" y="15074"/>
                    <a:pt x="6808" y="16323"/>
                  </a:cubicBezTo>
                  <a:cubicBezTo>
                    <a:pt x="5944" y="18042"/>
                    <a:pt x="5255" y="20088"/>
                    <a:pt x="2093" y="2133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98F8D9CC-2676-4C94-A584-A67ADF01E885}"/>
                </a:ext>
              </a:extLst>
            </p:cNvPr>
            <p:cNvSpPr/>
            <p:nvPr/>
          </p:nvSpPr>
          <p:spPr>
            <a:xfrm>
              <a:off x="14516099" y="3479799"/>
              <a:ext cx="32290" cy="26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5" h="18176" extrusionOk="0">
                  <a:moveTo>
                    <a:pt x="21151" y="9256"/>
                  </a:moveTo>
                  <a:cubicBezTo>
                    <a:pt x="21013" y="13053"/>
                    <a:pt x="18333" y="14039"/>
                    <a:pt x="16104" y="15663"/>
                  </a:cubicBezTo>
                  <a:cubicBezTo>
                    <a:pt x="9844" y="20155"/>
                    <a:pt x="3895" y="18561"/>
                    <a:pt x="369" y="11399"/>
                  </a:cubicBezTo>
                  <a:cubicBezTo>
                    <a:pt x="-278" y="10007"/>
                    <a:pt x="-53" y="8528"/>
                    <a:pt x="877" y="7747"/>
                  </a:cubicBezTo>
                  <a:cubicBezTo>
                    <a:pt x="4203" y="5051"/>
                    <a:pt x="7533" y="2121"/>
                    <a:pt x="11197" y="295"/>
                  </a:cubicBezTo>
                  <a:cubicBezTo>
                    <a:pt x="14752" y="-1445"/>
                    <a:pt x="21322" y="4906"/>
                    <a:pt x="21151" y="92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B424DD3E-22E7-4723-A0FF-2933CD4EE61D}"/>
                </a:ext>
              </a:extLst>
            </p:cNvPr>
            <p:cNvSpPr/>
            <p:nvPr/>
          </p:nvSpPr>
          <p:spPr>
            <a:xfrm>
              <a:off x="14439900" y="3390900"/>
              <a:ext cx="19067" cy="31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3" h="20550" extrusionOk="0">
                  <a:moveTo>
                    <a:pt x="20096" y="7885"/>
                  </a:moveTo>
                  <a:cubicBezTo>
                    <a:pt x="18144" y="10879"/>
                    <a:pt x="17057" y="14013"/>
                    <a:pt x="19143" y="17706"/>
                  </a:cubicBezTo>
                  <a:cubicBezTo>
                    <a:pt x="20055" y="19190"/>
                    <a:pt x="17331" y="21064"/>
                    <a:pt x="14924" y="20420"/>
                  </a:cubicBezTo>
                  <a:cubicBezTo>
                    <a:pt x="9389" y="18910"/>
                    <a:pt x="3259" y="17566"/>
                    <a:pt x="536" y="13426"/>
                  </a:cubicBezTo>
                  <a:cubicBezTo>
                    <a:pt x="-1323" y="10543"/>
                    <a:pt x="1990" y="2653"/>
                    <a:pt x="5304" y="891"/>
                  </a:cubicBezTo>
                  <a:cubicBezTo>
                    <a:pt x="7934" y="-536"/>
                    <a:pt x="10657" y="-32"/>
                    <a:pt x="13287" y="891"/>
                  </a:cubicBezTo>
                  <a:cubicBezTo>
                    <a:pt x="17057" y="2289"/>
                    <a:pt x="20277" y="4080"/>
                    <a:pt x="20096" y="788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7F99E1B8-A9BB-418E-B7BA-1970D3EE32F8}"/>
                </a:ext>
              </a:extLst>
            </p:cNvPr>
            <p:cNvSpPr/>
            <p:nvPr/>
          </p:nvSpPr>
          <p:spPr>
            <a:xfrm>
              <a:off x="14274799" y="3746500"/>
              <a:ext cx="16223" cy="1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1033" extrusionOk="0">
                  <a:moveTo>
                    <a:pt x="14811" y="21011"/>
                  </a:moveTo>
                  <a:cubicBezTo>
                    <a:pt x="7181" y="21422"/>
                    <a:pt x="59" y="16306"/>
                    <a:pt x="0" y="10096"/>
                  </a:cubicBezTo>
                  <a:cubicBezTo>
                    <a:pt x="0" y="5345"/>
                    <a:pt x="564" y="187"/>
                    <a:pt x="7686" y="4"/>
                  </a:cubicBezTo>
                  <a:cubicBezTo>
                    <a:pt x="13574" y="-178"/>
                    <a:pt x="20422" y="6397"/>
                    <a:pt x="21036" y="12331"/>
                  </a:cubicBezTo>
                  <a:cubicBezTo>
                    <a:pt x="21600" y="16947"/>
                    <a:pt x="19969" y="20506"/>
                    <a:pt x="14811" y="210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">
              <a:extLst>
                <a:ext uri="{FF2B5EF4-FFF2-40B4-BE49-F238E27FC236}">
                  <a16:creationId xmlns:a16="http://schemas.microsoft.com/office/drawing/2014/main" id="{D3E9196F-6244-421B-920F-65C446772B66}"/>
                </a:ext>
              </a:extLst>
            </p:cNvPr>
            <p:cNvSpPr/>
            <p:nvPr/>
          </p:nvSpPr>
          <p:spPr>
            <a:xfrm>
              <a:off x="14605000" y="3022600"/>
              <a:ext cx="17002" cy="1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1" h="21253" extrusionOk="0">
                  <a:moveTo>
                    <a:pt x="11581" y="0"/>
                  </a:moveTo>
                  <a:cubicBezTo>
                    <a:pt x="15447" y="782"/>
                    <a:pt x="19363" y="1990"/>
                    <a:pt x="20291" y="7584"/>
                  </a:cubicBezTo>
                  <a:cubicBezTo>
                    <a:pt x="21221" y="12334"/>
                    <a:pt x="12712" y="21600"/>
                    <a:pt x="7972" y="21243"/>
                  </a:cubicBezTo>
                  <a:cubicBezTo>
                    <a:pt x="3074" y="20762"/>
                    <a:pt x="-379" y="16912"/>
                    <a:pt x="33" y="10769"/>
                  </a:cubicBezTo>
                  <a:cubicBezTo>
                    <a:pt x="598" y="2292"/>
                    <a:pt x="6114" y="487"/>
                    <a:pt x="1158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86230542"/>
      </p:ext>
    </p:extLst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FCBB5427-7DB4-4C25-9BC6-2DD9EC5D12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812" r="30812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104DB1B3-3829-4343-A99C-12231BEF4084}"/>
              </a:ext>
            </a:extLst>
          </p:cNvPr>
          <p:cNvSpPr/>
          <p:nvPr/>
        </p:nvSpPr>
        <p:spPr>
          <a:xfrm>
            <a:off x="3013435" y="3830656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588B3B-20FE-4C79-AD53-5919F7D3416F}"/>
              </a:ext>
            </a:extLst>
          </p:cNvPr>
          <p:cNvSpPr/>
          <p:nvPr/>
        </p:nvSpPr>
        <p:spPr>
          <a:xfrm rot="5400000">
            <a:off x="4022569" y="2813042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4B2D63-C549-4282-B93C-735F0BBA780C}"/>
              </a:ext>
            </a:extLst>
          </p:cNvPr>
          <p:cNvSpPr/>
          <p:nvPr/>
        </p:nvSpPr>
        <p:spPr>
          <a:xfrm>
            <a:off x="-6222" y="3830656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7DAB3AF-75D9-4D78-8A21-C5F0DE901EA8}"/>
              </a:ext>
            </a:extLst>
          </p:cNvPr>
          <p:cNvSpPr/>
          <p:nvPr/>
        </p:nvSpPr>
        <p:spPr>
          <a:xfrm rot="5400000">
            <a:off x="1002912" y="2813042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F236691-F7EA-49E1-AE5C-C6C7E910E6F4}"/>
              </a:ext>
            </a:extLst>
          </p:cNvPr>
          <p:cNvSpPr/>
          <p:nvPr/>
        </p:nvSpPr>
        <p:spPr>
          <a:xfrm>
            <a:off x="3013435" y="1572091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C7E1CD-B34E-4EC2-BD38-AB85044AA7B7}"/>
              </a:ext>
            </a:extLst>
          </p:cNvPr>
          <p:cNvSpPr/>
          <p:nvPr/>
        </p:nvSpPr>
        <p:spPr>
          <a:xfrm rot="5400000">
            <a:off x="4022569" y="554477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F1B3F95-9750-4FF3-80E5-3D996B897DA4}"/>
              </a:ext>
            </a:extLst>
          </p:cNvPr>
          <p:cNvSpPr/>
          <p:nvPr/>
        </p:nvSpPr>
        <p:spPr>
          <a:xfrm>
            <a:off x="-3939" y="1580008"/>
            <a:ext cx="2625944" cy="20211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B046FC9-8131-4B8A-B1F6-C3B7C7B65DCE}"/>
              </a:ext>
            </a:extLst>
          </p:cNvPr>
          <p:cNvSpPr/>
          <p:nvPr/>
        </p:nvSpPr>
        <p:spPr>
          <a:xfrm rot="5400000">
            <a:off x="1005195" y="562394"/>
            <a:ext cx="607677" cy="262594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A0EF1C-35B7-4B24-B505-8846B805D533}"/>
              </a:ext>
            </a:extLst>
          </p:cNvPr>
          <p:cNvSpPr txBox="1"/>
          <p:nvPr/>
        </p:nvSpPr>
        <p:spPr>
          <a:xfrm>
            <a:off x="-12001" y="4610173"/>
            <a:ext cx="263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SERVICES</a:t>
            </a: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THREE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D46DB2-0BB3-45AC-9800-A08EAF4EDA0C}"/>
              </a:ext>
            </a:extLst>
          </p:cNvPr>
          <p:cNvSpPr txBox="1"/>
          <p:nvPr/>
        </p:nvSpPr>
        <p:spPr>
          <a:xfrm>
            <a:off x="65547" y="4962210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715430-03A7-4B6F-B3DF-94FFBB3A0DB7}"/>
              </a:ext>
            </a:extLst>
          </p:cNvPr>
          <p:cNvSpPr txBox="1"/>
          <p:nvPr/>
        </p:nvSpPr>
        <p:spPr>
          <a:xfrm>
            <a:off x="3013436" y="4608935"/>
            <a:ext cx="262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SERVICES</a:t>
            </a: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FOUR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B98DD2C-BC63-458B-ACE3-C57793BDBB46}"/>
              </a:ext>
            </a:extLst>
          </p:cNvPr>
          <p:cNvSpPr txBox="1"/>
          <p:nvPr/>
        </p:nvSpPr>
        <p:spPr>
          <a:xfrm>
            <a:off x="3085204" y="4960972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46" name="Freeform 19">
            <a:extLst>
              <a:ext uri="{FF2B5EF4-FFF2-40B4-BE49-F238E27FC236}">
                <a16:creationId xmlns:a16="http://schemas.microsoft.com/office/drawing/2014/main" id="{A4AC20C0-D881-44C8-9E00-F73A8EE4C0A3}"/>
              </a:ext>
            </a:extLst>
          </p:cNvPr>
          <p:cNvSpPr>
            <a:spLocks noEditPoints="1"/>
          </p:cNvSpPr>
          <p:nvPr/>
        </p:nvSpPr>
        <p:spPr bwMode="auto">
          <a:xfrm>
            <a:off x="4132282" y="1714334"/>
            <a:ext cx="388250" cy="309202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27">
            <a:extLst>
              <a:ext uri="{FF2B5EF4-FFF2-40B4-BE49-F238E27FC236}">
                <a16:creationId xmlns:a16="http://schemas.microsoft.com/office/drawing/2014/main" id="{90CDC74C-A1EE-47FA-87FB-24F697483C53}"/>
              </a:ext>
            </a:extLst>
          </p:cNvPr>
          <p:cNvSpPr>
            <a:spLocks noEditPoints="1"/>
          </p:cNvSpPr>
          <p:nvPr/>
        </p:nvSpPr>
        <p:spPr bwMode="auto">
          <a:xfrm>
            <a:off x="4116057" y="3964085"/>
            <a:ext cx="420701" cy="297032"/>
          </a:xfrm>
          <a:custGeom>
            <a:avLst/>
            <a:gdLst>
              <a:gd name="T0" fmla="*/ 314 w 314"/>
              <a:gd name="T1" fmla="*/ 187 h 266"/>
              <a:gd name="T2" fmla="*/ 236 w 314"/>
              <a:gd name="T3" fmla="*/ 200 h 266"/>
              <a:gd name="T4" fmla="*/ 223 w 314"/>
              <a:gd name="T5" fmla="*/ 146 h 266"/>
              <a:gd name="T6" fmla="*/ 281 w 314"/>
              <a:gd name="T7" fmla="*/ 133 h 266"/>
              <a:gd name="T8" fmla="*/ 277 w 314"/>
              <a:gd name="T9" fmla="*/ 84 h 266"/>
              <a:gd name="T10" fmla="*/ 8 w 314"/>
              <a:gd name="T11" fmla="*/ 78 h 266"/>
              <a:gd name="T12" fmla="*/ 24 w 314"/>
              <a:gd name="T13" fmla="*/ 258 h 266"/>
              <a:gd name="T14" fmla="*/ 281 w 314"/>
              <a:gd name="T15" fmla="*/ 254 h 266"/>
              <a:gd name="T16" fmla="*/ 285 w 314"/>
              <a:gd name="T17" fmla="*/ 208 h 266"/>
              <a:gd name="T18" fmla="*/ 289 w 314"/>
              <a:gd name="T19" fmla="*/ 254 h 266"/>
              <a:gd name="T20" fmla="*/ 24 w 314"/>
              <a:gd name="T21" fmla="*/ 266 h 266"/>
              <a:gd name="T22" fmla="*/ 0 w 314"/>
              <a:gd name="T23" fmla="*/ 241 h 266"/>
              <a:gd name="T24" fmla="*/ 6 w 314"/>
              <a:gd name="T25" fmla="*/ 41 h 266"/>
              <a:gd name="T26" fmla="*/ 91 w 314"/>
              <a:gd name="T27" fmla="*/ 34 h 266"/>
              <a:gd name="T28" fmla="*/ 192 w 314"/>
              <a:gd name="T29" fmla="*/ 1 h 266"/>
              <a:gd name="T30" fmla="*/ 194 w 314"/>
              <a:gd name="T31" fmla="*/ 9 h 266"/>
              <a:gd name="T32" fmla="*/ 43 w 314"/>
              <a:gd name="T33" fmla="*/ 59 h 266"/>
              <a:gd name="T34" fmla="*/ 42 w 314"/>
              <a:gd name="T35" fmla="*/ 51 h 266"/>
              <a:gd name="T36" fmla="*/ 24 w 314"/>
              <a:gd name="T37" fmla="*/ 42 h 266"/>
              <a:gd name="T38" fmla="*/ 24 w 314"/>
              <a:gd name="T39" fmla="*/ 76 h 266"/>
              <a:gd name="T40" fmla="*/ 289 w 314"/>
              <a:gd name="T41" fmla="*/ 88 h 266"/>
              <a:gd name="T42" fmla="*/ 285 w 314"/>
              <a:gd name="T43" fmla="*/ 142 h 266"/>
              <a:gd name="T44" fmla="*/ 231 w 314"/>
              <a:gd name="T45" fmla="*/ 146 h 266"/>
              <a:gd name="T46" fmla="*/ 236 w 314"/>
              <a:gd name="T47" fmla="*/ 191 h 266"/>
              <a:gd name="T48" fmla="*/ 306 w 314"/>
              <a:gd name="T49" fmla="*/ 187 h 266"/>
              <a:gd name="T50" fmla="*/ 302 w 314"/>
              <a:gd name="T51" fmla="*/ 133 h 266"/>
              <a:gd name="T52" fmla="*/ 302 w 314"/>
              <a:gd name="T53" fmla="*/ 125 h 266"/>
              <a:gd name="T54" fmla="*/ 265 w 314"/>
              <a:gd name="T55" fmla="*/ 59 h 266"/>
              <a:gd name="T56" fmla="*/ 263 w 314"/>
              <a:gd name="T57" fmla="*/ 41 h 266"/>
              <a:gd name="T58" fmla="*/ 240 w 314"/>
              <a:gd name="T59" fmla="*/ 40 h 266"/>
              <a:gd name="T60" fmla="*/ 242 w 314"/>
              <a:gd name="T61" fmla="*/ 59 h 266"/>
              <a:gd name="T62" fmla="*/ 225 w 314"/>
              <a:gd name="T63" fmla="*/ 23 h 266"/>
              <a:gd name="T64" fmla="*/ 108 w 314"/>
              <a:gd name="T65" fmla="*/ 59 h 266"/>
              <a:gd name="T66" fmla="*/ 106 w 314"/>
              <a:gd name="T67" fmla="*/ 51 h 266"/>
              <a:gd name="T68" fmla="*/ 232 w 314"/>
              <a:gd name="T69" fmla="*/ 17 h 266"/>
              <a:gd name="T70" fmla="*/ 259 w 314"/>
              <a:gd name="T71" fmla="*/ 32 h 266"/>
              <a:gd name="T72" fmla="*/ 273 w 314"/>
              <a:gd name="T73" fmla="*/ 45 h 266"/>
              <a:gd name="T74" fmla="*/ 269 w 314"/>
              <a:gd name="T75" fmla="*/ 63 h 266"/>
              <a:gd name="T76" fmla="*/ 265 w 314"/>
              <a:gd name="T77" fmla="*/ 158 h 266"/>
              <a:gd name="T78" fmla="*/ 273 w 314"/>
              <a:gd name="T79" fmla="*/ 167 h 266"/>
              <a:gd name="T80" fmla="*/ 265 w 314"/>
              <a:gd name="T81" fmla="*/ 175 h 266"/>
              <a:gd name="T82" fmla="*/ 256 w 314"/>
              <a:gd name="T83" fmla="*/ 167 h 266"/>
              <a:gd name="T84" fmla="*/ 265 w 314"/>
              <a:gd name="T85" fmla="*/ 1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266">
                <a:moveTo>
                  <a:pt x="314" y="138"/>
                </a:moveTo>
                <a:cubicBezTo>
                  <a:pt x="314" y="187"/>
                  <a:pt x="314" y="187"/>
                  <a:pt x="314" y="187"/>
                </a:cubicBezTo>
                <a:cubicBezTo>
                  <a:pt x="314" y="196"/>
                  <a:pt x="310" y="200"/>
                  <a:pt x="302" y="200"/>
                </a:cubicBezTo>
                <a:cubicBezTo>
                  <a:pt x="236" y="200"/>
                  <a:pt x="236" y="200"/>
                  <a:pt x="236" y="200"/>
                </a:cubicBezTo>
                <a:cubicBezTo>
                  <a:pt x="227" y="200"/>
                  <a:pt x="223" y="196"/>
                  <a:pt x="223" y="18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23" y="138"/>
                  <a:pt x="227" y="133"/>
                  <a:pt x="236" y="133"/>
                </a:cubicBezTo>
                <a:cubicBezTo>
                  <a:pt x="281" y="133"/>
                  <a:pt x="281" y="133"/>
                  <a:pt x="281" y="133"/>
                </a:cubicBezTo>
                <a:cubicBezTo>
                  <a:pt x="281" y="88"/>
                  <a:pt x="281" y="88"/>
                  <a:pt x="281" y="88"/>
                </a:cubicBezTo>
                <a:cubicBezTo>
                  <a:pt x="281" y="85"/>
                  <a:pt x="280" y="84"/>
                  <a:pt x="277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18" y="84"/>
                  <a:pt x="12" y="82"/>
                  <a:pt x="8" y="78"/>
                </a:cubicBezTo>
                <a:cubicBezTo>
                  <a:pt x="8" y="241"/>
                  <a:pt x="8" y="241"/>
                  <a:pt x="8" y="241"/>
                </a:cubicBezTo>
                <a:cubicBezTo>
                  <a:pt x="8" y="252"/>
                  <a:pt x="13" y="258"/>
                  <a:pt x="24" y="258"/>
                </a:cubicBezTo>
                <a:cubicBezTo>
                  <a:pt x="277" y="258"/>
                  <a:pt x="277" y="258"/>
                  <a:pt x="277" y="258"/>
                </a:cubicBezTo>
                <a:cubicBezTo>
                  <a:pt x="280" y="258"/>
                  <a:pt x="281" y="256"/>
                  <a:pt x="281" y="254"/>
                </a:cubicBezTo>
                <a:cubicBezTo>
                  <a:pt x="281" y="212"/>
                  <a:pt x="281" y="212"/>
                  <a:pt x="281" y="212"/>
                </a:cubicBezTo>
                <a:cubicBezTo>
                  <a:pt x="281" y="209"/>
                  <a:pt x="283" y="208"/>
                  <a:pt x="285" y="208"/>
                </a:cubicBezTo>
                <a:cubicBezTo>
                  <a:pt x="288" y="208"/>
                  <a:pt x="289" y="209"/>
                  <a:pt x="289" y="212"/>
                </a:cubicBezTo>
                <a:cubicBezTo>
                  <a:pt x="289" y="254"/>
                  <a:pt x="289" y="254"/>
                  <a:pt x="289" y="254"/>
                </a:cubicBezTo>
                <a:cubicBezTo>
                  <a:pt x="289" y="262"/>
                  <a:pt x="285" y="266"/>
                  <a:pt x="277" y="266"/>
                </a:cubicBezTo>
                <a:cubicBezTo>
                  <a:pt x="24" y="266"/>
                  <a:pt x="24" y="266"/>
                  <a:pt x="24" y="266"/>
                </a:cubicBezTo>
                <a:cubicBezTo>
                  <a:pt x="17" y="266"/>
                  <a:pt x="11" y="264"/>
                  <a:pt x="6" y="259"/>
                </a:cubicBezTo>
                <a:cubicBezTo>
                  <a:pt x="2" y="255"/>
                  <a:pt x="0" y="249"/>
                  <a:pt x="0" y="24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1"/>
                  <a:pt x="2" y="45"/>
                  <a:pt x="6" y="41"/>
                </a:cubicBezTo>
                <a:cubicBezTo>
                  <a:pt x="11" y="36"/>
                  <a:pt x="17" y="34"/>
                  <a:pt x="24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192" y="1"/>
                  <a:pt x="192" y="1"/>
                  <a:pt x="192" y="1"/>
                </a:cubicBezTo>
                <a:cubicBezTo>
                  <a:pt x="194" y="0"/>
                  <a:pt x="196" y="1"/>
                  <a:pt x="197" y="4"/>
                </a:cubicBezTo>
                <a:cubicBezTo>
                  <a:pt x="197" y="6"/>
                  <a:pt x="197" y="8"/>
                  <a:pt x="194" y="9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9"/>
                  <a:pt x="43" y="59"/>
                  <a:pt x="43" y="59"/>
                </a:cubicBezTo>
                <a:cubicBezTo>
                  <a:pt x="41" y="59"/>
                  <a:pt x="39" y="58"/>
                  <a:pt x="39" y="56"/>
                </a:cubicBezTo>
                <a:cubicBezTo>
                  <a:pt x="38" y="53"/>
                  <a:pt x="39" y="51"/>
                  <a:pt x="42" y="51"/>
                </a:cubicBezTo>
                <a:cubicBezTo>
                  <a:pt x="66" y="42"/>
                  <a:pt x="66" y="42"/>
                  <a:pt x="66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13" y="42"/>
                  <a:pt x="8" y="48"/>
                  <a:pt x="8" y="59"/>
                </a:cubicBezTo>
                <a:cubicBezTo>
                  <a:pt x="8" y="70"/>
                  <a:pt x="13" y="76"/>
                  <a:pt x="24" y="76"/>
                </a:cubicBezTo>
                <a:cubicBezTo>
                  <a:pt x="277" y="76"/>
                  <a:pt x="277" y="76"/>
                  <a:pt x="277" y="76"/>
                </a:cubicBezTo>
                <a:cubicBezTo>
                  <a:pt x="285" y="76"/>
                  <a:pt x="289" y="80"/>
                  <a:pt x="289" y="88"/>
                </a:cubicBezTo>
                <a:cubicBezTo>
                  <a:pt x="289" y="138"/>
                  <a:pt x="289" y="138"/>
                  <a:pt x="289" y="138"/>
                </a:cubicBezTo>
                <a:cubicBezTo>
                  <a:pt x="289" y="140"/>
                  <a:pt x="288" y="142"/>
                  <a:pt x="285" y="142"/>
                </a:cubicBezTo>
                <a:cubicBezTo>
                  <a:pt x="236" y="142"/>
                  <a:pt x="236" y="142"/>
                  <a:pt x="236" y="142"/>
                </a:cubicBezTo>
                <a:cubicBezTo>
                  <a:pt x="233" y="142"/>
                  <a:pt x="231" y="143"/>
                  <a:pt x="231" y="146"/>
                </a:cubicBezTo>
                <a:cubicBezTo>
                  <a:pt x="231" y="187"/>
                  <a:pt x="231" y="187"/>
                  <a:pt x="231" y="187"/>
                </a:cubicBezTo>
                <a:cubicBezTo>
                  <a:pt x="231" y="190"/>
                  <a:pt x="233" y="191"/>
                  <a:pt x="236" y="191"/>
                </a:cubicBezTo>
                <a:cubicBezTo>
                  <a:pt x="302" y="191"/>
                  <a:pt x="302" y="191"/>
                  <a:pt x="302" y="191"/>
                </a:cubicBezTo>
                <a:cubicBezTo>
                  <a:pt x="305" y="191"/>
                  <a:pt x="306" y="190"/>
                  <a:pt x="306" y="187"/>
                </a:cubicBezTo>
                <a:cubicBezTo>
                  <a:pt x="306" y="138"/>
                  <a:pt x="306" y="138"/>
                  <a:pt x="306" y="138"/>
                </a:cubicBezTo>
                <a:cubicBezTo>
                  <a:pt x="306" y="135"/>
                  <a:pt x="305" y="133"/>
                  <a:pt x="302" y="133"/>
                </a:cubicBezTo>
                <a:cubicBezTo>
                  <a:pt x="299" y="133"/>
                  <a:pt x="298" y="132"/>
                  <a:pt x="298" y="129"/>
                </a:cubicBezTo>
                <a:cubicBezTo>
                  <a:pt x="298" y="127"/>
                  <a:pt x="299" y="125"/>
                  <a:pt x="302" y="125"/>
                </a:cubicBezTo>
                <a:cubicBezTo>
                  <a:pt x="310" y="125"/>
                  <a:pt x="314" y="129"/>
                  <a:pt x="314" y="138"/>
                </a:cubicBezTo>
                <a:close/>
                <a:moveTo>
                  <a:pt x="265" y="59"/>
                </a:moveTo>
                <a:cubicBezTo>
                  <a:pt x="265" y="45"/>
                  <a:pt x="265" y="45"/>
                  <a:pt x="265" y="45"/>
                </a:cubicBezTo>
                <a:cubicBezTo>
                  <a:pt x="265" y="44"/>
                  <a:pt x="264" y="42"/>
                  <a:pt x="263" y="41"/>
                </a:cubicBezTo>
                <a:cubicBezTo>
                  <a:pt x="262" y="40"/>
                  <a:pt x="261" y="40"/>
                  <a:pt x="259" y="40"/>
                </a:cubicBezTo>
                <a:cubicBezTo>
                  <a:pt x="240" y="40"/>
                  <a:pt x="240" y="40"/>
                  <a:pt x="240" y="40"/>
                </a:cubicBezTo>
                <a:cubicBezTo>
                  <a:pt x="244" y="53"/>
                  <a:pt x="244" y="53"/>
                  <a:pt x="244" y="53"/>
                </a:cubicBezTo>
                <a:cubicBezTo>
                  <a:pt x="245" y="56"/>
                  <a:pt x="245" y="58"/>
                  <a:pt x="242" y="59"/>
                </a:cubicBezTo>
                <a:cubicBezTo>
                  <a:pt x="239" y="60"/>
                  <a:pt x="238" y="59"/>
                  <a:pt x="237" y="56"/>
                </a:cubicBezTo>
                <a:cubicBezTo>
                  <a:pt x="225" y="23"/>
                  <a:pt x="225" y="23"/>
                  <a:pt x="225" y="23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6" y="59"/>
                  <a:pt x="104" y="58"/>
                  <a:pt x="104" y="56"/>
                </a:cubicBezTo>
                <a:cubicBezTo>
                  <a:pt x="103" y="53"/>
                  <a:pt x="104" y="51"/>
                  <a:pt x="106" y="51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30" y="13"/>
                  <a:pt x="231" y="14"/>
                  <a:pt x="232" y="17"/>
                </a:cubicBezTo>
                <a:cubicBezTo>
                  <a:pt x="237" y="32"/>
                  <a:pt x="237" y="32"/>
                  <a:pt x="237" y="32"/>
                </a:cubicBezTo>
                <a:cubicBezTo>
                  <a:pt x="259" y="32"/>
                  <a:pt x="259" y="32"/>
                  <a:pt x="259" y="32"/>
                </a:cubicBezTo>
                <a:cubicBezTo>
                  <a:pt x="263" y="32"/>
                  <a:pt x="266" y="33"/>
                  <a:pt x="269" y="36"/>
                </a:cubicBezTo>
                <a:cubicBezTo>
                  <a:pt x="272" y="38"/>
                  <a:pt x="273" y="42"/>
                  <a:pt x="273" y="45"/>
                </a:cubicBezTo>
                <a:cubicBezTo>
                  <a:pt x="273" y="59"/>
                  <a:pt x="273" y="59"/>
                  <a:pt x="273" y="59"/>
                </a:cubicBezTo>
                <a:cubicBezTo>
                  <a:pt x="273" y="62"/>
                  <a:pt x="271" y="63"/>
                  <a:pt x="269" y="63"/>
                </a:cubicBezTo>
                <a:cubicBezTo>
                  <a:pt x="266" y="63"/>
                  <a:pt x="265" y="62"/>
                  <a:pt x="265" y="59"/>
                </a:cubicBezTo>
                <a:close/>
                <a:moveTo>
                  <a:pt x="265" y="158"/>
                </a:moveTo>
                <a:cubicBezTo>
                  <a:pt x="267" y="158"/>
                  <a:pt x="269" y="159"/>
                  <a:pt x="271" y="161"/>
                </a:cubicBezTo>
                <a:cubicBezTo>
                  <a:pt x="272" y="162"/>
                  <a:pt x="273" y="164"/>
                  <a:pt x="273" y="167"/>
                </a:cubicBezTo>
                <a:cubicBezTo>
                  <a:pt x="273" y="169"/>
                  <a:pt x="272" y="171"/>
                  <a:pt x="271" y="173"/>
                </a:cubicBezTo>
                <a:cubicBezTo>
                  <a:pt x="269" y="174"/>
                  <a:pt x="267" y="175"/>
                  <a:pt x="265" y="175"/>
                </a:cubicBezTo>
                <a:cubicBezTo>
                  <a:pt x="262" y="175"/>
                  <a:pt x="260" y="174"/>
                  <a:pt x="259" y="173"/>
                </a:cubicBezTo>
                <a:cubicBezTo>
                  <a:pt x="257" y="171"/>
                  <a:pt x="256" y="169"/>
                  <a:pt x="256" y="167"/>
                </a:cubicBezTo>
                <a:cubicBezTo>
                  <a:pt x="256" y="164"/>
                  <a:pt x="257" y="162"/>
                  <a:pt x="259" y="161"/>
                </a:cubicBezTo>
                <a:cubicBezTo>
                  <a:pt x="260" y="159"/>
                  <a:pt x="262" y="158"/>
                  <a:pt x="265" y="15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29">
            <a:extLst>
              <a:ext uri="{FF2B5EF4-FFF2-40B4-BE49-F238E27FC236}">
                <a16:creationId xmlns:a16="http://schemas.microsoft.com/office/drawing/2014/main" id="{6D48F694-8C3D-4FC4-A679-1F8492F3E8C9}"/>
              </a:ext>
            </a:extLst>
          </p:cNvPr>
          <p:cNvSpPr>
            <a:spLocks noEditPoints="1"/>
          </p:cNvSpPr>
          <p:nvPr/>
        </p:nvSpPr>
        <p:spPr bwMode="auto">
          <a:xfrm>
            <a:off x="1109499" y="1715473"/>
            <a:ext cx="399068" cy="308162"/>
          </a:xfrm>
          <a:custGeom>
            <a:avLst/>
            <a:gdLst>
              <a:gd name="T0" fmla="*/ 228 w 298"/>
              <a:gd name="T1" fmla="*/ 75 h 265"/>
              <a:gd name="T2" fmla="*/ 294 w 298"/>
              <a:gd name="T3" fmla="*/ 78 h 265"/>
              <a:gd name="T4" fmla="*/ 298 w 298"/>
              <a:gd name="T5" fmla="*/ 253 h 265"/>
              <a:gd name="T6" fmla="*/ 286 w 298"/>
              <a:gd name="T7" fmla="*/ 265 h 265"/>
              <a:gd name="T8" fmla="*/ 178 w 298"/>
              <a:gd name="T9" fmla="*/ 265 h 265"/>
              <a:gd name="T10" fmla="*/ 70 w 298"/>
              <a:gd name="T11" fmla="*/ 265 h 265"/>
              <a:gd name="T12" fmla="*/ 12 w 298"/>
              <a:gd name="T13" fmla="*/ 265 h 265"/>
              <a:gd name="T14" fmla="*/ 0 w 298"/>
              <a:gd name="T15" fmla="*/ 253 h 265"/>
              <a:gd name="T16" fmla="*/ 4 w 298"/>
              <a:gd name="T17" fmla="*/ 153 h 265"/>
              <a:gd name="T18" fmla="*/ 70 w 298"/>
              <a:gd name="T19" fmla="*/ 149 h 265"/>
              <a:gd name="T20" fmla="*/ 83 w 298"/>
              <a:gd name="T21" fmla="*/ 161 h 265"/>
              <a:gd name="T22" fmla="*/ 82 w 298"/>
              <a:gd name="T23" fmla="*/ 257 h 265"/>
              <a:gd name="T24" fmla="*/ 108 w 298"/>
              <a:gd name="T25" fmla="*/ 253 h 265"/>
              <a:gd name="T26" fmla="*/ 111 w 298"/>
              <a:gd name="T27" fmla="*/ 4 h 265"/>
              <a:gd name="T28" fmla="*/ 178 w 298"/>
              <a:gd name="T29" fmla="*/ 0 h 265"/>
              <a:gd name="T30" fmla="*/ 190 w 298"/>
              <a:gd name="T31" fmla="*/ 12 h 265"/>
              <a:gd name="T32" fmla="*/ 190 w 298"/>
              <a:gd name="T33" fmla="*/ 257 h 265"/>
              <a:gd name="T34" fmla="*/ 215 w 298"/>
              <a:gd name="T35" fmla="*/ 253 h 265"/>
              <a:gd name="T36" fmla="*/ 219 w 298"/>
              <a:gd name="T37" fmla="*/ 78 h 265"/>
              <a:gd name="T38" fmla="*/ 75 w 298"/>
              <a:gd name="T39" fmla="*/ 253 h 265"/>
              <a:gd name="T40" fmla="*/ 70 w 298"/>
              <a:gd name="T41" fmla="*/ 157 h 265"/>
              <a:gd name="T42" fmla="*/ 8 w 298"/>
              <a:gd name="T43" fmla="*/ 161 h 265"/>
              <a:gd name="T44" fmla="*/ 12 w 298"/>
              <a:gd name="T45" fmla="*/ 257 h 265"/>
              <a:gd name="T46" fmla="*/ 70 w 298"/>
              <a:gd name="T47" fmla="*/ 257 h 265"/>
              <a:gd name="T48" fmla="*/ 182 w 298"/>
              <a:gd name="T49" fmla="*/ 253 h 265"/>
              <a:gd name="T50" fmla="*/ 178 w 298"/>
              <a:gd name="T51" fmla="*/ 8 h 265"/>
              <a:gd name="T52" fmla="*/ 116 w 298"/>
              <a:gd name="T53" fmla="*/ 12 h 265"/>
              <a:gd name="T54" fmla="*/ 120 w 298"/>
              <a:gd name="T55" fmla="*/ 257 h 265"/>
              <a:gd name="T56" fmla="*/ 286 w 298"/>
              <a:gd name="T57" fmla="*/ 83 h 265"/>
              <a:gd name="T58" fmla="*/ 224 w 298"/>
              <a:gd name="T59" fmla="*/ 87 h 265"/>
              <a:gd name="T60" fmla="*/ 228 w 298"/>
              <a:gd name="T61" fmla="*/ 257 h 265"/>
              <a:gd name="T62" fmla="*/ 290 w 298"/>
              <a:gd name="T63" fmla="*/ 253 h 265"/>
              <a:gd name="T64" fmla="*/ 286 w 298"/>
              <a:gd name="T65" fmla="*/ 8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8" h="265">
                <a:moveTo>
                  <a:pt x="219" y="78"/>
                </a:moveTo>
                <a:cubicBezTo>
                  <a:pt x="221" y="76"/>
                  <a:pt x="224" y="75"/>
                  <a:pt x="228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9" y="75"/>
                  <a:pt x="292" y="76"/>
                  <a:pt x="294" y="78"/>
                </a:cubicBezTo>
                <a:cubicBezTo>
                  <a:pt x="297" y="81"/>
                  <a:pt x="298" y="83"/>
                  <a:pt x="298" y="87"/>
                </a:cubicBezTo>
                <a:cubicBezTo>
                  <a:pt x="298" y="253"/>
                  <a:pt x="298" y="253"/>
                  <a:pt x="298" y="253"/>
                </a:cubicBezTo>
                <a:cubicBezTo>
                  <a:pt x="298" y="256"/>
                  <a:pt x="297" y="259"/>
                  <a:pt x="294" y="261"/>
                </a:cubicBezTo>
                <a:cubicBezTo>
                  <a:pt x="292" y="264"/>
                  <a:pt x="289" y="265"/>
                  <a:pt x="286" y="265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178" y="265"/>
                  <a:pt x="178" y="265"/>
                  <a:pt x="178" y="265"/>
                </a:cubicBezTo>
                <a:cubicBezTo>
                  <a:pt x="120" y="265"/>
                  <a:pt x="120" y="265"/>
                  <a:pt x="120" y="265"/>
                </a:cubicBezTo>
                <a:cubicBezTo>
                  <a:pt x="70" y="265"/>
                  <a:pt x="70" y="265"/>
                  <a:pt x="70" y="265"/>
                </a:cubicBezTo>
                <a:cubicBezTo>
                  <a:pt x="41" y="265"/>
                  <a:pt x="41" y="265"/>
                  <a:pt x="41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4" y="261"/>
                </a:cubicBezTo>
                <a:cubicBezTo>
                  <a:pt x="1" y="259"/>
                  <a:pt x="0" y="256"/>
                  <a:pt x="0" y="253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58"/>
                  <a:pt x="1" y="155"/>
                  <a:pt x="4" y="153"/>
                </a:cubicBezTo>
                <a:cubicBezTo>
                  <a:pt x="6" y="150"/>
                  <a:pt x="9" y="149"/>
                  <a:pt x="12" y="149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74" y="149"/>
                  <a:pt x="77" y="150"/>
                  <a:pt x="79" y="153"/>
                </a:cubicBezTo>
                <a:cubicBezTo>
                  <a:pt x="82" y="155"/>
                  <a:pt x="83" y="158"/>
                  <a:pt x="83" y="161"/>
                </a:cubicBezTo>
                <a:cubicBezTo>
                  <a:pt x="83" y="253"/>
                  <a:pt x="83" y="253"/>
                  <a:pt x="83" y="253"/>
                </a:cubicBezTo>
                <a:cubicBezTo>
                  <a:pt x="83" y="254"/>
                  <a:pt x="83" y="255"/>
                  <a:pt x="82" y="257"/>
                </a:cubicBezTo>
                <a:cubicBezTo>
                  <a:pt x="108" y="257"/>
                  <a:pt x="108" y="257"/>
                  <a:pt x="108" y="257"/>
                </a:cubicBezTo>
                <a:cubicBezTo>
                  <a:pt x="108" y="255"/>
                  <a:pt x="108" y="254"/>
                  <a:pt x="108" y="25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9"/>
                  <a:pt x="109" y="6"/>
                  <a:pt x="111" y="4"/>
                </a:cubicBezTo>
                <a:cubicBezTo>
                  <a:pt x="114" y="1"/>
                  <a:pt x="117" y="0"/>
                  <a:pt x="120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1" y="0"/>
                  <a:pt x="184" y="1"/>
                  <a:pt x="187" y="4"/>
                </a:cubicBezTo>
                <a:cubicBezTo>
                  <a:pt x="189" y="6"/>
                  <a:pt x="190" y="9"/>
                  <a:pt x="190" y="12"/>
                </a:cubicBezTo>
                <a:cubicBezTo>
                  <a:pt x="190" y="253"/>
                  <a:pt x="190" y="253"/>
                  <a:pt x="190" y="253"/>
                </a:cubicBezTo>
                <a:cubicBezTo>
                  <a:pt x="190" y="254"/>
                  <a:pt x="190" y="255"/>
                  <a:pt x="190" y="257"/>
                </a:cubicBezTo>
                <a:cubicBezTo>
                  <a:pt x="216" y="257"/>
                  <a:pt x="216" y="257"/>
                  <a:pt x="216" y="257"/>
                </a:cubicBezTo>
                <a:cubicBezTo>
                  <a:pt x="215" y="255"/>
                  <a:pt x="215" y="254"/>
                  <a:pt x="215" y="253"/>
                </a:cubicBezTo>
                <a:cubicBezTo>
                  <a:pt x="215" y="87"/>
                  <a:pt x="215" y="87"/>
                  <a:pt x="215" y="87"/>
                </a:cubicBezTo>
                <a:cubicBezTo>
                  <a:pt x="215" y="83"/>
                  <a:pt x="216" y="81"/>
                  <a:pt x="219" y="78"/>
                </a:cubicBezTo>
                <a:close/>
                <a:moveTo>
                  <a:pt x="70" y="257"/>
                </a:moveTo>
                <a:cubicBezTo>
                  <a:pt x="73" y="257"/>
                  <a:pt x="75" y="255"/>
                  <a:pt x="75" y="253"/>
                </a:cubicBezTo>
                <a:cubicBezTo>
                  <a:pt x="75" y="161"/>
                  <a:pt x="75" y="161"/>
                  <a:pt x="75" y="161"/>
                </a:cubicBezTo>
                <a:cubicBezTo>
                  <a:pt x="75" y="159"/>
                  <a:pt x="73" y="157"/>
                  <a:pt x="70" y="157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0" y="157"/>
                  <a:pt x="8" y="159"/>
                  <a:pt x="8" y="16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10" y="257"/>
                  <a:pt x="12" y="257"/>
                </a:cubicBezTo>
                <a:cubicBezTo>
                  <a:pt x="41" y="257"/>
                  <a:pt x="41" y="257"/>
                  <a:pt x="41" y="257"/>
                </a:cubicBezTo>
                <a:lnTo>
                  <a:pt x="70" y="257"/>
                </a:lnTo>
                <a:close/>
                <a:moveTo>
                  <a:pt x="178" y="257"/>
                </a:moveTo>
                <a:cubicBezTo>
                  <a:pt x="181" y="257"/>
                  <a:pt x="182" y="255"/>
                  <a:pt x="182" y="253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0"/>
                  <a:pt x="181" y="8"/>
                  <a:pt x="178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17" y="8"/>
                  <a:pt x="116" y="10"/>
                  <a:pt x="116" y="12"/>
                </a:cubicBezTo>
                <a:cubicBezTo>
                  <a:pt x="116" y="253"/>
                  <a:pt x="116" y="253"/>
                  <a:pt x="116" y="253"/>
                </a:cubicBezTo>
                <a:cubicBezTo>
                  <a:pt x="116" y="255"/>
                  <a:pt x="117" y="257"/>
                  <a:pt x="120" y="257"/>
                </a:cubicBezTo>
                <a:lnTo>
                  <a:pt x="178" y="257"/>
                </a:lnTo>
                <a:close/>
                <a:moveTo>
                  <a:pt x="286" y="83"/>
                </a:moveTo>
                <a:cubicBezTo>
                  <a:pt x="228" y="83"/>
                  <a:pt x="228" y="83"/>
                  <a:pt x="228" y="83"/>
                </a:cubicBezTo>
                <a:cubicBezTo>
                  <a:pt x="225" y="83"/>
                  <a:pt x="224" y="84"/>
                  <a:pt x="224" y="87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224" y="255"/>
                  <a:pt x="225" y="257"/>
                  <a:pt x="228" y="257"/>
                </a:cubicBezTo>
                <a:cubicBezTo>
                  <a:pt x="286" y="257"/>
                  <a:pt x="286" y="257"/>
                  <a:pt x="286" y="257"/>
                </a:cubicBezTo>
                <a:cubicBezTo>
                  <a:pt x="288" y="257"/>
                  <a:pt x="290" y="255"/>
                  <a:pt x="290" y="253"/>
                </a:cubicBezTo>
                <a:cubicBezTo>
                  <a:pt x="290" y="87"/>
                  <a:pt x="290" y="87"/>
                  <a:pt x="290" y="87"/>
                </a:cubicBezTo>
                <a:cubicBezTo>
                  <a:pt x="290" y="84"/>
                  <a:pt x="288" y="83"/>
                  <a:pt x="286" y="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66">
            <a:extLst>
              <a:ext uri="{FF2B5EF4-FFF2-40B4-BE49-F238E27FC236}">
                <a16:creationId xmlns:a16="http://schemas.microsoft.com/office/drawing/2014/main" id="{4F7E790C-9673-46AF-9C59-B9B136C99A08}"/>
              </a:ext>
            </a:extLst>
          </p:cNvPr>
          <p:cNvSpPr>
            <a:spLocks noEditPoints="1"/>
          </p:cNvSpPr>
          <p:nvPr/>
        </p:nvSpPr>
        <p:spPr bwMode="auto">
          <a:xfrm>
            <a:off x="1109621" y="3951905"/>
            <a:ext cx="394259" cy="308162"/>
          </a:xfrm>
          <a:custGeom>
            <a:avLst/>
            <a:gdLst>
              <a:gd name="T0" fmla="*/ 284 w 294"/>
              <a:gd name="T1" fmla="*/ 200 h 265"/>
              <a:gd name="T2" fmla="*/ 286 w 294"/>
              <a:gd name="T3" fmla="*/ 245 h 265"/>
              <a:gd name="T4" fmla="*/ 248 w 294"/>
              <a:gd name="T5" fmla="*/ 265 h 265"/>
              <a:gd name="T6" fmla="*/ 46 w 294"/>
              <a:gd name="T7" fmla="*/ 265 h 265"/>
              <a:gd name="T8" fmla="*/ 8 w 294"/>
              <a:gd name="T9" fmla="*/ 245 h 265"/>
              <a:gd name="T10" fmla="*/ 10 w 294"/>
              <a:gd name="T11" fmla="*/ 199 h 265"/>
              <a:gd name="T12" fmla="*/ 112 w 294"/>
              <a:gd name="T13" fmla="*/ 24 h 265"/>
              <a:gd name="T14" fmla="*/ 147 w 294"/>
              <a:gd name="T15" fmla="*/ 0 h 265"/>
              <a:gd name="T16" fmla="*/ 182 w 294"/>
              <a:gd name="T17" fmla="*/ 24 h 265"/>
              <a:gd name="T18" fmla="*/ 284 w 294"/>
              <a:gd name="T19" fmla="*/ 200 h 265"/>
              <a:gd name="T20" fmla="*/ 276 w 294"/>
              <a:gd name="T21" fmla="*/ 204 h 265"/>
              <a:gd name="T22" fmla="*/ 175 w 294"/>
              <a:gd name="T23" fmla="*/ 28 h 265"/>
              <a:gd name="T24" fmla="*/ 147 w 294"/>
              <a:gd name="T25" fmla="*/ 8 h 265"/>
              <a:gd name="T26" fmla="*/ 119 w 294"/>
              <a:gd name="T27" fmla="*/ 28 h 265"/>
              <a:gd name="T28" fmla="*/ 18 w 294"/>
              <a:gd name="T29" fmla="*/ 203 h 265"/>
              <a:gd name="T30" fmla="*/ 15 w 294"/>
              <a:gd name="T31" fmla="*/ 241 h 265"/>
              <a:gd name="T32" fmla="*/ 46 w 294"/>
              <a:gd name="T33" fmla="*/ 257 h 265"/>
              <a:gd name="T34" fmla="*/ 248 w 294"/>
              <a:gd name="T35" fmla="*/ 257 h 265"/>
              <a:gd name="T36" fmla="*/ 280 w 294"/>
              <a:gd name="T37" fmla="*/ 241 h 265"/>
              <a:gd name="T38" fmla="*/ 276 w 294"/>
              <a:gd name="T39" fmla="*/ 204 h 265"/>
              <a:gd name="T40" fmla="*/ 163 w 294"/>
              <a:gd name="T41" fmla="*/ 203 h 265"/>
              <a:gd name="T42" fmla="*/ 158 w 294"/>
              <a:gd name="T43" fmla="*/ 215 h 265"/>
              <a:gd name="T44" fmla="*/ 147 w 294"/>
              <a:gd name="T45" fmla="*/ 219 h 265"/>
              <a:gd name="T46" fmla="*/ 135 w 294"/>
              <a:gd name="T47" fmla="*/ 215 h 265"/>
              <a:gd name="T48" fmla="*/ 130 w 294"/>
              <a:gd name="T49" fmla="*/ 203 h 265"/>
              <a:gd name="T50" fmla="*/ 135 w 294"/>
              <a:gd name="T51" fmla="*/ 191 h 265"/>
              <a:gd name="T52" fmla="*/ 147 w 294"/>
              <a:gd name="T53" fmla="*/ 186 h 265"/>
              <a:gd name="T54" fmla="*/ 158 w 294"/>
              <a:gd name="T55" fmla="*/ 191 h 265"/>
              <a:gd name="T56" fmla="*/ 163 w 294"/>
              <a:gd name="T57" fmla="*/ 203 h 265"/>
              <a:gd name="T58" fmla="*/ 155 w 294"/>
              <a:gd name="T59" fmla="*/ 203 h 265"/>
              <a:gd name="T60" fmla="*/ 153 w 294"/>
              <a:gd name="T61" fmla="*/ 197 h 265"/>
              <a:gd name="T62" fmla="*/ 147 w 294"/>
              <a:gd name="T63" fmla="*/ 195 h 265"/>
              <a:gd name="T64" fmla="*/ 141 w 294"/>
              <a:gd name="T65" fmla="*/ 197 h 265"/>
              <a:gd name="T66" fmla="*/ 138 w 294"/>
              <a:gd name="T67" fmla="*/ 203 h 265"/>
              <a:gd name="T68" fmla="*/ 141 w 294"/>
              <a:gd name="T69" fmla="*/ 209 h 265"/>
              <a:gd name="T70" fmla="*/ 147 w 294"/>
              <a:gd name="T71" fmla="*/ 211 h 265"/>
              <a:gd name="T72" fmla="*/ 153 w 294"/>
              <a:gd name="T73" fmla="*/ 209 h 265"/>
              <a:gd name="T74" fmla="*/ 155 w 294"/>
              <a:gd name="T75" fmla="*/ 203 h 265"/>
              <a:gd name="T76" fmla="*/ 143 w 294"/>
              <a:gd name="T77" fmla="*/ 161 h 265"/>
              <a:gd name="T78" fmla="*/ 143 w 294"/>
              <a:gd name="T79" fmla="*/ 79 h 265"/>
              <a:gd name="T80" fmla="*/ 147 w 294"/>
              <a:gd name="T81" fmla="*/ 75 h 265"/>
              <a:gd name="T82" fmla="*/ 151 w 294"/>
              <a:gd name="T83" fmla="*/ 79 h 265"/>
              <a:gd name="T84" fmla="*/ 151 w 294"/>
              <a:gd name="T85" fmla="*/ 161 h 265"/>
              <a:gd name="T86" fmla="*/ 147 w 294"/>
              <a:gd name="T87" fmla="*/ 166 h 265"/>
              <a:gd name="T88" fmla="*/ 143 w 294"/>
              <a:gd name="T89" fmla="*/ 16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4" h="265">
                <a:moveTo>
                  <a:pt x="284" y="200"/>
                </a:moveTo>
                <a:cubicBezTo>
                  <a:pt x="293" y="217"/>
                  <a:pt x="294" y="232"/>
                  <a:pt x="286" y="245"/>
                </a:cubicBezTo>
                <a:cubicBezTo>
                  <a:pt x="279" y="258"/>
                  <a:pt x="266" y="265"/>
                  <a:pt x="248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28" y="265"/>
                  <a:pt x="15" y="258"/>
                  <a:pt x="8" y="245"/>
                </a:cubicBezTo>
                <a:cubicBezTo>
                  <a:pt x="0" y="231"/>
                  <a:pt x="1" y="216"/>
                  <a:pt x="10" y="199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2" y="8"/>
                  <a:pt x="133" y="0"/>
                  <a:pt x="147" y="0"/>
                </a:cubicBezTo>
                <a:cubicBezTo>
                  <a:pt x="161" y="0"/>
                  <a:pt x="173" y="8"/>
                  <a:pt x="182" y="24"/>
                </a:cubicBezTo>
                <a:lnTo>
                  <a:pt x="284" y="200"/>
                </a:lnTo>
                <a:close/>
                <a:moveTo>
                  <a:pt x="276" y="204"/>
                </a:moveTo>
                <a:cubicBezTo>
                  <a:pt x="175" y="28"/>
                  <a:pt x="175" y="28"/>
                  <a:pt x="175" y="28"/>
                </a:cubicBezTo>
                <a:cubicBezTo>
                  <a:pt x="167" y="15"/>
                  <a:pt x="158" y="8"/>
                  <a:pt x="147" y="8"/>
                </a:cubicBezTo>
                <a:cubicBezTo>
                  <a:pt x="136" y="8"/>
                  <a:pt x="127" y="15"/>
                  <a:pt x="119" y="28"/>
                </a:cubicBezTo>
                <a:cubicBezTo>
                  <a:pt x="18" y="203"/>
                  <a:pt x="18" y="203"/>
                  <a:pt x="18" y="203"/>
                </a:cubicBezTo>
                <a:cubicBezTo>
                  <a:pt x="9" y="218"/>
                  <a:pt x="9" y="230"/>
                  <a:pt x="15" y="241"/>
                </a:cubicBezTo>
                <a:cubicBezTo>
                  <a:pt x="21" y="252"/>
                  <a:pt x="31" y="257"/>
                  <a:pt x="46" y="257"/>
                </a:cubicBezTo>
                <a:cubicBezTo>
                  <a:pt x="248" y="257"/>
                  <a:pt x="248" y="257"/>
                  <a:pt x="248" y="257"/>
                </a:cubicBezTo>
                <a:cubicBezTo>
                  <a:pt x="263" y="257"/>
                  <a:pt x="273" y="252"/>
                  <a:pt x="280" y="241"/>
                </a:cubicBezTo>
                <a:cubicBezTo>
                  <a:pt x="286" y="230"/>
                  <a:pt x="285" y="218"/>
                  <a:pt x="276" y="204"/>
                </a:cubicBezTo>
                <a:close/>
                <a:moveTo>
                  <a:pt x="163" y="203"/>
                </a:moveTo>
                <a:cubicBezTo>
                  <a:pt x="163" y="207"/>
                  <a:pt x="161" y="211"/>
                  <a:pt x="158" y="215"/>
                </a:cubicBezTo>
                <a:cubicBezTo>
                  <a:pt x="155" y="218"/>
                  <a:pt x="151" y="219"/>
                  <a:pt x="147" y="219"/>
                </a:cubicBezTo>
                <a:cubicBezTo>
                  <a:pt x="142" y="219"/>
                  <a:pt x="138" y="218"/>
                  <a:pt x="135" y="215"/>
                </a:cubicBezTo>
                <a:cubicBezTo>
                  <a:pt x="132" y="211"/>
                  <a:pt x="130" y="207"/>
                  <a:pt x="130" y="203"/>
                </a:cubicBezTo>
                <a:cubicBezTo>
                  <a:pt x="130" y="198"/>
                  <a:pt x="132" y="194"/>
                  <a:pt x="135" y="191"/>
                </a:cubicBezTo>
                <a:cubicBezTo>
                  <a:pt x="138" y="188"/>
                  <a:pt x="142" y="186"/>
                  <a:pt x="147" y="186"/>
                </a:cubicBezTo>
                <a:cubicBezTo>
                  <a:pt x="151" y="186"/>
                  <a:pt x="155" y="188"/>
                  <a:pt x="158" y="191"/>
                </a:cubicBezTo>
                <a:cubicBezTo>
                  <a:pt x="161" y="194"/>
                  <a:pt x="163" y="198"/>
                  <a:pt x="163" y="203"/>
                </a:cubicBezTo>
                <a:close/>
                <a:moveTo>
                  <a:pt x="155" y="203"/>
                </a:moveTo>
                <a:cubicBezTo>
                  <a:pt x="155" y="200"/>
                  <a:pt x="154" y="198"/>
                  <a:pt x="153" y="197"/>
                </a:cubicBezTo>
                <a:cubicBezTo>
                  <a:pt x="151" y="195"/>
                  <a:pt x="149" y="195"/>
                  <a:pt x="147" y="195"/>
                </a:cubicBezTo>
                <a:cubicBezTo>
                  <a:pt x="144" y="195"/>
                  <a:pt x="142" y="195"/>
                  <a:pt x="141" y="197"/>
                </a:cubicBezTo>
                <a:cubicBezTo>
                  <a:pt x="139" y="198"/>
                  <a:pt x="138" y="200"/>
                  <a:pt x="138" y="203"/>
                </a:cubicBezTo>
                <a:cubicBezTo>
                  <a:pt x="138" y="205"/>
                  <a:pt x="139" y="207"/>
                  <a:pt x="141" y="209"/>
                </a:cubicBezTo>
                <a:cubicBezTo>
                  <a:pt x="142" y="210"/>
                  <a:pt x="144" y="211"/>
                  <a:pt x="147" y="211"/>
                </a:cubicBezTo>
                <a:cubicBezTo>
                  <a:pt x="149" y="211"/>
                  <a:pt x="151" y="210"/>
                  <a:pt x="153" y="209"/>
                </a:cubicBezTo>
                <a:cubicBezTo>
                  <a:pt x="154" y="207"/>
                  <a:pt x="155" y="205"/>
                  <a:pt x="155" y="203"/>
                </a:cubicBezTo>
                <a:close/>
                <a:moveTo>
                  <a:pt x="143" y="161"/>
                </a:moveTo>
                <a:cubicBezTo>
                  <a:pt x="143" y="79"/>
                  <a:pt x="143" y="79"/>
                  <a:pt x="143" y="79"/>
                </a:cubicBezTo>
                <a:cubicBezTo>
                  <a:pt x="143" y="76"/>
                  <a:pt x="144" y="75"/>
                  <a:pt x="147" y="75"/>
                </a:cubicBezTo>
                <a:cubicBezTo>
                  <a:pt x="150" y="75"/>
                  <a:pt x="151" y="76"/>
                  <a:pt x="151" y="79"/>
                </a:cubicBezTo>
                <a:cubicBezTo>
                  <a:pt x="151" y="161"/>
                  <a:pt x="151" y="161"/>
                  <a:pt x="151" y="161"/>
                </a:cubicBezTo>
                <a:cubicBezTo>
                  <a:pt x="151" y="164"/>
                  <a:pt x="150" y="166"/>
                  <a:pt x="147" y="166"/>
                </a:cubicBezTo>
                <a:cubicBezTo>
                  <a:pt x="144" y="166"/>
                  <a:pt x="143" y="164"/>
                  <a:pt x="143" y="16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04F1DCA-6FF9-4B2D-986F-A799C01F7A78}"/>
              </a:ext>
            </a:extLst>
          </p:cNvPr>
          <p:cNvSpPr txBox="1"/>
          <p:nvPr/>
        </p:nvSpPr>
        <p:spPr>
          <a:xfrm>
            <a:off x="-3939" y="2361221"/>
            <a:ext cx="26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SERVICES</a:t>
            </a: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ONE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BD317B2-523A-48C0-AEA0-998903667312}"/>
              </a:ext>
            </a:extLst>
          </p:cNvPr>
          <p:cNvSpPr txBox="1"/>
          <p:nvPr/>
        </p:nvSpPr>
        <p:spPr>
          <a:xfrm>
            <a:off x="67830" y="2738297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B5E2A58-A5D0-468D-B1F1-D45058A36DC1}"/>
              </a:ext>
            </a:extLst>
          </p:cNvPr>
          <p:cNvSpPr txBox="1"/>
          <p:nvPr/>
        </p:nvSpPr>
        <p:spPr>
          <a:xfrm>
            <a:off x="3013436" y="2359983"/>
            <a:ext cx="262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SERVICES</a:t>
            </a:r>
            <a:r>
              <a: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TWO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C1CF18-481D-494C-9A9C-01A181EF1B79}"/>
              </a:ext>
            </a:extLst>
          </p:cNvPr>
          <p:cNvSpPr txBox="1"/>
          <p:nvPr/>
        </p:nvSpPr>
        <p:spPr>
          <a:xfrm>
            <a:off x="3085204" y="2737059"/>
            <a:ext cx="248240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rPr>
              <a:t>.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1E8AA6B-9AD0-480C-A998-CBF0764FA6D3}"/>
              </a:ext>
            </a:extLst>
          </p:cNvPr>
          <p:cNvGrpSpPr/>
          <p:nvPr/>
        </p:nvGrpSpPr>
        <p:grpSpPr>
          <a:xfrm>
            <a:off x="798490" y="520386"/>
            <a:ext cx="6243171" cy="342884"/>
            <a:chOff x="798490" y="520386"/>
            <a:chExt cx="6243171" cy="34288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FCDE2BC-4CE0-4594-812E-A55E04721435}"/>
                </a:ext>
              </a:extLst>
            </p:cNvPr>
            <p:cNvSpPr txBox="1"/>
            <p:nvPr/>
          </p:nvSpPr>
          <p:spPr>
            <a:xfrm>
              <a:off x="798490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22978FF-E8AE-4A63-9B8E-85818FD74E44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2B7C2BF-4376-40B2-9218-A1B779C28D84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20E1EA2-6A44-4D05-BF72-F124588CD40D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GALLERY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9E89641-7A82-4821-8F5D-5C9B06722B53}"/>
                </a:ext>
              </a:extLst>
            </p:cNvPr>
            <p:cNvSpPr txBox="1"/>
            <p:nvPr/>
          </p:nvSpPr>
          <p:spPr>
            <a:xfrm>
              <a:off x="5975792" y="52038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E4CE7305-B0AD-4189-83D8-66DE440D96A9}"/>
              </a:ext>
            </a:extLst>
          </p:cNvPr>
          <p:cNvSpPr/>
          <p:nvPr/>
        </p:nvSpPr>
        <p:spPr>
          <a:xfrm>
            <a:off x="6686457" y="1563609"/>
            <a:ext cx="1556006" cy="5294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314987F-1B6D-42D0-B96F-A6CA946ACE5A}"/>
              </a:ext>
            </a:extLst>
          </p:cNvPr>
          <p:cNvSpPr txBox="1"/>
          <p:nvPr/>
        </p:nvSpPr>
        <p:spPr>
          <a:xfrm rot="16200000">
            <a:off x="4808513" y="2931655"/>
            <a:ext cx="4136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SERVICES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DCFE9E9-BA01-4668-A76F-30B7B114B8DA}"/>
              </a:ext>
            </a:extLst>
          </p:cNvPr>
          <p:cNvSpPr txBox="1"/>
          <p:nvPr/>
        </p:nvSpPr>
        <p:spPr>
          <a:xfrm rot="16200000">
            <a:off x="5300108" y="2695988"/>
            <a:ext cx="1929291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YOUR SUBHEADING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8F4A6B8-09A4-4891-89D6-21E764906B77}"/>
              </a:ext>
            </a:extLst>
          </p:cNvPr>
          <p:cNvSpPr/>
          <p:nvPr/>
        </p:nvSpPr>
        <p:spPr>
          <a:xfrm>
            <a:off x="8242463" y="0"/>
            <a:ext cx="3949536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55699197"/>
      </p:ext>
    </p:extLst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9B05BA5-A91C-4F37-A3C4-5904D42F76E0}"/>
              </a:ext>
            </a:extLst>
          </p:cNvPr>
          <p:cNvSpPr/>
          <p:nvPr/>
        </p:nvSpPr>
        <p:spPr>
          <a:xfrm>
            <a:off x="1" y="1468859"/>
            <a:ext cx="11471998" cy="22397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A78D1B-CFAD-47E8-B7F4-E37C2F49AB95}"/>
              </a:ext>
            </a:extLst>
          </p:cNvPr>
          <p:cNvSpPr txBox="1"/>
          <p:nvPr/>
        </p:nvSpPr>
        <p:spPr>
          <a:xfrm>
            <a:off x="5368408" y="1782443"/>
            <a:ext cx="5037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TEAM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79E5D6D-7EE9-4273-98A5-16B7C3632585}"/>
              </a:ext>
            </a:extLst>
          </p:cNvPr>
          <p:cNvGrpSpPr/>
          <p:nvPr/>
        </p:nvGrpSpPr>
        <p:grpSpPr>
          <a:xfrm>
            <a:off x="798490" y="520386"/>
            <a:ext cx="6243171" cy="342884"/>
            <a:chOff x="798490" y="520386"/>
            <a:chExt cx="6243171" cy="34288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E37B45-DEEB-4DE2-856B-AE02FAA391EA}"/>
                </a:ext>
              </a:extLst>
            </p:cNvPr>
            <p:cNvSpPr txBox="1"/>
            <p:nvPr/>
          </p:nvSpPr>
          <p:spPr>
            <a:xfrm>
              <a:off x="798490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520BF62-45E6-4E1A-8EE7-5105C5DB25E9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B6673C-52EF-44C7-A595-E5FE48A8C1D6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7EA9B98-A147-479C-8B03-B3BAADDD51E0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GALLERY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17ED4E-CCEF-4E07-B62C-AB8A0585CEA7}"/>
                </a:ext>
              </a:extLst>
            </p:cNvPr>
            <p:cNvSpPr txBox="1"/>
            <p:nvPr/>
          </p:nvSpPr>
          <p:spPr>
            <a:xfrm>
              <a:off x="5975792" y="52038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336A5C6-ADC5-455E-AF7E-E05645A3AFF9}"/>
              </a:ext>
            </a:extLst>
          </p:cNvPr>
          <p:cNvSpPr txBox="1"/>
          <p:nvPr/>
        </p:nvSpPr>
        <p:spPr>
          <a:xfrm>
            <a:off x="2328863" y="2220792"/>
            <a:ext cx="3692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SUBHEADING HERE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6C06934-E902-4B8B-A6F0-339A77A1402F}"/>
              </a:ext>
            </a:extLst>
          </p:cNvPr>
          <p:cNvSpPr/>
          <p:nvPr/>
        </p:nvSpPr>
        <p:spPr>
          <a:xfrm>
            <a:off x="10421125" y="509327"/>
            <a:ext cx="109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29</a:t>
            </a:r>
            <a:endParaRPr lang="id-ID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3B9E6F8-D9D7-41A9-928A-13231EE6D25B}"/>
              </a:ext>
            </a:extLst>
          </p:cNvPr>
          <p:cNvGrpSpPr/>
          <p:nvPr/>
        </p:nvGrpSpPr>
        <p:grpSpPr>
          <a:xfrm>
            <a:off x="2311542" y="5662294"/>
            <a:ext cx="2428733" cy="708322"/>
            <a:chOff x="2311542" y="5693290"/>
            <a:chExt cx="2428733" cy="70832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2705C9A-E7FF-40CB-8060-D1FD8A260AAA}"/>
                </a:ext>
              </a:extLst>
            </p:cNvPr>
            <p:cNvSpPr txBox="1"/>
            <p:nvPr/>
          </p:nvSpPr>
          <p:spPr>
            <a:xfrm>
              <a:off x="2311542" y="5693290"/>
              <a:ext cx="241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BERNARD GIN</a:t>
              </a:r>
              <a:endPara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F2A321F-D596-4EEA-9C2F-EFF877BACCDE}"/>
                </a:ext>
              </a:extLst>
            </p:cNvPr>
            <p:cNvSpPr txBox="1"/>
            <p:nvPr/>
          </p:nvSpPr>
          <p:spPr>
            <a:xfrm>
              <a:off x="2311543" y="6070367"/>
              <a:ext cx="2428732" cy="331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b="1" dirty="0">
                  <a:solidFill>
                    <a:schemeClr val="accent5"/>
                  </a:solidFill>
                  <a:latin typeface="Ubuntu" panose="020B0504030602030204" pitchFamily="34" charset="0"/>
                  <a:ea typeface="Source Sans Pro" panose="020B0503030403020204" pitchFamily="34" charset="0"/>
                </a:rPr>
                <a:t>COMPOSSER</a:t>
              </a:r>
              <a:endParaRPr lang="en-US" sz="1200" b="1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95DA17B-593C-43ED-BB88-AB515E60101E}"/>
              </a:ext>
            </a:extLst>
          </p:cNvPr>
          <p:cNvGrpSpPr/>
          <p:nvPr/>
        </p:nvGrpSpPr>
        <p:grpSpPr>
          <a:xfrm>
            <a:off x="5066577" y="5685210"/>
            <a:ext cx="2428733" cy="708322"/>
            <a:chOff x="2311542" y="5693290"/>
            <a:chExt cx="2428733" cy="708322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861C1E3-BAE5-4157-82A5-A1BD4531119E}"/>
                </a:ext>
              </a:extLst>
            </p:cNvPr>
            <p:cNvSpPr txBox="1"/>
            <p:nvPr/>
          </p:nvSpPr>
          <p:spPr>
            <a:xfrm>
              <a:off x="2311542" y="5693290"/>
              <a:ext cx="241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EDWARD STUART</a:t>
              </a:r>
              <a:endPara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4168F9D-5D1E-410E-9C4B-639B5BCAB426}"/>
                </a:ext>
              </a:extLst>
            </p:cNvPr>
            <p:cNvSpPr txBox="1"/>
            <p:nvPr/>
          </p:nvSpPr>
          <p:spPr>
            <a:xfrm>
              <a:off x="2311543" y="6070367"/>
              <a:ext cx="2428732" cy="331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b="1" dirty="0">
                  <a:solidFill>
                    <a:schemeClr val="accent5"/>
                  </a:solidFill>
                  <a:latin typeface="Ubuntu" panose="020B0504030602030204" pitchFamily="34" charset="0"/>
                  <a:ea typeface="Source Sans Pro" panose="020B0503030403020204" pitchFamily="34" charset="0"/>
                </a:rPr>
                <a:t>GUITARIST</a:t>
              </a:r>
              <a:endParaRPr lang="en-US" sz="1200" b="1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7E6973A-6008-42E6-AEF4-F11DC51D66D8}"/>
              </a:ext>
            </a:extLst>
          </p:cNvPr>
          <p:cNvGrpSpPr/>
          <p:nvPr/>
        </p:nvGrpSpPr>
        <p:grpSpPr>
          <a:xfrm>
            <a:off x="7803982" y="5692628"/>
            <a:ext cx="2428733" cy="708322"/>
            <a:chOff x="2311542" y="5693290"/>
            <a:chExt cx="2428733" cy="70832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73A6A1C-4187-4BFF-8FF4-8A4A9F1A37DB}"/>
                </a:ext>
              </a:extLst>
            </p:cNvPr>
            <p:cNvSpPr txBox="1"/>
            <p:nvPr/>
          </p:nvSpPr>
          <p:spPr>
            <a:xfrm>
              <a:off x="2311542" y="5693290"/>
              <a:ext cx="2411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DENNIS KING</a:t>
              </a:r>
              <a:endParaRPr lang="en-US" b="1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7D397FB-21B0-4E94-9EA3-DE97FE97925C}"/>
                </a:ext>
              </a:extLst>
            </p:cNvPr>
            <p:cNvSpPr txBox="1"/>
            <p:nvPr/>
          </p:nvSpPr>
          <p:spPr>
            <a:xfrm>
              <a:off x="2311543" y="6070367"/>
              <a:ext cx="2428732" cy="331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200" b="1" dirty="0">
                  <a:solidFill>
                    <a:schemeClr val="accent5"/>
                  </a:solidFill>
                  <a:latin typeface="Ubuntu" panose="020B0504030602030204" pitchFamily="34" charset="0"/>
                  <a:ea typeface="Source Sans Pro" panose="020B0503030403020204" pitchFamily="34" charset="0"/>
                </a:rPr>
                <a:t>GUITARIST</a:t>
              </a:r>
              <a:endParaRPr lang="en-US" sz="1200" b="1" dirty="0">
                <a:solidFill>
                  <a:schemeClr val="accent5"/>
                </a:solidFill>
                <a:latin typeface="Ubuntu" panose="020B0504030602030204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EF43DC5-FAD2-4C34-ADF1-4448D07D71B3}"/>
              </a:ext>
            </a:extLst>
          </p:cNvPr>
          <p:cNvSpPr txBox="1"/>
          <p:nvPr/>
        </p:nvSpPr>
        <p:spPr>
          <a:xfrm rot="16200000">
            <a:off x="-389914" y="4904768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C270D6C5-5BB4-42A6-92C8-43FAF5C643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id="{EF2FCDD6-55BA-481C-8052-CF1D3205CD9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70" r="16670"/>
          <a:stretch>
            <a:fillRect/>
          </a:stretch>
        </p:blipFill>
        <p:spPr/>
      </p:pic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2EF06F87-0A6E-48A3-88CE-39D282F6FAD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52BC8652-8DE0-4C47-95A7-6C252E5FE1F0}"/>
              </a:ext>
            </a:extLst>
          </p:cNvPr>
          <p:cNvSpPr/>
          <p:nvPr/>
        </p:nvSpPr>
        <p:spPr>
          <a:xfrm>
            <a:off x="2311542" y="3097046"/>
            <a:ext cx="2428733" cy="24111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CEF14BC-1C8E-434B-8112-F08C50778C50}"/>
              </a:ext>
            </a:extLst>
          </p:cNvPr>
          <p:cNvSpPr/>
          <p:nvPr/>
        </p:nvSpPr>
        <p:spPr>
          <a:xfrm>
            <a:off x="7821613" y="3124153"/>
            <a:ext cx="2411412" cy="24111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2614793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ACED26-DAB6-42DD-86E0-E555D3DA3EE5}"/>
              </a:ext>
            </a:extLst>
          </p:cNvPr>
          <p:cNvSpPr/>
          <p:nvPr/>
        </p:nvSpPr>
        <p:spPr>
          <a:xfrm>
            <a:off x="670446" y="1545713"/>
            <a:ext cx="9240859" cy="4741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F60D53-FC90-4022-A3D7-3D601CF88BF6}"/>
              </a:ext>
            </a:extLst>
          </p:cNvPr>
          <p:cNvSpPr txBox="1"/>
          <p:nvPr/>
        </p:nvSpPr>
        <p:spPr>
          <a:xfrm>
            <a:off x="1610193" y="2114235"/>
            <a:ext cx="4078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HI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THERE!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CCC427-6E26-4B1B-91D2-84130AA63A86}"/>
              </a:ext>
            </a:extLst>
          </p:cNvPr>
          <p:cNvSpPr txBox="1"/>
          <p:nvPr/>
        </p:nvSpPr>
        <p:spPr>
          <a:xfrm>
            <a:off x="1745131" y="3321277"/>
            <a:ext cx="394335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WELCOME MESSAGES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8442FE-D798-4691-9660-7F9193EED6BC}"/>
              </a:ext>
            </a:extLst>
          </p:cNvPr>
          <p:cNvSpPr txBox="1"/>
          <p:nvPr/>
        </p:nvSpPr>
        <p:spPr>
          <a:xfrm>
            <a:off x="1745131" y="3999444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6F8B39-FE4B-415B-8417-5F892F06962A}"/>
              </a:ext>
            </a:extLst>
          </p:cNvPr>
          <p:cNvSpPr txBox="1"/>
          <p:nvPr/>
        </p:nvSpPr>
        <p:spPr>
          <a:xfrm>
            <a:off x="6898104" y="2114235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68FAA5-2B45-43CF-A5F7-F59398D34139}"/>
              </a:ext>
            </a:extLst>
          </p:cNvPr>
          <p:cNvSpPr/>
          <p:nvPr/>
        </p:nvSpPr>
        <p:spPr>
          <a:xfrm>
            <a:off x="10418367" y="539841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03</a:t>
            </a:r>
            <a:endParaRPr lang="id-ID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093AC1-FFAF-4312-91BA-F838941AE6D6}"/>
              </a:ext>
            </a:extLst>
          </p:cNvPr>
          <p:cNvGrpSpPr/>
          <p:nvPr/>
        </p:nvGrpSpPr>
        <p:grpSpPr>
          <a:xfrm>
            <a:off x="579547" y="524716"/>
            <a:ext cx="6281811" cy="338554"/>
            <a:chOff x="399241" y="524716"/>
            <a:chExt cx="6281811" cy="33855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22A68A-9865-4C2B-B208-3472F30A4513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CC7583A-C921-4EC5-B6E2-C0A4FD1B5109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24D0E5-3A7F-4CE7-83E1-7D42D4808466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873C5C-E34E-4422-8A10-E514DC304C57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814B39-F84E-4859-8127-F8BA6324B694}"/>
                </a:ext>
              </a:extLst>
            </p:cNvPr>
            <p:cNvSpPr txBox="1"/>
            <p:nvPr/>
          </p:nvSpPr>
          <p:spPr>
            <a:xfrm>
              <a:off x="561518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06207A9F-9D4A-4C4B-8AFA-21E45D33CB5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63" r="7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6269884"/>
      </p:ext>
    </p:extLst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9C7F886-E06E-4160-B33A-E59FB52973EF}"/>
              </a:ext>
            </a:extLst>
          </p:cNvPr>
          <p:cNvSpPr/>
          <p:nvPr/>
        </p:nvSpPr>
        <p:spPr>
          <a:xfrm>
            <a:off x="2417736" y="1270862"/>
            <a:ext cx="8488364" cy="18752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图片占位符 2">
            <a:extLst>
              <a:ext uri="{FF2B5EF4-FFF2-40B4-BE49-F238E27FC236}">
                <a16:creationId xmlns:a16="http://schemas.microsoft.com/office/drawing/2014/main" id="{393D8DB1-4E83-4CAC-B43A-150242A2B27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1305D52-0DBE-4EB9-8E65-38C906D51E4E}"/>
              </a:ext>
            </a:extLst>
          </p:cNvPr>
          <p:cNvSpPr txBox="1"/>
          <p:nvPr/>
        </p:nvSpPr>
        <p:spPr>
          <a:xfrm>
            <a:off x="4885899" y="1782443"/>
            <a:ext cx="5520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BERNARD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GIN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6021BC7-7D8C-482C-B71D-9A712ED007F4}"/>
              </a:ext>
            </a:extLst>
          </p:cNvPr>
          <p:cNvGrpSpPr/>
          <p:nvPr/>
        </p:nvGrpSpPr>
        <p:grpSpPr>
          <a:xfrm>
            <a:off x="798490" y="520386"/>
            <a:ext cx="6243171" cy="342884"/>
            <a:chOff x="798490" y="520386"/>
            <a:chExt cx="6243171" cy="34288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37DB596-F2C0-4B82-A23E-5A1D3A0AB040}"/>
                </a:ext>
              </a:extLst>
            </p:cNvPr>
            <p:cNvSpPr txBox="1"/>
            <p:nvPr/>
          </p:nvSpPr>
          <p:spPr>
            <a:xfrm>
              <a:off x="798490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891DAFE-4BB3-4E29-B35D-F5A60F02592D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3B32BD-7BB5-4D82-B557-9A127AA4D440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8C6FFFF-2A59-4B6A-B0C9-30C8320C5EE2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GALLERY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8C628C7-1C90-4F02-87FE-914163671560}"/>
                </a:ext>
              </a:extLst>
            </p:cNvPr>
            <p:cNvSpPr txBox="1"/>
            <p:nvPr/>
          </p:nvSpPr>
          <p:spPr>
            <a:xfrm>
              <a:off x="5975792" y="52038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09D2CFF-FEBD-481F-A469-837B599A4169}"/>
              </a:ext>
            </a:extLst>
          </p:cNvPr>
          <p:cNvSpPr txBox="1"/>
          <p:nvPr/>
        </p:nvSpPr>
        <p:spPr>
          <a:xfrm>
            <a:off x="2511095" y="1982497"/>
            <a:ext cx="2045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COMPOSSER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12D9B0D-EAF1-4E0E-88A8-ADA556E962E7}"/>
              </a:ext>
            </a:extLst>
          </p:cNvPr>
          <p:cNvSpPr/>
          <p:nvPr/>
        </p:nvSpPr>
        <p:spPr>
          <a:xfrm>
            <a:off x="10417919" y="509327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30</a:t>
            </a:r>
            <a:endParaRPr lang="id-ID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B9F412-20D8-40CF-8BBF-582D54D9DB7F}"/>
              </a:ext>
            </a:extLst>
          </p:cNvPr>
          <p:cNvSpPr/>
          <p:nvPr/>
        </p:nvSpPr>
        <p:spPr>
          <a:xfrm>
            <a:off x="973703" y="2574919"/>
            <a:ext cx="3600000" cy="36180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252EB60-D49B-4EEE-850C-9B5F42D6CF04}"/>
              </a:ext>
            </a:extLst>
          </p:cNvPr>
          <p:cNvGrpSpPr/>
          <p:nvPr/>
        </p:nvGrpSpPr>
        <p:grpSpPr>
          <a:xfrm>
            <a:off x="9445565" y="3669567"/>
            <a:ext cx="1259291" cy="1917571"/>
            <a:chOff x="1315919" y="-6861"/>
            <a:chExt cx="1259291" cy="191757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09301BE-3F60-43A8-B8A8-ECEC88DB32FA}"/>
                </a:ext>
              </a:extLst>
            </p:cNvPr>
            <p:cNvGrpSpPr/>
            <p:nvPr/>
          </p:nvGrpSpPr>
          <p:grpSpPr>
            <a:xfrm>
              <a:off x="1487430" y="994437"/>
              <a:ext cx="916273" cy="916273"/>
              <a:chOff x="7059707" y="3429000"/>
              <a:chExt cx="1317812" cy="1317812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CA11322E-F3B7-4E9E-ADB1-C32CE3C7EDF5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CDD6A6E7-7A26-47CE-BCAA-5A5C16A104FA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19463400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1B9AE24-000B-45E7-B6DF-4A3496C76216}"/>
                </a:ext>
              </a:extLst>
            </p:cNvPr>
            <p:cNvSpPr txBox="1"/>
            <p:nvPr/>
          </p:nvSpPr>
          <p:spPr>
            <a:xfrm>
              <a:off x="1315919" y="-6861"/>
              <a:ext cx="1259291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Social Branding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C6A818A-B9BA-4438-96AB-9EA10416B6D5}"/>
                </a:ext>
              </a:extLst>
            </p:cNvPr>
            <p:cNvSpPr txBox="1"/>
            <p:nvPr/>
          </p:nvSpPr>
          <p:spPr>
            <a:xfrm>
              <a:off x="1527014" y="1252518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85%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AD3CB38-3C56-4168-B67D-D906FACD2EFE}"/>
              </a:ext>
            </a:extLst>
          </p:cNvPr>
          <p:cNvGrpSpPr/>
          <p:nvPr/>
        </p:nvGrpSpPr>
        <p:grpSpPr>
          <a:xfrm>
            <a:off x="5184681" y="3663038"/>
            <a:ext cx="1243715" cy="1924100"/>
            <a:chOff x="1312618" y="2344063"/>
            <a:chExt cx="1243715" cy="19241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61842F0-D933-44FC-91A2-EF5D8178C7E0}"/>
                </a:ext>
              </a:extLst>
            </p:cNvPr>
            <p:cNvGrpSpPr/>
            <p:nvPr/>
          </p:nvGrpSpPr>
          <p:grpSpPr>
            <a:xfrm>
              <a:off x="1487429" y="3351890"/>
              <a:ext cx="916273" cy="916273"/>
              <a:chOff x="7059707" y="3429000"/>
              <a:chExt cx="1317812" cy="1317812"/>
            </a:xfrm>
          </p:grpSpPr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F95B65F4-1FCE-4124-A056-3FD248BC7760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847196E4-5E1C-4333-8991-49B61938CDCA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0903A77-4060-4841-9FD2-26D154F976E6}"/>
                </a:ext>
              </a:extLst>
            </p:cNvPr>
            <p:cNvSpPr txBox="1"/>
            <p:nvPr/>
          </p:nvSpPr>
          <p:spPr>
            <a:xfrm>
              <a:off x="1312618" y="2344063"/>
              <a:ext cx="1243715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Public Speaking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7B48BA1-4B41-4FCB-BDFF-EF43E67BF303}"/>
                </a:ext>
              </a:extLst>
            </p:cNvPr>
            <p:cNvSpPr txBox="1"/>
            <p:nvPr/>
          </p:nvSpPr>
          <p:spPr>
            <a:xfrm>
              <a:off x="1527014" y="3609971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3AE7416-D21E-4FBD-AB11-CBC0D04C9D51}"/>
              </a:ext>
            </a:extLst>
          </p:cNvPr>
          <p:cNvGrpSpPr/>
          <p:nvPr/>
        </p:nvGrpSpPr>
        <p:grpSpPr>
          <a:xfrm>
            <a:off x="6953299" y="3930103"/>
            <a:ext cx="1967363" cy="1657035"/>
            <a:chOff x="961882" y="4896365"/>
            <a:chExt cx="1967363" cy="165703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6580673-4B48-4C2A-972B-0091DF633C58}"/>
                </a:ext>
              </a:extLst>
            </p:cNvPr>
            <p:cNvGrpSpPr/>
            <p:nvPr/>
          </p:nvGrpSpPr>
          <p:grpSpPr>
            <a:xfrm>
              <a:off x="1487429" y="5637127"/>
              <a:ext cx="916273" cy="916273"/>
              <a:chOff x="7059707" y="3429000"/>
              <a:chExt cx="1317812" cy="1317812"/>
            </a:xfrm>
          </p:grpSpPr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05466646-0F32-4E45-A5DD-2542D9C5515D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1CCCC47C-FD06-444C-9D48-BCDB2F4CCF81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F6E38DF-4AF6-47AE-B352-7965CFA1DF84}"/>
                </a:ext>
              </a:extLst>
            </p:cNvPr>
            <p:cNvSpPr txBox="1"/>
            <p:nvPr/>
          </p:nvSpPr>
          <p:spPr>
            <a:xfrm>
              <a:off x="961882" y="4896365"/>
              <a:ext cx="1967363" cy="42678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Communication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F3C2CD6-E54A-4A79-9AD1-92D4C36FBD8A}"/>
                </a:ext>
              </a:extLst>
            </p:cNvPr>
            <p:cNvSpPr txBox="1"/>
            <p:nvPr/>
          </p:nvSpPr>
          <p:spPr>
            <a:xfrm>
              <a:off x="1531200" y="5890519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D94533E-301C-485B-A5D2-27CDD8E0F889}"/>
              </a:ext>
            </a:extLst>
          </p:cNvPr>
          <p:cNvGrpSpPr/>
          <p:nvPr/>
        </p:nvGrpSpPr>
        <p:grpSpPr>
          <a:xfrm>
            <a:off x="1278529" y="2996665"/>
            <a:ext cx="1377404" cy="1789524"/>
            <a:chOff x="2917993" y="5049748"/>
            <a:chExt cx="1377404" cy="1789524"/>
          </a:xfrm>
        </p:grpSpPr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id="{351E1FB3-4AD7-4987-88D6-19B1C2E814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487" y="5104425"/>
              <a:ext cx="336039" cy="336040"/>
            </a:xfrm>
            <a:custGeom>
              <a:avLst/>
              <a:gdLst>
                <a:gd name="T0" fmla="*/ 130 w 176"/>
                <a:gd name="T1" fmla="*/ 57 h 176"/>
                <a:gd name="T2" fmla="*/ 119 w 176"/>
                <a:gd name="T3" fmla="*/ 61 h 176"/>
                <a:gd name="T4" fmla="*/ 107 w 176"/>
                <a:gd name="T5" fmla="*/ 56 h 176"/>
                <a:gd name="T6" fmla="*/ 91 w 176"/>
                <a:gd name="T7" fmla="*/ 72 h 176"/>
                <a:gd name="T8" fmla="*/ 91 w 176"/>
                <a:gd name="T9" fmla="*/ 76 h 176"/>
                <a:gd name="T10" fmla="*/ 58 w 176"/>
                <a:gd name="T11" fmla="*/ 59 h 176"/>
                <a:gd name="T12" fmla="*/ 55 w 176"/>
                <a:gd name="T13" fmla="*/ 67 h 176"/>
                <a:gd name="T14" fmla="*/ 63 w 176"/>
                <a:gd name="T15" fmla="*/ 81 h 176"/>
                <a:gd name="T16" fmla="*/ 55 w 176"/>
                <a:gd name="T17" fmla="*/ 79 h 176"/>
                <a:gd name="T18" fmla="*/ 55 w 176"/>
                <a:gd name="T19" fmla="*/ 79 h 176"/>
                <a:gd name="T20" fmla="*/ 68 w 176"/>
                <a:gd name="T21" fmla="*/ 95 h 176"/>
                <a:gd name="T22" fmla="*/ 64 w 176"/>
                <a:gd name="T23" fmla="*/ 95 h 176"/>
                <a:gd name="T24" fmla="*/ 61 w 176"/>
                <a:gd name="T25" fmla="*/ 95 h 176"/>
                <a:gd name="T26" fmla="*/ 76 w 176"/>
                <a:gd name="T27" fmla="*/ 106 h 176"/>
                <a:gd name="T28" fmla="*/ 56 w 176"/>
                <a:gd name="T29" fmla="*/ 113 h 176"/>
                <a:gd name="T30" fmla="*/ 52 w 176"/>
                <a:gd name="T31" fmla="*/ 113 h 176"/>
                <a:gd name="T32" fmla="*/ 77 w 176"/>
                <a:gd name="T33" fmla="*/ 120 h 176"/>
                <a:gd name="T34" fmla="*/ 124 w 176"/>
                <a:gd name="T35" fmla="*/ 74 h 176"/>
                <a:gd name="T36" fmla="*/ 124 w 176"/>
                <a:gd name="T37" fmla="*/ 72 h 176"/>
                <a:gd name="T38" fmla="*/ 132 w 176"/>
                <a:gd name="T39" fmla="*/ 64 h 176"/>
                <a:gd name="T40" fmla="*/ 123 w 176"/>
                <a:gd name="T41" fmla="*/ 66 h 176"/>
                <a:gd name="T42" fmla="*/ 130 w 176"/>
                <a:gd name="T43" fmla="*/ 57 h 176"/>
                <a:gd name="T44" fmla="*/ 160 w 176"/>
                <a:gd name="T45" fmla="*/ 0 h 176"/>
                <a:gd name="T46" fmla="*/ 16 w 176"/>
                <a:gd name="T47" fmla="*/ 0 h 176"/>
                <a:gd name="T48" fmla="*/ 0 w 176"/>
                <a:gd name="T49" fmla="*/ 16 h 176"/>
                <a:gd name="T50" fmla="*/ 0 w 176"/>
                <a:gd name="T51" fmla="*/ 160 h 176"/>
                <a:gd name="T52" fmla="*/ 16 w 176"/>
                <a:gd name="T53" fmla="*/ 176 h 176"/>
                <a:gd name="T54" fmla="*/ 160 w 176"/>
                <a:gd name="T55" fmla="*/ 176 h 176"/>
                <a:gd name="T56" fmla="*/ 176 w 176"/>
                <a:gd name="T57" fmla="*/ 160 h 176"/>
                <a:gd name="T58" fmla="*/ 176 w 176"/>
                <a:gd name="T59" fmla="*/ 16 h 176"/>
                <a:gd name="T60" fmla="*/ 160 w 176"/>
                <a:gd name="T61" fmla="*/ 0 h 176"/>
                <a:gd name="T62" fmla="*/ 168 w 176"/>
                <a:gd name="T63" fmla="*/ 160 h 176"/>
                <a:gd name="T64" fmla="*/ 160 w 176"/>
                <a:gd name="T65" fmla="*/ 168 h 176"/>
                <a:gd name="T66" fmla="*/ 16 w 176"/>
                <a:gd name="T67" fmla="*/ 168 h 176"/>
                <a:gd name="T68" fmla="*/ 8 w 176"/>
                <a:gd name="T69" fmla="*/ 160 h 176"/>
                <a:gd name="T70" fmla="*/ 8 w 176"/>
                <a:gd name="T71" fmla="*/ 16 h 176"/>
                <a:gd name="T72" fmla="*/ 16 w 176"/>
                <a:gd name="T73" fmla="*/ 8 h 176"/>
                <a:gd name="T74" fmla="*/ 160 w 176"/>
                <a:gd name="T75" fmla="*/ 8 h 176"/>
                <a:gd name="T76" fmla="*/ 168 w 176"/>
                <a:gd name="T77" fmla="*/ 16 h 176"/>
                <a:gd name="T78" fmla="*/ 168 w 176"/>
                <a:gd name="T79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130" y="57"/>
                  </a:moveTo>
                  <a:cubicBezTo>
                    <a:pt x="127" y="59"/>
                    <a:pt x="123" y="60"/>
                    <a:pt x="119" y="61"/>
                  </a:cubicBezTo>
                  <a:cubicBezTo>
                    <a:pt x="116" y="58"/>
                    <a:pt x="112" y="56"/>
                    <a:pt x="107" y="56"/>
                  </a:cubicBezTo>
                  <a:cubicBezTo>
                    <a:pt x="98" y="56"/>
                    <a:pt x="91" y="63"/>
                    <a:pt x="91" y="72"/>
                  </a:cubicBezTo>
                  <a:cubicBezTo>
                    <a:pt x="91" y="73"/>
                    <a:pt x="91" y="75"/>
                    <a:pt x="91" y="76"/>
                  </a:cubicBezTo>
                  <a:cubicBezTo>
                    <a:pt x="78" y="75"/>
                    <a:pt x="66" y="69"/>
                    <a:pt x="58" y="59"/>
                  </a:cubicBezTo>
                  <a:cubicBezTo>
                    <a:pt x="56" y="61"/>
                    <a:pt x="55" y="64"/>
                    <a:pt x="55" y="67"/>
                  </a:cubicBezTo>
                  <a:cubicBezTo>
                    <a:pt x="55" y="73"/>
                    <a:pt x="58" y="78"/>
                    <a:pt x="63" y="81"/>
                  </a:cubicBezTo>
                  <a:cubicBezTo>
                    <a:pt x="60" y="80"/>
                    <a:pt x="57" y="80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87"/>
                    <a:pt x="61" y="93"/>
                    <a:pt x="68" y="95"/>
                  </a:cubicBezTo>
                  <a:cubicBezTo>
                    <a:pt x="67" y="95"/>
                    <a:pt x="66" y="95"/>
                    <a:pt x="64" y="95"/>
                  </a:cubicBezTo>
                  <a:cubicBezTo>
                    <a:pt x="63" y="95"/>
                    <a:pt x="62" y="95"/>
                    <a:pt x="61" y="95"/>
                  </a:cubicBezTo>
                  <a:cubicBezTo>
                    <a:pt x="63" y="101"/>
                    <a:pt x="69" y="106"/>
                    <a:pt x="76" y="106"/>
                  </a:cubicBezTo>
                  <a:cubicBezTo>
                    <a:pt x="71" y="110"/>
                    <a:pt x="64" y="113"/>
                    <a:pt x="56" y="113"/>
                  </a:cubicBezTo>
                  <a:cubicBezTo>
                    <a:pt x="55" y="113"/>
                    <a:pt x="53" y="113"/>
                    <a:pt x="52" y="113"/>
                  </a:cubicBezTo>
                  <a:cubicBezTo>
                    <a:pt x="59" y="117"/>
                    <a:pt x="68" y="120"/>
                    <a:pt x="77" y="120"/>
                  </a:cubicBezTo>
                  <a:cubicBezTo>
                    <a:pt x="107" y="120"/>
                    <a:pt x="124" y="95"/>
                    <a:pt x="124" y="74"/>
                  </a:cubicBezTo>
                  <a:cubicBezTo>
                    <a:pt x="124" y="73"/>
                    <a:pt x="124" y="73"/>
                    <a:pt x="124" y="72"/>
                  </a:cubicBezTo>
                  <a:cubicBezTo>
                    <a:pt x="127" y="70"/>
                    <a:pt x="130" y="67"/>
                    <a:pt x="132" y="64"/>
                  </a:cubicBezTo>
                  <a:cubicBezTo>
                    <a:pt x="129" y="65"/>
                    <a:pt x="126" y="66"/>
                    <a:pt x="123" y="66"/>
                  </a:cubicBezTo>
                  <a:cubicBezTo>
                    <a:pt x="126" y="64"/>
                    <a:pt x="129" y="61"/>
                    <a:pt x="130" y="57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7" name="Freeform 47">
              <a:extLst>
                <a:ext uri="{FF2B5EF4-FFF2-40B4-BE49-F238E27FC236}">
                  <a16:creationId xmlns:a16="http://schemas.microsoft.com/office/drawing/2014/main" id="{A22A33AD-B14C-4DE6-8024-27CDD63BD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1233" y="6083222"/>
              <a:ext cx="335082" cy="336040"/>
            </a:xfrm>
            <a:custGeom>
              <a:avLst/>
              <a:gdLst>
                <a:gd name="T0" fmla="*/ 160 w 176"/>
                <a:gd name="T1" fmla="*/ 0 h 176"/>
                <a:gd name="T2" fmla="*/ 16 w 176"/>
                <a:gd name="T3" fmla="*/ 0 h 176"/>
                <a:gd name="T4" fmla="*/ 0 w 176"/>
                <a:gd name="T5" fmla="*/ 16 h 176"/>
                <a:gd name="T6" fmla="*/ 0 w 176"/>
                <a:gd name="T7" fmla="*/ 160 h 176"/>
                <a:gd name="T8" fmla="*/ 16 w 176"/>
                <a:gd name="T9" fmla="*/ 176 h 176"/>
                <a:gd name="T10" fmla="*/ 160 w 176"/>
                <a:gd name="T11" fmla="*/ 176 h 176"/>
                <a:gd name="T12" fmla="*/ 176 w 176"/>
                <a:gd name="T13" fmla="*/ 160 h 176"/>
                <a:gd name="T14" fmla="*/ 176 w 176"/>
                <a:gd name="T15" fmla="*/ 16 h 176"/>
                <a:gd name="T16" fmla="*/ 160 w 176"/>
                <a:gd name="T17" fmla="*/ 0 h 176"/>
                <a:gd name="T18" fmla="*/ 168 w 176"/>
                <a:gd name="T19" fmla="*/ 160 h 176"/>
                <a:gd name="T20" fmla="*/ 160 w 176"/>
                <a:gd name="T21" fmla="*/ 168 h 176"/>
                <a:gd name="T22" fmla="*/ 16 w 176"/>
                <a:gd name="T23" fmla="*/ 168 h 176"/>
                <a:gd name="T24" fmla="*/ 8 w 176"/>
                <a:gd name="T25" fmla="*/ 160 h 176"/>
                <a:gd name="T26" fmla="*/ 8 w 176"/>
                <a:gd name="T27" fmla="*/ 16 h 176"/>
                <a:gd name="T28" fmla="*/ 16 w 176"/>
                <a:gd name="T29" fmla="*/ 8 h 176"/>
                <a:gd name="T30" fmla="*/ 160 w 176"/>
                <a:gd name="T31" fmla="*/ 8 h 176"/>
                <a:gd name="T32" fmla="*/ 168 w 176"/>
                <a:gd name="T33" fmla="*/ 16 h 176"/>
                <a:gd name="T34" fmla="*/ 168 w 176"/>
                <a:gd name="T35" fmla="*/ 160 h 176"/>
                <a:gd name="T36" fmla="*/ 96 w 176"/>
                <a:gd name="T37" fmla="*/ 69 h 176"/>
                <a:gd name="T38" fmla="*/ 101 w 176"/>
                <a:gd name="T39" fmla="*/ 64 h 176"/>
                <a:gd name="T40" fmla="*/ 108 w 176"/>
                <a:gd name="T41" fmla="*/ 64 h 176"/>
                <a:gd name="T42" fmla="*/ 108 w 176"/>
                <a:gd name="T43" fmla="*/ 52 h 176"/>
                <a:gd name="T44" fmla="*/ 97 w 176"/>
                <a:gd name="T45" fmla="*/ 52 h 176"/>
                <a:gd name="T46" fmla="*/ 80 w 176"/>
                <a:gd name="T47" fmla="*/ 68 h 176"/>
                <a:gd name="T48" fmla="*/ 80 w 176"/>
                <a:gd name="T49" fmla="*/ 76 h 176"/>
                <a:gd name="T50" fmla="*/ 72 w 176"/>
                <a:gd name="T51" fmla="*/ 76 h 176"/>
                <a:gd name="T52" fmla="*/ 72 w 176"/>
                <a:gd name="T53" fmla="*/ 88 h 176"/>
                <a:gd name="T54" fmla="*/ 80 w 176"/>
                <a:gd name="T55" fmla="*/ 88 h 176"/>
                <a:gd name="T56" fmla="*/ 80 w 176"/>
                <a:gd name="T57" fmla="*/ 124 h 176"/>
                <a:gd name="T58" fmla="*/ 96 w 176"/>
                <a:gd name="T59" fmla="*/ 124 h 176"/>
                <a:gd name="T60" fmla="*/ 96 w 176"/>
                <a:gd name="T61" fmla="*/ 88 h 176"/>
                <a:gd name="T62" fmla="*/ 107 w 176"/>
                <a:gd name="T63" fmla="*/ 88 h 176"/>
                <a:gd name="T64" fmla="*/ 108 w 176"/>
                <a:gd name="T65" fmla="*/ 76 h 176"/>
                <a:gd name="T66" fmla="*/ 96 w 176"/>
                <a:gd name="T67" fmla="*/ 76 h 176"/>
                <a:gd name="T68" fmla="*/ 96 w 176"/>
                <a:gd name="T69" fmla="*/ 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6"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  <a:moveTo>
                    <a:pt x="96" y="69"/>
                  </a:moveTo>
                  <a:cubicBezTo>
                    <a:pt x="96" y="66"/>
                    <a:pt x="96" y="64"/>
                    <a:pt x="101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84" y="52"/>
                    <a:pt x="80" y="58"/>
                    <a:pt x="80" y="68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96" y="76"/>
                    <a:pt x="96" y="76"/>
                    <a:pt x="96" y="76"/>
                  </a:cubicBezTo>
                  <a:lnTo>
                    <a:pt x="96" y="6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6D9A4F6-0A85-441B-A194-A201DE6F49A3}"/>
                </a:ext>
              </a:extLst>
            </p:cNvPr>
            <p:cNvSpPr txBox="1"/>
            <p:nvPr/>
          </p:nvSpPr>
          <p:spPr>
            <a:xfrm>
              <a:off x="2920206" y="5481288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CCAC81F-C534-48BD-949D-DD0C7603FAF1}"/>
                </a:ext>
              </a:extLst>
            </p:cNvPr>
            <p:cNvSpPr txBox="1"/>
            <p:nvPr/>
          </p:nvSpPr>
          <p:spPr>
            <a:xfrm>
              <a:off x="2917993" y="6468273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BE98BA9-071E-4BD8-A354-0DE1DD4C03BD}"/>
                </a:ext>
              </a:extLst>
            </p:cNvPr>
            <p:cNvSpPr txBox="1"/>
            <p:nvPr/>
          </p:nvSpPr>
          <p:spPr>
            <a:xfrm>
              <a:off x="3369477" y="5049748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614 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794FBBE-2F67-4739-9C1F-AFF00007EB16}"/>
                </a:ext>
              </a:extLst>
            </p:cNvPr>
            <p:cNvSpPr txBox="1"/>
            <p:nvPr/>
          </p:nvSpPr>
          <p:spPr>
            <a:xfrm>
              <a:off x="3450535" y="6027451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514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672434"/>
      </p:ext>
    </p:extLst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1F42B57-9301-4C62-842D-FD66D4AA81B1}"/>
              </a:ext>
            </a:extLst>
          </p:cNvPr>
          <p:cNvSpPr/>
          <p:nvPr/>
        </p:nvSpPr>
        <p:spPr>
          <a:xfrm>
            <a:off x="7005234" y="0"/>
            <a:ext cx="518676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DC97E1F4-1117-40AA-8DC4-FC776BCCA6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37" r="25637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A0910C4-E6DD-43BA-863B-6C68E32707BA}"/>
              </a:ext>
            </a:extLst>
          </p:cNvPr>
          <p:cNvSpPr/>
          <p:nvPr/>
        </p:nvSpPr>
        <p:spPr>
          <a:xfrm rot="16200000">
            <a:off x="3263333" y="2654083"/>
            <a:ext cx="5933970" cy="15498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9620B4A-5056-4B93-8EFE-4827F3C8040D}"/>
              </a:ext>
            </a:extLst>
          </p:cNvPr>
          <p:cNvGrpSpPr/>
          <p:nvPr/>
        </p:nvGrpSpPr>
        <p:grpSpPr>
          <a:xfrm>
            <a:off x="5860787" y="970312"/>
            <a:ext cx="1144447" cy="4917371"/>
            <a:chOff x="5860787" y="970312"/>
            <a:chExt cx="1144447" cy="491737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D75FC52-FD53-4A0B-9E36-B82A3B5F02BD}"/>
                </a:ext>
              </a:extLst>
            </p:cNvPr>
            <p:cNvSpPr/>
            <p:nvPr/>
          </p:nvSpPr>
          <p:spPr>
            <a:xfrm>
              <a:off x="5860787" y="970312"/>
              <a:ext cx="1144447" cy="49173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E9A515A-0D75-431F-9C77-60B6C4FB24D0}"/>
                </a:ext>
              </a:extLst>
            </p:cNvPr>
            <p:cNvSpPr txBox="1"/>
            <p:nvPr/>
          </p:nvSpPr>
          <p:spPr>
            <a:xfrm rot="16200000">
              <a:off x="4039780" y="3075055"/>
              <a:ext cx="49173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4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EDWARD </a:t>
              </a:r>
              <a:r>
                <a:rPr lang="id-ID" sz="4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STUART</a:t>
              </a:r>
              <a:endParaRPr lang="en-US" sz="4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6411F4-3BE4-4C92-8810-FA51CEA143AF}"/>
              </a:ext>
            </a:extLst>
          </p:cNvPr>
          <p:cNvGrpSpPr/>
          <p:nvPr/>
        </p:nvGrpSpPr>
        <p:grpSpPr>
          <a:xfrm>
            <a:off x="810130" y="1535000"/>
            <a:ext cx="1259291" cy="1917571"/>
            <a:chOff x="1315919" y="-6861"/>
            <a:chExt cx="1259291" cy="191757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44AA2E4-1C99-4C97-935B-2CD66470B5D5}"/>
                </a:ext>
              </a:extLst>
            </p:cNvPr>
            <p:cNvGrpSpPr/>
            <p:nvPr/>
          </p:nvGrpSpPr>
          <p:grpSpPr>
            <a:xfrm>
              <a:off x="1487430" y="994437"/>
              <a:ext cx="916273" cy="916273"/>
              <a:chOff x="7059707" y="3429000"/>
              <a:chExt cx="1317812" cy="1317812"/>
            </a:xfrm>
          </p:grpSpPr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AE5055EB-1502-4D0E-B946-2B09ECFE0249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0A98D448-52CC-4760-AD74-5EEFA705BA93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19463400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171274-3FD0-4899-ADF2-D7DD390FDC7E}"/>
                </a:ext>
              </a:extLst>
            </p:cNvPr>
            <p:cNvSpPr txBox="1"/>
            <p:nvPr/>
          </p:nvSpPr>
          <p:spPr>
            <a:xfrm>
              <a:off x="1315919" y="-6861"/>
              <a:ext cx="1259291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Social Branding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A15F224-4368-4D05-AE68-BF64B48512FD}"/>
                </a:ext>
              </a:extLst>
            </p:cNvPr>
            <p:cNvSpPr txBox="1"/>
            <p:nvPr/>
          </p:nvSpPr>
          <p:spPr>
            <a:xfrm>
              <a:off x="1527014" y="1252518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85%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C4A695F-D015-4D68-A08F-DE8737EC11F0}"/>
              </a:ext>
            </a:extLst>
          </p:cNvPr>
          <p:cNvGrpSpPr/>
          <p:nvPr/>
        </p:nvGrpSpPr>
        <p:grpSpPr>
          <a:xfrm>
            <a:off x="825706" y="4024113"/>
            <a:ext cx="1243715" cy="1924100"/>
            <a:chOff x="1312618" y="2344063"/>
            <a:chExt cx="1243715" cy="192410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02C23DB-9CFE-4FF5-AB3E-230A1AA4C336}"/>
                </a:ext>
              </a:extLst>
            </p:cNvPr>
            <p:cNvGrpSpPr/>
            <p:nvPr/>
          </p:nvGrpSpPr>
          <p:grpSpPr>
            <a:xfrm>
              <a:off x="1487429" y="3351890"/>
              <a:ext cx="916273" cy="916273"/>
              <a:chOff x="7059707" y="3429000"/>
              <a:chExt cx="1317812" cy="1317812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64E5EE26-27BB-435B-AFC1-94E8E1EEFC86}"/>
                  </a:ext>
                </a:extLst>
              </p:cNvPr>
              <p:cNvSpPr/>
              <p:nvPr/>
            </p:nvSpPr>
            <p:spPr>
              <a:xfrm rot="4621975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E1E03BBB-C9E0-4366-9534-D31981BD708A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43C5C3B-0A74-42C1-B5F4-B9470D24526E}"/>
                </a:ext>
              </a:extLst>
            </p:cNvPr>
            <p:cNvSpPr txBox="1"/>
            <p:nvPr/>
          </p:nvSpPr>
          <p:spPr>
            <a:xfrm>
              <a:off x="1312618" y="2344063"/>
              <a:ext cx="1243715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Public Speaking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BDBA715-9B76-40A3-B3C0-6306D6063383}"/>
                </a:ext>
              </a:extLst>
            </p:cNvPr>
            <p:cNvSpPr txBox="1"/>
            <p:nvPr/>
          </p:nvSpPr>
          <p:spPr>
            <a:xfrm>
              <a:off x="1527014" y="3609971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12D24AA-9501-4A90-A877-E0697445337E}"/>
              </a:ext>
            </a:extLst>
          </p:cNvPr>
          <p:cNvGrpSpPr/>
          <p:nvPr/>
        </p:nvGrpSpPr>
        <p:grpSpPr>
          <a:xfrm>
            <a:off x="2605910" y="3454984"/>
            <a:ext cx="1967363" cy="1657035"/>
            <a:chOff x="961882" y="4896365"/>
            <a:chExt cx="1967363" cy="165703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3FBF94F-89B8-4F7A-AB1D-AEAD5F39498B}"/>
                </a:ext>
              </a:extLst>
            </p:cNvPr>
            <p:cNvGrpSpPr/>
            <p:nvPr/>
          </p:nvGrpSpPr>
          <p:grpSpPr>
            <a:xfrm>
              <a:off x="1487429" y="5637127"/>
              <a:ext cx="916273" cy="916273"/>
              <a:chOff x="7059707" y="3429000"/>
              <a:chExt cx="1317812" cy="1317812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31E52C46-0992-4AAB-B669-BA6CC7627D33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A4218D9-22F5-44E0-89D2-2CF6BFE1E61E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B6906E2-20F1-4B4E-98AC-D87F7A81AAA1}"/>
                </a:ext>
              </a:extLst>
            </p:cNvPr>
            <p:cNvSpPr txBox="1"/>
            <p:nvPr/>
          </p:nvSpPr>
          <p:spPr>
            <a:xfrm>
              <a:off x="961882" y="4896365"/>
              <a:ext cx="1967363" cy="42678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Communication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0511AC-C42E-4691-9CB3-71C37B5FE9DE}"/>
                </a:ext>
              </a:extLst>
            </p:cNvPr>
            <p:cNvSpPr txBox="1"/>
            <p:nvPr/>
          </p:nvSpPr>
          <p:spPr>
            <a:xfrm>
              <a:off x="1531200" y="5890519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F80C60A-CABE-446D-BE01-45F014762603}"/>
              </a:ext>
            </a:extLst>
          </p:cNvPr>
          <p:cNvSpPr txBox="1"/>
          <p:nvPr/>
        </p:nvSpPr>
        <p:spPr>
          <a:xfrm>
            <a:off x="2688448" y="720000"/>
            <a:ext cx="2360514" cy="224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061C212-8002-4298-90FC-CA4B790D63B7}"/>
              </a:ext>
            </a:extLst>
          </p:cNvPr>
          <p:cNvGrpSpPr/>
          <p:nvPr/>
        </p:nvGrpSpPr>
        <p:grpSpPr>
          <a:xfrm>
            <a:off x="7804748" y="1041722"/>
            <a:ext cx="1377404" cy="1789524"/>
            <a:chOff x="2917993" y="5049748"/>
            <a:chExt cx="1377404" cy="1789524"/>
          </a:xfrm>
        </p:grpSpPr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E75CEBAB-ED3A-4791-A09B-4F15C3D249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487" y="5104425"/>
              <a:ext cx="336039" cy="336040"/>
            </a:xfrm>
            <a:custGeom>
              <a:avLst/>
              <a:gdLst>
                <a:gd name="T0" fmla="*/ 130 w 176"/>
                <a:gd name="T1" fmla="*/ 57 h 176"/>
                <a:gd name="T2" fmla="*/ 119 w 176"/>
                <a:gd name="T3" fmla="*/ 61 h 176"/>
                <a:gd name="T4" fmla="*/ 107 w 176"/>
                <a:gd name="T5" fmla="*/ 56 h 176"/>
                <a:gd name="T6" fmla="*/ 91 w 176"/>
                <a:gd name="T7" fmla="*/ 72 h 176"/>
                <a:gd name="T8" fmla="*/ 91 w 176"/>
                <a:gd name="T9" fmla="*/ 76 h 176"/>
                <a:gd name="T10" fmla="*/ 58 w 176"/>
                <a:gd name="T11" fmla="*/ 59 h 176"/>
                <a:gd name="T12" fmla="*/ 55 w 176"/>
                <a:gd name="T13" fmla="*/ 67 h 176"/>
                <a:gd name="T14" fmla="*/ 63 w 176"/>
                <a:gd name="T15" fmla="*/ 81 h 176"/>
                <a:gd name="T16" fmla="*/ 55 w 176"/>
                <a:gd name="T17" fmla="*/ 79 h 176"/>
                <a:gd name="T18" fmla="*/ 55 w 176"/>
                <a:gd name="T19" fmla="*/ 79 h 176"/>
                <a:gd name="T20" fmla="*/ 68 w 176"/>
                <a:gd name="T21" fmla="*/ 95 h 176"/>
                <a:gd name="T22" fmla="*/ 64 w 176"/>
                <a:gd name="T23" fmla="*/ 95 h 176"/>
                <a:gd name="T24" fmla="*/ 61 w 176"/>
                <a:gd name="T25" fmla="*/ 95 h 176"/>
                <a:gd name="T26" fmla="*/ 76 w 176"/>
                <a:gd name="T27" fmla="*/ 106 h 176"/>
                <a:gd name="T28" fmla="*/ 56 w 176"/>
                <a:gd name="T29" fmla="*/ 113 h 176"/>
                <a:gd name="T30" fmla="*/ 52 w 176"/>
                <a:gd name="T31" fmla="*/ 113 h 176"/>
                <a:gd name="T32" fmla="*/ 77 w 176"/>
                <a:gd name="T33" fmla="*/ 120 h 176"/>
                <a:gd name="T34" fmla="*/ 124 w 176"/>
                <a:gd name="T35" fmla="*/ 74 h 176"/>
                <a:gd name="T36" fmla="*/ 124 w 176"/>
                <a:gd name="T37" fmla="*/ 72 h 176"/>
                <a:gd name="T38" fmla="*/ 132 w 176"/>
                <a:gd name="T39" fmla="*/ 64 h 176"/>
                <a:gd name="T40" fmla="*/ 123 w 176"/>
                <a:gd name="T41" fmla="*/ 66 h 176"/>
                <a:gd name="T42" fmla="*/ 130 w 176"/>
                <a:gd name="T43" fmla="*/ 57 h 176"/>
                <a:gd name="T44" fmla="*/ 160 w 176"/>
                <a:gd name="T45" fmla="*/ 0 h 176"/>
                <a:gd name="T46" fmla="*/ 16 w 176"/>
                <a:gd name="T47" fmla="*/ 0 h 176"/>
                <a:gd name="T48" fmla="*/ 0 w 176"/>
                <a:gd name="T49" fmla="*/ 16 h 176"/>
                <a:gd name="T50" fmla="*/ 0 w 176"/>
                <a:gd name="T51" fmla="*/ 160 h 176"/>
                <a:gd name="T52" fmla="*/ 16 w 176"/>
                <a:gd name="T53" fmla="*/ 176 h 176"/>
                <a:gd name="T54" fmla="*/ 160 w 176"/>
                <a:gd name="T55" fmla="*/ 176 h 176"/>
                <a:gd name="T56" fmla="*/ 176 w 176"/>
                <a:gd name="T57" fmla="*/ 160 h 176"/>
                <a:gd name="T58" fmla="*/ 176 w 176"/>
                <a:gd name="T59" fmla="*/ 16 h 176"/>
                <a:gd name="T60" fmla="*/ 160 w 176"/>
                <a:gd name="T61" fmla="*/ 0 h 176"/>
                <a:gd name="T62" fmla="*/ 168 w 176"/>
                <a:gd name="T63" fmla="*/ 160 h 176"/>
                <a:gd name="T64" fmla="*/ 160 w 176"/>
                <a:gd name="T65" fmla="*/ 168 h 176"/>
                <a:gd name="T66" fmla="*/ 16 w 176"/>
                <a:gd name="T67" fmla="*/ 168 h 176"/>
                <a:gd name="T68" fmla="*/ 8 w 176"/>
                <a:gd name="T69" fmla="*/ 160 h 176"/>
                <a:gd name="T70" fmla="*/ 8 w 176"/>
                <a:gd name="T71" fmla="*/ 16 h 176"/>
                <a:gd name="T72" fmla="*/ 16 w 176"/>
                <a:gd name="T73" fmla="*/ 8 h 176"/>
                <a:gd name="T74" fmla="*/ 160 w 176"/>
                <a:gd name="T75" fmla="*/ 8 h 176"/>
                <a:gd name="T76" fmla="*/ 168 w 176"/>
                <a:gd name="T77" fmla="*/ 16 h 176"/>
                <a:gd name="T78" fmla="*/ 168 w 176"/>
                <a:gd name="T79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130" y="57"/>
                  </a:moveTo>
                  <a:cubicBezTo>
                    <a:pt x="127" y="59"/>
                    <a:pt x="123" y="60"/>
                    <a:pt x="119" y="61"/>
                  </a:cubicBezTo>
                  <a:cubicBezTo>
                    <a:pt x="116" y="58"/>
                    <a:pt x="112" y="56"/>
                    <a:pt x="107" y="56"/>
                  </a:cubicBezTo>
                  <a:cubicBezTo>
                    <a:pt x="98" y="56"/>
                    <a:pt x="91" y="63"/>
                    <a:pt x="91" y="72"/>
                  </a:cubicBezTo>
                  <a:cubicBezTo>
                    <a:pt x="91" y="73"/>
                    <a:pt x="91" y="75"/>
                    <a:pt x="91" y="76"/>
                  </a:cubicBezTo>
                  <a:cubicBezTo>
                    <a:pt x="78" y="75"/>
                    <a:pt x="66" y="69"/>
                    <a:pt x="58" y="59"/>
                  </a:cubicBezTo>
                  <a:cubicBezTo>
                    <a:pt x="56" y="61"/>
                    <a:pt x="55" y="64"/>
                    <a:pt x="55" y="67"/>
                  </a:cubicBezTo>
                  <a:cubicBezTo>
                    <a:pt x="55" y="73"/>
                    <a:pt x="58" y="78"/>
                    <a:pt x="63" y="81"/>
                  </a:cubicBezTo>
                  <a:cubicBezTo>
                    <a:pt x="60" y="80"/>
                    <a:pt x="57" y="80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87"/>
                    <a:pt x="61" y="93"/>
                    <a:pt x="68" y="95"/>
                  </a:cubicBezTo>
                  <a:cubicBezTo>
                    <a:pt x="67" y="95"/>
                    <a:pt x="66" y="95"/>
                    <a:pt x="64" y="95"/>
                  </a:cubicBezTo>
                  <a:cubicBezTo>
                    <a:pt x="63" y="95"/>
                    <a:pt x="62" y="95"/>
                    <a:pt x="61" y="95"/>
                  </a:cubicBezTo>
                  <a:cubicBezTo>
                    <a:pt x="63" y="101"/>
                    <a:pt x="69" y="106"/>
                    <a:pt x="76" y="106"/>
                  </a:cubicBezTo>
                  <a:cubicBezTo>
                    <a:pt x="71" y="110"/>
                    <a:pt x="64" y="113"/>
                    <a:pt x="56" y="113"/>
                  </a:cubicBezTo>
                  <a:cubicBezTo>
                    <a:pt x="55" y="113"/>
                    <a:pt x="53" y="113"/>
                    <a:pt x="52" y="113"/>
                  </a:cubicBezTo>
                  <a:cubicBezTo>
                    <a:pt x="59" y="117"/>
                    <a:pt x="68" y="120"/>
                    <a:pt x="77" y="120"/>
                  </a:cubicBezTo>
                  <a:cubicBezTo>
                    <a:pt x="107" y="120"/>
                    <a:pt x="124" y="95"/>
                    <a:pt x="124" y="74"/>
                  </a:cubicBezTo>
                  <a:cubicBezTo>
                    <a:pt x="124" y="73"/>
                    <a:pt x="124" y="73"/>
                    <a:pt x="124" y="72"/>
                  </a:cubicBezTo>
                  <a:cubicBezTo>
                    <a:pt x="127" y="70"/>
                    <a:pt x="130" y="67"/>
                    <a:pt x="132" y="64"/>
                  </a:cubicBezTo>
                  <a:cubicBezTo>
                    <a:pt x="129" y="65"/>
                    <a:pt x="126" y="66"/>
                    <a:pt x="123" y="66"/>
                  </a:cubicBezTo>
                  <a:cubicBezTo>
                    <a:pt x="126" y="64"/>
                    <a:pt x="129" y="61"/>
                    <a:pt x="130" y="57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BEA0C170-FACE-4197-9BC5-C6B89A176C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1233" y="6083222"/>
              <a:ext cx="335082" cy="336040"/>
            </a:xfrm>
            <a:custGeom>
              <a:avLst/>
              <a:gdLst>
                <a:gd name="T0" fmla="*/ 160 w 176"/>
                <a:gd name="T1" fmla="*/ 0 h 176"/>
                <a:gd name="T2" fmla="*/ 16 w 176"/>
                <a:gd name="T3" fmla="*/ 0 h 176"/>
                <a:gd name="T4" fmla="*/ 0 w 176"/>
                <a:gd name="T5" fmla="*/ 16 h 176"/>
                <a:gd name="T6" fmla="*/ 0 w 176"/>
                <a:gd name="T7" fmla="*/ 160 h 176"/>
                <a:gd name="T8" fmla="*/ 16 w 176"/>
                <a:gd name="T9" fmla="*/ 176 h 176"/>
                <a:gd name="T10" fmla="*/ 160 w 176"/>
                <a:gd name="T11" fmla="*/ 176 h 176"/>
                <a:gd name="T12" fmla="*/ 176 w 176"/>
                <a:gd name="T13" fmla="*/ 160 h 176"/>
                <a:gd name="T14" fmla="*/ 176 w 176"/>
                <a:gd name="T15" fmla="*/ 16 h 176"/>
                <a:gd name="T16" fmla="*/ 160 w 176"/>
                <a:gd name="T17" fmla="*/ 0 h 176"/>
                <a:gd name="T18" fmla="*/ 168 w 176"/>
                <a:gd name="T19" fmla="*/ 160 h 176"/>
                <a:gd name="T20" fmla="*/ 160 w 176"/>
                <a:gd name="T21" fmla="*/ 168 h 176"/>
                <a:gd name="T22" fmla="*/ 16 w 176"/>
                <a:gd name="T23" fmla="*/ 168 h 176"/>
                <a:gd name="T24" fmla="*/ 8 w 176"/>
                <a:gd name="T25" fmla="*/ 160 h 176"/>
                <a:gd name="T26" fmla="*/ 8 w 176"/>
                <a:gd name="T27" fmla="*/ 16 h 176"/>
                <a:gd name="T28" fmla="*/ 16 w 176"/>
                <a:gd name="T29" fmla="*/ 8 h 176"/>
                <a:gd name="T30" fmla="*/ 160 w 176"/>
                <a:gd name="T31" fmla="*/ 8 h 176"/>
                <a:gd name="T32" fmla="*/ 168 w 176"/>
                <a:gd name="T33" fmla="*/ 16 h 176"/>
                <a:gd name="T34" fmla="*/ 168 w 176"/>
                <a:gd name="T35" fmla="*/ 160 h 176"/>
                <a:gd name="T36" fmla="*/ 96 w 176"/>
                <a:gd name="T37" fmla="*/ 69 h 176"/>
                <a:gd name="T38" fmla="*/ 101 w 176"/>
                <a:gd name="T39" fmla="*/ 64 h 176"/>
                <a:gd name="T40" fmla="*/ 108 w 176"/>
                <a:gd name="T41" fmla="*/ 64 h 176"/>
                <a:gd name="T42" fmla="*/ 108 w 176"/>
                <a:gd name="T43" fmla="*/ 52 h 176"/>
                <a:gd name="T44" fmla="*/ 97 w 176"/>
                <a:gd name="T45" fmla="*/ 52 h 176"/>
                <a:gd name="T46" fmla="*/ 80 w 176"/>
                <a:gd name="T47" fmla="*/ 68 h 176"/>
                <a:gd name="T48" fmla="*/ 80 w 176"/>
                <a:gd name="T49" fmla="*/ 76 h 176"/>
                <a:gd name="T50" fmla="*/ 72 w 176"/>
                <a:gd name="T51" fmla="*/ 76 h 176"/>
                <a:gd name="T52" fmla="*/ 72 w 176"/>
                <a:gd name="T53" fmla="*/ 88 h 176"/>
                <a:gd name="T54" fmla="*/ 80 w 176"/>
                <a:gd name="T55" fmla="*/ 88 h 176"/>
                <a:gd name="T56" fmla="*/ 80 w 176"/>
                <a:gd name="T57" fmla="*/ 124 h 176"/>
                <a:gd name="T58" fmla="*/ 96 w 176"/>
                <a:gd name="T59" fmla="*/ 124 h 176"/>
                <a:gd name="T60" fmla="*/ 96 w 176"/>
                <a:gd name="T61" fmla="*/ 88 h 176"/>
                <a:gd name="T62" fmla="*/ 107 w 176"/>
                <a:gd name="T63" fmla="*/ 88 h 176"/>
                <a:gd name="T64" fmla="*/ 108 w 176"/>
                <a:gd name="T65" fmla="*/ 76 h 176"/>
                <a:gd name="T66" fmla="*/ 96 w 176"/>
                <a:gd name="T67" fmla="*/ 76 h 176"/>
                <a:gd name="T68" fmla="*/ 96 w 176"/>
                <a:gd name="T69" fmla="*/ 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6"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  <a:moveTo>
                    <a:pt x="96" y="69"/>
                  </a:moveTo>
                  <a:cubicBezTo>
                    <a:pt x="96" y="66"/>
                    <a:pt x="96" y="64"/>
                    <a:pt x="101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84" y="52"/>
                    <a:pt x="80" y="58"/>
                    <a:pt x="80" y="68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96" y="76"/>
                    <a:pt x="96" y="76"/>
                    <a:pt x="96" y="76"/>
                  </a:cubicBezTo>
                  <a:lnTo>
                    <a:pt x="96" y="6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B16CE97-1992-4919-8DF6-80FD26C8F0D8}"/>
                </a:ext>
              </a:extLst>
            </p:cNvPr>
            <p:cNvSpPr txBox="1"/>
            <p:nvPr/>
          </p:nvSpPr>
          <p:spPr>
            <a:xfrm>
              <a:off x="2920206" y="5481288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292E987-A983-4E58-93A8-64310DC47BB7}"/>
                </a:ext>
              </a:extLst>
            </p:cNvPr>
            <p:cNvSpPr txBox="1"/>
            <p:nvPr/>
          </p:nvSpPr>
          <p:spPr>
            <a:xfrm>
              <a:off x="2917993" y="6468273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4FC2C89-7FC9-4E73-B10B-573A09F26234}"/>
                </a:ext>
              </a:extLst>
            </p:cNvPr>
            <p:cNvSpPr txBox="1"/>
            <p:nvPr/>
          </p:nvSpPr>
          <p:spPr>
            <a:xfrm>
              <a:off x="3369477" y="5049748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614 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7C5FE33-3B7E-4558-AB18-A6ED31B7E33D}"/>
                </a:ext>
              </a:extLst>
            </p:cNvPr>
            <p:cNvSpPr txBox="1"/>
            <p:nvPr/>
          </p:nvSpPr>
          <p:spPr>
            <a:xfrm>
              <a:off x="3450535" y="6027451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514 M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534412B8-491C-4D62-8ECC-FC2F63DC3B25}"/>
              </a:ext>
            </a:extLst>
          </p:cNvPr>
          <p:cNvSpPr txBox="1"/>
          <p:nvPr/>
        </p:nvSpPr>
        <p:spPr>
          <a:xfrm>
            <a:off x="726202" y="827688"/>
            <a:ext cx="2045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GUITARIST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B316BD3-4B57-4999-BAC6-F5EF51E5D8CB}"/>
              </a:ext>
            </a:extLst>
          </p:cNvPr>
          <p:cNvSpPr txBox="1"/>
          <p:nvPr/>
        </p:nvSpPr>
        <p:spPr>
          <a:xfrm>
            <a:off x="2368506" y="5794324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20929"/>
      </p:ext>
    </p:extLst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1DE4A666-E730-4FBE-8DD2-6FAA49F78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E14BA369-8BAC-46DF-BE66-BF0AF2905D2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765" b="11765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C197D8A-ED17-47DD-AB97-E7ADC592D022}"/>
              </a:ext>
            </a:extLst>
          </p:cNvPr>
          <p:cNvSpPr/>
          <p:nvPr/>
        </p:nvSpPr>
        <p:spPr>
          <a:xfrm>
            <a:off x="0" y="1082020"/>
            <a:ext cx="12192000" cy="13844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44811-BEA0-44D7-A8DE-05FC8559F913}"/>
              </a:ext>
            </a:extLst>
          </p:cNvPr>
          <p:cNvSpPr txBox="1"/>
          <p:nvPr/>
        </p:nvSpPr>
        <p:spPr>
          <a:xfrm>
            <a:off x="1116650" y="1376534"/>
            <a:ext cx="407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DENNIS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KING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E215D1-13C9-4547-B10D-D3DED29268B1}"/>
              </a:ext>
            </a:extLst>
          </p:cNvPr>
          <p:cNvSpPr txBox="1"/>
          <p:nvPr/>
        </p:nvSpPr>
        <p:spPr>
          <a:xfrm>
            <a:off x="5194938" y="1774225"/>
            <a:ext cx="1901676" cy="376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GUITARIST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C833A2-B7E3-425A-8092-409923503117}"/>
              </a:ext>
            </a:extLst>
          </p:cNvPr>
          <p:cNvSpPr txBox="1"/>
          <p:nvPr/>
        </p:nvSpPr>
        <p:spPr>
          <a:xfrm>
            <a:off x="5194938" y="2618017"/>
            <a:ext cx="5348668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51ECDD-7E16-487B-841B-9C40464F9115}"/>
              </a:ext>
            </a:extLst>
          </p:cNvPr>
          <p:cNvGrpSpPr/>
          <p:nvPr/>
        </p:nvGrpSpPr>
        <p:grpSpPr>
          <a:xfrm>
            <a:off x="798490" y="520386"/>
            <a:ext cx="6243171" cy="342884"/>
            <a:chOff x="798490" y="520386"/>
            <a:chExt cx="6243171" cy="34288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7EC25B-0602-440A-9C63-9BDABE985D04}"/>
                </a:ext>
              </a:extLst>
            </p:cNvPr>
            <p:cNvSpPr txBox="1"/>
            <p:nvPr/>
          </p:nvSpPr>
          <p:spPr>
            <a:xfrm>
              <a:off x="798490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62C3B37-F711-4A83-A07D-6EFF53F5059C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2A9BBF-8FC9-488A-83E0-47747B312EF9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D19D1E5-B0CF-4C87-ACEA-5346D76BE353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GALLERY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2DF0E9E-CEC3-41CE-AB60-8BCD8078208B}"/>
                </a:ext>
              </a:extLst>
            </p:cNvPr>
            <p:cNvSpPr txBox="1"/>
            <p:nvPr/>
          </p:nvSpPr>
          <p:spPr>
            <a:xfrm>
              <a:off x="5975792" y="52038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DAA1D1BE-D915-4FC5-9408-A05AC265E97F}"/>
              </a:ext>
            </a:extLst>
          </p:cNvPr>
          <p:cNvSpPr/>
          <p:nvPr/>
        </p:nvSpPr>
        <p:spPr>
          <a:xfrm>
            <a:off x="10425933" y="509327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32</a:t>
            </a:r>
            <a:endParaRPr lang="id-ID" b="1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E573B14-9FBD-4304-B988-EA86596296B7}"/>
              </a:ext>
            </a:extLst>
          </p:cNvPr>
          <p:cNvGrpSpPr/>
          <p:nvPr/>
        </p:nvGrpSpPr>
        <p:grpSpPr>
          <a:xfrm>
            <a:off x="9455822" y="4080060"/>
            <a:ext cx="1259291" cy="1917571"/>
            <a:chOff x="1315919" y="-6861"/>
            <a:chExt cx="1259291" cy="191757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7F04CB3-0DD7-4805-81D5-B73ECB572CBA}"/>
                </a:ext>
              </a:extLst>
            </p:cNvPr>
            <p:cNvGrpSpPr/>
            <p:nvPr/>
          </p:nvGrpSpPr>
          <p:grpSpPr>
            <a:xfrm>
              <a:off x="1487430" y="994437"/>
              <a:ext cx="916273" cy="916273"/>
              <a:chOff x="7059707" y="3429000"/>
              <a:chExt cx="1317812" cy="1317812"/>
            </a:xfrm>
          </p:grpSpPr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A6CD27CF-38AD-4127-A513-B90EA8E491B1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F08505AD-E3E8-442A-971A-BABC1A28B158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19463400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00782A2-53A5-4453-B82D-6D354065C3AE}"/>
                </a:ext>
              </a:extLst>
            </p:cNvPr>
            <p:cNvSpPr txBox="1"/>
            <p:nvPr/>
          </p:nvSpPr>
          <p:spPr>
            <a:xfrm>
              <a:off x="1315919" y="-6861"/>
              <a:ext cx="1259291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Social Branding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688B4F8-DD6E-4C90-B46C-3C8F7868DB9A}"/>
                </a:ext>
              </a:extLst>
            </p:cNvPr>
            <p:cNvSpPr txBox="1"/>
            <p:nvPr/>
          </p:nvSpPr>
          <p:spPr>
            <a:xfrm>
              <a:off x="1527014" y="1252518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85%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F525C45-B19F-42EA-8AB7-29D41031D46A}"/>
              </a:ext>
            </a:extLst>
          </p:cNvPr>
          <p:cNvGrpSpPr/>
          <p:nvPr/>
        </p:nvGrpSpPr>
        <p:grpSpPr>
          <a:xfrm>
            <a:off x="5194938" y="4073531"/>
            <a:ext cx="1243715" cy="1924100"/>
            <a:chOff x="1312618" y="2344063"/>
            <a:chExt cx="1243715" cy="192410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99EAD65-ABD2-4A12-9EAD-8F5506483DB9}"/>
                </a:ext>
              </a:extLst>
            </p:cNvPr>
            <p:cNvGrpSpPr/>
            <p:nvPr/>
          </p:nvGrpSpPr>
          <p:grpSpPr>
            <a:xfrm>
              <a:off x="1487429" y="3351890"/>
              <a:ext cx="916273" cy="916273"/>
              <a:chOff x="7059707" y="3429000"/>
              <a:chExt cx="1317812" cy="1317812"/>
            </a:xfrm>
          </p:grpSpPr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2AC8D597-5872-4698-8F40-314136234D26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13F17139-1448-4D9C-9B35-EE83961AC2FD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B1EF17-9BF7-45D3-A873-24AF914AFC13}"/>
                </a:ext>
              </a:extLst>
            </p:cNvPr>
            <p:cNvSpPr txBox="1"/>
            <p:nvPr/>
          </p:nvSpPr>
          <p:spPr>
            <a:xfrm>
              <a:off x="1312618" y="2344063"/>
              <a:ext cx="1243715" cy="7961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Public Speaking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D8AFBF7-9455-48BB-AA5C-BC9182B35B3A}"/>
                </a:ext>
              </a:extLst>
            </p:cNvPr>
            <p:cNvSpPr txBox="1"/>
            <p:nvPr/>
          </p:nvSpPr>
          <p:spPr>
            <a:xfrm>
              <a:off x="1527014" y="3609971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2D6CEDF-CDF0-4488-BCFE-88A33230EBBF}"/>
              </a:ext>
            </a:extLst>
          </p:cNvPr>
          <p:cNvGrpSpPr/>
          <p:nvPr/>
        </p:nvGrpSpPr>
        <p:grpSpPr>
          <a:xfrm>
            <a:off x="6963556" y="4340596"/>
            <a:ext cx="1967363" cy="1657035"/>
            <a:chOff x="961882" y="4896365"/>
            <a:chExt cx="1967363" cy="1657035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D9B5BC1-DDF9-4C85-AA47-491A5CFA82EF}"/>
                </a:ext>
              </a:extLst>
            </p:cNvPr>
            <p:cNvGrpSpPr/>
            <p:nvPr/>
          </p:nvGrpSpPr>
          <p:grpSpPr>
            <a:xfrm>
              <a:off x="1487429" y="5637127"/>
              <a:ext cx="916273" cy="916273"/>
              <a:chOff x="7059707" y="3429000"/>
              <a:chExt cx="1317812" cy="1317812"/>
            </a:xfrm>
          </p:grpSpPr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62FF1F8A-7EB9-4303-ABF0-B614DD54EE1F}"/>
                  </a:ext>
                </a:extLst>
              </p:cNvPr>
              <p:cNvSpPr/>
              <p:nvPr/>
            </p:nvSpPr>
            <p:spPr>
              <a:xfrm rot="5400000">
                <a:off x="7059707" y="3429000"/>
                <a:ext cx="1317812" cy="1317812"/>
              </a:xfrm>
              <a:prstGeom prst="arc">
                <a:avLst>
                  <a:gd name="adj1" fmla="val 16200000"/>
                  <a:gd name="adj2" fmla="val 16181272"/>
                </a:avLst>
              </a:prstGeom>
              <a:ln w="152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5" name="Arc 54">
                <a:extLst>
                  <a:ext uri="{FF2B5EF4-FFF2-40B4-BE49-F238E27FC236}">
                    <a16:creationId xmlns:a16="http://schemas.microsoft.com/office/drawing/2014/main" id="{B9C1D338-6A43-488C-8AC5-153FAA7D02BE}"/>
                  </a:ext>
                </a:extLst>
              </p:cNvPr>
              <p:cNvSpPr/>
              <p:nvPr/>
            </p:nvSpPr>
            <p:spPr>
              <a:xfrm>
                <a:off x="7059707" y="3429000"/>
                <a:ext cx="1317812" cy="1317812"/>
              </a:xfrm>
              <a:prstGeom prst="arc">
                <a:avLst>
                  <a:gd name="adj1" fmla="val 2691668"/>
                  <a:gd name="adj2" fmla="val 16199612"/>
                </a:avLst>
              </a:prstGeom>
              <a:ln w="152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D457402-7FE9-4383-A7DF-1929916D1B0F}"/>
                </a:ext>
              </a:extLst>
            </p:cNvPr>
            <p:cNvSpPr txBox="1"/>
            <p:nvPr/>
          </p:nvSpPr>
          <p:spPr>
            <a:xfrm>
              <a:off x="961882" y="4896365"/>
              <a:ext cx="1967363" cy="42678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600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Communication</a:t>
              </a:r>
              <a:endParaRPr lang="en-US" sz="1600" b="1" dirty="0">
                <a:solidFill>
                  <a:schemeClr val="accent1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EA7CED3-94B9-459D-92F7-416CE34961B9}"/>
                </a:ext>
              </a:extLst>
            </p:cNvPr>
            <p:cNvSpPr txBox="1"/>
            <p:nvPr/>
          </p:nvSpPr>
          <p:spPr>
            <a:xfrm>
              <a:off x="1531200" y="5890519"/>
              <a:ext cx="84834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6</a:t>
              </a:r>
              <a:r>
                <a:rPr lang="en-US" sz="2000" b="1" dirty="0">
                  <a:latin typeface="Oswald" panose="00000500000000000000" pitchFamily="2" charset="0"/>
                  <a:ea typeface="Roboto" pitchFamily="2" charset="0"/>
                  <a:cs typeface="Poppins" panose="00000500000000000000" pitchFamily="2" charset="0"/>
                </a:rPr>
                <a:t>5%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AE924F-9CBD-49E3-B7C1-63D4F508A37E}"/>
              </a:ext>
            </a:extLst>
          </p:cNvPr>
          <p:cNvGrpSpPr/>
          <p:nvPr/>
        </p:nvGrpSpPr>
        <p:grpSpPr>
          <a:xfrm>
            <a:off x="8134664" y="1387986"/>
            <a:ext cx="3064506" cy="816726"/>
            <a:chOff x="2920206" y="5035561"/>
            <a:chExt cx="3064506" cy="816726"/>
          </a:xfrm>
        </p:grpSpPr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9FB3BB59-EF5D-4A3E-ACA2-9482051DFB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487" y="5104425"/>
              <a:ext cx="336039" cy="336040"/>
            </a:xfrm>
            <a:custGeom>
              <a:avLst/>
              <a:gdLst>
                <a:gd name="T0" fmla="*/ 130 w 176"/>
                <a:gd name="T1" fmla="*/ 57 h 176"/>
                <a:gd name="T2" fmla="*/ 119 w 176"/>
                <a:gd name="T3" fmla="*/ 61 h 176"/>
                <a:gd name="T4" fmla="*/ 107 w 176"/>
                <a:gd name="T5" fmla="*/ 56 h 176"/>
                <a:gd name="T6" fmla="*/ 91 w 176"/>
                <a:gd name="T7" fmla="*/ 72 h 176"/>
                <a:gd name="T8" fmla="*/ 91 w 176"/>
                <a:gd name="T9" fmla="*/ 76 h 176"/>
                <a:gd name="T10" fmla="*/ 58 w 176"/>
                <a:gd name="T11" fmla="*/ 59 h 176"/>
                <a:gd name="T12" fmla="*/ 55 w 176"/>
                <a:gd name="T13" fmla="*/ 67 h 176"/>
                <a:gd name="T14" fmla="*/ 63 w 176"/>
                <a:gd name="T15" fmla="*/ 81 h 176"/>
                <a:gd name="T16" fmla="*/ 55 w 176"/>
                <a:gd name="T17" fmla="*/ 79 h 176"/>
                <a:gd name="T18" fmla="*/ 55 w 176"/>
                <a:gd name="T19" fmla="*/ 79 h 176"/>
                <a:gd name="T20" fmla="*/ 68 w 176"/>
                <a:gd name="T21" fmla="*/ 95 h 176"/>
                <a:gd name="T22" fmla="*/ 64 w 176"/>
                <a:gd name="T23" fmla="*/ 95 h 176"/>
                <a:gd name="T24" fmla="*/ 61 w 176"/>
                <a:gd name="T25" fmla="*/ 95 h 176"/>
                <a:gd name="T26" fmla="*/ 76 w 176"/>
                <a:gd name="T27" fmla="*/ 106 h 176"/>
                <a:gd name="T28" fmla="*/ 56 w 176"/>
                <a:gd name="T29" fmla="*/ 113 h 176"/>
                <a:gd name="T30" fmla="*/ 52 w 176"/>
                <a:gd name="T31" fmla="*/ 113 h 176"/>
                <a:gd name="T32" fmla="*/ 77 w 176"/>
                <a:gd name="T33" fmla="*/ 120 h 176"/>
                <a:gd name="T34" fmla="*/ 124 w 176"/>
                <a:gd name="T35" fmla="*/ 74 h 176"/>
                <a:gd name="T36" fmla="*/ 124 w 176"/>
                <a:gd name="T37" fmla="*/ 72 h 176"/>
                <a:gd name="T38" fmla="*/ 132 w 176"/>
                <a:gd name="T39" fmla="*/ 64 h 176"/>
                <a:gd name="T40" fmla="*/ 123 w 176"/>
                <a:gd name="T41" fmla="*/ 66 h 176"/>
                <a:gd name="T42" fmla="*/ 130 w 176"/>
                <a:gd name="T43" fmla="*/ 57 h 176"/>
                <a:gd name="T44" fmla="*/ 160 w 176"/>
                <a:gd name="T45" fmla="*/ 0 h 176"/>
                <a:gd name="T46" fmla="*/ 16 w 176"/>
                <a:gd name="T47" fmla="*/ 0 h 176"/>
                <a:gd name="T48" fmla="*/ 0 w 176"/>
                <a:gd name="T49" fmla="*/ 16 h 176"/>
                <a:gd name="T50" fmla="*/ 0 w 176"/>
                <a:gd name="T51" fmla="*/ 160 h 176"/>
                <a:gd name="T52" fmla="*/ 16 w 176"/>
                <a:gd name="T53" fmla="*/ 176 h 176"/>
                <a:gd name="T54" fmla="*/ 160 w 176"/>
                <a:gd name="T55" fmla="*/ 176 h 176"/>
                <a:gd name="T56" fmla="*/ 176 w 176"/>
                <a:gd name="T57" fmla="*/ 160 h 176"/>
                <a:gd name="T58" fmla="*/ 176 w 176"/>
                <a:gd name="T59" fmla="*/ 16 h 176"/>
                <a:gd name="T60" fmla="*/ 160 w 176"/>
                <a:gd name="T61" fmla="*/ 0 h 176"/>
                <a:gd name="T62" fmla="*/ 168 w 176"/>
                <a:gd name="T63" fmla="*/ 160 h 176"/>
                <a:gd name="T64" fmla="*/ 160 w 176"/>
                <a:gd name="T65" fmla="*/ 168 h 176"/>
                <a:gd name="T66" fmla="*/ 16 w 176"/>
                <a:gd name="T67" fmla="*/ 168 h 176"/>
                <a:gd name="T68" fmla="*/ 8 w 176"/>
                <a:gd name="T69" fmla="*/ 160 h 176"/>
                <a:gd name="T70" fmla="*/ 8 w 176"/>
                <a:gd name="T71" fmla="*/ 16 h 176"/>
                <a:gd name="T72" fmla="*/ 16 w 176"/>
                <a:gd name="T73" fmla="*/ 8 h 176"/>
                <a:gd name="T74" fmla="*/ 160 w 176"/>
                <a:gd name="T75" fmla="*/ 8 h 176"/>
                <a:gd name="T76" fmla="*/ 168 w 176"/>
                <a:gd name="T77" fmla="*/ 16 h 176"/>
                <a:gd name="T78" fmla="*/ 168 w 176"/>
                <a:gd name="T79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130" y="57"/>
                  </a:moveTo>
                  <a:cubicBezTo>
                    <a:pt x="127" y="59"/>
                    <a:pt x="123" y="60"/>
                    <a:pt x="119" y="61"/>
                  </a:cubicBezTo>
                  <a:cubicBezTo>
                    <a:pt x="116" y="58"/>
                    <a:pt x="112" y="56"/>
                    <a:pt x="107" y="56"/>
                  </a:cubicBezTo>
                  <a:cubicBezTo>
                    <a:pt x="98" y="56"/>
                    <a:pt x="91" y="63"/>
                    <a:pt x="91" y="72"/>
                  </a:cubicBezTo>
                  <a:cubicBezTo>
                    <a:pt x="91" y="73"/>
                    <a:pt x="91" y="75"/>
                    <a:pt x="91" y="76"/>
                  </a:cubicBezTo>
                  <a:cubicBezTo>
                    <a:pt x="78" y="75"/>
                    <a:pt x="66" y="69"/>
                    <a:pt x="58" y="59"/>
                  </a:cubicBezTo>
                  <a:cubicBezTo>
                    <a:pt x="56" y="61"/>
                    <a:pt x="55" y="64"/>
                    <a:pt x="55" y="67"/>
                  </a:cubicBezTo>
                  <a:cubicBezTo>
                    <a:pt x="55" y="73"/>
                    <a:pt x="58" y="78"/>
                    <a:pt x="63" y="81"/>
                  </a:cubicBezTo>
                  <a:cubicBezTo>
                    <a:pt x="60" y="80"/>
                    <a:pt x="57" y="80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87"/>
                    <a:pt x="61" y="93"/>
                    <a:pt x="68" y="95"/>
                  </a:cubicBezTo>
                  <a:cubicBezTo>
                    <a:pt x="67" y="95"/>
                    <a:pt x="66" y="95"/>
                    <a:pt x="64" y="95"/>
                  </a:cubicBezTo>
                  <a:cubicBezTo>
                    <a:pt x="63" y="95"/>
                    <a:pt x="62" y="95"/>
                    <a:pt x="61" y="95"/>
                  </a:cubicBezTo>
                  <a:cubicBezTo>
                    <a:pt x="63" y="101"/>
                    <a:pt x="69" y="106"/>
                    <a:pt x="76" y="106"/>
                  </a:cubicBezTo>
                  <a:cubicBezTo>
                    <a:pt x="71" y="110"/>
                    <a:pt x="64" y="113"/>
                    <a:pt x="56" y="113"/>
                  </a:cubicBezTo>
                  <a:cubicBezTo>
                    <a:pt x="55" y="113"/>
                    <a:pt x="53" y="113"/>
                    <a:pt x="52" y="113"/>
                  </a:cubicBezTo>
                  <a:cubicBezTo>
                    <a:pt x="59" y="117"/>
                    <a:pt x="68" y="120"/>
                    <a:pt x="77" y="120"/>
                  </a:cubicBezTo>
                  <a:cubicBezTo>
                    <a:pt x="107" y="120"/>
                    <a:pt x="124" y="95"/>
                    <a:pt x="124" y="74"/>
                  </a:cubicBezTo>
                  <a:cubicBezTo>
                    <a:pt x="124" y="73"/>
                    <a:pt x="124" y="73"/>
                    <a:pt x="124" y="72"/>
                  </a:cubicBezTo>
                  <a:cubicBezTo>
                    <a:pt x="127" y="70"/>
                    <a:pt x="130" y="67"/>
                    <a:pt x="132" y="64"/>
                  </a:cubicBezTo>
                  <a:cubicBezTo>
                    <a:pt x="129" y="65"/>
                    <a:pt x="126" y="66"/>
                    <a:pt x="123" y="66"/>
                  </a:cubicBezTo>
                  <a:cubicBezTo>
                    <a:pt x="126" y="64"/>
                    <a:pt x="129" y="61"/>
                    <a:pt x="130" y="57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F229D1C6-E848-4E2F-8457-1D8E367E8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0548" y="5091332"/>
              <a:ext cx="335082" cy="336040"/>
            </a:xfrm>
            <a:custGeom>
              <a:avLst/>
              <a:gdLst>
                <a:gd name="T0" fmla="*/ 160 w 176"/>
                <a:gd name="T1" fmla="*/ 0 h 176"/>
                <a:gd name="T2" fmla="*/ 16 w 176"/>
                <a:gd name="T3" fmla="*/ 0 h 176"/>
                <a:gd name="T4" fmla="*/ 0 w 176"/>
                <a:gd name="T5" fmla="*/ 16 h 176"/>
                <a:gd name="T6" fmla="*/ 0 w 176"/>
                <a:gd name="T7" fmla="*/ 160 h 176"/>
                <a:gd name="T8" fmla="*/ 16 w 176"/>
                <a:gd name="T9" fmla="*/ 176 h 176"/>
                <a:gd name="T10" fmla="*/ 160 w 176"/>
                <a:gd name="T11" fmla="*/ 176 h 176"/>
                <a:gd name="T12" fmla="*/ 176 w 176"/>
                <a:gd name="T13" fmla="*/ 160 h 176"/>
                <a:gd name="T14" fmla="*/ 176 w 176"/>
                <a:gd name="T15" fmla="*/ 16 h 176"/>
                <a:gd name="T16" fmla="*/ 160 w 176"/>
                <a:gd name="T17" fmla="*/ 0 h 176"/>
                <a:gd name="T18" fmla="*/ 168 w 176"/>
                <a:gd name="T19" fmla="*/ 160 h 176"/>
                <a:gd name="T20" fmla="*/ 160 w 176"/>
                <a:gd name="T21" fmla="*/ 168 h 176"/>
                <a:gd name="T22" fmla="*/ 16 w 176"/>
                <a:gd name="T23" fmla="*/ 168 h 176"/>
                <a:gd name="T24" fmla="*/ 8 w 176"/>
                <a:gd name="T25" fmla="*/ 160 h 176"/>
                <a:gd name="T26" fmla="*/ 8 w 176"/>
                <a:gd name="T27" fmla="*/ 16 h 176"/>
                <a:gd name="T28" fmla="*/ 16 w 176"/>
                <a:gd name="T29" fmla="*/ 8 h 176"/>
                <a:gd name="T30" fmla="*/ 160 w 176"/>
                <a:gd name="T31" fmla="*/ 8 h 176"/>
                <a:gd name="T32" fmla="*/ 168 w 176"/>
                <a:gd name="T33" fmla="*/ 16 h 176"/>
                <a:gd name="T34" fmla="*/ 168 w 176"/>
                <a:gd name="T35" fmla="*/ 160 h 176"/>
                <a:gd name="T36" fmla="*/ 96 w 176"/>
                <a:gd name="T37" fmla="*/ 69 h 176"/>
                <a:gd name="T38" fmla="*/ 101 w 176"/>
                <a:gd name="T39" fmla="*/ 64 h 176"/>
                <a:gd name="T40" fmla="*/ 108 w 176"/>
                <a:gd name="T41" fmla="*/ 64 h 176"/>
                <a:gd name="T42" fmla="*/ 108 w 176"/>
                <a:gd name="T43" fmla="*/ 52 h 176"/>
                <a:gd name="T44" fmla="*/ 97 w 176"/>
                <a:gd name="T45" fmla="*/ 52 h 176"/>
                <a:gd name="T46" fmla="*/ 80 w 176"/>
                <a:gd name="T47" fmla="*/ 68 h 176"/>
                <a:gd name="T48" fmla="*/ 80 w 176"/>
                <a:gd name="T49" fmla="*/ 76 h 176"/>
                <a:gd name="T50" fmla="*/ 72 w 176"/>
                <a:gd name="T51" fmla="*/ 76 h 176"/>
                <a:gd name="T52" fmla="*/ 72 w 176"/>
                <a:gd name="T53" fmla="*/ 88 h 176"/>
                <a:gd name="T54" fmla="*/ 80 w 176"/>
                <a:gd name="T55" fmla="*/ 88 h 176"/>
                <a:gd name="T56" fmla="*/ 80 w 176"/>
                <a:gd name="T57" fmla="*/ 124 h 176"/>
                <a:gd name="T58" fmla="*/ 96 w 176"/>
                <a:gd name="T59" fmla="*/ 124 h 176"/>
                <a:gd name="T60" fmla="*/ 96 w 176"/>
                <a:gd name="T61" fmla="*/ 88 h 176"/>
                <a:gd name="T62" fmla="*/ 107 w 176"/>
                <a:gd name="T63" fmla="*/ 88 h 176"/>
                <a:gd name="T64" fmla="*/ 108 w 176"/>
                <a:gd name="T65" fmla="*/ 76 h 176"/>
                <a:gd name="T66" fmla="*/ 96 w 176"/>
                <a:gd name="T67" fmla="*/ 76 h 176"/>
                <a:gd name="T68" fmla="*/ 96 w 176"/>
                <a:gd name="T69" fmla="*/ 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6"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160"/>
                  </a:lnTo>
                  <a:close/>
                  <a:moveTo>
                    <a:pt x="96" y="69"/>
                  </a:moveTo>
                  <a:cubicBezTo>
                    <a:pt x="96" y="66"/>
                    <a:pt x="96" y="64"/>
                    <a:pt x="101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84" y="52"/>
                    <a:pt x="80" y="58"/>
                    <a:pt x="80" y="68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96" y="76"/>
                    <a:pt x="96" y="76"/>
                    <a:pt x="96" y="76"/>
                  </a:cubicBezTo>
                  <a:lnTo>
                    <a:pt x="96" y="6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  <a:latin typeface="Ubuntu" panose="020B0504030602030204" pitchFamily="34" charset="0"/>
                <a:cs typeface="Poppins" panose="000005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D3FC689-6247-4AF4-A198-C4AA87502887}"/>
                </a:ext>
              </a:extLst>
            </p:cNvPr>
            <p:cNvSpPr txBox="1"/>
            <p:nvPr/>
          </p:nvSpPr>
          <p:spPr>
            <a:xfrm>
              <a:off x="2920206" y="5481288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AB670F2-DE0C-4AE1-A44A-FE58DD51DB02}"/>
                </a:ext>
              </a:extLst>
            </p:cNvPr>
            <p:cNvSpPr txBox="1"/>
            <p:nvPr/>
          </p:nvSpPr>
          <p:spPr>
            <a:xfrm>
              <a:off x="4607308" y="5476383"/>
              <a:ext cx="1294133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Followers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9C20EBC-6843-4605-9CD4-DC87C1663CEB}"/>
                </a:ext>
              </a:extLst>
            </p:cNvPr>
            <p:cNvSpPr txBox="1"/>
            <p:nvPr/>
          </p:nvSpPr>
          <p:spPr>
            <a:xfrm>
              <a:off x="3369477" y="5049748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614 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36D38EF-6742-47F4-95EB-0D33FBFD27BE}"/>
                </a:ext>
              </a:extLst>
            </p:cNvPr>
            <p:cNvSpPr txBox="1"/>
            <p:nvPr/>
          </p:nvSpPr>
          <p:spPr>
            <a:xfrm>
              <a:off x="5139850" y="5035561"/>
              <a:ext cx="844862" cy="37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spc="100" dirty="0">
                  <a:solidFill>
                    <a:schemeClr val="accent6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514 M</a:t>
              </a: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009E8489-81E8-4720-A044-51F1BFF8AA6D}"/>
              </a:ext>
            </a:extLst>
          </p:cNvPr>
          <p:cNvSpPr/>
          <p:nvPr/>
        </p:nvSpPr>
        <p:spPr>
          <a:xfrm>
            <a:off x="1116650" y="3428998"/>
            <a:ext cx="3600000" cy="344536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31484104"/>
      </p:ext>
    </p:extLst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E730336-B9B5-4A4F-BD15-6B3F2FFB2885}"/>
              </a:ext>
            </a:extLst>
          </p:cNvPr>
          <p:cNvSpPr/>
          <p:nvPr/>
        </p:nvSpPr>
        <p:spPr>
          <a:xfrm>
            <a:off x="591024" y="0"/>
            <a:ext cx="10567757" cy="4741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2A3E7E-7791-45B4-BD5C-8D8F88CC367F}"/>
              </a:ext>
            </a:extLst>
          </p:cNvPr>
          <p:cNvSpPr txBox="1"/>
          <p:nvPr/>
        </p:nvSpPr>
        <p:spPr>
          <a:xfrm>
            <a:off x="1750705" y="568522"/>
            <a:ext cx="5065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MOCKUP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PROMOTION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9DC740-6F12-4275-90EC-642825F5BF9B}"/>
              </a:ext>
            </a:extLst>
          </p:cNvPr>
          <p:cNvSpPr txBox="1"/>
          <p:nvPr/>
        </p:nvSpPr>
        <p:spPr>
          <a:xfrm>
            <a:off x="7532007" y="1572282"/>
            <a:ext cx="4659993" cy="73866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endParaRPr lang="id-ID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    www.mymuse.com</a:t>
            </a:r>
          </a:p>
          <a:p>
            <a:pPr algn="r"/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FB9479-2C05-4C94-A93E-677B1F4096DF}"/>
              </a:ext>
            </a:extLst>
          </p:cNvPr>
          <p:cNvSpPr txBox="1"/>
          <p:nvPr/>
        </p:nvSpPr>
        <p:spPr>
          <a:xfrm>
            <a:off x="2087064" y="2632815"/>
            <a:ext cx="4567925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C9EE02-5234-4642-A622-6B2B34D51CE1}"/>
              </a:ext>
            </a:extLst>
          </p:cNvPr>
          <p:cNvSpPr/>
          <p:nvPr/>
        </p:nvSpPr>
        <p:spPr>
          <a:xfrm>
            <a:off x="1345746" y="4479147"/>
            <a:ext cx="1790754" cy="14684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B7D1F0-3F2A-4BE0-AD18-177D39611FE2}"/>
              </a:ext>
            </a:extLst>
          </p:cNvPr>
          <p:cNvSpPr txBox="1"/>
          <p:nvPr/>
        </p:nvSpPr>
        <p:spPr>
          <a:xfrm>
            <a:off x="1618824" y="5493777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  <a:latin typeface="Oswald" panose="00000500000000000000" pitchFamily="2" charset="0"/>
              </a:rPr>
              <a:t>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0252A5-49BB-43EE-80CD-1B6E4D8FC327}"/>
              </a:ext>
            </a:extLst>
          </p:cNvPr>
          <p:cNvSpPr/>
          <p:nvPr/>
        </p:nvSpPr>
        <p:spPr>
          <a:xfrm rot="5400000">
            <a:off x="1814282" y="4007577"/>
            <a:ext cx="853680" cy="1790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DA6E23-C67D-4F87-8224-A4CF729A3E13}"/>
              </a:ext>
            </a:extLst>
          </p:cNvPr>
          <p:cNvSpPr/>
          <p:nvPr/>
        </p:nvSpPr>
        <p:spPr>
          <a:xfrm>
            <a:off x="5229754" y="4479146"/>
            <a:ext cx="1790754" cy="14684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2773A9-0E44-4358-9DF2-EB248B765547}"/>
              </a:ext>
            </a:extLst>
          </p:cNvPr>
          <p:cNvSpPr txBox="1"/>
          <p:nvPr/>
        </p:nvSpPr>
        <p:spPr>
          <a:xfrm>
            <a:off x="5374497" y="5489425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  <a:latin typeface="Oswald" panose="00000500000000000000" pitchFamily="2" charset="0"/>
              </a:rPr>
              <a:t>COMMUNICATION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2F43D86-E363-4BAA-BC05-B197B4ACAB53}"/>
              </a:ext>
            </a:extLst>
          </p:cNvPr>
          <p:cNvSpPr/>
          <p:nvPr/>
        </p:nvSpPr>
        <p:spPr>
          <a:xfrm rot="5400000">
            <a:off x="5698290" y="4007577"/>
            <a:ext cx="853680" cy="1790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C0E945-DF25-4EC7-BE57-BC6F0E299072}"/>
              </a:ext>
            </a:extLst>
          </p:cNvPr>
          <p:cNvSpPr/>
          <p:nvPr/>
        </p:nvSpPr>
        <p:spPr>
          <a:xfrm>
            <a:off x="3290810" y="4479147"/>
            <a:ext cx="1790754" cy="14684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AA90848D-944E-4A74-A419-63750638AA3F}"/>
              </a:ext>
            </a:extLst>
          </p:cNvPr>
          <p:cNvSpPr>
            <a:spLocks noEditPoints="1"/>
          </p:cNvSpPr>
          <p:nvPr/>
        </p:nvSpPr>
        <p:spPr bwMode="auto">
          <a:xfrm>
            <a:off x="2087064" y="4697167"/>
            <a:ext cx="304563" cy="372858"/>
          </a:xfrm>
          <a:custGeom>
            <a:avLst/>
            <a:gdLst>
              <a:gd name="T0" fmla="*/ 28 w 144"/>
              <a:gd name="T1" fmla="*/ 88 h 176"/>
              <a:gd name="T2" fmla="*/ 76 w 144"/>
              <a:gd name="T3" fmla="*/ 88 h 176"/>
              <a:gd name="T4" fmla="*/ 80 w 144"/>
              <a:gd name="T5" fmla="*/ 84 h 176"/>
              <a:gd name="T6" fmla="*/ 76 w 144"/>
              <a:gd name="T7" fmla="*/ 80 h 176"/>
              <a:gd name="T8" fmla="*/ 28 w 144"/>
              <a:gd name="T9" fmla="*/ 80 h 176"/>
              <a:gd name="T10" fmla="*/ 24 w 144"/>
              <a:gd name="T11" fmla="*/ 84 h 176"/>
              <a:gd name="T12" fmla="*/ 28 w 144"/>
              <a:gd name="T13" fmla="*/ 88 h 176"/>
              <a:gd name="T14" fmla="*/ 28 w 144"/>
              <a:gd name="T15" fmla="*/ 112 h 176"/>
              <a:gd name="T16" fmla="*/ 116 w 144"/>
              <a:gd name="T17" fmla="*/ 112 h 176"/>
              <a:gd name="T18" fmla="*/ 120 w 144"/>
              <a:gd name="T19" fmla="*/ 108 h 176"/>
              <a:gd name="T20" fmla="*/ 116 w 144"/>
              <a:gd name="T21" fmla="*/ 104 h 176"/>
              <a:gd name="T22" fmla="*/ 28 w 144"/>
              <a:gd name="T23" fmla="*/ 104 h 176"/>
              <a:gd name="T24" fmla="*/ 24 w 144"/>
              <a:gd name="T25" fmla="*/ 108 h 176"/>
              <a:gd name="T26" fmla="*/ 28 w 144"/>
              <a:gd name="T27" fmla="*/ 112 h 176"/>
              <a:gd name="T28" fmla="*/ 28 w 144"/>
              <a:gd name="T29" fmla="*/ 136 h 176"/>
              <a:gd name="T30" fmla="*/ 100 w 144"/>
              <a:gd name="T31" fmla="*/ 136 h 176"/>
              <a:gd name="T32" fmla="*/ 104 w 144"/>
              <a:gd name="T33" fmla="*/ 132 h 176"/>
              <a:gd name="T34" fmla="*/ 100 w 144"/>
              <a:gd name="T35" fmla="*/ 128 h 176"/>
              <a:gd name="T36" fmla="*/ 28 w 144"/>
              <a:gd name="T37" fmla="*/ 128 h 176"/>
              <a:gd name="T38" fmla="*/ 24 w 144"/>
              <a:gd name="T39" fmla="*/ 132 h 176"/>
              <a:gd name="T40" fmla="*/ 28 w 144"/>
              <a:gd name="T41" fmla="*/ 136 h 176"/>
              <a:gd name="T42" fmla="*/ 136 w 144"/>
              <a:gd name="T43" fmla="*/ 24 h 176"/>
              <a:gd name="T44" fmla="*/ 104 w 144"/>
              <a:gd name="T45" fmla="*/ 24 h 176"/>
              <a:gd name="T46" fmla="*/ 104 w 144"/>
              <a:gd name="T47" fmla="*/ 16 h 176"/>
              <a:gd name="T48" fmla="*/ 96 w 144"/>
              <a:gd name="T49" fmla="*/ 8 h 176"/>
              <a:gd name="T50" fmla="*/ 80 w 144"/>
              <a:gd name="T51" fmla="*/ 8 h 176"/>
              <a:gd name="T52" fmla="*/ 72 w 144"/>
              <a:gd name="T53" fmla="*/ 0 h 176"/>
              <a:gd name="T54" fmla="*/ 64 w 144"/>
              <a:gd name="T55" fmla="*/ 8 h 176"/>
              <a:gd name="T56" fmla="*/ 48 w 144"/>
              <a:gd name="T57" fmla="*/ 8 h 176"/>
              <a:gd name="T58" fmla="*/ 40 w 144"/>
              <a:gd name="T59" fmla="*/ 16 h 176"/>
              <a:gd name="T60" fmla="*/ 40 w 144"/>
              <a:gd name="T61" fmla="*/ 24 h 176"/>
              <a:gd name="T62" fmla="*/ 8 w 144"/>
              <a:gd name="T63" fmla="*/ 24 h 176"/>
              <a:gd name="T64" fmla="*/ 0 w 144"/>
              <a:gd name="T65" fmla="*/ 32 h 176"/>
              <a:gd name="T66" fmla="*/ 0 w 144"/>
              <a:gd name="T67" fmla="*/ 168 h 176"/>
              <a:gd name="T68" fmla="*/ 8 w 144"/>
              <a:gd name="T69" fmla="*/ 176 h 176"/>
              <a:gd name="T70" fmla="*/ 136 w 144"/>
              <a:gd name="T71" fmla="*/ 176 h 176"/>
              <a:gd name="T72" fmla="*/ 144 w 144"/>
              <a:gd name="T73" fmla="*/ 168 h 176"/>
              <a:gd name="T74" fmla="*/ 144 w 144"/>
              <a:gd name="T75" fmla="*/ 32 h 176"/>
              <a:gd name="T76" fmla="*/ 136 w 144"/>
              <a:gd name="T77" fmla="*/ 24 h 176"/>
              <a:gd name="T78" fmla="*/ 48 w 144"/>
              <a:gd name="T79" fmla="*/ 16 h 176"/>
              <a:gd name="T80" fmla="*/ 96 w 144"/>
              <a:gd name="T81" fmla="*/ 16 h 176"/>
              <a:gd name="T82" fmla="*/ 96 w 144"/>
              <a:gd name="T83" fmla="*/ 32 h 176"/>
              <a:gd name="T84" fmla="*/ 48 w 144"/>
              <a:gd name="T85" fmla="*/ 32 h 176"/>
              <a:gd name="T86" fmla="*/ 48 w 144"/>
              <a:gd name="T87" fmla="*/ 16 h 176"/>
              <a:gd name="T88" fmla="*/ 136 w 144"/>
              <a:gd name="T89" fmla="*/ 168 h 176"/>
              <a:gd name="T90" fmla="*/ 8 w 144"/>
              <a:gd name="T91" fmla="*/ 168 h 176"/>
              <a:gd name="T92" fmla="*/ 8 w 144"/>
              <a:gd name="T93" fmla="*/ 56 h 176"/>
              <a:gd name="T94" fmla="*/ 136 w 144"/>
              <a:gd name="T95" fmla="*/ 56 h 176"/>
              <a:gd name="T96" fmla="*/ 136 w 144"/>
              <a:gd name="T97" fmla="*/ 168 h 176"/>
              <a:gd name="T98" fmla="*/ 136 w 144"/>
              <a:gd name="T99" fmla="*/ 48 h 176"/>
              <a:gd name="T100" fmla="*/ 8 w 144"/>
              <a:gd name="T101" fmla="*/ 48 h 176"/>
              <a:gd name="T102" fmla="*/ 8 w 144"/>
              <a:gd name="T103" fmla="*/ 32 h 176"/>
              <a:gd name="T104" fmla="*/ 40 w 144"/>
              <a:gd name="T105" fmla="*/ 32 h 176"/>
              <a:gd name="T106" fmla="*/ 48 w 144"/>
              <a:gd name="T107" fmla="*/ 40 h 176"/>
              <a:gd name="T108" fmla="*/ 96 w 144"/>
              <a:gd name="T109" fmla="*/ 40 h 176"/>
              <a:gd name="T110" fmla="*/ 104 w 144"/>
              <a:gd name="T111" fmla="*/ 32 h 176"/>
              <a:gd name="T112" fmla="*/ 136 w 144"/>
              <a:gd name="T113" fmla="*/ 32 h 176"/>
              <a:gd name="T114" fmla="*/ 136 w 144"/>
              <a:gd name="T11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176">
                <a:moveTo>
                  <a:pt x="28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8" y="112"/>
                  <a:pt x="120" y="110"/>
                  <a:pt x="120" y="108"/>
                </a:cubicBezTo>
                <a:cubicBezTo>
                  <a:pt x="120" y="106"/>
                  <a:pt x="118" y="104"/>
                  <a:pt x="116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moveTo>
                  <a:pt x="28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moveTo>
                  <a:pt x="136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0" y="8"/>
                  <a:pt x="9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4" y="8"/>
                  <a:pt x="40" y="12"/>
                  <a:pt x="40" y="16"/>
                </a:cubicBezTo>
                <a:cubicBezTo>
                  <a:pt x="40" y="24"/>
                  <a:pt x="40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48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56"/>
                  <a:pt x="8" y="56"/>
                  <a:pt x="8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8"/>
                </a:lnTo>
                <a:close/>
                <a:moveTo>
                  <a:pt x="136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4" y="40"/>
                  <a:pt x="48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36"/>
                  <a:pt x="104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>
            <a:extLst>
              <a:ext uri="{FF2B5EF4-FFF2-40B4-BE49-F238E27FC236}">
                <a16:creationId xmlns:a16="http://schemas.microsoft.com/office/drawing/2014/main" id="{C87E99B2-43CA-42BD-94DC-CE145774EAD3}"/>
              </a:ext>
            </a:extLst>
          </p:cNvPr>
          <p:cNvSpPr>
            <a:spLocks noEditPoints="1"/>
          </p:cNvSpPr>
          <p:nvPr/>
        </p:nvSpPr>
        <p:spPr bwMode="auto">
          <a:xfrm>
            <a:off x="5923271" y="4728345"/>
            <a:ext cx="372858" cy="339633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842EB1-39ED-4266-8081-C3086AC768BE}"/>
              </a:ext>
            </a:extLst>
          </p:cNvPr>
          <p:cNvSpPr txBox="1"/>
          <p:nvPr/>
        </p:nvSpPr>
        <p:spPr>
          <a:xfrm>
            <a:off x="3751439" y="5493777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  <a:latin typeface="Oswald" panose="00000500000000000000" pitchFamily="2" charset="0"/>
              </a:rPr>
              <a:t>ANALYST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8DB15C-D2D5-45CE-89A2-7E22A450BD26}"/>
              </a:ext>
            </a:extLst>
          </p:cNvPr>
          <p:cNvSpPr/>
          <p:nvPr/>
        </p:nvSpPr>
        <p:spPr>
          <a:xfrm rot="5400000">
            <a:off x="3759346" y="4007577"/>
            <a:ext cx="853680" cy="1790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Freeform 92">
            <a:extLst>
              <a:ext uri="{FF2B5EF4-FFF2-40B4-BE49-F238E27FC236}">
                <a16:creationId xmlns:a16="http://schemas.microsoft.com/office/drawing/2014/main" id="{291A4748-CDDF-470D-97EC-27DA7D77F7D7}"/>
              </a:ext>
            </a:extLst>
          </p:cNvPr>
          <p:cNvSpPr>
            <a:spLocks noEditPoints="1"/>
          </p:cNvSpPr>
          <p:nvPr/>
        </p:nvSpPr>
        <p:spPr bwMode="auto">
          <a:xfrm>
            <a:off x="4006360" y="4726620"/>
            <a:ext cx="377050" cy="377050"/>
          </a:xfrm>
          <a:custGeom>
            <a:avLst/>
            <a:gdLst>
              <a:gd name="T0" fmla="*/ 138 w 176"/>
              <a:gd name="T1" fmla="*/ 133 h 176"/>
              <a:gd name="T2" fmla="*/ 152 w 176"/>
              <a:gd name="T3" fmla="*/ 96 h 176"/>
              <a:gd name="T4" fmla="*/ 96 w 176"/>
              <a:gd name="T5" fmla="*/ 40 h 176"/>
              <a:gd name="T6" fmla="*/ 40 w 176"/>
              <a:gd name="T7" fmla="*/ 96 h 176"/>
              <a:gd name="T8" fmla="*/ 96 w 176"/>
              <a:gd name="T9" fmla="*/ 152 h 176"/>
              <a:gd name="T10" fmla="*/ 133 w 176"/>
              <a:gd name="T11" fmla="*/ 138 h 176"/>
              <a:gd name="T12" fmla="*/ 138 w 176"/>
              <a:gd name="T13" fmla="*/ 144 h 176"/>
              <a:gd name="T14" fmla="*/ 138 w 176"/>
              <a:gd name="T15" fmla="*/ 144 h 176"/>
              <a:gd name="T16" fmla="*/ 138 w 176"/>
              <a:gd name="T17" fmla="*/ 144 h 176"/>
              <a:gd name="T18" fmla="*/ 169 w 176"/>
              <a:gd name="T19" fmla="*/ 175 h 176"/>
              <a:gd name="T20" fmla="*/ 172 w 176"/>
              <a:gd name="T21" fmla="*/ 176 h 176"/>
              <a:gd name="T22" fmla="*/ 176 w 176"/>
              <a:gd name="T23" fmla="*/ 172 h 176"/>
              <a:gd name="T24" fmla="*/ 175 w 176"/>
              <a:gd name="T25" fmla="*/ 169 h 176"/>
              <a:gd name="T26" fmla="*/ 138 w 176"/>
              <a:gd name="T27" fmla="*/ 133 h 176"/>
              <a:gd name="T28" fmla="*/ 96 w 176"/>
              <a:gd name="T29" fmla="*/ 144 h 176"/>
              <a:gd name="T30" fmla="*/ 48 w 176"/>
              <a:gd name="T31" fmla="*/ 96 h 176"/>
              <a:gd name="T32" fmla="*/ 96 w 176"/>
              <a:gd name="T33" fmla="*/ 48 h 176"/>
              <a:gd name="T34" fmla="*/ 144 w 176"/>
              <a:gd name="T35" fmla="*/ 96 h 176"/>
              <a:gd name="T36" fmla="*/ 96 w 176"/>
              <a:gd name="T37" fmla="*/ 144 h 176"/>
              <a:gd name="T38" fmla="*/ 160 w 176"/>
              <a:gd name="T39" fmla="*/ 16 h 176"/>
              <a:gd name="T40" fmla="*/ 88 w 176"/>
              <a:gd name="T41" fmla="*/ 16 h 176"/>
              <a:gd name="T42" fmla="*/ 56 w 176"/>
              <a:gd name="T43" fmla="*/ 0 h 176"/>
              <a:gd name="T44" fmla="*/ 16 w 176"/>
              <a:gd name="T45" fmla="*/ 0 h 176"/>
              <a:gd name="T46" fmla="*/ 0 w 176"/>
              <a:gd name="T47" fmla="*/ 16 h 176"/>
              <a:gd name="T48" fmla="*/ 0 w 176"/>
              <a:gd name="T49" fmla="*/ 128 h 176"/>
              <a:gd name="T50" fmla="*/ 16 w 176"/>
              <a:gd name="T51" fmla="*/ 144 h 176"/>
              <a:gd name="T52" fmla="*/ 54 w 176"/>
              <a:gd name="T53" fmla="*/ 144 h 176"/>
              <a:gd name="T54" fmla="*/ 46 w 176"/>
              <a:gd name="T55" fmla="*/ 136 h 176"/>
              <a:gd name="T56" fmla="*/ 16 w 176"/>
              <a:gd name="T57" fmla="*/ 136 h 176"/>
              <a:gd name="T58" fmla="*/ 8 w 176"/>
              <a:gd name="T59" fmla="*/ 128 h 176"/>
              <a:gd name="T60" fmla="*/ 8 w 176"/>
              <a:gd name="T61" fmla="*/ 48 h 176"/>
              <a:gd name="T62" fmla="*/ 54 w 176"/>
              <a:gd name="T63" fmla="*/ 48 h 176"/>
              <a:gd name="T64" fmla="*/ 65 w 176"/>
              <a:gd name="T65" fmla="*/ 40 h 176"/>
              <a:gd name="T66" fmla="*/ 8 w 176"/>
              <a:gd name="T67" fmla="*/ 40 h 176"/>
              <a:gd name="T68" fmla="*/ 8 w 176"/>
              <a:gd name="T69" fmla="*/ 16 h 176"/>
              <a:gd name="T70" fmla="*/ 16 w 176"/>
              <a:gd name="T71" fmla="*/ 8 h 176"/>
              <a:gd name="T72" fmla="*/ 56 w 176"/>
              <a:gd name="T73" fmla="*/ 8 h 176"/>
              <a:gd name="T74" fmla="*/ 88 w 176"/>
              <a:gd name="T75" fmla="*/ 24 h 176"/>
              <a:gd name="T76" fmla="*/ 160 w 176"/>
              <a:gd name="T77" fmla="*/ 24 h 176"/>
              <a:gd name="T78" fmla="*/ 168 w 176"/>
              <a:gd name="T79" fmla="*/ 32 h 176"/>
              <a:gd name="T80" fmla="*/ 168 w 176"/>
              <a:gd name="T81" fmla="*/ 40 h 176"/>
              <a:gd name="T82" fmla="*/ 127 w 176"/>
              <a:gd name="T83" fmla="*/ 40 h 176"/>
              <a:gd name="T84" fmla="*/ 138 w 176"/>
              <a:gd name="T85" fmla="*/ 48 h 176"/>
              <a:gd name="T86" fmla="*/ 168 w 176"/>
              <a:gd name="T87" fmla="*/ 48 h 176"/>
              <a:gd name="T88" fmla="*/ 168 w 176"/>
              <a:gd name="T89" fmla="*/ 128 h 176"/>
              <a:gd name="T90" fmla="*/ 160 w 176"/>
              <a:gd name="T91" fmla="*/ 136 h 176"/>
              <a:gd name="T92" fmla="*/ 153 w 176"/>
              <a:gd name="T93" fmla="*/ 136 h 176"/>
              <a:gd name="T94" fmla="*/ 161 w 176"/>
              <a:gd name="T95" fmla="*/ 144 h 176"/>
              <a:gd name="T96" fmla="*/ 176 w 176"/>
              <a:gd name="T97" fmla="*/ 128 h 176"/>
              <a:gd name="T98" fmla="*/ 176 w 176"/>
              <a:gd name="T99" fmla="*/ 32 h 176"/>
              <a:gd name="T100" fmla="*/ 160 w 176"/>
              <a:gd name="T10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76">
                <a:moveTo>
                  <a:pt x="138" y="133"/>
                </a:moveTo>
                <a:cubicBezTo>
                  <a:pt x="147" y="123"/>
                  <a:pt x="152" y="110"/>
                  <a:pt x="152" y="96"/>
                </a:cubicBezTo>
                <a:cubicBezTo>
                  <a:pt x="152" y="65"/>
                  <a:pt x="127" y="40"/>
                  <a:pt x="96" y="40"/>
                </a:cubicBezTo>
                <a:cubicBezTo>
                  <a:pt x="65" y="40"/>
                  <a:pt x="40" y="65"/>
                  <a:pt x="40" y="96"/>
                </a:cubicBezTo>
                <a:cubicBezTo>
                  <a:pt x="40" y="127"/>
                  <a:pt x="65" y="152"/>
                  <a:pt x="96" y="152"/>
                </a:cubicBezTo>
                <a:cubicBezTo>
                  <a:pt x="110" y="152"/>
                  <a:pt x="123" y="147"/>
                  <a:pt x="133" y="138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38" y="133"/>
                </a:lnTo>
                <a:close/>
                <a:moveTo>
                  <a:pt x="96" y="144"/>
                </a:moveTo>
                <a:cubicBezTo>
                  <a:pt x="69" y="144"/>
                  <a:pt x="48" y="123"/>
                  <a:pt x="48" y="96"/>
                </a:cubicBezTo>
                <a:cubicBezTo>
                  <a:pt x="48" y="69"/>
                  <a:pt x="69" y="48"/>
                  <a:pt x="96" y="48"/>
                </a:cubicBezTo>
                <a:cubicBezTo>
                  <a:pt x="123" y="48"/>
                  <a:pt x="144" y="69"/>
                  <a:pt x="144" y="96"/>
                </a:cubicBezTo>
                <a:cubicBezTo>
                  <a:pt x="144" y="123"/>
                  <a:pt x="123" y="144"/>
                  <a:pt x="96" y="144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1" y="142"/>
                  <a:pt x="48" y="139"/>
                  <a:pt x="46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7" y="45"/>
                  <a:pt x="61" y="4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31" y="42"/>
                  <a:pt x="135" y="45"/>
                  <a:pt x="13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3" y="136"/>
                  <a:pt x="153" y="136"/>
                  <a:pt x="153" y="136"/>
                </a:cubicBezTo>
                <a:cubicBezTo>
                  <a:pt x="161" y="144"/>
                  <a:pt x="161" y="144"/>
                  <a:pt x="161" y="144"/>
                </a:cubicBezTo>
                <a:cubicBezTo>
                  <a:pt x="169" y="143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Shape 1701">
            <a:extLst>
              <a:ext uri="{FF2B5EF4-FFF2-40B4-BE49-F238E27FC236}">
                <a16:creationId xmlns:a16="http://schemas.microsoft.com/office/drawing/2014/main" id="{3EB4778C-3DDA-4437-8155-8A5906FC732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7797"/>
          <a:stretch/>
        </p:blipFill>
        <p:spPr>
          <a:xfrm>
            <a:off x="7535346" y="2639304"/>
            <a:ext cx="4354484" cy="3983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8C9BE382-3851-448D-B848-2DB61C73BC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84" b="4484"/>
          <a:stretch>
            <a:fillRect/>
          </a:stretch>
        </p:blipFill>
        <p:spPr/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AC4294B-B844-48B6-B948-B27E63910397}"/>
              </a:ext>
            </a:extLst>
          </p:cNvPr>
          <p:cNvSpPr txBox="1"/>
          <p:nvPr/>
        </p:nvSpPr>
        <p:spPr>
          <a:xfrm>
            <a:off x="9462594" y="2955920"/>
            <a:ext cx="2128729" cy="3113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latin typeface="Ubuntu" panose="020B0504030602030204" pitchFamily="34" charset="0"/>
              </a:rPr>
              <a:t>HOME     SERVICE   CONTACT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293AF5C-CD23-4E0C-905F-65B9A3FB855C}"/>
              </a:ext>
            </a:extLst>
          </p:cNvPr>
          <p:cNvSpPr/>
          <p:nvPr/>
        </p:nvSpPr>
        <p:spPr>
          <a:xfrm>
            <a:off x="9080665" y="4179669"/>
            <a:ext cx="1261405" cy="118620"/>
          </a:xfrm>
          <a:custGeom>
            <a:avLst/>
            <a:gdLst/>
            <a:ahLst/>
            <a:cxnLst/>
            <a:rect l="l" t="t" r="r" b="b"/>
            <a:pathLst>
              <a:path w="1590563" h="149573">
                <a:moveTo>
                  <a:pt x="337654" y="30138"/>
                </a:moveTo>
                <a:lnTo>
                  <a:pt x="317227" y="91530"/>
                </a:lnTo>
                <a:lnTo>
                  <a:pt x="358192" y="91530"/>
                </a:lnTo>
                <a:lnTo>
                  <a:pt x="337765" y="30138"/>
                </a:lnTo>
                <a:close/>
                <a:moveTo>
                  <a:pt x="1362856" y="25003"/>
                </a:moveTo>
                <a:lnTo>
                  <a:pt x="1362856" y="65968"/>
                </a:lnTo>
                <a:lnTo>
                  <a:pt x="1377813" y="65968"/>
                </a:lnTo>
                <a:cubicBezTo>
                  <a:pt x="1381981" y="65968"/>
                  <a:pt x="1385627" y="65466"/>
                  <a:pt x="1388752" y="64461"/>
                </a:cubicBezTo>
                <a:cubicBezTo>
                  <a:pt x="1391878" y="63457"/>
                  <a:pt x="1394482" y="62043"/>
                  <a:pt x="1396566" y="60220"/>
                </a:cubicBezTo>
                <a:cubicBezTo>
                  <a:pt x="1398649" y="58397"/>
                  <a:pt x="1400212" y="56220"/>
                  <a:pt x="1401254" y="53690"/>
                </a:cubicBezTo>
                <a:cubicBezTo>
                  <a:pt x="1402296" y="51160"/>
                  <a:pt x="1402816" y="48332"/>
                  <a:pt x="1402816" y="45207"/>
                </a:cubicBezTo>
                <a:cubicBezTo>
                  <a:pt x="1402816" y="40444"/>
                  <a:pt x="1401737" y="36426"/>
                  <a:pt x="1399579" y="33152"/>
                </a:cubicBezTo>
                <a:cubicBezTo>
                  <a:pt x="1397421" y="29878"/>
                  <a:pt x="1393887" y="27571"/>
                  <a:pt x="1388975" y="26231"/>
                </a:cubicBezTo>
                <a:cubicBezTo>
                  <a:pt x="1387487" y="25859"/>
                  <a:pt x="1385794" y="25561"/>
                  <a:pt x="1383897" y="25338"/>
                </a:cubicBezTo>
                <a:cubicBezTo>
                  <a:pt x="1381999" y="25115"/>
                  <a:pt x="1379376" y="25003"/>
                  <a:pt x="1376027" y="25003"/>
                </a:cubicBezTo>
                <a:close/>
                <a:moveTo>
                  <a:pt x="496081" y="25003"/>
                </a:moveTo>
                <a:lnTo>
                  <a:pt x="496081" y="65968"/>
                </a:lnTo>
                <a:lnTo>
                  <a:pt x="511038" y="65968"/>
                </a:lnTo>
                <a:cubicBezTo>
                  <a:pt x="515206" y="65968"/>
                  <a:pt x="518852" y="65466"/>
                  <a:pt x="521977" y="64461"/>
                </a:cubicBezTo>
                <a:cubicBezTo>
                  <a:pt x="525103" y="63457"/>
                  <a:pt x="527707" y="62043"/>
                  <a:pt x="529791" y="60220"/>
                </a:cubicBezTo>
                <a:cubicBezTo>
                  <a:pt x="531874" y="58397"/>
                  <a:pt x="533437" y="56220"/>
                  <a:pt x="534479" y="53690"/>
                </a:cubicBezTo>
                <a:cubicBezTo>
                  <a:pt x="535521" y="51160"/>
                  <a:pt x="536041" y="48332"/>
                  <a:pt x="536041" y="45207"/>
                </a:cubicBezTo>
                <a:cubicBezTo>
                  <a:pt x="536041" y="40444"/>
                  <a:pt x="534962" y="36426"/>
                  <a:pt x="532804" y="33152"/>
                </a:cubicBezTo>
                <a:cubicBezTo>
                  <a:pt x="530646" y="29878"/>
                  <a:pt x="527112" y="27571"/>
                  <a:pt x="522200" y="26231"/>
                </a:cubicBezTo>
                <a:cubicBezTo>
                  <a:pt x="520712" y="25859"/>
                  <a:pt x="519019" y="25561"/>
                  <a:pt x="517122" y="25338"/>
                </a:cubicBezTo>
                <a:cubicBezTo>
                  <a:pt x="515224" y="25115"/>
                  <a:pt x="512601" y="25003"/>
                  <a:pt x="509252" y="25003"/>
                </a:cubicBezTo>
                <a:close/>
                <a:moveTo>
                  <a:pt x="1204949" y="24110"/>
                </a:moveTo>
                <a:cubicBezTo>
                  <a:pt x="1197731" y="24110"/>
                  <a:pt x="1191704" y="25468"/>
                  <a:pt x="1186867" y="28185"/>
                </a:cubicBezTo>
                <a:cubicBezTo>
                  <a:pt x="1182030" y="30901"/>
                  <a:pt x="1178123" y="34528"/>
                  <a:pt x="1175147" y="39068"/>
                </a:cubicBezTo>
                <a:cubicBezTo>
                  <a:pt x="1172170" y="43607"/>
                  <a:pt x="1170068" y="48909"/>
                  <a:pt x="1168840" y="54974"/>
                </a:cubicBezTo>
                <a:cubicBezTo>
                  <a:pt x="1167612" y="61038"/>
                  <a:pt x="1166998" y="67457"/>
                  <a:pt x="1166998" y="74228"/>
                </a:cubicBezTo>
                <a:cubicBezTo>
                  <a:pt x="1166998" y="82116"/>
                  <a:pt x="1167594" y="89204"/>
                  <a:pt x="1168784" y="95492"/>
                </a:cubicBezTo>
                <a:cubicBezTo>
                  <a:pt x="1169975" y="101780"/>
                  <a:pt x="1171984" y="107157"/>
                  <a:pt x="1174812" y="111621"/>
                </a:cubicBezTo>
                <a:cubicBezTo>
                  <a:pt x="1177640" y="116086"/>
                  <a:pt x="1181435" y="119491"/>
                  <a:pt x="1186197" y="121835"/>
                </a:cubicBezTo>
                <a:cubicBezTo>
                  <a:pt x="1190960" y="124179"/>
                  <a:pt x="1196950" y="125351"/>
                  <a:pt x="1204168" y="125351"/>
                </a:cubicBezTo>
                <a:cubicBezTo>
                  <a:pt x="1211386" y="125351"/>
                  <a:pt x="1217414" y="124011"/>
                  <a:pt x="1222251" y="121332"/>
                </a:cubicBezTo>
                <a:cubicBezTo>
                  <a:pt x="1227088" y="118653"/>
                  <a:pt x="1230994" y="115007"/>
                  <a:pt x="1233971" y="110394"/>
                </a:cubicBezTo>
                <a:cubicBezTo>
                  <a:pt x="1236948" y="105780"/>
                  <a:pt x="1239050" y="100403"/>
                  <a:pt x="1240278" y="94264"/>
                </a:cubicBezTo>
                <a:cubicBezTo>
                  <a:pt x="1241505" y="88125"/>
                  <a:pt x="1242119" y="81595"/>
                  <a:pt x="1242119" y="74675"/>
                </a:cubicBezTo>
                <a:cubicBezTo>
                  <a:pt x="1242119" y="67085"/>
                  <a:pt x="1241524" y="60183"/>
                  <a:pt x="1240333" y="53969"/>
                </a:cubicBezTo>
                <a:cubicBezTo>
                  <a:pt x="1239143" y="47755"/>
                  <a:pt x="1237115" y="42435"/>
                  <a:pt x="1234250" y="38007"/>
                </a:cubicBezTo>
                <a:cubicBezTo>
                  <a:pt x="1231385" y="33580"/>
                  <a:pt x="1227571" y="30157"/>
                  <a:pt x="1222809" y="27738"/>
                </a:cubicBezTo>
                <a:cubicBezTo>
                  <a:pt x="1218046" y="25320"/>
                  <a:pt x="1212093" y="24110"/>
                  <a:pt x="1204949" y="24110"/>
                </a:cubicBezTo>
                <a:close/>
                <a:moveTo>
                  <a:pt x="1513656" y="2568"/>
                </a:moveTo>
                <a:lnTo>
                  <a:pt x="1585763" y="2568"/>
                </a:lnTo>
                <a:cubicBezTo>
                  <a:pt x="1586433" y="2568"/>
                  <a:pt x="1587028" y="2754"/>
                  <a:pt x="1587549" y="3126"/>
                </a:cubicBezTo>
                <a:cubicBezTo>
                  <a:pt x="1588070" y="3498"/>
                  <a:pt x="1588517" y="4149"/>
                  <a:pt x="1588889" y="5079"/>
                </a:cubicBezTo>
                <a:cubicBezTo>
                  <a:pt x="1589261" y="6009"/>
                  <a:pt x="1589540" y="7200"/>
                  <a:pt x="1589726" y="8651"/>
                </a:cubicBezTo>
                <a:cubicBezTo>
                  <a:pt x="1589912" y="10102"/>
                  <a:pt x="1590005" y="11944"/>
                  <a:pt x="1590005" y="14176"/>
                </a:cubicBezTo>
                <a:cubicBezTo>
                  <a:pt x="1590005" y="16260"/>
                  <a:pt x="1589912" y="18027"/>
                  <a:pt x="1589726" y="19478"/>
                </a:cubicBezTo>
                <a:cubicBezTo>
                  <a:pt x="1589540" y="20929"/>
                  <a:pt x="1589261" y="22101"/>
                  <a:pt x="1588889" y="22994"/>
                </a:cubicBezTo>
                <a:cubicBezTo>
                  <a:pt x="1588517" y="23887"/>
                  <a:pt x="1588070" y="24538"/>
                  <a:pt x="1587549" y="24948"/>
                </a:cubicBezTo>
                <a:cubicBezTo>
                  <a:pt x="1587028" y="25357"/>
                  <a:pt x="1586433" y="25561"/>
                  <a:pt x="1585763" y="25561"/>
                </a:cubicBezTo>
                <a:lnTo>
                  <a:pt x="1534195" y="25561"/>
                </a:lnTo>
                <a:lnTo>
                  <a:pt x="1534195" y="60834"/>
                </a:lnTo>
                <a:lnTo>
                  <a:pt x="1577838" y="60834"/>
                </a:lnTo>
                <a:cubicBezTo>
                  <a:pt x="1578508" y="60834"/>
                  <a:pt x="1579122" y="61038"/>
                  <a:pt x="1579680" y="61448"/>
                </a:cubicBezTo>
                <a:cubicBezTo>
                  <a:pt x="1580238" y="61857"/>
                  <a:pt x="1580703" y="62489"/>
                  <a:pt x="1581075" y="63345"/>
                </a:cubicBezTo>
                <a:cubicBezTo>
                  <a:pt x="1581447" y="64201"/>
                  <a:pt x="1581726" y="65354"/>
                  <a:pt x="1581913" y="66805"/>
                </a:cubicBezTo>
                <a:cubicBezTo>
                  <a:pt x="1582099" y="68257"/>
                  <a:pt x="1582192" y="70024"/>
                  <a:pt x="1582192" y="72107"/>
                </a:cubicBezTo>
                <a:cubicBezTo>
                  <a:pt x="1582192" y="74265"/>
                  <a:pt x="1582099" y="76051"/>
                  <a:pt x="1581913" y="77465"/>
                </a:cubicBezTo>
                <a:cubicBezTo>
                  <a:pt x="1581726" y="78879"/>
                  <a:pt x="1581447" y="80014"/>
                  <a:pt x="1581075" y="80870"/>
                </a:cubicBezTo>
                <a:cubicBezTo>
                  <a:pt x="1580703" y="81726"/>
                  <a:pt x="1580238" y="82339"/>
                  <a:pt x="1579680" y="82711"/>
                </a:cubicBezTo>
                <a:cubicBezTo>
                  <a:pt x="1579122" y="83084"/>
                  <a:pt x="1578508" y="83270"/>
                  <a:pt x="1577838" y="83270"/>
                </a:cubicBezTo>
                <a:lnTo>
                  <a:pt x="1534195" y="83270"/>
                </a:lnTo>
                <a:lnTo>
                  <a:pt x="1534195" y="124011"/>
                </a:lnTo>
                <a:lnTo>
                  <a:pt x="1586210" y="124011"/>
                </a:lnTo>
                <a:cubicBezTo>
                  <a:pt x="1586880" y="124011"/>
                  <a:pt x="1587494" y="124216"/>
                  <a:pt x="1588052" y="124625"/>
                </a:cubicBezTo>
                <a:cubicBezTo>
                  <a:pt x="1588610" y="125034"/>
                  <a:pt x="1589075" y="125686"/>
                  <a:pt x="1589447" y="126579"/>
                </a:cubicBezTo>
                <a:cubicBezTo>
                  <a:pt x="1589819" y="127472"/>
                  <a:pt x="1590098" y="128644"/>
                  <a:pt x="1590284" y="130095"/>
                </a:cubicBezTo>
                <a:cubicBezTo>
                  <a:pt x="1590470" y="131546"/>
                  <a:pt x="1590563" y="133350"/>
                  <a:pt x="1590563" y="135508"/>
                </a:cubicBezTo>
                <a:cubicBezTo>
                  <a:pt x="1590563" y="137666"/>
                  <a:pt x="1590470" y="139471"/>
                  <a:pt x="1590284" y="140922"/>
                </a:cubicBezTo>
                <a:cubicBezTo>
                  <a:pt x="1590098" y="142373"/>
                  <a:pt x="1589819" y="143545"/>
                  <a:pt x="1589447" y="144438"/>
                </a:cubicBezTo>
                <a:cubicBezTo>
                  <a:pt x="1589075" y="145331"/>
                  <a:pt x="1588610" y="145982"/>
                  <a:pt x="1588052" y="146391"/>
                </a:cubicBezTo>
                <a:cubicBezTo>
                  <a:pt x="1587494" y="146801"/>
                  <a:pt x="1586880" y="147005"/>
                  <a:pt x="1586210" y="147005"/>
                </a:cubicBezTo>
                <a:lnTo>
                  <a:pt x="1513656" y="147005"/>
                </a:lnTo>
                <a:cubicBezTo>
                  <a:pt x="1511201" y="147005"/>
                  <a:pt x="1509136" y="146280"/>
                  <a:pt x="1507461" y="144829"/>
                </a:cubicBezTo>
                <a:cubicBezTo>
                  <a:pt x="1505787" y="143378"/>
                  <a:pt x="1504950" y="141015"/>
                  <a:pt x="1504950" y="137741"/>
                </a:cubicBezTo>
                <a:lnTo>
                  <a:pt x="1504950" y="11832"/>
                </a:lnTo>
                <a:cubicBezTo>
                  <a:pt x="1504950" y="8558"/>
                  <a:pt x="1505787" y="6195"/>
                  <a:pt x="1507461" y="4744"/>
                </a:cubicBezTo>
                <a:cubicBezTo>
                  <a:pt x="1509136" y="3293"/>
                  <a:pt x="1511201" y="2568"/>
                  <a:pt x="1513656" y="2568"/>
                </a:cubicBezTo>
                <a:close/>
                <a:moveTo>
                  <a:pt x="1342206" y="2568"/>
                </a:moveTo>
                <a:lnTo>
                  <a:pt x="1379599" y="2568"/>
                </a:lnTo>
                <a:cubicBezTo>
                  <a:pt x="1383394" y="2568"/>
                  <a:pt x="1386520" y="2642"/>
                  <a:pt x="1388975" y="2791"/>
                </a:cubicBezTo>
                <a:cubicBezTo>
                  <a:pt x="1391431" y="2940"/>
                  <a:pt x="1393664" y="3126"/>
                  <a:pt x="1395673" y="3349"/>
                </a:cubicBezTo>
                <a:cubicBezTo>
                  <a:pt x="1401477" y="4167"/>
                  <a:pt x="1406705" y="5581"/>
                  <a:pt x="1411355" y="7591"/>
                </a:cubicBezTo>
                <a:cubicBezTo>
                  <a:pt x="1416006" y="9600"/>
                  <a:pt x="1419950" y="12223"/>
                  <a:pt x="1423187" y="15460"/>
                </a:cubicBezTo>
                <a:cubicBezTo>
                  <a:pt x="1426424" y="18697"/>
                  <a:pt x="1428899" y="22529"/>
                  <a:pt x="1430610" y="26957"/>
                </a:cubicBezTo>
                <a:cubicBezTo>
                  <a:pt x="1432322" y="31384"/>
                  <a:pt x="1433177" y="36463"/>
                  <a:pt x="1433177" y="42193"/>
                </a:cubicBezTo>
                <a:cubicBezTo>
                  <a:pt x="1433177" y="47030"/>
                  <a:pt x="1432563" y="51439"/>
                  <a:pt x="1431336" y="55420"/>
                </a:cubicBezTo>
                <a:cubicBezTo>
                  <a:pt x="1430108" y="59401"/>
                  <a:pt x="1428303" y="62955"/>
                  <a:pt x="1425922" y="66080"/>
                </a:cubicBezTo>
                <a:cubicBezTo>
                  <a:pt x="1423541" y="69205"/>
                  <a:pt x="1420601" y="71921"/>
                  <a:pt x="1417104" y="74228"/>
                </a:cubicBezTo>
                <a:cubicBezTo>
                  <a:pt x="1413607" y="76535"/>
                  <a:pt x="1409625" y="78395"/>
                  <a:pt x="1405161" y="79809"/>
                </a:cubicBezTo>
                <a:cubicBezTo>
                  <a:pt x="1407319" y="80851"/>
                  <a:pt x="1409346" y="82116"/>
                  <a:pt x="1411244" y="83604"/>
                </a:cubicBezTo>
                <a:cubicBezTo>
                  <a:pt x="1413141" y="85093"/>
                  <a:pt x="1414927" y="86897"/>
                  <a:pt x="1416602" y="89018"/>
                </a:cubicBezTo>
                <a:cubicBezTo>
                  <a:pt x="1418276" y="91139"/>
                  <a:pt x="1419857" y="93557"/>
                  <a:pt x="1421346" y="96273"/>
                </a:cubicBezTo>
                <a:cubicBezTo>
                  <a:pt x="1422834" y="98990"/>
                  <a:pt x="1424285" y="102059"/>
                  <a:pt x="1425699" y="105482"/>
                </a:cubicBezTo>
                <a:lnTo>
                  <a:pt x="1437865" y="133946"/>
                </a:lnTo>
                <a:cubicBezTo>
                  <a:pt x="1438982" y="136773"/>
                  <a:pt x="1439726" y="138838"/>
                  <a:pt x="1440098" y="140141"/>
                </a:cubicBezTo>
                <a:cubicBezTo>
                  <a:pt x="1440470" y="141443"/>
                  <a:pt x="1440656" y="142466"/>
                  <a:pt x="1440656" y="143210"/>
                </a:cubicBezTo>
                <a:cubicBezTo>
                  <a:pt x="1440656" y="144029"/>
                  <a:pt x="1440507" y="144717"/>
                  <a:pt x="1440210" y="145275"/>
                </a:cubicBezTo>
                <a:cubicBezTo>
                  <a:pt x="1439912" y="145833"/>
                  <a:pt x="1439205" y="146298"/>
                  <a:pt x="1438089" y="146670"/>
                </a:cubicBezTo>
                <a:cubicBezTo>
                  <a:pt x="1436973" y="147042"/>
                  <a:pt x="1435335" y="147303"/>
                  <a:pt x="1433177" y="147452"/>
                </a:cubicBezTo>
                <a:cubicBezTo>
                  <a:pt x="1431019" y="147601"/>
                  <a:pt x="1428080" y="147675"/>
                  <a:pt x="1424359" y="147675"/>
                </a:cubicBezTo>
                <a:cubicBezTo>
                  <a:pt x="1421234" y="147675"/>
                  <a:pt x="1418741" y="147601"/>
                  <a:pt x="1416881" y="147452"/>
                </a:cubicBezTo>
                <a:cubicBezTo>
                  <a:pt x="1415020" y="147303"/>
                  <a:pt x="1413551" y="147024"/>
                  <a:pt x="1412472" y="146615"/>
                </a:cubicBezTo>
                <a:cubicBezTo>
                  <a:pt x="1411393" y="146205"/>
                  <a:pt x="1410630" y="145684"/>
                  <a:pt x="1410183" y="145052"/>
                </a:cubicBezTo>
                <a:cubicBezTo>
                  <a:pt x="1409737" y="144419"/>
                  <a:pt x="1409365" y="143657"/>
                  <a:pt x="1409067" y="142764"/>
                </a:cubicBezTo>
                <a:lnTo>
                  <a:pt x="1396119" y="110505"/>
                </a:lnTo>
                <a:cubicBezTo>
                  <a:pt x="1394557" y="106859"/>
                  <a:pt x="1393031" y="103622"/>
                  <a:pt x="1391543" y="100794"/>
                </a:cubicBezTo>
                <a:cubicBezTo>
                  <a:pt x="1390054" y="97966"/>
                  <a:pt x="1388399" y="95604"/>
                  <a:pt x="1386576" y="93706"/>
                </a:cubicBezTo>
                <a:cubicBezTo>
                  <a:pt x="1384752" y="91809"/>
                  <a:pt x="1382650" y="90376"/>
                  <a:pt x="1380269" y="89409"/>
                </a:cubicBezTo>
                <a:cubicBezTo>
                  <a:pt x="1377888" y="88441"/>
                  <a:pt x="1375134" y="87958"/>
                  <a:pt x="1372009" y="87958"/>
                </a:cubicBezTo>
                <a:lnTo>
                  <a:pt x="1362856" y="87958"/>
                </a:lnTo>
                <a:lnTo>
                  <a:pt x="1362856" y="142987"/>
                </a:lnTo>
                <a:cubicBezTo>
                  <a:pt x="1362856" y="143731"/>
                  <a:pt x="1362614" y="144401"/>
                  <a:pt x="1362131" y="144996"/>
                </a:cubicBezTo>
                <a:cubicBezTo>
                  <a:pt x="1361647" y="145591"/>
                  <a:pt x="1360847" y="146075"/>
                  <a:pt x="1359731" y="146447"/>
                </a:cubicBezTo>
                <a:cubicBezTo>
                  <a:pt x="1358615" y="146819"/>
                  <a:pt x="1357126" y="147117"/>
                  <a:pt x="1355266" y="147340"/>
                </a:cubicBezTo>
                <a:cubicBezTo>
                  <a:pt x="1353406" y="147563"/>
                  <a:pt x="1351024" y="147675"/>
                  <a:pt x="1348122" y="147675"/>
                </a:cubicBezTo>
                <a:cubicBezTo>
                  <a:pt x="1345294" y="147675"/>
                  <a:pt x="1342932" y="147563"/>
                  <a:pt x="1341034" y="147340"/>
                </a:cubicBezTo>
                <a:cubicBezTo>
                  <a:pt x="1339137" y="147117"/>
                  <a:pt x="1337630" y="146819"/>
                  <a:pt x="1336514" y="146447"/>
                </a:cubicBezTo>
                <a:cubicBezTo>
                  <a:pt x="1335397" y="146075"/>
                  <a:pt x="1334616" y="145591"/>
                  <a:pt x="1334170" y="144996"/>
                </a:cubicBezTo>
                <a:cubicBezTo>
                  <a:pt x="1333723" y="144401"/>
                  <a:pt x="1333500" y="143731"/>
                  <a:pt x="1333500" y="142987"/>
                </a:cubicBezTo>
                <a:lnTo>
                  <a:pt x="1333500" y="11832"/>
                </a:lnTo>
                <a:cubicBezTo>
                  <a:pt x="1333500" y="8558"/>
                  <a:pt x="1334337" y="6195"/>
                  <a:pt x="1336011" y="4744"/>
                </a:cubicBezTo>
                <a:cubicBezTo>
                  <a:pt x="1337686" y="3293"/>
                  <a:pt x="1339751" y="2568"/>
                  <a:pt x="1342206" y="2568"/>
                </a:cubicBezTo>
                <a:close/>
                <a:moveTo>
                  <a:pt x="915925" y="2568"/>
                </a:moveTo>
                <a:lnTo>
                  <a:pt x="935124" y="2568"/>
                </a:lnTo>
                <a:cubicBezTo>
                  <a:pt x="938547" y="2568"/>
                  <a:pt x="941486" y="2847"/>
                  <a:pt x="943942" y="3405"/>
                </a:cubicBezTo>
                <a:cubicBezTo>
                  <a:pt x="946398" y="3963"/>
                  <a:pt x="948519" y="4893"/>
                  <a:pt x="950305" y="6195"/>
                </a:cubicBezTo>
                <a:cubicBezTo>
                  <a:pt x="952090" y="7497"/>
                  <a:pt x="953579" y="9209"/>
                  <a:pt x="954769" y="11330"/>
                </a:cubicBezTo>
                <a:cubicBezTo>
                  <a:pt x="955960" y="13451"/>
                  <a:pt x="957002" y="16074"/>
                  <a:pt x="957895" y="19199"/>
                </a:cubicBezTo>
                <a:lnTo>
                  <a:pt x="989149" y="105259"/>
                </a:lnTo>
                <a:lnTo>
                  <a:pt x="989595" y="105259"/>
                </a:lnTo>
                <a:lnTo>
                  <a:pt x="1021965" y="19422"/>
                </a:lnTo>
                <a:cubicBezTo>
                  <a:pt x="1022933" y="16297"/>
                  <a:pt x="1023993" y="13655"/>
                  <a:pt x="1025147" y="11497"/>
                </a:cubicBezTo>
                <a:cubicBezTo>
                  <a:pt x="1026300" y="9339"/>
                  <a:pt x="1027639" y="7591"/>
                  <a:pt x="1029165" y="6251"/>
                </a:cubicBezTo>
                <a:cubicBezTo>
                  <a:pt x="1030690" y="4912"/>
                  <a:pt x="1032495" y="3963"/>
                  <a:pt x="1034578" y="3405"/>
                </a:cubicBezTo>
                <a:cubicBezTo>
                  <a:pt x="1036662" y="2847"/>
                  <a:pt x="1039081" y="2568"/>
                  <a:pt x="1041834" y="2568"/>
                </a:cubicBezTo>
                <a:lnTo>
                  <a:pt x="1061591" y="2568"/>
                </a:lnTo>
                <a:cubicBezTo>
                  <a:pt x="1063600" y="2568"/>
                  <a:pt x="1065330" y="2828"/>
                  <a:pt x="1066781" y="3349"/>
                </a:cubicBezTo>
                <a:cubicBezTo>
                  <a:pt x="1068232" y="3870"/>
                  <a:pt x="1069423" y="4633"/>
                  <a:pt x="1070353" y="5637"/>
                </a:cubicBezTo>
                <a:cubicBezTo>
                  <a:pt x="1071283" y="6642"/>
                  <a:pt x="1071990" y="7870"/>
                  <a:pt x="1072474" y="9321"/>
                </a:cubicBezTo>
                <a:cubicBezTo>
                  <a:pt x="1072958" y="10772"/>
                  <a:pt x="1073199" y="12427"/>
                  <a:pt x="1073199" y="14288"/>
                </a:cubicBezTo>
                <a:lnTo>
                  <a:pt x="1073199" y="142987"/>
                </a:lnTo>
                <a:cubicBezTo>
                  <a:pt x="1073199" y="143731"/>
                  <a:pt x="1072995" y="144401"/>
                  <a:pt x="1072585" y="144996"/>
                </a:cubicBezTo>
                <a:cubicBezTo>
                  <a:pt x="1072176" y="145591"/>
                  <a:pt x="1071432" y="146075"/>
                  <a:pt x="1070353" y="146447"/>
                </a:cubicBezTo>
                <a:cubicBezTo>
                  <a:pt x="1069274" y="146819"/>
                  <a:pt x="1067842" y="147117"/>
                  <a:pt x="1066056" y="147340"/>
                </a:cubicBezTo>
                <a:cubicBezTo>
                  <a:pt x="1064270" y="147563"/>
                  <a:pt x="1062000" y="147675"/>
                  <a:pt x="1059247" y="147675"/>
                </a:cubicBezTo>
                <a:cubicBezTo>
                  <a:pt x="1056568" y="147675"/>
                  <a:pt x="1054335" y="147563"/>
                  <a:pt x="1052549" y="147340"/>
                </a:cubicBezTo>
                <a:cubicBezTo>
                  <a:pt x="1050764" y="147117"/>
                  <a:pt x="1049350" y="146819"/>
                  <a:pt x="1048308" y="146447"/>
                </a:cubicBezTo>
                <a:cubicBezTo>
                  <a:pt x="1047266" y="146075"/>
                  <a:pt x="1046522" y="145591"/>
                  <a:pt x="1046075" y="144996"/>
                </a:cubicBezTo>
                <a:cubicBezTo>
                  <a:pt x="1045629" y="144401"/>
                  <a:pt x="1045406" y="143731"/>
                  <a:pt x="1045406" y="142987"/>
                </a:cubicBezTo>
                <a:lnTo>
                  <a:pt x="1045406" y="25450"/>
                </a:lnTo>
                <a:lnTo>
                  <a:pt x="1045182" y="25450"/>
                </a:lnTo>
                <a:lnTo>
                  <a:pt x="1003325" y="142875"/>
                </a:lnTo>
                <a:cubicBezTo>
                  <a:pt x="1003027" y="143843"/>
                  <a:pt x="1002543" y="144643"/>
                  <a:pt x="1001874" y="145275"/>
                </a:cubicBezTo>
                <a:cubicBezTo>
                  <a:pt x="1001204" y="145908"/>
                  <a:pt x="1000292" y="146410"/>
                  <a:pt x="999139" y="146782"/>
                </a:cubicBezTo>
                <a:cubicBezTo>
                  <a:pt x="997985" y="147154"/>
                  <a:pt x="996516" y="147396"/>
                  <a:pt x="994730" y="147508"/>
                </a:cubicBezTo>
                <a:cubicBezTo>
                  <a:pt x="992944" y="147619"/>
                  <a:pt x="990786" y="147675"/>
                  <a:pt x="988256" y="147675"/>
                </a:cubicBezTo>
                <a:cubicBezTo>
                  <a:pt x="985726" y="147675"/>
                  <a:pt x="983568" y="147582"/>
                  <a:pt x="981782" y="147396"/>
                </a:cubicBezTo>
                <a:cubicBezTo>
                  <a:pt x="979996" y="147210"/>
                  <a:pt x="978526" y="146912"/>
                  <a:pt x="977373" y="146503"/>
                </a:cubicBezTo>
                <a:cubicBezTo>
                  <a:pt x="976219" y="146094"/>
                  <a:pt x="975308" y="145591"/>
                  <a:pt x="974638" y="144996"/>
                </a:cubicBezTo>
                <a:cubicBezTo>
                  <a:pt x="973968" y="144401"/>
                  <a:pt x="973522" y="143694"/>
                  <a:pt x="973299" y="142875"/>
                </a:cubicBezTo>
                <a:lnTo>
                  <a:pt x="932892" y="25450"/>
                </a:lnTo>
                <a:lnTo>
                  <a:pt x="932668" y="25450"/>
                </a:lnTo>
                <a:lnTo>
                  <a:pt x="932668" y="142987"/>
                </a:lnTo>
                <a:cubicBezTo>
                  <a:pt x="932668" y="143731"/>
                  <a:pt x="932464" y="144401"/>
                  <a:pt x="932055" y="144996"/>
                </a:cubicBezTo>
                <a:cubicBezTo>
                  <a:pt x="931645" y="145591"/>
                  <a:pt x="930882" y="146075"/>
                  <a:pt x="929766" y="146447"/>
                </a:cubicBezTo>
                <a:cubicBezTo>
                  <a:pt x="928650" y="146819"/>
                  <a:pt x="927218" y="147117"/>
                  <a:pt x="925469" y="147340"/>
                </a:cubicBezTo>
                <a:cubicBezTo>
                  <a:pt x="923720" y="147563"/>
                  <a:pt x="921469" y="147675"/>
                  <a:pt x="918716" y="147675"/>
                </a:cubicBezTo>
                <a:cubicBezTo>
                  <a:pt x="916037" y="147675"/>
                  <a:pt x="913804" y="147563"/>
                  <a:pt x="912019" y="147340"/>
                </a:cubicBezTo>
                <a:cubicBezTo>
                  <a:pt x="910233" y="147117"/>
                  <a:pt x="908800" y="146819"/>
                  <a:pt x="907721" y="146447"/>
                </a:cubicBezTo>
                <a:cubicBezTo>
                  <a:pt x="906642" y="146075"/>
                  <a:pt x="905898" y="145591"/>
                  <a:pt x="905489" y="144996"/>
                </a:cubicBezTo>
                <a:cubicBezTo>
                  <a:pt x="905079" y="144401"/>
                  <a:pt x="904875" y="143731"/>
                  <a:pt x="904875" y="142987"/>
                </a:cubicBezTo>
                <a:lnTo>
                  <a:pt x="904875" y="14288"/>
                </a:lnTo>
                <a:cubicBezTo>
                  <a:pt x="904875" y="10493"/>
                  <a:pt x="905879" y="7591"/>
                  <a:pt x="907889" y="5581"/>
                </a:cubicBezTo>
                <a:cubicBezTo>
                  <a:pt x="909898" y="3572"/>
                  <a:pt x="912577" y="2568"/>
                  <a:pt x="915925" y="2568"/>
                </a:cubicBezTo>
                <a:close/>
                <a:moveTo>
                  <a:pt x="475431" y="2568"/>
                </a:moveTo>
                <a:lnTo>
                  <a:pt x="512824" y="2568"/>
                </a:lnTo>
                <a:cubicBezTo>
                  <a:pt x="516619" y="2568"/>
                  <a:pt x="519745" y="2642"/>
                  <a:pt x="522200" y="2791"/>
                </a:cubicBezTo>
                <a:cubicBezTo>
                  <a:pt x="524656" y="2940"/>
                  <a:pt x="526889" y="3126"/>
                  <a:pt x="528898" y="3349"/>
                </a:cubicBezTo>
                <a:cubicBezTo>
                  <a:pt x="534702" y="4167"/>
                  <a:pt x="539930" y="5581"/>
                  <a:pt x="544580" y="7591"/>
                </a:cubicBezTo>
                <a:cubicBezTo>
                  <a:pt x="549231" y="9600"/>
                  <a:pt x="553175" y="12223"/>
                  <a:pt x="556412" y="15460"/>
                </a:cubicBezTo>
                <a:cubicBezTo>
                  <a:pt x="559649" y="18697"/>
                  <a:pt x="562124" y="22529"/>
                  <a:pt x="563835" y="26957"/>
                </a:cubicBezTo>
                <a:cubicBezTo>
                  <a:pt x="565547" y="31384"/>
                  <a:pt x="566402" y="36463"/>
                  <a:pt x="566402" y="42193"/>
                </a:cubicBezTo>
                <a:cubicBezTo>
                  <a:pt x="566402" y="47030"/>
                  <a:pt x="565788" y="51439"/>
                  <a:pt x="564561" y="55420"/>
                </a:cubicBezTo>
                <a:cubicBezTo>
                  <a:pt x="563333" y="59401"/>
                  <a:pt x="561528" y="62955"/>
                  <a:pt x="559147" y="66080"/>
                </a:cubicBezTo>
                <a:cubicBezTo>
                  <a:pt x="556766" y="69205"/>
                  <a:pt x="553826" y="71921"/>
                  <a:pt x="550329" y="74228"/>
                </a:cubicBezTo>
                <a:cubicBezTo>
                  <a:pt x="546831" y="76535"/>
                  <a:pt x="542850" y="78395"/>
                  <a:pt x="538385" y="79809"/>
                </a:cubicBezTo>
                <a:cubicBezTo>
                  <a:pt x="540543" y="80851"/>
                  <a:pt x="542571" y="82116"/>
                  <a:pt x="544469" y="83604"/>
                </a:cubicBezTo>
                <a:cubicBezTo>
                  <a:pt x="546366" y="85093"/>
                  <a:pt x="548152" y="86897"/>
                  <a:pt x="549827" y="89018"/>
                </a:cubicBezTo>
                <a:cubicBezTo>
                  <a:pt x="551501" y="91139"/>
                  <a:pt x="553082" y="93557"/>
                  <a:pt x="554571" y="96273"/>
                </a:cubicBezTo>
                <a:cubicBezTo>
                  <a:pt x="556059" y="98990"/>
                  <a:pt x="557510" y="102059"/>
                  <a:pt x="558924" y="105482"/>
                </a:cubicBezTo>
                <a:lnTo>
                  <a:pt x="571090" y="133946"/>
                </a:lnTo>
                <a:cubicBezTo>
                  <a:pt x="572207" y="136773"/>
                  <a:pt x="572951" y="138838"/>
                  <a:pt x="573323" y="140141"/>
                </a:cubicBezTo>
                <a:cubicBezTo>
                  <a:pt x="573695" y="141443"/>
                  <a:pt x="573881" y="142466"/>
                  <a:pt x="573881" y="143210"/>
                </a:cubicBezTo>
                <a:cubicBezTo>
                  <a:pt x="573881" y="144029"/>
                  <a:pt x="573732" y="144717"/>
                  <a:pt x="573435" y="145275"/>
                </a:cubicBezTo>
                <a:cubicBezTo>
                  <a:pt x="573137" y="145833"/>
                  <a:pt x="572430" y="146298"/>
                  <a:pt x="571314" y="146670"/>
                </a:cubicBezTo>
                <a:cubicBezTo>
                  <a:pt x="570197" y="147042"/>
                  <a:pt x="568560" y="147303"/>
                  <a:pt x="566402" y="147452"/>
                </a:cubicBezTo>
                <a:cubicBezTo>
                  <a:pt x="564244" y="147601"/>
                  <a:pt x="561305" y="147675"/>
                  <a:pt x="557584" y="147675"/>
                </a:cubicBezTo>
                <a:cubicBezTo>
                  <a:pt x="554459" y="147675"/>
                  <a:pt x="551966" y="147601"/>
                  <a:pt x="550106" y="147452"/>
                </a:cubicBezTo>
                <a:cubicBezTo>
                  <a:pt x="548245" y="147303"/>
                  <a:pt x="546776" y="147024"/>
                  <a:pt x="545697" y="146615"/>
                </a:cubicBezTo>
                <a:cubicBezTo>
                  <a:pt x="544618" y="146205"/>
                  <a:pt x="543855" y="145684"/>
                  <a:pt x="543408" y="145052"/>
                </a:cubicBezTo>
                <a:cubicBezTo>
                  <a:pt x="542962" y="144419"/>
                  <a:pt x="542590" y="143657"/>
                  <a:pt x="542292" y="142764"/>
                </a:cubicBezTo>
                <a:lnTo>
                  <a:pt x="529344" y="110505"/>
                </a:lnTo>
                <a:cubicBezTo>
                  <a:pt x="527781" y="106859"/>
                  <a:pt x="526256" y="103622"/>
                  <a:pt x="524768" y="100794"/>
                </a:cubicBezTo>
                <a:cubicBezTo>
                  <a:pt x="523279" y="97966"/>
                  <a:pt x="521624" y="95604"/>
                  <a:pt x="519801" y="93706"/>
                </a:cubicBezTo>
                <a:cubicBezTo>
                  <a:pt x="517977" y="91809"/>
                  <a:pt x="515875" y="90376"/>
                  <a:pt x="513494" y="89409"/>
                </a:cubicBezTo>
                <a:cubicBezTo>
                  <a:pt x="511113" y="88441"/>
                  <a:pt x="508359" y="87958"/>
                  <a:pt x="505234" y="87958"/>
                </a:cubicBezTo>
                <a:lnTo>
                  <a:pt x="496081" y="87958"/>
                </a:lnTo>
                <a:lnTo>
                  <a:pt x="496081" y="142987"/>
                </a:lnTo>
                <a:cubicBezTo>
                  <a:pt x="496081" y="143731"/>
                  <a:pt x="495839" y="144401"/>
                  <a:pt x="495356" y="144996"/>
                </a:cubicBezTo>
                <a:cubicBezTo>
                  <a:pt x="494872" y="145591"/>
                  <a:pt x="494072" y="146075"/>
                  <a:pt x="492956" y="146447"/>
                </a:cubicBezTo>
                <a:cubicBezTo>
                  <a:pt x="491839" y="146819"/>
                  <a:pt x="490351" y="147117"/>
                  <a:pt x="488491" y="147340"/>
                </a:cubicBezTo>
                <a:cubicBezTo>
                  <a:pt x="486631" y="147563"/>
                  <a:pt x="484249" y="147675"/>
                  <a:pt x="481347" y="147675"/>
                </a:cubicBezTo>
                <a:cubicBezTo>
                  <a:pt x="478519" y="147675"/>
                  <a:pt x="476157" y="147563"/>
                  <a:pt x="474259" y="147340"/>
                </a:cubicBezTo>
                <a:cubicBezTo>
                  <a:pt x="472362" y="147117"/>
                  <a:pt x="470855" y="146819"/>
                  <a:pt x="469739" y="146447"/>
                </a:cubicBezTo>
                <a:cubicBezTo>
                  <a:pt x="468622" y="146075"/>
                  <a:pt x="467841" y="145591"/>
                  <a:pt x="467394" y="144996"/>
                </a:cubicBezTo>
                <a:cubicBezTo>
                  <a:pt x="466948" y="144401"/>
                  <a:pt x="466725" y="143731"/>
                  <a:pt x="466725" y="142987"/>
                </a:cubicBezTo>
                <a:lnTo>
                  <a:pt x="466725" y="11832"/>
                </a:lnTo>
                <a:cubicBezTo>
                  <a:pt x="466725" y="8558"/>
                  <a:pt x="467562" y="6195"/>
                  <a:pt x="469236" y="4744"/>
                </a:cubicBezTo>
                <a:cubicBezTo>
                  <a:pt x="470911" y="3293"/>
                  <a:pt x="472976" y="2568"/>
                  <a:pt x="475431" y="2568"/>
                </a:cubicBezTo>
                <a:close/>
                <a:moveTo>
                  <a:pt x="142056" y="2568"/>
                </a:moveTo>
                <a:lnTo>
                  <a:pt x="214163" y="2568"/>
                </a:lnTo>
                <a:cubicBezTo>
                  <a:pt x="214833" y="2568"/>
                  <a:pt x="215428" y="2754"/>
                  <a:pt x="215949" y="3126"/>
                </a:cubicBezTo>
                <a:cubicBezTo>
                  <a:pt x="216470" y="3498"/>
                  <a:pt x="216917" y="4149"/>
                  <a:pt x="217289" y="5079"/>
                </a:cubicBezTo>
                <a:cubicBezTo>
                  <a:pt x="217661" y="6009"/>
                  <a:pt x="217940" y="7200"/>
                  <a:pt x="218126" y="8651"/>
                </a:cubicBezTo>
                <a:cubicBezTo>
                  <a:pt x="218312" y="10102"/>
                  <a:pt x="218405" y="11944"/>
                  <a:pt x="218405" y="14176"/>
                </a:cubicBezTo>
                <a:cubicBezTo>
                  <a:pt x="218405" y="16260"/>
                  <a:pt x="218312" y="18027"/>
                  <a:pt x="218126" y="19478"/>
                </a:cubicBezTo>
                <a:cubicBezTo>
                  <a:pt x="217940" y="20929"/>
                  <a:pt x="217661" y="22101"/>
                  <a:pt x="217289" y="22994"/>
                </a:cubicBezTo>
                <a:cubicBezTo>
                  <a:pt x="216917" y="23887"/>
                  <a:pt x="216470" y="24538"/>
                  <a:pt x="215949" y="24948"/>
                </a:cubicBezTo>
                <a:cubicBezTo>
                  <a:pt x="215428" y="25357"/>
                  <a:pt x="214833" y="25561"/>
                  <a:pt x="214163" y="25561"/>
                </a:cubicBezTo>
                <a:lnTo>
                  <a:pt x="162594" y="25561"/>
                </a:lnTo>
                <a:lnTo>
                  <a:pt x="162594" y="60834"/>
                </a:lnTo>
                <a:lnTo>
                  <a:pt x="206238" y="60834"/>
                </a:lnTo>
                <a:cubicBezTo>
                  <a:pt x="206908" y="60834"/>
                  <a:pt x="207522" y="61038"/>
                  <a:pt x="208080" y="61448"/>
                </a:cubicBezTo>
                <a:cubicBezTo>
                  <a:pt x="208638" y="61857"/>
                  <a:pt x="209103" y="62489"/>
                  <a:pt x="209475" y="63345"/>
                </a:cubicBezTo>
                <a:cubicBezTo>
                  <a:pt x="209847" y="64201"/>
                  <a:pt x="210126" y="65354"/>
                  <a:pt x="210312" y="66805"/>
                </a:cubicBezTo>
                <a:cubicBezTo>
                  <a:pt x="210498" y="68257"/>
                  <a:pt x="210591" y="70024"/>
                  <a:pt x="210591" y="72107"/>
                </a:cubicBezTo>
                <a:cubicBezTo>
                  <a:pt x="210591" y="74265"/>
                  <a:pt x="210498" y="76051"/>
                  <a:pt x="210312" y="77465"/>
                </a:cubicBezTo>
                <a:cubicBezTo>
                  <a:pt x="210126" y="78879"/>
                  <a:pt x="209847" y="80014"/>
                  <a:pt x="209475" y="80870"/>
                </a:cubicBezTo>
                <a:cubicBezTo>
                  <a:pt x="209103" y="81726"/>
                  <a:pt x="208638" y="82339"/>
                  <a:pt x="208080" y="82711"/>
                </a:cubicBezTo>
                <a:cubicBezTo>
                  <a:pt x="207522" y="83084"/>
                  <a:pt x="206908" y="83270"/>
                  <a:pt x="206238" y="83270"/>
                </a:cubicBezTo>
                <a:lnTo>
                  <a:pt x="162594" y="83270"/>
                </a:lnTo>
                <a:lnTo>
                  <a:pt x="162594" y="124011"/>
                </a:lnTo>
                <a:lnTo>
                  <a:pt x="214610" y="124011"/>
                </a:lnTo>
                <a:cubicBezTo>
                  <a:pt x="215280" y="124011"/>
                  <a:pt x="215893" y="124216"/>
                  <a:pt x="216452" y="124625"/>
                </a:cubicBezTo>
                <a:cubicBezTo>
                  <a:pt x="217010" y="125034"/>
                  <a:pt x="217475" y="125686"/>
                  <a:pt x="217847" y="126579"/>
                </a:cubicBezTo>
                <a:cubicBezTo>
                  <a:pt x="218219" y="127472"/>
                  <a:pt x="218498" y="128644"/>
                  <a:pt x="218684" y="130095"/>
                </a:cubicBezTo>
                <a:cubicBezTo>
                  <a:pt x="218870" y="131546"/>
                  <a:pt x="218963" y="133350"/>
                  <a:pt x="218963" y="135508"/>
                </a:cubicBezTo>
                <a:cubicBezTo>
                  <a:pt x="218963" y="137666"/>
                  <a:pt x="218870" y="139471"/>
                  <a:pt x="218684" y="140922"/>
                </a:cubicBezTo>
                <a:cubicBezTo>
                  <a:pt x="218498" y="142373"/>
                  <a:pt x="218219" y="143545"/>
                  <a:pt x="217847" y="144438"/>
                </a:cubicBezTo>
                <a:cubicBezTo>
                  <a:pt x="217475" y="145331"/>
                  <a:pt x="217010" y="145982"/>
                  <a:pt x="216452" y="146391"/>
                </a:cubicBezTo>
                <a:cubicBezTo>
                  <a:pt x="215893" y="146801"/>
                  <a:pt x="215280" y="147005"/>
                  <a:pt x="214610" y="147005"/>
                </a:cubicBezTo>
                <a:lnTo>
                  <a:pt x="142056" y="147005"/>
                </a:lnTo>
                <a:cubicBezTo>
                  <a:pt x="139600" y="147005"/>
                  <a:pt x="137535" y="146280"/>
                  <a:pt x="135861" y="144829"/>
                </a:cubicBezTo>
                <a:cubicBezTo>
                  <a:pt x="134187" y="143378"/>
                  <a:pt x="133350" y="141015"/>
                  <a:pt x="133350" y="137741"/>
                </a:cubicBezTo>
                <a:lnTo>
                  <a:pt x="133350" y="11832"/>
                </a:lnTo>
                <a:cubicBezTo>
                  <a:pt x="133350" y="8558"/>
                  <a:pt x="134187" y="6195"/>
                  <a:pt x="135861" y="4744"/>
                </a:cubicBezTo>
                <a:cubicBezTo>
                  <a:pt x="137535" y="3293"/>
                  <a:pt x="139600" y="2568"/>
                  <a:pt x="142056" y="2568"/>
                </a:cubicBezTo>
                <a:close/>
                <a:moveTo>
                  <a:pt x="744438" y="2121"/>
                </a:moveTo>
                <a:cubicBezTo>
                  <a:pt x="746968" y="2121"/>
                  <a:pt x="749089" y="2214"/>
                  <a:pt x="750800" y="2400"/>
                </a:cubicBezTo>
                <a:cubicBezTo>
                  <a:pt x="752512" y="2586"/>
                  <a:pt x="753833" y="2902"/>
                  <a:pt x="754763" y="3349"/>
                </a:cubicBezTo>
                <a:cubicBezTo>
                  <a:pt x="755693" y="3795"/>
                  <a:pt x="756344" y="4316"/>
                  <a:pt x="756716" y="4912"/>
                </a:cubicBezTo>
                <a:cubicBezTo>
                  <a:pt x="757088" y="5507"/>
                  <a:pt x="757274" y="6177"/>
                  <a:pt x="757274" y="6921"/>
                </a:cubicBezTo>
                <a:lnTo>
                  <a:pt x="757274" y="136736"/>
                </a:lnTo>
                <a:cubicBezTo>
                  <a:pt x="757274" y="138448"/>
                  <a:pt x="756977" y="139973"/>
                  <a:pt x="756381" y="141313"/>
                </a:cubicBezTo>
                <a:cubicBezTo>
                  <a:pt x="755786" y="142652"/>
                  <a:pt x="754986" y="143768"/>
                  <a:pt x="753982" y="144661"/>
                </a:cubicBezTo>
                <a:cubicBezTo>
                  <a:pt x="752977" y="145554"/>
                  <a:pt x="751786" y="146205"/>
                  <a:pt x="750410" y="146615"/>
                </a:cubicBezTo>
                <a:cubicBezTo>
                  <a:pt x="749033" y="147024"/>
                  <a:pt x="747638" y="147228"/>
                  <a:pt x="746224" y="147228"/>
                </a:cubicBezTo>
                <a:lnTo>
                  <a:pt x="733722" y="147228"/>
                </a:lnTo>
                <a:cubicBezTo>
                  <a:pt x="731118" y="147228"/>
                  <a:pt x="728867" y="146968"/>
                  <a:pt x="726969" y="146447"/>
                </a:cubicBezTo>
                <a:cubicBezTo>
                  <a:pt x="725072" y="145926"/>
                  <a:pt x="723323" y="144977"/>
                  <a:pt x="721723" y="143601"/>
                </a:cubicBezTo>
                <a:cubicBezTo>
                  <a:pt x="720123" y="142224"/>
                  <a:pt x="718579" y="140364"/>
                  <a:pt x="717091" y="138020"/>
                </a:cubicBezTo>
                <a:cubicBezTo>
                  <a:pt x="715603" y="135676"/>
                  <a:pt x="713928" y="132643"/>
                  <a:pt x="712068" y="128923"/>
                </a:cubicBezTo>
                <a:lnTo>
                  <a:pt x="676126" y="61392"/>
                </a:lnTo>
                <a:cubicBezTo>
                  <a:pt x="674042" y="57374"/>
                  <a:pt x="671922" y="53039"/>
                  <a:pt x="669764" y="48388"/>
                </a:cubicBezTo>
                <a:cubicBezTo>
                  <a:pt x="667606" y="43737"/>
                  <a:pt x="665671" y="39216"/>
                  <a:pt x="663959" y="34826"/>
                </a:cubicBezTo>
                <a:lnTo>
                  <a:pt x="663736" y="34826"/>
                </a:lnTo>
                <a:cubicBezTo>
                  <a:pt x="664034" y="40184"/>
                  <a:pt x="664257" y="45523"/>
                  <a:pt x="664406" y="50844"/>
                </a:cubicBezTo>
                <a:cubicBezTo>
                  <a:pt x="664555" y="56164"/>
                  <a:pt x="664629" y="61652"/>
                  <a:pt x="664629" y="67308"/>
                </a:cubicBezTo>
                <a:lnTo>
                  <a:pt x="664629" y="142875"/>
                </a:lnTo>
                <a:cubicBezTo>
                  <a:pt x="664629" y="143619"/>
                  <a:pt x="664424" y="144289"/>
                  <a:pt x="664015" y="144884"/>
                </a:cubicBezTo>
                <a:cubicBezTo>
                  <a:pt x="663606" y="145480"/>
                  <a:pt x="662899" y="145982"/>
                  <a:pt x="661894" y="146391"/>
                </a:cubicBezTo>
                <a:cubicBezTo>
                  <a:pt x="660890" y="146801"/>
                  <a:pt x="659532" y="147117"/>
                  <a:pt x="657820" y="147340"/>
                </a:cubicBezTo>
                <a:cubicBezTo>
                  <a:pt x="656109" y="147563"/>
                  <a:pt x="653913" y="147675"/>
                  <a:pt x="651234" y="147675"/>
                </a:cubicBezTo>
                <a:cubicBezTo>
                  <a:pt x="648630" y="147675"/>
                  <a:pt x="646472" y="147563"/>
                  <a:pt x="644760" y="147340"/>
                </a:cubicBezTo>
                <a:cubicBezTo>
                  <a:pt x="643049" y="147117"/>
                  <a:pt x="641709" y="146801"/>
                  <a:pt x="640742" y="146391"/>
                </a:cubicBezTo>
                <a:cubicBezTo>
                  <a:pt x="639775" y="145982"/>
                  <a:pt x="639105" y="145480"/>
                  <a:pt x="638733" y="144884"/>
                </a:cubicBezTo>
                <a:cubicBezTo>
                  <a:pt x="638361" y="144289"/>
                  <a:pt x="638175" y="143619"/>
                  <a:pt x="638175" y="142875"/>
                </a:cubicBezTo>
                <a:lnTo>
                  <a:pt x="638175" y="13060"/>
                </a:lnTo>
                <a:cubicBezTo>
                  <a:pt x="638175" y="9562"/>
                  <a:pt x="639198" y="6939"/>
                  <a:pt x="641244" y="5191"/>
                </a:cubicBezTo>
                <a:cubicBezTo>
                  <a:pt x="643291" y="3442"/>
                  <a:pt x="645802" y="2568"/>
                  <a:pt x="648779" y="2568"/>
                </a:cubicBezTo>
                <a:lnTo>
                  <a:pt x="664517" y="2568"/>
                </a:lnTo>
                <a:cubicBezTo>
                  <a:pt x="667345" y="2568"/>
                  <a:pt x="669726" y="2809"/>
                  <a:pt x="671661" y="3293"/>
                </a:cubicBezTo>
                <a:cubicBezTo>
                  <a:pt x="673596" y="3777"/>
                  <a:pt x="675326" y="4577"/>
                  <a:pt x="676851" y="5693"/>
                </a:cubicBezTo>
                <a:cubicBezTo>
                  <a:pt x="678377" y="6809"/>
                  <a:pt x="679809" y="8353"/>
                  <a:pt x="681149" y="10325"/>
                </a:cubicBezTo>
                <a:cubicBezTo>
                  <a:pt x="682488" y="12297"/>
                  <a:pt x="683865" y="14734"/>
                  <a:pt x="685279" y="17636"/>
                </a:cubicBezTo>
                <a:lnTo>
                  <a:pt x="713407" y="70433"/>
                </a:lnTo>
                <a:cubicBezTo>
                  <a:pt x="715044" y="73633"/>
                  <a:pt x="716663" y="76777"/>
                  <a:pt x="718263" y="79865"/>
                </a:cubicBezTo>
                <a:cubicBezTo>
                  <a:pt x="719863" y="82953"/>
                  <a:pt x="721407" y="86042"/>
                  <a:pt x="722895" y="89130"/>
                </a:cubicBezTo>
                <a:cubicBezTo>
                  <a:pt x="724383" y="92218"/>
                  <a:pt x="725835" y="95250"/>
                  <a:pt x="727248" y="98227"/>
                </a:cubicBezTo>
                <a:cubicBezTo>
                  <a:pt x="728662" y="101203"/>
                  <a:pt x="730039" y="104180"/>
                  <a:pt x="731378" y="107157"/>
                </a:cubicBezTo>
                <a:lnTo>
                  <a:pt x="731490" y="107157"/>
                </a:lnTo>
                <a:cubicBezTo>
                  <a:pt x="731267" y="101948"/>
                  <a:pt x="731099" y="96515"/>
                  <a:pt x="730988" y="90860"/>
                </a:cubicBezTo>
                <a:cubicBezTo>
                  <a:pt x="730876" y="85204"/>
                  <a:pt x="730820" y="79809"/>
                  <a:pt x="730820" y="74675"/>
                </a:cubicBezTo>
                <a:lnTo>
                  <a:pt x="730820" y="6921"/>
                </a:lnTo>
                <a:cubicBezTo>
                  <a:pt x="730820" y="6177"/>
                  <a:pt x="731043" y="5507"/>
                  <a:pt x="731490" y="4912"/>
                </a:cubicBezTo>
                <a:cubicBezTo>
                  <a:pt x="731936" y="4316"/>
                  <a:pt x="732681" y="3795"/>
                  <a:pt x="733722" y="3349"/>
                </a:cubicBezTo>
                <a:cubicBezTo>
                  <a:pt x="734764" y="2902"/>
                  <a:pt x="736141" y="2586"/>
                  <a:pt x="737852" y="2400"/>
                </a:cubicBezTo>
                <a:cubicBezTo>
                  <a:pt x="739564" y="2214"/>
                  <a:pt x="741759" y="2121"/>
                  <a:pt x="744438" y="2121"/>
                </a:cubicBezTo>
                <a:close/>
                <a:moveTo>
                  <a:pt x="338100" y="1898"/>
                </a:moveTo>
                <a:cubicBezTo>
                  <a:pt x="342490" y="1898"/>
                  <a:pt x="345988" y="1954"/>
                  <a:pt x="348592" y="2065"/>
                </a:cubicBezTo>
                <a:cubicBezTo>
                  <a:pt x="351197" y="2177"/>
                  <a:pt x="353225" y="2437"/>
                  <a:pt x="354676" y="2847"/>
                </a:cubicBezTo>
                <a:cubicBezTo>
                  <a:pt x="356127" y="3256"/>
                  <a:pt x="357169" y="3870"/>
                  <a:pt x="357801" y="4688"/>
                </a:cubicBezTo>
                <a:cubicBezTo>
                  <a:pt x="358434" y="5507"/>
                  <a:pt x="358973" y="6623"/>
                  <a:pt x="359420" y="8037"/>
                </a:cubicBezTo>
                <a:lnTo>
                  <a:pt x="404068" y="136066"/>
                </a:lnTo>
                <a:cubicBezTo>
                  <a:pt x="404961" y="138745"/>
                  <a:pt x="405519" y="140866"/>
                  <a:pt x="405742" y="142429"/>
                </a:cubicBezTo>
                <a:cubicBezTo>
                  <a:pt x="405966" y="143991"/>
                  <a:pt x="405668" y="145163"/>
                  <a:pt x="404849" y="145945"/>
                </a:cubicBezTo>
                <a:cubicBezTo>
                  <a:pt x="404031" y="146726"/>
                  <a:pt x="402580" y="147210"/>
                  <a:pt x="400496" y="147396"/>
                </a:cubicBezTo>
                <a:cubicBezTo>
                  <a:pt x="398413" y="147582"/>
                  <a:pt x="395548" y="147675"/>
                  <a:pt x="391901" y="147675"/>
                </a:cubicBezTo>
                <a:cubicBezTo>
                  <a:pt x="388106" y="147675"/>
                  <a:pt x="385148" y="147619"/>
                  <a:pt x="383027" y="147508"/>
                </a:cubicBezTo>
                <a:cubicBezTo>
                  <a:pt x="380907" y="147396"/>
                  <a:pt x="379288" y="147173"/>
                  <a:pt x="378172" y="146838"/>
                </a:cubicBezTo>
                <a:cubicBezTo>
                  <a:pt x="377056" y="146503"/>
                  <a:pt x="376274" y="146038"/>
                  <a:pt x="375828" y="145443"/>
                </a:cubicBezTo>
                <a:cubicBezTo>
                  <a:pt x="375381" y="144847"/>
                  <a:pt x="375009" y="144066"/>
                  <a:pt x="374712" y="143099"/>
                </a:cubicBezTo>
                <a:lnTo>
                  <a:pt x="365001" y="114077"/>
                </a:lnTo>
                <a:lnTo>
                  <a:pt x="310753" y="114077"/>
                </a:lnTo>
                <a:lnTo>
                  <a:pt x="301600" y="142317"/>
                </a:lnTo>
                <a:cubicBezTo>
                  <a:pt x="301302" y="143359"/>
                  <a:pt x="300912" y="144233"/>
                  <a:pt x="300428" y="144940"/>
                </a:cubicBezTo>
                <a:cubicBezTo>
                  <a:pt x="299944" y="145647"/>
                  <a:pt x="299163" y="146205"/>
                  <a:pt x="298084" y="146615"/>
                </a:cubicBezTo>
                <a:cubicBezTo>
                  <a:pt x="297005" y="147024"/>
                  <a:pt x="295479" y="147303"/>
                  <a:pt x="293507" y="147452"/>
                </a:cubicBezTo>
                <a:cubicBezTo>
                  <a:pt x="291535" y="147601"/>
                  <a:pt x="288949" y="147675"/>
                  <a:pt x="285750" y="147675"/>
                </a:cubicBezTo>
                <a:cubicBezTo>
                  <a:pt x="282327" y="147675"/>
                  <a:pt x="279648" y="147563"/>
                  <a:pt x="277713" y="147340"/>
                </a:cubicBezTo>
                <a:cubicBezTo>
                  <a:pt x="275778" y="147117"/>
                  <a:pt x="274439" y="146577"/>
                  <a:pt x="273695" y="145722"/>
                </a:cubicBezTo>
                <a:cubicBezTo>
                  <a:pt x="272950" y="144866"/>
                  <a:pt x="272690" y="143657"/>
                  <a:pt x="272913" y="142094"/>
                </a:cubicBezTo>
                <a:cubicBezTo>
                  <a:pt x="273137" y="140531"/>
                  <a:pt x="273695" y="138448"/>
                  <a:pt x="274588" y="135843"/>
                </a:cubicBezTo>
                <a:lnTo>
                  <a:pt x="319124" y="7702"/>
                </a:lnTo>
                <a:cubicBezTo>
                  <a:pt x="319571" y="6437"/>
                  <a:pt x="320092" y="5414"/>
                  <a:pt x="320687" y="4633"/>
                </a:cubicBezTo>
                <a:cubicBezTo>
                  <a:pt x="321282" y="3851"/>
                  <a:pt x="322231" y="3256"/>
                  <a:pt x="323533" y="2847"/>
                </a:cubicBezTo>
                <a:cubicBezTo>
                  <a:pt x="324836" y="2437"/>
                  <a:pt x="326640" y="2177"/>
                  <a:pt x="328947" y="2065"/>
                </a:cubicBezTo>
                <a:cubicBezTo>
                  <a:pt x="331254" y="1954"/>
                  <a:pt x="334305" y="1898"/>
                  <a:pt x="338100" y="1898"/>
                </a:cubicBezTo>
                <a:close/>
                <a:moveTo>
                  <a:pt x="14734" y="1898"/>
                </a:moveTo>
                <a:cubicBezTo>
                  <a:pt x="17636" y="1898"/>
                  <a:pt x="20017" y="2009"/>
                  <a:pt x="21877" y="2233"/>
                </a:cubicBezTo>
                <a:cubicBezTo>
                  <a:pt x="23738" y="2456"/>
                  <a:pt x="25226" y="2754"/>
                  <a:pt x="26342" y="3126"/>
                </a:cubicBezTo>
                <a:cubicBezTo>
                  <a:pt x="27458" y="3498"/>
                  <a:pt x="28258" y="3981"/>
                  <a:pt x="28742" y="4577"/>
                </a:cubicBezTo>
                <a:cubicBezTo>
                  <a:pt x="29226" y="5172"/>
                  <a:pt x="29468" y="5842"/>
                  <a:pt x="29468" y="6586"/>
                </a:cubicBezTo>
                <a:lnTo>
                  <a:pt x="29468" y="122783"/>
                </a:lnTo>
                <a:lnTo>
                  <a:pt x="74897" y="122783"/>
                </a:lnTo>
                <a:cubicBezTo>
                  <a:pt x="75642" y="122783"/>
                  <a:pt x="76293" y="122988"/>
                  <a:pt x="76851" y="123397"/>
                </a:cubicBezTo>
                <a:cubicBezTo>
                  <a:pt x="77409" y="123807"/>
                  <a:pt x="77874" y="124476"/>
                  <a:pt x="78246" y="125407"/>
                </a:cubicBezTo>
                <a:cubicBezTo>
                  <a:pt x="78618" y="126337"/>
                  <a:pt x="78897" y="127565"/>
                  <a:pt x="79083" y="129090"/>
                </a:cubicBezTo>
                <a:cubicBezTo>
                  <a:pt x="79269" y="130616"/>
                  <a:pt x="79362" y="132495"/>
                  <a:pt x="79362" y="134727"/>
                </a:cubicBezTo>
                <a:cubicBezTo>
                  <a:pt x="79362" y="136959"/>
                  <a:pt x="79269" y="138838"/>
                  <a:pt x="79083" y="140364"/>
                </a:cubicBezTo>
                <a:cubicBezTo>
                  <a:pt x="78897" y="141889"/>
                  <a:pt x="78618" y="143154"/>
                  <a:pt x="78246" y="144159"/>
                </a:cubicBezTo>
                <a:cubicBezTo>
                  <a:pt x="77874" y="145163"/>
                  <a:pt x="77409" y="145889"/>
                  <a:pt x="76851" y="146336"/>
                </a:cubicBezTo>
                <a:cubicBezTo>
                  <a:pt x="76293" y="146782"/>
                  <a:pt x="75642" y="147005"/>
                  <a:pt x="74897" y="147005"/>
                </a:cubicBezTo>
                <a:lnTo>
                  <a:pt x="8706" y="147005"/>
                </a:lnTo>
                <a:cubicBezTo>
                  <a:pt x="6250" y="147005"/>
                  <a:pt x="4185" y="146280"/>
                  <a:pt x="2511" y="144829"/>
                </a:cubicBezTo>
                <a:cubicBezTo>
                  <a:pt x="837" y="143378"/>
                  <a:pt x="0" y="141015"/>
                  <a:pt x="0" y="137741"/>
                </a:cubicBezTo>
                <a:lnTo>
                  <a:pt x="0" y="6586"/>
                </a:lnTo>
                <a:cubicBezTo>
                  <a:pt x="0" y="5842"/>
                  <a:pt x="242" y="5172"/>
                  <a:pt x="725" y="4577"/>
                </a:cubicBezTo>
                <a:cubicBezTo>
                  <a:pt x="1209" y="3981"/>
                  <a:pt x="2009" y="3498"/>
                  <a:pt x="3125" y="3126"/>
                </a:cubicBezTo>
                <a:cubicBezTo>
                  <a:pt x="4241" y="2754"/>
                  <a:pt x="5748" y="2456"/>
                  <a:pt x="7646" y="2233"/>
                </a:cubicBezTo>
                <a:cubicBezTo>
                  <a:pt x="9543" y="2009"/>
                  <a:pt x="11906" y="1898"/>
                  <a:pt x="14734" y="1898"/>
                </a:cubicBezTo>
                <a:close/>
                <a:moveTo>
                  <a:pt x="1205954" y="0"/>
                </a:moveTo>
                <a:cubicBezTo>
                  <a:pt x="1216893" y="0"/>
                  <a:pt x="1226548" y="1451"/>
                  <a:pt x="1234920" y="4353"/>
                </a:cubicBezTo>
                <a:cubicBezTo>
                  <a:pt x="1243291" y="7256"/>
                  <a:pt x="1250286" y="11720"/>
                  <a:pt x="1255905" y="17748"/>
                </a:cubicBezTo>
                <a:cubicBezTo>
                  <a:pt x="1261523" y="23776"/>
                  <a:pt x="1265764" y="31384"/>
                  <a:pt x="1268629" y="40575"/>
                </a:cubicBezTo>
                <a:cubicBezTo>
                  <a:pt x="1271494" y="49765"/>
                  <a:pt x="1272927" y="60611"/>
                  <a:pt x="1272927" y="73112"/>
                </a:cubicBezTo>
                <a:cubicBezTo>
                  <a:pt x="1272927" y="85093"/>
                  <a:pt x="1271438" y="95808"/>
                  <a:pt x="1268462" y="105259"/>
                </a:cubicBezTo>
                <a:cubicBezTo>
                  <a:pt x="1265485" y="114710"/>
                  <a:pt x="1261058" y="122728"/>
                  <a:pt x="1255179" y="129313"/>
                </a:cubicBezTo>
                <a:cubicBezTo>
                  <a:pt x="1249300" y="135899"/>
                  <a:pt x="1242026" y="140922"/>
                  <a:pt x="1233357" y="144382"/>
                </a:cubicBezTo>
                <a:cubicBezTo>
                  <a:pt x="1224688" y="147842"/>
                  <a:pt x="1214661" y="149573"/>
                  <a:pt x="1203275" y="149573"/>
                </a:cubicBezTo>
                <a:cubicBezTo>
                  <a:pt x="1192039" y="149573"/>
                  <a:pt x="1182235" y="148103"/>
                  <a:pt x="1173863" y="145163"/>
                </a:cubicBezTo>
                <a:cubicBezTo>
                  <a:pt x="1165491" y="142224"/>
                  <a:pt x="1158515" y="137741"/>
                  <a:pt x="1152934" y="131713"/>
                </a:cubicBezTo>
                <a:cubicBezTo>
                  <a:pt x="1147353" y="125686"/>
                  <a:pt x="1143167" y="118021"/>
                  <a:pt x="1140377" y="108719"/>
                </a:cubicBezTo>
                <a:cubicBezTo>
                  <a:pt x="1137586" y="99417"/>
                  <a:pt x="1136191" y="88404"/>
                  <a:pt x="1136191" y="75679"/>
                </a:cubicBezTo>
                <a:cubicBezTo>
                  <a:pt x="1136191" y="63996"/>
                  <a:pt x="1137679" y="53485"/>
                  <a:pt x="1140656" y="44146"/>
                </a:cubicBezTo>
                <a:cubicBezTo>
                  <a:pt x="1143632" y="34807"/>
                  <a:pt x="1148060" y="26864"/>
                  <a:pt x="1153939" y="20315"/>
                </a:cubicBezTo>
                <a:cubicBezTo>
                  <a:pt x="1159817" y="13767"/>
                  <a:pt x="1167091" y="8744"/>
                  <a:pt x="1175761" y="5246"/>
                </a:cubicBezTo>
                <a:cubicBezTo>
                  <a:pt x="1184430" y="1749"/>
                  <a:pt x="1194494" y="0"/>
                  <a:pt x="120595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6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6653378-5A02-4A6D-AA7D-C005AA6370C0}"/>
              </a:ext>
            </a:extLst>
          </p:cNvPr>
          <p:cNvGrpSpPr/>
          <p:nvPr/>
        </p:nvGrpSpPr>
        <p:grpSpPr>
          <a:xfrm>
            <a:off x="8858967" y="3958179"/>
            <a:ext cx="1792178" cy="499511"/>
            <a:chOff x="9298243" y="4196003"/>
            <a:chExt cx="1792178" cy="49951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FC6E5E4-6B74-4097-BE5A-6145AE21B49E}"/>
                </a:ext>
              </a:extLst>
            </p:cNvPr>
            <p:cNvSpPr/>
            <p:nvPr/>
          </p:nvSpPr>
          <p:spPr>
            <a:xfrm>
              <a:off x="9298245" y="4196003"/>
              <a:ext cx="1792176" cy="499511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4E9B58B-93CB-4968-A04D-ADCBD039CC30}"/>
                </a:ext>
              </a:extLst>
            </p:cNvPr>
            <p:cNvSpPr txBox="1"/>
            <p:nvPr/>
          </p:nvSpPr>
          <p:spPr>
            <a:xfrm>
              <a:off x="9298243" y="4303347"/>
              <a:ext cx="179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BOOK NOW</a:t>
              </a:r>
              <a:endParaRPr lang="en-US" sz="1400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5936740"/>
      </p:ext>
    </p:extLst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4AD4F342-A9C7-48A2-8847-6FBD67D1E9E2}"/>
              </a:ext>
            </a:extLst>
          </p:cNvPr>
          <p:cNvSpPr/>
          <p:nvPr/>
        </p:nvSpPr>
        <p:spPr>
          <a:xfrm>
            <a:off x="0" y="619665"/>
            <a:ext cx="11701220" cy="4471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475F9D-0ABB-4585-A53C-524F014F49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703" y="2181032"/>
            <a:ext cx="2241066" cy="44715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25B027-71B8-4349-A74B-118F5866A2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446" y="2325283"/>
            <a:ext cx="2368967" cy="4171052"/>
          </a:xfrm>
          <a:prstGeom prst="rect">
            <a:avLst/>
          </a:prstGeom>
        </p:spPr>
      </p:pic>
      <p:pic>
        <p:nvPicPr>
          <p:cNvPr id="9" name="图片占位符 8">
            <a:extLst>
              <a:ext uri="{FF2B5EF4-FFF2-40B4-BE49-F238E27FC236}">
                <a16:creationId xmlns:a16="http://schemas.microsoft.com/office/drawing/2014/main" id="{07513967-2007-416C-81C5-FEE00D6F234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383" r="31383"/>
          <a:stretch>
            <a:fillRect/>
          </a:stretch>
        </p:blipFill>
        <p:spPr/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8634CC8-EDD2-4E4E-8D79-EE9782936150}"/>
              </a:ext>
            </a:extLst>
          </p:cNvPr>
          <p:cNvGrpSpPr/>
          <p:nvPr/>
        </p:nvGrpSpPr>
        <p:grpSpPr>
          <a:xfrm>
            <a:off x="8508890" y="3075424"/>
            <a:ext cx="255134" cy="253456"/>
            <a:chOff x="5654306" y="4043793"/>
            <a:chExt cx="241300" cy="239713"/>
          </a:xfrm>
          <a:solidFill>
            <a:schemeClr val="tx1"/>
          </a:solidFill>
        </p:grpSpPr>
        <p:sp>
          <p:nvSpPr>
            <p:cNvPr id="29" name="Freeform 392">
              <a:extLst>
                <a:ext uri="{FF2B5EF4-FFF2-40B4-BE49-F238E27FC236}">
                  <a16:creationId xmlns:a16="http://schemas.microsoft.com/office/drawing/2014/main" id="{E12133AB-4A4F-44F8-A948-6E193D002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043793"/>
              <a:ext cx="241300" cy="58738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93">
              <a:extLst>
                <a:ext uri="{FF2B5EF4-FFF2-40B4-BE49-F238E27FC236}">
                  <a16:creationId xmlns:a16="http://schemas.microsoft.com/office/drawing/2014/main" id="{F023F7E3-133E-40BF-86E3-1227AAEEE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132693"/>
              <a:ext cx="241300" cy="60325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94">
              <a:extLst>
                <a:ext uri="{FF2B5EF4-FFF2-40B4-BE49-F238E27FC236}">
                  <a16:creationId xmlns:a16="http://schemas.microsoft.com/office/drawing/2014/main" id="{223D11D6-E8D7-46D5-8433-406592066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223181"/>
              <a:ext cx="241300" cy="60325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94F8D6B-8481-4ADD-80AD-B6A8CB17CF17}"/>
              </a:ext>
            </a:extLst>
          </p:cNvPr>
          <p:cNvGrpSpPr/>
          <p:nvPr/>
        </p:nvGrpSpPr>
        <p:grpSpPr>
          <a:xfrm>
            <a:off x="10615285" y="3046846"/>
            <a:ext cx="255134" cy="253456"/>
            <a:chOff x="5654306" y="4043793"/>
            <a:chExt cx="241300" cy="239713"/>
          </a:xfrm>
          <a:solidFill>
            <a:schemeClr val="tx1"/>
          </a:solidFill>
        </p:grpSpPr>
        <p:sp>
          <p:nvSpPr>
            <p:cNvPr id="34" name="Freeform 392">
              <a:extLst>
                <a:ext uri="{FF2B5EF4-FFF2-40B4-BE49-F238E27FC236}">
                  <a16:creationId xmlns:a16="http://schemas.microsoft.com/office/drawing/2014/main" id="{1DC1061C-76C4-4942-A190-2CC169BD9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043793"/>
              <a:ext cx="241300" cy="58738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93">
              <a:extLst>
                <a:ext uri="{FF2B5EF4-FFF2-40B4-BE49-F238E27FC236}">
                  <a16:creationId xmlns:a16="http://schemas.microsoft.com/office/drawing/2014/main" id="{41B30C1B-2D82-488D-9AD7-B926E145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132693"/>
              <a:ext cx="241300" cy="60325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94">
              <a:extLst>
                <a:ext uri="{FF2B5EF4-FFF2-40B4-BE49-F238E27FC236}">
                  <a16:creationId xmlns:a16="http://schemas.microsoft.com/office/drawing/2014/main" id="{07B12E0E-9786-4E2B-ADC9-1193E18A8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306" y="4223181"/>
              <a:ext cx="241300" cy="60325"/>
            </a:xfrm>
            <a:custGeom>
              <a:avLst/>
              <a:gdLst>
                <a:gd name="T0" fmla="*/ 62 w 64"/>
                <a:gd name="T1" fmla="*/ 0 h 16"/>
                <a:gd name="T2" fmla="*/ 2 w 64"/>
                <a:gd name="T3" fmla="*/ 0 h 16"/>
                <a:gd name="T4" fmla="*/ 0 w 64"/>
                <a:gd name="T5" fmla="*/ 2 h 16"/>
                <a:gd name="T6" fmla="*/ 0 w 64"/>
                <a:gd name="T7" fmla="*/ 14 h 16"/>
                <a:gd name="T8" fmla="*/ 2 w 64"/>
                <a:gd name="T9" fmla="*/ 16 h 16"/>
                <a:gd name="T10" fmla="*/ 62 w 64"/>
                <a:gd name="T11" fmla="*/ 16 h 16"/>
                <a:gd name="T12" fmla="*/ 64 w 64"/>
                <a:gd name="T13" fmla="*/ 14 h 16"/>
                <a:gd name="T14" fmla="*/ 64 w 64"/>
                <a:gd name="T15" fmla="*/ 2 h 16"/>
                <a:gd name="T16" fmla="*/ 62 w 64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5"/>
                    <a:pt x="64" y="14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8D4BAD81-DB54-476B-81CE-B3B9716CD9FF}"/>
              </a:ext>
            </a:extLst>
          </p:cNvPr>
          <p:cNvSpPr txBox="1"/>
          <p:nvPr/>
        </p:nvSpPr>
        <p:spPr>
          <a:xfrm>
            <a:off x="1186556" y="1137147"/>
            <a:ext cx="5065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MOCKUP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PROMOTION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E9EAC-EDCC-4972-9326-C81276B3F814}"/>
              </a:ext>
            </a:extLst>
          </p:cNvPr>
          <p:cNvSpPr txBox="1"/>
          <p:nvPr/>
        </p:nvSpPr>
        <p:spPr>
          <a:xfrm>
            <a:off x="7126878" y="1244714"/>
            <a:ext cx="5065122" cy="73866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endParaRPr lang="id-ID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    www.mymuse.com</a:t>
            </a:r>
          </a:p>
          <a:p>
            <a:pPr algn="r"/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6D98A9A-1AA0-4B11-B171-AB202A725B6F}"/>
              </a:ext>
            </a:extLst>
          </p:cNvPr>
          <p:cNvSpPr txBox="1"/>
          <p:nvPr/>
        </p:nvSpPr>
        <p:spPr>
          <a:xfrm>
            <a:off x="1027172" y="3351784"/>
            <a:ext cx="5068828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DF2BF27-1D82-4393-A008-4F327F38FCF2}"/>
              </a:ext>
            </a:extLst>
          </p:cNvPr>
          <p:cNvSpPr txBox="1"/>
          <p:nvPr/>
        </p:nvSpPr>
        <p:spPr>
          <a:xfrm>
            <a:off x="1103917" y="563710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CB64E7D-A5E2-435C-9FED-0C2ED1AE7CDD}"/>
              </a:ext>
            </a:extLst>
          </p:cNvPr>
          <p:cNvGrpSpPr/>
          <p:nvPr/>
        </p:nvGrpSpPr>
        <p:grpSpPr>
          <a:xfrm>
            <a:off x="4091331" y="5536438"/>
            <a:ext cx="2004669" cy="499511"/>
            <a:chOff x="9085752" y="4196003"/>
            <a:chExt cx="2004669" cy="49951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20AFCD5-E9CE-4350-A002-EDDEDA83F926}"/>
                </a:ext>
              </a:extLst>
            </p:cNvPr>
            <p:cNvSpPr/>
            <p:nvPr/>
          </p:nvSpPr>
          <p:spPr>
            <a:xfrm>
              <a:off x="9085754" y="4196003"/>
              <a:ext cx="2004667" cy="499511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D67F8B-0D47-424B-AF0A-A41E6AD9BF53}"/>
                </a:ext>
              </a:extLst>
            </p:cNvPr>
            <p:cNvSpPr txBox="1"/>
            <p:nvPr/>
          </p:nvSpPr>
          <p:spPr>
            <a:xfrm>
              <a:off x="9085752" y="4303348"/>
              <a:ext cx="2004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LEARN NOW</a:t>
              </a:r>
              <a:endParaRPr lang="en-US" sz="1400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14" name="图片占位符 13">
            <a:extLst>
              <a:ext uri="{FF2B5EF4-FFF2-40B4-BE49-F238E27FC236}">
                <a16:creationId xmlns:a16="http://schemas.microsoft.com/office/drawing/2014/main" id="{E16A96DF-36D0-474D-8C83-1752640999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12" r="311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837979"/>
      </p:ext>
    </p:extLst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:a16="http://schemas.microsoft.com/office/drawing/2014/main" id="{36C92915-4D6E-44E5-9918-315EA27A49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810" r="30810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6153592-19DF-4104-B038-ABC14303F7E0}"/>
              </a:ext>
            </a:extLst>
          </p:cNvPr>
          <p:cNvSpPr/>
          <p:nvPr/>
        </p:nvSpPr>
        <p:spPr>
          <a:xfrm>
            <a:off x="635431" y="3612973"/>
            <a:ext cx="7608677" cy="22456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238233-3989-40A1-8B1E-8BB5E9AD313E}"/>
              </a:ext>
            </a:extLst>
          </p:cNvPr>
          <p:cNvSpPr/>
          <p:nvPr/>
        </p:nvSpPr>
        <p:spPr>
          <a:xfrm>
            <a:off x="8266480" y="0"/>
            <a:ext cx="3947887" cy="68579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5AF2560-E395-4BB1-838F-F5C43AA36F26}"/>
              </a:ext>
            </a:extLst>
          </p:cNvPr>
          <p:cNvGrpSpPr/>
          <p:nvPr/>
        </p:nvGrpSpPr>
        <p:grpSpPr>
          <a:xfrm>
            <a:off x="922005" y="3968208"/>
            <a:ext cx="6463889" cy="1590652"/>
            <a:chOff x="4452500" y="4881866"/>
            <a:chExt cx="6463889" cy="15906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7166E2A-38E1-4C95-9EFB-BDED85E2D6EA}"/>
                </a:ext>
              </a:extLst>
            </p:cNvPr>
            <p:cNvSpPr txBox="1"/>
            <p:nvPr/>
          </p:nvSpPr>
          <p:spPr>
            <a:xfrm>
              <a:off x="4452500" y="5660441"/>
              <a:ext cx="1500494" cy="800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400 K</a:t>
              </a:r>
            </a:p>
            <a:p>
              <a:pPr algn="ctr">
                <a:lnSpc>
                  <a:spcPct val="150000"/>
                </a:lnSpc>
              </a:pPr>
              <a:r>
                <a:rPr lang="id-ID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N</a:t>
              </a:r>
              <a:r>
                <a:rPr lang="en-US" sz="1400" dirty="0" err="1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atus</a:t>
              </a:r>
              <a:r>
                <a:rPr lang="en-US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 Error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BBA239-7112-475C-BF79-4CFBA4B6D108}"/>
                </a:ext>
              </a:extLst>
            </p:cNvPr>
            <p:cNvSpPr txBox="1"/>
            <p:nvPr/>
          </p:nvSpPr>
          <p:spPr>
            <a:xfrm>
              <a:off x="6106965" y="5665120"/>
              <a:ext cx="1500494" cy="800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500 K</a:t>
              </a:r>
            </a:p>
            <a:p>
              <a:pPr algn="ctr">
                <a:lnSpc>
                  <a:spcPct val="150000"/>
                </a:lnSpc>
              </a:pPr>
              <a:r>
                <a:rPr lang="id-ID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N</a:t>
              </a:r>
              <a:r>
                <a:rPr lang="en-US" sz="1400" dirty="0" err="1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atus</a:t>
              </a:r>
              <a:r>
                <a:rPr lang="en-US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 Error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1AB3FF7-E72F-4109-8748-B765EF6F0277}"/>
                </a:ext>
              </a:extLst>
            </p:cNvPr>
            <p:cNvSpPr txBox="1"/>
            <p:nvPr/>
          </p:nvSpPr>
          <p:spPr>
            <a:xfrm>
              <a:off x="7761430" y="5667363"/>
              <a:ext cx="1500494" cy="800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300 K</a:t>
              </a:r>
            </a:p>
            <a:p>
              <a:pPr algn="ctr">
                <a:lnSpc>
                  <a:spcPct val="150000"/>
                </a:lnSpc>
              </a:pPr>
              <a:r>
                <a:rPr lang="id-ID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N</a:t>
              </a:r>
              <a:r>
                <a:rPr lang="en-US" sz="1400" dirty="0" err="1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atus</a:t>
              </a:r>
              <a:r>
                <a:rPr lang="en-US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 Error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5865D73-6C34-4A28-B679-0AAE1725B1B0}"/>
                </a:ext>
              </a:extLst>
            </p:cNvPr>
            <p:cNvSpPr txBox="1"/>
            <p:nvPr/>
          </p:nvSpPr>
          <p:spPr>
            <a:xfrm>
              <a:off x="9415895" y="5672042"/>
              <a:ext cx="1500494" cy="800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chemeClr val="accent1"/>
                  </a:solidFill>
                  <a:latin typeface="Oswald" panose="00000500000000000000" pitchFamily="2" charset="0"/>
                  <a:cs typeface="Poppins" panose="00000500000000000000" pitchFamily="2" charset="0"/>
                </a:rPr>
                <a:t>600 K</a:t>
              </a:r>
            </a:p>
            <a:p>
              <a:pPr algn="ctr">
                <a:lnSpc>
                  <a:spcPct val="150000"/>
                </a:lnSpc>
              </a:pPr>
              <a:r>
                <a:rPr lang="id-ID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N</a:t>
              </a:r>
              <a:r>
                <a:rPr lang="en-US" sz="1400" dirty="0" err="1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atus</a:t>
              </a:r>
              <a:r>
                <a:rPr lang="en-US" sz="1400" dirty="0">
                  <a:solidFill>
                    <a:schemeClr val="accent1"/>
                  </a:solidFill>
                  <a:latin typeface="Ubuntu" panose="020B0504030602030204" pitchFamily="34" charset="0"/>
                  <a:ea typeface="Open Sans" panose="020B0606030504020204" pitchFamily="34" charset="0"/>
                  <a:cs typeface="Poppins" panose="00000500000000000000" pitchFamily="2" charset="0"/>
                </a:rPr>
                <a:t> Error</a:t>
              </a: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20B1D4A0-A101-494D-B019-17E201612B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3897" y="4881866"/>
              <a:ext cx="615950" cy="469900"/>
            </a:xfrm>
            <a:custGeom>
              <a:avLst/>
              <a:gdLst>
                <a:gd name="T0" fmla="*/ 347 w 347"/>
                <a:gd name="T1" fmla="*/ 236 h 265"/>
                <a:gd name="T2" fmla="*/ 347 w 347"/>
                <a:gd name="T3" fmla="*/ 244 h 265"/>
                <a:gd name="T4" fmla="*/ 341 w 347"/>
                <a:gd name="T5" fmla="*/ 258 h 265"/>
                <a:gd name="T6" fmla="*/ 327 w 347"/>
                <a:gd name="T7" fmla="*/ 265 h 265"/>
                <a:gd name="T8" fmla="*/ 20 w 347"/>
                <a:gd name="T9" fmla="*/ 265 h 265"/>
                <a:gd name="T10" fmla="*/ 6 w 347"/>
                <a:gd name="T11" fmla="*/ 259 h 265"/>
                <a:gd name="T12" fmla="*/ 0 w 347"/>
                <a:gd name="T13" fmla="*/ 246 h 265"/>
                <a:gd name="T14" fmla="*/ 0 w 347"/>
                <a:gd name="T15" fmla="*/ 236 h 265"/>
                <a:gd name="T16" fmla="*/ 4 w 347"/>
                <a:gd name="T17" fmla="*/ 232 h 265"/>
                <a:gd name="T18" fmla="*/ 343 w 347"/>
                <a:gd name="T19" fmla="*/ 232 h 265"/>
                <a:gd name="T20" fmla="*/ 347 w 347"/>
                <a:gd name="T21" fmla="*/ 236 h 265"/>
                <a:gd name="T22" fmla="*/ 339 w 347"/>
                <a:gd name="T23" fmla="*/ 240 h 265"/>
                <a:gd name="T24" fmla="*/ 8 w 347"/>
                <a:gd name="T25" fmla="*/ 240 h 265"/>
                <a:gd name="T26" fmla="*/ 8 w 347"/>
                <a:gd name="T27" fmla="*/ 246 h 265"/>
                <a:gd name="T28" fmla="*/ 12 w 347"/>
                <a:gd name="T29" fmla="*/ 253 h 265"/>
                <a:gd name="T30" fmla="*/ 20 w 347"/>
                <a:gd name="T31" fmla="*/ 257 h 265"/>
                <a:gd name="T32" fmla="*/ 327 w 347"/>
                <a:gd name="T33" fmla="*/ 257 h 265"/>
                <a:gd name="T34" fmla="*/ 335 w 347"/>
                <a:gd name="T35" fmla="*/ 252 h 265"/>
                <a:gd name="T36" fmla="*/ 339 w 347"/>
                <a:gd name="T37" fmla="*/ 244 h 265"/>
                <a:gd name="T38" fmla="*/ 339 w 347"/>
                <a:gd name="T39" fmla="*/ 240 h 265"/>
                <a:gd name="T40" fmla="*/ 25 w 347"/>
                <a:gd name="T41" fmla="*/ 211 h 265"/>
                <a:gd name="T42" fmla="*/ 25 w 347"/>
                <a:gd name="T43" fmla="*/ 17 h 265"/>
                <a:gd name="T44" fmla="*/ 29 w 347"/>
                <a:gd name="T45" fmla="*/ 5 h 265"/>
                <a:gd name="T46" fmla="*/ 41 w 347"/>
                <a:gd name="T47" fmla="*/ 0 h 265"/>
                <a:gd name="T48" fmla="*/ 306 w 347"/>
                <a:gd name="T49" fmla="*/ 0 h 265"/>
                <a:gd name="T50" fmla="*/ 318 w 347"/>
                <a:gd name="T51" fmla="*/ 5 h 265"/>
                <a:gd name="T52" fmla="*/ 323 w 347"/>
                <a:gd name="T53" fmla="*/ 17 h 265"/>
                <a:gd name="T54" fmla="*/ 323 w 347"/>
                <a:gd name="T55" fmla="*/ 211 h 265"/>
                <a:gd name="T56" fmla="*/ 318 w 347"/>
                <a:gd name="T57" fmla="*/ 215 h 265"/>
                <a:gd name="T58" fmla="*/ 314 w 347"/>
                <a:gd name="T59" fmla="*/ 211 h 265"/>
                <a:gd name="T60" fmla="*/ 314 w 347"/>
                <a:gd name="T61" fmla="*/ 17 h 265"/>
                <a:gd name="T62" fmla="*/ 312 w 347"/>
                <a:gd name="T63" fmla="*/ 11 h 265"/>
                <a:gd name="T64" fmla="*/ 306 w 347"/>
                <a:gd name="T65" fmla="*/ 8 h 265"/>
                <a:gd name="T66" fmla="*/ 41 w 347"/>
                <a:gd name="T67" fmla="*/ 8 h 265"/>
                <a:gd name="T68" fmla="*/ 33 w 347"/>
                <a:gd name="T69" fmla="*/ 17 h 265"/>
                <a:gd name="T70" fmla="*/ 33 w 347"/>
                <a:gd name="T71" fmla="*/ 211 h 265"/>
                <a:gd name="T72" fmla="*/ 29 w 347"/>
                <a:gd name="T73" fmla="*/ 215 h 265"/>
                <a:gd name="T74" fmla="*/ 25 w 347"/>
                <a:gd name="T75" fmla="*/ 211 h 265"/>
                <a:gd name="T76" fmla="*/ 294 w 347"/>
                <a:gd name="T77" fmla="*/ 25 h 265"/>
                <a:gd name="T78" fmla="*/ 298 w 347"/>
                <a:gd name="T79" fmla="*/ 29 h 265"/>
                <a:gd name="T80" fmla="*/ 298 w 347"/>
                <a:gd name="T81" fmla="*/ 211 h 265"/>
                <a:gd name="T82" fmla="*/ 294 w 347"/>
                <a:gd name="T83" fmla="*/ 215 h 265"/>
                <a:gd name="T84" fmla="*/ 54 w 347"/>
                <a:gd name="T85" fmla="*/ 215 h 265"/>
                <a:gd name="T86" fmla="*/ 49 w 347"/>
                <a:gd name="T87" fmla="*/ 211 h 265"/>
                <a:gd name="T88" fmla="*/ 49 w 347"/>
                <a:gd name="T89" fmla="*/ 29 h 265"/>
                <a:gd name="T90" fmla="*/ 54 w 347"/>
                <a:gd name="T91" fmla="*/ 25 h 265"/>
                <a:gd name="T92" fmla="*/ 294 w 347"/>
                <a:gd name="T93" fmla="*/ 25 h 265"/>
                <a:gd name="T94" fmla="*/ 289 w 347"/>
                <a:gd name="T95" fmla="*/ 33 h 265"/>
                <a:gd name="T96" fmla="*/ 58 w 347"/>
                <a:gd name="T97" fmla="*/ 33 h 265"/>
                <a:gd name="T98" fmla="*/ 58 w 347"/>
                <a:gd name="T99" fmla="*/ 207 h 265"/>
                <a:gd name="T100" fmla="*/ 289 w 347"/>
                <a:gd name="T101" fmla="*/ 207 h 265"/>
                <a:gd name="T102" fmla="*/ 289 w 347"/>
                <a:gd name="T103" fmla="*/ 3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7" h="265">
                  <a:moveTo>
                    <a:pt x="347" y="236"/>
                  </a:moveTo>
                  <a:cubicBezTo>
                    <a:pt x="347" y="244"/>
                    <a:pt x="347" y="244"/>
                    <a:pt x="347" y="244"/>
                  </a:cubicBezTo>
                  <a:cubicBezTo>
                    <a:pt x="347" y="249"/>
                    <a:pt x="345" y="254"/>
                    <a:pt x="341" y="258"/>
                  </a:cubicBezTo>
                  <a:cubicBezTo>
                    <a:pt x="336" y="263"/>
                    <a:pt x="332" y="265"/>
                    <a:pt x="327" y="265"/>
                  </a:cubicBezTo>
                  <a:cubicBezTo>
                    <a:pt x="20" y="265"/>
                    <a:pt x="20" y="265"/>
                    <a:pt x="20" y="265"/>
                  </a:cubicBezTo>
                  <a:cubicBezTo>
                    <a:pt x="16" y="265"/>
                    <a:pt x="11" y="263"/>
                    <a:pt x="6" y="259"/>
                  </a:cubicBezTo>
                  <a:cubicBezTo>
                    <a:pt x="2" y="255"/>
                    <a:pt x="0" y="251"/>
                    <a:pt x="0" y="24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3"/>
                    <a:pt x="1" y="232"/>
                    <a:pt x="4" y="232"/>
                  </a:cubicBezTo>
                  <a:cubicBezTo>
                    <a:pt x="343" y="232"/>
                    <a:pt x="343" y="232"/>
                    <a:pt x="343" y="232"/>
                  </a:cubicBezTo>
                  <a:cubicBezTo>
                    <a:pt x="346" y="232"/>
                    <a:pt x="347" y="233"/>
                    <a:pt x="347" y="236"/>
                  </a:cubicBezTo>
                  <a:close/>
                  <a:moveTo>
                    <a:pt x="339" y="240"/>
                  </a:moveTo>
                  <a:cubicBezTo>
                    <a:pt x="8" y="240"/>
                    <a:pt x="8" y="240"/>
                    <a:pt x="8" y="240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8" y="248"/>
                    <a:pt x="9" y="250"/>
                    <a:pt x="12" y="253"/>
                  </a:cubicBezTo>
                  <a:cubicBezTo>
                    <a:pt x="15" y="255"/>
                    <a:pt x="18" y="257"/>
                    <a:pt x="20" y="257"/>
                  </a:cubicBezTo>
                  <a:cubicBezTo>
                    <a:pt x="327" y="257"/>
                    <a:pt x="327" y="257"/>
                    <a:pt x="327" y="257"/>
                  </a:cubicBezTo>
                  <a:cubicBezTo>
                    <a:pt x="329" y="257"/>
                    <a:pt x="332" y="255"/>
                    <a:pt x="335" y="252"/>
                  </a:cubicBezTo>
                  <a:cubicBezTo>
                    <a:pt x="338" y="249"/>
                    <a:pt x="339" y="247"/>
                    <a:pt x="339" y="244"/>
                  </a:cubicBezTo>
                  <a:lnTo>
                    <a:pt x="339" y="240"/>
                  </a:lnTo>
                  <a:close/>
                  <a:moveTo>
                    <a:pt x="25" y="211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2"/>
                    <a:pt x="26" y="8"/>
                    <a:pt x="29" y="5"/>
                  </a:cubicBezTo>
                  <a:cubicBezTo>
                    <a:pt x="32" y="2"/>
                    <a:pt x="36" y="0"/>
                    <a:pt x="41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11" y="0"/>
                    <a:pt x="314" y="2"/>
                    <a:pt x="318" y="5"/>
                  </a:cubicBezTo>
                  <a:cubicBezTo>
                    <a:pt x="321" y="8"/>
                    <a:pt x="323" y="12"/>
                    <a:pt x="323" y="17"/>
                  </a:cubicBezTo>
                  <a:cubicBezTo>
                    <a:pt x="323" y="211"/>
                    <a:pt x="323" y="211"/>
                    <a:pt x="323" y="211"/>
                  </a:cubicBezTo>
                  <a:cubicBezTo>
                    <a:pt x="323" y="214"/>
                    <a:pt x="321" y="215"/>
                    <a:pt x="318" y="215"/>
                  </a:cubicBezTo>
                  <a:cubicBezTo>
                    <a:pt x="316" y="215"/>
                    <a:pt x="314" y="214"/>
                    <a:pt x="314" y="211"/>
                  </a:cubicBezTo>
                  <a:cubicBezTo>
                    <a:pt x="314" y="17"/>
                    <a:pt x="314" y="17"/>
                    <a:pt x="314" y="17"/>
                  </a:cubicBezTo>
                  <a:cubicBezTo>
                    <a:pt x="314" y="15"/>
                    <a:pt x="314" y="13"/>
                    <a:pt x="312" y="11"/>
                  </a:cubicBezTo>
                  <a:cubicBezTo>
                    <a:pt x="310" y="9"/>
                    <a:pt x="308" y="8"/>
                    <a:pt x="306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6" y="8"/>
                    <a:pt x="33" y="11"/>
                    <a:pt x="33" y="17"/>
                  </a:cubicBezTo>
                  <a:cubicBezTo>
                    <a:pt x="33" y="211"/>
                    <a:pt x="33" y="211"/>
                    <a:pt x="33" y="211"/>
                  </a:cubicBezTo>
                  <a:cubicBezTo>
                    <a:pt x="33" y="214"/>
                    <a:pt x="31" y="215"/>
                    <a:pt x="29" y="215"/>
                  </a:cubicBezTo>
                  <a:cubicBezTo>
                    <a:pt x="26" y="215"/>
                    <a:pt x="25" y="214"/>
                    <a:pt x="25" y="211"/>
                  </a:cubicBezTo>
                  <a:close/>
                  <a:moveTo>
                    <a:pt x="294" y="25"/>
                  </a:moveTo>
                  <a:cubicBezTo>
                    <a:pt x="296" y="25"/>
                    <a:pt x="298" y="26"/>
                    <a:pt x="298" y="29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4"/>
                    <a:pt x="296" y="215"/>
                    <a:pt x="294" y="215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1" y="215"/>
                    <a:pt x="49" y="214"/>
                    <a:pt x="49" y="21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6"/>
                    <a:pt x="51" y="25"/>
                    <a:pt x="54" y="25"/>
                  </a:cubicBezTo>
                  <a:lnTo>
                    <a:pt x="294" y="25"/>
                  </a:lnTo>
                  <a:close/>
                  <a:moveTo>
                    <a:pt x="289" y="3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289" y="207"/>
                    <a:pt x="289" y="207"/>
                    <a:pt x="289" y="207"/>
                  </a:cubicBezTo>
                  <a:lnTo>
                    <a:pt x="289" y="33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ysClr val="windowText" lastClr="000000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664089E4-84E1-4F17-8F14-E61E663C86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0705" y="4881866"/>
              <a:ext cx="571500" cy="469900"/>
            </a:xfrm>
            <a:custGeom>
              <a:avLst/>
              <a:gdLst>
                <a:gd name="T0" fmla="*/ 4 w 323"/>
                <a:gd name="T1" fmla="*/ 203 h 265"/>
                <a:gd name="T2" fmla="*/ 0 w 323"/>
                <a:gd name="T3" fmla="*/ 195 h 265"/>
                <a:gd name="T4" fmla="*/ 0 w 323"/>
                <a:gd name="T5" fmla="*/ 12 h 265"/>
                <a:gd name="T6" fmla="*/ 4 w 323"/>
                <a:gd name="T7" fmla="*/ 4 h 265"/>
                <a:gd name="T8" fmla="*/ 12 w 323"/>
                <a:gd name="T9" fmla="*/ 0 h 265"/>
                <a:gd name="T10" fmla="*/ 310 w 323"/>
                <a:gd name="T11" fmla="*/ 0 h 265"/>
                <a:gd name="T12" fmla="*/ 319 w 323"/>
                <a:gd name="T13" fmla="*/ 4 h 265"/>
                <a:gd name="T14" fmla="*/ 323 w 323"/>
                <a:gd name="T15" fmla="*/ 12 h 265"/>
                <a:gd name="T16" fmla="*/ 323 w 323"/>
                <a:gd name="T17" fmla="*/ 195 h 265"/>
                <a:gd name="T18" fmla="*/ 319 w 323"/>
                <a:gd name="T19" fmla="*/ 203 h 265"/>
                <a:gd name="T20" fmla="*/ 310 w 323"/>
                <a:gd name="T21" fmla="*/ 207 h 265"/>
                <a:gd name="T22" fmla="*/ 166 w 323"/>
                <a:gd name="T23" fmla="*/ 207 h 265"/>
                <a:gd name="T24" fmla="*/ 166 w 323"/>
                <a:gd name="T25" fmla="*/ 219 h 265"/>
                <a:gd name="T26" fmla="*/ 161 w 323"/>
                <a:gd name="T27" fmla="*/ 224 h 265"/>
                <a:gd name="T28" fmla="*/ 157 w 323"/>
                <a:gd name="T29" fmla="*/ 219 h 265"/>
                <a:gd name="T30" fmla="*/ 157 w 323"/>
                <a:gd name="T31" fmla="*/ 207 h 265"/>
                <a:gd name="T32" fmla="*/ 12 w 323"/>
                <a:gd name="T33" fmla="*/ 207 h 265"/>
                <a:gd name="T34" fmla="*/ 4 w 323"/>
                <a:gd name="T35" fmla="*/ 203 h 265"/>
                <a:gd name="T36" fmla="*/ 8 w 323"/>
                <a:gd name="T37" fmla="*/ 195 h 265"/>
                <a:gd name="T38" fmla="*/ 12 w 323"/>
                <a:gd name="T39" fmla="*/ 199 h 265"/>
                <a:gd name="T40" fmla="*/ 310 w 323"/>
                <a:gd name="T41" fmla="*/ 199 h 265"/>
                <a:gd name="T42" fmla="*/ 315 w 323"/>
                <a:gd name="T43" fmla="*/ 195 h 265"/>
                <a:gd name="T44" fmla="*/ 315 w 323"/>
                <a:gd name="T45" fmla="*/ 12 h 265"/>
                <a:gd name="T46" fmla="*/ 310 w 323"/>
                <a:gd name="T47" fmla="*/ 8 h 265"/>
                <a:gd name="T48" fmla="*/ 12 w 323"/>
                <a:gd name="T49" fmla="*/ 8 h 265"/>
                <a:gd name="T50" fmla="*/ 8 w 323"/>
                <a:gd name="T51" fmla="*/ 12 h 265"/>
                <a:gd name="T52" fmla="*/ 8 w 323"/>
                <a:gd name="T53" fmla="*/ 195 h 265"/>
                <a:gd name="T54" fmla="*/ 25 w 323"/>
                <a:gd name="T55" fmla="*/ 178 h 265"/>
                <a:gd name="T56" fmla="*/ 25 w 323"/>
                <a:gd name="T57" fmla="*/ 29 h 265"/>
                <a:gd name="T58" fmla="*/ 29 w 323"/>
                <a:gd name="T59" fmla="*/ 25 h 265"/>
                <a:gd name="T60" fmla="*/ 294 w 323"/>
                <a:gd name="T61" fmla="*/ 25 h 265"/>
                <a:gd name="T62" fmla="*/ 298 w 323"/>
                <a:gd name="T63" fmla="*/ 29 h 265"/>
                <a:gd name="T64" fmla="*/ 298 w 323"/>
                <a:gd name="T65" fmla="*/ 178 h 265"/>
                <a:gd name="T66" fmla="*/ 294 w 323"/>
                <a:gd name="T67" fmla="*/ 182 h 265"/>
                <a:gd name="T68" fmla="*/ 29 w 323"/>
                <a:gd name="T69" fmla="*/ 182 h 265"/>
                <a:gd name="T70" fmla="*/ 25 w 323"/>
                <a:gd name="T71" fmla="*/ 178 h 265"/>
                <a:gd name="T72" fmla="*/ 33 w 323"/>
                <a:gd name="T73" fmla="*/ 174 h 265"/>
                <a:gd name="T74" fmla="*/ 290 w 323"/>
                <a:gd name="T75" fmla="*/ 174 h 265"/>
                <a:gd name="T76" fmla="*/ 290 w 323"/>
                <a:gd name="T77" fmla="*/ 33 h 265"/>
                <a:gd name="T78" fmla="*/ 33 w 323"/>
                <a:gd name="T79" fmla="*/ 33 h 265"/>
                <a:gd name="T80" fmla="*/ 33 w 323"/>
                <a:gd name="T81" fmla="*/ 174 h 265"/>
                <a:gd name="T82" fmla="*/ 207 w 323"/>
                <a:gd name="T83" fmla="*/ 232 h 265"/>
                <a:gd name="T84" fmla="*/ 219 w 323"/>
                <a:gd name="T85" fmla="*/ 237 h 265"/>
                <a:gd name="T86" fmla="*/ 223 w 323"/>
                <a:gd name="T87" fmla="*/ 249 h 265"/>
                <a:gd name="T88" fmla="*/ 223 w 323"/>
                <a:gd name="T89" fmla="*/ 261 h 265"/>
                <a:gd name="T90" fmla="*/ 219 w 323"/>
                <a:gd name="T91" fmla="*/ 265 h 265"/>
                <a:gd name="T92" fmla="*/ 103 w 323"/>
                <a:gd name="T93" fmla="*/ 265 h 265"/>
                <a:gd name="T94" fmla="*/ 99 w 323"/>
                <a:gd name="T95" fmla="*/ 261 h 265"/>
                <a:gd name="T96" fmla="*/ 99 w 323"/>
                <a:gd name="T97" fmla="*/ 248 h 265"/>
                <a:gd name="T98" fmla="*/ 104 w 323"/>
                <a:gd name="T99" fmla="*/ 236 h 265"/>
                <a:gd name="T100" fmla="*/ 116 w 323"/>
                <a:gd name="T101" fmla="*/ 232 h 265"/>
                <a:gd name="T102" fmla="*/ 207 w 323"/>
                <a:gd name="T103" fmla="*/ 232 h 265"/>
                <a:gd name="T104" fmla="*/ 213 w 323"/>
                <a:gd name="T105" fmla="*/ 243 h 265"/>
                <a:gd name="T106" fmla="*/ 207 w 323"/>
                <a:gd name="T107" fmla="*/ 240 h 265"/>
                <a:gd name="T108" fmla="*/ 116 w 323"/>
                <a:gd name="T109" fmla="*/ 240 h 265"/>
                <a:gd name="T110" fmla="*/ 108 w 323"/>
                <a:gd name="T111" fmla="*/ 248 h 265"/>
                <a:gd name="T112" fmla="*/ 108 w 323"/>
                <a:gd name="T113" fmla="*/ 257 h 265"/>
                <a:gd name="T114" fmla="*/ 215 w 323"/>
                <a:gd name="T115" fmla="*/ 257 h 265"/>
                <a:gd name="T116" fmla="*/ 215 w 323"/>
                <a:gd name="T117" fmla="*/ 249 h 265"/>
                <a:gd name="T118" fmla="*/ 213 w 323"/>
                <a:gd name="T119" fmla="*/ 24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3" h="265">
                  <a:moveTo>
                    <a:pt x="4" y="203"/>
                  </a:moveTo>
                  <a:cubicBezTo>
                    <a:pt x="1" y="201"/>
                    <a:pt x="0" y="198"/>
                    <a:pt x="0" y="19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4" y="0"/>
                    <a:pt x="317" y="1"/>
                    <a:pt x="319" y="4"/>
                  </a:cubicBezTo>
                  <a:cubicBezTo>
                    <a:pt x="322" y="6"/>
                    <a:pt x="323" y="9"/>
                    <a:pt x="323" y="12"/>
                  </a:cubicBezTo>
                  <a:cubicBezTo>
                    <a:pt x="323" y="195"/>
                    <a:pt x="323" y="195"/>
                    <a:pt x="323" y="195"/>
                  </a:cubicBezTo>
                  <a:cubicBezTo>
                    <a:pt x="323" y="198"/>
                    <a:pt x="322" y="201"/>
                    <a:pt x="319" y="203"/>
                  </a:cubicBezTo>
                  <a:cubicBezTo>
                    <a:pt x="317" y="206"/>
                    <a:pt x="314" y="207"/>
                    <a:pt x="310" y="207"/>
                  </a:cubicBezTo>
                  <a:cubicBezTo>
                    <a:pt x="166" y="207"/>
                    <a:pt x="166" y="207"/>
                    <a:pt x="166" y="207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6" y="222"/>
                    <a:pt x="164" y="224"/>
                    <a:pt x="161" y="224"/>
                  </a:cubicBezTo>
                  <a:cubicBezTo>
                    <a:pt x="159" y="224"/>
                    <a:pt x="157" y="222"/>
                    <a:pt x="157" y="219"/>
                  </a:cubicBezTo>
                  <a:cubicBezTo>
                    <a:pt x="157" y="207"/>
                    <a:pt x="157" y="207"/>
                    <a:pt x="157" y="207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9" y="207"/>
                    <a:pt x="6" y="206"/>
                    <a:pt x="4" y="203"/>
                  </a:cubicBezTo>
                  <a:close/>
                  <a:moveTo>
                    <a:pt x="8" y="195"/>
                  </a:moveTo>
                  <a:cubicBezTo>
                    <a:pt x="8" y="197"/>
                    <a:pt x="10" y="199"/>
                    <a:pt x="12" y="199"/>
                  </a:cubicBezTo>
                  <a:cubicBezTo>
                    <a:pt x="310" y="199"/>
                    <a:pt x="310" y="199"/>
                    <a:pt x="310" y="199"/>
                  </a:cubicBezTo>
                  <a:cubicBezTo>
                    <a:pt x="313" y="199"/>
                    <a:pt x="315" y="197"/>
                    <a:pt x="315" y="195"/>
                  </a:cubicBezTo>
                  <a:cubicBezTo>
                    <a:pt x="315" y="12"/>
                    <a:pt x="315" y="12"/>
                    <a:pt x="315" y="12"/>
                  </a:cubicBezTo>
                  <a:cubicBezTo>
                    <a:pt x="315" y="10"/>
                    <a:pt x="313" y="8"/>
                    <a:pt x="31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lnTo>
                    <a:pt x="8" y="195"/>
                  </a:lnTo>
                  <a:close/>
                  <a:moveTo>
                    <a:pt x="25" y="178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6"/>
                    <a:pt x="26" y="25"/>
                    <a:pt x="29" y="25"/>
                  </a:cubicBezTo>
                  <a:cubicBezTo>
                    <a:pt x="294" y="25"/>
                    <a:pt x="294" y="25"/>
                    <a:pt x="294" y="25"/>
                  </a:cubicBezTo>
                  <a:cubicBezTo>
                    <a:pt x="297" y="25"/>
                    <a:pt x="298" y="26"/>
                    <a:pt x="298" y="29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8" y="181"/>
                    <a:pt x="297" y="182"/>
                    <a:pt x="294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6" y="182"/>
                    <a:pt x="25" y="181"/>
                    <a:pt x="25" y="178"/>
                  </a:cubicBezTo>
                  <a:close/>
                  <a:moveTo>
                    <a:pt x="33" y="174"/>
                  </a:moveTo>
                  <a:cubicBezTo>
                    <a:pt x="290" y="174"/>
                    <a:pt x="290" y="174"/>
                    <a:pt x="290" y="174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33" y="33"/>
                    <a:pt x="33" y="33"/>
                    <a:pt x="33" y="33"/>
                  </a:cubicBezTo>
                  <a:lnTo>
                    <a:pt x="33" y="174"/>
                  </a:lnTo>
                  <a:close/>
                  <a:moveTo>
                    <a:pt x="207" y="232"/>
                  </a:moveTo>
                  <a:cubicBezTo>
                    <a:pt x="211" y="232"/>
                    <a:pt x="215" y="233"/>
                    <a:pt x="219" y="237"/>
                  </a:cubicBezTo>
                  <a:cubicBezTo>
                    <a:pt x="222" y="240"/>
                    <a:pt x="223" y="244"/>
                    <a:pt x="223" y="249"/>
                  </a:cubicBezTo>
                  <a:cubicBezTo>
                    <a:pt x="223" y="261"/>
                    <a:pt x="223" y="261"/>
                    <a:pt x="223" y="261"/>
                  </a:cubicBezTo>
                  <a:cubicBezTo>
                    <a:pt x="223" y="264"/>
                    <a:pt x="222" y="265"/>
                    <a:pt x="219" y="265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1" y="265"/>
                    <a:pt x="99" y="264"/>
                    <a:pt x="99" y="261"/>
                  </a:cubicBezTo>
                  <a:cubicBezTo>
                    <a:pt x="99" y="248"/>
                    <a:pt x="99" y="248"/>
                    <a:pt x="99" y="248"/>
                  </a:cubicBezTo>
                  <a:cubicBezTo>
                    <a:pt x="99" y="244"/>
                    <a:pt x="101" y="240"/>
                    <a:pt x="104" y="236"/>
                  </a:cubicBezTo>
                  <a:cubicBezTo>
                    <a:pt x="107" y="233"/>
                    <a:pt x="111" y="232"/>
                    <a:pt x="116" y="232"/>
                  </a:cubicBezTo>
                  <a:lnTo>
                    <a:pt x="207" y="232"/>
                  </a:lnTo>
                  <a:close/>
                  <a:moveTo>
                    <a:pt x="213" y="243"/>
                  </a:moveTo>
                  <a:cubicBezTo>
                    <a:pt x="211" y="241"/>
                    <a:pt x="209" y="240"/>
                    <a:pt x="207" y="240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0" y="240"/>
                    <a:pt x="108" y="243"/>
                    <a:pt x="108" y="248"/>
                  </a:cubicBezTo>
                  <a:cubicBezTo>
                    <a:pt x="108" y="257"/>
                    <a:pt x="108" y="257"/>
                    <a:pt x="108" y="257"/>
                  </a:cubicBezTo>
                  <a:cubicBezTo>
                    <a:pt x="215" y="257"/>
                    <a:pt x="215" y="257"/>
                    <a:pt x="215" y="257"/>
                  </a:cubicBezTo>
                  <a:cubicBezTo>
                    <a:pt x="215" y="249"/>
                    <a:pt x="215" y="249"/>
                    <a:pt x="215" y="249"/>
                  </a:cubicBezTo>
                  <a:cubicBezTo>
                    <a:pt x="215" y="247"/>
                    <a:pt x="214" y="244"/>
                    <a:pt x="213" y="243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ysClr val="windowText" lastClr="000000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D71B4DB5-E337-4C33-B077-840EA8CD9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444" y="4881866"/>
              <a:ext cx="366713" cy="469900"/>
            </a:xfrm>
            <a:custGeom>
              <a:avLst/>
              <a:gdLst>
                <a:gd name="T0" fmla="*/ 4 w 207"/>
                <a:gd name="T1" fmla="*/ 261 h 265"/>
                <a:gd name="T2" fmla="*/ 0 w 207"/>
                <a:gd name="T3" fmla="*/ 253 h 265"/>
                <a:gd name="T4" fmla="*/ 0 w 207"/>
                <a:gd name="T5" fmla="*/ 12 h 265"/>
                <a:gd name="T6" fmla="*/ 4 w 207"/>
                <a:gd name="T7" fmla="*/ 4 h 265"/>
                <a:gd name="T8" fmla="*/ 13 w 207"/>
                <a:gd name="T9" fmla="*/ 0 h 265"/>
                <a:gd name="T10" fmla="*/ 195 w 207"/>
                <a:gd name="T11" fmla="*/ 0 h 265"/>
                <a:gd name="T12" fmla="*/ 204 w 207"/>
                <a:gd name="T13" fmla="*/ 4 h 265"/>
                <a:gd name="T14" fmla="*/ 207 w 207"/>
                <a:gd name="T15" fmla="*/ 12 h 265"/>
                <a:gd name="T16" fmla="*/ 207 w 207"/>
                <a:gd name="T17" fmla="*/ 253 h 265"/>
                <a:gd name="T18" fmla="*/ 204 w 207"/>
                <a:gd name="T19" fmla="*/ 261 h 265"/>
                <a:gd name="T20" fmla="*/ 195 w 207"/>
                <a:gd name="T21" fmla="*/ 265 h 265"/>
                <a:gd name="T22" fmla="*/ 13 w 207"/>
                <a:gd name="T23" fmla="*/ 265 h 265"/>
                <a:gd name="T24" fmla="*/ 4 w 207"/>
                <a:gd name="T25" fmla="*/ 261 h 265"/>
                <a:gd name="T26" fmla="*/ 9 w 207"/>
                <a:gd name="T27" fmla="*/ 253 h 265"/>
                <a:gd name="T28" fmla="*/ 13 w 207"/>
                <a:gd name="T29" fmla="*/ 257 h 265"/>
                <a:gd name="T30" fmla="*/ 195 w 207"/>
                <a:gd name="T31" fmla="*/ 257 h 265"/>
                <a:gd name="T32" fmla="*/ 199 w 207"/>
                <a:gd name="T33" fmla="*/ 253 h 265"/>
                <a:gd name="T34" fmla="*/ 199 w 207"/>
                <a:gd name="T35" fmla="*/ 12 h 265"/>
                <a:gd name="T36" fmla="*/ 195 w 207"/>
                <a:gd name="T37" fmla="*/ 8 h 265"/>
                <a:gd name="T38" fmla="*/ 13 w 207"/>
                <a:gd name="T39" fmla="*/ 8 h 265"/>
                <a:gd name="T40" fmla="*/ 9 w 207"/>
                <a:gd name="T41" fmla="*/ 12 h 265"/>
                <a:gd name="T42" fmla="*/ 9 w 207"/>
                <a:gd name="T43" fmla="*/ 253 h 265"/>
                <a:gd name="T44" fmla="*/ 25 w 207"/>
                <a:gd name="T45" fmla="*/ 219 h 265"/>
                <a:gd name="T46" fmla="*/ 25 w 207"/>
                <a:gd name="T47" fmla="*/ 29 h 265"/>
                <a:gd name="T48" fmla="*/ 29 w 207"/>
                <a:gd name="T49" fmla="*/ 25 h 265"/>
                <a:gd name="T50" fmla="*/ 178 w 207"/>
                <a:gd name="T51" fmla="*/ 25 h 265"/>
                <a:gd name="T52" fmla="*/ 182 w 207"/>
                <a:gd name="T53" fmla="*/ 29 h 265"/>
                <a:gd name="T54" fmla="*/ 182 w 207"/>
                <a:gd name="T55" fmla="*/ 219 h 265"/>
                <a:gd name="T56" fmla="*/ 178 w 207"/>
                <a:gd name="T57" fmla="*/ 224 h 265"/>
                <a:gd name="T58" fmla="*/ 29 w 207"/>
                <a:gd name="T59" fmla="*/ 224 h 265"/>
                <a:gd name="T60" fmla="*/ 25 w 207"/>
                <a:gd name="T61" fmla="*/ 219 h 265"/>
                <a:gd name="T62" fmla="*/ 33 w 207"/>
                <a:gd name="T63" fmla="*/ 215 h 265"/>
                <a:gd name="T64" fmla="*/ 174 w 207"/>
                <a:gd name="T65" fmla="*/ 215 h 265"/>
                <a:gd name="T66" fmla="*/ 174 w 207"/>
                <a:gd name="T67" fmla="*/ 33 h 265"/>
                <a:gd name="T68" fmla="*/ 33 w 207"/>
                <a:gd name="T69" fmla="*/ 33 h 265"/>
                <a:gd name="T70" fmla="*/ 33 w 207"/>
                <a:gd name="T71" fmla="*/ 215 h 265"/>
                <a:gd name="T72" fmla="*/ 108 w 207"/>
                <a:gd name="T73" fmla="*/ 232 h 265"/>
                <a:gd name="T74" fmla="*/ 114 w 207"/>
                <a:gd name="T75" fmla="*/ 234 h 265"/>
                <a:gd name="T76" fmla="*/ 116 w 207"/>
                <a:gd name="T77" fmla="*/ 240 h 265"/>
                <a:gd name="T78" fmla="*/ 114 w 207"/>
                <a:gd name="T79" fmla="*/ 246 h 265"/>
                <a:gd name="T80" fmla="*/ 108 w 207"/>
                <a:gd name="T81" fmla="*/ 248 h 265"/>
                <a:gd name="T82" fmla="*/ 102 w 207"/>
                <a:gd name="T83" fmla="*/ 246 h 265"/>
                <a:gd name="T84" fmla="*/ 100 w 207"/>
                <a:gd name="T85" fmla="*/ 240 h 265"/>
                <a:gd name="T86" fmla="*/ 102 w 207"/>
                <a:gd name="T87" fmla="*/ 234 h 265"/>
                <a:gd name="T88" fmla="*/ 108 w 207"/>
                <a:gd name="T89" fmla="*/ 23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7" h="265">
                  <a:moveTo>
                    <a:pt x="4" y="261"/>
                  </a:moveTo>
                  <a:cubicBezTo>
                    <a:pt x="2" y="259"/>
                    <a:pt x="0" y="256"/>
                    <a:pt x="0" y="25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1"/>
                    <a:pt x="204" y="4"/>
                  </a:cubicBezTo>
                  <a:cubicBezTo>
                    <a:pt x="206" y="6"/>
                    <a:pt x="207" y="9"/>
                    <a:pt x="207" y="12"/>
                  </a:cubicBezTo>
                  <a:cubicBezTo>
                    <a:pt x="207" y="253"/>
                    <a:pt x="207" y="253"/>
                    <a:pt x="207" y="253"/>
                  </a:cubicBezTo>
                  <a:cubicBezTo>
                    <a:pt x="207" y="256"/>
                    <a:pt x="206" y="259"/>
                    <a:pt x="204" y="261"/>
                  </a:cubicBezTo>
                  <a:cubicBezTo>
                    <a:pt x="201" y="264"/>
                    <a:pt x="198" y="265"/>
                    <a:pt x="195" y="265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9" y="265"/>
                    <a:pt x="6" y="264"/>
                    <a:pt x="4" y="261"/>
                  </a:cubicBezTo>
                  <a:close/>
                  <a:moveTo>
                    <a:pt x="9" y="253"/>
                  </a:moveTo>
                  <a:cubicBezTo>
                    <a:pt x="9" y="255"/>
                    <a:pt x="10" y="257"/>
                    <a:pt x="13" y="257"/>
                  </a:cubicBezTo>
                  <a:cubicBezTo>
                    <a:pt x="195" y="257"/>
                    <a:pt x="195" y="257"/>
                    <a:pt x="195" y="257"/>
                  </a:cubicBezTo>
                  <a:cubicBezTo>
                    <a:pt x="198" y="257"/>
                    <a:pt x="199" y="255"/>
                    <a:pt x="199" y="253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199" y="10"/>
                    <a:pt x="198" y="8"/>
                    <a:pt x="195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8"/>
                    <a:pt x="9" y="10"/>
                    <a:pt x="9" y="12"/>
                  </a:cubicBezTo>
                  <a:lnTo>
                    <a:pt x="9" y="253"/>
                  </a:lnTo>
                  <a:close/>
                  <a:moveTo>
                    <a:pt x="25" y="21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6"/>
                    <a:pt x="27" y="25"/>
                    <a:pt x="29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81" y="25"/>
                    <a:pt x="182" y="26"/>
                    <a:pt x="182" y="29"/>
                  </a:cubicBezTo>
                  <a:cubicBezTo>
                    <a:pt x="182" y="219"/>
                    <a:pt x="182" y="219"/>
                    <a:pt x="182" y="219"/>
                  </a:cubicBezTo>
                  <a:cubicBezTo>
                    <a:pt x="182" y="222"/>
                    <a:pt x="181" y="224"/>
                    <a:pt x="178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7" y="224"/>
                    <a:pt x="25" y="222"/>
                    <a:pt x="25" y="219"/>
                  </a:cubicBezTo>
                  <a:close/>
                  <a:moveTo>
                    <a:pt x="33" y="215"/>
                  </a:moveTo>
                  <a:cubicBezTo>
                    <a:pt x="174" y="215"/>
                    <a:pt x="174" y="215"/>
                    <a:pt x="174" y="215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33" y="33"/>
                    <a:pt x="33" y="33"/>
                    <a:pt x="33" y="33"/>
                  </a:cubicBezTo>
                  <a:lnTo>
                    <a:pt x="33" y="215"/>
                  </a:lnTo>
                  <a:close/>
                  <a:moveTo>
                    <a:pt x="108" y="232"/>
                  </a:moveTo>
                  <a:cubicBezTo>
                    <a:pt x="110" y="232"/>
                    <a:pt x="112" y="233"/>
                    <a:pt x="114" y="234"/>
                  </a:cubicBezTo>
                  <a:cubicBezTo>
                    <a:pt x="115" y="236"/>
                    <a:pt x="116" y="238"/>
                    <a:pt x="116" y="240"/>
                  </a:cubicBezTo>
                  <a:cubicBezTo>
                    <a:pt x="116" y="243"/>
                    <a:pt x="115" y="245"/>
                    <a:pt x="114" y="246"/>
                  </a:cubicBezTo>
                  <a:cubicBezTo>
                    <a:pt x="112" y="248"/>
                    <a:pt x="110" y="248"/>
                    <a:pt x="108" y="248"/>
                  </a:cubicBezTo>
                  <a:cubicBezTo>
                    <a:pt x="106" y="248"/>
                    <a:pt x="104" y="248"/>
                    <a:pt x="102" y="246"/>
                  </a:cubicBezTo>
                  <a:cubicBezTo>
                    <a:pt x="100" y="245"/>
                    <a:pt x="100" y="243"/>
                    <a:pt x="100" y="240"/>
                  </a:cubicBezTo>
                  <a:cubicBezTo>
                    <a:pt x="100" y="238"/>
                    <a:pt x="100" y="236"/>
                    <a:pt x="102" y="234"/>
                  </a:cubicBezTo>
                  <a:cubicBezTo>
                    <a:pt x="104" y="233"/>
                    <a:pt x="106" y="232"/>
                    <a:pt x="108" y="232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600">
                <a:solidFill>
                  <a:sysClr val="windowText" lastClr="000000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D5E04A7C-AC02-4723-8E47-70FDC1FC40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8266" y="4881866"/>
              <a:ext cx="277813" cy="469900"/>
            </a:xfrm>
            <a:custGeom>
              <a:avLst/>
              <a:gdLst>
                <a:gd name="T0" fmla="*/ 3 w 157"/>
                <a:gd name="T1" fmla="*/ 261 h 265"/>
                <a:gd name="T2" fmla="*/ 0 w 157"/>
                <a:gd name="T3" fmla="*/ 253 h 265"/>
                <a:gd name="T4" fmla="*/ 0 w 157"/>
                <a:gd name="T5" fmla="*/ 12 h 265"/>
                <a:gd name="T6" fmla="*/ 3 w 157"/>
                <a:gd name="T7" fmla="*/ 4 h 265"/>
                <a:gd name="T8" fmla="*/ 12 w 157"/>
                <a:gd name="T9" fmla="*/ 0 h 265"/>
                <a:gd name="T10" fmla="*/ 145 w 157"/>
                <a:gd name="T11" fmla="*/ 0 h 265"/>
                <a:gd name="T12" fmla="*/ 153 w 157"/>
                <a:gd name="T13" fmla="*/ 4 h 265"/>
                <a:gd name="T14" fmla="*/ 157 w 157"/>
                <a:gd name="T15" fmla="*/ 12 h 265"/>
                <a:gd name="T16" fmla="*/ 157 w 157"/>
                <a:gd name="T17" fmla="*/ 253 h 265"/>
                <a:gd name="T18" fmla="*/ 153 w 157"/>
                <a:gd name="T19" fmla="*/ 261 h 265"/>
                <a:gd name="T20" fmla="*/ 145 w 157"/>
                <a:gd name="T21" fmla="*/ 265 h 265"/>
                <a:gd name="T22" fmla="*/ 12 w 157"/>
                <a:gd name="T23" fmla="*/ 265 h 265"/>
                <a:gd name="T24" fmla="*/ 3 w 157"/>
                <a:gd name="T25" fmla="*/ 261 h 265"/>
                <a:gd name="T26" fmla="*/ 8 w 157"/>
                <a:gd name="T27" fmla="*/ 253 h 265"/>
                <a:gd name="T28" fmla="*/ 12 w 157"/>
                <a:gd name="T29" fmla="*/ 257 h 265"/>
                <a:gd name="T30" fmla="*/ 145 w 157"/>
                <a:gd name="T31" fmla="*/ 257 h 265"/>
                <a:gd name="T32" fmla="*/ 149 w 157"/>
                <a:gd name="T33" fmla="*/ 253 h 265"/>
                <a:gd name="T34" fmla="*/ 149 w 157"/>
                <a:gd name="T35" fmla="*/ 12 h 265"/>
                <a:gd name="T36" fmla="*/ 145 w 157"/>
                <a:gd name="T37" fmla="*/ 8 h 265"/>
                <a:gd name="T38" fmla="*/ 12 w 157"/>
                <a:gd name="T39" fmla="*/ 8 h 265"/>
                <a:gd name="T40" fmla="*/ 8 w 157"/>
                <a:gd name="T41" fmla="*/ 12 h 265"/>
                <a:gd name="T42" fmla="*/ 8 w 157"/>
                <a:gd name="T43" fmla="*/ 253 h 265"/>
                <a:gd name="T44" fmla="*/ 16 w 157"/>
                <a:gd name="T45" fmla="*/ 219 h 265"/>
                <a:gd name="T46" fmla="*/ 16 w 157"/>
                <a:gd name="T47" fmla="*/ 46 h 265"/>
                <a:gd name="T48" fmla="*/ 20 w 157"/>
                <a:gd name="T49" fmla="*/ 41 h 265"/>
                <a:gd name="T50" fmla="*/ 136 w 157"/>
                <a:gd name="T51" fmla="*/ 41 h 265"/>
                <a:gd name="T52" fmla="*/ 141 w 157"/>
                <a:gd name="T53" fmla="*/ 46 h 265"/>
                <a:gd name="T54" fmla="*/ 141 w 157"/>
                <a:gd name="T55" fmla="*/ 219 h 265"/>
                <a:gd name="T56" fmla="*/ 136 w 157"/>
                <a:gd name="T57" fmla="*/ 224 h 265"/>
                <a:gd name="T58" fmla="*/ 20 w 157"/>
                <a:gd name="T59" fmla="*/ 224 h 265"/>
                <a:gd name="T60" fmla="*/ 16 w 157"/>
                <a:gd name="T61" fmla="*/ 219 h 265"/>
                <a:gd name="T62" fmla="*/ 25 w 157"/>
                <a:gd name="T63" fmla="*/ 215 h 265"/>
                <a:gd name="T64" fmla="*/ 132 w 157"/>
                <a:gd name="T65" fmla="*/ 215 h 265"/>
                <a:gd name="T66" fmla="*/ 132 w 157"/>
                <a:gd name="T67" fmla="*/ 50 h 265"/>
                <a:gd name="T68" fmla="*/ 25 w 157"/>
                <a:gd name="T69" fmla="*/ 50 h 265"/>
                <a:gd name="T70" fmla="*/ 25 w 157"/>
                <a:gd name="T71" fmla="*/ 215 h 265"/>
                <a:gd name="T72" fmla="*/ 58 w 157"/>
                <a:gd name="T73" fmla="*/ 29 h 265"/>
                <a:gd name="T74" fmla="*/ 62 w 157"/>
                <a:gd name="T75" fmla="*/ 25 h 265"/>
                <a:gd name="T76" fmla="*/ 95 w 157"/>
                <a:gd name="T77" fmla="*/ 25 h 265"/>
                <a:gd name="T78" fmla="*/ 99 w 157"/>
                <a:gd name="T79" fmla="*/ 29 h 265"/>
                <a:gd name="T80" fmla="*/ 95 w 157"/>
                <a:gd name="T81" fmla="*/ 33 h 265"/>
                <a:gd name="T82" fmla="*/ 62 w 157"/>
                <a:gd name="T83" fmla="*/ 33 h 265"/>
                <a:gd name="T84" fmla="*/ 58 w 157"/>
                <a:gd name="T85" fmla="*/ 29 h 265"/>
                <a:gd name="T86" fmla="*/ 83 w 157"/>
                <a:gd name="T87" fmla="*/ 232 h 265"/>
                <a:gd name="T88" fmla="*/ 89 w 157"/>
                <a:gd name="T89" fmla="*/ 234 h 265"/>
                <a:gd name="T90" fmla="*/ 91 w 157"/>
                <a:gd name="T91" fmla="*/ 240 h 265"/>
                <a:gd name="T92" fmla="*/ 89 w 157"/>
                <a:gd name="T93" fmla="*/ 246 h 265"/>
                <a:gd name="T94" fmla="*/ 83 w 157"/>
                <a:gd name="T95" fmla="*/ 248 h 265"/>
                <a:gd name="T96" fmla="*/ 77 w 157"/>
                <a:gd name="T97" fmla="*/ 246 h 265"/>
                <a:gd name="T98" fmla="*/ 74 w 157"/>
                <a:gd name="T99" fmla="*/ 240 h 265"/>
                <a:gd name="T100" fmla="*/ 77 w 157"/>
                <a:gd name="T101" fmla="*/ 234 h 265"/>
                <a:gd name="T102" fmla="*/ 83 w 157"/>
                <a:gd name="T103" fmla="*/ 23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" h="265">
                  <a:moveTo>
                    <a:pt x="3" y="261"/>
                  </a:moveTo>
                  <a:cubicBezTo>
                    <a:pt x="1" y="259"/>
                    <a:pt x="0" y="256"/>
                    <a:pt x="0" y="25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8" y="0"/>
                    <a:pt x="151" y="1"/>
                    <a:pt x="153" y="4"/>
                  </a:cubicBezTo>
                  <a:cubicBezTo>
                    <a:pt x="156" y="6"/>
                    <a:pt x="157" y="9"/>
                    <a:pt x="157" y="12"/>
                  </a:cubicBezTo>
                  <a:cubicBezTo>
                    <a:pt x="157" y="253"/>
                    <a:pt x="157" y="253"/>
                    <a:pt x="157" y="253"/>
                  </a:cubicBezTo>
                  <a:cubicBezTo>
                    <a:pt x="157" y="256"/>
                    <a:pt x="156" y="259"/>
                    <a:pt x="153" y="261"/>
                  </a:cubicBezTo>
                  <a:cubicBezTo>
                    <a:pt x="151" y="264"/>
                    <a:pt x="148" y="265"/>
                    <a:pt x="145" y="265"/>
                  </a:cubicBezTo>
                  <a:cubicBezTo>
                    <a:pt x="12" y="265"/>
                    <a:pt x="12" y="265"/>
                    <a:pt x="12" y="265"/>
                  </a:cubicBezTo>
                  <a:cubicBezTo>
                    <a:pt x="9" y="265"/>
                    <a:pt x="6" y="264"/>
                    <a:pt x="3" y="261"/>
                  </a:cubicBezTo>
                  <a:close/>
                  <a:moveTo>
                    <a:pt x="8" y="253"/>
                  </a:moveTo>
                  <a:cubicBezTo>
                    <a:pt x="8" y="255"/>
                    <a:pt x="9" y="257"/>
                    <a:pt x="12" y="257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7" y="257"/>
                    <a:pt x="149" y="255"/>
                    <a:pt x="149" y="253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49" y="10"/>
                    <a:pt x="147" y="8"/>
                    <a:pt x="145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9" y="8"/>
                    <a:pt x="8" y="10"/>
                    <a:pt x="8" y="12"/>
                  </a:cubicBezTo>
                  <a:lnTo>
                    <a:pt x="8" y="253"/>
                  </a:lnTo>
                  <a:close/>
                  <a:moveTo>
                    <a:pt x="16" y="219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8" y="41"/>
                    <a:pt x="20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9" y="41"/>
                    <a:pt x="141" y="43"/>
                    <a:pt x="141" y="46"/>
                  </a:cubicBezTo>
                  <a:cubicBezTo>
                    <a:pt x="141" y="219"/>
                    <a:pt x="141" y="219"/>
                    <a:pt x="141" y="219"/>
                  </a:cubicBezTo>
                  <a:cubicBezTo>
                    <a:pt x="141" y="222"/>
                    <a:pt x="139" y="224"/>
                    <a:pt x="136" y="224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18" y="224"/>
                    <a:pt x="16" y="222"/>
                    <a:pt x="16" y="219"/>
                  </a:cubicBezTo>
                  <a:close/>
                  <a:moveTo>
                    <a:pt x="25" y="215"/>
                  </a:moveTo>
                  <a:cubicBezTo>
                    <a:pt x="132" y="215"/>
                    <a:pt x="132" y="215"/>
                    <a:pt x="132" y="215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25" y="50"/>
                    <a:pt x="25" y="50"/>
                    <a:pt x="25" y="50"/>
                  </a:cubicBezTo>
                  <a:lnTo>
                    <a:pt x="25" y="215"/>
                  </a:lnTo>
                  <a:close/>
                  <a:moveTo>
                    <a:pt x="58" y="29"/>
                  </a:moveTo>
                  <a:cubicBezTo>
                    <a:pt x="58" y="26"/>
                    <a:pt x="59" y="25"/>
                    <a:pt x="62" y="25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8" y="25"/>
                    <a:pt x="99" y="26"/>
                    <a:pt x="99" y="29"/>
                  </a:cubicBezTo>
                  <a:cubicBezTo>
                    <a:pt x="99" y="32"/>
                    <a:pt x="98" y="33"/>
                    <a:pt x="95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3"/>
                    <a:pt x="58" y="32"/>
                    <a:pt x="58" y="29"/>
                  </a:cubicBezTo>
                  <a:close/>
                  <a:moveTo>
                    <a:pt x="83" y="232"/>
                  </a:moveTo>
                  <a:cubicBezTo>
                    <a:pt x="85" y="232"/>
                    <a:pt x="87" y="233"/>
                    <a:pt x="89" y="234"/>
                  </a:cubicBezTo>
                  <a:cubicBezTo>
                    <a:pt x="90" y="236"/>
                    <a:pt x="91" y="238"/>
                    <a:pt x="91" y="240"/>
                  </a:cubicBezTo>
                  <a:cubicBezTo>
                    <a:pt x="91" y="243"/>
                    <a:pt x="90" y="245"/>
                    <a:pt x="89" y="246"/>
                  </a:cubicBezTo>
                  <a:cubicBezTo>
                    <a:pt x="87" y="248"/>
                    <a:pt x="85" y="248"/>
                    <a:pt x="83" y="248"/>
                  </a:cubicBezTo>
                  <a:cubicBezTo>
                    <a:pt x="80" y="248"/>
                    <a:pt x="78" y="248"/>
                    <a:pt x="77" y="246"/>
                  </a:cubicBezTo>
                  <a:cubicBezTo>
                    <a:pt x="75" y="245"/>
                    <a:pt x="74" y="243"/>
                    <a:pt x="74" y="240"/>
                  </a:cubicBezTo>
                  <a:cubicBezTo>
                    <a:pt x="74" y="238"/>
                    <a:pt x="75" y="236"/>
                    <a:pt x="77" y="234"/>
                  </a:cubicBezTo>
                  <a:cubicBezTo>
                    <a:pt x="78" y="233"/>
                    <a:pt x="80" y="232"/>
                    <a:pt x="83" y="232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ysClr val="windowText" lastClr="000000"/>
                </a:solidFill>
                <a:latin typeface="Oswald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723AE0A0-6677-46B2-9DDE-C293D262DF74}"/>
              </a:ext>
            </a:extLst>
          </p:cNvPr>
          <p:cNvSpPr/>
          <p:nvPr/>
        </p:nvSpPr>
        <p:spPr>
          <a:xfrm>
            <a:off x="0" y="0"/>
            <a:ext cx="7258282" cy="2637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74414E-49B3-41D5-94FB-60D8210ED830}"/>
              </a:ext>
            </a:extLst>
          </p:cNvPr>
          <p:cNvSpPr txBox="1"/>
          <p:nvPr/>
        </p:nvSpPr>
        <p:spPr>
          <a:xfrm>
            <a:off x="1008198" y="614079"/>
            <a:ext cx="61210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MOST ACCESSIBLE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DEVICES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0B09A8-7120-437F-80D1-CE3B6BB07C7E}"/>
              </a:ext>
            </a:extLst>
          </p:cNvPr>
          <p:cNvSpPr txBox="1"/>
          <p:nvPr/>
        </p:nvSpPr>
        <p:spPr>
          <a:xfrm>
            <a:off x="4447911" y="2868301"/>
            <a:ext cx="2810372" cy="376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YOUR SUBHEADING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50E87D-EAF2-4EA9-8B94-EA7EA7CE9A60}"/>
              </a:ext>
            </a:extLst>
          </p:cNvPr>
          <p:cNvSpPr txBox="1"/>
          <p:nvPr/>
        </p:nvSpPr>
        <p:spPr>
          <a:xfrm>
            <a:off x="922005" y="605054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13057"/>
      </p:ext>
    </p:extLst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04F429CD-40A1-4E32-B978-68FF8A8A4A3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86" r="16686"/>
          <a:stretch>
            <a:fillRect/>
          </a:stretch>
        </p:blipFill>
        <p:spPr/>
      </p:pic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6BA5313A-3466-48A2-BADD-D4147BAC3E7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18" r="3418"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EFB442EE-F916-4F12-945B-EDABC587B7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03" r="16903"/>
          <a:stretch>
            <a:fillRect/>
          </a:stretch>
        </p:blipFill>
        <p:spPr/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31A134E-1E38-4070-B512-789B9BAE5018}"/>
              </a:ext>
            </a:extLst>
          </p:cNvPr>
          <p:cNvSpPr/>
          <p:nvPr/>
        </p:nvSpPr>
        <p:spPr>
          <a:xfrm>
            <a:off x="6173879" y="2871076"/>
            <a:ext cx="5571077" cy="39869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17F659D-5AF8-44F9-9339-85CB0E6A03EC}"/>
              </a:ext>
            </a:extLst>
          </p:cNvPr>
          <p:cNvSpPr/>
          <p:nvPr/>
        </p:nvSpPr>
        <p:spPr>
          <a:xfrm>
            <a:off x="447044" y="4158000"/>
            <a:ext cx="2700000" cy="2700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43F0040-DD9F-46FC-BECC-9198C7C59816}"/>
              </a:ext>
            </a:extLst>
          </p:cNvPr>
          <p:cNvSpPr/>
          <p:nvPr/>
        </p:nvSpPr>
        <p:spPr>
          <a:xfrm>
            <a:off x="9044957" y="0"/>
            <a:ext cx="2700000" cy="2700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802EF74-5EB1-4632-9104-8AC6A7B17DFB}"/>
              </a:ext>
            </a:extLst>
          </p:cNvPr>
          <p:cNvSpPr/>
          <p:nvPr/>
        </p:nvSpPr>
        <p:spPr>
          <a:xfrm>
            <a:off x="447043" y="0"/>
            <a:ext cx="5555762" cy="1740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1C3657-F84B-4D18-849A-47A26BF5F2EE}"/>
              </a:ext>
            </a:extLst>
          </p:cNvPr>
          <p:cNvSpPr txBox="1"/>
          <p:nvPr/>
        </p:nvSpPr>
        <p:spPr>
          <a:xfrm>
            <a:off x="943761" y="666566"/>
            <a:ext cx="407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MUSIC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GALLERY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9073B6-68CD-4092-82C5-D0068951CE88}"/>
              </a:ext>
            </a:extLst>
          </p:cNvPr>
          <p:cNvSpPr txBox="1"/>
          <p:nvPr/>
        </p:nvSpPr>
        <p:spPr>
          <a:xfrm>
            <a:off x="3632588" y="834751"/>
            <a:ext cx="1900306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SUBHEADING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D257A18-7C56-47F2-9960-B98E9FF44D5C}"/>
              </a:ext>
            </a:extLst>
          </p:cNvPr>
          <p:cNvSpPr txBox="1"/>
          <p:nvPr/>
        </p:nvSpPr>
        <p:spPr>
          <a:xfrm>
            <a:off x="943761" y="2638257"/>
            <a:ext cx="4511643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pic>
        <p:nvPicPr>
          <p:cNvPr id="12" name="图片占位符 11">
            <a:extLst>
              <a:ext uri="{FF2B5EF4-FFF2-40B4-BE49-F238E27FC236}">
                <a16:creationId xmlns:a16="http://schemas.microsoft.com/office/drawing/2014/main" id="{25884E7D-8D33-47A0-BB3B-5BB367C2A1D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id="{45C5E1CE-721C-4023-9FE5-AE126A30D1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964" b="99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0381365"/>
      </p:ext>
    </p:extLst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>
            <a:extLst>
              <a:ext uri="{FF2B5EF4-FFF2-40B4-BE49-F238E27FC236}">
                <a16:creationId xmlns:a16="http://schemas.microsoft.com/office/drawing/2014/main" id="{4075F1D5-54EE-4C72-891B-26FAD1E4C08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4" r="16654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F788A31-C5A3-4F41-A0DD-81D08CB5ACE3}"/>
              </a:ext>
            </a:extLst>
          </p:cNvPr>
          <p:cNvSpPr/>
          <p:nvPr/>
        </p:nvSpPr>
        <p:spPr>
          <a:xfrm>
            <a:off x="6861599" y="2333289"/>
            <a:ext cx="5330401" cy="15084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CE6468-12EB-42AD-BB9B-7F75699F4E02}"/>
              </a:ext>
            </a:extLst>
          </p:cNvPr>
          <p:cNvSpPr txBox="1"/>
          <p:nvPr/>
        </p:nvSpPr>
        <p:spPr>
          <a:xfrm>
            <a:off x="7389313" y="2767382"/>
            <a:ext cx="407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GALLERY</a:t>
            </a:r>
            <a:endParaRPr lang="en-US" sz="60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D43421-AC3E-44C6-8E6C-4B30A67E8EA9}"/>
              </a:ext>
            </a:extLst>
          </p:cNvPr>
          <p:cNvSpPr txBox="1"/>
          <p:nvPr/>
        </p:nvSpPr>
        <p:spPr>
          <a:xfrm>
            <a:off x="9303226" y="2935567"/>
            <a:ext cx="2616675" cy="69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YOUR SUBHEADING</a:t>
            </a:r>
            <a:endParaRPr lang="en-US" sz="14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AD095D-C326-4120-B95F-E86FCC3BD94B}"/>
              </a:ext>
            </a:extLst>
          </p:cNvPr>
          <p:cNvSpPr txBox="1"/>
          <p:nvPr/>
        </p:nvSpPr>
        <p:spPr>
          <a:xfrm>
            <a:off x="7389313" y="4704124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8B275D7F-787C-46C1-85B4-1F2CA02DB3F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83" r="12483"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id="{4F0DFA0A-E8CD-4775-BE52-6670FAFFC29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682" b="16682"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73DB98F-468A-4404-989A-BB3FDBDB111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1" r="16651"/>
          <a:stretch>
            <a:fillRect/>
          </a:stretch>
        </p:blipFill>
        <p:spPr/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4EDBDA25-1C59-4FB8-B432-F85FFBB3F2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1" r="16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2400086"/>
      </p:ext>
    </p:extLst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9E4F9E0-13E5-4B0F-889F-076F5F4CFEB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E0F8CF0-1699-465B-9C34-676F5ABA8C59}"/>
              </a:ext>
            </a:extLst>
          </p:cNvPr>
          <p:cNvGrpSpPr/>
          <p:nvPr/>
        </p:nvGrpSpPr>
        <p:grpSpPr>
          <a:xfrm>
            <a:off x="798490" y="520386"/>
            <a:ext cx="6243171" cy="342884"/>
            <a:chOff x="798490" y="520386"/>
            <a:chExt cx="6243171" cy="34288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44554CE-1CCF-4C4C-933C-448307DE3370}"/>
                </a:ext>
              </a:extLst>
            </p:cNvPr>
            <p:cNvSpPr txBox="1"/>
            <p:nvPr/>
          </p:nvSpPr>
          <p:spPr>
            <a:xfrm>
              <a:off x="798490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5E32A51-D72C-4A23-9D14-F4396F9F54AD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B83F41-2839-4D90-94F3-FC8D55A85B86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2E2B53-4670-4EC0-8E90-F5BF47434487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GALLERY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FEE1A34-F78F-4DA5-8B09-A99AD97FD39B}"/>
                </a:ext>
              </a:extLst>
            </p:cNvPr>
            <p:cNvSpPr txBox="1"/>
            <p:nvPr/>
          </p:nvSpPr>
          <p:spPr>
            <a:xfrm>
              <a:off x="5975792" y="52038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0F4BDF93-2023-48BF-910A-0BCDE4FBE846}"/>
              </a:ext>
            </a:extLst>
          </p:cNvPr>
          <p:cNvSpPr/>
          <p:nvPr/>
        </p:nvSpPr>
        <p:spPr>
          <a:xfrm>
            <a:off x="10425933" y="509327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32</a:t>
            </a:r>
            <a:endParaRPr lang="id-ID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F92672-4E53-4DC9-A148-31E685300C30}"/>
              </a:ext>
            </a:extLst>
          </p:cNvPr>
          <p:cNvSpPr/>
          <p:nvPr/>
        </p:nvSpPr>
        <p:spPr>
          <a:xfrm rot="16200000">
            <a:off x="4692835" y="3211752"/>
            <a:ext cx="4644893" cy="15498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6E729C-D00D-4E93-8DA5-E11DE6E0647B}"/>
              </a:ext>
            </a:extLst>
          </p:cNvPr>
          <p:cNvSpPr/>
          <p:nvPr/>
        </p:nvSpPr>
        <p:spPr>
          <a:xfrm>
            <a:off x="-17330" y="1224366"/>
            <a:ext cx="6276814" cy="56336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AD1EFB-B7BE-44A0-9CD0-FFDD281A848F}"/>
              </a:ext>
            </a:extLst>
          </p:cNvPr>
          <p:cNvGrpSpPr/>
          <p:nvPr/>
        </p:nvGrpSpPr>
        <p:grpSpPr>
          <a:xfrm>
            <a:off x="8401941" y="1773992"/>
            <a:ext cx="481086" cy="2316654"/>
            <a:chOff x="7225621" y="4907146"/>
            <a:chExt cx="320676" cy="1544208"/>
          </a:xfrm>
          <a:solidFill>
            <a:schemeClr val="accent1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6BE72A3-3A98-4395-B07B-5AAD5A7C9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7964" y="4907146"/>
              <a:ext cx="275989" cy="380674"/>
            </a:xfrm>
            <a:custGeom>
              <a:avLst/>
              <a:gdLst>
                <a:gd name="T0" fmla="*/ 64 w 128"/>
                <a:gd name="T1" fmla="*/ 0 h 176"/>
                <a:gd name="T2" fmla="*/ 0 w 128"/>
                <a:gd name="T3" fmla="*/ 64 h 176"/>
                <a:gd name="T4" fmla="*/ 64 w 128"/>
                <a:gd name="T5" fmla="*/ 176 h 176"/>
                <a:gd name="T6" fmla="*/ 128 w 128"/>
                <a:gd name="T7" fmla="*/ 64 h 176"/>
                <a:gd name="T8" fmla="*/ 64 w 128"/>
                <a:gd name="T9" fmla="*/ 0 h 176"/>
                <a:gd name="T10" fmla="*/ 64 w 128"/>
                <a:gd name="T11" fmla="*/ 164 h 176"/>
                <a:gd name="T12" fmla="*/ 8 w 128"/>
                <a:gd name="T13" fmla="*/ 64 h 176"/>
                <a:gd name="T14" fmla="*/ 64 w 128"/>
                <a:gd name="T15" fmla="*/ 8 h 176"/>
                <a:gd name="T16" fmla="*/ 120 w 128"/>
                <a:gd name="T17" fmla="*/ 64 h 176"/>
                <a:gd name="T18" fmla="*/ 64 w 128"/>
                <a:gd name="T19" fmla="*/ 164 h 176"/>
                <a:gd name="T20" fmla="*/ 64 w 128"/>
                <a:gd name="T21" fmla="*/ 32 h 176"/>
                <a:gd name="T22" fmla="*/ 32 w 128"/>
                <a:gd name="T23" fmla="*/ 64 h 176"/>
                <a:gd name="T24" fmla="*/ 64 w 128"/>
                <a:gd name="T25" fmla="*/ 96 h 176"/>
                <a:gd name="T26" fmla="*/ 96 w 128"/>
                <a:gd name="T27" fmla="*/ 64 h 176"/>
                <a:gd name="T28" fmla="*/ 64 w 128"/>
                <a:gd name="T29" fmla="*/ 32 h 176"/>
                <a:gd name="T30" fmla="*/ 64 w 128"/>
                <a:gd name="T31" fmla="*/ 88 h 176"/>
                <a:gd name="T32" fmla="*/ 40 w 128"/>
                <a:gd name="T33" fmla="*/ 64 h 176"/>
                <a:gd name="T34" fmla="*/ 64 w 128"/>
                <a:gd name="T35" fmla="*/ 40 h 176"/>
                <a:gd name="T36" fmla="*/ 88 w 128"/>
                <a:gd name="T37" fmla="*/ 64 h 176"/>
                <a:gd name="T38" fmla="*/ 64 w 128"/>
                <a:gd name="T39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76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116"/>
                    <a:pt x="64" y="176"/>
                    <a:pt x="64" y="176"/>
                  </a:cubicBezTo>
                  <a:cubicBezTo>
                    <a:pt x="64" y="176"/>
                    <a:pt x="128" y="116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moveTo>
                    <a:pt x="64" y="164"/>
                  </a:moveTo>
                  <a:cubicBezTo>
                    <a:pt x="64" y="164"/>
                    <a:pt x="8" y="112"/>
                    <a:pt x="8" y="64"/>
                  </a:cubicBezTo>
                  <a:cubicBezTo>
                    <a:pt x="8" y="33"/>
                    <a:pt x="33" y="8"/>
                    <a:pt x="64" y="8"/>
                  </a:cubicBezTo>
                  <a:cubicBezTo>
                    <a:pt x="95" y="8"/>
                    <a:pt x="120" y="33"/>
                    <a:pt x="120" y="64"/>
                  </a:cubicBezTo>
                  <a:cubicBezTo>
                    <a:pt x="120" y="112"/>
                    <a:pt x="64" y="164"/>
                    <a:pt x="64" y="164"/>
                  </a:cubicBezTo>
                  <a:moveTo>
                    <a:pt x="64" y="32"/>
                  </a:moveTo>
                  <a:cubicBezTo>
                    <a:pt x="46" y="32"/>
                    <a:pt x="32" y="46"/>
                    <a:pt x="32" y="64"/>
                  </a:cubicBezTo>
                  <a:cubicBezTo>
                    <a:pt x="32" y="82"/>
                    <a:pt x="46" y="96"/>
                    <a:pt x="64" y="96"/>
                  </a:cubicBezTo>
                  <a:cubicBezTo>
                    <a:pt x="82" y="96"/>
                    <a:pt x="96" y="82"/>
                    <a:pt x="96" y="64"/>
                  </a:cubicBezTo>
                  <a:cubicBezTo>
                    <a:pt x="96" y="46"/>
                    <a:pt x="82" y="32"/>
                    <a:pt x="64" y="32"/>
                  </a:cubicBezTo>
                  <a:moveTo>
                    <a:pt x="64" y="88"/>
                  </a:moveTo>
                  <a:cubicBezTo>
                    <a:pt x="51" y="88"/>
                    <a:pt x="40" y="77"/>
                    <a:pt x="40" y="64"/>
                  </a:cubicBezTo>
                  <a:cubicBezTo>
                    <a:pt x="40" y="51"/>
                    <a:pt x="51" y="40"/>
                    <a:pt x="64" y="40"/>
                  </a:cubicBezTo>
                  <a:cubicBezTo>
                    <a:pt x="77" y="40"/>
                    <a:pt x="88" y="51"/>
                    <a:pt x="88" y="64"/>
                  </a:cubicBezTo>
                  <a:cubicBezTo>
                    <a:pt x="88" y="77"/>
                    <a:pt x="77" y="88"/>
                    <a:pt x="64" y="8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2" name="Freeform 103">
              <a:extLst>
                <a:ext uri="{FF2B5EF4-FFF2-40B4-BE49-F238E27FC236}">
                  <a16:creationId xmlns:a16="http://schemas.microsoft.com/office/drawing/2014/main" id="{97715E1A-4B29-49D5-9CFA-04C84DB59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622" y="6130678"/>
              <a:ext cx="320675" cy="320676"/>
            </a:xfrm>
            <a:custGeom>
              <a:avLst/>
              <a:gdLst>
                <a:gd name="T0" fmla="*/ 176 w 176"/>
                <a:gd name="T1" fmla="*/ 68 h 176"/>
                <a:gd name="T2" fmla="*/ 174 w 176"/>
                <a:gd name="T3" fmla="*/ 49 h 176"/>
                <a:gd name="T4" fmla="*/ 90 w 176"/>
                <a:gd name="T5" fmla="*/ 1 h 176"/>
                <a:gd name="T6" fmla="*/ 88 w 176"/>
                <a:gd name="T7" fmla="*/ 0 h 176"/>
                <a:gd name="T8" fmla="*/ 86 w 176"/>
                <a:gd name="T9" fmla="*/ 1 h 176"/>
                <a:gd name="T10" fmla="*/ 2 w 176"/>
                <a:gd name="T11" fmla="*/ 49 h 176"/>
                <a:gd name="T12" fmla="*/ 0 w 176"/>
                <a:gd name="T13" fmla="*/ 68 h 176"/>
                <a:gd name="T14" fmla="*/ 16 w 176"/>
                <a:gd name="T15" fmla="*/ 72 h 176"/>
                <a:gd name="T16" fmla="*/ 12 w 176"/>
                <a:gd name="T17" fmla="*/ 144 h 176"/>
                <a:gd name="T18" fmla="*/ 8 w 176"/>
                <a:gd name="T19" fmla="*/ 147 h 176"/>
                <a:gd name="T20" fmla="*/ 0 w 176"/>
                <a:gd name="T21" fmla="*/ 171 h 176"/>
                <a:gd name="T22" fmla="*/ 4 w 176"/>
                <a:gd name="T23" fmla="*/ 176 h 176"/>
                <a:gd name="T24" fmla="*/ 176 w 176"/>
                <a:gd name="T25" fmla="*/ 172 h 176"/>
                <a:gd name="T26" fmla="*/ 176 w 176"/>
                <a:gd name="T27" fmla="*/ 171 h 176"/>
                <a:gd name="T28" fmla="*/ 168 w 176"/>
                <a:gd name="T29" fmla="*/ 147 h 176"/>
                <a:gd name="T30" fmla="*/ 160 w 176"/>
                <a:gd name="T31" fmla="*/ 144 h 176"/>
                <a:gd name="T32" fmla="*/ 172 w 176"/>
                <a:gd name="T33" fmla="*/ 72 h 176"/>
                <a:gd name="T34" fmla="*/ 157 w 176"/>
                <a:gd name="T35" fmla="*/ 48 h 176"/>
                <a:gd name="T36" fmla="*/ 88 w 176"/>
                <a:gd name="T37" fmla="*/ 9 h 176"/>
                <a:gd name="T38" fmla="*/ 166 w 176"/>
                <a:gd name="T39" fmla="*/ 168 h 176"/>
                <a:gd name="T40" fmla="*/ 15 w 176"/>
                <a:gd name="T41" fmla="*/ 152 h 176"/>
                <a:gd name="T42" fmla="*/ 24 w 176"/>
                <a:gd name="T43" fmla="*/ 72 h 176"/>
                <a:gd name="T44" fmla="*/ 40 w 176"/>
                <a:gd name="T45" fmla="*/ 144 h 176"/>
                <a:gd name="T46" fmla="*/ 24 w 176"/>
                <a:gd name="T47" fmla="*/ 72 h 176"/>
                <a:gd name="T48" fmla="*/ 64 w 176"/>
                <a:gd name="T49" fmla="*/ 72 h 176"/>
                <a:gd name="T50" fmla="*/ 48 w 176"/>
                <a:gd name="T51" fmla="*/ 144 h 176"/>
                <a:gd name="T52" fmla="*/ 72 w 176"/>
                <a:gd name="T53" fmla="*/ 72 h 176"/>
                <a:gd name="T54" fmla="*/ 104 w 176"/>
                <a:gd name="T55" fmla="*/ 144 h 176"/>
                <a:gd name="T56" fmla="*/ 72 w 176"/>
                <a:gd name="T57" fmla="*/ 72 h 176"/>
                <a:gd name="T58" fmla="*/ 128 w 176"/>
                <a:gd name="T59" fmla="*/ 72 h 176"/>
                <a:gd name="T60" fmla="*/ 112 w 176"/>
                <a:gd name="T61" fmla="*/ 144 h 176"/>
                <a:gd name="T62" fmla="*/ 136 w 176"/>
                <a:gd name="T63" fmla="*/ 72 h 176"/>
                <a:gd name="T64" fmla="*/ 152 w 176"/>
                <a:gd name="T65" fmla="*/ 144 h 176"/>
                <a:gd name="T66" fmla="*/ 136 w 176"/>
                <a:gd name="T67" fmla="*/ 72 h 176"/>
                <a:gd name="T68" fmla="*/ 168 w 176"/>
                <a:gd name="T69" fmla="*/ 56 h 176"/>
                <a:gd name="T70" fmla="*/ 8 w 176"/>
                <a:gd name="T71" fmla="*/ 6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76">
                  <a:moveTo>
                    <a:pt x="172" y="72"/>
                  </a:moveTo>
                  <a:cubicBezTo>
                    <a:pt x="174" y="72"/>
                    <a:pt x="176" y="70"/>
                    <a:pt x="176" y="68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6" y="51"/>
                    <a:pt x="175" y="49"/>
                    <a:pt x="174" y="49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9" y="0"/>
                    <a:pt x="89" y="0"/>
                    <a:pt x="88" y="0"/>
                  </a:cubicBezTo>
                  <a:cubicBezTo>
                    <a:pt x="87" y="0"/>
                    <a:pt x="87" y="0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1"/>
                    <a:pt x="0" y="5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2"/>
                    <a:pt x="4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0" y="144"/>
                    <a:pt x="9" y="145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4" y="176"/>
                    <a:pt x="176" y="174"/>
                    <a:pt x="176" y="172"/>
                  </a:cubicBezTo>
                  <a:cubicBezTo>
                    <a:pt x="176" y="172"/>
                    <a:pt x="176" y="171"/>
                    <a:pt x="176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7" y="145"/>
                    <a:pt x="166" y="144"/>
                    <a:pt x="164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0" y="72"/>
                    <a:pt x="160" y="72"/>
                    <a:pt x="160" y="72"/>
                  </a:cubicBezTo>
                  <a:lnTo>
                    <a:pt x="172" y="72"/>
                  </a:lnTo>
                  <a:close/>
                  <a:moveTo>
                    <a:pt x="88" y="9"/>
                  </a:moveTo>
                  <a:cubicBezTo>
                    <a:pt x="157" y="48"/>
                    <a:pt x="157" y="48"/>
                    <a:pt x="157" y="48"/>
                  </a:cubicBezTo>
                  <a:cubicBezTo>
                    <a:pt x="19" y="48"/>
                    <a:pt x="19" y="48"/>
                    <a:pt x="19" y="48"/>
                  </a:cubicBezTo>
                  <a:lnTo>
                    <a:pt x="88" y="9"/>
                  </a:lnTo>
                  <a:close/>
                  <a:moveTo>
                    <a:pt x="161" y="152"/>
                  </a:moveTo>
                  <a:cubicBezTo>
                    <a:pt x="166" y="168"/>
                    <a:pt x="166" y="168"/>
                    <a:pt x="166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5" y="152"/>
                    <a:pt x="15" y="152"/>
                    <a:pt x="15" y="152"/>
                  </a:cubicBezTo>
                  <a:lnTo>
                    <a:pt x="161" y="152"/>
                  </a:lnTo>
                  <a:close/>
                  <a:moveTo>
                    <a:pt x="24" y="72"/>
                  </a:moveTo>
                  <a:cubicBezTo>
                    <a:pt x="40" y="72"/>
                    <a:pt x="40" y="72"/>
                    <a:pt x="40" y="72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24" y="144"/>
                    <a:pt x="24" y="144"/>
                    <a:pt x="24" y="144"/>
                  </a:cubicBezTo>
                  <a:lnTo>
                    <a:pt x="24" y="72"/>
                  </a:lnTo>
                  <a:close/>
                  <a:moveTo>
                    <a:pt x="48" y="72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48" y="144"/>
                    <a:pt x="48" y="144"/>
                    <a:pt x="48" y="144"/>
                  </a:cubicBezTo>
                  <a:lnTo>
                    <a:pt x="48" y="72"/>
                  </a:lnTo>
                  <a:close/>
                  <a:moveTo>
                    <a:pt x="72" y="72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72" y="144"/>
                    <a:pt x="72" y="144"/>
                    <a:pt x="72" y="144"/>
                  </a:cubicBezTo>
                  <a:lnTo>
                    <a:pt x="72" y="72"/>
                  </a:lnTo>
                  <a:close/>
                  <a:moveTo>
                    <a:pt x="112" y="72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12" y="144"/>
                    <a:pt x="112" y="144"/>
                    <a:pt x="112" y="144"/>
                  </a:cubicBezTo>
                  <a:lnTo>
                    <a:pt x="112" y="72"/>
                  </a:lnTo>
                  <a:close/>
                  <a:moveTo>
                    <a:pt x="136" y="72"/>
                  </a:moveTo>
                  <a:cubicBezTo>
                    <a:pt x="152" y="72"/>
                    <a:pt x="152" y="72"/>
                    <a:pt x="152" y="72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36" y="144"/>
                    <a:pt x="136" y="144"/>
                    <a:pt x="136" y="144"/>
                  </a:cubicBezTo>
                  <a:lnTo>
                    <a:pt x="136" y="72"/>
                  </a:lnTo>
                  <a:close/>
                  <a:moveTo>
                    <a:pt x="8" y="56"/>
                  </a:moveTo>
                  <a:cubicBezTo>
                    <a:pt x="168" y="56"/>
                    <a:pt x="168" y="56"/>
                    <a:pt x="168" y="56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8" y="64"/>
                    <a:pt x="8" y="64"/>
                    <a:pt x="8" y="64"/>
                  </a:cubicBezTo>
                  <a:lnTo>
                    <a:pt x="8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3" name="Freeform 107">
              <a:extLst>
                <a:ext uri="{FF2B5EF4-FFF2-40B4-BE49-F238E27FC236}">
                  <a16:creationId xmlns:a16="http://schemas.microsoft.com/office/drawing/2014/main" id="{9053D1AD-F03E-47F2-A45D-C91BDF6B08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621" y="5547144"/>
              <a:ext cx="320675" cy="319088"/>
            </a:xfrm>
            <a:custGeom>
              <a:avLst/>
              <a:gdLst>
                <a:gd name="T0" fmla="*/ 176 w 176"/>
                <a:gd name="T1" fmla="*/ 140 h 176"/>
                <a:gd name="T2" fmla="*/ 170 w 176"/>
                <a:gd name="T3" fmla="*/ 130 h 176"/>
                <a:gd name="T4" fmla="*/ 128 w 176"/>
                <a:gd name="T5" fmla="*/ 100 h 176"/>
                <a:gd name="T6" fmla="*/ 111 w 176"/>
                <a:gd name="T7" fmla="*/ 112 h 176"/>
                <a:gd name="T8" fmla="*/ 105 w 176"/>
                <a:gd name="T9" fmla="*/ 115 h 176"/>
                <a:gd name="T10" fmla="*/ 99 w 176"/>
                <a:gd name="T11" fmla="*/ 111 h 176"/>
                <a:gd name="T12" fmla="*/ 65 w 176"/>
                <a:gd name="T13" fmla="*/ 77 h 176"/>
                <a:gd name="T14" fmla="*/ 64 w 176"/>
                <a:gd name="T15" fmla="*/ 65 h 176"/>
                <a:gd name="T16" fmla="*/ 73 w 176"/>
                <a:gd name="T17" fmla="*/ 55 h 176"/>
                <a:gd name="T18" fmla="*/ 72 w 176"/>
                <a:gd name="T19" fmla="*/ 40 h 176"/>
                <a:gd name="T20" fmla="*/ 44 w 176"/>
                <a:gd name="T21" fmla="*/ 4 h 176"/>
                <a:gd name="T22" fmla="*/ 0 w 176"/>
                <a:gd name="T23" fmla="*/ 42 h 176"/>
                <a:gd name="T24" fmla="*/ 4 w 176"/>
                <a:gd name="T25" fmla="*/ 60 h 176"/>
                <a:gd name="T26" fmla="*/ 116 w 176"/>
                <a:gd name="T27" fmla="*/ 172 h 176"/>
                <a:gd name="T28" fmla="*/ 176 w 176"/>
                <a:gd name="T29" fmla="*/ 140 h 176"/>
                <a:gd name="T30" fmla="*/ 134 w 176"/>
                <a:gd name="T31" fmla="*/ 168 h 176"/>
                <a:gd name="T32" fmla="*/ 118 w 176"/>
                <a:gd name="T33" fmla="*/ 164 h 176"/>
                <a:gd name="T34" fmla="*/ 11 w 176"/>
                <a:gd name="T35" fmla="*/ 57 h 176"/>
                <a:gd name="T36" fmla="*/ 36 w 176"/>
                <a:gd name="T37" fmla="*/ 8 h 176"/>
                <a:gd name="T38" fmla="*/ 39 w 176"/>
                <a:gd name="T39" fmla="*/ 10 h 176"/>
                <a:gd name="T40" fmla="*/ 66 w 176"/>
                <a:gd name="T41" fmla="*/ 44 h 176"/>
                <a:gd name="T42" fmla="*/ 68 w 176"/>
                <a:gd name="T43" fmla="*/ 48 h 176"/>
                <a:gd name="T44" fmla="*/ 58 w 176"/>
                <a:gd name="T45" fmla="*/ 59 h 176"/>
                <a:gd name="T46" fmla="*/ 53 w 176"/>
                <a:gd name="T47" fmla="*/ 71 h 176"/>
                <a:gd name="T48" fmla="*/ 58 w 176"/>
                <a:gd name="T49" fmla="*/ 82 h 176"/>
                <a:gd name="T50" fmla="*/ 94 w 176"/>
                <a:gd name="T51" fmla="*/ 118 h 176"/>
                <a:gd name="T52" fmla="*/ 116 w 176"/>
                <a:gd name="T53" fmla="*/ 118 h 176"/>
                <a:gd name="T54" fmla="*/ 126 w 176"/>
                <a:gd name="T55" fmla="*/ 109 h 176"/>
                <a:gd name="T56" fmla="*/ 131 w 176"/>
                <a:gd name="T57" fmla="*/ 109 h 176"/>
                <a:gd name="T58" fmla="*/ 165 w 176"/>
                <a:gd name="T59" fmla="*/ 136 h 176"/>
                <a:gd name="T60" fmla="*/ 167 w 176"/>
                <a:gd name="T61" fmla="*/ 137 h 176"/>
                <a:gd name="T62" fmla="*/ 168 w 176"/>
                <a:gd name="T63" fmla="*/ 14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76">
                  <a:moveTo>
                    <a:pt x="176" y="140"/>
                  </a:moveTo>
                  <a:cubicBezTo>
                    <a:pt x="176" y="140"/>
                    <a:pt x="176" y="140"/>
                    <a:pt x="176" y="140"/>
                  </a:cubicBezTo>
                  <a:cubicBezTo>
                    <a:pt x="176" y="137"/>
                    <a:pt x="175" y="134"/>
                    <a:pt x="172" y="131"/>
                  </a:cubicBezTo>
                  <a:cubicBezTo>
                    <a:pt x="172" y="131"/>
                    <a:pt x="171" y="130"/>
                    <a:pt x="170" y="130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4" y="101"/>
                    <a:pt x="131" y="100"/>
                    <a:pt x="128" y="100"/>
                  </a:cubicBezTo>
                  <a:cubicBezTo>
                    <a:pt x="125" y="100"/>
                    <a:pt x="123" y="101"/>
                    <a:pt x="121" y="10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4"/>
                    <a:pt x="108" y="115"/>
                    <a:pt x="105" y="115"/>
                  </a:cubicBezTo>
                  <a:cubicBezTo>
                    <a:pt x="103" y="115"/>
                    <a:pt x="100" y="113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86" y="102"/>
                    <a:pt x="74" y="91"/>
                    <a:pt x="64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3" y="76"/>
                    <a:pt x="61" y="73"/>
                    <a:pt x="61" y="71"/>
                  </a:cubicBezTo>
                  <a:cubicBezTo>
                    <a:pt x="61" y="68"/>
                    <a:pt x="62" y="66"/>
                    <a:pt x="64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5" y="53"/>
                    <a:pt x="76" y="51"/>
                    <a:pt x="76" y="48"/>
                  </a:cubicBezTo>
                  <a:cubicBezTo>
                    <a:pt x="76" y="45"/>
                    <a:pt x="75" y="42"/>
                    <a:pt x="72" y="40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5" y="4"/>
                    <a:pt x="44" y="4"/>
                  </a:cubicBezTo>
                  <a:cubicBezTo>
                    <a:pt x="42" y="1"/>
                    <a:pt x="39" y="0"/>
                    <a:pt x="36" y="0"/>
                  </a:cubicBezTo>
                  <a:cubicBezTo>
                    <a:pt x="20" y="0"/>
                    <a:pt x="0" y="19"/>
                    <a:pt x="0" y="42"/>
                  </a:cubicBezTo>
                  <a:cubicBezTo>
                    <a:pt x="0" y="48"/>
                    <a:pt x="1" y="54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8" y="108"/>
                    <a:pt x="68" y="148"/>
                    <a:pt x="116" y="172"/>
                  </a:cubicBezTo>
                  <a:cubicBezTo>
                    <a:pt x="116" y="172"/>
                    <a:pt x="116" y="172"/>
                    <a:pt x="116" y="172"/>
                  </a:cubicBezTo>
                  <a:cubicBezTo>
                    <a:pt x="121" y="175"/>
                    <a:pt x="128" y="176"/>
                    <a:pt x="134" y="176"/>
                  </a:cubicBezTo>
                  <a:cubicBezTo>
                    <a:pt x="157" y="176"/>
                    <a:pt x="176" y="156"/>
                    <a:pt x="176" y="140"/>
                  </a:cubicBezTo>
                  <a:cubicBezTo>
                    <a:pt x="176" y="140"/>
                    <a:pt x="176" y="140"/>
                    <a:pt x="176" y="140"/>
                  </a:cubicBezTo>
                  <a:moveTo>
                    <a:pt x="134" y="168"/>
                  </a:moveTo>
                  <a:cubicBezTo>
                    <a:pt x="129" y="168"/>
                    <a:pt x="124" y="167"/>
                    <a:pt x="119" y="165"/>
                  </a:cubicBezTo>
                  <a:cubicBezTo>
                    <a:pt x="119" y="165"/>
                    <a:pt x="119" y="164"/>
                    <a:pt x="118" y="164"/>
                  </a:cubicBezTo>
                  <a:cubicBezTo>
                    <a:pt x="73" y="141"/>
                    <a:pt x="35" y="103"/>
                    <a:pt x="12" y="58"/>
                  </a:cubicBezTo>
                  <a:cubicBezTo>
                    <a:pt x="12" y="57"/>
                    <a:pt x="11" y="57"/>
                    <a:pt x="11" y="57"/>
                  </a:cubicBezTo>
                  <a:cubicBezTo>
                    <a:pt x="9" y="52"/>
                    <a:pt x="8" y="47"/>
                    <a:pt x="8" y="42"/>
                  </a:cubicBezTo>
                  <a:cubicBezTo>
                    <a:pt x="8" y="23"/>
                    <a:pt x="25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39" y="9"/>
                    <a:pt x="39" y="9"/>
                    <a:pt x="39" y="10"/>
                  </a:cubicBezTo>
                  <a:cubicBezTo>
                    <a:pt x="39" y="10"/>
                    <a:pt x="40" y="10"/>
                    <a:pt x="40" y="11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5"/>
                    <a:pt x="67" y="45"/>
                    <a:pt x="67" y="45"/>
                  </a:cubicBezTo>
                  <a:cubicBezTo>
                    <a:pt x="67" y="46"/>
                    <a:pt x="68" y="47"/>
                    <a:pt x="68" y="48"/>
                  </a:cubicBezTo>
                  <a:cubicBezTo>
                    <a:pt x="68" y="49"/>
                    <a:pt x="68" y="49"/>
                    <a:pt x="67" y="50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5" y="62"/>
                    <a:pt x="53" y="66"/>
                    <a:pt x="53" y="71"/>
                  </a:cubicBezTo>
                  <a:cubicBezTo>
                    <a:pt x="53" y="75"/>
                    <a:pt x="55" y="79"/>
                    <a:pt x="58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68" y="96"/>
                    <a:pt x="80" y="108"/>
                    <a:pt x="94" y="11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7" y="121"/>
                    <a:pt x="101" y="123"/>
                    <a:pt x="105" y="123"/>
                  </a:cubicBezTo>
                  <a:cubicBezTo>
                    <a:pt x="109" y="123"/>
                    <a:pt x="113" y="121"/>
                    <a:pt x="116" y="118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7" y="108"/>
                    <a:pt x="127" y="108"/>
                    <a:pt x="128" y="108"/>
                  </a:cubicBezTo>
                  <a:cubicBezTo>
                    <a:pt x="129" y="108"/>
                    <a:pt x="130" y="109"/>
                    <a:pt x="131" y="109"/>
                  </a:cubicBezTo>
                  <a:cubicBezTo>
                    <a:pt x="131" y="109"/>
                    <a:pt x="131" y="110"/>
                    <a:pt x="131" y="110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6" y="136"/>
                    <a:pt x="166" y="136"/>
                    <a:pt x="166" y="137"/>
                  </a:cubicBezTo>
                  <a:cubicBezTo>
                    <a:pt x="166" y="137"/>
                    <a:pt x="167" y="137"/>
                    <a:pt x="167" y="137"/>
                  </a:cubicBezTo>
                  <a:cubicBezTo>
                    <a:pt x="167" y="138"/>
                    <a:pt x="168" y="138"/>
                    <a:pt x="168" y="140"/>
                  </a:cubicBezTo>
                  <a:cubicBezTo>
                    <a:pt x="168" y="140"/>
                    <a:pt x="168" y="140"/>
                    <a:pt x="168" y="141"/>
                  </a:cubicBezTo>
                  <a:cubicBezTo>
                    <a:pt x="167" y="152"/>
                    <a:pt x="153" y="168"/>
                    <a:pt x="134" y="16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solidFill>
                  <a:schemeClr val="accent1"/>
                </a:solidFill>
                <a:latin typeface="Ubuntu" panose="020B0504030602030204" pitchFamily="34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BD055EDF-ED6B-4B1B-A27E-EAA6F3F0A5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2" r="452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9AEDDA-F515-4B91-AE63-BA05FCA07A1E}"/>
              </a:ext>
            </a:extLst>
          </p:cNvPr>
          <p:cNvSpPr txBox="1"/>
          <p:nvPr/>
        </p:nvSpPr>
        <p:spPr>
          <a:xfrm>
            <a:off x="9307631" y="1669432"/>
            <a:ext cx="2284428" cy="780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Syracuse</a:t>
            </a:r>
            <a:r>
              <a:rPr lang="en-US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,</a:t>
            </a:r>
            <a:r>
              <a:rPr lang="id-ID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US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N</a:t>
            </a:r>
            <a:r>
              <a:rPr lang="id-ID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ewyork, </a:t>
            </a:r>
            <a:r>
              <a:rPr lang="en-US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15006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030639-5CDF-40D3-AF86-AB502B8B79DD}"/>
              </a:ext>
            </a:extLst>
          </p:cNvPr>
          <p:cNvSpPr txBox="1"/>
          <p:nvPr/>
        </p:nvSpPr>
        <p:spPr>
          <a:xfrm>
            <a:off x="9307630" y="2712082"/>
            <a:ext cx="1873340" cy="4234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070 5900 7021</a:t>
            </a:r>
            <a:endParaRPr lang="en-US" sz="1600" b="1" dirty="0">
              <a:solidFill>
                <a:schemeClr val="accent1"/>
              </a:solidFill>
              <a:latin typeface="Ubuntu" panose="020B0504030602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782292-8C84-4A29-BF5E-7401EE5E5D91}"/>
              </a:ext>
            </a:extLst>
          </p:cNvPr>
          <p:cNvSpPr txBox="1"/>
          <p:nvPr/>
        </p:nvSpPr>
        <p:spPr>
          <a:xfrm>
            <a:off x="9307630" y="3459996"/>
            <a:ext cx="2226111" cy="780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1"/>
                </a:solidFill>
                <a:latin typeface="Ubuntu" panose="020B0504030602030204" pitchFamily="34" charset="0"/>
              </a:rPr>
              <a:t>Courtesy Hardware Store</a:t>
            </a:r>
            <a:endParaRPr lang="en-US" sz="1600" b="1" dirty="0">
              <a:solidFill>
                <a:schemeClr val="accent1"/>
              </a:solidFill>
              <a:latin typeface="Ubuntu" panose="020B050403060203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60F82B-5A92-4EB0-B42E-D54EBFBD5462}"/>
              </a:ext>
            </a:extLst>
          </p:cNvPr>
          <p:cNvGrpSpPr/>
          <p:nvPr/>
        </p:nvGrpSpPr>
        <p:grpSpPr>
          <a:xfrm>
            <a:off x="6261155" y="2059539"/>
            <a:ext cx="1144447" cy="3795414"/>
            <a:chOff x="5860787" y="2092269"/>
            <a:chExt cx="1144447" cy="379541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F55B1CB-3EC3-4097-9DDB-D1F3D3592DFF}"/>
                </a:ext>
              </a:extLst>
            </p:cNvPr>
            <p:cNvSpPr/>
            <p:nvPr/>
          </p:nvSpPr>
          <p:spPr>
            <a:xfrm>
              <a:off x="5860787" y="2092269"/>
              <a:ext cx="1144447" cy="37954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977B7B-9443-4ACA-AD10-5090747CFCF7}"/>
                </a:ext>
              </a:extLst>
            </p:cNvPr>
            <p:cNvSpPr txBox="1"/>
            <p:nvPr/>
          </p:nvSpPr>
          <p:spPr>
            <a:xfrm rot="16200000">
              <a:off x="4600759" y="3636033"/>
              <a:ext cx="37954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4000" b="1" spc="600" dirty="0">
                  <a:solidFill>
                    <a:schemeClr val="accent1"/>
                  </a:solidFill>
                  <a:latin typeface="Oswald" panose="00000500000000000000" pitchFamily="2" charset="0"/>
                  <a:ea typeface="Roboto" pitchFamily="2" charset="0"/>
                </a:rPr>
                <a:t>CONTACT </a:t>
              </a:r>
              <a:r>
                <a:rPr lang="id-ID" sz="4000" b="1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US</a:t>
              </a:r>
              <a:endParaRPr lang="en-US" sz="4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10BD4F8D-DA8F-46BE-B708-4E48BB340EAB}"/>
              </a:ext>
            </a:extLst>
          </p:cNvPr>
          <p:cNvSpPr/>
          <p:nvPr/>
        </p:nvSpPr>
        <p:spPr>
          <a:xfrm>
            <a:off x="529240" y="1855192"/>
            <a:ext cx="5163754" cy="426294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27000"/>
                </a:schemeClr>
              </a:gs>
              <a:gs pos="54000">
                <a:schemeClr val="accent1">
                  <a:lumMod val="45000"/>
                  <a:lumOff val="55000"/>
                  <a:alpha val="49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39C788-E3FA-4089-BBB5-BCAE1ED9DBB6}"/>
              </a:ext>
            </a:extLst>
          </p:cNvPr>
          <p:cNvSpPr txBox="1"/>
          <p:nvPr/>
        </p:nvSpPr>
        <p:spPr>
          <a:xfrm>
            <a:off x="8337569" y="4636937"/>
            <a:ext cx="325449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5659192"/>
      </p:ext>
    </p:extLst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618A9F04-0F77-4636-9E81-65CE44CD81A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09" b="7809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85E31A2-01B2-458E-BAE4-81ECF50A1911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4000">
                <a:schemeClr val="accent1">
                  <a:lumMod val="45000"/>
                  <a:lumOff val="55000"/>
                  <a:alpha val="66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7A2B37-DE16-42BD-8854-22AD1055B7C5}"/>
              </a:ext>
            </a:extLst>
          </p:cNvPr>
          <p:cNvSpPr/>
          <p:nvPr/>
        </p:nvSpPr>
        <p:spPr>
          <a:xfrm>
            <a:off x="980280" y="720193"/>
            <a:ext cx="8250264" cy="2219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accent1"/>
                </a:solidFill>
                <a:latin typeface="Oswald" panose="00000500000000000000" pitchFamily="2" charset="0"/>
              </a:rPr>
              <a:t>“THE MOST EXCITING RHYTHMS SEEM UNEXPECTED AND COMPLEX, THE MOST BEAUTIFUL MELODIES SIMPLE AND INEVITABLE.” </a:t>
            </a:r>
            <a:endParaRPr lang="en-US" sz="3200" b="1" dirty="0">
              <a:solidFill>
                <a:schemeClr val="accent1"/>
              </a:solidFill>
              <a:effectLst/>
              <a:latin typeface="Oswald" panose="000005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CFB51C-DF14-4C64-AF7D-619E30712FF2}"/>
              </a:ext>
            </a:extLst>
          </p:cNvPr>
          <p:cNvSpPr/>
          <p:nvPr/>
        </p:nvSpPr>
        <p:spPr>
          <a:xfrm>
            <a:off x="8629290" y="5305059"/>
            <a:ext cx="2733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sz="32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W.H.AUDEN</a:t>
            </a:r>
            <a:endParaRPr lang="id-ID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32234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7F5107CD-D357-43CB-9608-E84DDECA4AC6}"/>
              </a:ext>
            </a:extLst>
          </p:cNvPr>
          <p:cNvSpPr/>
          <p:nvPr/>
        </p:nvSpPr>
        <p:spPr>
          <a:xfrm>
            <a:off x="3943352" y="1471613"/>
            <a:ext cx="8248648" cy="1803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D978E0-A489-4B1C-937A-53A84F55795C}"/>
              </a:ext>
            </a:extLst>
          </p:cNvPr>
          <p:cNvSpPr/>
          <p:nvPr/>
        </p:nvSpPr>
        <p:spPr>
          <a:xfrm>
            <a:off x="1" y="3881154"/>
            <a:ext cx="3943350" cy="29768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9CA7F4-4A78-433E-B363-6FA48BEC3516}"/>
              </a:ext>
            </a:extLst>
          </p:cNvPr>
          <p:cNvSpPr txBox="1"/>
          <p:nvPr/>
        </p:nvSpPr>
        <p:spPr>
          <a:xfrm>
            <a:off x="6879990" y="2174956"/>
            <a:ext cx="4078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ABOUT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US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6D72D2-9020-4841-88D0-74B330563423}"/>
              </a:ext>
            </a:extLst>
          </p:cNvPr>
          <p:cNvSpPr txBox="1"/>
          <p:nvPr/>
        </p:nvSpPr>
        <p:spPr>
          <a:xfrm>
            <a:off x="6879990" y="3625154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rPr>
              <a:t>YOUR SUBHEADING HERE</a:t>
            </a:r>
            <a:endParaRPr lang="en-US" sz="1400" b="1" spc="600" dirty="0">
              <a:solidFill>
                <a:schemeClr val="accent2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044911-FD3D-4A83-9981-AA34BC698601}"/>
              </a:ext>
            </a:extLst>
          </p:cNvPr>
          <p:cNvSpPr txBox="1"/>
          <p:nvPr/>
        </p:nvSpPr>
        <p:spPr>
          <a:xfrm>
            <a:off x="6879990" y="4137456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4D2282-238A-42EF-B56B-8F5CB02CC99D}"/>
              </a:ext>
            </a:extLst>
          </p:cNvPr>
          <p:cNvSpPr txBox="1"/>
          <p:nvPr/>
        </p:nvSpPr>
        <p:spPr>
          <a:xfrm>
            <a:off x="670446" y="1604853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FB917D3-F15E-43CA-891F-A3CB2336028D}"/>
              </a:ext>
            </a:extLst>
          </p:cNvPr>
          <p:cNvSpPr/>
          <p:nvPr/>
        </p:nvSpPr>
        <p:spPr>
          <a:xfrm>
            <a:off x="10507663" y="493938"/>
            <a:ext cx="1104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04</a:t>
            </a:r>
            <a:endParaRPr lang="id-ID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EC779E-A26F-4F3F-9583-EE818FEA77C4}"/>
              </a:ext>
            </a:extLst>
          </p:cNvPr>
          <p:cNvGrpSpPr/>
          <p:nvPr/>
        </p:nvGrpSpPr>
        <p:grpSpPr>
          <a:xfrm>
            <a:off x="579547" y="524716"/>
            <a:ext cx="6281811" cy="338554"/>
            <a:chOff x="399241" y="524716"/>
            <a:chExt cx="6281811" cy="33855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6BDA91-C510-4263-B614-65AFBB7DA8CA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941562-36FF-4AA2-9218-D94C76B1CEDB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3BF0BD-AF30-46BB-9B10-A38AD914831E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202A15-5414-48C7-B7CB-31FEF85AB080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9F7979-3B47-470C-866C-611648664133}"/>
                </a:ext>
              </a:extLst>
            </p:cNvPr>
            <p:cNvSpPr txBox="1"/>
            <p:nvPr/>
          </p:nvSpPr>
          <p:spPr>
            <a:xfrm>
              <a:off x="561518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5C64593F-C283-4F84-8D39-F176E93D9D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1" r="51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3268204"/>
      </p:ext>
    </p:extLst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>
            <a:extLst>
              <a:ext uri="{FF2B5EF4-FFF2-40B4-BE49-F238E27FC236}">
                <a16:creationId xmlns:a16="http://schemas.microsoft.com/office/drawing/2014/main" id="{22BCA47D-6A99-492C-BBE0-CE6C50D0AE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9A98694-8FC6-4320-9F24-29E7D9F27800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45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8D9BBA-3395-47B0-BAD9-23EF94CA98D1}"/>
              </a:ext>
            </a:extLst>
          </p:cNvPr>
          <p:cNvSpPr txBox="1"/>
          <p:nvPr/>
        </p:nvSpPr>
        <p:spPr>
          <a:xfrm>
            <a:off x="1589087" y="3136493"/>
            <a:ext cx="9013826" cy="240065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rPr>
              <a:t>THANKS</a:t>
            </a:r>
            <a:endParaRPr lang="en-US" sz="15000" b="1" spc="600" dirty="0">
              <a:solidFill>
                <a:schemeClr val="accent2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C163A8-1C6E-4876-809D-8A08CD63D1F6}"/>
              </a:ext>
            </a:extLst>
          </p:cNvPr>
          <p:cNvSpPr txBox="1"/>
          <p:nvPr/>
        </p:nvSpPr>
        <p:spPr>
          <a:xfrm>
            <a:off x="2257028" y="4075212"/>
            <a:ext cx="7677944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800" b="1" spc="10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MY MUSE PRESENTATION</a:t>
            </a:r>
            <a:endParaRPr lang="en-US" sz="2800" b="1" spc="10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86215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F9F80F9-1A64-47E2-821F-5490D1EB9CB0}"/>
              </a:ext>
            </a:extLst>
          </p:cNvPr>
          <p:cNvSpPr/>
          <p:nvPr/>
        </p:nvSpPr>
        <p:spPr>
          <a:xfrm>
            <a:off x="0" y="1571890"/>
            <a:ext cx="10674000" cy="1803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6EBC033F-D26C-44A1-A7CD-B95EF80A8B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35" r="25635"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27B1F2-6000-41CC-89EB-B4B58614FDBE}"/>
              </a:ext>
            </a:extLst>
          </p:cNvPr>
          <p:cNvSpPr txBox="1"/>
          <p:nvPr/>
        </p:nvSpPr>
        <p:spPr>
          <a:xfrm>
            <a:off x="5399996" y="2032415"/>
            <a:ext cx="45920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STORY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3DDA0D-8782-4279-9493-A08EEFEEEAA3}"/>
              </a:ext>
            </a:extLst>
          </p:cNvPr>
          <p:cNvSpPr txBox="1"/>
          <p:nvPr/>
        </p:nvSpPr>
        <p:spPr>
          <a:xfrm>
            <a:off x="5399996" y="3835913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2"/>
                </a:solidFill>
                <a:latin typeface="Oswald" panose="00000500000000000000" pitchFamily="2" charset="0"/>
                <a:ea typeface="Roboto" pitchFamily="2" charset="0"/>
              </a:rPr>
              <a:t>YOUR SUBHEADING HERE</a:t>
            </a:r>
            <a:endParaRPr lang="en-US" sz="1400" b="1" spc="600" dirty="0">
              <a:solidFill>
                <a:schemeClr val="accent2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1EB235-84D7-498A-9E8F-AD07474F8194}"/>
              </a:ext>
            </a:extLst>
          </p:cNvPr>
          <p:cNvSpPr txBox="1"/>
          <p:nvPr/>
        </p:nvSpPr>
        <p:spPr>
          <a:xfrm>
            <a:off x="5399996" y="4348215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a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4F3BEF-368C-43DE-B954-B699716DAABB}"/>
              </a:ext>
            </a:extLst>
          </p:cNvPr>
          <p:cNvSpPr txBox="1"/>
          <p:nvPr/>
        </p:nvSpPr>
        <p:spPr>
          <a:xfrm rot="16200000">
            <a:off x="10118068" y="3275111"/>
            <a:ext cx="2684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www.mymuse.com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2323C55-7DCD-4C66-893F-3A8635BEAADB}"/>
              </a:ext>
            </a:extLst>
          </p:cNvPr>
          <p:cNvSpPr txBox="1"/>
          <p:nvPr/>
        </p:nvSpPr>
        <p:spPr>
          <a:xfrm>
            <a:off x="1506360" y="4348215"/>
            <a:ext cx="2684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ln>
                  <a:solidFill>
                    <a:schemeClr val="accent6"/>
                  </a:solidFill>
                </a:ln>
                <a:noFill/>
                <a:latin typeface="Oswald" panose="00000500000000000000" pitchFamily="2" charset="0"/>
                <a:ea typeface="Roboto" pitchFamily="2" charset="0"/>
              </a:rPr>
              <a:t>MUSIC</a:t>
            </a:r>
            <a:endParaRPr lang="en-US" sz="6000" b="1" spc="600" dirty="0">
              <a:ln>
                <a:solidFill>
                  <a:schemeClr val="accent6"/>
                </a:solidFill>
              </a:ln>
              <a:noFill/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47C442-A337-411F-9387-65465650EB9A}"/>
              </a:ext>
            </a:extLst>
          </p:cNvPr>
          <p:cNvSpPr/>
          <p:nvPr/>
        </p:nvSpPr>
        <p:spPr>
          <a:xfrm>
            <a:off x="10512667" y="5672039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05</a:t>
            </a:r>
            <a:endParaRPr lang="id-ID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B61B68-4789-4357-8718-47BC9EB88F67}"/>
              </a:ext>
            </a:extLst>
          </p:cNvPr>
          <p:cNvGrpSpPr/>
          <p:nvPr/>
        </p:nvGrpSpPr>
        <p:grpSpPr>
          <a:xfrm>
            <a:off x="5337000" y="895664"/>
            <a:ext cx="6281811" cy="338554"/>
            <a:chOff x="399241" y="524716"/>
            <a:chExt cx="6281811" cy="33855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EDD65E-7FC5-4EAC-B1A1-8580D6B5F801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F3B6E15-4EC2-4228-89B4-7ADF8F664B2A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B9F53E-FD5C-461C-976E-061451222F3D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53DD0B8-A6D8-457F-BA81-0B337692E8A9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0FD70F-AAA3-4BBA-9838-B46AD7E6335F}"/>
                </a:ext>
              </a:extLst>
            </p:cNvPr>
            <p:cNvSpPr txBox="1"/>
            <p:nvPr/>
          </p:nvSpPr>
          <p:spPr>
            <a:xfrm>
              <a:off x="561518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129861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0E247F4-B490-4653-B013-B917C0EC3714}"/>
              </a:ext>
            </a:extLst>
          </p:cNvPr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628EECE8-53DA-445B-837E-B8FBC017646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9" r="23059"/>
          <a:stretch>
            <a:fillRect/>
          </a:stretch>
        </p:blipFill>
        <p:spPr/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91B59E3-0D36-4C8F-8FD0-6EA3BE4AD6C0}"/>
              </a:ext>
            </a:extLst>
          </p:cNvPr>
          <p:cNvSpPr/>
          <p:nvPr/>
        </p:nvSpPr>
        <p:spPr>
          <a:xfrm>
            <a:off x="5525112" y="511341"/>
            <a:ext cx="1556006" cy="5835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0033F-0643-49D2-8925-4175A7DE250D}"/>
              </a:ext>
            </a:extLst>
          </p:cNvPr>
          <p:cNvSpPr txBox="1"/>
          <p:nvPr/>
        </p:nvSpPr>
        <p:spPr>
          <a:xfrm>
            <a:off x="1367766" y="1745549"/>
            <a:ext cx="3604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AWARD ONE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653C5F-6BBF-465B-92DA-BC2F0401F754}"/>
              </a:ext>
            </a:extLst>
          </p:cNvPr>
          <p:cNvSpPr txBox="1"/>
          <p:nvPr/>
        </p:nvSpPr>
        <p:spPr>
          <a:xfrm>
            <a:off x="1367766" y="2200260"/>
            <a:ext cx="3604067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A6D06C8-B472-4D7D-A0CE-26E468628D6E}"/>
              </a:ext>
            </a:extLst>
          </p:cNvPr>
          <p:cNvSpPr/>
          <p:nvPr/>
        </p:nvSpPr>
        <p:spPr>
          <a:xfrm>
            <a:off x="7081117" y="511339"/>
            <a:ext cx="4717173" cy="5835313"/>
          </a:xfrm>
          <a:prstGeom prst="rect">
            <a:avLst/>
          </a:prstGeom>
          <a:solidFill>
            <a:schemeClr val="bg1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317F42-F796-4A6E-A29E-BB8B9EB59C81}"/>
              </a:ext>
            </a:extLst>
          </p:cNvPr>
          <p:cNvSpPr txBox="1"/>
          <p:nvPr/>
        </p:nvSpPr>
        <p:spPr>
          <a:xfrm rot="16200000">
            <a:off x="3609793" y="2844598"/>
            <a:ext cx="5264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</a:t>
            </a:r>
            <a:r>
              <a:rPr lang="id-ID" sz="6000" b="1" spc="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AWARDS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4427E15-AF75-42AB-9A64-8D3D4B55A69E}"/>
              </a:ext>
            </a:extLst>
          </p:cNvPr>
          <p:cNvSpPr txBox="1"/>
          <p:nvPr/>
        </p:nvSpPr>
        <p:spPr>
          <a:xfrm rot="16200000">
            <a:off x="8489899" y="2828832"/>
            <a:ext cx="5937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200" b="1" spc="600" dirty="0">
                <a:ln>
                  <a:solidFill>
                    <a:schemeClr val="accent6"/>
                  </a:solidFill>
                </a:ln>
                <a:noFill/>
                <a:latin typeface="Oswald" panose="00000500000000000000" pitchFamily="2" charset="0"/>
                <a:ea typeface="Roboto" pitchFamily="2" charset="0"/>
              </a:rPr>
              <a:t>NEW MUSIC</a:t>
            </a:r>
            <a:endParaRPr lang="en-US" sz="7200" b="1" spc="600" dirty="0">
              <a:ln>
                <a:solidFill>
                  <a:schemeClr val="accent6"/>
                </a:solidFill>
              </a:ln>
              <a:noFill/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79EA03-2CA8-45C8-A4E2-C6D240AA15CB}"/>
              </a:ext>
            </a:extLst>
          </p:cNvPr>
          <p:cNvSpPr txBox="1"/>
          <p:nvPr/>
        </p:nvSpPr>
        <p:spPr>
          <a:xfrm>
            <a:off x="1370370" y="4565268"/>
            <a:ext cx="3604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AWARD TWO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1099BA-B730-414D-90EF-8158CAE5F7FF}"/>
              </a:ext>
            </a:extLst>
          </p:cNvPr>
          <p:cNvSpPr txBox="1"/>
          <p:nvPr/>
        </p:nvSpPr>
        <p:spPr>
          <a:xfrm>
            <a:off x="1370370" y="5019979"/>
            <a:ext cx="3604067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justor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37BCB-B6EC-4949-A745-17EFBE019122}"/>
              </a:ext>
            </a:extLst>
          </p:cNvPr>
          <p:cNvSpPr txBox="1"/>
          <p:nvPr/>
        </p:nvSpPr>
        <p:spPr>
          <a:xfrm>
            <a:off x="4190335" y="719998"/>
            <a:ext cx="765442" cy="70788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4000" b="1" spc="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swald" panose="00000500000000000000" pitchFamily="2" charset="0"/>
                <a:ea typeface="Roboto" pitchFamily="2" charset="0"/>
              </a:rPr>
              <a:t>1</a:t>
            </a:r>
            <a:endParaRPr lang="en-US" sz="4000" b="1" spc="600" dirty="0">
              <a:solidFill>
                <a:schemeClr val="accent3">
                  <a:lumMod val="60000"/>
                  <a:lumOff val="40000"/>
                </a:schemeClr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8BCA87-5064-430C-AC78-F6CC446DACDD}"/>
              </a:ext>
            </a:extLst>
          </p:cNvPr>
          <p:cNvSpPr txBox="1"/>
          <p:nvPr/>
        </p:nvSpPr>
        <p:spPr>
          <a:xfrm>
            <a:off x="4186308" y="3598400"/>
            <a:ext cx="765442" cy="70788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4000" b="1" spc="600" dirty="0">
                <a:solidFill>
                  <a:schemeClr val="accent3">
                    <a:lumMod val="60000"/>
                    <a:lumOff val="40000"/>
                  </a:schemeClr>
                </a:solidFill>
                <a:latin typeface="Oswald" panose="00000500000000000000" pitchFamily="2" charset="0"/>
                <a:ea typeface="Roboto" pitchFamily="2" charset="0"/>
              </a:rPr>
              <a:t>2</a:t>
            </a:r>
            <a:endParaRPr lang="en-US" sz="4000" b="1" spc="600" dirty="0">
              <a:solidFill>
                <a:schemeClr val="accent3">
                  <a:lumMod val="60000"/>
                  <a:lumOff val="40000"/>
                </a:schemeClr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36C5C0-AD2F-4968-9EAE-888BD72DE88D}"/>
              </a:ext>
            </a:extLst>
          </p:cNvPr>
          <p:cNvSpPr/>
          <p:nvPr/>
        </p:nvSpPr>
        <p:spPr>
          <a:xfrm>
            <a:off x="392891" y="289648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05</a:t>
            </a:r>
            <a:endParaRPr lang="id-ID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F328DE-E8F5-47F3-9BD2-9B63C52C4767}"/>
              </a:ext>
            </a:extLst>
          </p:cNvPr>
          <p:cNvGrpSpPr/>
          <p:nvPr/>
        </p:nvGrpSpPr>
        <p:grpSpPr>
          <a:xfrm rot="16200000">
            <a:off x="-2140851" y="3429184"/>
            <a:ext cx="5406040" cy="338556"/>
            <a:chOff x="811366" y="524715"/>
            <a:chExt cx="5406040" cy="33855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159D066-DFF4-454A-9C47-D6702A59610B}"/>
                </a:ext>
              </a:extLst>
            </p:cNvPr>
            <p:cNvSpPr txBox="1"/>
            <p:nvPr/>
          </p:nvSpPr>
          <p:spPr>
            <a:xfrm>
              <a:off x="811366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10AF96-5A02-4A4E-B5AF-554D6A78BFC0}"/>
                </a:ext>
              </a:extLst>
            </p:cNvPr>
            <p:cNvSpPr txBox="1"/>
            <p:nvPr/>
          </p:nvSpPr>
          <p:spPr>
            <a:xfrm>
              <a:off x="2356835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3392C6B-2186-43D8-8C3D-243A4A58024E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36A285-2D21-4327-949E-ED104FC70284}"/>
                </a:ext>
              </a:extLst>
            </p:cNvPr>
            <p:cNvSpPr txBox="1"/>
            <p:nvPr/>
          </p:nvSpPr>
          <p:spPr>
            <a:xfrm>
              <a:off x="4031080" y="524717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02497BA-F9BC-4559-9DEB-15F03D9A0841}"/>
                </a:ext>
              </a:extLst>
            </p:cNvPr>
            <p:cNvSpPr txBox="1"/>
            <p:nvPr/>
          </p:nvSpPr>
          <p:spPr>
            <a:xfrm>
              <a:off x="5151537" y="524715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4760214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>
            <a:extLst>
              <a:ext uri="{FF2B5EF4-FFF2-40B4-BE49-F238E27FC236}">
                <a16:creationId xmlns:a16="http://schemas.microsoft.com/office/drawing/2014/main" id="{BD3143CA-30EB-404B-A14C-FCD0E511FD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22" r="3922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CCD3C60-8A7D-4C99-B343-74ACC410342D}"/>
              </a:ext>
            </a:extLst>
          </p:cNvPr>
          <p:cNvSpPr/>
          <p:nvPr/>
        </p:nvSpPr>
        <p:spPr>
          <a:xfrm>
            <a:off x="4353059" y="1396333"/>
            <a:ext cx="7838941" cy="4741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8B205-6498-411F-8901-8650A24CD417}"/>
              </a:ext>
            </a:extLst>
          </p:cNvPr>
          <p:cNvSpPr txBox="1"/>
          <p:nvPr/>
        </p:nvSpPr>
        <p:spPr>
          <a:xfrm>
            <a:off x="6153922" y="1917346"/>
            <a:ext cx="46434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VISION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18874F-911F-455B-A4A5-84A13C2D672F}"/>
              </a:ext>
            </a:extLst>
          </p:cNvPr>
          <p:cNvSpPr txBox="1"/>
          <p:nvPr/>
        </p:nvSpPr>
        <p:spPr>
          <a:xfrm>
            <a:off x="6153922" y="3124388"/>
            <a:ext cx="394335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 YOUR SUBHEADING HERE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186AE1-9BEA-4702-87BF-8BB7146F5521}"/>
              </a:ext>
            </a:extLst>
          </p:cNvPr>
          <p:cNvSpPr txBox="1"/>
          <p:nvPr/>
        </p:nvSpPr>
        <p:spPr>
          <a:xfrm>
            <a:off x="6153922" y="3883291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0106AA-968E-419C-9BDE-567C02A6E9F0}"/>
              </a:ext>
            </a:extLst>
          </p:cNvPr>
          <p:cNvSpPr/>
          <p:nvPr/>
        </p:nvSpPr>
        <p:spPr>
          <a:xfrm>
            <a:off x="694600" y="3653700"/>
            <a:ext cx="3432900" cy="2484300"/>
          </a:xfrm>
          <a:prstGeom prst="rect">
            <a:avLst/>
          </a:prstGeom>
          <a:solidFill>
            <a:schemeClr val="bg1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DFBB6E-B7BD-48AD-8FAB-CDF8E67D88F2}"/>
              </a:ext>
            </a:extLst>
          </p:cNvPr>
          <p:cNvGrpSpPr/>
          <p:nvPr/>
        </p:nvGrpSpPr>
        <p:grpSpPr>
          <a:xfrm>
            <a:off x="5624101" y="945207"/>
            <a:ext cx="6281811" cy="338554"/>
            <a:chOff x="399241" y="524716"/>
            <a:chExt cx="6281811" cy="3385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356A0D-BF83-4B69-A515-712472AD0EF5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BA9B79C-E735-4979-BEF5-8851FE92BB2F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5359C0A-E083-4E0B-9788-D775112EE822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87B121-0E18-4E5E-B866-0A40621E0C3A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019CD0D-3667-421A-ACC7-03A4C1DBA9E4}"/>
                </a:ext>
              </a:extLst>
            </p:cNvPr>
            <p:cNvSpPr txBox="1"/>
            <p:nvPr/>
          </p:nvSpPr>
          <p:spPr>
            <a:xfrm>
              <a:off x="561518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FDF5E3B4-66A7-4E60-B559-C3045700837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670" b="266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3769951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E4C5E92-621C-40EA-843F-A29B60C81410}"/>
              </a:ext>
            </a:extLst>
          </p:cNvPr>
          <p:cNvSpPr/>
          <p:nvPr/>
        </p:nvSpPr>
        <p:spPr>
          <a:xfrm>
            <a:off x="4353059" y="1210615"/>
            <a:ext cx="7838941" cy="4927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AD5D14B2-8C21-49DF-8E21-969A5C0960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12" b="12212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0D1BAAA-104B-48F4-90E3-8641B58892D3}"/>
              </a:ext>
            </a:extLst>
          </p:cNvPr>
          <p:cNvSpPr txBox="1"/>
          <p:nvPr/>
        </p:nvSpPr>
        <p:spPr>
          <a:xfrm>
            <a:off x="5098686" y="1448520"/>
            <a:ext cx="5318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b="1" spc="600" dirty="0">
                <a:solidFill>
                  <a:schemeClr val="accent3"/>
                </a:solidFill>
                <a:latin typeface="Oswald" panose="00000500000000000000" pitchFamily="2" charset="0"/>
                <a:ea typeface="Roboto" pitchFamily="2" charset="0"/>
              </a:rPr>
              <a:t>OUR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MISSION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60BCB5-CDEC-40EC-93A6-2EEDAD62B7FF}"/>
              </a:ext>
            </a:extLst>
          </p:cNvPr>
          <p:cNvSpPr txBox="1"/>
          <p:nvPr/>
        </p:nvSpPr>
        <p:spPr>
          <a:xfrm>
            <a:off x="6784987" y="3429000"/>
            <a:ext cx="3943350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Mauris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justo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id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auctor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endParaRPr lang="id-ID" sz="12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 nisi </a:t>
            </a:r>
            <a:r>
              <a:rPr lang="en-US" sz="1200" dirty="0" err="1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consequat</a:t>
            </a:r>
            <a:r>
              <a:rPr lang="en-US" sz="12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E98B751-9C9C-44B4-A972-1341AE05FEA4}"/>
              </a:ext>
            </a:extLst>
          </p:cNvPr>
          <p:cNvSpPr/>
          <p:nvPr/>
        </p:nvSpPr>
        <p:spPr>
          <a:xfrm>
            <a:off x="10507663" y="505385"/>
            <a:ext cx="1104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rPr>
              <a:t>PAGES 08</a:t>
            </a:r>
            <a:endParaRPr lang="id-ID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9EAC54-5349-4095-84A5-BF2391FE5AB0}"/>
              </a:ext>
            </a:extLst>
          </p:cNvPr>
          <p:cNvSpPr txBox="1"/>
          <p:nvPr/>
        </p:nvSpPr>
        <p:spPr>
          <a:xfrm>
            <a:off x="5098686" y="2581875"/>
            <a:ext cx="394335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d-ID" sz="14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  YOUR SUBHEADING HERE</a:t>
            </a:r>
            <a:endParaRPr lang="en-US" sz="1400" b="1" spc="600" dirty="0">
              <a:solidFill>
                <a:schemeClr val="accent1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912B00-BB74-4FA6-9AF8-A59269C2DAC4}"/>
              </a:ext>
            </a:extLst>
          </p:cNvPr>
          <p:cNvSpPr txBox="1"/>
          <p:nvPr/>
        </p:nvSpPr>
        <p:spPr>
          <a:xfrm>
            <a:off x="670446" y="1750229"/>
            <a:ext cx="3309799" cy="113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Sed lacinia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, vitae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imperdiet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Donec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iaculis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nulla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eu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metus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vitaera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edu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viverra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.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Curabitur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</a:t>
            </a:r>
            <a:r>
              <a:rPr lang="en-US" sz="1200" b="1" i="1" dirty="0" err="1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lamcorper</a:t>
            </a:r>
            <a:r>
              <a:rPr lang="en-US" sz="1200" b="1" i="1" dirty="0">
                <a:solidFill>
                  <a:schemeClr val="accent5"/>
                </a:solidFill>
                <a:latin typeface="Ubuntu" panose="020B0504030602030204" pitchFamily="34" charset="0"/>
                <a:ea typeface="Roboto" pitchFamily="2" charset="0"/>
              </a:rPr>
              <a:t> nisi.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7361866-75DF-42C4-8467-8D7D04D1200A}"/>
              </a:ext>
            </a:extLst>
          </p:cNvPr>
          <p:cNvSpPr/>
          <p:nvPr/>
        </p:nvSpPr>
        <p:spPr>
          <a:xfrm>
            <a:off x="720000" y="3428735"/>
            <a:ext cx="5376000" cy="2709265"/>
          </a:xfrm>
          <a:prstGeom prst="rect">
            <a:avLst/>
          </a:prstGeom>
          <a:solidFill>
            <a:schemeClr val="bg1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125C61B-C46A-4032-8E8F-20B908409C79}"/>
              </a:ext>
            </a:extLst>
          </p:cNvPr>
          <p:cNvGrpSpPr/>
          <p:nvPr/>
        </p:nvGrpSpPr>
        <p:grpSpPr>
          <a:xfrm>
            <a:off x="579547" y="524716"/>
            <a:ext cx="6281811" cy="338554"/>
            <a:chOff x="399241" y="524716"/>
            <a:chExt cx="6281811" cy="33855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57EBB53-56AE-4120-9230-3A1392FC455E}"/>
                </a:ext>
              </a:extLst>
            </p:cNvPr>
            <p:cNvSpPr txBox="1"/>
            <p:nvPr/>
          </p:nvSpPr>
          <p:spPr>
            <a:xfrm>
              <a:off x="399241" y="524716"/>
              <a:ext cx="1040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b="1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ABOUT US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E7EA9FA-BFFD-48AC-813B-AAD5B12843C8}"/>
                </a:ext>
              </a:extLst>
            </p:cNvPr>
            <p:cNvSpPr txBox="1"/>
            <p:nvPr/>
          </p:nvSpPr>
          <p:spPr>
            <a:xfrm>
              <a:off x="2125013" y="524716"/>
              <a:ext cx="67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SHOP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C41CB8E-AA66-41D2-BF15-2928C6922D1E}"/>
                </a:ext>
              </a:extLst>
            </p:cNvPr>
            <p:cNvSpPr txBox="1"/>
            <p:nvPr/>
          </p:nvSpPr>
          <p:spPr>
            <a:xfrm>
              <a:off x="3090927" y="524716"/>
              <a:ext cx="885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PAGES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E376BE-96F6-49E6-8A16-9E81C75AB5FA}"/>
                </a:ext>
              </a:extLst>
            </p:cNvPr>
            <p:cNvSpPr txBox="1"/>
            <p:nvPr/>
          </p:nvSpPr>
          <p:spPr>
            <a:xfrm>
              <a:off x="426290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STATISTIC</a:t>
              </a:r>
              <a:endParaRPr lang="en-US" sz="1600" b="1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CFB083-2CEA-4E60-A619-C44F5B1E2A5A}"/>
                </a:ext>
              </a:extLst>
            </p:cNvPr>
            <p:cNvSpPr txBox="1"/>
            <p:nvPr/>
          </p:nvSpPr>
          <p:spPr>
            <a:xfrm>
              <a:off x="5615183" y="524716"/>
              <a:ext cx="10658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600" dirty="0">
                  <a:solidFill>
                    <a:schemeClr val="accent4"/>
                  </a:solidFill>
                  <a:latin typeface="Oswald" panose="00000500000000000000" pitchFamily="2" charset="0"/>
                  <a:ea typeface="Roboto" pitchFamily="2" charset="0"/>
                </a:rPr>
                <a:t>ELEMENTS</a:t>
              </a:r>
              <a:endParaRPr lang="en-US" sz="1600" dirty="0">
                <a:solidFill>
                  <a:schemeClr val="accent4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9958906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id="{3346918F-0B59-4198-B62C-147FC4A4B2E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54" b="7654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AD18B9-8CB8-4A05-9D3B-E7D2658E6BCF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45000"/>
                </a:schemeClr>
              </a:gs>
              <a:gs pos="54000">
                <a:schemeClr val="accent1">
                  <a:lumMod val="45000"/>
                  <a:lumOff val="55000"/>
                  <a:alpha val="74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024E23-11F7-404B-A691-39D2744CE96D}"/>
              </a:ext>
            </a:extLst>
          </p:cNvPr>
          <p:cNvSpPr txBox="1"/>
          <p:nvPr/>
        </p:nvSpPr>
        <p:spPr>
          <a:xfrm>
            <a:off x="2584121" y="2459504"/>
            <a:ext cx="7023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600" dirty="0">
                <a:solidFill>
                  <a:schemeClr val="accent1"/>
                </a:solidFill>
                <a:latin typeface="Oswald" panose="00000500000000000000" pitchFamily="2" charset="0"/>
                <a:ea typeface="Roboto" pitchFamily="2" charset="0"/>
              </a:rPr>
              <a:t>EMPIRE BUILDING </a:t>
            </a:r>
            <a:r>
              <a:rPr lang="id-ID" sz="6000" b="1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rPr>
              <a:t>SEPTEMBER 26</a:t>
            </a:r>
            <a:endParaRPr lang="en-US" sz="6000" b="1" spc="600" dirty="0">
              <a:solidFill>
                <a:schemeClr val="accent6"/>
              </a:solidFill>
              <a:latin typeface="Oswald" panose="00000500000000000000" pitchFamily="2" charset="0"/>
              <a:ea typeface="Roboto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71B85-6AB1-4F0C-A1EB-E4D7C2554814}"/>
              </a:ext>
            </a:extLst>
          </p:cNvPr>
          <p:cNvSpPr txBox="1"/>
          <p:nvPr/>
        </p:nvSpPr>
        <p:spPr>
          <a:xfrm>
            <a:off x="3507578" y="4841409"/>
            <a:ext cx="5176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spc="600" dirty="0">
                <a:solidFill>
                  <a:schemeClr val="accent6"/>
                </a:solidFill>
                <a:latin typeface="Ubuntu" panose="020B0504030602030204" pitchFamily="34" charset="0"/>
                <a:ea typeface="Roboto" pitchFamily="2" charset="0"/>
              </a:rPr>
              <a:t>AWESOME CREATIVITY</a:t>
            </a:r>
            <a:endParaRPr lang="en-US" sz="2000" b="1" spc="600" dirty="0">
              <a:solidFill>
                <a:schemeClr val="accent6"/>
              </a:solidFill>
              <a:latin typeface="Ubuntu" panose="020B0504030602030204" pitchFamily="34" charset="0"/>
              <a:ea typeface="Roboto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13DF49-27B8-4649-A508-B07F13A8C9E6}"/>
              </a:ext>
            </a:extLst>
          </p:cNvPr>
          <p:cNvGrpSpPr/>
          <p:nvPr/>
        </p:nvGrpSpPr>
        <p:grpSpPr>
          <a:xfrm>
            <a:off x="5199909" y="1366725"/>
            <a:ext cx="1792178" cy="499511"/>
            <a:chOff x="9298243" y="4196003"/>
            <a:chExt cx="1792178" cy="49951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33013F-656E-43AC-9562-797AE17A9D69}"/>
                </a:ext>
              </a:extLst>
            </p:cNvPr>
            <p:cNvSpPr/>
            <p:nvPr/>
          </p:nvSpPr>
          <p:spPr>
            <a:xfrm>
              <a:off x="9298245" y="4196003"/>
              <a:ext cx="1792176" cy="499511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2B07BFF-FB0E-4865-BE2C-5CB4D822E911}"/>
                </a:ext>
              </a:extLst>
            </p:cNvPr>
            <p:cNvSpPr txBox="1"/>
            <p:nvPr/>
          </p:nvSpPr>
          <p:spPr>
            <a:xfrm>
              <a:off x="9298243" y="4303347"/>
              <a:ext cx="179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600" dirty="0">
                  <a:solidFill>
                    <a:schemeClr val="accent6"/>
                  </a:solidFill>
                  <a:latin typeface="Oswald" panose="00000500000000000000" pitchFamily="2" charset="0"/>
                  <a:ea typeface="Roboto" pitchFamily="2" charset="0"/>
                </a:rPr>
                <a:t>BOOK NOW</a:t>
              </a:r>
              <a:endParaRPr lang="en-US" sz="1400" spc="600" dirty="0">
                <a:solidFill>
                  <a:schemeClr val="accent6"/>
                </a:solidFill>
                <a:latin typeface="Oswald" panose="00000500000000000000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1082778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Theme">
  <a:themeElements>
    <a:clrScheme name="Custom 1">
      <a:dk1>
        <a:srgbClr val="B790FB"/>
      </a:dk1>
      <a:lt1>
        <a:srgbClr val="A075E8"/>
      </a:lt1>
      <a:dk2>
        <a:srgbClr val="B790FB"/>
      </a:dk2>
      <a:lt2>
        <a:srgbClr val="A075E8"/>
      </a:lt2>
      <a:accent1>
        <a:srgbClr val="422265"/>
      </a:accent1>
      <a:accent2>
        <a:srgbClr val="A075E8"/>
      </a:accent2>
      <a:accent3>
        <a:srgbClr val="B790FB"/>
      </a:accent3>
      <a:accent4>
        <a:srgbClr val="3B0769"/>
      </a:accent4>
      <a:accent5>
        <a:srgbClr val="000000"/>
      </a:accent5>
      <a:accent6>
        <a:srgbClr val="FFFFFF"/>
      </a:accent6>
      <a:hlink>
        <a:srgbClr val="00B0F0"/>
      </a:hlink>
      <a:folHlink>
        <a:srgbClr val="00206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1761</Words>
  <Application>Microsoft Office PowerPoint</Application>
  <PresentationFormat>宽屏</PresentationFormat>
  <Paragraphs>464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0" baseType="lpstr">
      <vt:lpstr>Arial</vt:lpstr>
      <vt:lpstr>Calibri</vt:lpstr>
      <vt:lpstr>Calibri Light</vt:lpstr>
      <vt:lpstr>Open Sans</vt:lpstr>
      <vt:lpstr>Oswald</vt:lpstr>
      <vt:lpstr>Poppins</vt:lpstr>
      <vt:lpstr>Roboto</vt:lpstr>
      <vt:lpstr>Source Sans Pro</vt:lpstr>
      <vt:lpstr>Ubuntu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TMint Developer</dc:creator>
  <cp:lastModifiedBy>1234567</cp:lastModifiedBy>
  <cp:revision>224</cp:revision>
  <dcterms:created xsi:type="dcterms:W3CDTF">2019-04-03T01:44:50Z</dcterms:created>
  <dcterms:modified xsi:type="dcterms:W3CDTF">2019-05-30T08:38:15Z</dcterms:modified>
</cp:coreProperties>
</file>