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4" r:id="rId6"/>
    <p:sldId id="265" r:id="rId7"/>
    <p:sldId id="266" r:id="rId8"/>
    <p:sldId id="260" r:id="rId9"/>
    <p:sldId id="267" r:id="rId10"/>
    <p:sldId id="268" r:id="rId11"/>
    <p:sldId id="269" r:id="rId12"/>
    <p:sldId id="261" r:id="rId13"/>
    <p:sldId id="270" r:id="rId14"/>
    <p:sldId id="262" r:id="rId15"/>
    <p:sldId id="271" r:id="rId16"/>
    <p:sldId id="258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D1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44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521ADD-E7B7-4384-85F2-4E06C981D3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184FFE8C-B505-47C2-8AFE-0C9BB81D0A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296A04-8022-4526-8662-2CECEF4F4A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64E164-CB08-4AC2-BDD7-53CE9F57F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FF3754-EE8D-4974-980D-6AA6B80D5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7725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A84314-588D-4FD1-B057-C4BC511BD6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3B6008DE-A9ED-4363-8507-4B627B5357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407BF1B-03CA-4F92-92B3-43066D954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7BF0845-05DA-4460-A208-487F4929C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90162A6-BDE3-469E-B57E-06F23EB7B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102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7FF49501-5773-44F6-A352-70A8EAA122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6DFB66D-7FC8-4C11-95E6-FD1DA3A086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7822D3-3735-4338-87E3-4511B8C9C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CE3EE3E-6EB5-4C25-99F1-21586323F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98340E-0352-4551-9C7E-1E91DFF72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736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AD6572-C7BF-42D8-940B-AEF7D2754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0D0B9B8-F2F4-400A-8472-C42E826EA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185553-34DC-4491-A311-C95A5F371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CD94E1F-D862-4DDA-944E-EBD3EB1A6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3B8AEA-FF89-4DFA-BB5A-F33A4F463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9669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D83437F-C047-4904-B825-4301BAE4A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E52BE09-D48B-4F97-B3CA-F9A6C02B2A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8A17BBA-2090-44F5-A8C7-A5CD1E374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2DB5C3B-0334-4571-B41A-6F4635D0E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4C635C-BB18-446D-A390-E80C092B8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803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EE37064-4C09-420C-B5A4-27874E58C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D3A7548-F199-45C8-ACF5-5787E51489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5BAD01C-8DF9-484B-A380-66FA152066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CAD4F22-6B9E-45BE-ABD8-E2E596CC8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1E1E1E7-9860-4777-90A7-2B25C75BC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7BD24A4-B166-417E-A83D-0A9E6910D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787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44ED69-F3FB-4FA8-BF99-9A1621D71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6B5C33A-294C-4F04-907F-A94BE5B3E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C66858-0FA0-4E42-968D-57DA2CC54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07FDF8F6-CA43-4039-8992-4AE3EAB640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2989EFC-F346-4F02-B4DA-8DB636FBE0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787AF9E-CF3E-4B1C-9944-AE1277B8F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5918B77-9923-4C17-924B-5606DC6B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1E151E62-2B6D-4B61-B08A-23007F295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7759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65D648B-D09D-464D-AB4E-76EFE8A6D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D96E999-B35C-42EC-865F-9D6F7F066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C5F2B8BD-38DA-45B0-8E22-B4EEEFBB9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204D5BBD-1346-4696-BCD6-B236E2FD8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71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3BEBAA4C-B68B-4844-B89D-DC6E9B42F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581E6BE-2C52-40CF-A090-CC54C7724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182E24C-28AA-4799-A1E8-A45492070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343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B790BC-D8BD-4352-9DE8-60DF91208D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8BDDBC9-AB3F-4795-A472-41D9349D37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E9C2563-C66B-4305-AC4E-4A61DBB12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477A3F-391D-4BCA-B6E2-A301378B0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13D039B-001C-4666-96E6-D5BD09653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39F85B1-EAAB-4E6B-8694-498BCABE5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334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896D26-B239-4784-983E-216F4D8F8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71B35130-2975-496F-A974-84E961437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09BD629-62E9-4838-BE14-50662118C9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5532A07-CCBE-4AC5-91F7-D0F373BB1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4E9C83F-3AF3-45F7-B7E3-A45D28E6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48CF2AF-F0C0-446F-81B7-09A311870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45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18664DA-F7AC-482E-902A-FDEA3D3DA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332857E-D09A-4A93-B101-CB159CE18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6869C5C-CDA2-48E5-AE0C-0D155E354D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3BB33-C279-40FA-931D-34683642A5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91E2CE2-DABE-4051-B73B-2B19FDDA56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5409A3D-07D4-4B69-8FA0-BDD6B37BF8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FEE22-675C-4ACB-ABA2-8901C59992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999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菱形 5">
            <a:extLst>
              <a:ext uri="{FF2B5EF4-FFF2-40B4-BE49-F238E27FC236}">
                <a16:creationId xmlns:a16="http://schemas.microsoft.com/office/drawing/2014/main" id="{3E86D7C6-8898-4F55-BC46-72241892BA92}"/>
              </a:ext>
            </a:extLst>
          </p:cNvPr>
          <p:cNvSpPr/>
          <p:nvPr/>
        </p:nvSpPr>
        <p:spPr>
          <a:xfrm>
            <a:off x="5176910" y="118401"/>
            <a:ext cx="6227298" cy="622729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3EA6A0D-CEEB-4956-8162-08814B95D1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15" b="24201"/>
          <a:stretch/>
        </p:blipFill>
        <p:spPr>
          <a:xfrm>
            <a:off x="4279042" y="745586"/>
            <a:ext cx="8023034" cy="497292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ABE9613C-9171-4366-96D7-EEDB30524BE4}"/>
              </a:ext>
            </a:extLst>
          </p:cNvPr>
          <p:cNvSpPr txBox="1"/>
          <p:nvPr/>
        </p:nvSpPr>
        <p:spPr>
          <a:xfrm>
            <a:off x="624411" y="3037198"/>
            <a:ext cx="5938463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BUSINESS TEMPLATE</a:t>
            </a:r>
            <a:endParaRPr lang="zh-CN" altLang="en-US" sz="32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05C992C-D954-4DB5-ABC9-2DAF1A02D99C}"/>
              </a:ext>
            </a:extLst>
          </p:cNvPr>
          <p:cNvSpPr txBox="1"/>
          <p:nvPr/>
        </p:nvSpPr>
        <p:spPr>
          <a:xfrm>
            <a:off x="624411" y="3718497"/>
            <a:ext cx="6922436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可爱儿童课件框架模板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F279F3D-695C-4E1A-AC98-AC0B446FB6D5}"/>
              </a:ext>
            </a:extLst>
          </p:cNvPr>
          <p:cNvSpPr/>
          <p:nvPr/>
        </p:nvSpPr>
        <p:spPr>
          <a:xfrm>
            <a:off x="668655" y="4646018"/>
            <a:ext cx="62828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and not tackle my whole life problem at once. Just for today I will try to live through this day only and not tackle my whole life problem at once.</a:t>
            </a:r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37698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A7ADF2E4-185D-4711-A371-9EB668B7BF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70673" cy="6771188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A997A5B1-1A0A-45DC-B5DB-7D72678DED80}"/>
              </a:ext>
            </a:extLst>
          </p:cNvPr>
          <p:cNvSpPr txBox="1"/>
          <p:nvPr/>
        </p:nvSpPr>
        <p:spPr>
          <a:xfrm>
            <a:off x="5057333" y="1557558"/>
            <a:ext cx="842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atin typeface="Algerian" panose="04020705040A02060702" pitchFamily="82" charset="0"/>
                <a:ea typeface="全字库正楷体" panose="02010604000101010101" pitchFamily="2" charset="-122"/>
                <a:cs typeface="全字库正楷体" panose="02010604000101010101" pitchFamily="2" charset="-122"/>
              </a:rPr>
              <a:t>0 1</a:t>
            </a:r>
            <a:endParaRPr lang="zh-CN" altLang="en-US" sz="3600" b="1" dirty="0">
              <a:latin typeface="Algerian" panose="04020705040A02060702" pitchFamily="82" charset="0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DB83CD94-3BEB-442A-8A3F-F5AF01FCB0CA}"/>
              </a:ext>
            </a:extLst>
          </p:cNvPr>
          <p:cNvCxnSpPr>
            <a:cxnSpLocks/>
          </p:cNvCxnSpPr>
          <p:nvPr/>
        </p:nvCxnSpPr>
        <p:spPr>
          <a:xfrm>
            <a:off x="5971735" y="2265444"/>
            <a:ext cx="53090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23">
            <a:extLst>
              <a:ext uri="{FF2B5EF4-FFF2-40B4-BE49-F238E27FC236}">
                <a16:creationId xmlns:a16="http://schemas.microsoft.com/office/drawing/2014/main" id="{BAA04E7B-BC1B-4CBF-82F7-CBAD931D6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037" y="1664178"/>
            <a:ext cx="5336929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C9BE4D91-3C6F-4151-A1F9-D9397B4278D4}"/>
              </a:ext>
            </a:extLst>
          </p:cNvPr>
          <p:cNvSpPr txBox="1"/>
          <p:nvPr/>
        </p:nvSpPr>
        <p:spPr>
          <a:xfrm>
            <a:off x="5057333" y="2605100"/>
            <a:ext cx="842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atin typeface="Algerian" panose="04020705040A02060702" pitchFamily="82" charset="0"/>
                <a:ea typeface="全字库正楷体" panose="02010604000101010101" pitchFamily="2" charset="-122"/>
                <a:cs typeface="全字库正楷体" panose="02010604000101010101" pitchFamily="2" charset="-122"/>
              </a:rPr>
              <a:t>0 2</a:t>
            </a:r>
            <a:endParaRPr lang="zh-CN" altLang="en-US" sz="3600" b="1" dirty="0">
              <a:latin typeface="Algerian" panose="04020705040A02060702" pitchFamily="82" charset="0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D3CC36F2-3BD2-445C-A013-84A2621BD580}"/>
              </a:ext>
            </a:extLst>
          </p:cNvPr>
          <p:cNvCxnSpPr>
            <a:cxnSpLocks/>
          </p:cNvCxnSpPr>
          <p:nvPr/>
        </p:nvCxnSpPr>
        <p:spPr>
          <a:xfrm>
            <a:off x="5971735" y="3312986"/>
            <a:ext cx="53090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23">
            <a:extLst>
              <a:ext uri="{FF2B5EF4-FFF2-40B4-BE49-F238E27FC236}">
                <a16:creationId xmlns:a16="http://schemas.microsoft.com/office/drawing/2014/main" id="{26877A9B-78BD-4810-9059-2508319FE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037" y="2711720"/>
            <a:ext cx="5336929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335D33B0-5626-40A9-B7BD-BC5C2438898D}"/>
              </a:ext>
            </a:extLst>
          </p:cNvPr>
          <p:cNvSpPr txBox="1"/>
          <p:nvPr/>
        </p:nvSpPr>
        <p:spPr>
          <a:xfrm>
            <a:off x="5057333" y="3652642"/>
            <a:ext cx="842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atin typeface="Algerian" panose="04020705040A02060702" pitchFamily="82" charset="0"/>
                <a:ea typeface="全字库正楷体" panose="02010604000101010101" pitchFamily="2" charset="-122"/>
                <a:cs typeface="全字库正楷体" panose="02010604000101010101" pitchFamily="2" charset="-122"/>
              </a:rPr>
              <a:t>0 3</a:t>
            </a:r>
            <a:endParaRPr lang="zh-CN" altLang="en-US" sz="3600" b="1" dirty="0">
              <a:latin typeface="Algerian" panose="04020705040A02060702" pitchFamily="82" charset="0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76F23C1B-1AAC-4300-BC52-EE80366EE15F}"/>
              </a:ext>
            </a:extLst>
          </p:cNvPr>
          <p:cNvCxnSpPr>
            <a:cxnSpLocks/>
          </p:cNvCxnSpPr>
          <p:nvPr/>
        </p:nvCxnSpPr>
        <p:spPr>
          <a:xfrm>
            <a:off x="5971735" y="4360528"/>
            <a:ext cx="53090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23">
            <a:extLst>
              <a:ext uri="{FF2B5EF4-FFF2-40B4-BE49-F238E27FC236}">
                <a16:creationId xmlns:a16="http://schemas.microsoft.com/office/drawing/2014/main" id="{617827C8-3864-4BC9-92CC-9440F7E4A0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037" y="3759262"/>
            <a:ext cx="5336929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C98D062-16F1-4507-91CF-E9E3C32CD8B5}"/>
              </a:ext>
            </a:extLst>
          </p:cNvPr>
          <p:cNvSpPr txBox="1"/>
          <p:nvPr/>
        </p:nvSpPr>
        <p:spPr>
          <a:xfrm>
            <a:off x="5057333" y="4700184"/>
            <a:ext cx="842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>
                <a:latin typeface="Algerian" panose="04020705040A02060702" pitchFamily="82" charset="0"/>
                <a:ea typeface="全字库正楷体" panose="02010604000101010101" pitchFamily="2" charset="-122"/>
                <a:cs typeface="全字库正楷体" panose="02010604000101010101" pitchFamily="2" charset="-122"/>
              </a:rPr>
              <a:t>0 4</a:t>
            </a:r>
            <a:endParaRPr lang="zh-CN" altLang="en-US" sz="3600" b="1" dirty="0">
              <a:latin typeface="Algerian" panose="04020705040A02060702" pitchFamily="82" charset="0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6A5E91DC-0718-4061-9170-71CC27F11425}"/>
              </a:ext>
            </a:extLst>
          </p:cNvPr>
          <p:cNvCxnSpPr>
            <a:cxnSpLocks/>
          </p:cNvCxnSpPr>
          <p:nvPr/>
        </p:nvCxnSpPr>
        <p:spPr>
          <a:xfrm>
            <a:off x="5971735" y="5408070"/>
            <a:ext cx="53090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23">
            <a:extLst>
              <a:ext uri="{FF2B5EF4-FFF2-40B4-BE49-F238E27FC236}">
                <a16:creationId xmlns:a16="http://schemas.microsoft.com/office/drawing/2014/main" id="{8776596F-A674-47B4-A5A7-B559433846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037" y="4806804"/>
            <a:ext cx="5336929" cy="52322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/>
            <a:r>
              <a:rPr 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424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1">
            <a:extLst>
              <a:ext uri="{FF2B5EF4-FFF2-40B4-BE49-F238E27FC236}">
                <a16:creationId xmlns:a16="http://schemas.microsoft.com/office/drawing/2014/main" id="{AB8E3FB7-E819-4528-A9D9-B9755179421F}"/>
              </a:ext>
            </a:extLst>
          </p:cNvPr>
          <p:cNvSpPr/>
          <p:nvPr/>
        </p:nvSpPr>
        <p:spPr>
          <a:xfrm>
            <a:off x="6294438" y="2545557"/>
            <a:ext cx="860425" cy="86201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Arial" panose="020B0604020202020204" pitchFamily="34" charset="0"/>
            </a:endParaRPr>
          </a:p>
        </p:txBody>
      </p:sp>
      <p:sp>
        <p:nvSpPr>
          <p:cNvPr id="3" name="Oval 12">
            <a:extLst>
              <a:ext uri="{FF2B5EF4-FFF2-40B4-BE49-F238E27FC236}">
                <a16:creationId xmlns:a16="http://schemas.microsoft.com/office/drawing/2014/main" id="{8344E896-966F-40E4-BDA5-E18ACD4B3A72}"/>
              </a:ext>
            </a:extLst>
          </p:cNvPr>
          <p:cNvSpPr/>
          <p:nvPr/>
        </p:nvSpPr>
        <p:spPr>
          <a:xfrm>
            <a:off x="6294438" y="4112420"/>
            <a:ext cx="860425" cy="86201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Freeform 101">
            <a:extLst>
              <a:ext uri="{FF2B5EF4-FFF2-40B4-BE49-F238E27FC236}">
                <a16:creationId xmlns:a16="http://schemas.microsoft.com/office/drawing/2014/main" id="{47616965-C29D-4C79-8D6D-B1DB57022914}"/>
              </a:ext>
            </a:extLst>
          </p:cNvPr>
          <p:cNvSpPr/>
          <p:nvPr/>
        </p:nvSpPr>
        <p:spPr>
          <a:xfrm>
            <a:off x="6545263" y="4421982"/>
            <a:ext cx="358775" cy="276225"/>
          </a:xfrm>
          <a:custGeom>
            <a:avLst/>
            <a:gdLst/>
            <a:ahLst/>
            <a:cxnLst>
              <a:cxn ang="0">
                <a:pos x="57751" y="179329"/>
              </a:cxn>
              <a:cxn ang="0">
                <a:pos x="57751" y="179329"/>
              </a:cxn>
              <a:cxn ang="0">
                <a:pos x="114779" y="237177"/>
              </a:cxn>
              <a:cxn ang="0">
                <a:pos x="179027" y="275502"/>
              </a:cxn>
              <a:cxn ang="0">
                <a:pos x="243274" y="243685"/>
              </a:cxn>
              <a:cxn ang="0">
                <a:pos x="281534" y="186560"/>
              </a:cxn>
              <a:cxn ang="0">
                <a:pos x="179027" y="237177"/>
              </a:cxn>
              <a:cxn ang="0">
                <a:pos x="57751" y="179329"/>
              </a:cxn>
              <a:cxn ang="0">
                <a:pos x="351556" y="89665"/>
              </a:cxn>
              <a:cxn ang="0">
                <a:pos x="351556" y="89665"/>
              </a:cxn>
              <a:cxn ang="0">
                <a:pos x="197795" y="6508"/>
              </a:cxn>
              <a:cxn ang="0">
                <a:pos x="159536" y="6508"/>
              </a:cxn>
              <a:cxn ang="0">
                <a:pos x="6497" y="89665"/>
              </a:cxn>
              <a:cxn ang="0">
                <a:pos x="6497" y="115696"/>
              </a:cxn>
              <a:cxn ang="0">
                <a:pos x="159536" y="198853"/>
              </a:cxn>
              <a:cxn ang="0">
                <a:pos x="197795" y="198853"/>
              </a:cxn>
              <a:cxn ang="0">
                <a:pos x="294528" y="141005"/>
              </a:cxn>
              <a:cxn ang="0">
                <a:pos x="192020" y="115696"/>
              </a:cxn>
              <a:cxn ang="0">
                <a:pos x="179027" y="121481"/>
              </a:cxn>
              <a:cxn ang="0">
                <a:pos x="146542" y="96173"/>
              </a:cxn>
              <a:cxn ang="0">
                <a:pos x="179027" y="77372"/>
              </a:cxn>
              <a:cxn ang="0">
                <a:pos x="211511" y="89665"/>
              </a:cxn>
              <a:cxn ang="0">
                <a:pos x="319793" y="127989"/>
              </a:cxn>
              <a:cxn ang="0">
                <a:pos x="351556" y="115696"/>
              </a:cxn>
              <a:cxn ang="0">
                <a:pos x="351556" y="89665"/>
              </a:cxn>
              <a:cxn ang="0">
                <a:pos x="306800" y="250193"/>
              </a:cxn>
              <a:cxn ang="0">
                <a:pos x="306800" y="250193"/>
              </a:cxn>
              <a:cxn ang="0">
                <a:pos x="332787" y="243685"/>
              </a:cxn>
              <a:cxn ang="0">
                <a:pos x="319793" y="127989"/>
              </a:cxn>
              <a:cxn ang="0">
                <a:pos x="294528" y="141005"/>
              </a:cxn>
              <a:cxn ang="0">
                <a:pos x="306800" y="250193"/>
              </a:cxn>
            </a:cxnLst>
            <a:rect l="0" t="0" r="0" b="0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5" name="Freeform 154">
            <a:extLst>
              <a:ext uri="{FF2B5EF4-FFF2-40B4-BE49-F238E27FC236}">
                <a16:creationId xmlns:a16="http://schemas.microsoft.com/office/drawing/2014/main" id="{653235B5-0D74-4D20-BA3B-D367025C5801}"/>
              </a:ext>
            </a:extLst>
          </p:cNvPr>
          <p:cNvSpPr/>
          <p:nvPr/>
        </p:nvSpPr>
        <p:spPr>
          <a:xfrm>
            <a:off x="6589713" y="2813845"/>
            <a:ext cx="257175" cy="349250"/>
          </a:xfrm>
          <a:custGeom>
            <a:avLst/>
            <a:gdLst/>
            <a:ahLst/>
            <a:cxnLst>
              <a:cxn ang="0">
                <a:pos x="250655" y="94663"/>
              </a:cxn>
              <a:cxn ang="0">
                <a:pos x="250655" y="94663"/>
              </a:cxn>
              <a:cxn ang="0">
                <a:pos x="84035" y="12191"/>
              </a:cxn>
              <a:cxn ang="0">
                <a:pos x="6520" y="38009"/>
              </a:cxn>
              <a:cxn ang="0">
                <a:pos x="0" y="56655"/>
              </a:cxn>
              <a:cxn ang="0">
                <a:pos x="6520" y="247415"/>
              </a:cxn>
              <a:cxn ang="0">
                <a:pos x="13040" y="260324"/>
              </a:cxn>
              <a:cxn ang="0">
                <a:pos x="160825" y="348533"/>
              </a:cxn>
              <a:cxn ang="0">
                <a:pos x="167345" y="348533"/>
              </a:cxn>
              <a:cxn ang="0">
                <a:pos x="173865" y="348533"/>
              </a:cxn>
              <a:cxn ang="0">
                <a:pos x="179660" y="342796"/>
              </a:cxn>
              <a:cxn ang="0">
                <a:pos x="179660" y="145581"/>
              </a:cxn>
              <a:cxn ang="0">
                <a:pos x="173865" y="132672"/>
              </a:cxn>
              <a:cxn ang="0">
                <a:pos x="31875" y="50200"/>
              </a:cxn>
              <a:cxn ang="0">
                <a:pos x="51435" y="38009"/>
              </a:cxn>
              <a:cxn ang="0">
                <a:pos x="77515" y="31554"/>
              </a:cxn>
              <a:cxn ang="0">
                <a:pos x="218055" y="107572"/>
              </a:cxn>
              <a:cxn ang="0">
                <a:pos x="224575" y="114026"/>
              </a:cxn>
              <a:cxn ang="0">
                <a:pos x="224575" y="304787"/>
              </a:cxn>
              <a:cxn ang="0">
                <a:pos x="237615" y="316978"/>
              </a:cxn>
              <a:cxn ang="0">
                <a:pos x="256451" y="304787"/>
              </a:cxn>
              <a:cxn ang="0">
                <a:pos x="256451" y="101118"/>
              </a:cxn>
              <a:cxn ang="0">
                <a:pos x="250655" y="94663"/>
              </a:cxn>
            </a:cxnLst>
            <a:rect l="0" t="0" r="0" b="0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6" name="Oval 2">
            <a:extLst>
              <a:ext uri="{FF2B5EF4-FFF2-40B4-BE49-F238E27FC236}">
                <a16:creationId xmlns:a16="http://schemas.microsoft.com/office/drawing/2014/main" id="{D9944FC1-A6BE-41FB-89EB-26DCCA7D9868}"/>
              </a:ext>
            </a:extLst>
          </p:cNvPr>
          <p:cNvSpPr/>
          <p:nvPr/>
        </p:nvSpPr>
        <p:spPr>
          <a:xfrm>
            <a:off x="721513" y="2528889"/>
            <a:ext cx="862013" cy="862013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Oval 9">
            <a:extLst>
              <a:ext uri="{FF2B5EF4-FFF2-40B4-BE49-F238E27FC236}">
                <a16:creationId xmlns:a16="http://schemas.microsoft.com/office/drawing/2014/main" id="{5E700BE5-9377-434F-9FD8-5BC1A831DBFA}"/>
              </a:ext>
            </a:extLst>
          </p:cNvPr>
          <p:cNvSpPr/>
          <p:nvPr/>
        </p:nvSpPr>
        <p:spPr>
          <a:xfrm>
            <a:off x="721513" y="4095752"/>
            <a:ext cx="862013" cy="86201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eaLnBrk="1" hangingPunct="1"/>
            <a:endParaRPr lang="ru-RU" altLang="en-US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Arial" panose="020B0604020202020204" pitchFamily="34" charset="0"/>
            </a:endParaRPr>
          </a:p>
        </p:txBody>
      </p:sp>
      <p:sp>
        <p:nvSpPr>
          <p:cNvPr id="8" name="Freeform 25">
            <a:extLst>
              <a:ext uri="{FF2B5EF4-FFF2-40B4-BE49-F238E27FC236}">
                <a16:creationId xmlns:a16="http://schemas.microsoft.com/office/drawing/2014/main" id="{F98BA793-DE25-492E-9C1E-6B950D4F855A}"/>
              </a:ext>
            </a:extLst>
          </p:cNvPr>
          <p:cNvSpPr/>
          <p:nvPr/>
        </p:nvSpPr>
        <p:spPr>
          <a:xfrm>
            <a:off x="1026313" y="4397377"/>
            <a:ext cx="247650" cy="346075"/>
          </a:xfrm>
          <a:custGeom>
            <a:avLst/>
            <a:gdLst/>
            <a:ahLst/>
            <a:cxnLst>
              <a:cxn ang="0">
                <a:pos x="139572" y="0"/>
              </a:cxn>
              <a:cxn ang="0">
                <a:pos x="139572" y="0"/>
              </a:cxn>
              <a:cxn ang="0">
                <a:pos x="114520" y="0"/>
              </a:cxn>
              <a:cxn ang="0">
                <a:pos x="114520" y="236978"/>
              </a:cxn>
              <a:cxn ang="0">
                <a:pos x="57260" y="236978"/>
              </a:cxn>
              <a:cxn ang="0">
                <a:pos x="7158" y="307060"/>
              </a:cxn>
              <a:cxn ang="0">
                <a:pos x="88753" y="333070"/>
              </a:cxn>
              <a:cxn ang="0">
                <a:pos x="139572" y="268768"/>
              </a:cxn>
              <a:cxn ang="0">
                <a:pos x="139572" y="76584"/>
              </a:cxn>
              <a:cxn ang="0">
                <a:pos x="183948" y="166174"/>
              </a:cxn>
              <a:cxn ang="0">
                <a:pos x="196832" y="166174"/>
              </a:cxn>
              <a:cxn ang="0">
                <a:pos x="139572" y="0"/>
              </a:cxn>
            </a:cxnLst>
            <a:rect l="0" t="0" r="0" b="0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9" name="Freeform 103">
            <a:extLst>
              <a:ext uri="{FF2B5EF4-FFF2-40B4-BE49-F238E27FC236}">
                <a16:creationId xmlns:a16="http://schemas.microsoft.com/office/drawing/2014/main" id="{1CC73351-D9E3-4CFD-AEE6-078057D48400}"/>
              </a:ext>
            </a:extLst>
          </p:cNvPr>
          <p:cNvSpPr/>
          <p:nvPr/>
        </p:nvSpPr>
        <p:spPr>
          <a:xfrm>
            <a:off x="985038" y="2784477"/>
            <a:ext cx="276225" cy="352425"/>
          </a:xfrm>
          <a:custGeom>
            <a:avLst/>
            <a:gdLst/>
            <a:ahLst/>
            <a:cxnLst>
              <a:cxn ang="0">
                <a:pos x="83661" y="44775"/>
              </a:cxn>
              <a:cxn ang="0">
                <a:pos x="83661" y="44775"/>
              </a:cxn>
              <a:cxn ang="0">
                <a:pos x="83661" y="256375"/>
              </a:cxn>
              <a:cxn ang="0">
                <a:pos x="45436" y="262874"/>
              </a:cxn>
              <a:cxn ang="0">
                <a:pos x="12982" y="319927"/>
              </a:cxn>
              <a:cxn ang="0">
                <a:pos x="70679" y="339426"/>
              </a:cxn>
              <a:cxn ang="0">
                <a:pos x="115394" y="288151"/>
              </a:cxn>
              <a:cxn ang="0">
                <a:pos x="115394" y="115549"/>
              </a:cxn>
              <a:cxn ang="0">
                <a:pos x="243049" y="83051"/>
              </a:cxn>
              <a:cxn ang="0">
                <a:pos x="243049" y="224599"/>
              </a:cxn>
              <a:cxn ang="0">
                <a:pos x="204825" y="224599"/>
              </a:cxn>
              <a:cxn ang="0">
                <a:pos x="172370" y="288151"/>
              </a:cxn>
              <a:cxn ang="0">
                <a:pos x="230067" y="306928"/>
              </a:cxn>
              <a:cxn ang="0">
                <a:pos x="275504" y="256375"/>
              </a:cxn>
              <a:cxn ang="0">
                <a:pos x="275504" y="0"/>
              </a:cxn>
              <a:cxn ang="0">
                <a:pos x="83661" y="44775"/>
              </a:cxn>
            </a:cxnLst>
            <a:rect l="0" t="0" r="0" b="0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3525DE8-CD42-401B-9DCD-7E1C3C44C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3862" y="2488298"/>
            <a:ext cx="280423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STEP 01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id="{6EB776B1-DAA2-4387-827C-FC9689ECA66F}"/>
              </a:ext>
            </a:extLst>
          </p:cNvPr>
          <p:cNvSpPr txBox="1"/>
          <p:nvPr/>
        </p:nvSpPr>
        <p:spPr>
          <a:xfrm>
            <a:off x="1743863" y="2839929"/>
            <a:ext cx="405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BAA94F6-5458-4F9C-8F2C-56650137E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37513" y="4021872"/>
            <a:ext cx="280423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STEP 03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4121139C-81C0-445D-B39F-DA8E692A31DD}"/>
              </a:ext>
            </a:extLst>
          </p:cNvPr>
          <p:cNvSpPr txBox="1"/>
          <p:nvPr/>
        </p:nvSpPr>
        <p:spPr>
          <a:xfrm>
            <a:off x="1737514" y="4373503"/>
            <a:ext cx="405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B615923-2076-48A2-A033-EB6D876A93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0137" y="2487053"/>
            <a:ext cx="280423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STEP 02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CC85E3B6-D89A-4DEE-9A95-C4EEB5E25A45}"/>
              </a:ext>
            </a:extLst>
          </p:cNvPr>
          <p:cNvSpPr txBox="1"/>
          <p:nvPr/>
        </p:nvSpPr>
        <p:spPr>
          <a:xfrm>
            <a:off x="7450138" y="2838684"/>
            <a:ext cx="405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8BA5DDDC-2159-4DF1-B476-B0452D6A5B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0137" y="4006230"/>
            <a:ext cx="2804238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STEP 04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id="{5D9DECC2-1FC8-4407-A00A-61AE0F36051E}"/>
              </a:ext>
            </a:extLst>
          </p:cNvPr>
          <p:cNvSpPr txBox="1"/>
          <p:nvPr/>
        </p:nvSpPr>
        <p:spPr>
          <a:xfrm>
            <a:off x="7450138" y="4357861"/>
            <a:ext cx="4051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CADA0669-E8E3-46AA-84FC-156F56A7B4AE}"/>
              </a:ext>
            </a:extLst>
          </p:cNvPr>
          <p:cNvCxnSpPr>
            <a:cxnSpLocks/>
          </p:cNvCxnSpPr>
          <p:nvPr/>
        </p:nvCxnSpPr>
        <p:spPr>
          <a:xfrm>
            <a:off x="2202767" y="1168923"/>
            <a:ext cx="22130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id="{9FC385AE-6DEE-4689-A541-71F08EB1FE4D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7621587" y="1168923"/>
            <a:ext cx="22392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22">
            <a:extLst>
              <a:ext uri="{FF2B5EF4-FFF2-40B4-BE49-F238E27FC236}">
                <a16:creationId xmlns:a16="http://schemas.microsoft.com/office/drawing/2014/main" id="{3F0F617A-1030-4975-BD65-ED9F4AB460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5852" y="984257"/>
            <a:ext cx="3205735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TITTLE HERE</a:t>
            </a:r>
            <a:endParaRPr lang="zh-CN" altLang="en-US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96038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4549F366-6E2E-4BBC-AF50-51175777404E}"/>
              </a:ext>
            </a:extLst>
          </p:cNvPr>
          <p:cNvCxnSpPr>
            <a:cxnSpLocks/>
          </p:cNvCxnSpPr>
          <p:nvPr/>
        </p:nvCxnSpPr>
        <p:spPr>
          <a:xfrm>
            <a:off x="3094892" y="3756074"/>
            <a:ext cx="6344529" cy="0"/>
          </a:xfrm>
          <a:prstGeom prst="straightConnector1">
            <a:avLst/>
          </a:prstGeom>
          <a:ln w="57150">
            <a:solidFill>
              <a:srgbClr val="A9D18E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id="{1855F991-8C5B-473D-93D2-E43D6CB8E1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4" t="13815" r="25686" b="24201"/>
          <a:stretch/>
        </p:blipFill>
        <p:spPr>
          <a:xfrm>
            <a:off x="1505244" y="1524827"/>
            <a:ext cx="2743200" cy="3673185"/>
          </a:xfrm>
          <a:prstGeom prst="rect">
            <a:avLst/>
          </a:prstGeom>
        </p:spPr>
      </p:pic>
      <p:sp>
        <p:nvSpPr>
          <p:cNvPr id="9" name="椭圆 8">
            <a:extLst>
              <a:ext uri="{FF2B5EF4-FFF2-40B4-BE49-F238E27FC236}">
                <a16:creationId xmlns:a16="http://schemas.microsoft.com/office/drawing/2014/main" id="{065C2301-C161-4ED7-9C78-E20AA1045091}"/>
              </a:ext>
            </a:extLst>
          </p:cNvPr>
          <p:cNvSpPr/>
          <p:nvPr/>
        </p:nvSpPr>
        <p:spPr>
          <a:xfrm>
            <a:off x="3753891" y="3181145"/>
            <a:ext cx="1267245" cy="126724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ED2787A-96C6-4DEC-ABCB-BC7B403116D0}"/>
              </a:ext>
            </a:extLst>
          </p:cNvPr>
          <p:cNvSpPr txBox="1"/>
          <p:nvPr/>
        </p:nvSpPr>
        <p:spPr>
          <a:xfrm>
            <a:off x="4009563" y="3553157"/>
            <a:ext cx="744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0 3</a:t>
            </a:r>
            <a:endParaRPr lang="zh-CN" altLang="en-US" sz="28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9102A49-BD0F-45C5-B3D8-691D771A6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3537" y="3214053"/>
            <a:ext cx="339363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TITTLE  HERE</a:t>
            </a:r>
            <a:endParaRPr lang="zh-CN" altLang="zh-CN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CF08814-B6DA-4587-BB41-3C41437CEA1C}"/>
              </a:ext>
            </a:extLst>
          </p:cNvPr>
          <p:cNvSpPr/>
          <p:nvPr/>
        </p:nvSpPr>
        <p:spPr>
          <a:xfrm>
            <a:off x="5133537" y="3873460"/>
            <a:ext cx="4798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93339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E57C087D-3CF8-4B86-AA43-2F8DD64F4C0D}"/>
              </a:ext>
            </a:extLst>
          </p:cNvPr>
          <p:cNvGrpSpPr/>
          <p:nvPr/>
        </p:nvGrpSpPr>
        <p:grpSpPr>
          <a:xfrm>
            <a:off x="0" y="4857750"/>
            <a:ext cx="12192000" cy="2000250"/>
            <a:chOff x="0" y="3771900"/>
            <a:chExt cx="12192000" cy="3086100"/>
          </a:xfrm>
        </p:grpSpPr>
        <p:sp>
          <p:nvSpPr>
            <p:cNvPr id="3" name="矩形 2">
              <a:extLst>
                <a:ext uri="{FF2B5EF4-FFF2-40B4-BE49-F238E27FC236}">
                  <a16:creationId xmlns:a16="http://schemas.microsoft.com/office/drawing/2014/main" id="{4EFA8928-7072-434A-AE56-DAD9CF1AF61F}"/>
                </a:ext>
              </a:extLst>
            </p:cNvPr>
            <p:cNvSpPr/>
            <p:nvPr/>
          </p:nvSpPr>
          <p:spPr>
            <a:xfrm>
              <a:off x="0" y="4129088"/>
              <a:ext cx="12192000" cy="2728912"/>
            </a:xfrm>
            <a:prstGeom prst="rect">
              <a:avLst/>
            </a:prstGeom>
            <a:solidFill>
              <a:srgbClr val="BBDE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4" name="菱形 3">
              <a:extLst>
                <a:ext uri="{FF2B5EF4-FFF2-40B4-BE49-F238E27FC236}">
                  <a16:creationId xmlns:a16="http://schemas.microsoft.com/office/drawing/2014/main" id="{D3DB72DD-F1A9-4205-9103-9792F5F411F2}"/>
                </a:ext>
              </a:extLst>
            </p:cNvPr>
            <p:cNvSpPr/>
            <p:nvPr/>
          </p:nvSpPr>
          <p:spPr>
            <a:xfrm>
              <a:off x="5738812" y="3771900"/>
              <a:ext cx="714375" cy="714375"/>
            </a:xfrm>
            <a:prstGeom prst="diamond">
              <a:avLst/>
            </a:prstGeom>
            <a:solidFill>
              <a:srgbClr val="BBDE9A"/>
            </a:solidFill>
            <a:ln>
              <a:solidFill>
                <a:srgbClr val="BBDE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</p:grpSp>
      <p:sp>
        <p:nvSpPr>
          <p:cNvPr id="5" name="矩形 23">
            <a:extLst>
              <a:ext uri="{FF2B5EF4-FFF2-40B4-BE49-F238E27FC236}">
                <a16:creationId xmlns:a16="http://schemas.microsoft.com/office/drawing/2014/main" id="{1511207B-0D95-4BA3-AD42-D8BAA5FC69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4856" y="5641890"/>
            <a:ext cx="10063757" cy="73866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400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</a:t>
            </a:r>
            <a:endParaRPr lang="zh-CN" altLang="en-US" sz="1400" dirty="0">
              <a:solidFill>
                <a:schemeClr val="bg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6" name="任意多边形 29">
            <a:extLst>
              <a:ext uri="{FF2B5EF4-FFF2-40B4-BE49-F238E27FC236}">
                <a16:creationId xmlns:a16="http://schemas.microsoft.com/office/drawing/2014/main" id="{94199545-7F51-47D0-8F79-214E7321223E}"/>
              </a:ext>
            </a:extLst>
          </p:cNvPr>
          <p:cNvSpPr>
            <a:spLocks noChangeAspect="1"/>
          </p:cNvSpPr>
          <p:nvPr/>
        </p:nvSpPr>
        <p:spPr>
          <a:xfrm>
            <a:off x="918890" y="5812178"/>
            <a:ext cx="360772" cy="360000"/>
          </a:xfrm>
          <a:custGeom>
            <a:avLst/>
            <a:gdLst>
              <a:gd name="connsiteX0" fmla="*/ 816378 w 5074852"/>
              <a:gd name="connsiteY0" fmla="*/ 3584162 h 5063990"/>
              <a:gd name="connsiteX1" fmla="*/ 494757 w 5074852"/>
              <a:gd name="connsiteY1" fmla="*/ 4562500 h 5063990"/>
              <a:gd name="connsiteX2" fmla="*/ 1522998 w 5074852"/>
              <a:gd name="connsiteY2" fmla="*/ 4251342 h 5063990"/>
              <a:gd name="connsiteX3" fmla="*/ 1446260 w 5074852"/>
              <a:gd name="connsiteY3" fmla="*/ 4131002 h 5063990"/>
              <a:gd name="connsiteX4" fmla="*/ 923382 w 5074852"/>
              <a:gd name="connsiteY4" fmla="*/ 3642561 h 5063990"/>
              <a:gd name="connsiteX5" fmla="*/ 3542907 w 5074852"/>
              <a:gd name="connsiteY5" fmla="*/ 705484 h 5063990"/>
              <a:gd name="connsiteX6" fmla="*/ 985516 w 5074852"/>
              <a:gd name="connsiteY6" fmla="*/ 3262875 h 5063990"/>
              <a:gd name="connsiteX7" fmla="*/ 1113448 w 5074852"/>
              <a:gd name="connsiteY7" fmla="*/ 3332695 h 5063990"/>
              <a:gd name="connsiteX8" fmla="*/ 1742481 w 5074852"/>
              <a:gd name="connsiteY8" fmla="*/ 3920299 h 5063990"/>
              <a:gd name="connsiteX9" fmla="*/ 1832850 w 5074852"/>
              <a:gd name="connsiteY9" fmla="*/ 4062016 h 5063990"/>
              <a:gd name="connsiteX10" fmla="*/ 4417890 w 5074852"/>
              <a:gd name="connsiteY10" fmla="*/ 1476978 h 5063990"/>
              <a:gd name="connsiteX11" fmla="*/ 4415770 w 5074852"/>
              <a:gd name="connsiteY11" fmla="*/ 1472766 h 5063990"/>
              <a:gd name="connsiteX12" fmla="*/ 3636524 w 5074852"/>
              <a:gd name="connsiteY12" fmla="*/ 744840 h 5063990"/>
              <a:gd name="connsiteX13" fmla="*/ 4176835 w 5074852"/>
              <a:gd name="connsiteY13" fmla="*/ 341562 h 5063990"/>
              <a:gd name="connsiteX14" fmla="*/ 3853383 w 5074852"/>
              <a:gd name="connsiteY14" fmla="*/ 434650 h 5063990"/>
              <a:gd name="connsiteX15" fmla="*/ 3842392 w 5074852"/>
              <a:gd name="connsiteY15" fmla="*/ 443598 h 5063990"/>
              <a:gd name="connsiteX16" fmla="*/ 3985575 w 5074852"/>
              <a:gd name="connsiteY16" fmla="*/ 521743 h 5063990"/>
              <a:gd name="connsiteX17" fmla="*/ 4614609 w 5074852"/>
              <a:gd name="connsiteY17" fmla="*/ 1109348 h 5063990"/>
              <a:gd name="connsiteX18" fmla="*/ 4661937 w 5074852"/>
              <a:gd name="connsiteY18" fmla="*/ 1183566 h 5063990"/>
              <a:gd name="connsiteX19" fmla="*/ 4671494 w 5074852"/>
              <a:gd name="connsiteY19" fmla="*/ 1167546 h 5063990"/>
              <a:gd name="connsiteX20" fmla="*/ 4721960 w 5074852"/>
              <a:gd name="connsiteY20" fmla="*/ 796243 h 5063990"/>
              <a:gd name="connsiteX21" fmla="*/ 4328896 w 5074852"/>
              <a:gd name="connsiteY21" fmla="*/ 365548 h 5063990"/>
              <a:gd name="connsiteX22" fmla="*/ 4176835 w 5074852"/>
              <a:gd name="connsiteY22" fmla="*/ 341562 h 5063990"/>
              <a:gd name="connsiteX23" fmla="*/ 4183824 w 5074852"/>
              <a:gd name="connsiteY23" fmla="*/ 189 h 5063990"/>
              <a:gd name="connsiteX24" fmla="*/ 4427259 w 5074852"/>
              <a:gd name="connsiteY24" fmla="*/ 38588 h 5063990"/>
              <a:gd name="connsiteX25" fmla="*/ 5056526 w 5074852"/>
              <a:gd name="connsiteY25" fmla="*/ 728098 h 5063990"/>
              <a:gd name="connsiteX26" fmla="*/ 4913426 w 5074852"/>
              <a:gd name="connsiteY26" fmla="*/ 1426963 h 5063990"/>
              <a:gd name="connsiteX27" fmla="*/ 4897039 w 5074852"/>
              <a:gd name="connsiteY27" fmla="*/ 1447543 h 5063990"/>
              <a:gd name="connsiteX28" fmla="*/ 4901285 w 5074852"/>
              <a:gd name="connsiteY28" fmla="*/ 1451788 h 5063990"/>
              <a:gd name="connsiteX29" fmla="*/ 4863862 w 5074852"/>
              <a:gd name="connsiteY29" fmla="*/ 1489211 h 5063990"/>
              <a:gd name="connsiteX30" fmla="*/ 4837026 w 5074852"/>
              <a:gd name="connsiteY30" fmla="*/ 1522915 h 5063990"/>
              <a:gd name="connsiteX31" fmla="*/ 4747085 w 5074852"/>
              <a:gd name="connsiteY31" fmla="*/ 1608804 h 5063990"/>
              <a:gd name="connsiteX32" fmla="*/ 4745805 w 5074852"/>
              <a:gd name="connsiteY32" fmla="*/ 1607267 h 5063990"/>
              <a:gd name="connsiteX33" fmla="*/ 1881323 w 5074852"/>
              <a:gd name="connsiteY33" fmla="*/ 4471749 h 5063990"/>
              <a:gd name="connsiteX34" fmla="*/ 1884004 w 5074852"/>
              <a:gd name="connsiteY34" fmla="*/ 4480607 h 5063990"/>
              <a:gd name="connsiteX35" fmla="*/ 1867459 w 5074852"/>
              <a:gd name="connsiteY35" fmla="*/ 4485614 h 5063990"/>
              <a:gd name="connsiteX36" fmla="*/ 1850684 w 5074852"/>
              <a:gd name="connsiteY36" fmla="*/ 4502388 h 5063990"/>
              <a:gd name="connsiteX37" fmla="*/ 1841703 w 5074852"/>
              <a:gd name="connsiteY37" fmla="*/ 4493407 h 5063990"/>
              <a:gd name="connsiteX38" fmla="*/ 598435 w 5074852"/>
              <a:gd name="connsiteY38" fmla="*/ 4869636 h 5063990"/>
              <a:gd name="connsiteX39" fmla="*/ 0 w 5074852"/>
              <a:gd name="connsiteY39" fmla="*/ 5063990 h 5063990"/>
              <a:gd name="connsiteX40" fmla="*/ 95240 w 5074852"/>
              <a:gd name="connsiteY40" fmla="*/ 4745484 h 5063990"/>
              <a:gd name="connsiteX41" fmla="*/ 93708 w 5074852"/>
              <a:gd name="connsiteY41" fmla="*/ 4744980 h 5063990"/>
              <a:gd name="connsiteX42" fmla="*/ 112315 w 5074852"/>
              <a:gd name="connsiteY42" fmla="*/ 4688384 h 5063990"/>
              <a:gd name="connsiteX43" fmla="*/ 166429 w 5074852"/>
              <a:gd name="connsiteY43" fmla="*/ 4507414 h 5063990"/>
              <a:gd name="connsiteX44" fmla="*/ 170700 w 5074852"/>
              <a:gd name="connsiteY44" fmla="*/ 4510779 h 5063990"/>
              <a:gd name="connsiteX45" fmla="*/ 604148 w 5074852"/>
              <a:gd name="connsiteY45" fmla="*/ 3192281 h 5063990"/>
              <a:gd name="connsiteX46" fmla="*/ 601026 w 5074852"/>
              <a:gd name="connsiteY46" fmla="*/ 3189159 h 5063990"/>
              <a:gd name="connsiteX47" fmla="*/ 607205 w 5074852"/>
              <a:gd name="connsiteY47" fmla="*/ 3182980 h 5063990"/>
              <a:gd name="connsiteX48" fmla="*/ 610885 w 5074852"/>
              <a:gd name="connsiteY48" fmla="*/ 3171785 h 5063990"/>
              <a:gd name="connsiteX49" fmla="*/ 616540 w 5074852"/>
              <a:gd name="connsiteY49" fmla="*/ 3173645 h 5063990"/>
              <a:gd name="connsiteX50" fmla="*/ 3522874 w 5074852"/>
              <a:gd name="connsiteY50" fmla="*/ 267311 h 5063990"/>
              <a:gd name="connsiteX51" fmla="*/ 3522007 w 5074852"/>
              <a:gd name="connsiteY51" fmla="*/ 266444 h 5063990"/>
              <a:gd name="connsiteX52" fmla="*/ 3539763 w 5074852"/>
              <a:gd name="connsiteY52" fmla="*/ 250422 h 5063990"/>
              <a:gd name="connsiteX53" fmla="*/ 3548848 w 5074852"/>
              <a:gd name="connsiteY53" fmla="*/ 241337 h 5063990"/>
              <a:gd name="connsiteX54" fmla="*/ 3549314 w 5074852"/>
              <a:gd name="connsiteY54" fmla="*/ 241803 h 5063990"/>
              <a:gd name="connsiteX55" fmla="*/ 3591419 w 5074852"/>
              <a:gd name="connsiteY55" fmla="*/ 203809 h 5063990"/>
              <a:gd name="connsiteX56" fmla="*/ 4183824 w 5074852"/>
              <a:gd name="connsiteY56" fmla="*/ 189 h 506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5074852" h="5063990">
                <a:moveTo>
                  <a:pt x="816378" y="3584162"/>
                </a:moveTo>
                <a:lnTo>
                  <a:pt x="494757" y="4562500"/>
                </a:lnTo>
                <a:lnTo>
                  <a:pt x="1522998" y="4251342"/>
                </a:lnTo>
                <a:lnTo>
                  <a:pt x="1446260" y="4131002"/>
                </a:lnTo>
                <a:cubicBezTo>
                  <a:pt x="1306625" y="3934700"/>
                  <a:pt x="1128728" y="3768520"/>
                  <a:pt x="923382" y="3642561"/>
                </a:cubicBezTo>
                <a:close/>
                <a:moveTo>
                  <a:pt x="3542907" y="705484"/>
                </a:moveTo>
                <a:lnTo>
                  <a:pt x="985516" y="3262875"/>
                </a:lnTo>
                <a:lnTo>
                  <a:pt x="1113448" y="3332695"/>
                </a:lnTo>
                <a:cubicBezTo>
                  <a:pt x="1360483" y="3484226"/>
                  <a:pt x="1574498" y="3684145"/>
                  <a:pt x="1742481" y="3920299"/>
                </a:cubicBezTo>
                <a:lnTo>
                  <a:pt x="1832850" y="4062016"/>
                </a:lnTo>
                <a:lnTo>
                  <a:pt x="4417890" y="1476978"/>
                </a:lnTo>
                <a:lnTo>
                  <a:pt x="4415770" y="1472766"/>
                </a:lnTo>
                <a:cubicBezTo>
                  <a:pt x="4236029" y="1156670"/>
                  <a:pt x="3964114" y="902663"/>
                  <a:pt x="3636524" y="744840"/>
                </a:cubicBezTo>
                <a:close/>
                <a:moveTo>
                  <a:pt x="4176835" y="341562"/>
                </a:moveTo>
                <a:cubicBezTo>
                  <a:pt x="4062433" y="339228"/>
                  <a:pt x="3949500" y="371545"/>
                  <a:pt x="3853383" y="434650"/>
                </a:cubicBezTo>
                <a:lnTo>
                  <a:pt x="3842392" y="443598"/>
                </a:lnTo>
                <a:lnTo>
                  <a:pt x="3985575" y="521743"/>
                </a:lnTo>
                <a:cubicBezTo>
                  <a:pt x="4232611" y="673273"/>
                  <a:pt x="4446625" y="873192"/>
                  <a:pt x="4614609" y="1109348"/>
                </a:cubicBezTo>
                <a:lnTo>
                  <a:pt x="4661937" y="1183566"/>
                </a:lnTo>
                <a:lnTo>
                  <a:pt x="4671494" y="1167546"/>
                </a:lnTo>
                <a:cubicBezTo>
                  <a:pt x="4728833" y="1054946"/>
                  <a:pt x="4748054" y="924352"/>
                  <a:pt x="4721960" y="796243"/>
                </a:cubicBezTo>
                <a:cubicBezTo>
                  <a:pt x="4680210" y="591268"/>
                  <a:pt x="4529210" y="425811"/>
                  <a:pt x="4328896" y="365548"/>
                </a:cubicBezTo>
                <a:cubicBezTo>
                  <a:pt x="4278817" y="350482"/>
                  <a:pt x="4227681" y="342599"/>
                  <a:pt x="4176835" y="341562"/>
                </a:cubicBezTo>
                <a:close/>
                <a:moveTo>
                  <a:pt x="4183824" y="189"/>
                </a:moveTo>
                <a:cubicBezTo>
                  <a:pt x="4265224" y="1850"/>
                  <a:pt x="4347087" y="14469"/>
                  <a:pt x="4427259" y="38588"/>
                </a:cubicBezTo>
                <a:cubicBezTo>
                  <a:pt x="4747948" y="135065"/>
                  <a:pt x="4989688" y="399949"/>
                  <a:pt x="5056526" y="728098"/>
                </a:cubicBezTo>
                <a:cubicBezTo>
                  <a:pt x="5106655" y="974209"/>
                  <a:pt x="5052319" y="1226049"/>
                  <a:pt x="4913426" y="1426963"/>
                </a:cubicBezTo>
                <a:lnTo>
                  <a:pt x="4897039" y="1447543"/>
                </a:lnTo>
                <a:lnTo>
                  <a:pt x="4901285" y="1451788"/>
                </a:lnTo>
                <a:lnTo>
                  <a:pt x="4863862" y="1489211"/>
                </a:lnTo>
                <a:lnTo>
                  <a:pt x="4837026" y="1522915"/>
                </a:lnTo>
                <a:cubicBezTo>
                  <a:pt x="4809271" y="1553308"/>
                  <a:pt x="4779260" y="1582027"/>
                  <a:pt x="4747085" y="1608804"/>
                </a:cubicBezTo>
                <a:lnTo>
                  <a:pt x="4745805" y="1607267"/>
                </a:lnTo>
                <a:lnTo>
                  <a:pt x="1881323" y="4471749"/>
                </a:lnTo>
                <a:lnTo>
                  <a:pt x="1884004" y="4480607"/>
                </a:lnTo>
                <a:lnTo>
                  <a:pt x="1867459" y="4485614"/>
                </a:lnTo>
                <a:lnTo>
                  <a:pt x="1850684" y="4502388"/>
                </a:lnTo>
                <a:lnTo>
                  <a:pt x="1841703" y="4493407"/>
                </a:lnTo>
                <a:lnTo>
                  <a:pt x="598435" y="4869636"/>
                </a:lnTo>
                <a:lnTo>
                  <a:pt x="0" y="5063990"/>
                </a:lnTo>
                <a:lnTo>
                  <a:pt x="95240" y="4745484"/>
                </a:lnTo>
                <a:lnTo>
                  <a:pt x="93708" y="4744980"/>
                </a:lnTo>
                <a:lnTo>
                  <a:pt x="112315" y="4688384"/>
                </a:lnTo>
                <a:lnTo>
                  <a:pt x="166429" y="4507414"/>
                </a:lnTo>
                <a:lnTo>
                  <a:pt x="170700" y="4510779"/>
                </a:lnTo>
                <a:lnTo>
                  <a:pt x="604148" y="3192281"/>
                </a:lnTo>
                <a:lnTo>
                  <a:pt x="601026" y="3189159"/>
                </a:lnTo>
                <a:lnTo>
                  <a:pt x="607205" y="3182980"/>
                </a:lnTo>
                <a:lnTo>
                  <a:pt x="610885" y="3171785"/>
                </a:lnTo>
                <a:lnTo>
                  <a:pt x="616540" y="3173645"/>
                </a:lnTo>
                <a:lnTo>
                  <a:pt x="3522874" y="267311"/>
                </a:lnTo>
                <a:lnTo>
                  <a:pt x="3522007" y="266444"/>
                </a:lnTo>
                <a:lnTo>
                  <a:pt x="3539763" y="250422"/>
                </a:lnTo>
                <a:lnTo>
                  <a:pt x="3548848" y="241337"/>
                </a:lnTo>
                <a:lnTo>
                  <a:pt x="3549314" y="241803"/>
                </a:lnTo>
                <a:lnTo>
                  <a:pt x="3591419" y="203809"/>
                </a:lnTo>
                <a:cubicBezTo>
                  <a:pt x="3759677" y="66975"/>
                  <a:pt x="3970150" y="-4171"/>
                  <a:pt x="4183824" y="189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5504A20D-A2F0-4C8B-85D1-6507A6CCDC3D}"/>
              </a:ext>
            </a:extLst>
          </p:cNvPr>
          <p:cNvSpPr/>
          <p:nvPr/>
        </p:nvSpPr>
        <p:spPr>
          <a:xfrm>
            <a:off x="714375" y="5641890"/>
            <a:ext cx="738664" cy="7386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0BC6C3A7-6AE9-4F2A-AA28-3EC830B9264D}"/>
              </a:ext>
            </a:extLst>
          </p:cNvPr>
          <p:cNvGrpSpPr/>
          <p:nvPr/>
        </p:nvGrpSpPr>
        <p:grpSpPr>
          <a:xfrm>
            <a:off x="6169783" y="2188788"/>
            <a:ext cx="1214229" cy="1265137"/>
            <a:chOff x="2354228" y="615102"/>
            <a:chExt cx="1518663" cy="1588307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52D3BFA8-DEC3-49C8-A663-E7D6FE9B209B}"/>
                </a:ext>
              </a:extLst>
            </p:cNvPr>
            <p:cNvGrpSpPr/>
            <p:nvPr/>
          </p:nvGrpSpPr>
          <p:grpSpPr>
            <a:xfrm>
              <a:off x="2354228" y="615102"/>
              <a:ext cx="1518663" cy="1588307"/>
              <a:chOff x="2969417" y="404348"/>
              <a:chExt cx="4457700" cy="1885273"/>
            </a:xfrm>
          </p:grpSpPr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id="{F27FD5C2-CC87-472B-A131-868D4AB88F8B}"/>
                  </a:ext>
                </a:extLst>
              </p:cNvPr>
              <p:cNvGrpSpPr/>
              <p:nvPr/>
            </p:nvGrpSpPr>
            <p:grpSpPr>
              <a:xfrm>
                <a:off x="2969417" y="404348"/>
                <a:ext cx="4336868" cy="1885273"/>
                <a:chOff x="1728788" y="1800223"/>
                <a:chExt cx="7876408" cy="3423942"/>
              </a:xfrm>
            </p:grpSpPr>
            <p:sp>
              <p:nvSpPr>
                <p:cNvPr id="14" name="矩形 13">
                  <a:extLst>
                    <a:ext uri="{FF2B5EF4-FFF2-40B4-BE49-F238E27FC236}">
                      <a16:creationId xmlns:a16="http://schemas.microsoft.com/office/drawing/2014/main" id="{5DCDFC9A-2775-42CA-9F9C-D50C4ED5BC2C}"/>
                    </a:ext>
                  </a:extLst>
                </p:cNvPr>
                <p:cNvSpPr/>
                <p:nvPr/>
              </p:nvSpPr>
              <p:spPr>
                <a:xfrm>
                  <a:off x="1935585" y="3390389"/>
                  <a:ext cx="7669611" cy="183377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softEdge rad="1778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endParaRPr>
                </a:p>
              </p:txBody>
            </p:sp>
            <p:sp>
              <p:nvSpPr>
                <p:cNvPr id="15" name="矩形 14">
                  <a:extLst>
                    <a:ext uri="{FF2B5EF4-FFF2-40B4-BE49-F238E27FC236}">
                      <a16:creationId xmlns:a16="http://schemas.microsoft.com/office/drawing/2014/main" id="{FF28B90E-9D63-403C-8C8E-F7546F522927}"/>
                    </a:ext>
                  </a:extLst>
                </p:cNvPr>
                <p:cNvSpPr/>
                <p:nvPr/>
              </p:nvSpPr>
              <p:spPr>
                <a:xfrm>
                  <a:off x="1728788" y="1800223"/>
                  <a:ext cx="7669607" cy="232038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softEdge rad="2286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endParaRPr>
                </a:p>
              </p:txBody>
            </p:sp>
          </p:grpSp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id="{EB94321C-AD45-4CA8-80A8-16B3012C1BDC}"/>
                  </a:ext>
                </a:extLst>
              </p:cNvPr>
              <p:cNvSpPr/>
              <p:nvPr/>
            </p:nvSpPr>
            <p:spPr>
              <a:xfrm>
                <a:off x="3049393" y="507751"/>
                <a:ext cx="4377724" cy="154191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0" name="Freeform 170">
              <a:extLst>
                <a:ext uri="{FF2B5EF4-FFF2-40B4-BE49-F238E27FC236}">
                  <a16:creationId xmlns:a16="http://schemas.microsoft.com/office/drawing/2014/main" id="{105F9957-0EC2-4B9A-99D7-3FB0B8FF3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938" y="1280392"/>
              <a:ext cx="400050" cy="369368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0"/>
                <a:gd name="T13" fmla="*/ 0 h 83"/>
                <a:gd name="T14" fmla="*/ 90 w 90"/>
                <a:gd name="T15" fmla="*/ 83 h 8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11" name="Freeform 171">
              <a:extLst>
                <a:ext uri="{FF2B5EF4-FFF2-40B4-BE49-F238E27FC236}">
                  <a16:creationId xmlns:a16="http://schemas.microsoft.com/office/drawing/2014/main" id="{C20747CB-01C7-470C-95A6-887FB6910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28938" y="1130648"/>
              <a:ext cx="400050" cy="126451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90"/>
                <a:gd name="T34" fmla="*/ 0 h 29"/>
                <a:gd name="T35" fmla="*/ 90 w 90"/>
                <a:gd name="T36" fmla="*/ 29 h 2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chemeClr val="bg1"/>
            </a:solidFill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  <a:sym typeface="Calibri" panose="020F0502020204030204" pitchFamily="34" charset="0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6C521873-89E1-4BC2-8FCB-1FD1F8258A8A}"/>
              </a:ext>
            </a:extLst>
          </p:cNvPr>
          <p:cNvGrpSpPr/>
          <p:nvPr/>
        </p:nvGrpSpPr>
        <p:grpSpPr>
          <a:xfrm>
            <a:off x="847450" y="2120971"/>
            <a:ext cx="1236412" cy="1293112"/>
            <a:chOff x="8185026" y="615102"/>
            <a:chExt cx="1518663" cy="1588307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FAB43604-BAC4-407C-B4F1-CA54563BB7B8}"/>
                </a:ext>
              </a:extLst>
            </p:cNvPr>
            <p:cNvGrpSpPr/>
            <p:nvPr/>
          </p:nvGrpSpPr>
          <p:grpSpPr>
            <a:xfrm>
              <a:off x="8185026" y="615102"/>
              <a:ext cx="1518663" cy="1588307"/>
              <a:chOff x="2969417" y="404348"/>
              <a:chExt cx="4457700" cy="1885273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id="{62970AC9-940D-4EAE-A278-8B538E84ABFA}"/>
                  </a:ext>
                </a:extLst>
              </p:cNvPr>
              <p:cNvGrpSpPr/>
              <p:nvPr/>
            </p:nvGrpSpPr>
            <p:grpSpPr>
              <a:xfrm>
                <a:off x="2969417" y="404348"/>
                <a:ext cx="4336868" cy="1885273"/>
                <a:chOff x="1728788" y="1800223"/>
                <a:chExt cx="7876408" cy="3423942"/>
              </a:xfrm>
            </p:grpSpPr>
            <p:sp>
              <p:nvSpPr>
                <p:cNvPr id="22" name="矩形 21">
                  <a:extLst>
                    <a:ext uri="{FF2B5EF4-FFF2-40B4-BE49-F238E27FC236}">
                      <a16:creationId xmlns:a16="http://schemas.microsoft.com/office/drawing/2014/main" id="{E4E05230-0508-4064-8027-D519E182645C}"/>
                    </a:ext>
                  </a:extLst>
                </p:cNvPr>
                <p:cNvSpPr/>
                <p:nvPr/>
              </p:nvSpPr>
              <p:spPr>
                <a:xfrm>
                  <a:off x="1935585" y="3390389"/>
                  <a:ext cx="7669611" cy="1833776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softEdge rad="1778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endParaRPr>
                </a:p>
              </p:txBody>
            </p:sp>
            <p:sp>
              <p:nvSpPr>
                <p:cNvPr id="23" name="矩形 22">
                  <a:extLst>
                    <a:ext uri="{FF2B5EF4-FFF2-40B4-BE49-F238E27FC236}">
                      <a16:creationId xmlns:a16="http://schemas.microsoft.com/office/drawing/2014/main" id="{28905FC5-AB78-4C5D-9C52-0EF1BDFF4468}"/>
                    </a:ext>
                  </a:extLst>
                </p:cNvPr>
                <p:cNvSpPr/>
                <p:nvPr/>
              </p:nvSpPr>
              <p:spPr>
                <a:xfrm>
                  <a:off x="1728788" y="1800223"/>
                  <a:ext cx="7669607" cy="2320387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  <a:effectLst>
                  <a:softEdge rad="2286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endParaRPr>
                </a:p>
              </p:txBody>
            </p:sp>
          </p:grpSp>
          <p:sp>
            <p:nvSpPr>
              <p:cNvPr id="21" name="矩形 20">
                <a:extLst>
                  <a:ext uri="{FF2B5EF4-FFF2-40B4-BE49-F238E27FC236}">
                    <a16:creationId xmlns:a16="http://schemas.microsoft.com/office/drawing/2014/main" id="{81C2291F-2808-4A96-8E6E-4E7B668F4BD6}"/>
                  </a:ext>
                </a:extLst>
              </p:cNvPr>
              <p:cNvSpPr/>
              <p:nvPr/>
            </p:nvSpPr>
            <p:spPr>
              <a:xfrm>
                <a:off x="3049393" y="507751"/>
                <a:ext cx="4377724" cy="154191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8" name="Freeform 42">
              <a:extLst>
                <a:ext uri="{FF2B5EF4-FFF2-40B4-BE49-F238E27FC236}">
                  <a16:creationId xmlns:a16="http://schemas.microsoft.com/office/drawing/2014/main" id="{410474D0-50FD-493A-83EF-BDF4DC1D036D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8539144" y="917247"/>
              <a:ext cx="800766" cy="778746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1"/>
                <a:gd name="T31" fmla="*/ 0 h 121"/>
                <a:gd name="T32" fmla="*/ 121 w 121"/>
                <a:gd name="T33" fmla="*/ 121 h 121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  <a:sym typeface="Calibri" panose="020F0502020204030204" pitchFamily="34" charset="0"/>
              </a:endParaRPr>
            </a:p>
          </p:txBody>
        </p:sp>
        <p:sp>
          <p:nvSpPr>
            <p:cNvPr id="19" name="Freeform 43">
              <a:extLst>
                <a:ext uri="{FF2B5EF4-FFF2-40B4-BE49-F238E27FC236}">
                  <a16:creationId xmlns:a16="http://schemas.microsoft.com/office/drawing/2014/main" id="{5D957B13-E7AF-4C9B-8942-A283382D5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8697" y="1107674"/>
              <a:ext cx="278526" cy="384564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"/>
                <a:gd name="T13" fmla="*/ 0 h 60"/>
                <a:gd name="T14" fmla="*/ 42 w 42"/>
                <a:gd name="T15" fmla="*/ 60 h 6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solidFill>
              <a:schemeClr val="bg1"/>
            </a:solidFill>
            <a:ln w="9525" cmpd="sng">
              <a:noFill/>
              <a:bevel/>
            </a:ln>
          </p:spPr>
          <p:txBody>
            <a:bodyPr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20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  <a:sym typeface="Calibri" panose="020F0502020204030204" pitchFamily="34" charset="0"/>
              </a:endParaRPr>
            </a:p>
          </p:txBody>
        </p:sp>
      </p:grpSp>
      <p:sp>
        <p:nvSpPr>
          <p:cNvPr id="24" name="文本框 22">
            <a:extLst>
              <a:ext uri="{FF2B5EF4-FFF2-40B4-BE49-F238E27FC236}">
                <a16:creationId xmlns:a16="http://schemas.microsoft.com/office/drawing/2014/main" id="{1B1190C8-5FE7-489E-B045-580C8660BD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4884" y="2199327"/>
            <a:ext cx="3308902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25" name="矩形 23">
            <a:extLst>
              <a:ext uri="{FF2B5EF4-FFF2-40B4-BE49-F238E27FC236}">
                <a16:creationId xmlns:a16="http://schemas.microsoft.com/office/drawing/2014/main" id="{FAFC255A-88C2-4A99-A767-754D053B5D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0584" y="2599437"/>
            <a:ext cx="3657264" cy="138499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hours that </a:t>
            </a:r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26" name="文本框 22">
            <a:extLst>
              <a:ext uri="{FF2B5EF4-FFF2-40B4-BE49-F238E27FC236}">
                <a16:creationId xmlns:a16="http://schemas.microsoft.com/office/drawing/2014/main" id="{4822AB43-76C1-48B5-AF75-51BC88A2C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0733" y="2199327"/>
            <a:ext cx="3308902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  <a:sym typeface="微软雅黑" panose="020B0503020204020204" pitchFamily="34" charset="-122"/>
              </a:rPr>
              <a:t>ADD TITLE HERE</a:t>
            </a:r>
            <a:endParaRPr lang="zh-CN" altLang="en-US" sz="20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27" name="矩形 23">
            <a:extLst>
              <a:ext uri="{FF2B5EF4-FFF2-40B4-BE49-F238E27FC236}">
                <a16:creationId xmlns:a16="http://schemas.microsoft.com/office/drawing/2014/main" id="{FA3DC29A-69F2-4CF1-A6F5-031934C83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6432" y="2599437"/>
            <a:ext cx="3730153" cy="138499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hours that </a:t>
            </a:r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 eaLnBrk="1" hangingPunct="1">
              <a:lnSpc>
                <a:spcPct val="150000"/>
              </a:lnSpc>
            </a:pP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055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24" grpId="0"/>
      <p:bldP spid="25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4549F366-6E2E-4BBC-AF50-51175777404E}"/>
              </a:ext>
            </a:extLst>
          </p:cNvPr>
          <p:cNvCxnSpPr>
            <a:cxnSpLocks/>
          </p:cNvCxnSpPr>
          <p:nvPr/>
        </p:nvCxnSpPr>
        <p:spPr>
          <a:xfrm>
            <a:off x="3094892" y="3756074"/>
            <a:ext cx="6344529" cy="0"/>
          </a:xfrm>
          <a:prstGeom prst="straightConnector1">
            <a:avLst/>
          </a:prstGeom>
          <a:ln w="57150">
            <a:solidFill>
              <a:srgbClr val="A9D18E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id="{1855F991-8C5B-473D-93D2-E43D6CB8E1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4" t="13815" r="25686" b="24201"/>
          <a:stretch/>
        </p:blipFill>
        <p:spPr>
          <a:xfrm>
            <a:off x="1505244" y="1524827"/>
            <a:ext cx="2743200" cy="3673185"/>
          </a:xfrm>
          <a:prstGeom prst="rect">
            <a:avLst/>
          </a:prstGeom>
        </p:spPr>
      </p:pic>
      <p:sp>
        <p:nvSpPr>
          <p:cNvPr id="9" name="椭圆 8">
            <a:extLst>
              <a:ext uri="{FF2B5EF4-FFF2-40B4-BE49-F238E27FC236}">
                <a16:creationId xmlns:a16="http://schemas.microsoft.com/office/drawing/2014/main" id="{065C2301-C161-4ED7-9C78-E20AA1045091}"/>
              </a:ext>
            </a:extLst>
          </p:cNvPr>
          <p:cNvSpPr/>
          <p:nvPr/>
        </p:nvSpPr>
        <p:spPr>
          <a:xfrm>
            <a:off x="3753891" y="3181145"/>
            <a:ext cx="1267245" cy="126724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ED2787A-96C6-4DEC-ABCB-BC7B403116D0}"/>
              </a:ext>
            </a:extLst>
          </p:cNvPr>
          <p:cNvSpPr txBox="1"/>
          <p:nvPr/>
        </p:nvSpPr>
        <p:spPr>
          <a:xfrm>
            <a:off x="4009563" y="3553157"/>
            <a:ext cx="744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0 4</a:t>
            </a:r>
            <a:endParaRPr lang="zh-CN" altLang="en-US" sz="28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9102A49-BD0F-45C5-B3D8-691D771A6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3537" y="3214053"/>
            <a:ext cx="339363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TITTLE  HERE</a:t>
            </a:r>
            <a:endParaRPr lang="zh-CN" altLang="zh-CN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CF08814-B6DA-4587-BB41-3C41437CEA1C}"/>
              </a:ext>
            </a:extLst>
          </p:cNvPr>
          <p:cNvSpPr/>
          <p:nvPr/>
        </p:nvSpPr>
        <p:spPr>
          <a:xfrm>
            <a:off x="5133537" y="3873460"/>
            <a:ext cx="4798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68209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1E7C1D2B-FC48-43B5-9FB2-7899B640DF2C}"/>
              </a:ext>
            </a:extLst>
          </p:cNvPr>
          <p:cNvSpPr/>
          <p:nvPr/>
        </p:nvSpPr>
        <p:spPr>
          <a:xfrm>
            <a:off x="1172686" y="2911875"/>
            <a:ext cx="1878535" cy="6433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CDAA4F34-45C9-4128-98AE-E7439F8328B5}"/>
              </a:ext>
            </a:extLst>
          </p:cNvPr>
          <p:cNvSpPr/>
          <p:nvPr/>
        </p:nvSpPr>
        <p:spPr>
          <a:xfrm>
            <a:off x="3911099" y="2911875"/>
            <a:ext cx="1878535" cy="6433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8AA1E1A2-8394-49FA-B114-128F923475D1}"/>
              </a:ext>
            </a:extLst>
          </p:cNvPr>
          <p:cNvSpPr/>
          <p:nvPr/>
        </p:nvSpPr>
        <p:spPr>
          <a:xfrm>
            <a:off x="6649512" y="2911875"/>
            <a:ext cx="1878535" cy="6433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F2C4D70-BE9C-4F6D-815A-2C03904C1302}"/>
              </a:ext>
            </a:extLst>
          </p:cNvPr>
          <p:cNvSpPr/>
          <p:nvPr/>
        </p:nvSpPr>
        <p:spPr>
          <a:xfrm>
            <a:off x="9201579" y="2911875"/>
            <a:ext cx="1878535" cy="6433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6" name="左中括号 5">
            <a:extLst>
              <a:ext uri="{FF2B5EF4-FFF2-40B4-BE49-F238E27FC236}">
                <a16:creationId xmlns:a16="http://schemas.microsoft.com/office/drawing/2014/main" id="{6867E81A-4877-4803-AF28-96300A9610CF}"/>
              </a:ext>
            </a:extLst>
          </p:cNvPr>
          <p:cNvSpPr/>
          <p:nvPr/>
        </p:nvSpPr>
        <p:spPr>
          <a:xfrm rot="5400000">
            <a:off x="6005984" y="-1331239"/>
            <a:ext cx="348845" cy="7920881"/>
          </a:xfrm>
          <a:prstGeom prst="leftBracket">
            <a:avLst>
              <a:gd name="adj" fmla="val 27006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A3980085-D52D-4090-84F6-3EB0E1C26FC1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6180406" y="1806707"/>
            <a:ext cx="0" cy="6480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2F275DF2-4D6B-4A0B-8B5D-D6A15E9A5397}"/>
              </a:ext>
            </a:extLst>
          </p:cNvPr>
          <p:cNvCxnSpPr>
            <a:cxnSpLocks/>
          </p:cNvCxnSpPr>
          <p:nvPr/>
        </p:nvCxnSpPr>
        <p:spPr>
          <a:xfrm>
            <a:off x="4850367" y="2454779"/>
            <a:ext cx="0" cy="46805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23A9235A-0418-4980-B2A6-C3F3B57F1642}"/>
              </a:ext>
            </a:extLst>
          </p:cNvPr>
          <p:cNvCxnSpPr>
            <a:cxnSpLocks/>
          </p:cNvCxnSpPr>
          <p:nvPr/>
        </p:nvCxnSpPr>
        <p:spPr>
          <a:xfrm>
            <a:off x="7588780" y="2450164"/>
            <a:ext cx="0" cy="46805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>
            <a:extLst>
              <a:ext uri="{FF2B5EF4-FFF2-40B4-BE49-F238E27FC236}">
                <a16:creationId xmlns:a16="http://schemas.microsoft.com/office/drawing/2014/main" id="{45F94447-D778-4900-9016-B9CD4E70D8A1}"/>
              </a:ext>
            </a:extLst>
          </p:cNvPr>
          <p:cNvSpPr/>
          <p:nvPr/>
        </p:nvSpPr>
        <p:spPr>
          <a:xfrm>
            <a:off x="5241139" y="1177216"/>
            <a:ext cx="1878535" cy="6433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77DC01FB-EACC-4D6B-AAE0-74D273DEE6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995" y="1231205"/>
            <a:ext cx="532426" cy="53242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D7B0464B-744D-41D9-9048-B1E2B12C2B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727" y="2989422"/>
            <a:ext cx="520452" cy="52045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858ACF94-77FB-445B-A004-9A2C159F2B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502" y="2948146"/>
            <a:ext cx="561728" cy="56172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71D8F709-76DC-4B0A-AAD0-CFD42F078BD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5222" y="3029217"/>
            <a:ext cx="399586" cy="399586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4EEEA02C-6B4B-4ACE-9767-48B01F1449E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6749" y="2970386"/>
            <a:ext cx="510121" cy="510121"/>
          </a:xfrm>
          <a:prstGeom prst="rect">
            <a:avLst/>
          </a:prstGeom>
        </p:spPr>
      </p:pic>
      <p:sp>
        <p:nvSpPr>
          <p:cNvPr id="16" name="矩形 15">
            <a:extLst>
              <a:ext uri="{FF2B5EF4-FFF2-40B4-BE49-F238E27FC236}">
                <a16:creationId xmlns:a16="http://schemas.microsoft.com/office/drawing/2014/main" id="{92B0875A-91B4-4AC7-965A-A0CAFDE1963C}"/>
              </a:ext>
            </a:extLst>
          </p:cNvPr>
          <p:cNvSpPr/>
          <p:nvPr/>
        </p:nvSpPr>
        <p:spPr>
          <a:xfrm>
            <a:off x="981745" y="4517425"/>
            <a:ext cx="2245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535252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Click here to enter your text messages  click here to enter your text messages</a:t>
            </a:r>
            <a:endParaRPr lang="zh-CN" altLang="en-US" sz="1200" dirty="0">
              <a:solidFill>
                <a:srgbClr val="535252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CB65055-2991-44AA-8F77-6AFF61A4EADE}"/>
              </a:ext>
            </a:extLst>
          </p:cNvPr>
          <p:cNvSpPr txBox="1"/>
          <p:nvPr/>
        </p:nvSpPr>
        <p:spPr>
          <a:xfrm>
            <a:off x="1067838" y="3960480"/>
            <a:ext cx="2073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535252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TITLE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F25FF89C-3851-4F88-A2CD-30125B73DFB8}"/>
              </a:ext>
            </a:extLst>
          </p:cNvPr>
          <p:cNvSpPr/>
          <p:nvPr/>
        </p:nvSpPr>
        <p:spPr>
          <a:xfrm>
            <a:off x="3650261" y="4517425"/>
            <a:ext cx="2245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535252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Click here to enter your text messages  click here to enter your text messages</a:t>
            </a:r>
            <a:endParaRPr lang="zh-CN" altLang="en-US" sz="1200" dirty="0">
              <a:solidFill>
                <a:srgbClr val="535252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AB9501F-45DC-4355-A2CE-6D5776B326A0}"/>
              </a:ext>
            </a:extLst>
          </p:cNvPr>
          <p:cNvSpPr txBox="1"/>
          <p:nvPr/>
        </p:nvSpPr>
        <p:spPr>
          <a:xfrm>
            <a:off x="3736354" y="3960480"/>
            <a:ext cx="2073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535252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TITLE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E127F639-9427-44C5-BAF2-635A35638135}"/>
              </a:ext>
            </a:extLst>
          </p:cNvPr>
          <p:cNvSpPr/>
          <p:nvPr/>
        </p:nvSpPr>
        <p:spPr>
          <a:xfrm>
            <a:off x="6318777" y="4517425"/>
            <a:ext cx="2245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535252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Click here to enter your text messages  click here to enter your text messages</a:t>
            </a:r>
            <a:endParaRPr lang="zh-CN" altLang="en-US" sz="1200" dirty="0">
              <a:solidFill>
                <a:srgbClr val="535252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FCF032ED-A93B-49D7-9011-64AB9C1480DF}"/>
              </a:ext>
            </a:extLst>
          </p:cNvPr>
          <p:cNvSpPr txBox="1"/>
          <p:nvPr/>
        </p:nvSpPr>
        <p:spPr>
          <a:xfrm>
            <a:off x="6404870" y="3960480"/>
            <a:ext cx="2073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535252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TITLE</a:t>
            </a: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id="{231244B4-595E-423A-904B-44232898F78C}"/>
              </a:ext>
            </a:extLst>
          </p:cNvPr>
          <p:cNvSpPr/>
          <p:nvPr/>
        </p:nvSpPr>
        <p:spPr>
          <a:xfrm>
            <a:off x="8987293" y="4517425"/>
            <a:ext cx="22452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rgbClr val="535252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Click here to enter your text messages  click here to enter your text messages</a:t>
            </a:r>
            <a:endParaRPr lang="zh-CN" altLang="en-US" sz="1200" dirty="0">
              <a:solidFill>
                <a:srgbClr val="535252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8780AC8A-776F-418F-93F7-992CC4E8FCD9}"/>
              </a:ext>
            </a:extLst>
          </p:cNvPr>
          <p:cNvSpPr txBox="1"/>
          <p:nvPr/>
        </p:nvSpPr>
        <p:spPr>
          <a:xfrm>
            <a:off x="9073386" y="3960480"/>
            <a:ext cx="20730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535252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TITLE</a:t>
            </a:r>
          </a:p>
        </p:txBody>
      </p:sp>
    </p:spTree>
    <p:extLst>
      <p:ext uri="{BB962C8B-B14F-4D97-AF65-F5344CB8AC3E}">
        <p14:creationId xmlns:p14="http://schemas.microsoft.com/office/powerpoint/2010/main" val="376690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菱形 5">
            <a:extLst>
              <a:ext uri="{FF2B5EF4-FFF2-40B4-BE49-F238E27FC236}">
                <a16:creationId xmlns:a16="http://schemas.microsoft.com/office/drawing/2014/main" id="{3E86D7C6-8898-4F55-BC46-72241892BA92}"/>
              </a:ext>
            </a:extLst>
          </p:cNvPr>
          <p:cNvSpPr/>
          <p:nvPr/>
        </p:nvSpPr>
        <p:spPr>
          <a:xfrm>
            <a:off x="5176910" y="118401"/>
            <a:ext cx="6227298" cy="622729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3EA6A0D-CEEB-4956-8162-08814B95D1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15" b="24201"/>
          <a:stretch/>
        </p:blipFill>
        <p:spPr>
          <a:xfrm>
            <a:off x="4279042" y="745586"/>
            <a:ext cx="8023034" cy="497292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ABE9613C-9171-4366-96D7-EEDB30524BE4}"/>
              </a:ext>
            </a:extLst>
          </p:cNvPr>
          <p:cNvSpPr txBox="1"/>
          <p:nvPr/>
        </p:nvSpPr>
        <p:spPr>
          <a:xfrm>
            <a:off x="624411" y="3037198"/>
            <a:ext cx="5938463" cy="5847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BUSINESS TEMPLATE</a:t>
            </a:r>
            <a:endParaRPr lang="zh-CN" altLang="en-US" sz="3200" dirty="0">
              <a:latin typeface=" 汉仪良品线简" panose="00020600040101010101" pitchFamily="18" charset="-122"/>
              <a:ea typeface=" 汉仪良品线简" panose="00020600040101010101" pitchFamily="18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05C992C-D954-4DB5-ABC9-2DAF1A02D99C}"/>
              </a:ext>
            </a:extLst>
          </p:cNvPr>
          <p:cNvSpPr txBox="1"/>
          <p:nvPr/>
        </p:nvSpPr>
        <p:spPr>
          <a:xfrm>
            <a:off x="624411" y="3718497"/>
            <a:ext cx="6922436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latin typeface=" 汉仪良品线简" panose="00020600040101010101" pitchFamily="18" charset="-122"/>
                <a:ea typeface=" 汉仪良品线简" panose="00020600040101010101" pitchFamily="18" charset="-122"/>
              </a:rPr>
              <a:t>感 谢 您 的 观 看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F279F3D-695C-4E1A-AC98-AC0B446FB6D5}"/>
              </a:ext>
            </a:extLst>
          </p:cNvPr>
          <p:cNvSpPr/>
          <p:nvPr/>
        </p:nvSpPr>
        <p:spPr>
          <a:xfrm>
            <a:off x="668655" y="4646018"/>
            <a:ext cx="62828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</a:t>
            </a:r>
          </a:p>
          <a:p>
            <a:pPr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and not tackle my whole life problem at once. Just for today I will try to live through this day only and not tackle my whole life problem at once.</a:t>
            </a:r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1287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>
            <a:extLst>
              <a:ext uri="{FF2B5EF4-FFF2-40B4-BE49-F238E27FC236}">
                <a16:creationId xmlns:a16="http://schemas.microsoft.com/office/drawing/2014/main" id="{B5341BD3-AD24-453C-BE07-9FEB0A3A03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05" t="49541" r="7978" b="31489"/>
          <a:stretch/>
        </p:blipFill>
        <p:spPr>
          <a:xfrm>
            <a:off x="446780" y="150925"/>
            <a:ext cx="3176414" cy="3401003"/>
          </a:xfrm>
          <a:prstGeom prst="rect">
            <a:avLst/>
          </a:prstGeom>
        </p:spPr>
      </p:pic>
      <p:sp>
        <p:nvSpPr>
          <p:cNvPr id="21" name="菱形 20">
            <a:extLst>
              <a:ext uri="{FF2B5EF4-FFF2-40B4-BE49-F238E27FC236}">
                <a16:creationId xmlns:a16="http://schemas.microsoft.com/office/drawing/2014/main" id="{865EB2F4-64DE-440C-ADF8-7A68B624C1C8}"/>
              </a:ext>
            </a:extLst>
          </p:cNvPr>
          <p:cNvSpPr/>
          <p:nvPr/>
        </p:nvSpPr>
        <p:spPr>
          <a:xfrm>
            <a:off x="138271" y="2061626"/>
            <a:ext cx="2570258" cy="2570258"/>
          </a:xfrm>
          <a:prstGeom prst="diamond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5ECB72FA-D848-43F7-927A-5964BC4F35DC}"/>
              </a:ext>
            </a:extLst>
          </p:cNvPr>
          <p:cNvSpPr/>
          <p:nvPr/>
        </p:nvSpPr>
        <p:spPr>
          <a:xfrm>
            <a:off x="3706492" y="1134653"/>
            <a:ext cx="634181" cy="63418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1B523D3-7441-43D7-AE3C-692C5E1A972C}"/>
              </a:ext>
            </a:extLst>
          </p:cNvPr>
          <p:cNvSpPr txBox="1"/>
          <p:nvPr/>
        </p:nvSpPr>
        <p:spPr>
          <a:xfrm>
            <a:off x="3721241" y="1281825"/>
            <a:ext cx="560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0 1</a:t>
            </a:r>
            <a:endParaRPr lang="zh-CN" altLang="en-US" b="1" dirty="0">
              <a:solidFill>
                <a:schemeClr val="bg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E5BCC441-0FC2-4A2E-AF1C-35B432A16439}"/>
              </a:ext>
            </a:extLst>
          </p:cNvPr>
          <p:cNvSpPr/>
          <p:nvPr/>
        </p:nvSpPr>
        <p:spPr>
          <a:xfrm>
            <a:off x="3722676" y="3798445"/>
            <a:ext cx="634181" cy="63418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6D32353-FCEB-4E2B-8AB6-0E4E9037547D}"/>
              </a:ext>
            </a:extLst>
          </p:cNvPr>
          <p:cNvSpPr txBox="1"/>
          <p:nvPr/>
        </p:nvSpPr>
        <p:spPr>
          <a:xfrm>
            <a:off x="3737425" y="3945617"/>
            <a:ext cx="560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0 3</a:t>
            </a:r>
            <a:endParaRPr lang="zh-CN" altLang="en-US" b="1" dirty="0">
              <a:solidFill>
                <a:schemeClr val="bg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3F061F12-83E6-4DAA-9C50-667771CD1756}"/>
              </a:ext>
            </a:extLst>
          </p:cNvPr>
          <p:cNvSpPr/>
          <p:nvPr/>
        </p:nvSpPr>
        <p:spPr>
          <a:xfrm>
            <a:off x="3721241" y="2523270"/>
            <a:ext cx="634181" cy="63418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B5A0938-BE34-47E0-8B11-1B9871339142}"/>
              </a:ext>
            </a:extLst>
          </p:cNvPr>
          <p:cNvSpPr txBox="1"/>
          <p:nvPr/>
        </p:nvSpPr>
        <p:spPr>
          <a:xfrm>
            <a:off x="3735990" y="2670442"/>
            <a:ext cx="560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0 2</a:t>
            </a:r>
            <a:endParaRPr lang="zh-CN" altLang="en-US" b="1" dirty="0">
              <a:solidFill>
                <a:schemeClr val="bg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AC55362C-B8F1-424C-95E6-7FDA86B6D69F}"/>
              </a:ext>
            </a:extLst>
          </p:cNvPr>
          <p:cNvSpPr/>
          <p:nvPr/>
        </p:nvSpPr>
        <p:spPr>
          <a:xfrm>
            <a:off x="3706492" y="5133870"/>
            <a:ext cx="634181" cy="63418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2EDFDB1-D74E-449F-9FA7-29995E4282EC}"/>
              </a:ext>
            </a:extLst>
          </p:cNvPr>
          <p:cNvSpPr txBox="1"/>
          <p:nvPr/>
        </p:nvSpPr>
        <p:spPr>
          <a:xfrm>
            <a:off x="3721241" y="5281042"/>
            <a:ext cx="560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0 4</a:t>
            </a:r>
            <a:endParaRPr lang="zh-CN" altLang="en-US" b="1" dirty="0">
              <a:solidFill>
                <a:schemeClr val="bg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A0A59F5-F9CB-4A70-A2DA-33FDBFFCD1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91585" y="921019"/>
            <a:ext cx="3393634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TITTLE  HERE</a:t>
            </a:r>
            <a:endParaRPr lang="zh-CN" altLang="zh-CN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0C1AAA6C-F364-4C9A-B610-4BDA4DF3BBC4}"/>
              </a:ext>
            </a:extLst>
          </p:cNvPr>
          <p:cNvSpPr/>
          <p:nvPr/>
        </p:nvSpPr>
        <p:spPr>
          <a:xfrm>
            <a:off x="4626792" y="1349705"/>
            <a:ext cx="5217868" cy="613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4017708-AE70-4825-96FF-171EAB6564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2689" y="2271738"/>
            <a:ext cx="3476234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TITTLE  HERE</a:t>
            </a:r>
            <a:endParaRPr lang="zh-CN" altLang="zh-CN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AE341989-A396-4679-A082-C78EA808B236}"/>
              </a:ext>
            </a:extLst>
          </p:cNvPr>
          <p:cNvSpPr/>
          <p:nvPr/>
        </p:nvSpPr>
        <p:spPr>
          <a:xfrm>
            <a:off x="4647895" y="2700424"/>
            <a:ext cx="51861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3758AD7B-7C79-40B0-95A0-4E58F8B976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3901" y="3562382"/>
            <a:ext cx="3361318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TITTLE  HERE</a:t>
            </a:r>
            <a:endParaRPr lang="zh-CN" altLang="zh-CN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8004CB11-2B8F-4A89-B3BE-C5DD133F5B58}"/>
              </a:ext>
            </a:extLst>
          </p:cNvPr>
          <p:cNvSpPr/>
          <p:nvPr/>
        </p:nvSpPr>
        <p:spPr>
          <a:xfrm>
            <a:off x="4659107" y="3991068"/>
            <a:ext cx="519574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9A91DBF-21A1-4B42-990C-35E05271DD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12004" y="4892888"/>
            <a:ext cx="3476919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TITTLE  HERE</a:t>
            </a:r>
            <a:endParaRPr lang="zh-CN" altLang="zh-CN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FE4E1EE4-9CC4-4578-843B-1D4E7605F638}"/>
              </a:ext>
            </a:extLst>
          </p:cNvPr>
          <p:cNvSpPr/>
          <p:nvPr/>
        </p:nvSpPr>
        <p:spPr>
          <a:xfrm>
            <a:off x="4647210" y="5321574"/>
            <a:ext cx="518610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909FE6FB-79FA-4F37-8975-95ED36496856}"/>
              </a:ext>
            </a:extLst>
          </p:cNvPr>
          <p:cNvSpPr txBox="1"/>
          <p:nvPr/>
        </p:nvSpPr>
        <p:spPr>
          <a:xfrm>
            <a:off x="1124773" y="2421408"/>
            <a:ext cx="5972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目 录</a:t>
            </a:r>
          </a:p>
        </p:txBody>
      </p:sp>
    </p:spTree>
    <p:extLst>
      <p:ext uri="{BB962C8B-B14F-4D97-AF65-F5344CB8AC3E}">
        <p14:creationId xmlns:p14="http://schemas.microsoft.com/office/powerpoint/2010/main" val="303102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4549F366-6E2E-4BBC-AF50-51175777404E}"/>
              </a:ext>
            </a:extLst>
          </p:cNvPr>
          <p:cNvCxnSpPr>
            <a:cxnSpLocks/>
          </p:cNvCxnSpPr>
          <p:nvPr/>
        </p:nvCxnSpPr>
        <p:spPr>
          <a:xfrm>
            <a:off x="3094892" y="3756074"/>
            <a:ext cx="6344529" cy="0"/>
          </a:xfrm>
          <a:prstGeom prst="straightConnector1">
            <a:avLst/>
          </a:prstGeom>
          <a:ln w="57150">
            <a:solidFill>
              <a:srgbClr val="A9D18E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id="{1855F991-8C5B-473D-93D2-E43D6CB8E1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4" t="13815" r="25686" b="24201"/>
          <a:stretch/>
        </p:blipFill>
        <p:spPr>
          <a:xfrm>
            <a:off x="1505244" y="1524827"/>
            <a:ext cx="2743200" cy="3673185"/>
          </a:xfrm>
          <a:prstGeom prst="rect">
            <a:avLst/>
          </a:prstGeom>
        </p:spPr>
      </p:pic>
      <p:sp>
        <p:nvSpPr>
          <p:cNvPr id="9" name="椭圆 8">
            <a:extLst>
              <a:ext uri="{FF2B5EF4-FFF2-40B4-BE49-F238E27FC236}">
                <a16:creationId xmlns:a16="http://schemas.microsoft.com/office/drawing/2014/main" id="{065C2301-C161-4ED7-9C78-E20AA1045091}"/>
              </a:ext>
            </a:extLst>
          </p:cNvPr>
          <p:cNvSpPr/>
          <p:nvPr/>
        </p:nvSpPr>
        <p:spPr>
          <a:xfrm>
            <a:off x="3753891" y="3181145"/>
            <a:ext cx="1267245" cy="126724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ED2787A-96C6-4DEC-ABCB-BC7B403116D0}"/>
              </a:ext>
            </a:extLst>
          </p:cNvPr>
          <p:cNvSpPr txBox="1"/>
          <p:nvPr/>
        </p:nvSpPr>
        <p:spPr>
          <a:xfrm>
            <a:off x="4009563" y="3553157"/>
            <a:ext cx="744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0 1</a:t>
            </a:r>
            <a:endParaRPr lang="zh-CN" altLang="en-US" sz="28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9102A49-BD0F-45C5-B3D8-691D771A6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3537" y="3214053"/>
            <a:ext cx="339363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TITTLE  HERE</a:t>
            </a:r>
            <a:endParaRPr lang="zh-CN" altLang="zh-CN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CF08814-B6DA-4587-BB41-3C41437CEA1C}"/>
              </a:ext>
            </a:extLst>
          </p:cNvPr>
          <p:cNvSpPr/>
          <p:nvPr/>
        </p:nvSpPr>
        <p:spPr>
          <a:xfrm>
            <a:off x="5133537" y="3873460"/>
            <a:ext cx="4798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68451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19A4FFAE-5A64-4BE2-A8CC-C10086B82ED7}"/>
              </a:ext>
            </a:extLst>
          </p:cNvPr>
          <p:cNvSpPr/>
          <p:nvPr/>
        </p:nvSpPr>
        <p:spPr>
          <a:xfrm>
            <a:off x="330256" y="815926"/>
            <a:ext cx="11442728" cy="503623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2FAC55D-298C-4715-804D-18D08EA5AC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593" y="592931"/>
            <a:ext cx="5672137" cy="5672137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722089C9-5E52-4249-975C-402102120DDA}"/>
              </a:ext>
            </a:extLst>
          </p:cNvPr>
          <p:cNvSpPr/>
          <p:nvPr/>
        </p:nvSpPr>
        <p:spPr>
          <a:xfrm>
            <a:off x="8472490" y="2514601"/>
            <a:ext cx="2128837" cy="2128837"/>
          </a:xfrm>
          <a:prstGeom prst="rect">
            <a:avLst/>
          </a:prstGeom>
          <a:solidFill>
            <a:schemeClr val="accent6">
              <a:lumMod val="60000"/>
              <a:lumOff val="40000"/>
              <a:alpha val="80000"/>
            </a:schemeClr>
          </a:solidFill>
          <a:ln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24E122DC-8AB5-49CC-AB06-6A80F26055F1}"/>
              </a:ext>
            </a:extLst>
          </p:cNvPr>
          <p:cNvSpPr/>
          <p:nvPr/>
        </p:nvSpPr>
        <p:spPr>
          <a:xfrm>
            <a:off x="8662762" y="3486152"/>
            <a:ext cx="18192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ART TEMPLATE 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矩形 23">
            <a:extLst>
              <a:ext uri="{FF2B5EF4-FFF2-40B4-BE49-F238E27FC236}">
                <a16:creationId xmlns:a16="http://schemas.microsoft.com/office/drawing/2014/main" id="{531B0538-9C7D-44CA-8BF2-0116DA1B2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951" y="2240191"/>
            <a:ext cx="4813693" cy="218207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day. Just for today I will try to live through this day only and not tackle my whole life problem at once. 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05194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E9B2E16B-DBA8-49F9-8CF9-04C4F92FC4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59" y="1070276"/>
            <a:ext cx="6163836" cy="5872874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65CB4EF5-BB57-47AF-8F8B-FBA7A90D417D}"/>
              </a:ext>
            </a:extLst>
          </p:cNvPr>
          <p:cNvSpPr txBox="1"/>
          <p:nvPr/>
        </p:nvSpPr>
        <p:spPr>
          <a:xfrm>
            <a:off x="614738" y="1375379"/>
            <a:ext cx="45444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TITTLE  HERE</a:t>
            </a:r>
            <a:endParaRPr lang="zh-CN" altLang="en-US" sz="28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C4750B31-681F-4048-A501-DDD441E3D4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5794" y="1375379"/>
            <a:ext cx="444496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STEP 01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4" name="TextBox 13">
            <a:extLst>
              <a:ext uri="{FF2B5EF4-FFF2-40B4-BE49-F238E27FC236}">
                <a16:creationId xmlns:a16="http://schemas.microsoft.com/office/drawing/2014/main" id="{A7FD84B6-1D3D-41DA-9B57-C81F16BA3240}"/>
              </a:ext>
            </a:extLst>
          </p:cNvPr>
          <p:cNvSpPr txBox="1"/>
          <p:nvPr/>
        </p:nvSpPr>
        <p:spPr>
          <a:xfrm>
            <a:off x="6590344" y="1775489"/>
            <a:ext cx="485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880EB68-456B-4F06-8901-FE81BAF76B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1244" y="2515849"/>
            <a:ext cx="444496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STEP 02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6" name="TextBox 13">
            <a:extLst>
              <a:ext uri="{FF2B5EF4-FFF2-40B4-BE49-F238E27FC236}">
                <a16:creationId xmlns:a16="http://schemas.microsoft.com/office/drawing/2014/main" id="{6BD26561-1B1C-488F-A670-2B484102451D}"/>
              </a:ext>
            </a:extLst>
          </p:cNvPr>
          <p:cNvSpPr txBox="1"/>
          <p:nvPr/>
        </p:nvSpPr>
        <p:spPr>
          <a:xfrm>
            <a:off x="6585794" y="2915959"/>
            <a:ext cx="485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FEE07DE-ADD4-40E8-9470-DA64229D5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6694" y="3642031"/>
            <a:ext cx="444496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STEP 03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0767712F-9CB1-420B-8DF2-C770BEEE39EF}"/>
              </a:ext>
            </a:extLst>
          </p:cNvPr>
          <p:cNvSpPr txBox="1"/>
          <p:nvPr/>
        </p:nvSpPr>
        <p:spPr>
          <a:xfrm>
            <a:off x="6581244" y="4042141"/>
            <a:ext cx="485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196BC65-AD00-47B4-9766-B85BBB5C7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5794" y="4917126"/>
            <a:ext cx="4444960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STEP 04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0" name="TextBox 13">
            <a:extLst>
              <a:ext uri="{FF2B5EF4-FFF2-40B4-BE49-F238E27FC236}">
                <a16:creationId xmlns:a16="http://schemas.microsoft.com/office/drawing/2014/main" id="{DF19B20A-5AB0-4FF7-A7E1-51DE0A9CC40F}"/>
              </a:ext>
            </a:extLst>
          </p:cNvPr>
          <p:cNvSpPr txBox="1"/>
          <p:nvPr/>
        </p:nvSpPr>
        <p:spPr>
          <a:xfrm>
            <a:off x="6590344" y="5317236"/>
            <a:ext cx="485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</a:t>
            </a:r>
          </a:p>
        </p:txBody>
      </p:sp>
    </p:spTree>
    <p:extLst>
      <p:ext uri="{BB962C8B-B14F-4D97-AF65-F5344CB8AC3E}">
        <p14:creationId xmlns:p14="http://schemas.microsoft.com/office/powerpoint/2010/main" val="238693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id="{38A0AB16-9DCE-4856-AEB5-623831B14FFA}"/>
              </a:ext>
            </a:extLst>
          </p:cNvPr>
          <p:cNvSpPr/>
          <p:nvPr/>
        </p:nvSpPr>
        <p:spPr>
          <a:xfrm>
            <a:off x="9045526" y="-13237"/>
            <a:ext cx="3146474" cy="687123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A9D18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2272FF12-D13F-43F3-9B4E-EC1A74BB73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4" r="15696"/>
          <a:stretch/>
        </p:blipFill>
        <p:spPr>
          <a:xfrm>
            <a:off x="6980213" y="-13237"/>
            <a:ext cx="4541227" cy="6871237"/>
          </a:xfrm>
          <a:prstGeom prst="rect">
            <a:avLst/>
          </a:prstGeom>
        </p:spPr>
      </p:pic>
      <p:sp>
        <p:nvSpPr>
          <p:cNvPr id="3" name="矩形 23">
            <a:extLst>
              <a:ext uri="{FF2B5EF4-FFF2-40B4-BE49-F238E27FC236}">
                <a16:creationId xmlns:a16="http://schemas.microsoft.com/office/drawing/2014/main" id="{93470DA7-9D06-4837-A15C-6ABF53586C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671" y="4768612"/>
            <a:ext cx="5787031" cy="10240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7A984B9-3006-42DE-90C6-FF582E79410F}"/>
              </a:ext>
            </a:extLst>
          </p:cNvPr>
          <p:cNvSpPr txBox="1"/>
          <p:nvPr/>
        </p:nvSpPr>
        <p:spPr>
          <a:xfrm>
            <a:off x="1896513" y="1879178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SUBTITLE</a:t>
            </a:r>
            <a:endParaRPr lang="zh-CN" altLang="en-US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C79489C-EBAD-4C15-BE18-867526C998C7}"/>
              </a:ext>
            </a:extLst>
          </p:cNvPr>
          <p:cNvSpPr txBox="1"/>
          <p:nvPr/>
        </p:nvSpPr>
        <p:spPr>
          <a:xfrm>
            <a:off x="1896513" y="3268089"/>
            <a:ext cx="2381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SUBTITLE</a:t>
            </a:r>
            <a:endParaRPr lang="zh-CN" altLang="en-US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703C079-1A47-4C69-A0A9-38F94D1DFD79}"/>
              </a:ext>
            </a:extLst>
          </p:cNvPr>
          <p:cNvSpPr txBox="1"/>
          <p:nvPr/>
        </p:nvSpPr>
        <p:spPr>
          <a:xfrm>
            <a:off x="1896513" y="2248510"/>
            <a:ext cx="3975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CLICK HERE TO ADD YOUR CONTENTS</a:t>
            </a:r>
            <a:endParaRPr lang="zh-CN" altLang="en-US" sz="16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493E9F8-F317-469C-9FAE-611D12BF990D}"/>
              </a:ext>
            </a:extLst>
          </p:cNvPr>
          <p:cNvSpPr txBox="1"/>
          <p:nvPr/>
        </p:nvSpPr>
        <p:spPr>
          <a:xfrm>
            <a:off x="1896513" y="3637421"/>
            <a:ext cx="3975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CLICK HERE TO ADD YOUR CONTENTS</a:t>
            </a:r>
            <a:endParaRPr lang="zh-CN" altLang="en-US" sz="16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D7347F9-1EDE-416D-BD03-A4023F43E81A}"/>
              </a:ext>
            </a:extLst>
          </p:cNvPr>
          <p:cNvSpPr/>
          <p:nvPr/>
        </p:nvSpPr>
        <p:spPr>
          <a:xfrm>
            <a:off x="910671" y="3173521"/>
            <a:ext cx="857250" cy="857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61C368E5-6315-4D02-AB3A-3FD4762E06FE}"/>
              </a:ext>
            </a:extLst>
          </p:cNvPr>
          <p:cNvSpPr/>
          <p:nvPr/>
        </p:nvSpPr>
        <p:spPr>
          <a:xfrm>
            <a:off x="910671" y="1816869"/>
            <a:ext cx="857250" cy="857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0" name="任意多边形 20">
            <a:extLst>
              <a:ext uri="{FF2B5EF4-FFF2-40B4-BE49-F238E27FC236}">
                <a16:creationId xmlns:a16="http://schemas.microsoft.com/office/drawing/2014/main" id="{811B9D5E-417D-4482-AF13-48CD5945980E}"/>
              </a:ext>
            </a:extLst>
          </p:cNvPr>
          <p:cNvSpPr>
            <a:spLocks noChangeAspect="1"/>
          </p:cNvSpPr>
          <p:nvPr/>
        </p:nvSpPr>
        <p:spPr>
          <a:xfrm>
            <a:off x="1203891" y="2065494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1" name="任意多边形 21">
            <a:extLst>
              <a:ext uri="{FF2B5EF4-FFF2-40B4-BE49-F238E27FC236}">
                <a16:creationId xmlns:a16="http://schemas.microsoft.com/office/drawing/2014/main" id="{4728D93B-4A68-4B81-B575-1E331E4DC97C}"/>
              </a:ext>
            </a:extLst>
          </p:cNvPr>
          <p:cNvSpPr>
            <a:spLocks noChangeAspect="1"/>
          </p:cNvSpPr>
          <p:nvPr/>
        </p:nvSpPr>
        <p:spPr>
          <a:xfrm>
            <a:off x="1149027" y="3422146"/>
            <a:ext cx="364369" cy="360000"/>
          </a:xfrm>
          <a:custGeom>
            <a:avLst/>
            <a:gdLst>
              <a:gd name="connsiteX0" fmla="*/ 3577275 w 5691115"/>
              <a:gd name="connsiteY0" fmla="*/ 3207225 h 5622876"/>
              <a:gd name="connsiteX1" fmla="*/ 3268639 w 5691115"/>
              <a:gd name="connsiteY1" fmla="*/ 3515861 h 5622876"/>
              <a:gd name="connsiteX2" fmla="*/ 3268639 w 5691115"/>
              <a:gd name="connsiteY2" fmla="*/ 5089053 h 5622876"/>
              <a:gd name="connsiteX3" fmla="*/ 3577275 w 5691115"/>
              <a:gd name="connsiteY3" fmla="*/ 5397689 h 5622876"/>
              <a:gd name="connsiteX4" fmla="*/ 5150467 w 5691115"/>
              <a:gd name="connsiteY4" fmla="*/ 5397689 h 5622876"/>
              <a:gd name="connsiteX5" fmla="*/ 5459103 w 5691115"/>
              <a:gd name="connsiteY5" fmla="*/ 5089053 h 5622876"/>
              <a:gd name="connsiteX6" fmla="*/ 5459103 w 5691115"/>
              <a:gd name="connsiteY6" fmla="*/ 3515861 h 5622876"/>
              <a:gd name="connsiteX7" fmla="*/ 5150467 w 5691115"/>
              <a:gd name="connsiteY7" fmla="*/ 3207225 h 5622876"/>
              <a:gd name="connsiteX8" fmla="*/ 533824 w 5691115"/>
              <a:gd name="connsiteY8" fmla="*/ 3207225 h 5622876"/>
              <a:gd name="connsiteX9" fmla="*/ 225188 w 5691115"/>
              <a:gd name="connsiteY9" fmla="*/ 3515861 h 5622876"/>
              <a:gd name="connsiteX10" fmla="*/ 225188 w 5691115"/>
              <a:gd name="connsiteY10" fmla="*/ 5089053 h 5622876"/>
              <a:gd name="connsiteX11" fmla="*/ 533824 w 5691115"/>
              <a:gd name="connsiteY11" fmla="*/ 5397689 h 5622876"/>
              <a:gd name="connsiteX12" fmla="*/ 2107016 w 5691115"/>
              <a:gd name="connsiteY12" fmla="*/ 5397689 h 5622876"/>
              <a:gd name="connsiteX13" fmla="*/ 2415652 w 5691115"/>
              <a:gd name="connsiteY13" fmla="*/ 5089053 h 5622876"/>
              <a:gd name="connsiteX14" fmla="*/ 2415652 w 5691115"/>
              <a:gd name="connsiteY14" fmla="*/ 3515861 h 5622876"/>
              <a:gd name="connsiteX15" fmla="*/ 2107016 w 5691115"/>
              <a:gd name="connsiteY15" fmla="*/ 3207225 h 5622876"/>
              <a:gd name="connsiteX16" fmla="*/ 3416507 w 5691115"/>
              <a:gd name="connsiteY16" fmla="*/ 2975212 h 5622876"/>
              <a:gd name="connsiteX17" fmla="*/ 5318059 w 5691115"/>
              <a:gd name="connsiteY17" fmla="*/ 2975212 h 5622876"/>
              <a:gd name="connsiteX18" fmla="*/ 5691115 w 5691115"/>
              <a:gd name="connsiteY18" fmla="*/ 3348268 h 5622876"/>
              <a:gd name="connsiteX19" fmla="*/ 5691115 w 5691115"/>
              <a:gd name="connsiteY19" fmla="*/ 5249820 h 5622876"/>
              <a:gd name="connsiteX20" fmla="*/ 5318059 w 5691115"/>
              <a:gd name="connsiteY20" fmla="*/ 5622876 h 5622876"/>
              <a:gd name="connsiteX21" fmla="*/ 3416507 w 5691115"/>
              <a:gd name="connsiteY21" fmla="*/ 5622876 h 5622876"/>
              <a:gd name="connsiteX22" fmla="*/ 3043451 w 5691115"/>
              <a:gd name="connsiteY22" fmla="*/ 5249820 h 5622876"/>
              <a:gd name="connsiteX23" fmla="*/ 3043451 w 5691115"/>
              <a:gd name="connsiteY23" fmla="*/ 3348268 h 5622876"/>
              <a:gd name="connsiteX24" fmla="*/ 3416507 w 5691115"/>
              <a:gd name="connsiteY24" fmla="*/ 2975212 h 5622876"/>
              <a:gd name="connsiteX25" fmla="*/ 373056 w 5691115"/>
              <a:gd name="connsiteY25" fmla="*/ 2975212 h 5622876"/>
              <a:gd name="connsiteX26" fmla="*/ 2274608 w 5691115"/>
              <a:gd name="connsiteY26" fmla="*/ 2975212 h 5622876"/>
              <a:gd name="connsiteX27" fmla="*/ 2647664 w 5691115"/>
              <a:gd name="connsiteY27" fmla="*/ 3348268 h 5622876"/>
              <a:gd name="connsiteX28" fmla="*/ 2647664 w 5691115"/>
              <a:gd name="connsiteY28" fmla="*/ 5249820 h 5622876"/>
              <a:gd name="connsiteX29" fmla="*/ 2274608 w 5691115"/>
              <a:gd name="connsiteY29" fmla="*/ 5622876 h 5622876"/>
              <a:gd name="connsiteX30" fmla="*/ 373056 w 5691115"/>
              <a:gd name="connsiteY30" fmla="*/ 5622876 h 5622876"/>
              <a:gd name="connsiteX31" fmla="*/ 0 w 5691115"/>
              <a:gd name="connsiteY31" fmla="*/ 5249820 h 5622876"/>
              <a:gd name="connsiteX32" fmla="*/ 0 w 5691115"/>
              <a:gd name="connsiteY32" fmla="*/ 3348268 h 5622876"/>
              <a:gd name="connsiteX33" fmla="*/ 373056 w 5691115"/>
              <a:gd name="connsiteY33" fmla="*/ 2975212 h 5622876"/>
              <a:gd name="connsiteX34" fmla="*/ 3577275 w 5691115"/>
              <a:gd name="connsiteY34" fmla="*/ 232013 h 5622876"/>
              <a:gd name="connsiteX35" fmla="*/ 3268639 w 5691115"/>
              <a:gd name="connsiteY35" fmla="*/ 540649 h 5622876"/>
              <a:gd name="connsiteX36" fmla="*/ 3268639 w 5691115"/>
              <a:gd name="connsiteY36" fmla="*/ 2113841 h 5622876"/>
              <a:gd name="connsiteX37" fmla="*/ 3577275 w 5691115"/>
              <a:gd name="connsiteY37" fmla="*/ 2422477 h 5622876"/>
              <a:gd name="connsiteX38" fmla="*/ 5150467 w 5691115"/>
              <a:gd name="connsiteY38" fmla="*/ 2422477 h 5622876"/>
              <a:gd name="connsiteX39" fmla="*/ 5459103 w 5691115"/>
              <a:gd name="connsiteY39" fmla="*/ 2113841 h 5622876"/>
              <a:gd name="connsiteX40" fmla="*/ 5459103 w 5691115"/>
              <a:gd name="connsiteY40" fmla="*/ 540649 h 5622876"/>
              <a:gd name="connsiteX41" fmla="*/ 5150467 w 5691115"/>
              <a:gd name="connsiteY41" fmla="*/ 232013 h 5622876"/>
              <a:gd name="connsiteX42" fmla="*/ 533824 w 5691115"/>
              <a:gd name="connsiteY42" fmla="*/ 232013 h 5622876"/>
              <a:gd name="connsiteX43" fmla="*/ 225188 w 5691115"/>
              <a:gd name="connsiteY43" fmla="*/ 540649 h 5622876"/>
              <a:gd name="connsiteX44" fmla="*/ 225188 w 5691115"/>
              <a:gd name="connsiteY44" fmla="*/ 2113841 h 5622876"/>
              <a:gd name="connsiteX45" fmla="*/ 533824 w 5691115"/>
              <a:gd name="connsiteY45" fmla="*/ 2422477 h 5622876"/>
              <a:gd name="connsiteX46" fmla="*/ 2107016 w 5691115"/>
              <a:gd name="connsiteY46" fmla="*/ 2422477 h 5622876"/>
              <a:gd name="connsiteX47" fmla="*/ 2415652 w 5691115"/>
              <a:gd name="connsiteY47" fmla="*/ 2113841 h 5622876"/>
              <a:gd name="connsiteX48" fmla="*/ 2415652 w 5691115"/>
              <a:gd name="connsiteY48" fmla="*/ 540649 h 5622876"/>
              <a:gd name="connsiteX49" fmla="*/ 2107016 w 5691115"/>
              <a:gd name="connsiteY49" fmla="*/ 232013 h 5622876"/>
              <a:gd name="connsiteX50" fmla="*/ 3416507 w 5691115"/>
              <a:gd name="connsiteY50" fmla="*/ 0 h 5622876"/>
              <a:gd name="connsiteX51" fmla="*/ 5318059 w 5691115"/>
              <a:gd name="connsiteY51" fmla="*/ 0 h 5622876"/>
              <a:gd name="connsiteX52" fmla="*/ 5691115 w 5691115"/>
              <a:gd name="connsiteY52" fmla="*/ 373056 h 5622876"/>
              <a:gd name="connsiteX53" fmla="*/ 5691115 w 5691115"/>
              <a:gd name="connsiteY53" fmla="*/ 2274608 h 5622876"/>
              <a:gd name="connsiteX54" fmla="*/ 5318059 w 5691115"/>
              <a:gd name="connsiteY54" fmla="*/ 2647664 h 5622876"/>
              <a:gd name="connsiteX55" fmla="*/ 3416507 w 5691115"/>
              <a:gd name="connsiteY55" fmla="*/ 2647664 h 5622876"/>
              <a:gd name="connsiteX56" fmla="*/ 3043451 w 5691115"/>
              <a:gd name="connsiteY56" fmla="*/ 2274608 h 5622876"/>
              <a:gd name="connsiteX57" fmla="*/ 3043451 w 5691115"/>
              <a:gd name="connsiteY57" fmla="*/ 373056 h 5622876"/>
              <a:gd name="connsiteX58" fmla="*/ 3416507 w 5691115"/>
              <a:gd name="connsiteY58" fmla="*/ 0 h 5622876"/>
              <a:gd name="connsiteX59" fmla="*/ 373056 w 5691115"/>
              <a:gd name="connsiteY59" fmla="*/ 0 h 5622876"/>
              <a:gd name="connsiteX60" fmla="*/ 2274608 w 5691115"/>
              <a:gd name="connsiteY60" fmla="*/ 0 h 5622876"/>
              <a:gd name="connsiteX61" fmla="*/ 2647664 w 5691115"/>
              <a:gd name="connsiteY61" fmla="*/ 373056 h 5622876"/>
              <a:gd name="connsiteX62" fmla="*/ 2647664 w 5691115"/>
              <a:gd name="connsiteY62" fmla="*/ 2274608 h 5622876"/>
              <a:gd name="connsiteX63" fmla="*/ 2274608 w 5691115"/>
              <a:gd name="connsiteY63" fmla="*/ 2647664 h 5622876"/>
              <a:gd name="connsiteX64" fmla="*/ 373056 w 5691115"/>
              <a:gd name="connsiteY64" fmla="*/ 2647664 h 5622876"/>
              <a:gd name="connsiteX65" fmla="*/ 0 w 5691115"/>
              <a:gd name="connsiteY65" fmla="*/ 2274608 h 5622876"/>
              <a:gd name="connsiteX66" fmla="*/ 0 w 5691115"/>
              <a:gd name="connsiteY66" fmla="*/ 373056 h 5622876"/>
              <a:gd name="connsiteX67" fmla="*/ 373056 w 5691115"/>
              <a:gd name="connsiteY67" fmla="*/ 0 h 562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5691115" h="5622876">
                <a:moveTo>
                  <a:pt x="3577275" y="3207225"/>
                </a:moveTo>
                <a:cubicBezTo>
                  <a:pt x="3406820" y="3207225"/>
                  <a:pt x="3268639" y="3345406"/>
                  <a:pt x="3268639" y="3515861"/>
                </a:cubicBezTo>
                <a:lnTo>
                  <a:pt x="3268639" y="5089053"/>
                </a:lnTo>
                <a:cubicBezTo>
                  <a:pt x="3268639" y="5259508"/>
                  <a:pt x="3406820" y="5397689"/>
                  <a:pt x="3577275" y="5397689"/>
                </a:cubicBezTo>
                <a:lnTo>
                  <a:pt x="5150467" y="5397689"/>
                </a:lnTo>
                <a:cubicBezTo>
                  <a:pt x="5320922" y="5397689"/>
                  <a:pt x="5459103" y="5259508"/>
                  <a:pt x="5459103" y="5089053"/>
                </a:cubicBezTo>
                <a:lnTo>
                  <a:pt x="5459103" y="3515861"/>
                </a:lnTo>
                <a:cubicBezTo>
                  <a:pt x="5459103" y="3345406"/>
                  <a:pt x="5320922" y="3207225"/>
                  <a:pt x="5150467" y="3207225"/>
                </a:cubicBezTo>
                <a:close/>
                <a:moveTo>
                  <a:pt x="533824" y="3207225"/>
                </a:moveTo>
                <a:cubicBezTo>
                  <a:pt x="363369" y="3207225"/>
                  <a:pt x="225188" y="3345406"/>
                  <a:pt x="225188" y="3515861"/>
                </a:cubicBezTo>
                <a:lnTo>
                  <a:pt x="225188" y="5089053"/>
                </a:lnTo>
                <a:cubicBezTo>
                  <a:pt x="225188" y="5259508"/>
                  <a:pt x="363369" y="5397689"/>
                  <a:pt x="533824" y="5397689"/>
                </a:cubicBezTo>
                <a:lnTo>
                  <a:pt x="2107016" y="5397689"/>
                </a:lnTo>
                <a:cubicBezTo>
                  <a:pt x="2277471" y="5397689"/>
                  <a:pt x="2415652" y="5259508"/>
                  <a:pt x="2415652" y="5089053"/>
                </a:cubicBezTo>
                <a:lnTo>
                  <a:pt x="2415652" y="3515861"/>
                </a:lnTo>
                <a:cubicBezTo>
                  <a:pt x="2415652" y="3345406"/>
                  <a:pt x="2277471" y="3207225"/>
                  <a:pt x="2107016" y="3207225"/>
                </a:cubicBezTo>
                <a:close/>
                <a:moveTo>
                  <a:pt x="3416507" y="2975212"/>
                </a:moveTo>
                <a:lnTo>
                  <a:pt x="5318059" y="2975212"/>
                </a:lnTo>
                <a:cubicBezTo>
                  <a:pt x="5524092" y="2975212"/>
                  <a:pt x="5691115" y="3142235"/>
                  <a:pt x="5691115" y="3348268"/>
                </a:cubicBezTo>
                <a:lnTo>
                  <a:pt x="5691115" y="5249820"/>
                </a:lnTo>
                <a:cubicBezTo>
                  <a:pt x="5691115" y="5455853"/>
                  <a:pt x="5524092" y="5622876"/>
                  <a:pt x="5318059" y="5622876"/>
                </a:cubicBezTo>
                <a:lnTo>
                  <a:pt x="3416507" y="5622876"/>
                </a:lnTo>
                <a:cubicBezTo>
                  <a:pt x="3210474" y="5622876"/>
                  <a:pt x="3043451" y="5455853"/>
                  <a:pt x="3043451" y="5249820"/>
                </a:cubicBezTo>
                <a:lnTo>
                  <a:pt x="3043451" y="3348268"/>
                </a:lnTo>
                <a:cubicBezTo>
                  <a:pt x="3043451" y="3142235"/>
                  <a:pt x="3210474" y="2975212"/>
                  <a:pt x="3416507" y="2975212"/>
                </a:cubicBezTo>
                <a:close/>
                <a:moveTo>
                  <a:pt x="373056" y="2975212"/>
                </a:moveTo>
                <a:lnTo>
                  <a:pt x="2274608" y="2975212"/>
                </a:lnTo>
                <a:cubicBezTo>
                  <a:pt x="2480641" y="2975212"/>
                  <a:pt x="2647664" y="3142235"/>
                  <a:pt x="2647664" y="3348268"/>
                </a:cubicBezTo>
                <a:lnTo>
                  <a:pt x="2647664" y="5249820"/>
                </a:lnTo>
                <a:cubicBezTo>
                  <a:pt x="2647664" y="5455853"/>
                  <a:pt x="2480641" y="5622876"/>
                  <a:pt x="2274608" y="5622876"/>
                </a:cubicBezTo>
                <a:lnTo>
                  <a:pt x="373056" y="5622876"/>
                </a:lnTo>
                <a:cubicBezTo>
                  <a:pt x="167023" y="5622876"/>
                  <a:pt x="0" y="5455853"/>
                  <a:pt x="0" y="5249820"/>
                </a:cubicBezTo>
                <a:lnTo>
                  <a:pt x="0" y="3348268"/>
                </a:lnTo>
                <a:cubicBezTo>
                  <a:pt x="0" y="3142235"/>
                  <a:pt x="167023" y="2975212"/>
                  <a:pt x="373056" y="2975212"/>
                </a:cubicBezTo>
                <a:close/>
                <a:moveTo>
                  <a:pt x="3577275" y="232013"/>
                </a:moveTo>
                <a:cubicBezTo>
                  <a:pt x="3406820" y="232013"/>
                  <a:pt x="3268639" y="370194"/>
                  <a:pt x="3268639" y="540649"/>
                </a:cubicBezTo>
                <a:lnTo>
                  <a:pt x="3268639" y="2113841"/>
                </a:lnTo>
                <a:cubicBezTo>
                  <a:pt x="3268639" y="2284296"/>
                  <a:pt x="3406820" y="2422477"/>
                  <a:pt x="3577275" y="2422477"/>
                </a:cubicBezTo>
                <a:lnTo>
                  <a:pt x="5150467" y="2422477"/>
                </a:lnTo>
                <a:cubicBezTo>
                  <a:pt x="5320922" y="2422477"/>
                  <a:pt x="5459103" y="2284296"/>
                  <a:pt x="5459103" y="2113841"/>
                </a:cubicBezTo>
                <a:lnTo>
                  <a:pt x="5459103" y="540649"/>
                </a:lnTo>
                <a:cubicBezTo>
                  <a:pt x="5459103" y="370194"/>
                  <a:pt x="5320922" y="232013"/>
                  <a:pt x="5150467" y="232013"/>
                </a:cubicBezTo>
                <a:close/>
                <a:moveTo>
                  <a:pt x="533824" y="232013"/>
                </a:moveTo>
                <a:cubicBezTo>
                  <a:pt x="363369" y="232013"/>
                  <a:pt x="225188" y="370194"/>
                  <a:pt x="225188" y="540649"/>
                </a:cubicBezTo>
                <a:lnTo>
                  <a:pt x="225188" y="2113841"/>
                </a:lnTo>
                <a:cubicBezTo>
                  <a:pt x="225188" y="2284296"/>
                  <a:pt x="363369" y="2422477"/>
                  <a:pt x="533824" y="2422477"/>
                </a:cubicBezTo>
                <a:lnTo>
                  <a:pt x="2107016" y="2422477"/>
                </a:lnTo>
                <a:cubicBezTo>
                  <a:pt x="2277471" y="2422477"/>
                  <a:pt x="2415652" y="2284296"/>
                  <a:pt x="2415652" y="2113841"/>
                </a:cubicBezTo>
                <a:lnTo>
                  <a:pt x="2415652" y="540649"/>
                </a:lnTo>
                <a:cubicBezTo>
                  <a:pt x="2415652" y="370194"/>
                  <a:pt x="2277471" y="232013"/>
                  <a:pt x="2107016" y="232013"/>
                </a:cubicBezTo>
                <a:close/>
                <a:moveTo>
                  <a:pt x="3416507" y="0"/>
                </a:moveTo>
                <a:lnTo>
                  <a:pt x="5318059" y="0"/>
                </a:lnTo>
                <a:cubicBezTo>
                  <a:pt x="5524092" y="0"/>
                  <a:pt x="5691115" y="167023"/>
                  <a:pt x="5691115" y="373056"/>
                </a:cubicBezTo>
                <a:lnTo>
                  <a:pt x="5691115" y="2274608"/>
                </a:lnTo>
                <a:cubicBezTo>
                  <a:pt x="5691115" y="2480641"/>
                  <a:pt x="5524092" y="2647664"/>
                  <a:pt x="5318059" y="2647664"/>
                </a:cubicBezTo>
                <a:lnTo>
                  <a:pt x="3416507" y="2647664"/>
                </a:lnTo>
                <a:cubicBezTo>
                  <a:pt x="3210474" y="2647664"/>
                  <a:pt x="3043451" y="2480641"/>
                  <a:pt x="3043451" y="2274608"/>
                </a:cubicBezTo>
                <a:lnTo>
                  <a:pt x="3043451" y="373056"/>
                </a:lnTo>
                <a:cubicBezTo>
                  <a:pt x="3043451" y="167023"/>
                  <a:pt x="3210474" y="0"/>
                  <a:pt x="3416507" y="0"/>
                </a:cubicBezTo>
                <a:close/>
                <a:moveTo>
                  <a:pt x="373056" y="0"/>
                </a:moveTo>
                <a:lnTo>
                  <a:pt x="2274608" y="0"/>
                </a:lnTo>
                <a:cubicBezTo>
                  <a:pt x="2480641" y="0"/>
                  <a:pt x="2647664" y="167023"/>
                  <a:pt x="2647664" y="373056"/>
                </a:cubicBezTo>
                <a:lnTo>
                  <a:pt x="2647664" y="2274608"/>
                </a:lnTo>
                <a:cubicBezTo>
                  <a:pt x="2647664" y="2480641"/>
                  <a:pt x="2480641" y="2647664"/>
                  <a:pt x="2274608" y="2647664"/>
                </a:cubicBezTo>
                <a:lnTo>
                  <a:pt x="373056" y="2647664"/>
                </a:lnTo>
                <a:cubicBezTo>
                  <a:pt x="167023" y="2647664"/>
                  <a:pt x="0" y="2480641"/>
                  <a:pt x="0" y="2274608"/>
                </a:cubicBezTo>
                <a:lnTo>
                  <a:pt x="0" y="373056"/>
                </a:lnTo>
                <a:cubicBezTo>
                  <a:pt x="0" y="167023"/>
                  <a:pt x="167023" y="0"/>
                  <a:pt x="3730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911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2D31C2ED-9C0B-42A6-B198-6C9F7291FA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8" t="12375" r="23197" b="13528"/>
          <a:stretch/>
        </p:blipFill>
        <p:spPr>
          <a:xfrm>
            <a:off x="6611816" y="884819"/>
            <a:ext cx="4248443" cy="5971735"/>
          </a:xfrm>
          <a:prstGeom prst="rect">
            <a:avLst/>
          </a:prstGeom>
        </p:spPr>
      </p:pic>
      <p:sp>
        <p:nvSpPr>
          <p:cNvPr id="2" name="矩形 23">
            <a:extLst>
              <a:ext uri="{FF2B5EF4-FFF2-40B4-BE49-F238E27FC236}">
                <a16:creationId xmlns:a16="http://schemas.microsoft.com/office/drawing/2014/main" id="{290D417B-6AB0-47F3-961A-EF1C54BFEB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2561" y="4821493"/>
            <a:ext cx="9367698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</a:t>
            </a:r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5C6C8747-E092-483D-89DB-933A0D8EAB64}"/>
              </a:ext>
            </a:extLst>
          </p:cNvPr>
          <p:cNvSpPr txBox="1"/>
          <p:nvPr/>
        </p:nvSpPr>
        <p:spPr>
          <a:xfrm>
            <a:off x="2603854" y="1804667"/>
            <a:ext cx="2381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SUBTITLE</a:t>
            </a:r>
            <a:endParaRPr lang="zh-CN" altLang="en-US" sz="16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8D89089-5D3B-409D-A199-6619BD6EA70F}"/>
              </a:ext>
            </a:extLst>
          </p:cNvPr>
          <p:cNvSpPr txBox="1"/>
          <p:nvPr/>
        </p:nvSpPr>
        <p:spPr>
          <a:xfrm>
            <a:off x="2603854" y="3193578"/>
            <a:ext cx="2381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SUBTITLE</a:t>
            </a:r>
            <a:endParaRPr lang="zh-CN" altLang="en-US" sz="16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339216FA-3E0A-48D7-ADD1-7B36D5DF4992}"/>
              </a:ext>
            </a:extLst>
          </p:cNvPr>
          <p:cNvSpPr txBox="1"/>
          <p:nvPr/>
        </p:nvSpPr>
        <p:spPr>
          <a:xfrm>
            <a:off x="2603854" y="2173999"/>
            <a:ext cx="3975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CLICK HERE TO ADD YOUR CONTENTS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833D914-599F-4FEF-9B4E-A7AFD28BAC41}"/>
              </a:ext>
            </a:extLst>
          </p:cNvPr>
          <p:cNvSpPr txBox="1"/>
          <p:nvPr/>
        </p:nvSpPr>
        <p:spPr>
          <a:xfrm>
            <a:off x="2603854" y="3562910"/>
            <a:ext cx="3975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CLICK HERE TO ADD YOUR CONTENTS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BBFD90A-2B31-426B-9BC6-4DEB56EF107D}"/>
              </a:ext>
            </a:extLst>
          </p:cNvPr>
          <p:cNvSpPr/>
          <p:nvPr/>
        </p:nvSpPr>
        <p:spPr>
          <a:xfrm>
            <a:off x="1618012" y="3099010"/>
            <a:ext cx="857250" cy="8572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58089797-A68E-4EC7-A177-6741CB6AFE53}"/>
              </a:ext>
            </a:extLst>
          </p:cNvPr>
          <p:cNvSpPr/>
          <p:nvPr/>
        </p:nvSpPr>
        <p:spPr>
          <a:xfrm>
            <a:off x="1618012" y="1742358"/>
            <a:ext cx="857250" cy="857250"/>
          </a:xfrm>
          <a:prstGeom prst="rect">
            <a:avLst/>
          </a:prstGeom>
          <a:solidFill>
            <a:srgbClr val="E8E7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9" name="任意多边形 20">
            <a:extLst>
              <a:ext uri="{FF2B5EF4-FFF2-40B4-BE49-F238E27FC236}">
                <a16:creationId xmlns:a16="http://schemas.microsoft.com/office/drawing/2014/main" id="{1B69C0EB-76F7-4772-8B1B-0C08C897FC84}"/>
              </a:ext>
            </a:extLst>
          </p:cNvPr>
          <p:cNvSpPr>
            <a:spLocks noChangeAspect="1"/>
          </p:cNvSpPr>
          <p:nvPr/>
        </p:nvSpPr>
        <p:spPr>
          <a:xfrm>
            <a:off x="1911232" y="1990983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0" name="任意多边形 21">
            <a:extLst>
              <a:ext uri="{FF2B5EF4-FFF2-40B4-BE49-F238E27FC236}">
                <a16:creationId xmlns:a16="http://schemas.microsoft.com/office/drawing/2014/main" id="{33B83FC1-E8CE-4FC4-A073-62C5044F7AC0}"/>
              </a:ext>
            </a:extLst>
          </p:cNvPr>
          <p:cNvSpPr>
            <a:spLocks noChangeAspect="1"/>
          </p:cNvSpPr>
          <p:nvPr/>
        </p:nvSpPr>
        <p:spPr>
          <a:xfrm>
            <a:off x="1856368" y="3347635"/>
            <a:ext cx="364369" cy="360000"/>
          </a:xfrm>
          <a:custGeom>
            <a:avLst/>
            <a:gdLst>
              <a:gd name="connsiteX0" fmla="*/ 3577275 w 5691115"/>
              <a:gd name="connsiteY0" fmla="*/ 3207225 h 5622876"/>
              <a:gd name="connsiteX1" fmla="*/ 3268639 w 5691115"/>
              <a:gd name="connsiteY1" fmla="*/ 3515861 h 5622876"/>
              <a:gd name="connsiteX2" fmla="*/ 3268639 w 5691115"/>
              <a:gd name="connsiteY2" fmla="*/ 5089053 h 5622876"/>
              <a:gd name="connsiteX3" fmla="*/ 3577275 w 5691115"/>
              <a:gd name="connsiteY3" fmla="*/ 5397689 h 5622876"/>
              <a:gd name="connsiteX4" fmla="*/ 5150467 w 5691115"/>
              <a:gd name="connsiteY4" fmla="*/ 5397689 h 5622876"/>
              <a:gd name="connsiteX5" fmla="*/ 5459103 w 5691115"/>
              <a:gd name="connsiteY5" fmla="*/ 5089053 h 5622876"/>
              <a:gd name="connsiteX6" fmla="*/ 5459103 w 5691115"/>
              <a:gd name="connsiteY6" fmla="*/ 3515861 h 5622876"/>
              <a:gd name="connsiteX7" fmla="*/ 5150467 w 5691115"/>
              <a:gd name="connsiteY7" fmla="*/ 3207225 h 5622876"/>
              <a:gd name="connsiteX8" fmla="*/ 533824 w 5691115"/>
              <a:gd name="connsiteY8" fmla="*/ 3207225 h 5622876"/>
              <a:gd name="connsiteX9" fmla="*/ 225188 w 5691115"/>
              <a:gd name="connsiteY9" fmla="*/ 3515861 h 5622876"/>
              <a:gd name="connsiteX10" fmla="*/ 225188 w 5691115"/>
              <a:gd name="connsiteY10" fmla="*/ 5089053 h 5622876"/>
              <a:gd name="connsiteX11" fmla="*/ 533824 w 5691115"/>
              <a:gd name="connsiteY11" fmla="*/ 5397689 h 5622876"/>
              <a:gd name="connsiteX12" fmla="*/ 2107016 w 5691115"/>
              <a:gd name="connsiteY12" fmla="*/ 5397689 h 5622876"/>
              <a:gd name="connsiteX13" fmla="*/ 2415652 w 5691115"/>
              <a:gd name="connsiteY13" fmla="*/ 5089053 h 5622876"/>
              <a:gd name="connsiteX14" fmla="*/ 2415652 w 5691115"/>
              <a:gd name="connsiteY14" fmla="*/ 3515861 h 5622876"/>
              <a:gd name="connsiteX15" fmla="*/ 2107016 w 5691115"/>
              <a:gd name="connsiteY15" fmla="*/ 3207225 h 5622876"/>
              <a:gd name="connsiteX16" fmla="*/ 3416507 w 5691115"/>
              <a:gd name="connsiteY16" fmla="*/ 2975212 h 5622876"/>
              <a:gd name="connsiteX17" fmla="*/ 5318059 w 5691115"/>
              <a:gd name="connsiteY17" fmla="*/ 2975212 h 5622876"/>
              <a:gd name="connsiteX18" fmla="*/ 5691115 w 5691115"/>
              <a:gd name="connsiteY18" fmla="*/ 3348268 h 5622876"/>
              <a:gd name="connsiteX19" fmla="*/ 5691115 w 5691115"/>
              <a:gd name="connsiteY19" fmla="*/ 5249820 h 5622876"/>
              <a:gd name="connsiteX20" fmla="*/ 5318059 w 5691115"/>
              <a:gd name="connsiteY20" fmla="*/ 5622876 h 5622876"/>
              <a:gd name="connsiteX21" fmla="*/ 3416507 w 5691115"/>
              <a:gd name="connsiteY21" fmla="*/ 5622876 h 5622876"/>
              <a:gd name="connsiteX22" fmla="*/ 3043451 w 5691115"/>
              <a:gd name="connsiteY22" fmla="*/ 5249820 h 5622876"/>
              <a:gd name="connsiteX23" fmla="*/ 3043451 w 5691115"/>
              <a:gd name="connsiteY23" fmla="*/ 3348268 h 5622876"/>
              <a:gd name="connsiteX24" fmla="*/ 3416507 w 5691115"/>
              <a:gd name="connsiteY24" fmla="*/ 2975212 h 5622876"/>
              <a:gd name="connsiteX25" fmla="*/ 373056 w 5691115"/>
              <a:gd name="connsiteY25" fmla="*/ 2975212 h 5622876"/>
              <a:gd name="connsiteX26" fmla="*/ 2274608 w 5691115"/>
              <a:gd name="connsiteY26" fmla="*/ 2975212 h 5622876"/>
              <a:gd name="connsiteX27" fmla="*/ 2647664 w 5691115"/>
              <a:gd name="connsiteY27" fmla="*/ 3348268 h 5622876"/>
              <a:gd name="connsiteX28" fmla="*/ 2647664 w 5691115"/>
              <a:gd name="connsiteY28" fmla="*/ 5249820 h 5622876"/>
              <a:gd name="connsiteX29" fmla="*/ 2274608 w 5691115"/>
              <a:gd name="connsiteY29" fmla="*/ 5622876 h 5622876"/>
              <a:gd name="connsiteX30" fmla="*/ 373056 w 5691115"/>
              <a:gd name="connsiteY30" fmla="*/ 5622876 h 5622876"/>
              <a:gd name="connsiteX31" fmla="*/ 0 w 5691115"/>
              <a:gd name="connsiteY31" fmla="*/ 5249820 h 5622876"/>
              <a:gd name="connsiteX32" fmla="*/ 0 w 5691115"/>
              <a:gd name="connsiteY32" fmla="*/ 3348268 h 5622876"/>
              <a:gd name="connsiteX33" fmla="*/ 373056 w 5691115"/>
              <a:gd name="connsiteY33" fmla="*/ 2975212 h 5622876"/>
              <a:gd name="connsiteX34" fmla="*/ 3577275 w 5691115"/>
              <a:gd name="connsiteY34" fmla="*/ 232013 h 5622876"/>
              <a:gd name="connsiteX35" fmla="*/ 3268639 w 5691115"/>
              <a:gd name="connsiteY35" fmla="*/ 540649 h 5622876"/>
              <a:gd name="connsiteX36" fmla="*/ 3268639 w 5691115"/>
              <a:gd name="connsiteY36" fmla="*/ 2113841 h 5622876"/>
              <a:gd name="connsiteX37" fmla="*/ 3577275 w 5691115"/>
              <a:gd name="connsiteY37" fmla="*/ 2422477 h 5622876"/>
              <a:gd name="connsiteX38" fmla="*/ 5150467 w 5691115"/>
              <a:gd name="connsiteY38" fmla="*/ 2422477 h 5622876"/>
              <a:gd name="connsiteX39" fmla="*/ 5459103 w 5691115"/>
              <a:gd name="connsiteY39" fmla="*/ 2113841 h 5622876"/>
              <a:gd name="connsiteX40" fmla="*/ 5459103 w 5691115"/>
              <a:gd name="connsiteY40" fmla="*/ 540649 h 5622876"/>
              <a:gd name="connsiteX41" fmla="*/ 5150467 w 5691115"/>
              <a:gd name="connsiteY41" fmla="*/ 232013 h 5622876"/>
              <a:gd name="connsiteX42" fmla="*/ 533824 w 5691115"/>
              <a:gd name="connsiteY42" fmla="*/ 232013 h 5622876"/>
              <a:gd name="connsiteX43" fmla="*/ 225188 w 5691115"/>
              <a:gd name="connsiteY43" fmla="*/ 540649 h 5622876"/>
              <a:gd name="connsiteX44" fmla="*/ 225188 w 5691115"/>
              <a:gd name="connsiteY44" fmla="*/ 2113841 h 5622876"/>
              <a:gd name="connsiteX45" fmla="*/ 533824 w 5691115"/>
              <a:gd name="connsiteY45" fmla="*/ 2422477 h 5622876"/>
              <a:gd name="connsiteX46" fmla="*/ 2107016 w 5691115"/>
              <a:gd name="connsiteY46" fmla="*/ 2422477 h 5622876"/>
              <a:gd name="connsiteX47" fmla="*/ 2415652 w 5691115"/>
              <a:gd name="connsiteY47" fmla="*/ 2113841 h 5622876"/>
              <a:gd name="connsiteX48" fmla="*/ 2415652 w 5691115"/>
              <a:gd name="connsiteY48" fmla="*/ 540649 h 5622876"/>
              <a:gd name="connsiteX49" fmla="*/ 2107016 w 5691115"/>
              <a:gd name="connsiteY49" fmla="*/ 232013 h 5622876"/>
              <a:gd name="connsiteX50" fmla="*/ 3416507 w 5691115"/>
              <a:gd name="connsiteY50" fmla="*/ 0 h 5622876"/>
              <a:gd name="connsiteX51" fmla="*/ 5318059 w 5691115"/>
              <a:gd name="connsiteY51" fmla="*/ 0 h 5622876"/>
              <a:gd name="connsiteX52" fmla="*/ 5691115 w 5691115"/>
              <a:gd name="connsiteY52" fmla="*/ 373056 h 5622876"/>
              <a:gd name="connsiteX53" fmla="*/ 5691115 w 5691115"/>
              <a:gd name="connsiteY53" fmla="*/ 2274608 h 5622876"/>
              <a:gd name="connsiteX54" fmla="*/ 5318059 w 5691115"/>
              <a:gd name="connsiteY54" fmla="*/ 2647664 h 5622876"/>
              <a:gd name="connsiteX55" fmla="*/ 3416507 w 5691115"/>
              <a:gd name="connsiteY55" fmla="*/ 2647664 h 5622876"/>
              <a:gd name="connsiteX56" fmla="*/ 3043451 w 5691115"/>
              <a:gd name="connsiteY56" fmla="*/ 2274608 h 5622876"/>
              <a:gd name="connsiteX57" fmla="*/ 3043451 w 5691115"/>
              <a:gd name="connsiteY57" fmla="*/ 373056 h 5622876"/>
              <a:gd name="connsiteX58" fmla="*/ 3416507 w 5691115"/>
              <a:gd name="connsiteY58" fmla="*/ 0 h 5622876"/>
              <a:gd name="connsiteX59" fmla="*/ 373056 w 5691115"/>
              <a:gd name="connsiteY59" fmla="*/ 0 h 5622876"/>
              <a:gd name="connsiteX60" fmla="*/ 2274608 w 5691115"/>
              <a:gd name="connsiteY60" fmla="*/ 0 h 5622876"/>
              <a:gd name="connsiteX61" fmla="*/ 2647664 w 5691115"/>
              <a:gd name="connsiteY61" fmla="*/ 373056 h 5622876"/>
              <a:gd name="connsiteX62" fmla="*/ 2647664 w 5691115"/>
              <a:gd name="connsiteY62" fmla="*/ 2274608 h 5622876"/>
              <a:gd name="connsiteX63" fmla="*/ 2274608 w 5691115"/>
              <a:gd name="connsiteY63" fmla="*/ 2647664 h 5622876"/>
              <a:gd name="connsiteX64" fmla="*/ 373056 w 5691115"/>
              <a:gd name="connsiteY64" fmla="*/ 2647664 h 5622876"/>
              <a:gd name="connsiteX65" fmla="*/ 0 w 5691115"/>
              <a:gd name="connsiteY65" fmla="*/ 2274608 h 5622876"/>
              <a:gd name="connsiteX66" fmla="*/ 0 w 5691115"/>
              <a:gd name="connsiteY66" fmla="*/ 373056 h 5622876"/>
              <a:gd name="connsiteX67" fmla="*/ 373056 w 5691115"/>
              <a:gd name="connsiteY67" fmla="*/ 0 h 5622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5691115" h="5622876">
                <a:moveTo>
                  <a:pt x="3577275" y="3207225"/>
                </a:moveTo>
                <a:cubicBezTo>
                  <a:pt x="3406820" y="3207225"/>
                  <a:pt x="3268639" y="3345406"/>
                  <a:pt x="3268639" y="3515861"/>
                </a:cubicBezTo>
                <a:lnTo>
                  <a:pt x="3268639" y="5089053"/>
                </a:lnTo>
                <a:cubicBezTo>
                  <a:pt x="3268639" y="5259508"/>
                  <a:pt x="3406820" y="5397689"/>
                  <a:pt x="3577275" y="5397689"/>
                </a:cubicBezTo>
                <a:lnTo>
                  <a:pt x="5150467" y="5397689"/>
                </a:lnTo>
                <a:cubicBezTo>
                  <a:pt x="5320922" y="5397689"/>
                  <a:pt x="5459103" y="5259508"/>
                  <a:pt x="5459103" y="5089053"/>
                </a:cubicBezTo>
                <a:lnTo>
                  <a:pt x="5459103" y="3515861"/>
                </a:lnTo>
                <a:cubicBezTo>
                  <a:pt x="5459103" y="3345406"/>
                  <a:pt x="5320922" y="3207225"/>
                  <a:pt x="5150467" y="3207225"/>
                </a:cubicBezTo>
                <a:close/>
                <a:moveTo>
                  <a:pt x="533824" y="3207225"/>
                </a:moveTo>
                <a:cubicBezTo>
                  <a:pt x="363369" y="3207225"/>
                  <a:pt x="225188" y="3345406"/>
                  <a:pt x="225188" y="3515861"/>
                </a:cubicBezTo>
                <a:lnTo>
                  <a:pt x="225188" y="5089053"/>
                </a:lnTo>
                <a:cubicBezTo>
                  <a:pt x="225188" y="5259508"/>
                  <a:pt x="363369" y="5397689"/>
                  <a:pt x="533824" y="5397689"/>
                </a:cubicBezTo>
                <a:lnTo>
                  <a:pt x="2107016" y="5397689"/>
                </a:lnTo>
                <a:cubicBezTo>
                  <a:pt x="2277471" y="5397689"/>
                  <a:pt x="2415652" y="5259508"/>
                  <a:pt x="2415652" y="5089053"/>
                </a:cubicBezTo>
                <a:lnTo>
                  <a:pt x="2415652" y="3515861"/>
                </a:lnTo>
                <a:cubicBezTo>
                  <a:pt x="2415652" y="3345406"/>
                  <a:pt x="2277471" y="3207225"/>
                  <a:pt x="2107016" y="3207225"/>
                </a:cubicBezTo>
                <a:close/>
                <a:moveTo>
                  <a:pt x="3416507" y="2975212"/>
                </a:moveTo>
                <a:lnTo>
                  <a:pt x="5318059" y="2975212"/>
                </a:lnTo>
                <a:cubicBezTo>
                  <a:pt x="5524092" y="2975212"/>
                  <a:pt x="5691115" y="3142235"/>
                  <a:pt x="5691115" y="3348268"/>
                </a:cubicBezTo>
                <a:lnTo>
                  <a:pt x="5691115" y="5249820"/>
                </a:lnTo>
                <a:cubicBezTo>
                  <a:pt x="5691115" y="5455853"/>
                  <a:pt x="5524092" y="5622876"/>
                  <a:pt x="5318059" y="5622876"/>
                </a:cubicBezTo>
                <a:lnTo>
                  <a:pt x="3416507" y="5622876"/>
                </a:lnTo>
                <a:cubicBezTo>
                  <a:pt x="3210474" y="5622876"/>
                  <a:pt x="3043451" y="5455853"/>
                  <a:pt x="3043451" y="5249820"/>
                </a:cubicBezTo>
                <a:lnTo>
                  <a:pt x="3043451" y="3348268"/>
                </a:lnTo>
                <a:cubicBezTo>
                  <a:pt x="3043451" y="3142235"/>
                  <a:pt x="3210474" y="2975212"/>
                  <a:pt x="3416507" y="2975212"/>
                </a:cubicBezTo>
                <a:close/>
                <a:moveTo>
                  <a:pt x="373056" y="2975212"/>
                </a:moveTo>
                <a:lnTo>
                  <a:pt x="2274608" y="2975212"/>
                </a:lnTo>
                <a:cubicBezTo>
                  <a:pt x="2480641" y="2975212"/>
                  <a:pt x="2647664" y="3142235"/>
                  <a:pt x="2647664" y="3348268"/>
                </a:cubicBezTo>
                <a:lnTo>
                  <a:pt x="2647664" y="5249820"/>
                </a:lnTo>
                <a:cubicBezTo>
                  <a:pt x="2647664" y="5455853"/>
                  <a:pt x="2480641" y="5622876"/>
                  <a:pt x="2274608" y="5622876"/>
                </a:cubicBezTo>
                <a:lnTo>
                  <a:pt x="373056" y="5622876"/>
                </a:lnTo>
                <a:cubicBezTo>
                  <a:pt x="167023" y="5622876"/>
                  <a:pt x="0" y="5455853"/>
                  <a:pt x="0" y="5249820"/>
                </a:cubicBezTo>
                <a:lnTo>
                  <a:pt x="0" y="3348268"/>
                </a:lnTo>
                <a:cubicBezTo>
                  <a:pt x="0" y="3142235"/>
                  <a:pt x="167023" y="2975212"/>
                  <a:pt x="373056" y="2975212"/>
                </a:cubicBezTo>
                <a:close/>
                <a:moveTo>
                  <a:pt x="3577275" y="232013"/>
                </a:moveTo>
                <a:cubicBezTo>
                  <a:pt x="3406820" y="232013"/>
                  <a:pt x="3268639" y="370194"/>
                  <a:pt x="3268639" y="540649"/>
                </a:cubicBezTo>
                <a:lnTo>
                  <a:pt x="3268639" y="2113841"/>
                </a:lnTo>
                <a:cubicBezTo>
                  <a:pt x="3268639" y="2284296"/>
                  <a:pt x="3406820" y="2422477"/>
                  <a:pt x="3577275" y="2422477"/>
                </a:cubicBezTo>
                <a:lnTo>
                  <a:pt x="5150467" y="2422477"/>
                </a:lnTo>
                <a:cubicBezTo>
                  <a:pt x="5320922" y="2422477"/>
                  <a:pt x="5459103" y="2284296"/>
                  <a:pt x="5459103" y="2113841"/>
                </a:cubicBezTo>
                <a:lnTo>
                  <a:pt x="5459103" y="540649"/>
                </a:lnTo>
                <a:cubicBezTo>
                  <a:pt x="5459103" y="370194"/>
                  <a:pt x="5320922" y="232013"/>
                  <a:pt x="5150467" y="232013"/>
                </a:cubicBezTo>
                <a:close/>
                <a:moveTo>
                  <a:pt x="533824" y="232013"/>
                </a:moveTo>
                <a:cubicBezTo>
                  <a:pt x="363369" y="232013"/>
                  <a:pt x="225188" y="370194"/>
                  <a:pt x="225188" y="540649"/>
                </a:cubicBezTo>
                <a:lnTo>
                  <a:pt x="225188" y="2113841"/>
                </a:lnTo>
                <a:cubicBezTo>
                  <a:pt x="225188" y="2284296"/>
                  <a:pt x="363369" y="2422477"/>
                  <a:pt x="533824" y="2422477"/>
                </a:cubicBezTo>
                <a:lnTo>
                  <a:pt x="2107016" y="2422477"/>
                </a:lnTo>
                <a:cubicBezTo>
                  <a:pt x="2277471" y="2422477"/>
                  <a:pt x="2415652" y="2284296"/>
                  <a:pt x="2415652" y="2113841"/>
                </a:cubicBezTo>
                <a:lnTo>
                  <a:pt x="2415652" y="540649"/>
                </a:lnTo>
                <a:cubicBezTo>
                  <a:pt x="2415652" y="370194"/>
                  <a:pt x="2277471" y="232013"/>
                  <a:pt x="2107016" y="232013"/>
                </a:cubicBezTo>
                <a:close/>
                <a:moveTo>
                  <a:pt x="3416507" y="0"/>
                </a:moveTo>
                <a:lnTo>
                  <a:pt x="5318059" y="0"/>
                </a:lnTo>
                <a:cubicBezTo>
                  <a:pt x="5524092" y="0"/>
                  <a:pt x="5691115" y="167023"/>
                  <a:pt x="5691115" y="373056"/>
                </a:cubicBezTo>
                <a:lnTo>
                  <a:pt x="5691115" y="2274608"/>
                </a:lnTo>
                <a:cubicBezTo>
                  <a:pt x="5691115" y="2480641"/>
                  <a:pt x="5524092" y="2647664"/>
                  <a:pt x="5318059" y="2647664"/>
                </a:cubicBezTo>
                <a:lnTo>
                  <a:pt x="3416507" y="2647664"/>
                </a:lnTo>
                <a:cubicBezTo>
                  <a:pt x="3210474" y="2647664"/>
                  <a:pt x="3043451" y="2480641"/>
                  <a:pt x="3043451" y="2274608"/>
                </a:cubicBezTo>
                <a:lnTo>
                  <a:pt x="3043451" y="373056"/>
                </a:lnTo>
                <a:cubicBezTo>
                  <a:pt x="3043451" y="167023"/>
                  <a:pt x="3210474" y="0"/>
                  <a:pt x="3416507" y="0"/>
                </a:cubicBezTo>
                <a:close/>
                <a:moveTo>
                  <a:pt x="373056" y="0"/>
                </a:moveTo>
                <a:lnTo>
                  <a:pt x="2274608" y="0"/>
                </a:lnTo>
                <a:cubicBezTo>
                  <a:pt x="2480641" y="0"/>
                  <a:pt x="2647664" y="167023"/>
                  <a:pt x="2647664" y="373056"/>
                </a:cubicBezTo>
                <a:lnTo>
                  <a:pt x="2647664" y="2274608"/>
                </a:lnTo>
                <a:cubicBezTo>
                  <a:pt x="2647664" y="2480641"/>
                  <a:pt x="2480641" y="2647664"/>
                  <a:pt x="2274608" y="2647664"/>
                </a:cubicBezTo>
                <a:lnTo>
                  <a:pt x="373056" y="2647664"/>
                </a:lnTo>
                <a:cubicBezTo>
                  <a:pt x="167023" y="2647664"/>
                  <a:pt x="0" y="2480641"/>
                  <a:pt x="0" y="2274608"/>
                </a:cubicBezTo>
                <a:lnTo>
                  <a:pt x="0" y="373056"/>
                </a:lnTo>
                <a:cubicBezTo>
                  <a:pt x="0" y="167023"/>
                  <a:pt x="167023" y="0"/>
                  <a:pt x="37305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885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4549F366-6E2E-4BBC-AF50-51175777404E}"/>
              </a:ext>
            </a:extLst>
          </p:cNvPr>
          <p:cNvCxnSpPr>
            <a:cxnSpLocks/>
          </p:cNvCxnSpPr>
          <p:nvPr/>
        </p:nvCxnSpPr>
        <p:spPr>
          <a:xfrm>
            <a:off x="3094892" y="3756074"/>
            <a:ext cx="6344529" cy="0"/>
          </a:xfrm>
          <a:prstGeom prst="straightConnector1">
            <a:avLst/>
          </a:prstGeom>
          <a:ln w="57150">
            <a:solidFill>
              <a:srgbClr val="A9D18E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id="{1855F991-8C5B-473D-93D2-E43D6CB8E1A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4" t="13815" r="25686" b="24201"/>
          <a:stretch/>
        </p:blipFill>
        <p:spPr>
          <a:xfrm>
            <a:off x="1505244" y="1524827"/>
            <a:ext cx="2743200" cy="3673185"/>
          </a:xfrm>
          <a:prstGeom prst="rect">
            <a:avLst/>
          </a:prstGeom>
        </p:spPr>
      </p:pic>
      <p:sp>
        <p:nvSpPr>
          <p:cNvPr id="9" name="椭圆 8">
            <a:extLst>
              <a:ext uri="{FF2B5EF4-FFF2-40B4-BE49-F238E27FC236}">
                <a16:creationId xmlns:a16="http://schemas.microsoft.com/office/drawing/2014/main" id="{065C2301-C161-4ED7-9C78-E20AA1045091}"/>
              </a:ext>
            </a:extLst>
          </p:cNvPr>
          <p:cNvSpPr/>
          <p:nvPr/>
        </p:nvSpPr>
        <p:spPr>
          <a:xfrm>
            <a:off x="3753891" y="3181145"/>
            <a:ext cx="1267245" cy="126724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ED2787A-96C6-4DEC-ABCB-BC7B403116D0}"/>
              </a:ext>
            </a:extLst>
          </p:cNvPr>
          <p:cNvSpPr txBox="1"/>
          <p:nvPr/>
        </p:nvSpPr>
        <p:spPr>
          <a:xfrm>
            <a:off x="4009563" y="3553157"/>
            <a:ext cx="744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0 2</a:t>
            </a:r>
            <a:endParaRPr lang="zh-CN" altLang="en-US" sz="28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9102A49-BD0F-45C5-B3D8-691D771A64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3537" y="3214053"/>
            <a:ext cx="3393633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r>
              <a:rPr lang="en-US" altLang="zh-CN" sz="2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TITTLE  HERE</a:t>
            </a:r>
            <a:endParaRPr lang="zh-CN" altLang="zh-CN" sz="2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CF08814-B6DA-4587-BB41-3C41437CEA1C}"/>
              </a:ext>
            </a:extLst>
          </p:cNvPr>
          <p:cNvSpPr/>
          <p:nvPr/>
        </p:nvSpPr>
        <p:spPr>
          <a:xfrm>
            <a:off x="5133537" y="3873460"/>
            <a:ext cx="47982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94105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FB2429CC-EA3B-424D-A36C-77A06F9C6FC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950" y="86445"/>
            <a:ext cx="4697204" cy="6644273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2C478D60-F662-4116-BE4E-CFB813FA94C8}"/>
              </a:ext>
            </a:extLst>
          </p:cNvPr>
          <p:cNvSpPr/>
          <p:nvPr/>
        </p:nvSpPr>
        <p:spPr>
          <a:xfrm>
            <a:off x="7958134" y="2514601"/>
            <a:ext cx="2128837" cy="2128837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B99E1B3-25C3-4CA2-B469-B77A6ADB952D}"/>
              </a:ext>
            </a:extLst>
          </p:cNvPr>
          <p:cNvSpPr/>
          <p:nvPr/>
        </p:nvSpPr>
        <p:spPr>
          <a:xfrm>
            <a:off x="8288444" y="3486152"/>
            <a:ext cx="15392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>
                <a:latin typeface="楷体" panose="02010609060101010101" pitchFamily="49" charset="-122"/>
                <a:ea typeface="楷体" panose="02010609060101010101" pitchFamily="49" charset="-122"/>
              </a:rPr>
              <a:t>ART TEMPLATE </a:t>
            </a:r>
            <a:endParaRPr lang="zh-CN" altLang="en-US" sz="1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23">
            <a:extLst>
              <a:ext uri="{FF2B5EF4-FFF2-40B4-BE49-F238E27FC236}">
                <a16:creationId xmlns:a16="http://schemas.microsoft.com/office/drawing/2014/main" id="{8508C3AF-F915-42E7-9A3E-33F85323F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2617" y="2160305"/>
            <a:ext cx="4386258" cy="7085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THIS IS A REMO TEMPLATE ,THANK YOU WATCHING THIS ONE.THIS IS A REMO TEMPLATE ,THANK YOU WATCHING THIS ONE.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23">
            <a:extLst>
              <a:ext uri="{FF2B5EF4-FFF2-40B4-BE49-F238E27FC236}">
                <a16:creationId xmlns:a16="http://schemas.microsoft.com/office/drawing/2014/main" id="{BC00DBF4-28F3-48C4-9148-9918D800E6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8899" y="3408582"/>
            <a:ext cx="4813693" cy="172425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sz="11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I can do for twelve hours that </a:t>
            </a:r>
            <a:r>
              <a:rPr lang="en-US" altLang="zh-CN" sz="11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day. Just for today I will try to live through this day only and not tackle my whole life problem at once. </a:t>
            </a:r>
            <a:endParaRPr lang="zh-CN" altLang="en-US" sz="11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0133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1105</Words>
  <Application>Microsoft Office PowerPoint</Application>
  <PresentationFormat>宽屏</PresentationFormat>
  <Paragraphs>87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 汉仪良品线简</vt:lpstr>
      <vt:lpstr>等线</vt:lpstr>
      <vt:lpstr>等线 Light</vt:lpstr>
      <vt:lpstr>楷体</vt:lpstr>
      <vt:lpstr>全字库正楷体</vt:lpstr>
      <vt:lpstr>微软雅黑</vt:lpstr>
      <vt:lpstr>Algerian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Windows 用户</cp:lastModifiedBy>
  <cp:revision>1</cp:revision>
  <dcterms:created xsi:type="dcterms:W3CDTF">2017-10-27T05:44:43Z</dcterms:created>
  <dcterms:modified xsi:type="dcterms:W3CDTF">2018-05-30T03:25:33Z</dcterms:modified>
</cp:coreProperties>
</file>