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4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5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6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7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8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9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1.xml" ContentType="application/vnd.openxmlformats-officedocument.drawingml.chart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4" r:id="rId3"/>
    <p:sldMasterId id="2147483668" r:id="rId4"/>
    <p:sldMasterId id="2147483672" r:id="rId5"/>
    <p:sldMasterId id="2147483676" r:id="rId6"/>
    <p:sldMasterId id="2147483680" r:id="rId7"/>
    <p:sldMasterId id="2147483684" r:id="rId8"/>
    <p:sldMasterId id="2147483688" r:id="rId9"/>
    <p:sldMasterId id="2147483692" r:id="rId10"/>
  </p:sldMasterIdLst>
  <p:notesMasterIdLst>
    <p:notesMasterId r:id="rId36"/>
  </p:notesMasterIdLst>
  <p:sldIdLst>
    <p:sldId id="518" r:id="rId11"/>
    <p:sldId id="471" r:id="rId12"/>
    <p:sldId id="353" r:id="rId13"/>
    <p:sldId id="352" r:id="rId14"/>
    <p:sldId id="519" r:id="rId15"/>
    <p:sldId id="520" r:id="rId16"/>
    <p:sldId id="521" r:id="rId17"/>
    <p:sldId id="522" r:id="rId18"/>
    <p:sldId id="523" r:id="rId19"/>
    <p:sldId id="526" r:id="rId20"/>
    <p:sldId id="525" r:id="rId21"/>
    <p:sldId id="527" r:id="rId22"/>
    <p:sldId id="524" r:id="rId23"/>
    <p:sldId id="528" r:id="rId24"/>
    <p:sldId id="529" r:id="rId25"/>
    <p:sldId id="530" r:id="rId26"/>
    <p:sldId id="531" r:id="rId27"/>
    <p:sldId id="532" r:id="rId28"/>
    <p:sldId id="533" r:id="rId29"/>
    <p:sldId id="535" r:id="rId30"/>
    <p:sldId id="537" r:id="rId31"/>
    <p:sldId id="538" r:id="rId32"/>
    <p:sldId id="539" r:id="rId33"/>
    <p:sldId id="540" r:id="rId34"/>
    <p:sldId id="297" r:id="rId35"/>
  </p:sldIdLst>
  <p:sldSz cx="12190413" cy="6859588"/>
  <p:notesSz cx="6858000" cy="9144000"/>
  <p:custDataLst>
    <p:tags r:id="rId3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687"/>
    <a:srgbClr val="DE5193"/>
    <a:srgbClr val="6CBF93"/>
    <a:srgbClr val="873D20"/>
    <a:srgbClr val="F2655C"/>
    <a:srgbClr val="66482C"/>
    <a:srgbClr val="B1533A"/>
    <a:srgbClr val="609D05"/>
    <a:srgbClr val="91C410"/>
    <a:srgbClr val="92BF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88" autoAdjust="0"/>
    <p:restoredTop sz="97778" autoAdjust="0"/>
  </p:normalViewPr>
  <p:slideViewPr>
    <p:cSldViewPr snapToGrid="0" showGuides="1">
      <p:cViewPr varScale="1">
        <p:scale>
          <a:sx n="16" d="100"/>
          <a:sy n="16" d="100"/>
        </p:scale>
        <p:origin x="42" y="1098"/>
      </p:cViewPr>
      <p:guideLst>
        <p:guide orient="horz" pos="2161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viewProps" Target="viewProps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tags" Target="tags/tag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DE5193"/>
            </a:solidFill>
          </c:spPr>
          <c:explosion val="9"/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1-626D-4952-AF7E-4353F4553EC4}"/>
              </c:ext>
            </c:extLst>
          </c:dPt>
          <c:dPt>
            <c:idx val="1"/>
            <c:bubble3D val="0"/>
            <c:spPr>
              <a:solidFill>
                <a:srgbClr val="008687"/>
              </a:solidFill>
            </c:spPr>
            <c:extLst>
              <c:ext xmlns:c16="http://schemas.microsoft.com/office/drawing/2014/chart" uri="{C3380CC4-5D6E-409C-BE32-E72D297353CC}">
                <c16:uniqueId val="{00000003-626D-4952-AF7E-4353F4553EC4}"/>
              </c:ext>
            </c:extLst>
          </c:dPt>
          <c:dPt>
            <c:idx val="2"/>
            <c:bubble3D val="0"/>
            <c:extLst>
              <c:ext xmlns:c16="http://schemas.microsoft.com/office/drawing/2014/chart" uri="{C3380CC4-5D6E-409C-BE32-E72D297353CC}">
                <c16:uniqueId val="{00000005-626D-4952-AF7E-4353F4553EC4}"/>
              </c:ext>
            </c:extLst>
          </c:dPt>
          <c:dPt>
            <c:idx val="3"/>
            <c:bubble3D val="0"/>
            <c:spPr>
              <a:solidFill>
                <a:srgbClr val="008687"/>
              </a:solidFill>
            </c:spPr>
            <c:extLst>
              <c:ext xmlns:c16="http://schemas.microsoft.com/office/drawing/2014/chart" uri="{C3380CC4-5D6E-409C-BE32-E72D297353CC}">
                <c16:uniqueId val="{00000007-626D-4952-AF7E-4353F4553EC4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626D-4952-AF7E-4353F4553E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4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2C8C0-A3D3-487B-AECC-CB6663EAE28D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49D3E0-124D-4DFF-AE99-4EA4CC201D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1777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00264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6128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5117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28284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80796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62810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5702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61018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049071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732487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23337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89127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068732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145212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420972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64579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844975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202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17525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08837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12755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30083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90066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21943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88915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microsoft.com/office/2007/relationships/hdphoto" Target="../media/hdphoto1.wdp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4" Type="http://schemas.microsoft.com/office/2007/relationships/hdphoto" Target="../media/hdphoto1.wdp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Relationship Id="rId4" Type="http://schemas.microsoft.com/office/2007/relationships/hdphoto" Target="../media/hdphoto1.wdp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Relationship Id="rId4" Type="http://schemas.microsoft.com/office/2007/relationships/hdphoto" Target="../media/hdphoto1.wdp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Relationship Id="rId4" Type="http://schemas.microsoft.com/office/2007/relationships/hdphoto" Target="../media/hdphoto1.wdp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Relationship Id="rId4" Type="http://schemas.microsoft.com/office/2007/relationships/hdphoto" Target="../media/hdphoto1.wdp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8.xml"/><Relationship Id="rId4" Type="http://schemas.microsoft.com/office/2007/relationships/hdphoto" Target="../media/hdphoto1.wdp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9.xml"/><Relationship Id="rId4" Type="http://schemas.microsoft.com/office/2007/relationships/hdphoto" Target="../media/hdphoto1.wdp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3802" y="1122624"/>
            <a:ext cx="9142810" cy="238815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3802" y="3602873"/>
            <a:ext cx="9142810" cy="165614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6915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3770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3764" y="365209"/>
            <a:ext cx="2628558" cy="581318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092" y="365209"/>
            <a:ext cx="7733293" cy="5813184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27235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x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16/4/2019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7981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16/4/2019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iHei Pro" panose="020B0500000000000000" pitchFamily="34" charset="-122"/>
                <a:ea typeface="LiHei Pro" panose="020B0500000000000000" pitchFamily="34" charset="-122"/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xiaoer.yanj.cn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3024904" y="479935"/>
            <a:ext cx="8365514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1" y="195152"/>
            <a:ext cx="3125772" cy="569565"/>
            <a:chOff x="0" y="194743"/>
            <a:chExt cx="3126179" cy="569433"/>
          </a:xfrm>
        </p:grpSpPr>
        <p:sp>
          <p:nvSpPr>
            <p:cNvPr id="9" name="圆角矩形 8"/>
            <p:cNvSpPr/>
            <p:nvPr/>
          </p:nvSpPr>
          <p:spPr>
            <a:xfrm>
              <a:off x="173209" y="194743"/>
              <a:ext cx="2952970" cy="569433"/>
            </a:xfrm>
            <a:prstGeom prst="roundRect">
              <a:avLst>
                <a:gd name="adj" fmla="val 9976"/>
              </a:avLst>
            </a:prstGeom>
            <a:solidFill>
              <a:srgbClr val="01ACBE"/>
            </a:solidFill>
            <a:ln w="19050">
              <a:gradFill flip="none" rotWithShape="1">
                <a:gsLst>
                  <a:gs pos="8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71000">
                    <a:schemeClr val="bg1">
                      <a:lumMod val="85000"/>
                    </a:schemeClr>
                  </a:gs>
                  <a:gs pos="55000">
                    <a:schemeClr val="bg1"/>
                  </a:gs>
                  <a:gs pos="37000">
                    <a:schemeClr val="bg1">
                      <a:lumMod val="85000"/>
                    </a:schemeClr>
                  </a:gs>
                  <a:gs pos="22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200000" scaled="0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0" y="290669"/>
              <a:ext cx="424561" cy="355906"/>
              <a:chOff x="469900" y="728859"/>
              <a:chExt cx="424561" cy="355906"/>
            </a:xfrm>
          </p:grpSpPr>
          <p:sp>
            <p:nvSpPr>
              <p:cNvPr id="11" name="椭圆 10"/>
              <p:cNvSpPr/>
              <p:nvPr/>
            </p:nvSpPr>
            <p:spPr>
              <a:xfrm rot="16200000">
                <a:off x="738264" y="928568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 rot="16200000">
                <a:off x="752463" y="942770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 rot="16200000">
                <a:off x="738264" y="728860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 rot="16200000">
                <a:off x="752463" y="743063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>
                <a:off x="636543" y="859458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6200000">
                <a:off x="636543" y="8094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6200000">
                <a:off x="636543" y="65503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6200000">
                <a:off x="636543" y="60499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9" name="组合 18"/>
          <p:cNvGrpSpPr/>
          <p:nvPr userDrawn="1"/>
        </p:nvGrpSpPr>
        <p:grpSpPr>
          <a:xfrm>
            <a:off x="11352323" y="175669"/>
            <a:ext cx="838091" cy="743984"/>
            <a:chOff x="39833" y="101457"/>
            <a:chExt cx="838200" cy="743812"/>
          </a:xfrm>
        </p:grpSpPr>
        <p:grpSp>
          <p:nvGrpSpPr>
            <p:cNvPr id="20" name="组合 19"/>
            <p:cNvGrpSpPr/>
            <p:nvPr userDrawn="1"/>
          </p:nvGrpSpPr>
          <p:grpSpPr>
            <a:xfrm>
              <a:off x="130195" y="101457"/>
              <a:ext cx="647560" cy="567974"/>
              <a:chOff x="257420" y="226345"/>
              <a:chExt cx="540747" cy="474289"/>
            </a:xfrm>
          </p:grpSpPr>
          <p:pic>
            <p:nvPicPr>
              <p:cNvPr id="22" name="图片 21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420" y="226345"/>
                <a:ext cx="472830" cy="472830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 rotWithShape="1">
              <a:blip r:embed="rId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</a14:imgLayer>
                    </a14:imgProps>
                  </a:ext>
                </a:extLst>
              </a:blip>
              <a:srcRect b="72279"/>
              <a:stretch/>
            </p:blipFill>
            <p:spPr>
              <a:xfrm flipH="1">
                <a:off x="265701" y="654915"/>
                <a:ext cx="532466" cy="45719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 userDrawn="1"/>
          </p:nvSpPr>
          <p:spPr>
            <a:xfrm>
              <a:off x="39833" y="629875"/>
              <a:ext cx="838200" cy="215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By </a:t>
              </a: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杜小二</a:t>
              </a:r>
            </a:p>
          </p:txBody>
        </p:sp>
      </p:grpSp>
      <p:sp>
        <p:nvSpPr>
          <p:cNvPr id="24" name="标题占位符 1"/>
          <p:cNvSpPr>
            <a:spLocks noGrp="1"/>
          </p:cNvSpPr>
          <p:nvPr>
            <p:ph type="title"/>
          </p:nvPr>
        </p:nvSpPr>
        <p:spPr>
          <a:xfrm>
            <a:off x="416259" y="206382"/>
            <a:ext cx="3050391" cy="547102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>
              <a:defRPr sz="180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83489971"/>
      </p:ext>
    </p:extLst>
  </p:cSld>
  <p:clrMapOvr>
    <a:masterClrMapping/>
  </p:clrMapOvr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-8905" y="0"/>
            <a:ext cx="12202286" cy="6859588"/>
          </a:xfrm>
          <a:prstGeom prst="rect">
            <a:avLst/>
          </a:prstGeom>
          <a:gradFill flip="none" rotWithShape="1">
            <a:gsLst>
              <a:gs pos="0">
                <a:srgbClr val="77458B"/>
              </a:gs>
              <a:gs pos="100000">
                <a:srgbClr val="4F2D5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JM" sz="1800" b="0" i="0" u="none" strike="noStrike" kern="1200" cap="none" spc="0" normalizeH="0" baseline="0" noProof="0" dirty="0">
              <a:ln>
                <a:noFill/>
              </a:ln>
              <a:solidFill>
                <a:srgbClr val="F34F57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16/4/2019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4970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x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16/4/2019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64534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16/4/2019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iHei Pro" panose="020B0500000000000000" pitchFamily="34" charset="-122"/>
                <a:ea typeface="LiHei Pro" panose="020B0500000000000000" pitchFamily="34" charset="-122"/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xiaoer.yanj.cn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3024904" y="479935"/>
            <a:ext cx="8365514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1" y="195152"/>
            <a:ext cx="3125772" cy="569565"/>
            <a:chOff x="0" y="194743"/>
            <a:chExt cx="3126179" cy="569433"/>
          </a:xfrm>
        </p:grpSpPr>
        <p:sp>
          <p:nvSpPr>
            <p:cNvPr id="9" name="圆角矩形 8"/>
            <p:cNvSpPr/>
            <p:nvPr/>
          </p:nvSpPr>
          <p:spPr>
            <a:xfrm>
              <a:off x="173209" y="194743"/>
              <a:ext cx="2952970" cy="569433"/>
            </a:xfrm>
            <a:prstGeom prst="roundRect">
              <a:avLst>
                <a:gd name="adj" fmla="val 9976"/>
              </a:avLst>
            </a:prstGeom>
            <a:solidFill>
              <a:srgbClr val="01ACBE"/>
            </a:solidFill>
            <a:ln w="19050">
              <a:gradFill flip="none" rotWithShape="1">
                <a:gsLst>
                  <a:gs pos="8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71000">
                    <a:schemeClr val="bg1">
                      <a:lumMod val="85000"/>
                    </a:schemeClr>
                  </a:gs>
                  <a:gs pos="55000">
                    <a:schemeClr val="bg1"/>
                  </a:gs>
                  <a:gs pos="37000">
                    <a:schemeClr val="bg1">
                      <a:lumMod val="85000"/>
                    </a:schemeClr>
                  </a:gs>
                  <a:gs pos="22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200000" scaled="0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0" y="290669"/>
              <a:ext cx="424561" cy="355906"/>
              <a:chOff x="469900" y="728859"/>
              <a:chExt cx="424561" cy="355906"/>
            </a:xfrm>
          </p:grpSpPr>
          <p:sp>
            <p:nvSpPr>
              <p:cNvPr id="11" name="椭圆 10"/>
              <p:cNvSpPr/>
              <p:nvPr/>
            </p:nvSpPr>
            <p:spPr>
              <a:xfrm rot="16200000">
                <a:off x="738264" y="928568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 rot="16200000">
                <a:off x="752463" y="942770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 rot="16200000">
                <a:off x="738264" y="728860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 rot="16200000">
                <a:off x="752463" y="743063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>
                <a:off x="636543" y="859458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6200000">
                <a:off x="636543" y="8094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6200000">
                <a:off x="636543" y="65503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6200000">
                <a:off x="636543" y="60499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9" name="组合 18"/>
          <p:cNvGrpSpPr/>
          <p:nvPr userDrawn="1"/>
        </p:nvGrpSpPr>
        <p:grpSpPr>
          <a:xfrm>
            <a:off x="11352323" y="175669"/>
            <a:ext cx="838091" cy="743984"/>
            <a:chOff x="39833" y="101457"/>
            <a:chExt cx="838200" cy="743812"/>
          </a:xfrm>
        </p:grpSpPr>
        <p:grpSp>
          <p:nvGrpSpPr>
            <p:cNvPr id="20" name="组合 19"/>
            <p:cNvGrpSpPr/>
            <p:nvPr userDrawn="1"/>
          </p:nvGrpSpPr>
          <p:grpSpPr>
            <a:xfrm>
              <a:off x="130195" y="101457"/>
              <a:ext cx="647560" cy="567974"/>
              <a:chOff x="257420" y="226345"/>
              <a:chExt cx="540747" cy="474289"/>
            </a:xfrm>
          </p:grpSpPr>
          <p:pic>
            <p:nvPicPr>
              <p:cNvPr id="22" name="图片 21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420" y="226345"/>
                <a:ext cx="472830" cy="472830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 rotWithShape="1">
              <a:blip r:embed="rId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</a14:imgLayer>
                    </a14:imgProps>
                  </a:ext>
                </a:extLst>
              </a:blip>
              <a:srcRect b="72279"/>
              <a:stretch/>
            </p:blipFill>
            <p:spPr>
              <a:xfrm flipH="1">
                <a:off x="265701" y="654915"/>
                <a:ext cx="532466" cy="45719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 userDrawn="1"/>
          </p:nvSpPr>
          <p:spPr>
            <a:xfrm>
              <a:off x="39833" y="629875"/>
              <a:ext cx="838200" cy="215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By </a:t>
              </a: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杜小二</a:t>
              </a:r>
            </a:p>
          </p:txBody>
        </p:sp>
      </p:grpSp>
      <p:sp>
        <p:nvSpPr>
          <p:cNvPr id="24" name="标题占位符 1"/>
          <p:cNvSpPr>
            <a:spLocks noGrp="1"/>
          </p:cNvSpPr>
          <p:nvPr>
            <p:ph type="title"/>
          </p:nvPr>
        </p:nvSpPr>
        <p:spPr>
          <a:xfrm>
            <a:off x="416259" y="206382"/>
            <a:ext cx="3050391" cy="547102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>
              <a:defRPr sz="180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170962210"/>
      </p:ext>
    </p:extLst>
  </p:cSld>
  <p:clrMapOvr>
    <a:masterClrMapping/>
  </p:clrMapOvr>
  <p:hf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-8905" y="0"/>
            <a:ext cx="12202286" cy="6859588"/>
          </a:xfrm>
          <a:prstGeom prst="rect">
            <a:avLst/>
          </a:prstGeom>
          <a:gradFill flip="none" rotWithShape="1">
            <a:gsLst>
              <a:gs pos="0">
                <a:srgbClr val="77458B"/>
              </a:gs>
              <a:gs pos="100000">
                <a:srgbClr val="4F2D5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JM" sz="1800" b="0" i="0" u="none" strike="noStrike" kern="1200" cap="none" spc="0" normalizeH="0" baseline="0" noProof="0" dirty="0">
              <a:ln>
                <a:noFill/>
              </a:ln>
              <a:solidFill>
                <a:srgbClr val="F34F57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16/4/2019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81684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x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16/4/2019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9329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16/4/2019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iHei Pro" panose="020B0500000000000000" pitchFamily="34" charset="-122"/>
                <a:ea typeface="LiHei Pro" panose="020B0500000000000000" pitchFamily="34" charset="-122"/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xiaoer.yanj.cn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3024904" y="479935"/>
            <a:ext cx="8365514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1" y="195152"/>
            <a:ext cx="3125772" cy="569565"/>
            <a:chOff x="0" y="194743"/>
            <a:chExt cx="3126179" cy="569433"/>
          </a:xfrm>
        </p:grpSpPr>
        <p:sp>
          <p:nvSpPr>
            <p:cNvPr id="9" name="圆角矩形 8"/>
            <p:cNvSpPr/>
            <p:nvPr/>
          </p:nvSpPr>
          <p:spPr>
            <a:xfrm>
              <a:off x="173209" y="194743"/>
              <a:ext cx="2952970" cy="569433"/>
            </a:xfrm>
            <a:prstGeom prst="roundRect">
              <a:avLst>
                <a:gd name="adj" fmla="val 9976"/>
              </a:avLst>
            </a:prstGeom>
            <a:solidFill>
              <a:srgbClr val="01ACBE"/>
            </a:solidFill>
            <a:ln w="19050">
              <a:gradFill flip="none" rotWithShape="1">
                <a:gsLst>
                  <a:gs pos="8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71000">
                    <a:schemeClr val="bg1">
                      <a:lumMod val="85000"/>
                    </a:schemeClr>
                  </a:gs>
                  <a:gs pos="55000">
                    <a:schemeClr val="bg1"/>
                  </a:gs>
                  <a:gs pos="37000">
                    <a:schemeClr val="bg1">
                      <a:lumMod val="85000"/>
                    </a:schemeClr>
                  </a:gs>
                  <a:gs pos="22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200000" scaled="0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0" y="290669"/>
              <a:ext cx="424561" cy="355906"/>
              <a:chOff x="469900" y="728859"/>
              <a:chExt cx="424561" cy="355906"/>
            </a:xfrm>
          </p:grpSpPr>
          <p:sp>
            <p:nvSpPr>
              <p:cNvPr id="11" name="椭圆 10"/>
              <p:cNvSpPr/>
              <p:nvPr/>
            </p:nvSpPr>
            <p:spPr>
              <a:xfrm rot="16200000">
                <a:off x="738264" y="928568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 rot="16200000">
                <a:off x="752463" y="942770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 rot="16200000">
                <a:off x="738264" y="728860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 rot="16200000">
                <a:off x="752463" y="743063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>
                <a:off x="636543" y="859458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6200000">
                <a:off x="636543" y="8094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6200000">
                <a:off x="636543" y="65503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6200000">
                <a:off x="636543" y="60499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9" name="组合 18"/>
          <p:cNvGrpSpPr/>
          <p:nvPr userDrawn="1"/>
        </p:nvGrpSpPr>
        <p:grpSpPr>
          <a:xfrm>
            <a:off x="11352323" y="175669"/>
            <a:ext cx="838091" cy="743984"/>
            <a:chOff x="39833" y="101457"/>
            <a:chExt cx="838200" cy="743812"/>
          </a:xfrm>
        </p:grpSpPr>
        <p:grpSp>
          <p:nvGrpSpPr>
            <p:cNvPr id="20" name="组合 19"/>
            <p:cNvGrpSpPr/>
            <p:nvPr userDrawn="1"/>
          </p:nvGrpSpPr>
          <p:grpSpPr>
            <a:xfrm>
              <a:off x="130195" y="101457"/>
              <a:ext cx="647560" cy="567974"/>
              <a:chOff x="257420" y="226345"/>
              <a:chExt cx="540747" cy="474289"/>
            </a:xfrm>
          </p:grpSpPr>
          <p:pic>
            <p:nvPicPr>
              <p:cNvPr id="22" name="图片 21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420" y="226345"/>
                <a:ext cx="472830" cy="472830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 rotWithShape="1">
              <a:blip r:embed="rId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</a14:imgLayer>
                    </a14:imgProps>
                  </a:ext>
                </a:extLst>
              </a:blip>
              <a:srcRect b="72279"/>
              <a:stretch/>
            </p:blipFill>
            <p:spPr>
              <a:xfrm flipH="1">
                <a:off x="265701" y="654915"/>
                <a:ext cx="532466" cy="45719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 userDrawn="1"/>
          </p:nvSpPr>
          <p:spPr>
            <a:xfrm>
              <a:off x="39833" y="629875"/>
              <a:ext cx="838200" cy="215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By </a:t>
              </a: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杜小二</a:t>
              </a:r>
            </a:p>
          </p:txBody>
        </p:sp>
      </p:grpSp>
      <p:sp>
        <p:nvSpPr>
          <p:cNvPr id="24" name="标题占位符 1"/>
          <p:cNvSpPr>
            <a:spLocks noGrp="1"/>
          </p:cNvSpPr>
          <p:nvPr>
            <p:ph type="title"/>
          </p:nvPr>
        </p:nvSpPr>
        <p:spPr>
          <a:xfrm>
            <a:off x="416259" y="206382"/>
            <a:ext cx="3050391" cy="547102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>
              <a:defRPr sz="180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697907939"/>
      </p:ext>
    </p:extLst>
  </p:cSld>
  <p:clrMapOvr>
    <a:masterClrMapping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56786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-8905" y="0"/>
            <a:ext cx="12202286" cy="6859588"/>
          </a:xfrm>
          <a:prstGeom prst="rect">
            <a:avLst/>
          </a:prstGeom>
          <a:gradFill flip="none" rotWithShape="1">
            <a:gsLst>
              <a:gs pos="0">
                <a:srgbClr val="77458B"/>
              </a:gs>
              <a:gs pos="100000">
                <a:srgbClr val="4F2D5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JM" sz="1800" b="0" i="0" u="none" strike="noStrike" kern="1200" cap="none" spc="0" normalizeH="0" baseline="0" noProof="0" dirty="0">
              <a:ln>
                <a:noFill/>
              </a:ln>
              <a:solidFill>
                <a:srgbClr val="F34F57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16/4/2019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7381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x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16/4/2019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039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16/4/2019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iHei Pro" panose="020B0500000000000000" pitchFamily="34" charset="-122"/>
                <a:ea typeface="LiHei Pro" panose="020B0500000000000000" pitchFamily="34" charset="-122"/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xiaoer.yanj.cn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3024904" y="479935"/>
            <a:ext cx="8365514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1" y="195152"/>
            <a:ext cx="3125772" cy="569565"/>
            <a:chOff x="0" y="194743"/>
            <a:chExt cx="3126179" cy="569433"/>
          </a:xfrm>
        </p:grpSpPr>
        <p:sp>
          <p:nvSpPr>
            <p:cNvPr id="9" name="圆角矩形 8"/>
            <p:cNvSpPr/>
            <p:nvPr/>
          </p:nvSpPr>
          <p:spPr>
            <a:xfrm>
              <a:off x="173209" y="194743"/>
              <a:ext cx="2952970" cy="569433"/>
            </a:xfrm>
            <a:prstGeom prst="roundRect">
              <a:avLst>
                <a:gd name="adj" fmla="val 9976"/>
              </a:avLst>
            </a:prstGeom>
            <a:solidFill>
              <a:srgbClr val="01ACBE"/>
            </a:solidFill>
            <a:ln w="19050">
              <a:gradFill flip="none" rotWithShape="1">
                <a:gsLst>
                  <a:gs pos="8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71000">
                    <a:schemeClr val="bg1">
                      <a:lumMod val="85000"/>
                    </a:schemeClr>
                  </a:gs>
                  <a:gs pos="55000">
                    <a:schemeClr val="bg1"/>
                  </a:gs>
                  <a:gs pos="37000">
                    <a:schemeClr val="bg1">
                      <a:lumMod val="85000"/>
                    </a:schemeClr>
                  </a:gs>
                  <a:gs pos="22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200000" scaled="0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0" y="290669"/>
              <a:ext cx="424561" cy="355906"/>
              <a:chOff x="469900" y="728859"/>
              <a:chExt cx="424561" cy="355906"/>
            </a:xfrm>
          </p:grpSpPr>
          <p:sp>
            <p:nvSpPr>
              <p:cNvPr id="11" name="椭圆 10"/>
              <p:cNvSpPr/>
              <p:nvPr/>
            </p:nvSpPr>
            <p:spPr>
              <a:xfrm rot="16200000">
                <a:off x="738264" y="928568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 rot="16200000">
                <a:off x="752463" y="942770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 rot="16200000">
                <a:off x="738264" y="728860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 rot="16200000">
                <a:off x="752463" y="743063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>
                <a:off x="636543" y="859458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6200000">
                <a:off x="636543" y="8094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6200000">
                <a:off x="636543" y="65503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6200000">
                <a:off x="636543" y="60499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9" name="组合 18"/>
          <p:cNvGrpSpPr/>
          <p:nvPr userDrawn="1"/>
        </p:nvGrpSpPr>
        <p:grpSpPr>
          <a:xfrm>
            <a:off x="11352323" y="175669"/>
            <a:ext cx="838091" cy="743984"/>
            <a:chOff x="39833" y="101457"/>
            <a:chExt cx="838200" cy="743812"/>
          </a:xfrm>
        </p:grpSpPr>
        <p:grpSp>
          <p:nvGrpSpPr>
            <p:cNvPr id="20" name="组合 19"/>
            <p:cNvGrpSpPr/>
            <p:nvPr userDrawn="1"/>
          </p:nvGrpSpPr>
          <p:grpSpPr>
            <a:xfrm>
              <a:off x="130195" y="101457"/>
              <a:ext cx="647560" cy="567974"/>
              <a:chOff x="257420" y="226345"/>
              <a:chExt cx="540747" cy="474289"/>
            </a:xfrm>
          </p:grpSpPr>
          <p:pic>
            <p:nvPicPr>
              <p:cNvPr id="22" name="图片 21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420" y="226345"/>
                <a:ext cx="472830" cy="472830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 rotWithShape="1">
              <a:blip r:embed="rId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</a14:imgLayer>
                    </a14:imgProps>
                  </a:ext>
                </a:extLst>
              </a:blip>
              <a:srcRect b="72279"/>
              <a:stretch/>
            </p:blipFill>
            <p:spPr>
              <a:xfrm flipH="1">
                <a:off x="265701" y="654915"/>
                <a:ext cx="532466" cy="45719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 userDrawn="1"/>
          </p:nvSpPr>
          <p:spPr>
            <a:xfrm>
              <a:off x="39833" y="629875"/>
              <a:ext cx="838200" cy="215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By </a:t>
              </a: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杜小二</a:t>
              </a:r>
            </a:p>
          </p:txBody>
        </p:sp>
      </p:grpSp>
      <p:sp>
        <p:nvSpPr>
          <p:cNvPr id="24" name="标题占位符 1"/>
          <p:cNvSpPr>
            <a:spLocks noGrp="1"/>
          </p:cNvSpPr>
          <p:nvPr>
            <p:ph type="title"/>
          </p:nvPr>
        </p:nvSpPr>
        <p:spPr>
          <a:xfrm>
            <a:off x="416259" y="206382"/>
            <a:ext cx="3050391" cy="547102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>
              <a:defRPr sz="180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945302849"/>
      </p:ext>
    </p:extLst>
  </p:cSld>
  <p:clrMapOvr>
    <a:masterClrMapping/>
  </p:clrMapOvr>
  <p:hf hd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-8905" y="0"/>
            <a:ext cx="12202286" cy="6859588"/>
          </a:xfrm>
          <a:prstGeom prst="rect">
            <a:avLst/>
          </a:prstGeom>
          <a:gradFill flip="none" rotWithShape="1">
            <a:gsLst>
              <a:gs pos="0">
                <a:srgbClr val="77458B"/>
              </a:gs>
              <a:gs pos="100000">
                <a:srgbClr val="4F2D5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JM" sz="1800" b="0" i="0" u="none" strike="noStrike" kern="1200" cap="none" spc="0" normalizeH="0" baseline="0" noProof="0" dirty="0">
              <a:ln>
                <a:noFill/>
              </a:ln>
              <a:solidFill>
                <a:srgbClr val="F34F57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16/4/2019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9907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x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16/4/2019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2922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16/4/2019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iHei Pro" panose="020B0500000000000000" pitchFamily="34" charset="-122"/>
                <a:ea typeface="LiHei Pro" panose="020B0500000000000000" pitchFamily="34" charset="-122"/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xiaoer.yanj.cn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3024904" y="479935"/>
            <a:ext cx="8365514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1" y="195152"/>
            <a:ext cx="3125772" cy="569565"/>
            <a:chOff x="0" y="194743"/>
            <a:chExt cx="3126179" cy="569433"/>
          </a:xfrm>
        </p:grpSpPr>
        <p:sp>
          <p:nvSpPr>
            <p:cNvPr id="9" name="圆角矩形 8"/>
            <p:cNvSpPr/>
            <p:nvPr/>
          </p:nvSpPr>
          <p:spPr>
            <a:xfrm>
              <a:off x="173209" y="194743"/>
              <a:ext cx="2952970" cy="569433"/>
            </a:xfrm>
            <a:prstGeom prst="roundRect">
              <a:avLst>
                <a:gd name="adj" fmla="val 9976"/>
              </a:avLst>
            </a:prstGeom>
            <a:solidFill>
              <a:srgbClr val="01ACBE"/>
            </a:solidFill>
            <a:ln w="19050">
              <a:gradFill flip="none" rotWithShape="1">
                <a:gsLst>
                  <a:gs pos="8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71000">
                    <a:schemeClr val="bg1">
                      <a:lumMod val="85000"/>
                    </a:schemeClr>
                  </a:gs>
                  <a:gs pos="55000">
                    <a:schemeClr val="bg1"/>
                  </a:gs>
                  <a:gs pos="37000">
                    <a:schemeClr val="bg1">
                      <a:lumMod val="85000"/>
                    </a:schemeClr>
                  </a:gs>
                  <a:gs pos="22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200000" scaled="0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0" y="290669"/>
              <a:ext cx="424561" cy="355906"/>
              <a:chOff x="469900" y="728859"/>
              <a:chExt cx="424561" cy="355906"/>
            </a:xfrm>
          </p:grpSpPr>
          <p:sp>
            <p:nvSpPr>
              <p:cNvPr id="11" name="椭圆 10"/>
              <p:cNvSpPr/>
              <p:nvPr/>
            </p:nvSpPr>
            <p:spPr>
              <a:xfrm rot="16200000">
                <a:off x="738264" y="928568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 rot="16200000">
                <a:off x="752463" y="942770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 rot="16200000">
                <a:off x="738264" y="728860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 rot="16200000">
                <a:off x="752463" y="743063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>
                <a:off x="636543" y="859458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6200000">
                <a:off x="636543" y="8094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6200000">
                <a:off x="636543" y="65503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6200000">
                <a:off x="636543" y="60499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9" name="组合 18"/>
          <p:cNvGrpSpPr/>
          <p:nvPr userDrawn="1"/>
        </p:nvGrpSpPr>
        <p:grpSpPr>
          <a:xfrm>
            <a:off x="11352323" y="175669"/>
            <a:ext cx="838091" cy="743984"/>
            <a:chOff x="39833" y="101457"/>
            <a:chExt cx="838200" cy="743812"/>
          </a:xfrm>
        </p:grpSpPr>
        <p:grpSp>
          <p:nvGrpSpPr>
            <p:cNvPr id="20" name="组合 19"/>
            <p:cNvGrpSpPr/>
            <p:nvPr userDrawn="1"/>
          </p:nvGrpSpPr>
          <p:grpSpPr>
            <a:xfrm>
              <a:off x="130195" y="101457"/>
              <a:ext cx="647560" cy="567974"/>
              <a:chOff x="257420" y="226345"/>
              <a:chExt cx="540747" cy="474289"/>
            </a:xfrm>
          </p:grpSpPr>
          <p:pic>
            <p:nvPicPr>
              <p:cNvPr id="22" name="图片 21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420" y="226345"/>
                <a:ext cx="472830" cy="472830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 rotWithShape="1">
              <a:blip r:embed="rId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</a14:imgLayer>
                    </a14:imgProps>
                  </a:ext>
                </a:extLst>
              </a:blip>
              <a:srcRect b="72279"/>
              <a:stretch/>
            </p:blipFill>
            <p:spPr>
              <a:xfrm flipH="1">
                <a:off x="265701" y="654915"/>
                <a:ext cx="532466" cy="45719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 userDrawn="1"/>
          </p:nvSpPr>
          <p:spPr>
            <a:xfrm>
              <a:off x="39833" y="629875"/>
              <a:ext cx="838200" cy="215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By </a:t>
              </a: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杜小二</a:t>
              </a:r>
            </a:p>
          </p:txBody>
        </p:sp>
      </p:grpSp>
      <p:sp>
        <p:nvSpPr>
          <p:cNvPr id="24" name="标题占位符 1"/>
          <p:cNvSpPr>
            <a:spLocks noGrp="1"/>
          </p:cNvSpPr>
          <p:nvPr>
            <p:ph type="title"/>
          </p:nvPr>
        </p:nvSpPr>
        <p:spPr>
          <a:xfrm>
            <a:off x="416259" y="206382"/>
            <a:ext cx="3050391" cy="547102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>
              <a:defRPr sz="180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174124145"/>
      </p:ext>
    </p:extLst>
  </p:cSld>
  <p:clrMapOvr>
    <a:masterClrMapping/>
  </p:clrMapOvr>
  <p:hf hd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-8905" y="0"/>
            <a:ext cx="12202286" cy="6859588"/>
          </a:xfrm>
          <a:prstGeom prst="rect">
            <a:avLst/>
          </a:prstGeom>
          <a:gradFill flip="none" rotWithShape="1">
            <a:gsLst>
              <a:gs pos="0">
                <a:srgbClr val="77458B"/>
              </a:gs>
              <a:gs pos="100000">
                <a:srgbClr val="4F2D5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JM" sz="1800" b="0" i="0" u="none" strike="noStrike" kern="1200" cap="none" spc="0" normalizeH="0" baseline="0" noProof="0" dirty="0">
              <a:ln>
                <a:noFill/>
              </a:ln>
              <a:solidFill>
                <a:srgbClr val="F34F57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16/4/2019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4742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x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16/4/2019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9444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16/4/2019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iHei Pro" panose="020B0500000000000000" pitchFamily="34" charset="-122"/>
                <a:ea typeface="LiHei Pro" panose="020B0500000000000000" pitchFamily="34" charset="-122"/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xiaoer.yanj.cn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3024904" y="479935"/>
            <a:ext cx="8365514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1" y="195152"/>
            <a:ext cx="3125772" cy="569565"/>
            <a:chOff x="0" y="194743"/>
            <a:chExt cx="3126179" cy="569433"/>
          </a:xfrm>
        </p:grpSpPr>
        <p:sp>
          <p:nvSpPr>
            <p:cNvPr id="9" name="圆角矩形 8"/>
            <p:cNvSpPr/>
            <p:nvPr/>
          </p:nvSpPr>
          <p:spPr>
            <a:xfrm>
              <a:off x="173209" y="194743"/>
              <a:ext cx="2952970" cy="569433"/>
            </a:xfrm>
            <a:prstGeom prst="roundRect">
              <a:avLst>
                <a:gd name="adj" fmla="val 9976"/>
              </a:avLst>
            </a:prstGeom>
            <a:solidFill>
              <a:srgbClr val="01ACBE"/>
            </a:solidFill>
            <a:ln w="19050">
              <a:gradFill flip="none" rotWithShape="1">
                <a:gsLst>
                  <a:gs pos="8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71000">
                    <a:schemeClr val="bg1">
                      <a:lumMod val="85000"/>
                    </a:schemeClr>
                  </a:gs>
                  <a:gs pos="55000">
                    <a:schemeClr val="bg1"/>
                  </a:gs>
                  <a:gs pos="37000">
                    <a:schemeClr val="bg1">
                      <a:lumMod val="85000"/>
                    </a:schemeClr>
                  </a:gs>
                  <a:gs pos="22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200000" scaled="0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0" y="290669"/>
              <a:ext cx="424561" cy="355906"/>
              <a:chOff x="469900" y="728859"/>
              <a:chExt cx="424561" cy="355906"/>
            </a:xfrm>
          </p:grpSpPr>
          <p:sp>
            <p:nvSpPr>
              <p:cNvPr id="11" name="椭圆 10"/>
              <p:cNvSpPr/>
              <p:nvPr/>
            </p:nvSpPr>
            <p:spPr>
              <a:xfrm rot="16200000">
                <a:off x="738264" y="928568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 rot="16200000">
                <a:off x="752463" y="942770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 rot="16200000">
                <a:off x="738264" y="728860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 rot="16200000">
                <a:off x="752463" y="743063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>
                <a:off x="636543" y="859458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6200000">
                <a:off x="636543" y="8094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6200000">
                <a:off x="636543" y="65503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6200000">
                <a:off x="636543" y="60499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9" name="组合 18"/>
          <p:cNvGrpSpPr/>
          <p:nvPr userDrawn="1"/>
        </p:nvGrpSpPr>
        <p:grpSpPr>
          <a:xfrm>
            <a:off x="11352323" y="175669"/>
            <a:ext cx="838091" cy="743984"/>
            <a:chOff x="39833" y="101457"/>
            <a:chExt cx="838200" cy="743812"/>
          </a:xfrm>
        </p:grpSpPr>
        <p:grpSp>
          <p:nvGrpSpPr>
            <p:cNvPr id="20" name="组合 19"/>
            <p:cNvGrpSpPr/>
            <p:nvPr userDrawn="1"/>
          </p:nvGrpSpPr>
          <p:grpSpPr>
            <a:xfrm>
              <a:off x="130195" y="101457"/>
              <a:ext cx="647560" cy="567974"/>
              <a:chOff x="257420" y="226345"/>
              <a:chExt cx="540747" cy="474289"/>
            </a:xfrm>
          </p:grpSpPr>
          <p:pic>
            <p:nvPicPr>
              <p:cNvPr id="22" name="图片 21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420" y="226345"/>
                <a:ext cx="472830" cy="472830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 rotWithShape="1">
              <a:blip r:embed="rId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</a14:imgLayer>
                    </a14:imgProps>
                  </a:ext>
                </a:extLst>
              </a:blip>
              <a:srcRect b="72279"/>
              <a:stretch/>
            </p:blipFill>
            <p:spPr>
              <a:xfrm flipH="1">
                <a:off x="265701" y="654915"/>
                <a:ext cx="532466" cy="45719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 userDrawn="1"/>
          </p:nvSpPr>
          <p:spPr>
            <a:xfrm>
              <a:off x="39833" y="629875"/>
              <a:ext cx="838200" cy="215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By </a:t>
              </a: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杜小二</a:t>
              </a:r>
            </a:p>
          </p:txBody>
        </p:sp>
      </p:grpSp>
      <p:sp>
        <p:nvSpPr>
          <p:cNvPr id="24" name="标题占位符 1"/>
          <p:cNvSpPr>
            <a:spLocks noGrp="1"/>
          </p:cNvSpPr>
          <p:nvPr>
            <p:ph type="title"/>
          </p:nvPr>
        </p:nvSpPr>
        <p:spPr>
          <a:xfrm>
            <a:off x="416259" y="206382"/>
            <a:ext cx="3050391" cy="547102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>
              <a:defRPr sz="180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502747024"/>
      </p:ext>
    </p:extLst>
  </p:cSld>
  <p:clrMapOvr>
    <a:masterClrMapping/>
  </p:clrMapOvr>
  <p:hf hd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-8905" y="0"/>
            <a:ext cx="12202286" cy="6859588"/>
          </a:xfrm>
          <a:prstGeom prst="rect">
            <a:avLst/>
          </a:prstGeom>
          <a:gradFill flip="none" rotWithShape="1">
            <a:gsLst>
              <a:gs pos="0">
                <a:srgbClr val="77458B"/>
              </a:gs>
              <a:gs pos="100000">
                <a:srgbClr val="4F2D5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JM" sz="1800" b="0" i="0" u="none" strike="noStrike" kern="1200" cap="none" spc="0" normalizeH="0" baseline="0" noProof="0" dirty="0">
              <a:ln>
                <a:noFill/>
              </a:ln>
              <a:solidFill>
                <a:srgbClr val="F34F57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16/4/2019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151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743" y="1710135"/>
            <a:ext cx="10514231" cy="285339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743" y="4590527"/>
            <a:ext cx="10514231" cy="1500534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826197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x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16/4/2019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2940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16/4/2019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iHei Pro" panose="020B0500000000000000" pitchFamily="34" charset="-122"/>
                <a:ea typeface="LiHei Pro" panose="020B0500000000000000" pitchFamily="34" charset="-122"/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xiaoer.yanj.cn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3024904" y="479935"/>
            <a:ext cx="8365514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1" y="195152"/>
            <a:ext cx="3125772" cy="569565"/>
            <a:chOff x="0" y="194743"/>
            <a:chExt cx="3126179" cy="569433"/>
          </a:xfrm>
        </p:grpSpPr>
        <p:sp>
          <p:nvSpPr>
            <p:cNvPr id="9" name="圆角矩形 8"/>
            <p:cNvSpPr/>
            <p:nvPr/>
          </p:nvSpPr>
          <p:spPr>
            <a:xfrm>
              <a:off x="173209" y="194743"/>
              <a:ext cx="2952970" cy="569433"/>
            </a:xfrm>
            <a:prstGeom prst="roundRect">
              <a:avLst>
                <a:gd name="adj" fmla="val 9976"/>
              </a:avLst>
            </a:prstGeom>
            <a:solidFill>
              <a:srgbClr val="01ACBE"/>
            </a:solidFill>
            <a:ln w="19050">
              <a:gradFill flip="none" rotWithShape="1">
                <a:gsLst>
                  <a:gs pos="8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71000">
                    <a:schemeClr val="bg1">
                      <a:lumMod val="85000"/>
                    </a:schemeClr>
                  </a:gs>
                  <a:gs pos="55000">
                    <a:schemeClr val="bg1"/>
                  </a:gs>
                  <a:gs pos="37000">
                    <a:schemeClr val="bg1">
                      <a:lumMod val="85000"/>
                    </a:schemeClr>
                  </a:gs>
                  <a:gs pos="22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200000" scaled="0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0" y="290669"/>
              <a:ext cx="424561" cy="355906"/>
              <a:chOff x="469900" y="728859"/>
              <a:chExt cx="424561" cy="355906"/>
            </a:xfrm>
          </p:grpSpPr>
          <p:sp>
            <p:nvSpPr>
              <p:cNvPr id="11" name="椭圆 10"/>
              <p:cNvSpPr/>
              <p:nvPr/>
            </p:nvSpPr>
            <p:spPr>
              <a:xfrm rot="16200000">
                <a:off x="738264" y="928568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 rot="16200000">
                <a:off x="752463" y="942770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 rot="16200000">
                <a:off x="738264" y="728860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 rot="16200000">
                <a:off x="752463" y="743063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>
                <a:off x="636543" y="859458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6200000">
                <a:off x="636543" y="8094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6200000">
                <a:off x="636543" y="65503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6200000">
                <a:off x="636543" y="60499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9" name="组合 18"/>
          <p:cNvGrpSpPr/>
          <p:nvPr userDrawn="1"/>
        </p:nvGrpSpPr>
        <p:grpSpPr>
          <a:xfrm>
            <a:off x="11352323" y="175669"/>
            <a:ext cx="838091" cy="743984"/>
            <a:chOff x="39833" y="101457"/>
            <a:chExt cx="838200" cy="743812"/>
          </a:xfrm>
        </p:grpSpPr>
        <p:grpSp>
          <p:nvGrpSpPr>
            <p:cNvPr id="20" name="组合 19"/>
            <p:cNvGrpSpPr/>
            <p:nvPr userDrawn="1"/>
          </p:nvGrpSpPr>
          <p:grpSpPr>
            <a:xfrm>
              <a:off x="130195" y="101457"/>
              <a:ext cx="647560" cy="567974"/>
              <a:chOff x="257420" y="226345"/>
              <a:chExt cx="540747" cy="474289"/>
            </a:xfrm>
          </p:grpSpPr>
          <p:pic>
            <p:nvPicPr>
              <p:cNvPr id="22" name="图片 21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420" y="226345"/>
                <a:ext cx="472830" cy="472830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 rotWithShape="1">
              <a:blip r:embed="rId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</a14:imgLayer>
                    </a14:imgProps>
                  </a:ext>
                </a:extLst>
              </a:blip>
              <a:srcRect b="72279"/>
              <a:stretch/>
            </p:blipFill>
            <p:spPr>
              <a:xfrm flipH="1">
                <a:off x="265701" y="654915"/>
                <a:ext cx="532466" cy="45719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 userDrawn="1"/>
          </p:nvSpPr>
          <p:spPr>
            <a:xfrm>
              <a:off x="39833" y="629875"/>
              <a:ext cx="838200" cy="215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By </a:t>
              </a: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杜小二</a:t>
              </a:r>
            </a:p>
          </p:txBody>
        </p:sp>
      </p:grpSp>
      <p:sp>
        <p:nvSpPr>
          <p:cNvPr id="24" name="标题占位符 1"/>
          <p:cNvSpPr>
            <a:spLocks noGrp="1"/>
          </p:cNvSpPr>
          <p:nvPr>
            <p:ph type="title"/>
          </p:nvPr>
        </p:nvSpPr>
        <p:spPr>
          <a:xfrm>
            <a:off x="416259" y="206382"/>
            <a:ext cx="3050391" cy="547102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>
              <a:defRPr sz="180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18163827"/>
      </p:ext>
    </p:extLst>
  </p:cSld>
  <p:clrMapOvr>
    <a:masterClrMapping/>
  </p:clrMapOvr>
  <p:hf hd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-8905" y="0"/>
            <a:ext cx="12202286" cy="6859588"/>
          </a:xfrm>
          <a:prstGeom prst="rect">
            <a:avLst/>
          </a:prstGeom>
          <a:gradFill flip="none" rotWithShape="1">
            <a:gsLst>
              <a:gs pos="0">
                <a:srgbClr val="77458B"/>
              </a:gs>
              <a:gs pos="100000">
                <a:srgbClr val="4F2D5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JM" sz="1800" b="0" i="0" u="none" strike="noStrike" kern="1200" cap="none" spc="0" normalizeH="0" baseline="0" noProof="0" dirty="0">
              <a:ln>
                <a:noFill/>
              </a:ln>
              <a:solidFill>
                <a:srgbClr val="F34F57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16/4/2019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213621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x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16/4/2019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395071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16/4/2019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iHei Pro" panose="020B0500000000000000" pitchFamily="34" charset="-122"/>
                <a:ea typeface="LiHei Pro" panose="020B0500000000000000" pitchFamily="34" charset="-122"/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xiaoer.yanj.cn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3024904" y="479935"/>
            <a:ext cx="8365514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1" y="195152"/>
            <a:ext cx="3125772" cy="569565"/>
            <a:chOff x="0" y="194743"/>
            <a:chExt cx="3126179" cy="569433"/>
          </a:xfrm>
        </p:grpSpPr>
        <p:sp>
          <p:nvSpPr>
            <p:cNvPr id="9" name="圆角矩形 8"/>
            <p:cNvSpPr/>
            <p:nvPr/>
          </p:nvSpPr>
          <p:spPr>
            <a:xfrm>
              <a:off x="173209" y="194743"/>
              <a:ext cx="2952970" cy="569433"/>
            </a:xfrm>
            <a:prstGeom prst="roundRect">
              <a:avLst>
                <a:gd name="adj" fmla="val 9976"/>
              </a:avLst>
            </a:prstGeom>
            <a:solidFill>
              <a:srgbClr val="01ACBE"/>
            </a:solidFill>
            <a:ln w="19050">
              <a:gradFill flip="none" rotWithShape="1">
                <a:gsLst>
                  <a:gs pos="8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71000">
                    <a:schemeClr val="bg1">
                      <a:lumMod val="85000"/>
                    </a:schemeClr>
                  </a:gs>
                  <a:gs pos="55000">
                    <a:schemeClr val="bg1"/>
                  </a:gs>
                  <a:gs pos="37000">
                    <a:schemeClr val="bg1">
                      <a:lumMod val="85000"/>
                    </a:schemeClr>
                  </a:gs>
                  <a:gs pos="22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200000" scaled="0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0" y="290669"/>
              <a:ext cx="424561" cy="355906"/>
              <a:chOff x="469900" y="728859"/>
              <a:chExt cx="424561" cy="355906"/>
            </a:xfrm>
          </p:grpSpPr>
          <p:sp>
            <p:nvSpPr>
              <p:cNvPr id="11" name="椭圆 10"/>
              <p:cNvSpPr/>
              <p:nvPr/>
            </p:nvSpPr>
            <p:spPr>
              <a:xfrm rot="16200000">
                <a:off x="738264" y="928568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 rot="16200000">
                <a:off x="752463" y="942770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 rot="16200000">
                <a:off x="738264" y="728860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 rot="16200000">
                <a:off x="752463" y="743063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>
                <a:off x="636543" y="859458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6200000">
                <a:off x="636543" y="8094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6200000">
                <a:off x="636543" y="65503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6200000">
                <a:off x="636543" y="60499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9" name="组合 18"/>
          <p:cNvGrpSpPr/>
          <p:nvPr userDrawn="1"/>
        </p:nvGrpSpPr>
        <p:grpSpPr>
          <a:xfrm>
            <a:off x="11352323" y="175669"/>
            <a:ext cx="838091" cy="743984"/>
            <a:chOff x="39833" y="101457"/>
            <a:chExt cx="838200" cy="743812"/>
          </a:xfrm>
        </p:grpSpPr>
        <p:grpSp>
          <p:nvGrpSpPr>
            <p:cNvPr id="20" name="组合 19"/>
            <p:cNvGrpSpPr/>
            <p:nvPr userDrawn="1"/>
          </p:nvGrpSpPr>
          <p:grpSpPr>
            <a:xfrm>
              <a:off x="130195" y="101457"/>
              <a:ext cx="647560" cy="567974"/>
              <a:chOff x="257420" y="226345"/>
              <a:chExt cx="540747" cy="474289"/>
            </a:xfrm>
          </p:grpSpPr>
          <p:pic>
            <p:nvPicPr>
              <p:cNvPr id="22" name="图片 21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420" y="226345"/>
                <a:ext cx="472830" cy="472830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 rotWithShape="1">
              <a:blip r:embed="rId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</a14:imgLayer>
                    </a14:imgProps>
                  </a:ext>
                </a:extLst>
              </a:blip>
              <a:srcRect b="72279"/>
              <a:stretch/>
            </p:blipFill>
            <p:spPr>
              <a:xfrm flipH="1">
                <a:off x="265701" y="654915"/>
                <a:ext cx="532466" cy="45719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 userDrawn="1"/>
          </p:nvSpPr>
          <p:spPr>
            <a:xfrm>
              <a:off x="39833" y="629875"/>
              <a:ext cx="838200" cy="215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By </a:t>
              </a: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杜小二</a:t>
              </a:r>
            </a:p>
          </p:txBody>
        </p:sp>
      </p:grpSp>
      <p:sp>
        <p:nvSpPr>
          <p:cNvPr id="24" name="标题占位符 1"/>
          <p:cNvSpPr>
            <a:spLocks noGrp="1"/>
          </p:cNvSpPr>
          <p:nvPr>
            <p:ph type="title"/>
          </p:nvPr>
        </p:nvSpPr>
        <p:spPr>
          <a:xfrm>
            <a:off x="416259" y="206382"/>
            <a:ext cx="3050391" cy="547102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>
              <a:defRPr sz="180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552026902"/>
      </p:ext>
    </p:extLst>
  </p:cSld>
  <p:clrMapOvr>
    <a:masterClrMapping/>
  </p:clrMapOvr>
  <p:hf hd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-8905" y="0"/>
            <a:ext cx="12202286" cy="6859588"/>
          </a:xfrm>
          <a:prstGeom prst="rect">
            <a:avLst/>
          </a:prstGeom>
          <a:gradFill flip="none" rotWithShape="1">
            <a:gsLst>
              <a:gs pos="0">
                <a:srgbClr val="77458B"/>
              </a:gs>
              <a:gs pos="100000">
                <a:srgbClr val="4F2D5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JM" sz="1800" b="0" i="0" u="none" strike="noStrike" kern="1200" cap="none" spc="0" normalizeH="0" baseline="0" noProof="0" dirty="0">
              <a:ln>
                <a:noFill/>
              </a:ln>
              <a:solidFill>
                <a:srgbClr val="F34F57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16/4/2019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92569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282" y="2130922"/>
            <a:ext cx="10361851" cy="147036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563" y="3887100"/>
            <a:ext cx="8533289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6E9206-D2D6-4057-92D4-39C87A03E66D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4/16/2019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62629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52E9E1-D97D-4C90-BB96-FA1ED58B786F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4/16/2019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56281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960" y="4407923"/>
            <a:ext cx="10361851" cy="1362390"/>
          </a:xfrm>
        </p:spPr>
        <p:txBody>
          <a:bodyPr anchor="t"/>
          <a:lstStyle>
            <a:lvl1pPr algn="l">
              <a:defRPr sz="54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960" y="2907387"/>
            <a:ext cx="10361851" cy="1500534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4779EE-1E16-4CC5-A459-C716090F6017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4/16/2019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57008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522" y="1600572"/>
            <a:ext cx="5384099" cy="4527011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6794" y="1600572"/>
            <a:ext cx="5384099" cy="4527011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311C9F-D64E-4824-A709-CF61DE4E0BDD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4/16/2019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61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091" y="1826048"/>
            <a:ext cx="5180926" cy="4352346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1396" y="1826048"/>
            <a:ext cx="5180926" cy="4352346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890231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2" y="1535469"/>
            <a:ext cx="5386216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200" b="1"/>
            </a:lvl4pPr>
            <a:lvl5pPr marL="2438339" indent="0">
              <a:buNone/>
              <a:defRPr sz="2200" b="1"/>
            </a:lvl5pPr>
            <a:lvl6pPr marL="3047924" indent="0">
              <a:buNone/>
              <a:defRPr sz="2200" b="1"/>
            </a:lvl6pPr>
            <a:lvl7pPr marL="3657509" indent="0">
              <a:buNone/>
              <a:defRPr sz="2200" b="1"/>
            </a:lvl7pPr>
            <a:lvl8pPr marL="4267093" indent="0">
              <a:buNone/>
              <a:defRPr sz="2200" b="1"/>
            </a:lvl8pPr>
            <a:lvl9pPr marL="4876678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22" y="2175380"/>
            <a:ext cx="5386216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2567" y="1535469"/>
            <a:ext cx="5388332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200" b="1"/>
            </a:lvl4pPr>
            <a:lvl5pPr marL="2438339" indent="0">
              <a:buNone/>
              <a:defRPr sz="2200" b="1"/>
            </a:lvl5pPr>
            <a:lvl6pPr marL="3047924" indent="0">
              <a:buNone/>
              <a:defRPr sz="2200" b="1"/>
            </a:lvl6pPr>
            <a:lvl7pPr marL="3657509" indent="0">
              <a:buNone/>
              <a:defRPr sz="2200" b="1"/>
            </a:lvl7pPr>
            <a:lvl8pPr marL="4267093" indent="0">
              <a:buNone/>
              <a:defRPr sz="2200" b="1"/>
            </a:lvl8pPr>
            <a:lvl9pPr marL="4876678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2567" y="2175380"/>
            <a:ext cx="5388332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4318BD-B3C6-4D4B-B871-C29490A2E55A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4/16/2019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41432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4CAFC4-799C-4CDE-B92B-8C262F06CF3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4/16/2019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1174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 userDrawn="1"/>
        </p:nvSpPr>
        <p:spPr>
          <a:xfrm>
            <a:off x="1139485" y="1031497"/>
            <a:ext cx="9911444" cy="429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圆角矩形 5"/>
          <p:cNvSpPr/>
          <p:nvPr userDrawn="1"/>
        </p:nvSpPr>
        <p:spPr>
          <a:xfrm>
            <a:off x="5899289" y="6453393"/>
            <a:ext cx="391838" cy="2201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729073-8FFE-4F18-B513-07581FC6638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4/16/2019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4672992" y="6397708"/>
            <a:ext cx="2844430" cy="365210"/>
          </a:xfrm>
        </p:spPr>
        <p:txBody>
          <a:bodyPr/>
          <a:lstStyle>
            <a:lvl1pPr algn="ctr">
              <a:defRPr>
                <a:latin typeface="ITC Avant Garde Std Bk" panose="020B0502020202020204" pitchFamily="34" charset="0"/>
              </a:defRPr>
            </a:lvl1pPr>
          </a:lstStyle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88743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532150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24" y="273113"/>
            <a:ext cx="4010562" cy="116232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113" y="273117"/>
            <a:ext cx="6814780" cy="5854468"/>
          </a:xfrm>
        </p:spPr>
        <p:txBody>
          <a:bodyPr/>
          <a:lstStyle>
            <a:lvl1pPr>
              <a:defRPr sz="4300"/>
            </a:lvl1pPr>
            <a:lvl2pPr>
              <a:defRPr sz="38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24" y="1435437"/>
            <a:ext cx="4010562" cy="4692149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4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C7FCF6-76BD-4495-B08F-4C059D2BA31F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4/16/2019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29334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406" y="4801714"/>
            <a:ext cx="7314248" cy="56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406" y="612918"/>
            <a:ext cx="7314248" cy="4115753"/>
          </a:xfrm>
        </p:spPr>
        <p:txBody>
          <a:bodyPr/>
          <a:lstStyle>
            <a:lvl1pPr marL="0" indent="0">
              <a:buNone/>
              <a:defRPr sz="4300"/>
            </a:lvl1pPr>
            <a:lvl2pPr marL="609585" indent="0">
              <a:buNone/>
              <a:defRPr sz="38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406" y="5368584"/>
            <a:ext cx="7314248" cy="805049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4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57577C-F53D-4BB9-9408-EB84DEB3CD80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4/16/2019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3267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D58058-BD14-4845-947D-4A9B79A00D09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4/16/2019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853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8050" y="274704"/>
            <a:ext cx="2742843" cy="58528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22" y="274704"/>
            <a:ext cx="8025355" cy="58528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ECB469-C949-4E3F-B0CB-0C15DA7B7F92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4/16/2019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67118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1125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680" y="365211"/>
            <a:ext cx="10514231" cy="132587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679" y="1681553"/>
            <a:ext cx="5157116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679" y="2505656"/>
            <a:ext cx="5157116" cy="3685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1398" y="1681553"/>
            <a:ext cx="5182513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1398" y="2505656"/>
            <a:ext cx="5182513" cy="3685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9191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8750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9858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679" y="457307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2514" y="987654"/>
            <a:ext cx="6171397" cy="487475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679" y="2057877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8435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679" y="457307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2514" y="987654"/>
            <a:ext cx="6171397" cy="487475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679" y="2057877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6505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8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theme" Target="../theme/theme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092" y="365211"/>
            <a:ext cx="10514231" cy="1325870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092" y="1826048"/>
            <a:ext cx="10514231" cy="4352346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092" y="6357823"/>
            <a:ext cx="2742843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388EF-52D1-4258-9BE5-BCD010C7D4DE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075" y="6357823"/>
            <a:ext cx="4114264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09480" y="6357823"/>
            <a:ext cx="2742843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402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27470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2"/>
            <a:ext cx="10971372" cy="4527011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521" y="6357825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196EC2F-0988-4314-AD4B-24FF16D7B45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4/16/2019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5782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6463" y="6357825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065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</p:sldLayoutIdLst>
  <p:hf hdr="0" ftr="0" dt="0"/>
  <p:txStyles>
    <p:titleStyle>
      <a:lvl1pPr algn="ctr" defTabSz="1219170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xa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35568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3"/>
            <a:ext cx="10971372" cy="416656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JM" dirty="0"/>
          </a:p>
        </p:txBody>
      </p:sp>
      <p:sp>
        <p:nvSpPr>
          <p:cNvPr id="11" name="Freeform 5"/>
          <p:cNvSpPr>
            <a:spLocks/>
          </p:cNvSpPr>
          <p:nvPr userDrawn="1"/>
        </p:nvSpPr>
        <p:spPr bwMode="auto">
          <a:xfrm rot="5400000">
            <a:off x="11245248" y="6045087"/>
            <a:ext cx="541705" cy="47993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97000"/>
                </a:schemeClr>
              </a:gs>
              <a:gs pos="2000">
                <a:schemeClr val="bg1">
                  <a:lumMod val="83000"/>
                </a:schemeClr>
              </a:gs>
            </a:gsLst>
            <a:lin ang="18900000" scaled="0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  <a:tileRect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636" y="177842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16/4/2019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3400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12694" y="6275254"/>
            <a:ext cx="10463438" cy="19604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1415" y="6145720"/>
            <a:ext cx="479938" cy="304871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570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hdr="0" ftr="0" dt="0"/>
  <p:txStyles>
    <p:titleStyle>
      <a:lvl1pPr algn="l" defTabSz="1219170" rtl="0" eaLnBrk="1" latinLnBrk="0" hangingPunct="1">
        <a:spcBef>
          <a:spcPct val="0"/>
        </a:spcBef>
        <a:buNone/>
        <a:defRPr sz="4600" kern="1200">
          <a:solidFill>
            <a:srgbClr val="17375E"/>
          </a:solidFill>
          <a:latin typeface="Signika"/>
          <a:ea typeface="Open Sans Extrabold" pitchFamily="34" charset="0"/>
          <a:cs typeface="Signika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rgbClr val="17375E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rgbClr val="17375E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rgbClr val="17375E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rgbClr val="17375E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1900" kern="1200">
          <a:solidFill>
            <a:srgbClr val="17375E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xa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35568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3"/>
            <a:ext cx="10971372" cy="416656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JM" dirty="0"/>
          </a:p>
        </p:txBody>
      </p:sp>
      <p:sp>
        <p:nvSpPr>
          <p:cNvPr id="11" name="Freeform 5"/>
          <p:cNvSpPr>
            <a:spLocks/>
          </p:cNvSpPr>
          <p:nvPr userDrawn="1"/>
        </p:nvSpPr>
        <p:spPr bwMode="auto">
          <a:xfrm rot="5400000">
            <a:off x="11245248" y="6045087"/>
            <a:ext cx="541705" cy="47993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97000"/>
                </a:schemeClr>
              </a:gs>
              <a:gs pos="2000">
                <a:schemeClr val="bg1">
                  <a:lumMod val="83000"/>
                </a:schemeClr>
              </a:gs>
            </a:gsLst>
            <a:lin ang="18900000" scaled="0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  <a:tileRect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636" y="177842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16/4/2019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3400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12694" y="6275254"/>
            <a:ext cx="10463438" cy="19604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1415" y="6145720"/>
            <a:ext cx="479938" cy="304871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7608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</p:sldLayoutIdLst>
  <p:hf hdr="0" ftr="0" dt="0"/>
  <p:txStyles>
    <p:titleStyle>
      <a:lvl1pPr algn="l" defTabSz="1219170" rtl="0" eaLnBrk="1" latinLnBrk="0" hangingPunct="1">
        <a:spcBef>
          <a:spcPct val="0"/>
        </a:spcBef>
        <a:buNone/>
        <a:defRPr sz="4600" kern="1200">
          <a:solidFill>
            <a:srgbClr val="17375E"/>
          </a:solidFill>
          <a:latin typeface="Signika"/>
          <a:ea typeface="Open Sans Extrabold" pitchFamily="34" charset="0"/>
          <a:cs typeface="Signika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rgbClr val="17375E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rgbClr val="17375E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rgbClr val="17375E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rgbClr val="17375E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1900" kern="1200">
          <a:solidFill>
            <a:srgbClr val="17375E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xa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35568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3"/>
            <a:ext cx="10971372" cy="416656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JM" dirty="0"/>
          </a:p>
        </p:txBody>
      </p:sp>
      <p:sp>
        <p:nvSpPr>
          <p:cNvPr id="11" name="Freeform 5"/>
          <p:cNvSpPr>
            <a:spLocks/>
          </p:cNvSpPr>
          <p:nvPr userDrawn="1"/>
        </p:nvSpPr>
        <p:spPr bwMode="auto">
          <a:xfrm rot="5400000">
            <a:off x="11245248" y="6045087"/>
            <a:ext cx="541705" cy="47993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97000"/>
                </a:schemeClr>
              </a:gs>
              <a:gs pos="2000">
                <a:schemeClr val="bg1">
                  <a:lumMod val="83000"/>
                </a:schemeClr>
              </a:gs>
            </a:gsLst>
            <a:lin ang="18900000" scaled="0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  <a:tileRect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636" y="177842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16/4/2019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3400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12694" y="6275254"/>
            <a:ext cx="10463438" cy="19604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1415" y="6145720"/>
            <a:ext cx="479938" cy="304871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781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</p:sldLayoutIdLst>
  <p:hf hdr="0" ftr="0" dt="0"/>
  <p:txStyles>
    <p:titleStyle>
      <a:lvl1pPr algn="l" defTabSz="1219170" rtl="0" eaLnBrk="1" latinLnBrk="0" hangingPunct="1">
        <a:spcBef>
          <a:spcPct val="0"/>
        </a:spcBef>
        <a:buNone/>
        <a:defRPr sz="4600" kern="1200">
          <a:solidFill>
            <a:srgbClr val="17375E"/>
          </a:solidFill>
          <a:latin typeface="Signika"/>
          <a:ea typeface="Open Sans Extrabold" pitchFamily="34" charset="0"/>
          <a:cs typeface="Signika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rgbClr val="17375E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rgbClr val="17375E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rgbClr val="17375E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rgbClr val="17375E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1900" kern="1200">
          <a:solidFill>
            <a:srgbClr val="17375E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xa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35568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3"/>
            <a:ext cx="10971372" cy="416656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JM" dirty="0"/>
          </a:p>
        </p:txBody>
      </p:sp>
      <p:sp>
        <p:nvSpPr>
          <p:cNvPr id="11" name="Freeform 5"/>
          <p:cNvSpPr>
            <a:spLocks/>
          </p:cNvSpPr>
          <p:nvPr userDrawn="1"/>
        </p:nvSpPr>
        <p:spPr bwMode="auto">
          <a:xfrm rot="5400000">
            <a:off x="11245248" y="6045087"/>
            <a:ext cx="541705" cy="47993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97000"/>
                </a:schemeClr>
              </a:gs>
              <a:gs pos="2000">
                <a:schemeClr val="bg1">
                  <a:lumMod val="83000"/>
                </a:schemeClr>
              </a:gs>
            </a:gsLst>
            <a:lin ang="18900000" scaled="0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  <a:tileRect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636" y="177842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16/4/2019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3400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12694" y="6275254"/>
            <a:ext cx="10463438" cy="19604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1415" y="6145720"/>
            <a:ext cx="479938" cy="304871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413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</p:sldLayoutIdLst>
  <p:hf hdr="0" ftr="0" dt="0"/>
  <p:txStyles>
    <p:titleStyle>
      <a:lvl1pPr algn="l" defTabSz="1219170" rtl="0" eaLnBrk="1" latinLnBrk="0" hangingPunct="1">
        <a:spcBef>
          <a:spcPct val="0"/>
        </a:spcBef>
        <a:buNone/>
        <a:defRPr sz="4600" kern="1200">
          <a:solidFill>
            <a:srgbClr val="17375E"/>
          </a:solidFill>
          <a:latin typeface="Signika"/>
          <a:ea typeface="Open Sans Extrabold" pitchFamily="34" charset="0"/>
          <a:cs typeface="Signika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rgbClr val="17375E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rgbClr val="17375E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rgbClr val="17375E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rgbClr val="17375E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1900" kern="1200">
          <a:solidFill>
            <a:srgbClr val="17375E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xa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35568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3"/>
            <a:ext cx="10971372" cy="416656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JM" dirty="0"/>
          </a:p>
        </p:txBody>
      </p:sp>
      <p:sp>
        <p:nvSpPr>
          <p:cNvPr id="11" name="Freeform 5"/>
          <p:cNvSpPr>
            <a:spLocks/>
          </p:cNvSpPr>
          <p:nvPr userDrawn="1"/>
        </p:nvSpPr>
        <p:spPr bwMode="auto">
          <a:xfrm rot="5400000">
            <a:off x="11245248" y="6045087"/>
            <a:ext cx="541705" cy="47993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97000"/>
                </a:schemeClr>
              </a:gs>
              <a:gs pos="2000">
                <a:schemeClr val="bg1">
                  <a:lumMod val="83000"/>
                </a:schemeClr>
              </a:gs>
            </a:gsLst>
            <a:lin ang="18900000" scaled="0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  <a:tileRect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636" y="177842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16/4/2019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3400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12694" y="6275254"/>
            <a:ext cx="10463438" cy="19604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1415" y="6145720"/>
            <a:ext cx="479938" cy="304871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209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</p:sldLayoutIdLst>
  <p:hf hdr="0" ftr="0" dt="0"/>
  <p:txStyles>
    <p:titleStyle>
      <a:lvl1pPr algn="l" defTabSz="1219170" rtl="0" eaLnBrk="1" latinLnBrk="0" hangingPunct="1">
        <a:spcBef>
          <a:spcPct val="0"/>
        </a:spcBef>
        <a:buNone/>
        <a:defRPr sz="4600" kern="1200">
          <a:solidFill>
            <a:srgbClr val="17375E"/>
          </a:solidFill>
          <a:latin typeface="Signika"/>
          <a:ea typeface="Open Sans Extrabold" pitchFamily="34" charset="0"/>
          <a:cs typeface="Signika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rgbClr val="17375E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rgbClr val="17375E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rgbClr val="17375E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rgbClr val="17375E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1900" kern="1200">
          <a:solidFill>
            <a:srgbClr val="17375E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xa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35568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3"/>
            <a:ext cx="10971372" cy="416656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JM" dirty="0"/>
          </a:p>
        </p:txBody>
      </p:sp>
      <p:sp>
        <p:nvSpPr>
          <p:cNvPr id="11" name="Freeform 5"/>
          <p:cNvSpPr>
            <a:spLocks/>
          </p:cNvSpPr>
          <p:nvPr userDrawn="1"/>
        </p:nvSpPr>
        <p:spPr bwMode="auto">
          <a:xfrm rot="5400000">
            <a:off x="11245248" y="6045087"/>
            <a:ext cx="541705" cy="47993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97000"/>
                </a:schemeClr>
              </a:gs>
              <a:gs pos="2000">
                <a:schemeClr val="bg1">
                  <a:lumMod val="83000"/>
                </a:schemeClr>
              </a:gs>
            </a:gsLst>
            <a:lin ang="18900000" scaled="0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  <a:tileRect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636" y="177842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16/4/2019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3400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12694" y="6275254"/>
            <a:ext cx="10463438" cy="19604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1415" y="6145720"/>
            <a:ext cx="479938" cy="304871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8393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</p:sldLayoutIdLst>
  <p:hf hdr="0" ftr="0" dt="0"/>
  <p:txStyles>
    <p:titleStyle>
      <a:lvl1pPr algn="l" defTabSz="1219170" rtl="0" eaLnBrk="1" latinLnBrk="0" hangingPunct="1">
        <a:spcBef>
          <a:spcPct val="0"/>
        </a:spcBef>
        <a:buNone/>
        <a:defRPr sz="4600" kern="1200">
          <a:solidFill>
            <a:srgbClr val="17375E"/>
          </a:solidFill>
          <a:latin typeface="Signika"/>
          <a:ea typeface="Open Sans Extrabold" pitchFamily="34" charset="0"/>
          <a:cs typeface="Signika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rgbClr val="17375E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rgbClr val="17375E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rgbClr val="17375E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rgbClr val="17375E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1900" kern="1200">
          <a:solidFill>
            <a:srgbClr val="17375E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xa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35568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3"/>
            <a:ext cx="10971372" cy="416656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JM" dirty="0"/>
          </a:p>
        </p:txBody>
      </p:sp>
      <p:sp>
        <p:nvSpPr>
          <p:cNvPr id="11" name="Freeform 5"/>
          <p:cNvSpPr>
            <a:spLocks/>
          </p:cNvSpPr>
          <p:nvPr userDrawn="1"/>
        </p:nvSpPr>
        <p:spPr bwMode="auto">
          <a:xfrm rot="5400000">
            <a:off x="11245248" y="6045087"/>
            <a:ext cx="541705" cy="47993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97000"/>
                </a:schemeClr>
              </a:gs>
              <a:gs pos="2000">
                <a:schemeClr val="bg1">
                  <a:lumMod val="83000"/>
                </a:schemeClr>
              </a:gs>
            </a:gsLst>
            <a:lin ang="18900000" scaled="0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  <a:tileRect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636" y="177842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16/4/2019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3400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12694" y="6275254"/>
            <a:ext cx="10463438" cy="19604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1415" y="6145720"/>
            <a:ext cx="479938" cy="304871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48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</p:sldLayoutIdLst>
  <p:hf hdr="0" ftr="0" dt="0"/>
  <p:txStyles>
    <p:titleStyle>
      <a:lvl1pPr algn="l" defTabSz="1219170" rtl="0" eaLnBrk="1" latinLnBrk="0" hangingPunct="1">
        <a:spcBef>
          <a:spcPct val="0"/>
        </a:spcBef>
        <a:buNone/>
        <a:defRPr sz="4600" kern="1200">
          <a:solidFill>
            <a:srgbClr val="17375E"/>
          </a:solidFill>
          <a:latin typeface="Signika"/>
          <a:ea typeface="Open Sans Extrabold" pitchFamily="34" charset="0"/>
          <a:cs typeface="Signika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rgbClr val="17375E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rgbClr val="17375E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rgbClr val="17375E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rgbClr val="17375E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1900" kern="1200">
          <a:solidFill>
            <a:srgbClr val="17375E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xa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35568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3"/>
            <a:ext cx="10971372" cy="416656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JM" dirty="0"/>
          </a:p>
        </p:txBody>
      </p:sp>
      <p:sp>
        <p:nvSpPr>
          <p:cNvPr id="11" name="Freeform 5"/>
          <p:cNvSpPr>
            <a:spLocks/>
          </p:cNvSpPr>
          <p:nvPr userDrawn="1"/>
        </p:nvSpPr>
        <p:spPr bwMode="auto">
          <a:xfrm rot="5400000">
            <a:off x="11245248" y="6045087"/>
            <a:ext cx="541705" cy="47993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97000"/>
                </a:schemeClr>
              </a:gs>
              <a:gs pos="2000">
                <a:schemeClr val="bg1">
                  <a:lumMod val="83000"/>
                </a:schemeClr>
              </a:gs>
            </a:gsLst>
            <a:lin ang="18900000" scaled="0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  <a:tileRect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636" y="177842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16/4/2019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3400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12694" y="6275254"/>
            <a:ext cx="10463438" cy="19604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1415" y="6145720"/>
            <a:ext cx="479938" cy="304871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714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</p:sldLayoutIdLst>
  <p:hf hdr="0" ftr="0" dt="0"/>
  <p:txStyles>
    <p:titleStyle>
      <a:lvl1pPr algn="l" defTabSz="1219170" rtl="0" eaLnBrk="1" latinLnBrk="0" hangingPunct="1">
        <a:spcBef>
          <a:spcPct val="0"/>
        </a:spcBef>
        <a:buNone/>
        <a:defRPr sz="4600" kern="1200">
          <a:solidFill>
            <a:srgbClr val="17375E"/>
          </a:solidFill>
          <a:latin typeface="Signika"/>
          <a:ea typeface="Open Sans Extrabold" pitchFamily="34" charset="0"/>
          <a:cs typeface="Signika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rgbClr val="17375E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rgbClr val="17375E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rgbClr val="17375E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rgbClr val="17375E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1900" kern="1200">
          <a:solidFill>
            <a:srgbClr val="17375E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7.xml"/><Relationship Id="rId13" Type="http://schemas.openxmlformats.org/officeDocument/2006/relationships/image" Target="../media/image6.jpg"/><Relationship Id="rId3" Type="http://schemas.openxmlformats.org/officeDocument/2006/relationships/tags" Target="../tags/tag2.xml"/><Relationship Id="rId7" Type="http://schemas.openxmlformats.org/officeDocument/2006/relationships/tags" Target="../tags/tag6.xml"/><Relationship Id="rId12" Type="http://schemas.openxmlformats.org/officeDocument/2006/relationships/image" Target="../media/image5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tags" Target="../tags/tag5.xml"/><Relationship Id="rId11" Type="http://schemas.openxmlformats.org/officeDocument/2006/relationships/notesSlide" Target="../notesSlides/notesSlide1.xml"/><Relationship Id="rId5" Type="http://schemas.openxmlformats.org/officeDocument/2006/relationships/tags" Target="../tags/tag4.xml"/><Relationship Id="rId10" Type="http://schemas.openxmlformats.org/officeDocument/2006/relationships/slideLayout" Target="../slideLayouts/slideLayout43.xml"/><Relationship Id="rId4" Type="http://schemas.openxmlformats.org/officeDocument/2006/relationships/tags" Target="../tags/tag3.xml"/><Relationship Id="rId9" Type="http://schemas.openxmlformats.org/officeDocument/2006/relationships/tags" Target="../tags/tag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3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tags" Target="../tags/tag11.xml"/><Relationship Id="rId7" Type="http://schemas.openxmlformats.org/officeDocument/2006/relationships/tags" Target="../tags/tag15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tags" Target="../tags/tag14.xml"/><Relationship Id="rId5" Type="http://schemas.openxmlformats.org/officeDocument/2006/relationships/tags" Target="../tags/tag13.xml"/><Relationship Id="rId10" Type="http://schemas.openxmlformats.org/officeDocument/2006/relationships/image" Target="../media/image6.jpg"/><Relationship Id="rId4" Type="http://schemas.openxmlformats.org/officeDocument/2006/relationships/tags" Target="../tags/tag12.xml"/><Relationship Id="rId9" Type="http://schemas.openxmlformats.org/officeDocument/2006/relationships/notesSlide" Target="../notesSlides/notesSlide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dubuque精美钢琴曲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246093" y="-1396459"/>
            <a:ext cx="609600" cy="6096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635BC87C-1ECE-4434-A791-2ACBC56EDB3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413" cy="6857107"/>
          </a:xfrm>
          <a:prstGeom prst="rect">
            <a:avLst/>
          </a:prstGeom>
        </p:spPr>
      </p:pic>
      <p:grpSp>
        <p:nvGrpSpPr>
          <p:cNvPr id="16" name="组合 15">
            <a:extLst>
              <a:ext uri="{FF2B5EF4-FFF2-40B4-BE49-F238E27FC236}">
                <a16:creationId xmlns:a16="http://schemas.microsoft.com/office/drawing/2014/main" id="{404C61D7-875C-4BE4-A2F8-C9474115BD1D}"/>
              </a:ext>
            </a:extLst>
          </p:cNvPr>
          <p:cNvGrpSpPr/>
          <p:nvPr/>
        </p:nvGrpSpPr>
        <p:grpSpPr>
          <a:xfrm>
            <a:off x="4194680" y="1659008"/>
            <a:ext cx="1898326" cy="3673605"/>
            <a:chOff x="4383047" y="1309664"/>
            <a:chExt cx="1888896" cy="3673605"/>
          </a:xfrm>
          <a:effectLst>
            <a:outerShdw blurRad="25400" dist="38100" dir="7080000" algn="ctr" rotWithShape="0">
              <a:srgbClr val="000000">
                <a:alpha val="0"/>
              </a:srgbClr>
            </a:outerShdw>
          </a:effectLst>
        </p:grpSpPr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id="{7F65065A-A732-4035-9261-91D365FCD679}"/>
                </a:ext>
              </a:extLst>
            </p:cNvPr>
            <p:cNvGrpSpPr/>
            <p:nvPr/>
          </p:nvGrpSpPr>
          <p:grpSpPr>
            <a:xfrm>
              <a:off x="4383047" y="1309664"/>
              <a:ext cx="1888896" cy="3673605"/>
              <a:chOff x="4383047" y="1309664"/>
              <a:chExt cx="1888896" cy="3673605"/>
            </a:xfrm>
          </p:grpSpPr>
          <p:sp>
            <p:nvSpPr>
              <p:cNvPr id="19" name="18">
                <a:extLst>
                  <a:ext uri="{FF2B5EF4-FFF2-40B4-BE49-F238E27FC236}">
                    <a16:creationId xmlns:a16="http://schemas.microsoft.com/office/drawing/2014/main" id="{878C0183-C661-42CD-A9CF-B1351153C28A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6"/>
                </p:custDataLst>
              </p:nvPr>
            </p:nvSpPr>
            <p:spPr bwMode="auto">
              <a:xfrm>
                <a:off x="4383047" y="1309664"/>
                <a:ext cx="1180022" cy="147732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9600" dirty="0">
                    <a:solidFill>
                      <a:srgbClr val="008687"/>
                    </a:solidFill>
                    <a:latin typeface="方正细谭黑简体" panose="02000000000000000000" pitchFamily="2" charset="-122"/>
                    <a:ea typeface="方正细谭黑简体" panose="02000000000000000000" pitchFamily="2" charset="-122"/>
                    <a:cs typeface="宋体" pitchFamily="2" charset="-122"/>
                  </a:rPr>
                  <a:t>你</a:t>
                </a:r>
                <a:endParaRPr lang="en-US" altLang="zh-CN" sz="9600" dirty="0">
                  <a:solidFill>
                    <a:srgbClr val="008687"/>
                  </a:solidFill>
                  <a:latin typeface="方正细谭黑简体" panose="02000000000000000000" pitchFamily="2" charset="-122"/>
                  <a:ea typeface="方正细谭黑简体" panose="02000000000000000000" pitchFamily="2" charset="-122"/>
                  <a:cs typeface="宋体" pitchFamily="2" charset="-122"/>
                </a:endParaRPr>
              </a:p>
            </p:txBody>
          </p:sp>
          <p:sp>
            <p:nvSpPr>
              <p:cNvPr id="20" name="18">
                <a:extLst>
                  <a:ext uri="{FF2B5EF4-FFF2-40B4-BE49-F238E27FC236}">
                    <a16:creationId xmlns:a16="http://schemas.microsoft.com/office/drawing/2014/main" id="{17218AB5-C5FA-4475-8C08-436D19E57C82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7"/>
                </p:custDataLst>
              </p:nvPr>
            </p:nvSpPr>
            <p:spPr bwMode="auto">
              <a:xfrm>
                <a:off x="4915839" y="2379836"/>
                <a:ext cx="1180022" cy="110799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xtLst/>
            </p:spPr>
            <p:txBody>
              <a:bodyPr wrap="square" lIns="0" tIns="0" rIns="0" bIns="0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7200" dirty="0">
                    <a:solidFill>
                      <a:srgbClr val="008687"/>
                    </a:solidFill>
                    <a:latin typeface="方正细谭黑简体" panose="02000000000000000000" pitchFamily="2" charset="-122"/>
                    <a:ea typeface="方正细谭黑简体" panose="02000000000000000000" pitchFamily="2" charset="-122"/>
                    <a:cs typeface="宋体" pitchFamily="2" charset="-122"/>
                  </a:rPr>
                  <a:t>好</a:t>
                </a:r>
                <a:endParaRPr lang="en-US" altLang="zh-CN" sz="7200" dirty="0">
                  <a:solidFill>
                    <a:srgbClr val="008687"/>
                  </a:solidFill>
                  <a:latin typeface="方正细谭黑简体" panose="02000000000000000000" pitchFamily="2" charset="-122"/>
                  <a:ea typeface="方正细谭黑简体" panose="02000000000000000000" pitchFamily="2" charset="-122"/>
                  <a:cs typeface="宋体" pitchFamily="2" charset="-122"/>
                </a:endParaRPr>
              </a:p>
            </p:txBody>
          </p:sp>
          <p:sp>
            <p:nvSpPr>
              <p:cNvPr id="21" name="18">
                <a:extLst>
                  <a:ext uri="{FF2B5EF4-FFF2-40B4-BE49-F238E27FC236}">
                    <a16:creationId xmlns:a16="http://schemas.microsoft.com/office/drawing/2014/main" id="{E8EE2DF2-7B04-4EFA-AE5A-CB67EE18F64C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8"/>
                </p:custDataLst>
              </p:nvPr>
            </p:nvSpPr>
            <p:spPr bwMode="auto">
              <a:xfrm>
                <a:off x="4508784" y="3145668"/>
                <a:ext cx="1180022" cy="110799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7200" dirty="0">
                    <a:solidFill>
                      <a:srgbClr val="008687"/>
                    </a:solidFill>
                    <a:latin typeface="方正细谭黑简体" panose="02000000000000000000" pitchFamily="2" charset="-122"/>
                    <a:ea typeface="方正细谭黑简体" panose="02000000000000000000" pitchFamily="2" charset="-122"/>
                    <a:cs typeface="宋体" pitchFamily="2" charset="-122"/>
                  </a:rPr>
                  <a:t>七</a:t>
                </a:r>
                <a:endParaRPr lang="en-US" altLang="zh-CN" sz="7200" dirty="0">
                  <a:solidFill>
                    <a:srgbClr val="008687"/>
                  </a:solidFill>
                  <a:latin typeface="方正细谭黑简体" panose="02000000000000000000" pitchFamily="2" charset="-122"/>
                  <a:ea typeface="方正细谭黑简体" panose="02000000000000000000" pitchFamily="2" charset="-122"/>
                  <a:cs typeface="宋体" pitchFamily="2" charset="-122"/>
                </a:endParaRPr>
              </a:p>
            </p:txBody>
          </p:sp>
          <p:sp>
            <p:nvSpPr>
              <p:cNvPr id="22" name="18">
                <a:extLst>
                  <a:ext uri="{FF2B5EF4-FFF2-40B4-BE49-F238E27FC236}">
                    <a16:creationId xmlns:a16="http://schemas.microsoft.com/office/drawing/2014/main" id="{02CC439C-10F6-42D2-B5FC-9E2AF91D56B6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9"/>
                </p:custDataLst>
              </p:nvPr>
            </p:nvSpPr>
            <p:spPr bwMode="auto">
              <a:xfrm>
                <a:off x="5091921" y="3875273"/>
                <a:ext cx="1180022" cy="110799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xtLst/>
            </p:spPr>
            <p:txBody>
              <a:bodyPr wrap="square" lIns="0" tIns="0" rIns="0" bIns="0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7200" dirty="0">
                    <a:solidFill>
                      <a:srgbClr val="008687"/>
                    </a:solidFill>
                    <a:latin typeface="方正细谭黑简体" panose="02000000000000000000" pitchFamily="2" charset="-122"/>
                    <a:ea typeface="方正细谭黑简体" panose="02000000000000000000" pitchFamily="2" charset="-122"/>
                    <a:cs typeface="宋体" pitchFamily="2" charset="-122"/>
                  </a:rPr>
                  <a:t>月</a:t>
                </a:r>
                <a:endParaRPr lang="en-US" altLang="zh-CN" sz="7200" dirty="0">
                  <a:solidFill>
                    <a:srgbClr val="008687"/>
                  </a:solidFill>
                  <a:latin typeface="方正细谭黑简体" panose="02000000000000000000" pitchFamily="2" charset="-122"/>
                  <a:ea typeface="方正细谭黑简体" panose="02000000000000000000" pitchFamily="2" charset="-122"/>
                  <a:cs typeface="宋体" pitchFamily="2" charset="-122"/>
                </a:endParaRPr>
              </a:p>
            </p:txBody>
          </p:sp>
        </p:grpSp>
        <p:sp>
          <p:nvSpPr>
            <p:cNvPr id="18" name="18">
              <a:extLst>
                <a:ext uri="{FF2B5EF4-FFF2-40B4-BE49-F238E27FC236}">
                  <a16:creationId xmlns:a16="http://schemas.microsoft.com/office/drawing/2014/main" id="{79D86620-8572-4540-9048-5165D87E1A70}"/>
                </a:ext>
              </a:extLst>
            </p:cNvPr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5584032" y="1463049"/>
              <a:ext cx="367497" cy="115116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eaVert" wrap="squar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dirty="0">
                  <a:solidFill>
                    <a:srgbClr val="008687"/>
                  </a:solidFill>
                  <a:latin typeface="方正细谭黑简体" panose="02000000000000000000" pitchFamily="2" charset="-122"/>
                  <a:ea typeface="方正细谭黑简体" panose="02000000000000000000" pitchFamily="2" charset="-122"/>
                  <a:cs typeface="宋体" pitchFamily="2" charset="-122"/>
                </a:rPr>
                <a:t>REPORT</a:t>
              </a: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5B624B62-1AD0-4C4D-854D-67ED22A58B71}"/>
              </a:ext>
            </a:extLst>
          </p:cNvPr>
          <p:cNvGrpSpPr/>
          <p:nvPr/>
        </p:nvGrpSpPr>
        <p:grpSpPr>
          <a:xfrm>
            <a:off x="6470399" y="1872082"/>
            <a:ext cx="1471434" cy="3895393"/>
            <a:chOff x="6576060" y="1787169"/>
            <a:chExt cx="1471434" cy="3895393"/>
          </a:xfrm>
        </p:grpSpPr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id="{E411BC1E-95D0-400D-A637-2F078AFE84E0}"/>
                </a:ext>
              </a:extLst>
            </p:cNvPr>
            <p:cNvGrpSpPr/>
            <p:nvPr/>
          </p:nvGrpSpPr>
          <p:grpSpPr>
            <a:xfrm>
              <a:off x="6576060" y="1798320"/>
              <a:ext cx="396240" cy="2302322"/>
              <a:chOff x="6576060" y="1798320"/>
              <a:chExt cx="396240" cy="2302322"/>
            </a:xfrm>
          </p:grpSpPr>
          <p:sp>
            <p:nvSpPr>
              <p:cNvPr id="26" name="矩形 25">
                <a:extLst>
                  <a:ext uri="{FF2B5EF4-FFF2-40B4-BE49-F238E27FC236}">
                    <a16:creationId xmlns:a16="http://schemas.microsoft.com/office/drawing/2014/main" id="{D091E6E3-1AB1-4D5E-BA94-E0464B9BDB4E}"/>
                  </a:ext>
                </a:extLst>
              </p:cNvPr>
              <p:cNvSpPr/>
              <p:nvPr/>
            </p:nvSpPr>
            <p:spPr>
              <a:xfrm>
                <a:off x="6576060" y="1798320"/>
                <a:ext cx="396240" cy="2302322"/>
              </a:xfrm>
              <a:prstGeom prst="rect">
                <a:avLst/>
              </a:prstGeom>
              <a:solidFill>
                <a:srgbClr val="DE519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6CBF93"/>
                  </a:solidFill>
                </a:endParaRPr>
              </a:p>
            </p:txBody>
          </p:sp>
          <p:sp>
            <p:nvSpPr>
              <p:cNvPr id="27" name="18">
                <a:extLst>
                  <a:ext uri="{FF2B5EF4-FFF2-40B4-BE49-F238E27FC236}">
                    <a16:creationId xmlns:a16="http://schemas.microsoft.com/office/drawing/2014/main" id="{80A11EC3-C025-4908-9002-06F954B3B207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4"/>
                </p:custDataLst>
              </p:nvPr>
            </p:nvSpPr>
            <p:spPr bwMode="auto">
              <a:xfrm>
                <a:off x="6651069" y="1798321"/>
                <a:ext cx="261610" cy="230232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eaVert" wrap="square" lIns="0" tIns="0" rIns="0" bIns="0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700" dirty="0">
                    <a:solidFill>
                      <a:schemeClr val="bg1"/>
                    </a:solidFill>
                    <a:latin typeface="方正细谭黑简体" panose="02000000000000000000" pitchFamily="2" charset="-122"/>
                    <a:ea typeface="方正细谭黑简体" panose="02000000000000000000" pitchFamily="2" charset="-122"/>
                    <a:cs typeface="宋体" pitchFamily="2" charset="-122"/>
                  </a:rPr>
                  <a:t>企业公司商务通用模板</a:t>
                </a:r>
                <a:endParaRPr lang="en-US" altLang="zh-CN" sz="1700" dirty="0">
                  <a:solidFill>
                    <a:schemeClr val="bg1"/>
                  </a:solidFill>
                  <a:latin typeface="方正细谭黑简体" panose="02000000000000000000" pitchFamily="2" charset="-122"/>
                  <a:ea typeface="方正细谭黑简体" panose="02000000000000000000" pitchFamily="2" charset="-122"/>
                  <a:cs typeface="宋体" pitchFamily="2" charset="-122"/>
                </a:endParaRPr>
              </a:p>
            </p:txBody>
          </p:sp>
        </p:grpSp>
        <p:sp>
          <p:nvSpPr>
            <p:cNvPr id="25" name="18">
              <a:extLst>
                <a:ext uri="{FF2B5EF4-FFF2-40B4-BE49-F238E27FC236}">
                  <a16:creationId xmlns:a16="http://schemas.microsoft.com/office/drawing/2014/main" id="{E2D6E590-D62A-4FD6-B600-6B87FD9C438D}"/>
                </a:ext>
              </a:extLst>
            </p:cNvPr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7185720" y="1787169"/>
              <a:ext cx="861774" cy="389539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eaVert" wrap="squar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rgbClr val="008687"/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宋体" pitchFamily="2" charset="-122"/>
                </a:rPr>
                <a:t>我们热爱音乐 </a:t>
              </a:r>
              <a:r>
                <a:rPr lang="en-US" altLang="zh-CN" sz="1400" dirty="0">
                  <a:solidFill>
                    <a:srgbClr val="008687"/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宋体" pitchFamily="2" charset="-122"/>
                </a:rPr>
                <a:t>/ </a:t>
              </a:r>
              <a:r>
                <a:rPr lang="zh-CN" altLang="en-US" sz="1400" dirty="0">
                  <a:solidFill>
                    <a:srgbClr val="008687"/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宋体" pitchFamily="2" charset="-122"/>
                </a:rPr>
                <a:t>关注娱乐 </a:t>
              </a:r>
              <a:r>
                <a:rPr lang="en-US" altLang="zh-CN" sz="1400" dirty="0">
                  <a:solidFill>
                    <a:srgbClr val="008687"/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宋体" pitchFamily="2" charset="-122"/>
                </a:rPr>
                <a:t>/ </a:t>
              </a:r>
              <a:r>
                <a:rPr lang="zh-CN" altLang="en-US" sz="1400" dirty="0">
                  <a:solidFill>
                    <a:srgbClr val="008687"/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宋体" pitchFamily="2" charset="-122"/>
                </a:rPr>
                <a:t>钟爱设计，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rgbClr val="008687"/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宋体" pitchFamily="2" charset="-122"/>
                </a:rPr>
                <a:t>我们用更专业、更专注，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rgbClr val="008687"/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宋体" pitchFamily="2" charset="-122"/>
                </a:rPr>
                <a:t>夏天热力邀请你各我们一起，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rgbClr val="008687"/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宋体" pitchFamily="2" charset="-122"/>
                </a:rPr>
                <a:t>缔造感官世界中独一无二的完美设计</a:t>
              </a:r>
              <a:r>
                <a:rPr lang="en-US" altLang="zh-CN" sz="1400" dirty="0">
                  <a:solidFill>
                    <a:srgbClr val="008687"/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宋体" pitchFamily="2" charset="-122"/>
                </a:rPr>
                <a:t>……</a:t>
              </a:r>
            </a:p>
          </p:txBody>
        </p:sp>
      </p:grpSp>
      <p:sp>
        <p:nvSpPr>
          <p:cNvPr id="28" name="矩形 27">
            <a:extLst>
              <a:ext uri="{FF2B5EF4-FFF2-40B4-BE49-F238E27FC236}">
                <a16:creationId xmlns:a16="http://schemas.microsoft.com/office/drawing/2014/main" id="{94232C46-4523-4A5B-BE39-A164C2EDF102}"/>
              </a:ext>
            </a:extLst>
          </p:cNvPr>
          <p:cNvSpPr/>
          <p:nvPr/>
        </p:nvSpPr>
        <p:spPr>
          <a:xfrm rot="10800000">
            <a:off x="6202674" y="1883232"/>
            <a:ext cx="45719" cy="3119093"/>
          </a:xfrm>
          <a:prstGeom prst="rect">
            <a:avLst/>
          </a:prstGeom>
          <a:solidFill>
            <a:srgbClr val="0086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6CBF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21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1000">
        <p14:warp dir="in"/>
      </p:transition>
    </mc:Choice>
    <mc:Fallback xmlns="">
      <p:transition spd="slow" advClick="0" advTm="1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1" fill="hold"/>
                                            <p:tgtEl>
                                              <p:spTgt spid="62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7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9" dur="12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1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5" presetID="2" presetClass="entr" presetSubtype="8" fill="hold" nodeType="after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1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1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0" presetID="2" presetClass="entr" presetSubtype="1" fill="hold" nodeType="after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2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23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100000" numSld="999">
                    <p:cTn id="24" repeatCount="indefinite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62"/>
                    </p:tgtEl>
                  </p:cMediaNode>
                </p:audio>
              </p:childTnLst>
            </p:cTn>
          </p:par>
        </p:tnLst>
        <p:bldLst>
          <p:bldP spid="2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1" fill="hold"/>
                                            <p:tgtEl>
                                              <p:spTgt spid="62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7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9" dur="12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1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100000" numSld="999">
                    <p:cTn id="24" repeatCount="indefinite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62"/>
                    </p:tgtEl>
                  </p:cMediaNode>
                </p:audio>
              </p:childTnLst>
            </p:cTn>
          </p:par>
        </p:tnLst>
        <p:bldLst>
          <p:bldP spid="28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id="{F3A5B513-53EF-4889-B51C-F0AA32DEDBB0}"/>
              </a:ext>
            </a:extLst>
          </p:cNvPr>
          <p:cNvGrpSpPr/>
          <p:nvPr/>
        </p:nvGrpSpPr>
        <p:grpSpPr>
          <a:xfrm>
            <a:off x="0" y="0"/>
            <a:ext cx="12190413" cy="1181100"/>
            <a:chOff x="0" y="0"/>
            <a:chExt cx="12190413" cy="1181100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0AFA6600-CF8B-466D-ABCC-8740AD5E811E}"/>
                </a:ext>
              </a:extLst>
            </p:cNvPr>
            <p:cNvSpPr/>
            <p:nvPr/>
          </p:nvSpPr>
          <p:spPr>
            <a:xfrm>
              <a:off x="0" y="0"/>
              <a:ext cx="12190413" cy="1181100"/>
            </a:xfrm>
            <a:prstGeom prst="rect">
              <a:avLst/>
            </a:prstGeom>
            <a:solidFill>
              <a:srgbClr val="0086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TextBox 8">
              <a:extLst>
                <a:ext uri="{FF2B5EF4-FFF2-40B4-BE49-F238E27FC236}">
                  <a16:creationId xmlns:a16="http://schemas.microsoft.com/office/drawing/2014/main" id="{13DBA660-C22A-4E93-9E1C-33D2B617F9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57856" y="271311"/>
              <a:ext cx="3255323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加入标题描述</a:t>
              </a:r>
            </a:p>
          </p:txBody>
        </p:sp>
        <p:sp>
          <p:nvSpPr>
            <p:cNvPr id="8" name="TextBox 8">
              <a:extLst>
                <a:ext uri="{FF2B5EF4-FFF2-40B4-BE49-F238E27FC236}">
                  <a16:creationId xmlns:a16="http://schemas.microsoft.com/office/drawing/2014/main" id="{9B913B7B-01D2-4B04-A373-3570557D07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57857" y="750310"/>
              <a:ext cx="3255323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/>
            <a:p>
              <a:pPr algn="ctr" eaLnBrk="1" hangingPunct="1"/>
              <a:r>
                <a:rPr lang="en-US" altLang="zh-CN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id="{2636153B-E6D4-4FD0-929C-D1ED479D1E94}"/>
              </a:ext>
            </a:extLst>
          </p:cNvPr>
          <p:cNvGrpSpPr/>
          <p:nvPr/>
        </p:nvGrpSpPr>
        <p:grpSpPr>
          <a:xfrm>
            <a:off x="1483187" y="2205253"/>
            <a:ext cx="3634851" cy="3795369"/>
            <a:chOff x="4063354" y="1787807"/>
            <a:chExt cx="3796678" cy="3964344"/>
          </a:xfrm>
        </p:grpSpPr>
        <p:sp>
          <p:nvSpPr>
            <p:cNvPr id="10" name="TextBox 34">
              <a:extLst>
                <a:ext uri="{FF2B5EF4-FFF2-40B4-BE49-F238E27FC236}">
                  <a16:creationId xmlns:a16="http://schemas.microsoft.com/office/drawing/2014/main" id="{FA49E706-780D-41E3-A184-47C75B374012}"/>
                </a:ext>
              </a:extLst>
            </p:cNvPr>
            <p:cNvSpPr txBox="1"/>
            <p:nvPr/>
          </p:nvSpPr>
          <p:spPr>
            <a:xfrm>
              <a:off x="6724901" y="3453623"/>
              <a:ext cx="950293" cy="6565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121889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100" kern="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文字</a:t>
              </a:r>
              <a:endParaRPr lang="en-US" altLang="zh-CN" sz="2100" kern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defTabSz="121889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100" kern="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内容</a:t>
              </a:r>
            </a:p>
          </p:txBody>
        </p:sp>
        <p:sp>
          <p:nvSpPr>
            <p:cNvPr id="11" name="矩形 2">
              <a:extLst>
                <a:ext uri="{FF2B5EF4-FFF2-40B4-BE49-F238E27FC236}">
                  <a16:creationId xmlns:a16="http://schemas.microsoft.com/office/drawing/2014/main" id="{F65C5FE9-F2CE-4ED7-8F31-A19699ABC9C9}"/>
                </a:ext>
              </a:extLst>
            </p:cNvPr>
            <p:cNvSpPr/>
            <p:nvPr/>
          </p:nvSpPr>
          <p:spPr>
            <a:xfrm rot="2700000">
              <a:off x="5748200" y="2677058"/>
              <a:ext cx="2112072" cy="2111593"/>
            </a:xfrm>
            <a:custGeom>
              <a:avLst/>
              <a:gdLst/>
              <a:ahLst/>
              <a:cxnLst/>
              <a:rect l="l" t="t" r="r" b="b"/>
              <a:pathLst>
                <a:path w="1584176" h="1584176">
                  <a:moveTo>
                    <a:pt x="231381" y="231381"/>
                  </a:moveTo>
                  <a:lnTo>
                    <a:pt x="231381" y="1352795"/>
                  </a:lnTo>
                  <a:lnTo>
                    <a:pt x="1352795" y="1352795"/>
                  </a:lnTo>
                  <a:lnTo>
                    <a:pt x="1352795" y="231381"/>
                  </a:lnTo>
                  <a:close/>
                  <a:moveTo>
                    <a:pt x="0" y="0"/>
                  </a:moveTo>
                  <a:lnTo>
                    <a:pt x="1584176" y="0"/>
                  </a:lnTo>
                  <a:lnTo>
                    <a:pt x="1584176" y="1584176"/>
                  </a:lnTo>
                  <a:lnTo>
                    <a:pt x="0" y="1584176"/>
                  </a:lnTo>
                  <a:close/>
                </a:path>
              </a:pathLst>
            </a:custGeom>
            <a:solidFill>
              <a:srgbClr val="DE5193"/>
            </a:solidFill>
            <a:ln w="25400" cap="flat" cmpd="sng" algn="ctr">
              <a:noFill/>
              <a:prstDash val="solid"/>
            </a:ln>
            <a:effectLst/>
          </p:spPr>
          <p:txBody>
            <a:bodyPr lIns="121890" tIns="60945" rIns="121890" bIns="60945" rtlCol="0" anchor="ctr"/>
            <a:lstStyle/>
            <a:p>
              <a:pPr defTabSz="121889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b="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12" name="矩形 2">
              <a:extLst>
                <a:ext uri="{FF2B5EF4-FFF2-40B4-BE49-F238E27FC236}">
                  <a16:creationId xmlns:a16="http://schemas.microsoft.com/office/drawing/2014/main" id="{13C039A5-9316-423F-A71E-ACF54B893526}"/>
                </a:ext>
              </a:extLst>
            </p:cNvPr>
            <p:cNvSpPr/>
            <p:nvPr/>
          </p:nvSpPr>
          <p:spPr>
            <a:xfrm rot="2700000">
              <a:off x="4063115" y="2677058"/>
              <a:ext cx="2112072" cy="2111593"/>
            </a:xfrm>
            <a:custGeom>
              <a:avLst/>
              <a:gdLst/>
              <a:ahLst/>
              <a:cxnLst/>
              <a:rect l="l" t="t" r="r" b="b"/>
              <a:pathLst>
                <a:path w="1584176" h="1584176">
                  <a:moveTo>
                    <a:pt x="231381" y="231381"/>
                  </a:moveTo>
                  <a:lnTo>
                    <a:pt x="231381" y="1352795"/>
                  </a:lnTo>
                  <a:lnTo>
                    <a:pt x="1352795" y="1352795"/>
                  </a:lnTo>
                  <a:lnTo>
                    <a:pt x="1352795" y="231381"/>
                  </a:lnTo>
                  <a:close/>
                  <a:moveTo>
                    <a:pt x="0" y="0"/>
                  </a:moveTo>
                  <a:lnTo>
                    <a:pt x="1584176" y="0"/>
                  </a:lnTo>
                  <a:lnTo>
                    <a:pt x="1584176" y="1584176"/>
                  </a:lnTo>
                  <a:lnTo>
                    <a:pt x="0" y="1584176"/>
                  </a:lnTo>
                  <a:close/>
                </a:path>
              </a:pathLst>
            </a:custGeom>
            <a:solidFill>
              <a:srgbClr val="008687"/>
            </a:solidFill>
            <a:ln w="25400" cap="flat" cmpd="sng" algn="ctr">
              <a:noFill/>
              <a:prstDash val="solid"/>
            </a:ln>
            <a:effectLst/>
          </p:spPr>
          <p:txBody>
            <a:bodyPr lIns="121890" tIns="60945" rIns="121890" bIns="60945" rtlCol="0" anchor="ctr"/>
            <a:lstStyle/>
            <a:p>
              <a:pPr defTabSz="121889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b="0" kern="0" dirty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13" name="TextBox 37">
              <a:extLst>
                <a:ext uri="{FF2B5EF4-FFF2-40B4-BE49-F238E27FC236}">
                  <a16:creationId xmlns:a16="http://schemas.microsoft.com/office/drawing/2014/main" id="{F7590026-9D96-47DD-8847-79F5FF662B90}"/>
                </a:ext>
              </a:extLst>
            </p:cNvPr>
            <p:cNvSpPr txBox="1"/>
            <p:nvPr/>
          </p:nvSpPr>
          <p:spPr>
            <a:xfrm>
              <a:off x="4431940" y="3433557"/>
              <a:ext cx="950293" cy="6565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121889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100" kern="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文字</a:t>
              </a:r>
              <a:endParaRPr lang="en-US" altLang="zh-CN" sz="2100" kern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defTabSz="121889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100" kern="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内容</a:t>
              </a: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C118521C-ECBD-4623-B0A3-DE96BA71E6B8}"/>
                </a:ext>
              </a:extLst>
            </p:cNvPr>
            <p:cNvSpPr/>
            <p:nvPr/>
          </p:nvSpPr>
          <p:spPr>
            <a:xfrm rot="2700000">
              <a:off x="5681996" y="1787870"/>
              <a:ext cx="559394" cy="559267"/>
            </a:xfrm>
            <a:prstGeom prst="rect">
              <a:avLst/>
            </a:prstGeom>
            <a:solidFill>
              <a:srgbClr val="008687"/>
            </a:solidFill>
            <a:ln w="25400" cap="flat" cmpd="sng" algn="ctr">
              <a:noFill/>
              <a:prstDash val="solid"/>
            </a:ln>
            <a:effectLst/>
          </p:spPr>
          <p:txBody>
            <a:bodyPr lIns="121890" tIns="60945" rIns="121890" bIns="60945" rtlCol="0" anchor="ctr"/>
            <a:lstStyle/>
            <a:p>
              <a:pPr defTabSz="121889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b="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D546D994-1E0D-4AF3-AB65-91B6F662E111}"/>
                </a:ext>
              </a:extLst>
            </p:cNvPr>
            <p:cNvSpPr/>
            <p:nvPr/>
          </p:nvSpPr>
          <p:spPr>
            <a:xfrm rot="2700000">
              <a:off x="5681996" y="5192820"/>
              <a:ext cx="559394" cy="559267"/>
            </a:xfrm>
            <a:prstGeom prst="rect">
              <a:avLst/>
            </a:prstGeom>
            <a:solidFill>
              <a:srgbClr val="DE5193"/>
            </a:solidFill>
            <a:ln w="25400" cap="flat" cmpd="sng" algn="ctr">
              <a:noFill/>
              <a:prstDash val="solid"/>
            </a:ln>
            <a:effectLst/>
          </p:spPr>
          <p:txBody>
            <a:bodyPr lIns="121890" tIns="60945" rIns="121890" bIns="60945" rtlCol="0" anchor="ctr"/>
            <a:lstStyle/>
            <a:p>
              <a:pPr defTabSz="121889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b="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57176225-7B21-4B2F-9726-375C0A7B1A0E}"/>
              </a:ext>
            </a:extLst>
          </p:cNvPr>
          <p:cNvGrpSpPr/>
          <p:nvPr/>
        </p:nvGrpSpPr>
        <p:grpSpPr>
          <a:xfrm>
            <a:off x="5612606" y="2094378"/>
            <a:ext cx="5882104" cy="4226896"/>
            <a:chOff x="5094699" y="1879620"/>
            <a:chExt cx="6570783" cy="4721785"/>
          </a:xfrm>
        </p:grpSpPr>
        <p:cxnSp>
          <p:nvCxnSpPr>
            <p:cNvPr id="17" name="直接连接符 84">
              <a:extLst>
                <a:ext uri="{FF2B5EF4-FFF2-40B4-BE49-F238E27FC236}">
                  <a16:creationId xmlns:a16="http://schemas.microsoft.com/office/drawing/2014/main" id="{2712D3DC-0D47-4CC6-92E9-F272F2BC40AC}"/>
                </a:ext>
              </a:extLst>
            </p:cNvPr>
            <p:cNvCxnSpPr/>
            <p:nvPr/>
          </p:nvCxnSpPr>
          <p:spPr>
            <a:xfrm flipH="1">
              <a:off x="5295045" y="3591013"/>
              <a:ext cx="6370437" cy="1"/>
            </a:xfrm>
            <a:prstGeom prst="line">
              <a:avLst/>
            </a:prstGeom>
            <a:ln w="25400">
              <a:solidFill>
                <a:schemeClr val="bg1">
                  <a:lumMod val="50000"/>
                </a:schemeClr>
              </a:solidFill>
              <a:prstDash val="sysDot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85">
              <a:extLst>
                <a:ext uri="{FF2B5EF4-FFF2-40B4-BE49-F238E27FC236}">
                  <a16:creationId xmlns:a16="http://schemas.microsoft.com/office/drawing/2014/main" id="{00B4FF70-08B7-4046-A3DD-18EB2222B4F8}"/>
                </a:ext>
              </a:extLst>
            </p:cNvPr>
            <p:cNvCxnSpPr/>
            <p:nvPr/>
          </p:nvCxnSpPr>
          <p:spPr>
            <a:xfrm flipH="1">
              <a:off x="5295045" y="4937896"/>
              <a:ext cx="6370437" cy="1"/>
            </a:xfrm>
            <a:prstGeom prst="line">
              <a:avLst/>
            </a:prstGeom>
            <a:ln w="25400">
              <a:solidFill>
                <a:schemeClr val="bg1">
                  <a:lumMod val="50000"/>
                </a:schemeClr>
              </a:solidFill>
              <a:prstDash val="sysDot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87">
              <a:extLst>
                <a:ext uri="{FF2B5EF4-FFF2-40B4-BE49-F238E27FC236}">
                  <a16:creationId xmlns:a16="http://schemas.microsoft.com/office/drawing/2014/main" id="{70CCAB52-BE70-4726-AFAD-52C49D003B91}"/>
                </a:ext>
              </a:extLst>
            </p:cNvPr>
            <p:cNvCxnSpPr/>
            <p:nvPr/>
          </p:nvCxnSpPr>
          <p:spPr>
            <a:xfrm flipH="1" flipV="1">
              <a:off x="5094699" y="1879620"/>
              <a:ext cx="1" cy="4721785"/>
            </a:xfrm>
            <a:prstGeom prst="line">
              <a:avLst/>
            </a:prstGeom>
            <a:ln w="25400">
              <a:solidFill>
                <a:schemeClr val="bg1">
                  <a:lumMod val="50000"/>
                </a:schemeClr>
              </a:solidFill>
              <a:prstDash val="sysDot"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文本框 5">
              <a:extLst>
                <a:ext uri="{FF2B5EF4-FFF2-40B4-BE49-F238E27FC236}">
                  <a16:creationId xmlns:a16="http://schemas.microsoft.com/office/drawing/2014/main" id="{A12C3A24-8EC8-42E2-A2E6-54DC59DD3156}"/>
                </a:ext>
              </a:extLst>
            </p:cNvPr>
            <p:cNvSpPr txBox="1"/>
            <p:nvPr/>
          </p:nvSpPr>
          <p:spPr>
            <a:xfrm>
              <a:off x="5554712" y="2241495"/>
              <a:ext cx="1554670" cy="1031432"/>
            </a:xfrm>
            <a:prstGeom prst="rect">
              <a:avLst/>
            </a:prstGeom>
            <a:noFill/>
          </p:spPr>
          <p:txBody>
            <a:bodyPr wrap="none" lIns="91439" tIns="45719" rIns="91439" bIns="45719" rtlCol="0">
              <a:spAutoFit/>
            </a:bodyPr>
            <a:lstStyle/>
            <a:p>
              <a:pPr defTabSz="914354"/>
              <a:r>
                <a:rPr lang="en-US" altLang="zh-CN" sz="5400" b="1" dirty="0">
                  <a:solidFill>
                    <a:srgbClr val="008687"/>
                  </a:solidFill>
                  <a:latin typeface="Calibri"/>
                  <a:ea typeface="宋体"/>
                </a:rPr>
                <a:t>46%</a:t>
              </a:r>
              <a:endParaRPr lang="zh-CN" altLang="en-US" sz="5400" b="1" dirty="0">
                <a:solidFill>
                  <a:srgbClr val="008687"/>
                </a:solidFill>
                <a:latin typeface="Calibri"/>
                <a:ea typeface="宋体"/>
              </a:endParaRPr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id="{61A48A18-B483-4891-BB5A-C55A99FE1D4F}"/>
                </a:ext>
              </a:extLst>
            </p:cNvPr>
            <p:cNvSpPr/>
            <p:nvPr/>
          </p:nvSpPr>
          <p:spPr>
            <a:xfrm>
              <a:off x="6980101" y="2386752"/>
              <a:ext cx="4453572" cy="907660"/>
            </a:xfrm>
            <a:prstGeom prst="rect">
              <a:avLst/>
            </a:prstGeom>
          </p:spPr>
          <p:txBody>
            <a:bodyPr wrap="square" lIns="91439" tIns="45719" rIns="91439" bIns="45719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+mj-ea"/>
                </a:rPr>
                <a:t>标题数字等都可以通过点击和重新输入进行更改，顶部“开始”面板中可以对字体、字号、颜色、行距等进行修改。建议正文字号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+mj-ea"/>
                </a:rPr>
                <a:t>10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+mj-ea"/>
                </a:rPr>
                <a:t>，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+mj-ea"/>
                </a:rPr>
                <a:t>1.3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+mj-ea"/>
                </a:rPr>
                <a:t>倍行距。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2" name="文本框 6">
              <a:extLst>
                <a:ext uri="{FF2B5EF4-FFF2-40B4-BE49-F238E27FC236}">
                  <a16:creationId xmlns:a16="http://schemas.microsoft.com/office/drawing/2014/main" id="{5349A171-794B-4D22-95CC-CD9280708F5F}"/>
                </a:ext>
              </a:extLst>
            </p:cNvPr>
            <p:cNvSpPr txBox="1"/>
            <p:nvPr/>
          </p:nvSpPr>
          <p:spPr>
            <a:xfrm>
              <a:off x="5554712" y="3690299"/>
              <a:ext cx="1554670" cy="1031432"/>
            </a:xfrm>
            <a:prstGeom prst="rect">
              <a:avLst/>
            </a:prstGeom>
            <a:noFill/>
          </p:spPr>
          <p:txBody>
            <a:bodyPr wrap="none" lIns="91439" tIns="45719" rIns="91439" bIns="45719" rtlCol="0">
              <a:spAutoFit/>
            </a:bodyPr>
            <a:lstStyle/>
            <a:p>
              <a:pPr defTabSz="914354"/>
              <a:r>
                <a:rPr lang="en-US" altLang="zh-CN" sz="5400" b="1" dirty="0">
                  <a:solidFill>
                    <a:srgbClr val="DE5193"/>
                  </a:solidFill>
                  <a:latin typeface="Calibri"/>
                  <a:ea typeface="宋体"/>
                </a:rPr>
                <a:t>56%</a:t>
              </a:r>
              <a:endParaRPr lang="zh-CN" altLang="en-US" sz="5400" b="1" dirty="0">
                <a:solidFill>
                  <a:srgbClr val="DE5193"/>
                </a:solidFill>
                <a:latin typeface="Calibri"/>
                <a:ea typeface="宋体"/>
              </a:endParaRPr>
            </a:p>
          </p:txBody>
        </p:sp>
        <p:sp>
          <p:nvSpPr>
            <p:cNvPr id="23" name="矩形 22">
              <a:extLst>
                <a:ext uri="{FF2B5EF4-FFF2-40B4-BE49-F238E27FC236}">
                  <a16:creationId xmlns:a16="http://schemas.microsoft.com/office/drawing/2014/main" id="{99BB9A9B-5E02-464A-8A90-C1E9D93430E7}"/>
                </a:ext>
              </a:extLst>
            </p:cNvPr>
            <p:cNvSpPr/>
            <p:nvPr/>
          </p:nvSpPr>
          <p:spPr>
            <a:xfrm>
              <a:off x="6980101" y="3824939"/>
              <a:ext cx="4453572" cy="907660"/>
            </a:xfrm>
            <a:prstGeom prst="rect">
              <a:avLst/>
            </a:prstGeom>
          </p:spPr>
          <p:txBody>
            <a:bodyPr wrap="square" lIns="91439" tIns="45719" rIns="91439" bIns="45719">
              <a:spAutoFit/>
            </a:bodyPr>
            <a:lstStyle/>
            <a:p>
              <a:pPr defTabSz="914354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/>
                </a:rPr>
                <a:t>标题数字等都可以通过点击和重新输入进行更改，顶部“开始”面板中可以对字体、字号、颜色、行距等进行修改。建议正文字号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微软雅黑"/>
                </a:rPr>
                <a:t>10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/>
                </a:rPr>
                <a:t>，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微软雅黑"/>
                </a:rPr>
                <a:t>1.3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/>
                </a:rPr>
                <a:t>倍行距。</a:t>
              </a:r>
              <a:endParaRPr lang="zh-CN" altLang="en-US" dirty="0">
                <a:solidFill>
                  <a:schemeClr val="bg1">
                    <a:lumMod val="50000"/>
                  </a:schemeClr>
                </a:solidFill>
                <a:latin typeface="Calibri"/>
                <a:ea typeface="宋体"/>
              </a:endParaRPr>
            </a:p>
          </p:txBody>
        </p:sp>
        <p:sp>
          <p:nvSpPr>
            <p:cNvPr id="24" name="文本框 7">
              <a:extLst>
                <a:ext uri="{FF2B5EF4-FFF2-40B4-BE49-F238E27FC236}">
                  <a16:creationId xmlns:a16="http://schemas.microsoft.com/office/drawing/2014/main" id="{A537B362-B6F3-4AD4-ADA6-371E308F8E6A}"/>
                </a:ext>
              </a:extLst>
            </p:cNvPr>
            <p:cNvSpPr txBox="1"/>
            <p:nvPr/>
          </p:nvSpPr>
          <p:spPr>
            <a:xfrm>
              <a:off x="5554712" y="4904871"/>
              <a:ext cx="1554670" cy="1031432"/>
            </a:xfrm>
            <a:prstGeom prst="rect">
              <a:avLst/>
            </a:prstGeom>
            <a:noFill/>
          </p:spPr>
          <p:txBody>
            <a:bodyPr wrap="none" lIns="91439" tIns="45719" rIns="91439" bIns="45719" rtlCol="0">
              <a:spAutoFit/>
            </a:bodyPr>
            <a:lstStyle/>
            <a:p>
              <a:pPr defTabSz="914354"/>
              <a:r>
                <a:rPr lang="en-US" altLang="zh-CN" sz="5400" b="1" dirty="0">
                  <a:solidFill>
                    <a:srgbClr val="008687"/>
                  </a:solidFill>
                  <a:latin typeface="Calibri"/>
                  <a:ea typeface="宋体"/>
                </a:rPr>
                <a:t>66%</a:t>
              </a:r>
              <a:endParaRPr lang="zh-CN" altLang="en-US" sz="5400" b="1" dirty="0">
                <a:solidFill>
                  <a:srgbClr val="008687"/>
                </a:solidFill>
                <a:latin typeface="Calibri"/>
                <a:ea typeface="宋体"/>
              </a:endParaRPr>
            </a:p>
          </p:txBody>
        </p:sp>
        <p:sp>
          <p:nvSpPr>
            <p:cNvPr id="25" name="矩形 24">
              <a:extLst>
                <a:ext uri="{FF2B5EF4-FFF2-40B4-BE49-F238E27FC236}">
                  <a16:creationId xmlns:a16="http://schemas.microsoft.com/office/drawing/2014/main" id="{2E18A4C9-94E2-41B6-A4B6-8223D4716244}"/>
                </a:ext>
              </a:extLst>
            </p:cNvPr>
            <p:cNvSpPr/>
            <p:nvPr/>
          </p:nvSpPr>
          <p:spPr>
            <a:xfrm>
              <a:off x="6980101" y="5017324"/>
              <a:ext cx="4453572" cy="907660"/>
            </a:xfrm>
            <a:prstGeom prst="rect">
              <a:avLst/>
            </a:prstGeom>
          </p:spPr>
          <p:txBody>
            <a:bodyPr wrap="square" lIns="91439" tIns="45719" rIns="91439" bIns="45719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/>
                </a:rPr>
                <a:t>标题数字等都可以通过点击和重新输入进行更改，顶部“开始”面板中可以对字体、字号、颜色、行距等进行修改。建议正文字号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微软雅黑"/>
                </a:rPr>
                <a:t>10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/>
                </a:rPr>
                <a:t>，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微软雅黑"/>
                </a:rPr>
                <a:t>1.3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/>
                </a:rPr>
                <a:t>倍行距。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4822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id="{F3A5B513-53EF-4889-B51C-F0AA32DEDBB0}"/>
              </a:ext>
            </a:extLst>
          </p:cNvPr>
          <p:cNvGrpSpPr/>
          <p:nvPr/>
        </p:nvGrpSpPr>
        <p:grpSpPr>
          <a:xfrm>
            <a:off x="0" y="0"/>
            <a:ext cx="12190413" cy="1181100"/>
            <a:chOff x="0" y="0"/>
            <a:chExt cx="12190413" cy="1181100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0AFA6600-CF8B-466D-ABCC-8740AD5E811E}"/>
                </a:ext>
              </a:extLst>
            </p:cNvPr>
            <p:cNvSpPr/>
            <p:nvPr/>
          </p:nvSpPr>
          <p:spPr>
            <a:xfrm>
              <a:off x="0" y="0"/>
              <a:ext cx="12190413" cy="1181100"/>
            </a:xfrm>
            <a:prstGeom prst="rect">
              <a:avLst/>
            </a:prstGeom>
            <a:solidFill>
              <a:srgbClr val="0086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TextBox 8">
              <a:extLst>
                <a:ext uri="{FF2B5EF4-FFF2-40B4-BE49-F238E27FC236}">
                  <a16:creationId xmlns:a16="http://schemas.microsoft.com/office/drawing/2014/main" id="{13DBA660-C22A-4E93-9E1C-33D2B617F9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57856" y="271311"/>
              <a:ext cx="3255323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加入标题描述</a:t>
              </a:r>
            </a:p>
          </p:txBody>
        </p:sp>
        <p:sp>
          <p:nvSpPr>
            <p:cNvPr id="8" name="TextBox 8">
              <a:extLst>
                <a:ext uri="{FF2B5EF4-FFF2-40B4-BE49-F238E27FC236}">
                  <a16:creationId xmlns:a16="http://schemas.microsoft.com/office/drawing/2014/main" id="{9B913B7B-01D2-4B04-A373-3570557D07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57857" y="750310"/>
              <a:ext cx="3255323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/>
            <a:p>
              <a:pPr algn="ctr" eaLnBrk="1" hangingPunct="1"/>
              <a:r>
                <a:rPr lang="en-US" altLang="zh-CN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9" name="Arc 9">
            <a:extLst>
              <a:ext uri="{FF2B5EF4-FFF2-40B4-BE49-F238E27FC236}">
                <a16:creationId xmlns:a16="http://schemas.microsoft.com/office/drawing/2014/main" id="{E1640DDB-8EFF-4CFE-8D62-8CB56D76EE67}"/>
              </a:ext>
            </a:extLst>
          </p:cNvPr>
          <p:cNvSpPr/>
          <p:nvPr/>
        </p:nvSpPr>
        <p:spPr>
          <a:xfrm>
            <a:off x="7239932" y="2484694"/>
            <a:ext cx="3257550" cy="3257550"/>
          </a:xfrm>
          <a:prstGeom prst="arc">
            <a:avLst>
              <a:gd name="adj1" fmla="val 16178588"/>
              <a:gd name="adj2" fmla="val 3649785"/>
            </a:avLst>
          </a:prstGeom>
          <a:ln w="254000">
            <a:solidFill>
              <a:srgbClr val="0086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c 10">
            <a:extLst>
              <a:ext uri="{FF2B5EF4-FFF2-40B4-BE49-F238E27FC236}">
                <a16:creationId xmlns:a16="http://schemas.microsoft.com/office/drawing/2014/main" id="{1586F0C2-CE76-4432-9652-811997BECE1F}"/>
              </a:ext>
            </a:extLst>
          </p:cNvPr>
          <p:cNvSpPr/>
          <p:nvPr/>
        </p:nvSpPr>
        <p:spPr>
          <a:xfrm>
            <a:off x="7511395" y="2756157"/>
            <a:ext cx="2714625" cy="2714625"/>
          </a:xfrm>
          <a:prstGeom prst="arc">
            <a:avLst>
              <a:gd name="adj1" fmla="val 16200006"/>
              <a:gd name="adj2" fmla="val 5273743"/>
            </a:avLst>
          </a:prstGeom>
          <a:ln w="254000">
            <a:solidFill>
              <a:srgbClr val="DE51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c 12">
            <a:extLst>
              <a:ext uri="{FF2B5EF4-FFF2-40B4-BE49-F238E27FC236}">
                <a16:creationId xmlns:a16="http://schemas.microsoft.com/office/drawing/2014/main" id="{D8EF20CF-4AD7-443F-B1A2-45BDFBE7A6E3}"/>
              </a:ext>
            </a:extLst>
          </p:cNvPr>
          <p:cNvSpPr/>
          <p:nvPr/>
        </p:nvSpPr>
        <p:spPr>
          <a:xfrm>
            <a:off x="7780571" y="3025333"/>
            <a:ext cx="2176272" cy="2176272"/>
          </a:xfrm>
          <a:prstGeom prst="arc">
            <a:avLst>
              <a:gd name="adj1" fmla="val 16200000"/>
              <a:gd name="adj2" fmla="val 7316301"/>
            </a:avLst>
          </a:prstGeom>
          <a:ln w="254000">
            <a:solidFill>
              <a:srgbClr val="0086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c 13">
            <a:extLst>
              <a:ext uri="{FF2B5EF4-FFF2-40B4-BE49-F238E27FC236}">
                <a16:creationId xmlns:a16="http://schemas.microsoft.com/office/drawing/2014/main" id="{1B88C6AF-93B6-45BE-993B-A9C7AC9F523A}"/>
              </a:ext>
            </a:extLst>
          </p:cNvPr>
          <p:cNvSpPr/>
          <p:nvPr/>
        </p:nvSpPr>
        <p:spPr>
          <a:xfrm>
            <a:off x="8050319" y="3295081"/>
            <a:ext cx="1636776" cy="1636776"/>
          </a:xfrm>
          <a:prstGeom prst="arc">
            <a:avLst>
              <a:gd name="adj1" fmla="val 16201532"/>
              <a:gd name="adj2" fmla="val 9499492"/>
            </a:avLst>
          </a:prstGeom>
          <a:ln w="254000">
            <a:solidFill>
              <a:srgbClr val="DE51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5">
            <a:extLst>
              <a:ext uri="{FF2B5EF4-FFF2-40B4-BE49-F238E27FC236}">
                <a16:creationId xmlns:a16="http://schemas.microsoft.com/office/drawing/2014/main" id="{9A6C9899-AFED-4CB6-89CC-F5FC5C2BA517}"/>
              </a:ext>
            </a:extLst>
          </p:cNvPr>
          <p:cNvSpPr txBox="1"/>
          <p:nvPr/>
        </p:nvSpPr>
        <p:spPr>
          <a:xfrm>
            <a:off x="8394125" y="2374515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85%</a:t>
            </a:r>
          </a:p>
        </p:txBody>
      </p:sp>
      <p:sp>
        <p:nvSpPr>
          <p:cNvPr id="14" name="TextBox 16">
            <a:extLst>
              <a:ext uri="{FF2B5EF4-FFF2-40B4-BE49-F238E27FC236}">
                <a16:creationId xmlns:a16="http://schemas.microsoft.com/office/drawing/2014/main" id="{8CF26297-3A04-4504-8B88-E22286B64A5A}"/>
              </a:ext>
            </a:extLst>
          </p:cNvPr>
          <p:cNvSpPr txBox="1"/>
          <p:nvPr/>
        </p:nvSpPr>
        <p:spPr>
          <a:xfrm>
            <a:off x="8394125" y="2643702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63%</a:t>
            </a:r>
          </a:p>
        </p:txBody>
      </p:sp>
      <p:sp>
        <p:nvSpPr>
          <p:cNvPr id="15" name="TextBox 17">
            <a:extLst>
              <a:ext uri="{FF2B5EF4-FFF2-40B4-BE49-F238E27FC236}">
                <a16:creationId xmlns:a16="http://schemas.microsoft.com/office/drawing/2014/main" id="{A3CC2E25-2A50-4AFD-B94E-DDA4F6098939}"/>
              </a:ext>
            </a:extLst>
          </p:cNvPr>
          <p:cNvSpPr txBox="1"/>
          <p:nvPr/>
        </p:nvSpPr>
        <p:spPr>
          <a:xfrm>
            <a:off x="8394125" y="2913128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78%</a:t>
            </a:r>
          </a:p>
        </p:txBody>
      </p:sp>
      <p:sp>
        <p:nvSpPr>
          <p:cNvPr id="16" name="TextBox 18">
            <a:extLst>
              <a:ext uri="{FF2B5EF4-FFF2-40B4-BE49-F238E27FC236}">
                <a16:creationId xmlns:a16="http://schemas.microsoft.com/office/drawing/2014/main" id="{2AAFB681-38FA-4A41-94CF-5351B4C673DD}"/>
              </a:ext>
            </a:extLst>
          </p:cNvPr>
          <p:cNvSpPr txBox="1"/>
          <p:nvPr/>
        </p:nvSpPr>
        <p:spPr>
          <a:xfrm>
            <a:off x="8394125" y="3182554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55%</a:t>
            </a:r>
          </a:p>
        </p:txBody>
      </p:sp>
      <p:sp>
        <p:nvSpPr>
          <p:cNvPr id="17" name="Rectangle 18">
            <a:extLst>
              <a:ext uri="{FF2B5EF4-FFF2-40B4-BE49-F238E27FC236}">
                <a16:creationId xmlns:a16="http://schemas.microsoft.com/office/drawing/2014/main" id="{7E5A5570-EE84-46E1-861E-8D700FE66A62}"/>
              </a:ext>
            </a:extLst>
          </p:cNvPr>
          <p:cNvSpPr/>
          <p:nvPr/>
        </p:nvSpPr>
        <p:spPr>
          <a:xfrm>
            <a:off x="7699892" y="3976651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Rectangle 19">
            <a:extLst>
              <a:ext uri="{FF2B5EF4-FFF2-40B4-BE49-F238E27FC236}">
                <a16:creationId xmlns:a16="http://schemas.microsoft.com/office/drawing/2014/main" id="{AB564FEA-1E5C-4DB7-8E9C-610141A6DD82}"/>
              </a:ext>
            </a:extLst>
          </p:cNvPr>
          <p:cNvSpPr/>
          <p:nvPr/>
        </p:nvSpPr>
        <p:spPr>
          <a:xfrm>
            <a:off x="7727885" y="4803183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Rectangle 20">
            <a:extLst>
              <a:ext uri="{FF2B5EF4-FFF2-40B4-BE49-F238E27FC236}">
                <a16:creationId xmlns:a16="http://schemas.microsoft.com/office/drawing/2014/main" id="{D98680CB-B7DF-4F4C-A39C-722636FA5462}"/>
              </a:ext>
            </a:extLst>
          </p:cNvPr>
          <p:cNvSpPr/>
          <p:nvPr/>
        </p:nvSpPr>
        <p:spPr>
          <a:xfrm>
            <a:off x="8242235" y="5346891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Rectangle 21">
            <a:extLst>
              <a:ext uri="{FF2B5EF4-FFF2-40B4-BE49-F238E27FC236}">
                <a16:creationId xmlns:a16="http://schemas.microsoft.com/office/drawing/2014/main" id="{659F66F6-ACED-4B75-A7B9-0AE584316F80}"/>
              </a:ext>
            </a:extLst>
          </p:cNvPr>
          <p:cNvSpPr/>
          <p:nvPr/>
        </p:nvSpPr>
        <p:spPr>
          <a:xfrm>
            <a:off x="9042335" y="5488983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Group 22">
            <a:extLst>
              <a:ext uri="{FF2B5EF4-FFF2-40B4-BE49-F238E27FC236}">
                <a16:creationId xmlns:a16="http://schemas.microsoft.com/office/drawing/2014/main" id="{C7CC5567-FAE0-4A62-801B-2947C5B68B83}"/>
              </a:ext>
            </a:extLst>
          </p:cNvPr>
          <p:cNvGrpSpPr/>
          <p:nvPr/>
        </p:nvGrpSpPr>
        <p:grpSpPr>
          <a:xfrm>
            <a:off x="1975879" y="2045040"/>
            <a:ext cx="5029200" cy="4040737"/>
            <a:chOff x="1066800" y="1536573"/>
            <a:chExt cx="5029200" cy="4040737"/>
          </a:xfrm>
        </p:grpSpPr>
        <p:sp>
          <p:nvSpPr>
            <p:cNvPr id="22" name="Rectangle 23">
              <a:extLst>
                <a:ext uri="{FF2B5EF4-FFF2-40B4-BE49-F238E27FC236}">
                  <a16:creationId xmlns:a16="http://schemas.microsoft.com/office/drawing/2014/main" id="{655B7A0C-3CA4-4A71-941C-5556D2B1D329}"/>
                </a:ext>
              </a:extLst>
            </p:cNvPr>
            <p:cNvSpPr/>
            <p:nvPr/>
          </p:nvSpPr>
          <p:spPr>
            <a:xfrm>
              <a:off x="1066800" y="1536573"/>
              <a:ext cx="41870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chemeClr val="bg1">
                      <a:lumMod val="50000"/>
                    </a:schemeClr>
                  </a:solidFill>
                  <a:latin typeface="FontAwesome" pitchFamily="2" charset="0"/>
                </a:rPr>
                <a:t>01</a:t>
              </a:r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3" name="TextBox 25">
              <a:extLst>
                <a:ext uri="{FF2B5EF4-FFF2-40B4-BE49-F238E27FC236}">
                  <a16:creationId xmlns:a16="http://schemas.microsoft.com/office/drawing/2014/main" id="{433193BE-48B8-4A0F-BE4E-6670CB6AE399}"/>
                </a:ext>
              </a:extLst>
            </p:cNvPr>
            <p:cNvSpPr txBox="1"/>
            <p:nvPr/>
          </p:nvSpPr>
          <p:spPr>
            <a:xfrm>
              <a:off x="1466268" y="1598128"/>
              <a:ext cx="154561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chemeClr val="bg1">
                      <a:lumMod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SOCIAL: WORK TITLE</a:t>
              </a:r>
            </a:p>
          </p:txBody>
        </p:sp>
        <p:sp>
          <p:nvSpPr>
            <p:cNvPr id="24" name="Rectangle 25">
              <a:extLst>
                <a:ext uri="{FF2B5EF4-FFF2-40B4-BE49-F238E27FC236}">
                  <a16:creationId xmlns:a16="http://schemas.microsoft.com/office/drawing/2014/main" id="{6FD3AF63-31F7-44B6-8E8E-ED4CB642FF33}"/>
                </a:ext>
              </a:extLst>
            </p:cNvPr>
            <p:cNvSpPr/>
            <p:nvPr/>
          </p:nvSpPr>
          <p:spPr>
            <a:xfrm>
              <a:off x="1466268" y="1844349"/>
              <a:ext cx="4629732" cy="4216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1000">
                  <a:solidFill>
                    <a:schemeClr val="bg1">
                      <a:lumMod val="50000"/>
                    </a:schemeClr>
                  </a:solidFill>
                  <a:latin typeface="Open Sans" panose="020B0606030504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Raw denim typewriter Carles irony. Helvetica farers Blue Bottle, distery vero you probably haven’t heard of them disrupt. Pariatur meh vegan.</a:t>
              </a:r>
              <a:endParaRPr lang="en-US" sz="100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Rectangle 26">
              <a:extLst>
                <a:ext uri="{FF2B5EF4-FFF2-40B4-BE49-F238E27FC236}">
                  <a16:creationId xmlns:a16="http://schemas.microsoft.com/office/drawing/2014/main" id="{D822A8DE-0CC4-4138-97C3-DC3C485A5A7F}"/>
                </a:ext>
              </a:extLst>
            </p:cNvPr>
            <p:cNvSpPr/>
            <p:nvPr/>
          </p:nvSpPr>
          <p:spPr>
            <a:xfrm>
              <a:off x="1076659" y="2641805"/>
              <a:ext cx="41870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chemeClr val="bg1">
                      <a:lumMod val="50000"/>
                    </a:schemeClr>
                  </a:solidFill>
                  <a:latin typeface="FontAwesome" pitchFamily="2" charset="0"/>
                </a:rPr>
                <a:t>02</a:t>
              </a:r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6" name="TextBox 28">
              <a:extLst>
                <a:ext uri="{FF2B5EF4-FFF2-40B4-BE49-F238E27FC236}">
                  <a16:creationId xmlns:a16="http://schemas.microsoft.com/office/drawing/2014/main" id="{71184F4B-2A77-4EA1-9D06-BA4D34359540}"/>
                </a:ext>
              </a:extLst>
            </p:cNvPr>
            <p:cNvSpPr txBox="1"/>
            <p:nvPr/>
          </p:nvSpPr>
          <p:spPr>
            <a:xfrm>
              <a:off x="1466268" y="2705803"/>
              <a:ext cx="183896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>
                  <a:solidFill>
                    <a:schemeClr val="bg1">
                      <a:lumMod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MARKETING: WORK TITLE</a:t>
              </a:r>
            </a:p>
          </p:txBody>
        </p:sp>
        <p:sp>
          <p:nvSpPr>
            <p:cNvPr id="27" name="Rectangle 28">
              <a:extLst>
                <a:ext uri="{FF2B5EF4-FFF2-40B4-BE49-F238E27FC236}">
                  <a16:creationId xmlns:a16="http://schemas.microsoft.com/office/drawing/2014/main" id="{21524282-A47A-4C67-A2B9-44B0FA2099C1}"/>
                </a:ext>
              </a:extLst>
            </p:cNvPr>
            <p:cNvSpPr/>
            <p:nvPr/>
          </p:nvSpPr>
          <p:spPr>
            <a:xfrm>
              <a:off x="1466268" y="2952024"/>
              <a:ext cx="4629732" cy="4216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1000">
                  <a:solidFill>
                    <a:schemeClr val="bg1">
                      <a:lumMod val="50000"/>
                    </a:schemeClr>
                  </a:solidFill>
                  <a:latin typeface="Open Sans" panose="020B0606030504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Raw denim typewriter Carles irony. Helvetica farers Blue Bottle, distery vero you probably haven’t heard of them disrupt. Pariatur meh vegan.</a:t>
              </a:r>
              <a:endParaRPr lang="en-US" sz="100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Rectangle 29">
              <a:extLst>
                <a:ext uri="{FF2B5EF4-FFF2-40B4-BE49-F238E27FC236}">
                  <a16:creationId xmlns:a16="http://schemas.microsoft.com/office/drawing/2014/main" id="{812A9991-CD4F-4630-923E-53BC671F3D25}"/>
                </a:ext>
              </a:extLst>
            </p:cNvPr>
            <p:cNvSpPr/>
            <p:nvPr/>
          </p:nvSpPr>
          <p:spPr>
            <a:xfrm>
              <a:off x="1067014" y="3746467"/>
              <a:ext cx="41870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chemeClr val="bg1">
                      <a:lumMod val="50000"/>
                    </a:schemeClr>
                  </a:solidFill>
                  <a:latin typeface="FontAwesome" pitchFamily="2" charset="0"/>
                </a:rPr>
                <a:t>03</a:t>
              </a:r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9" name="TextBox 31">
              <a:extLst>
                <a:ext uri="{FF2B5EF4-FFF2-40B4-BE49-F238E27FC236}">
                  <a16:creationId xmlns:a16="http://schemas.microsoft.com/office/drawing/2014/main" id="{5FC6F1F8-2B6D-474E-AE31-ABD7FED98B9D}"/>
                </a:ext>
              </a:extLst>
            </p:cNvPr>
            <p:cNvSpPr txBox="1"/>
            <p:nvPr/>
          </p:nvSpPr>
          <p:spPr>
            <a:xfrm>
              <a:off x="1466268" y="3752451"/>
              <a:ext cx="168026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>
                  <a:solidFill>
                    <a:schemeClr val="bg1">
                      <a:lumMod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WEB SITE: WORK TITLE</a:t>
              </a:r>
            </a:p>
          </p:txBody>
        </p:sp>
        <p:sp>
          <p:nvSpPr>
            <p:cNvPr id="30" name="Rectangle 31">
              <a:extLst>
                <a:ext uri="{FF2B5EF4-FFF2-40B4-BE49-F238E27FC236}">
                  <a16:creationId xmlns:a16="http://schemas.microsoft.com/office/drawing/2014/main" id="{9959407A-1B7F-4389-943E-C93ACA35F056}"/>
                </a:ext>
              </a:extLst>
            </p:cNvPr>
            <p:cNvSpPr/>
            <p:nvPr/>
          </p:nvSpPr>
          <p:spPr>
            <a:xfrm>
              <a:off x="1466268" y="3998672"/>
              <a:ext cx="4629732" cy="4216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1000">
                  <a:solidFill>
                    <a:schemeClr val="bg1">
                      <a:lumMod val="50000"/>
                    </a:schemeClr>
                  </a:solidFill>
                  <a:latin typeface="Open Sans" panose="020B0606030504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Raw denim typewriter Carles irony. Helvetica farers Blue Bottle, distery vero you probably haven’t heard of them disrupt. Pariatur meh vegan.</a:t>
              </a:r>
              <a:endParaRPr lang="en-US" sz="100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Rectangle 32">
              <a:extLst>
                <a:ext uri="{FF2B5EF4-FFF2-40B4-BE49-F238E27FC236}">
                  <a16:creationId xmlns:a16="http://schemas.microsoft.com/office/drawing/2014/main" id="{F9344FE5-213B-4800-AB6D-ED16A5660BC5}"/>
                </a:ext>
              </a:extLst>
            </p:cNvPr>
            <p:cNvSpPr/>
            <p:nvPr/>
          </p:nvSpPr>
          <p:spPr>
            <a:xfrm>
              <a:off x="1094291" y="4851129"/>
              <a:ext cx="41870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chemeClr val="bg1">
                      <a:lumMod val="50000"/>
                    </a:schemeClr>
                  </a:solidFill>
                  <a:latin typeface="FontAwesome" pitchFamily="2" charset="0"/>
                </a:rPr>
                <a:t>04</a:t>
              </a:r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2" name="TextBox 34">
              <a:extLst>
                <a:ext uri="{FF2B5EF4-FFF2-40B4-BE49-F238E27FC236}">
                  <a16:creationId xmlns:a16="http://schemas.microsoft.com/office/drawing/2014/main" id="{C210F8FD-CB8D-43D5-AE88-365E754807EA}"/>
                </a:ext>
              </a:extLst>
            </p:cNvPr>
            <p:cNvSpPr txBox="1"/>
            <p:nvPr/>
          </p:nvSpPr>
          <p:spPr>
            <a:xfrm>
              <a:off x="1466268" y="4909435"/>
              <a:ext cx="185018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>
                  <a:solidFill>
                    <a:schemeClr val="bg1">
                      <a:lumMod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DEVELOPED: WORK TITLE</a:t>
              </a:r>
            </a:p>
          </p:txBody>
        </p:sp>
        <p:sp>
          <p:nvSpPr>
            <p:cNvPr id="33" name="Rectangle 34">
              <a:extLst>
                <a:ext uri="{FF2B5EF4-FFF2-40B4-BE49-F238E27FC236}">
                  <a16:creationId xmlns:a16="http://schemas.microsoft.com/office/drawing/2014/main" id="{DB0AB887-5F90-44FA-9685-0E4975815EAA}"/>
                </a:ext>
              </a:extLst>
            </p:cNvPr>
            <p:cNvSpPr/>
            <p:nvPr/>
          </p:nvSpPr>
          <p:spPr>
            <a:xfrm>
              <a:off x="1466268" y="5155656"/>
              <a:ext cx="4629732" cy="4216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1000">
                  <a:solidFill>
                    <a:schemeClr val="bg1">
                      <a:lumMod val="50000"/>
                    </a:schemeClr>
                  </a:solidFill>
                  <a:latin typeface="Open Sans" panose="020B0606030504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Raw denim typewriter Carles irony. Helvetica farers Blue Bottle, distery vero you probably haven’t heard of them disrupt. Pariatur meh vegan.</a:t>
              </a:r>
              <a:endParaRPr lang="en-US" sz="100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58612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5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75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25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75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0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250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500"/>
                            </p:stCondLst>
                            <p:childTnLst>
                              <p:par>
                                <p:cTn id="8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id="{F3A5B513-53EF-4889-B51C-F0AA32DEDBB0}"/>
              </a:ext>
            </a:extLst>
          </p:cNvPr>
          <p:cNvGrpSpPr/>
          <p:nvPr/>
        </p:nvGrpSpPr>
        <p:grpSpPr>
          <a:xfrm>
            <a:off x="0" y="0"/>
            <a:ext cx="12190413" cy="1181100"/>
            <a:chOff x="0" y="0"/>
            <a:chExt cx="12190413" cy="1181100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0AFA6600-CF8B-466D-ABCC-8740AD5E811E}"/>
                </a:ext>
              </a:extLst>
            </p:cNvPr>
            <p:cNvSpPr/>
            <p:nvPr/>
          </p:nvSpPr>
          <p:spPr>
            <a:xfrm>
              <a:off x="0" y="0"/>
              <a:ext cx="12190413" cy="1181100"/>
            </a:xfrm>
            <a:prstGeom prst="rect">
              <a:avLst/>
            </a:prstGeom>
            <a:solidFill>
              <a:srgbClr val="0086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TextBox 8">
              <a:extLst>
                <a:ext uri="{FF2B5EF4-FFF2-40B4-BE49-F238E27FC236}">
                  <a16:creationId xmlns:a16="http://schemas.microsoft.com/office/drawing/2014/main" id="{13DBA660-C22A-4E93-9E1C-33D2B617F9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57856" y="271311"/>
              <a:ext cx="3255323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加入标题描述</a:t>
              </a:r>
            </a:p>
          </p:txBody>
        </p:sp>
        <p:sp>
          <p:nvSpPr>
            <p:cNvPr id="8" name="TextBox 8">
              <a:extLst>
                <a:ext uri="{FF2B5EF4-FFF2-40B4-BE49-F238E27FC236}">
                  <a16:creationId xmlns:a16="http://schemas.microsoft.com/office/drawing/2014/main" id="{9B913B7B-01D2-4B04-A373-3570557D07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57857" y="750310"/>
              <a:ext cx="3255323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/>
            <a:p>
              <a:pPr algn="ctr" eaLnBrk="1" hangingPunct="1"/>
              <a:r>
                <a:rPr lang="en-US" altLang="zh-CN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id="{9F57406D-7ED7-4CDC-8994-E9691EF46145}"/>
              </a:ext>
            </a:extLst>
          </p:cNvPr>
          <p:cNvGrpSpPr/>
          <p:nvPr/>
        </p:nvGrpSpPr>
        <p:grpSpPr>
          <a:xfrm>
            <a:off x="6139955" y="2481477"/>
            <a:ext cx="4444570" cy="3175567"/>
            <a:chOff x="2313611" y="2453266"/>
            <a:chExt cx="4723536" cy="3374883"/>
          </a:xfrm>
        </p:grpSpPr>
        <p:sp>
          <p:nvSpPr>
            <p:cNvPr id="10" name="圆角矩形 9">
              <a:extLst>
                <a:ext uri="{FF2B5EF4-FFF2-40B4-BE49-F238E27FC236}">
                  <a16:creationId xmlns:a16="http://schemas.microsoft.com/office/drawing/2014/main" id="{D8330FCE-7EA8-4B0F-8758-7FE49B7CF54A}"/>
                </a:ext>
              </a:extLst>
            </p:cNvPr>
            <p:cNvSpPr/>
            <p:nvPr/>
          </p:nvSpPr>
          <p:spPr>
            <a:xfrm>
              <a:off x="2313611" y="2453266"/>
              <a:ext cx="1925001" cy="521109"/>
            </a:xfrm>
            <a:prstGeom prst="roundRect">
              <a:avLst/>
            </a:prstGeom>
            <a:solidFill>
              <a:srgbClr val="0086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1200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圆角矩形 10">
              <a:extLst>
                <a:ext uri="{FF2B5EF4-FFF2-40B4-BE49-F238E27FC236}">
                  <a16:creationId xmlns:a16="http://schemas.microsoft.com/office/drawing/2014/main" id="{5E4DDE69-80FC-4247-9646-DE482952B3AE}"/>
                </a:ext>
              </a:extLst>
            </p:cNvPr>
            <p:cNvSpPr/>
            <p:nvPr/>
          </p:nvSpPr>
          <p:spPr>
            <a:xfrm>
              <a:off x="2313611" y="3308163"/>
              <a:ext cx="1925001" cy="522179"/>
            </a:xfrm>
            <a:prstGeom prst="roundRect">
              <a:avLst/>
            </a:prstGeom>
            <a:solidFill>
              <a:srgbClr val="DE51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1200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圆角矩形 11">
              <a:extLst>
                <a:ext uri="{FF2B5EF4-FFF2-40B4-BE49-F238E27FC236}">
                  <a16:creationId xmlns:a16="http://schemas.microsoft.com/office/drawing/2014/main" id="{6EE2883B-28AE-43F1-BF55-4E547C635B99}"/>
                </a:ext>
              </a:extLst>
            </p:cNvPr>
            <p:cNvSpPr/>
            <p:nvPr/>
          </p:nvSpPr>
          <p:spPr>
            <a:xfrm>
              <a:off x="2313611" y="4241118"/>
              <a:ext cx="1925001" cy="522179"/>
            </a:xfrm>
            <a:prstGeom prst="roundRect">
              <a:avLst/>
            </a:prstGeom>
            <a:solidFill>
              <a:srgbClr val="0086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1200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1099FF1C-4414-40CE-8891-72EA7A935487}"/>
                </a:ext>
              </a:extLst>
            </p:cNvPr>
            <p:cNvSpPr/>
            <p:nvPr/>
          </p:nvSpPr>
          <p:spPr>
            <a:xfrm>
              <a:off x="2632826" y="2507838"/>
              <a:ext cx="1286571" cy="42522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zh-CN" altLang="en-US" sz="2000" noProof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加入标题</a:t>
              </a:r>
            </a:p>
          </p:txBody>
        </p:sp>
        <p:sp>
          <p:nvSpPr>
            <p:cNvPr id="14" name="文本框 60">
              <a:extLst>
                <a:ext uri="{FF2B5EF4-FFF2-40B4-BE49-F238E27FC236}">
                  <a16:creationId xmlns:a16="http://schemas.microsoft.com/office/drawing/2014/main" id="{993ADA07-FEF4-4943-BA99-8A3DF7E16D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1409" y="2453266"/>
              <a:ext cx="2381997" cy="1022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1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方正姚体" panose="02010601030101010101" pitchFamily="2" charset="-122"/>
                </a:rPr>
                <a:t>MORE  THAN  TEMPLATE</a:t>
              </a:r>
              <a:endParaRPr lang="zh-CN" altLang="en-US" sz="11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endParaRPr>
            </a:p>
            <a:p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方正姚体" panose="02010601030101010101" pitchFamily="2" charset="-122"/>
                </a:rPr>
                <a:t>Click here to add  you to the </a:t>
              </a:r>
              <a:endPara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endParaRPr>
            </a:p>
            <a:p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方正姚体" panose="02010601030101010101" pitchFamily="2" charset="-122"/>
                </a:rPr>
                <a:t>Center of the  narrative thought</a:t>
              </a:r>
            </a:p>
            <a:p>
              <a:endPara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  <a:p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5" name="文本框 60">
              <a:extLst>
                <a:ext uri="{FF2B5EF4-FFF2-40B4-BE49-F238E27FC236}">
                  <a16:creationId xmlns:a16="http://schemas.microsoft.com/office/drawing/2014/main" id="{1853A3AD-4A9E-4118-B900-2ECED4F490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5150" y="3308162"/>
              <a:ext cx="2381997" cy="1022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1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方正姚体" panose="02010601030101010101" pitchFamily="2" charset="-122"/>
                </a:rPr>
                <a:t>MORE  THAN  TEMPLATE</a:t>
              </a:r>
              <a:endParaRPr lang="zh-CN" altLang="en-US" sz="11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endParaRPr>
            </a:p>
            <a:p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方正姚体" panose="02010601030101010101" pitchFamily="2" charset="-122"/>
                </a:rPr>
                <a:t>Click here to add  you to the </a:t>
              </a:r>
              <a:endPara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endParaRPr>
            </a:p>
            <a:p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方正姚体" panose="02010601030101010101" pitchFamily="2" charset="-122"/>
                </a:rPr>
                <a:t>Center of the  narrative thought</a:t>
              </a:r>
            </a:p>
            <a:p>
              <a:endPara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  <a:p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" name="文本框 60">
              <a:extLst>
                <a:ext uri="{FF2B5EF4-FFF2-40B4-BE49-F238E27FC236}">
                  <a16:creationId xmlns:a16="http://schemas.microsoft.com/office/drawing/2014/main" id="{2E76D007-E194-4334-AEE9-0DE994E78C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1409" y="4241118"/>
              <a:ext cx="2381997" cy="1022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1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方正姚体" panose="02010601030101010101" pitchFamily="2" charset="-122"/>
                </a:rPr>
                <a:t>MORE  THAN  TEMPLATE</a:t>
              </a:r>
              <a:endParaRPr lang="zh-CN" altLang="en-US" sz="11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endParaRPr>
            </a:p>
            <a:p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方正姚体" panose="02010601030101010101" pitchFamily="2" charset="-122"/>
                </a:rPr>
                <a:t>Click here to add  you to the </a:t>
              </a:r>
              <a:endPara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endParaRPr>
            </a:p>
            <a:p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方正姚体" panose="02010601030101010101" pitchFamily="2" charset="-122"/>
                </a:rPr>
                <a:t>Center of the  narrative thought</a:t>
              </a:r>
            </a:p>
            <a:p>
              <a:endPara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  <a:p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id="{2253AA05-99F8-4C05-9323-03E36A9594A9}"/>
                </a:ext>
              </a:extLst>
            </p:cNvPr>
            <p:cNvSpPr/>
            <p:nvPr/>
          </p:nvSpPr>
          <p:spPr>
            <a:xfrm>
              <a:off x="2632824" y="3362715"/>
              <a:ext cx="1286571" cy="42522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zh-CN" altLang="en-US" sz="2000" noProof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加入标题</a:t>
              </a:r>
            </a:p>
          </p:txBody>
        </p: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id="{B40C6F5A-4EEB-4D1D-B711-72913D405EE3}"/>
                </a:ext>
              </a:extLst>
            </p:cNvPr>
            <p:cNvSpPr/>
            <p:nvPr/>
          </p:nvSpPr>
          <p:spPr>
            <a:xfrm>
              <a:off x="2632824" y="4298880"/>
              <a:ext cx="1286571" cy="42522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zh-CN" altLang="en-US" sz="2000" noProof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加入标题</a:t>
              </a:r>
            </a:p>
          </p:txBody>
        </p:sp>
        <p:sp>
          <p:nvSpPr>
            <p:cNvPr id="19" name="圆角矩形 11">
              <a:extLst>
                <a:ext uri="{FF2B5EF4-FFF2-40B4-BE49-F238E27FC236}">
                  <a16:creationId xmlns:a16="http://schemas.microsoft.com/office/drawing/2014/main" id="{C980F73E-DAD5-4358-BAF7-A21195700E7A}"/>
                </a:ext>
              </a:extLst>
            </p:cNvPr>
            <p:cNvSpPr/>
            <p:nvPr/>
          </p:nvSpPr>
          <p:spPr>
            <a:xfrm>
              <a:off x="2313611" y="5206670"/>
              <a:ext cx="1925001" cy="522179"/>
            </a:xfrm>
            <a:prstGeom prst="roundRect">
              <a:avLst/>
            </a:prstGeom>
            <a:solidFill>
              <a:srgbClr val="DE51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1200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文本框 60">
              <a:extLst>
                <a:ext uri="{FF2B5EF4-FFF2-40B4-BE49-F238E27FC236}">
                  <a16:creationId xmlns:a16="http://schemas.microsoft.com/office/drawing/2014/main" id="{4BD4271E-97F9-473C-8BCC-7ABB2D0004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1409" y="5206670"/>
              <a:ext cx="2381997" cy="6214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1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方正姚体" panose="02010601030101010101" pitchFamily="2" charset="-122"/>
                </a:rPr>
                <a:t>MORE  THAN  TEMPLATE</a:t>
              </a:r>
              <a:endParaRPr lang="zh-CN" altLang="en-US" sz="11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endParaRPr>
            </a:p>
            <a:p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方正姚体" panose="02010601030101010101" pitchFamily="2" charset="-122"/>
                </a:rPr>
                <a:t>Click here to add  you to the </a:t>
              </a:r>
              <a:endPara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endParaRPr>
            </a:p>
            <a:p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方正姚体" panose="02010601030101010101" pitchFamily="2" charset="-122"/>
                </a:rPr>
                <a:t>Center of the  narrative thought</a:t>
              </a:r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id="{1DB353CA-9C03-4010-AE4F-EA1240D6C15D}"/>
                </a:ext>
              </a:extLst>
            </p:cNvPr>
            <p:cNvSpPr/>
            <p:nvPr/>
          </p:nvSpPr>
          <p:spPr>
            <a:xfrm>
              <a:off x="2632824" y="5264432"/>
              <a:ext cx="1286571" cy="42522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zh-CN" altLang="en-US" sz="2000" noProof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加入标题</a:t>
              </a:r>
            </a:p>
          </p:txBody>
        </p:sp>
      </p:grpSp>
      <p:sp>
        <p:nvSpPr>
          <p:cNvPr id="22" name="菱形 21">
            <a:extLst>
              <a:ext uri="{FF2B5EF4-FFF2-40B4-BE49-F238E27FC236}">
                <a16:creationId xmlns:a16="http://schemas.microsoft.com/office/drawing/2014/main" id="{4F0D41B3-3C9E-4A0F-B681-56A020495A6D}"/>
              </a:ext>
            </a:extLst>
          </p:cNvPr>
          <p:cNvSpPr/>
          <p:nvPr/>
        </p:nvSpPr>
        <p:spPr>
          <a:xfrm>
            <a:off x="1683020" y="2100857"/>
            <a:ext cx="3816424" cy="3816424"/>
          </a:xfrm>
          <a:prstGeom prst="diamond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23" name="圆角矩形 43">
            <a:extLst>
              <a:ext uri="{FF2B5EF4-FFF2-40B4-BE49-F238E27FC236}">
                <a16:creationId xmlns:a16="http://schemas.microsoft.com/office/drawing/2014/main" id="{EF66A5CA-715A-48AF-92BE-C81E236E29C7}"/>
              </a:ext>
            </a:extLst>
          </p:cNvPr>
          <p:cNvSpPr/>
          <p:nvPr/>
        </p:nvSpPr>
        <p:spPr>
          <a:xfrm>
            <a:off x="3739510" y="2604913"/>
            <a:ext cx="1368152" cy="1368152"/>
          </a:xfrm>
          <a:prstGeom prst="roundRect">
            <a:avLst/>
          </a:prstGeom>
          <a:solidFill>
            <a:srgbClr val="DE51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24" name="圆角矩形 44">
            <a:extLst>
              <a:ext uri="{FF2B5EF4-FFF2-40B4-BE49-F238E27FC236}">
                <a16:creationId xmlns:a16="http://schemas.microsoft.com/office/drawing/2014/main" id="{A141B18C-C465-4787-B040-25A8B49E4E86}"/>
              </a:ext>
            </a:extLst>
          </p:cNvPr>
          <p:cNvSpPr/>
          <p:nvPr/>
        </p:nvSpPr>
        <p:spPr>
          <a:xfrm>
            <a:off x="2115068" y="4117081"/>
            <a:ext cx="1368152" cy="1368152"/>
          </a:xfrm>
          <a:prstGeom prst="roundRect">
            <a:avLst/>
          </a:prstGeom>
          <a:solidFill>
            <a:srgbClr val="DE51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25" name="圆角矩形 45">
            <a:extLst>
              <a:ext uri="{FF2B5EF4-FFF2-40B4-BE49-F238E27FC236}">
                <a16:creationId xmlns:a16="http://schemas.microsoft.com/office/drawing/2014/main" id="{06D2E38C-42DD-4B49-A7F4-67C9C20AB8BD}"/>
              </a:ext>
            </a:extLst>
          </p:cNvPr>
          <p:cNvSpPr/>
          <p:nvPr/>
        </p:nvSpPr>
        <p:spPr>
          <a:xfrm>
            <a:off x="2115068" y="2604913"/>
            <a:ext cx="1368152" cy="1368152"/>
          </a:xfrm>
          <a:prstGeom prst="roundRect">
            <a:avLst/>
          </a:prstGeom>
          <a:solidFill>
            <a:srgbClr val="0086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26" name="圆角矩形 46">
            <a:extLst>
              <a:ext uri="{FF2B5EF4-FFF2-40B4-BE49-F238E27FC236}">
                <a16:creationId xmlns:a16="http://schemas.microsoft.com/office/drawing/2014/main" id="{32FB444E-F871-4A4C-9C77-3C09F25C3F40}"/>
              </a:ext>
            </a:extLst>
          </p:cNvPr>
          <p:cNvSpPr/>
          <p:nvPr/>
        </p:nvSpPr>
        <p:spPr>
          <a:xfrm>
            <a:off x="3739510" y="4117081"/>
            <a:ext cx="1368152" cy="1368152"/>
          </a:xfrm>
          <a:prstGeom prst="roundRect">
            <a:avLst/>
          </a:prstGeom>
          <a:solidFill>
            <a:srgbClr val="0086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27" name="TextBox 47">
            <a:extLst>
              <a:ext uri="{FF2B5EF4-FFF2-40B4-BE49-F238E27FC236}">
                <a16:creationId xmlns:a16="http://schemas.microsoft.com/office/drawing/2014/main" id="{1677CF96-CD7A-4CB5-A547-6A73E4E8740A}"/>
              </a:ext>
            </a:extLst>
          </p:cNvPr>
          <p:cNvSpPr txBox="1"/>
          <p:nvPr/>
        </p:nvSpPr>
        <p:spPr>
          <a:xfrm>
            <a:off x="2403100" y="2649626"/>
            <a:ext cx="80182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S</a:t>
            </a:r>
            <a:endParaRPr lang="zh-CN" altLang="en-US" sz="8000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28" name="TextBox 48">
            <a:extLst>
              <a:ext uri="{FF2B5EF4-FFF2-40B4-BE49-F238E27FC236}">
                <a16:creationId xmlns:a16="http://schemas.microsoft.com/office/drawing/2014/main" id="{54948C87-236A-44BB-855C-B8047E1EED1C}"/>
              </a:ext>
            </a:extLst>
          </p:cNvPr>
          <p:cNvSpPr txBox="1"/>
          <p:nvPr/>
        </p:nvSpPr>
        <p:spPr>
          <a:xfrm>
            <a:off x="3789262" y="2649626"/>
            <a:ext cx="128913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W</a:t>
            </a:r>
            <a:endParaRPr lang="zh-CN" altLang="en-US" sz="8000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29" name="TextBox 49">
            <a:extLst>
              <a:ext uri="{FF2B5EF4-FFF2-40B4-BE49-F238E27FC236}">
                <a16:creationId xmlns:a16="http://schemas.microsoft.com/office/drawing/2014/main" id="{619F904B-BBA3-4371-A857-54D4D8C50A91}"/>
              </a:ext>
            </a:extLst>
          </p:cNvPr>
          <p:cNvSpPr txBox="1"/>
          <p:nvPr/>
        </p:nvSpPr>
        <p:spPr>
          <a:xfrm>
            <a:off x="2286824" y="4147213"/>
            <a:ext cx="102463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O</a:t>
            </a:r>
            <a:endParaRPr lang="zh-CN" altLang="en-US" sz="8000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30" name="TextBox 50">
            <a:extLst>
              <a:ext uri="{FF2B5EF4-FFF2-40B4-BE49-F238E27FC236}">
                <a16:creationId xmlns:a16="http://schemas.microsoft.com/office/drawing/2014/main" id="{8322B35E-3DBC-4FD6-B632-B75355CED6F7}"/>
              </a:ext>
            </a:extLst>
          </p:cNvPr>
          <p:cNvSpPr txBox="1"/>
          <p:nvPr/>
        </p:nvSpPr>
        <p:spPr>
          <a:xfrm>
            <a:off x="4010652" y="4161794"/>
            <a:ext cx="82586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T</a:t>
            </a:r>
            <a:endParaRPr lang="zh-CN" altLang="en-US" sz="8000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23466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25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 animBg="1"/>
      <p:bldP spid="26" grpId="0" animBg="1"/>
      <p:bldP spid="27" grpId="0"/>
      <p:bldP spid="28" grpId="0"/>
      <p:bldP spid="29" grpId="0"/>
      <p:bldP spid="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id="{F3A5B513-53EF-4889-B51C-F0AA32DEDBB0}"/>
              </a:ext>
            </a:extLst>
          </p:cNvPr>
          <p:cNvGrpSpPr/>
          <p:nvPr/>
        </p:nvGrpSpPr>
        <p:grpSpPr>
          <a:xfrm>
            <a:off x="0" y="0"/>
            <a:ext cx="12190413" cy="1181100"/>
            <a:chOff x="0" y="0"/>
            <a:chExt cx="12190413" cy="1181100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0AFA6600-CF8B-466D-ABCC-8740AD5E811E}"/>
                </a:ext>
              </a:extLst>
            </p:cNvPr>
            <p:cNvSpPr/>
            <p:nvPr/>
          </p:nvSpPr>
          <p:spPr>
            <a:xfrm>
              <a:off x="0" y="0"/>
              <a:ext cx="12190413" cy="1181100"/>
            </a:xfrm>
            <a:prstGeom prst="rect">
              <a:avLst/>
            </a:prstGeom>
            <a:solidFill>
              <a:srgbClr val="0086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TextBox 8">
              <a:extLst>
                <a:ext uri="{FF2B5EF4-FFF2-40B4-BE49-F238E27FC236}">
                  <a16:creationId xmlns:a16="http://schemas.microsoft.com/office/drawing/2014/main" id="{13DBA660-C22A-4E93-9E1C-33D2B617F9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57856" y="271311"/>
              <a:ext cx="3255323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加入标题描述</a:t>
              </a:r>
            </a:p>
          </p:txBody>
        </p:sp>
        <p:sp>
          <p:nvSpPr>
            <p:cNvPr id="8" name="TextBox 8">
              <a:extLst>
                <a:ext uri="{FF2B5EF4-FFF2-40B4-BE49-F238E27FC236}">
                  <a16:creationId xmlns:a16="http://schemas.microsoft.com/office/drawing/2014/main" id="{9B913B7B-01D2-4B04-A373-3570557D07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57857" y="750310"/>
              <a:ext cx="3255323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/>
            <a:p>
              <a:pPr algn="ctr" eaLnBrk="1" hangingPunct="1"/>
              <a:r>
                <a:rPr lang="en-US" altLang="zh-CN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9" name="Oval 15">
            <a:extLst>
              <a:ext uri="{FF2B5EF4-FFF2-40B4-BE49-F238E27FC236}">
                <a16:creationId xmlns:a16="http://schemas.microsoft.com/office/drawing/2014/main" id="{D9273CCB-0807-4F69-A5E6-7BFDC1D897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3366" y="2193109"/>
            <a:ext cx="466832" cy="466976"/>
          </a:xfrm>
          <a:prstGeom prst="ellipse">
            <a:avLst/>
          </a:prstGeom>
          <a:solidFill>
            <a:srgbClr val="008687"/>
          </a:solidFill>
          <a:ln>
            <a:noFill/>
          </a:ln>
        </p:spPr>
        <p:txBody>
          <a:bodyPr/>
          <a:lstStyle/>
          <a:p>
            <a:endParaRPr lang="zh-CN" altLang="en-US" sz="3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Oval 16">
            <a:extLst>
              <a:ext uri="{FF2B5EF4-FFF2-40B4-BE49-F238E27FC236}">
                <a16:creationId xmlns:a16="http://schemas.microsoft.com/office/drawing/2014/main" id="{50C5B95E-F533-45AC-9C5D-0B4615537B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3366" y="3232361"/>
            <a:ext cx="466832" cy="466976"/>
          </a:xfrm>
          <a:prstGeom prst="ellipse">
            <a:avLst/>
          </a:prstGeom>
          <a:solidFill>
            <a:srgbClr val="DE5193"/>
          </a:solidFill>
          <a:ln>
            <a:noFill/>
          </a:ln>
        </p:spPr>
        <p:txBody>
          <a:bodyPr/>
          <a:lstStyle/>
          <a:p>
            <a:endParaRPr lang="zh-CN" altLang="en-US" sz="3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Oval 17">
            <a:extLst>
              <a:ext uri="{FF2B5EF4-FFF2-40B4-BE49-F238E27FC236}">
                <a16:creationId xmlns:a16="http://schemas.microsoft.com/office/drawing/2014/main" id="{1FBEE739-9A68-475D-98E5-B7AD5B6CB4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3366" y="4276189"/>
            <a:ext cx="466832" cy="462398"/>
          </a:xfrm>
          <a:prstGeom prst="ellipse">
            <a:avLst/>
          </a:prstGeom>
          <a:solidFill>
            <a:srgbClr val="008687"/>
          </a:solidFill>
          <a:ln>
            <a:noFill/>
          </a:ln>
        </p:spPr>
        <p:txBody>
          <a:bodyPr/>
          <a:lstStyle/>
          <a:p>
            <a:endParaRPr lang="zh-CN" altLang="en-US" sz="3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Oval 18">
            <a:extLst>
              <a:ext uri="{FF2B5EF4-FFF2-40B4-BE49-F238E27FC236}">
                <a16:creationId xmlns:a16="http://schemas.microsoft.com/office/drawing/2014/main" id="{A96377AD-C485-411B-90D9-618598C854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3366" y="5303993"/>
            <a:ext cx="466832" cy="466976"/>
          </a:xfrm>
          <a:prstGeom prst="ellipse">
            <a:avLst/>
          </a:prstGeom>
          <a:solidFill>
            <a:srgbClr val="DE5193"/>
          </a:solidFill>
          <a:ln>
            <a:noFill/>
          </a:ln>
        </p:spPr>
        <p:txBody>
          <a:bodyPr/>
          <a:lstStyle/>
          <a:p>
            <a:endParaRPr lang="zh-CN" altLang="en-US" sz="360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3" name="Group 19">
            <a:extLst>
              <a:ext uri="{FF2B5EF4-FFF2-40B4-BE49-F238E27FC236}">
                <a16:creationId xmlns:a16="http://schemas.microsoft.com/office/drawing/2014/main" id="{B0C22715-243C-4B63-9733-ECB754164A2A}"/>
              </a:ext>
            </a:extLst>
          </p:cNvPr>
          <p:cNvGrpSpPr/>
          <p:nvPr/>
        </p:nvGrpSpPr>
        <p:grpSpPr bwMode="auto">
          <a:xfrm>
            <a:off x="4620958" y="2138171"/>
            <a:ext cx="2498923" cy="3644243"/>
            <a:chOff x="0" y="0"/>
            <a:chExt cx="1335" cy="1947"/>
          </a:xfrm>
        </p:grpSpPr>
        <p:sp>
          <p:nvSpPr>
            <p:cNvPr id="14" name="Freeform 20">
              <a:extLst>
                <a:ext uri="{FF2B5EF4-FFF2-40B4-BE49-F238E27FC236}">
                  <a16:creationId xmlns:a16="http://schemas.microsoft.com/office/drawing/2014/main" id="{64481167-FAFB-4C9D-8FFA-D378EAC737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0" y="0"/>
              <a:ext cx="1335" cy="1609"/>
            </a:xfrm>
            <a:custGeom>
              <a:avLst/>
              <a:gdLst>
                <a:gd name="T0" fmla="*/ 282 w 565"/>
                <a:gd name="T1" fmla="*/ 0 h 681"/>
                <a:gd name="T2" fmla="*/ 0 w 565"/>
                <a:gd name="T3" fmla="*/ 283 h 681"/>
                <a:gd name="T4" fmla="*/ 72 w 565"/>
                <a:gd name="T5" fmla="*/ 472 h 681"/>
                <a:gd name="T6" fmla="*/ 72 w 565"/>
                <a:gd name="T7" fmla="*/ 472 h 681"/>
                <a:gd name="T8" fmla="*/ 73 w 565"/>
                <a:gd name="T9" fmla="*/ 473 h 681"/>
                <a:gd name="T10" fmla="*/ 85 w 565"/>
                <a:gd name="T11" fmla="*/ 486 h 681"/>
                <a:gd name="T12" fmla="*/ 151 w 565"/>
                <a:gd name="T13" fmla="*/ 568 h 681"/>
                <a:gd name="T14" fmla="*/ 232 w 565"/>
                <a:gd name="T15" fmla="*/ 681 h 681"/>
                <a:gd name="T16" fmla="*/ 275 w 565"/>
                <a:gd name="T17" fmla="*/ 681 h 681"/>
                <a:gd name="T18" fmla="*/ 289 w 565"/>
                <a:gd name="T19" fmla="*/ 681 h 681"/>
                <a:gd name="T20" fmla="*/ 332 w 565"/>
                <a:gd name="T21" fmla="*/ 681 h 681"/>
                <a:gd name="T22" fmla="*/ 414 w 565"/>
                <a:gd name="T23" fmla="*/ 568 h 681"/>
                <a:gd name="T24" fmla="*/ 477 w 565"/>
                <a:gd name="T25" fmla="*/ 488 h 681"/>
                <a:gd name="T26" fmla="*/ 565 w 565"/>
                <a:gd name="T27" fmla="*/ 283 h 681"/>
                <a:gd name="T28" fmla="*/ 282 w 565"/>
                <a:gd name="T29" fmla="*/ 0 h 681"/>
                <a:gd name="T30" fmla="*/ 388 w 565"/>
                <a:gd name="T31" fmla="*/ 410 h 681"/>
                <a:gd name="T32" fmla="*/ 354 w 565"/>
                <a:gd name="T33" fmla="*/ 455 h 681"/>
                <a:gd name="T34" fmla="*/ 309 w 565"/>
                <a:gd name="T35" fmla="*/ 520 h 681"/>
                <a:gd name="T36" fmla="*/ 286 w 565"/>
                <a:gd name="T37" fmla="*/ 520 h 681"/>
                <a:gd name="T38" fmla="*/ 279 w 565"/>
                <a:gd name="T39" fmla="*/ 520 h 681"/>
                <a:gd name="T40" fmla="*/ 255 w 565"/>
                <a:gd name="T41" fmla="*/ 520 h 681"/>
                <a:gd name="T42" fmla="*/ 211 w 565"/>
                <a:gd name="T43" fmla="*/ 455 h 681"/>
                <a:gd name="T44" fmla="*/ 176 w 565"/>
                <a:gd name="T45" fmla="*/ 408 h 681"/>
                <a:gd name="T46" fmla="*/ 169 w 565"/>
                <a:gd name="T47" fmla="*/ 401 h 681"/>
                <a:gd name="T48" fmla="*/ 168 w 565"/>
                <a:gd name="T49" fmla="*/ 400 h 681"/>
                <a:gd name="T50" fmla="*/ 168 w 565"/>
                <a:gd name="T51" fmla="*/ 400 h 681"/>
                <a:gd name="T52" fmla="*/ 129 w 565"/>
                <a:gd name="T53" fmla="*/ 292 h 681"/>
                <a:gd name="T54" fmla="*/ 282 w 565"/>
                <a:gd name="T55" fmla="*/ 129 h 681"/>
                <a:gd name="T56" fmla="*/ 436 w 565"/>
                <a:gd name="T57" fmla="*/ 292 h 681"/>
                <a:gd name="T58" fmla="*/ 388 w 565"/>
                <a:gd name="T59" fmla="*/ 41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65" h="681">
                  <a:moveTo>
                    <a:pt x="282" y="0"/>
                  </a:moveTo>
                  <a:cubicBezTo>
                    <a:pt x="126" y="0"/>
                    <a:pt x="0" y="127"/>
                    <a:pt x="0" y="283"/>
                  </a:cubicBezTo>
                  <a:cubicBezTo>
                    <a:pt x="0" y="356"/>
                    <a:pt x="27" y="422"/>
                    <a:pt x="72" y="472"/>
                  </a:cubicBezTo>
                  <a:cubicBezTo>
                    <a:pt x="72" y="472"/>
                    <a:pt x="72" y="472"/>
                    <a:pt x="72" y="472"/>
                  </a:cubicBezTo>
                  <a:cubicBezTo>
                    <a:pt x="72" y="472"/>
                    <a:pt x="72" y="473"/>
                    <a:pt x="73" y="473"/>
                  </a:cubicBezTo>
                  <a:cubicBezTo>
                    <a:pt x="77" y="478"/>
                    <a:pt x="81" y="482"/>
                    <a:pt x="85" y="486"/>
                  </a:cubicBezTo>
                  <a:cubicBezTo>
                    <a:pt x="102" y="504"/>
                    <a:pt x="131" y="536"/>
                    <a:pt x="151" y="568"/>
                  </a:cubicBezTo>
                  <a:cubicBezTo>
                    <a:pt x="180" y="615"/>
                    <a:pt x="165" y="681"/>
                    <a:pt x="232" y="681"/>
                  </a:cubicBezTo>
                  <a:cubicBezTo>
                    <a:pt x="275" y="681"/>
                    <a:pt x="275" y="681"/>
                    <a:pt x="275" y="681"/>
                  </a:cubicBezTo>
                  <a:cubicBezTo>
                    <a:pt x="289" y="681"/>
                    <a:pt x="289" y="681"/>
                    <a:pt x="289" y="681"/>
                  </a:cubicBezTo>
                  <a:cubicBezTo>
                    <a:pt x="332" y="681"/>
                    <a:pt x="332" y="681"/>
                    <a:pt x="332" y="681"/>
                  </a:cubicBezTo>
                  <a:cubicBezTo>
                    <a:pt x="399" y="681"/>
                    <a:pt x="385" y="615"/>
                    <a:pt x="414" y="568"/>
                  </a:cubicBezTo>
                  <a:cubicBezTo>
                    <a:pt x="433" y="538"/>
                    <a:pt x="460" y="507"/>
                    <a:pt x="477" y="488"/>
                  </a:cubicBezTo>
                  <a:cubicBezTo>
                    <a:pt x="531" y="437"/>
                    <a:pt x="565" y="364"/>
                    <a:pt x="565" y="283"/>
                  </a:cubicBezTo>
                  <a:cubicBezTo>
                    <a:pt x="565" y="127"/>
                    <a:pt x="439" y="0"/>
                    <a:pt x="282" y="0"/>
                  </a:cubicBezTo>
                  <a:close/>
                  <a:moveTo>
                    <a:pt x="388" y="410"/>
                  </a:moveTo>
                  <a:cubicBezTo>
                    <a:pt x="379" y="420"/>
                    <a:pt x="364" y="438"/>
                    <a:pt x="354" y="455"/>
                  </a:cubicBezTo>
                  <a:cubicBezTo>
                    <a:pt x="338" y="482"/>
                    <a:pt x="346" y="520"/>
                    <a:pt x="309" y="520"/>
                  </a:cubicBezTo>
                  <a:cubicBezTo>
                    <a:pt x="286" y="520"/>
                    <a:pt x="286" y="520"/>
                    <a:pt x="286" y="520"/>
                  </a:cubicBezTo>
                  <a:cubicBezTo>
                    <a:pt x="279" y="520"/>
                    <a:pt x="279" y="520"/>
                    <a:pt x="279" y="520"/>
                  </a:cubicBezTo>
                  <a:cubicBezTo>
                    <a:pt x="255" y="520"/>
                    <a:pt x="255" y="520"/>
                    <a:pt x="255" y="520"/>
                  </a:cubicBezTo>
                  <a:cubicBezTo>
                    <a:pt x="219" y="520"/>
                    <a:pt x="227" y="482"/>
                    <a:pt x="211" y="455"/>
                  </a:cubicBezTo>
                  <a:cubicBezTo>
                    <a:pt x="201" y="437"/>
                    <a:pt x="185" y="419"/>
                    <a:pt x="176" y="408"/>
                  </a:cubicBezTo>
                  <a:cubicBezTo>
                    <a:pt x="173" y="406"/>
                    <a:pt x="171" y="403"/>
                    <a:pt x="169" y="401"/>
                  </a:cubicBezTo>
                  <a:cubicBezTo>
                    <a:pt x="169" y="401"/>
                    <a:pt x="168" y="400"/>
                    <a:pt x="168" y="400"/>
                  </a:cubicBezTo>
                  <a:cubicBezTo>
                    <a:pt x="168" y="400"/>
                    <a:pt x="168" y="400"/>
                    <a:pt x="168" y="400"/>
                  </a:cubicBezTo>
                  <a:cubicBezTo>
                    <a:pt x="144" y="371"/>
                    <a:pt x="129" y="333"/>
                    <a:pt x="129" y="292"/>
                  </a:cubicBezTo>
                  <a:cubicBezTo>
                    <a:pt x="129" y="202"/>
                    <a:pt x="198" y="129"/>
                    <a:pt x="282" y="129"/>
                  </a:cubicBezTo>
                  <a:cubicBezTo>
                    <a:pt x="367" y="129"/>
                    <a:pt x="436" y="202"/>
                    <a:pt x="436" y="292"/>
                  </a:cubicBezTo>
                  <a:cubicBezTo>
                    <a:pt x="436" y="338"/>
                    <a:pt x="417" y="380"/>
                    <a:pt x="388" y="410"/>
                  </a:cubicBezTo>
                  <a:close/>
                </a:path>
              </a:pathLst>
            </a:custGeom>
            <a:solidFill>
              <a:srgbClr val="0086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40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5" name="Freeform 21">
              <a:extLst>
                <a:ext uri="{FF2B5EF4-FFF2-40B4-BE49-F238E27FC236}">
                  <a16:creationId xmlns:a16="http://schemas.microsoft.com/office/drawing/2014/main" id="{5FBCFFC8-CF4C-43F1-8EC8-A6DCD3E4E0B6}"/>
                </a:ext>
              </a:extLst>
            </p:cNvPr>
            <p:cNvSpPr/>
            <p:nvPr/>
          </p:nvSpPr>
          <p:spPr bwMode="auto">
            <a:xfrm>
              <a:off x="442" y="1621"/>
              <a:ext cx="449" cy="108"/>
            </a:xfrm>
            <a:custGeom>
              <a:avLst/>
              <a:gdLst>
                <a:gd name="T0" fmla="*/ 168 w 190"/>
                <a:gd name="T1" fmla="*/ 0 h 46"/>
                <a:gd name="T2" fmla="*/ 20 w 190"/>
                <a:gd name="T3" fmla="*/ 0 h 46"/>
                <a:gd name="T4" fmla="*/ 0 w 190"/>
                <a:gd name="T5" fmla="*/ 23 h 46"/>
                <a:gd name="T6" fmla="*/ 0 w 190"/>
                <a:gd name="T7" fmla="*/ 24 h 46"/>
                <a:gd name="T8" fmla="*/ 20 w 190"/>
                <a:gd name="T9" fmla="*/ 46 h 46"/>
                <a:gd name="T10" fmla="*/ 168 w 190"/>
                <a:gd name="T11" fmla="*/ 46 h 46"/>
                <a:gd name="T12" fmla="*/ 190 w 190"/>
                <a:gd name="T13" fmla="*/ 24 h 46"/>
                <a:gd name="T14" fmla="*/ 190 w 190"/>
                <a:gd name="T15" fmla="*/ 23 h 46"/>
                <a:gd name="T16" fmla="*/ 168 w 190"/>
                <a:gd name="T1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" h="46">
                  <a:moveTo>
                    <a:pt x="168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12"/>
                    <a:pt x="0" y="2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5"/>
                    <a:pt x="9" y="46"/>
                    <a:pt x="20" y="46"/>
                  </a:cubicBezTo>
                  <a:cubicBezTo>
                    <a:pt x="168" y="46"/>
                    <a:pt x="168" y="46"/>
                    <a:pt x="168" y="46"/>
                  </a:cubicBezTo>
                  <a:cubicBezTo>
                    <a:pt x="180" y="46"/>
                    <a:pt x="190" y="35"/>
                    <a:pt x="190" y="24"/>
                  </a:cubicBezTo>
                  <a:cubicBezTo>
                    <a:pt x="190" y="23"/>
                    <a:pt x="190" y="23"/>
                    <a:pt x="190" y="23"/>
                  </a:cubicBezTo>
                  <a:cubicBezTo>
                    <a:pt x="190" y="12"/>
                    <a:pt x="180" y="0"/>
                    <a:pt x="168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40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" name="Freeform 22">
              <a:extLst>
                <a:ext uri="{FF2B5EF4-FFF2-40B4-BE49-F238E27FC236}">
                  <a16:creationId xmlns:a16="http://schemas.microsoft.com/office/drawing/2014/main" id="{6FF39CCD-0C4E-48E1-90A9-30D108987380}"/>
                </a:ext>
              </a:extLst>
            </p:cNvPr>
            <p:cNvSpPr/>
            <p:nvPr/>
          </p:nvSpPr>
          <p:spPr bwMode="auto">
            <a:xfrm>
              <a:off x="442" y="1748"/>
              <a:ext cx="449" cy="199"/>
            </a:xfrm>
            <a:custGeom>
              <a:avLst/>
              <a:gdLst>
                <a:gd name="T0" fmla="*/ 168 w 190"/>
                <a:gd name="T1" fmla="*/ 0 h 84"/>
                <a:gd name="T2" fmla="*/ 20 w 190"/>
                <a:gd name="T3" fmla="*/ 0 h 84"/>
                <a:gd name="T4" fmla="*/ 0 w 190"/>
                <a:gd name="T5" fmla="*/ 22 h 84"/>
                <a:gd name="T6" fmla="*/ 0 w 190"/>
                <a:gd name="T7" fmla="*/ 22 h 84"/>
                <a:gd name="T8" fmla="*/ 20 w 190"/>
                <a:gd name="T9" fmla="*/ 41 h 84"/>
                <a:gd name="T10" fmla="*/ 48 w 190"/>
                <a:gd name="T11" fmla="*/ 41 h 84"/>
                <a:gd name="T12" fmla="*/ 48 w 190"/>
                <a:gd name="T13" fmla="*/ 46 h 84"/>
                <a:gd name="T14" fmla="*/ 95 w 190"/>
                <a:gd name="T15" fmla="*/ 84 h 84"/>
                <a:gd name="T16" fmla="*/ 141 w 190"/>
                <a:gd name="T17" fmla="*/ 46 h 84"/>
                <a:gd name="T18" fmla="*/ 141 w 190"/>
                <a:gd name="T19" fmla="*/ 41 h 84"/>
                <a:gd name="T20" fmla="*/ 168 w 190"/>
                <a:gd name="T21" fmla="*/ 41 h 84"/>
                <a:gd name="T22" fmla="*/ 190 w 190"/>
                <a:gd name="T23" fmla="*/ 22 h 84"/>
                <a:gd name="T24" fmla="*/ 190 w 190"/>
                <a:gd name="T25" fmla="*/ 22 h 84"/>
                <a:gd name="T26" fmla="*/ 168 w 190"/>
                <a:gd name="T27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0" h="84">
                  <a:moveTo>
                    <a:pt x="168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11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33"/>
                    <a:pt x="9" y="41"/>
                    <a:pt x="20" y="41"/>
                  </a:cubicBezTo>
                  <a:cubicBezTo>
                    <a:pt x="48" y="41"/>
                    <a:pt x="48" y="41"/>
                    <a:pt x="48" y="41"/>
                  </a:cubicBezTo>
                  <a:cubicBezTo>
                    <a:pt x="48" y="43"/>
                    <a:pt x="48" y="44"/>
                    <a:pt x="48" y="46"/>
                  </a:cubicBezTo>
                  <a:cubicBezTo>
                    <a:pt x="48" y="67"/>
                    <a:pt x="69" y="84"/>
                    <a:pt x="95" y="84"/>
                  </a:cubicBezTo>
                  <a:cubicBezTo>
                    <a:pt x="120" y="84"/>
                    <a:pt x="141" y="67"/>
                    <a:pt x="141" y="46"/>
                  </a:cubicBezTo>
                  <a:cubicBezTo>
                    <a:pt x="141" y="44"/>
                    <a:pt x="141" y="43"/>
                    <a:pt x="141" y="41"/>
                  </a:cubicBezTo>
                  <a:cubicBezTo>
                    <a:pt x="168" y="41"/>
                    <a:pt x="168" y="41"/>
                    <a:pt x="168" y="41"/>
                  </a:cubicBezTo>
                  <a:cubicBezTo>
                    <a:pt x="180" y="41"/>
                    <a:pt x="190" y="33"/>
                    <a:pt x="190" y="22"/>
                  </a:cubicBezTo>
                  <a:cubicBezTo>
                    <a:pt x="190" y="22"/>
                    <a:pt x="190" y="22"/>
                    <a:pt x="190" y="22"/>
                  </a:cubicBezTo>
                  <a:cubicBezTo>
                    <a:pt x="190" y="11"/>
                    <a:pt x="180" y="0"/>
                    <a:pt x="168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40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7" name="Freeform 23">
              <a:extLst>
                <a:ext uri="{FF2B5EF4-FFF2-40B4-BE49-F238E27FC236}">
                  <a16:creationId xmlns:a16="http://schemas.microsoft.com/office/drawing/2014/main" id="{1F14C93D-BE97-4BF5-8C80-57F00BAE919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0" y="605"/>
              <a:ext cx="215" cy="276"/>
            </a:xfrm>
            <a:custGeom>
              <a:avLst/>
              <a:gdLst>
                <a:gd name="T0" fmla="*/ 88 w 91"/>
                <a:gd name="T1" fmla="*/ 0 h 117"/>
                <a:gd name="T2" fmla="*/ 3 w 91"/>
                <a:gd name="T3" fmla="*/ 0 h 117"/>
                <a:gd name="T4" fmla="*/ 0 w 91"/>
                <a:gd name="T5" fmla="*/ 3 h 117"/>
                <a:gd name="T6" fmla="*/ 0 w 91"/>
                <a:gd name="T7" fmla="*/ 114 h 117"/>
                <a:gd name="T8" fmla="*/ 3 w 91"/>
                <a:gd name="T9" fmla="*/ 116 h 117"/>
                <a:gd name="T10" fmla="*/ 43 w 91"/>
                <a:gd name="T11" fmla="*/ 92 h 117"/>
                <a:gd name="T12" fmla="*/ 48 w 91"/>
                <a:gd name="T13" fmla="*/ 92 h 117"/>
                <a:gd name="T14" fmla="*/ 88 w 91"/>
                <a:gd name="T15" fmla="*/ 116 h 117"/>
                <a:gd name="T16" fmla="*/ 91 w 91"/>
                <a:gd name="T17" fmla="*/ 114 h 117"/>
                <a:gd name="T18" fmla="*/ 91 w 91"/>
                <a:gd name="T19" fmla="*/ 3 h 117"/>
                <a:gd name="T20" fmla="*/ 88 w 91"/>
                <a:gd name="T21" fmla="*/ 0 h 117"/>
                <a:gd name="T22" fmla="*/ 65 w 91"/>
                <a:gd name="T23" fmla="*/ 49 h 117"/>
                <a:gd name="T24" fmla="*/ 62 w 91"/>
                <a:gd name="T25" fmla="*/ 53 h 117"/>
                <a:gd name="T26" fmla="*/ 50 w 91"/>
                <a:gd name="T27" fmla="*/ 53 h 117"/>
                <a:gd name="T28" fmla="*/ 50 w 91"/>
                <a:gd name="T29" fmla="*/ 64 h 117"/>
                <a:gd name="T30" fmla="*/ 47 w 91"/>
                <a:gd name="T31" fmla="*/ 67 h 117"/>
                <a:gd name="T32" fmla="*/ 44 w 91"/>
                <a:gd name="T33" fmla="*/ 67 h 117"/>
                <a:gd name="T34" fmla="*/ 41 w 91"/>
                <a:gd name="T35" fmla="*/ 64 h 117"/>
                <a:gd name="T36" fmla="*/ 41 w 91"/>
                <a:gd name="T37" fmla="*/ 53 h 117"/>
                <a:gd name="T38" fmla="*/ 29 w 91"/>
                <a:gd name="T39" fmla="*/ 53 h 117"/>
                <a:gd name="T40" fmla="*/ 26 w 91"/>
                <a:gd name="T41" fmla="*/ 49 h 117"/>
                <a:gd name="T42" fmla="*/ 26 w 91"/>
                <a:gd name="T43" fmla="*/ 46 h 117"/>
                <a:gd name="T44" fmla="*/ 29 w 91"/>
                <a:gd name="T45" fmla="*/ 43 h 117"/>
                <a:gd name="T46" fmla="*/ 41 w 91"/>
                <a:gd name="T47" fmla="*/ 43 h 117"/>
                <a:gd name="T48" fmla="*/ 41 w 91"/>
                <a:gd name="T49" fmla="*/ 31 h 117"/>
                <a:gd name="T50" fmla="*/ 44 w 91"/>
                <a:gd name="T51" fmla="*/ 28 h 117"/>
                <a:gd name="T52" fmla="*/ 47 w 91"/>
                <a:gd name="T53" fmla="*/ 28 h 117"/>
                <a:gd name="T54" fmla="*/ 50 w 91"/>
                <a:gd name="T55" fmla="*/ 31 h 117"/>
                <a:gd name="T56" fmla="*/ 50 w 91"/>
                <a:gd name="T57" fmla="*/ 43 h 117"/>
                <a:gd name="T58" fmla="*/ 62 w 91"/>
                <a:gd name="T59" fmla="*/ 43 h 117"/>
                <a:gd name="T60" fmla="*/ 65 w 91"/>
                <a:gd name="T61" fmla="*/ 46 h 117"/>
                <a:gd name="T62" fmla="*/ 65 w 91"/>
                <a:gd name="T63" fmla="*/ 4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1" h="117">
                  <a:moveTo>
                    <a:pt x="88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16"/>
                    <a:pt x="1" y="117"/>
                    <a:pt x="3" y="116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44" y="91"/>
                    <a:pt x="47" y="91"/>
                    <a:pt x="48" y="92"/>
                  </a:cubicBezTo>
                  <a:cubicBezTo>
                    <a:pt x="88" y="116"/>
                    <a:pt x="88" y="116"/>
                    <a:pt x="88" y="116"/>
                  </a:cubicBezTo>
                  <a:cubicBezTo>
                    <a:pt x="90" y="117"/>
                    <a:pt x="91" y="116"/>
                    <a:pt x="91" y="114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1" y="1"/>
                    <a:pt x="89" y="0"/>
                    <a:pt x="88" y="0"/>
                  </a:cubicBezTo>
                  <a:close/>
                  <a:moveTo>
                    <a:pt x="65" y="49"/>
                  </a:moveTo>
                  <a:cubicBezTo>
                    <a:pt x="65" y="51"/>
                    <a:pt x="64" y="53"/>
                    <a:pt x="62" y="53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6"/>
                    <a:pt x="49" y="67"/>
                    <a:pt x="47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2" y="67"/>
                    <a:pt x="41" y="66"/>
                    <a:pt x="41" y="64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29" y="53"/>
                    <a:pt x="29" y="53"/>
                    <a:pt x="29" y="53"/>
                  </a:cubicBezTo>
                  <a:cubicBezTo>
                    <a:pt x="27" y="53"/>
                    <a:pt x="26" y="51"/>
                    <a:pt x="26" y="49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6" y="44"/>
                    <a:pt x="27" y="43"/>
                    <a:pt x="29" y="43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1" y="29"/>
                    <a:pt x="42" y="28"/>
                    <a:pt x="44" y="28"/>
                  </a:cubicBezTo>
                  <a:cubicBezTo>
                    <a:pt x="47" y="28"/>
                    <a:pt x="47" y="28"/>
                    <a:pt x="47" y="28"/>
                  </a:cubicBezTo>
                  <a:cubicBezTo>
                    <a:pt x="49" y="28"/>
                    <a:pt x="50" y="29"/>
                    <a:pt x="50" y="31"/>
                  </a:cubicBezTo>
                  <a:cubicBezTo>
                    <a:pt x="50" y="43"/>
                    <a:pt x="50" y="43"/>
                    <a:pt x="50" y="43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64" y="43"/>
                    <a:pt x="65" y="44"/>
                    <a:pt x="65" y="46"/>
                  </a:cubicBezTo>
                  <a:lnTo>
                    <a:pt x="65" y="49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40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8" name="Freeform 24">
              <a:extLst>
                <a:ext uri="{FF2B5EF4-FFF2-40B4-BE49-F238E27FC236}">
                  <a16:creationId xmlns:a16="http://schemas.microsoft.com/office/drawing/2014/main" id="{B03249AC-1CBF-4A1E-BA60-06D4EFF4C29A}"/>
                </a:ext>
              </a:extLst>
            </p:cNvPr>
            <p:cNvSpPr/>
            <p:nvPr/>
          </p:nvSpPr>
          <p:spPr bwMode="auto">
            <a:xfrm>
              <a:off x="621" y="543"/>
              <a:ext cx="215" cy="279"/>
            </a:xfrm>
            <a:custGeom>
              <a:avLst/>
              <a:gdLst>
                <a:gd name="T0" fmla="*/ 87 w 91"/>
                <a:gd name="T1" fmla="*/ 0 h 118"/>
                <a:gd name="T2" fmla="*/ 91 w 91"/>
                <a:gd name="T3" fmla="*/ 3 h 118"/>
                <a:gd name="T4" fmla="*/ 91 w 91"/>
                <a:gd name="T5" fmla="*/ 115 h 118"/>
                <a:gd name="T6" fmla="*/ 88 w 91"/>
                <a:gd name="T7" fmla="*/ 117 h 118"/>
                <a:gd name="T8" fmla="*/ 77 w 91"/>
                <a:gd name="T9" fmla="*/ 109 h 118"/>
                <a:gd name="T10" fmla="*/ 75 w 91"/>
                <a:gd name="T11" fmla="*/ 104 h 118"/>
                <a:gd name="T12" fmla="*/ 75 w 91"/>
                <a:gd name="T13" fmla="*/ 19 h 118"/>
                <a:gd name="T14" fmla="*/ 71 w 91"/>
                <a:gd name="T15" fmla="*/ 16 h 118"/>
                <a:gd name="T16" fmla="*/ 3 w 91"/>
                <a:gd name="T17" fmla="*/ 16 h 118"/>
                <a:gd name="T18" fmla="*/ 0 w 91"/>
                <a:gd name="T19" fmla="*/ 13 h 118"/>
                <a:gd name="T20" fmla="*/ 0 w 91"/>
                <a:gd name="T21" fmla="*/ 3 h 118"/>
                <a:gd name="T22" fmla="*/ 3 w 91"/>
                <a:gd name="T23" fmla="*/ 0 h 118"/>
                <a:gd name="T24" fmla="*/ 87 w 91"/>
                <a:gd name="T25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1" h="118">
                  <a:moveTo>
                    <a:pt x="87" y="0"/>
                  </a:moveTo>
                  <a:cubicBezTo>
                    <a:pt x="89" y="0"/>
                    <a:pt x="91" y="2"/>
                    <a:pt x="91" y="3"/>
                  </a:cubicBezTo>
                  <a:cubicBezTo>
                    <a:pt x="91" y="115"/>
                    <a:pt x="91" y="115"/>
                    <a:pt x="91" y="115"/>
                  </a:cubicBezTo>
                  <a:cubicBezTo>
                    <a:pt x="91" y="117"/>
                    <a:pt x="89" y="118"/>
                    <a:pt x="88" y="117"/>
                  </a:cubicBezTo>
                  <a:cubicBezTo>
                    <a:pt x="77" y="109"/>
                    <a:pt x="77" y="109"/>
                    <a:pt x="77" y="109"/>
                  </a:cubicBezTo>
                  <a:cubicBezTo>
                    <a:pt x="76" y="108"/>
                    <a:pt x="75" y="106"/>
                    <a:pt x="75" y="104"/>
                  </a:cubicBezTo>
                  <a:cubicBezTo>
                    <a:pt x="75" y="19"/>
                    <a:pt x="75" y="19"/>
                    <a:pt x="75" y="19"/>
                  </a:cubicBezTo>
                  <a:cubicBezTo>
                    <a:pt x="75" y="18"/>
                    <a:pt x="73" y="16"/>
                    <a:pt x="71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" y="16"/>
                    <a:pt x="0" y="15"/>
                    <a:pt x="0" y="1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lnTo>
                    <a:pt x="87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400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9" name="Group 25">
            <a:extLst>
              <a:ext uri="{FF2B5EF4-FFF2-40B4-BE49-F238E27FC236}">
                <a16:creationId xmlns:a16="http://schemas.microsoft.com/office/drawing/2014/main" id="{9AA9464F-C1CC-4A91-8E61-2A3759181178}"/>
              </a:ext>
            </a:extLst>
          </p:cNvPr>
          <p:cNvGrpSpPr/>
          <p:nvPr/>
        </p:nvGrpSpPr>
        <p:grpSpPr bwMode="auto">
          <a:xfrm>
            <a:off x="7785844" y="5434472"/>
            <a:ext cx="141880" cy="210597"/>
            <a:chOff x="0" y="0"/>
            <a:chExt cx="85" cy="127"/>
          </a:xfrm>
        </p:grpSpPr>
        <p:sp>
          <p:nvSpPr>
            <p:cNvPr id="20" name="Freeform 26">
              <a:extLst>
                <a:ext uri="{FF2B5EF4-FFF2-40B4-BE49-F238E27FC236}">
                  <a16:creationId xmlns:a16="http://schemas.microsoft.com/office/drawing/2014/main" id="{C5F6A270-28FC-412F-B7A7-0AF5A7C5F1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0" y="47"/>
              <a:ext cx="85" cy="80"/>
            </a:xfrm>
            <a:custGeom>
              <a:avLst/>
              <a:gdLst>
                <a:gd name="T0" fmla="*/ 34 w 36"/>
                <a:gd name="T1" fmla="*/ 0 h 34"/>
                <a:gd name="T2" fmla="*/ 2 w 36"/>
                <a:gd name="T3" fmla="*/ 0 h 34"/>
                <a:gd name="T4" fmla="*/ 1 w 36"/>
                <a:gd name="T5" fmla="*/ 0 h 34"/>
                <a:gd name="T6" fmla="*/ 0 w 36"/>
                <a:gd name="T7" fmla="*/ 1 h 34"/>
                <a:gd name="T8" fmla="*/ 0 w 36"/>
                <a:gd name="T9" fmla="*/ 6 h 34"/>
                <a:gd name="T10" fmla="*/ 0 w 36"/>
                <a:gd name="T11" fmla="*/ 32 h 34"/>
                <a:gd name="T12" fmla="*/ 2 w 36"/>
                <a:gd name="T13" fmla="*/ 34 h 34"/>
                <a:gd name="T14" fmla="*/ 34 w 36"/>
                <a:gd name="T15" fmla="*/ 34 h 34"/>
                <a:gd name="T16" fmla="*/ 36 w 36"/>
                <a:gd name="T17" fmla="*/ 32 h 34"/>
                <a:gd name="T18" fmla="*/ 36 w 36"/>
                <a:gd name="T19" fmla="*/ 1 h 34"/>
                <a:gd name="T20" fmla="*/ 34 w 36"/>
                <a:gd name="T21" fmla="*/ 0 h 34"/>
                <a:gd name="T22" fmla="*/ 8 w 36"/>
                <a:gd name="T23" fmla="*/ 7 h 34"/>
                <a:gd name="T24" fmla="*/ 11 w 36"/>
                <a:gd name="T25" fmla="*/ 7 h 34"/>
                <a:gd name="T26" fmla="*/ 11 w 36"/>
                <a:gd name="T27" fmla="*/ 26 h 34"/>
                <a:gd name="T28" fmla="*/ 8 w 36"/>
                <a:gd name="T29" fmla="*/ 26 h 34"/>
                <a:gd name="T30" fmla="*/ 8 w 36"/>
                <a:gd name="T31" fmla="*/ 7 h 34"/>
                <a:gd name="T32" fmla="*/ 16 w 36"/>
                <a:gd name="T33" fmla="*/ 7 h 34"/>
                <a:gd name="T34" fmla="*/ 20 w 36"/>
                <a:gd name="T35" fmla="*/ 7 h 34"/>
                <a:gd name="T36" fmla="*/ 20 w 36"/>
                <a:gd name="T37" fmla="*/ 26 h 34"/>
                <a:gd name="T38" fmla="*/ 16 w 36"/>
                <a:gd name="T39" fmla="*/ 26 h 34"/>
                <a:gd name="T40" fmla="*/ 16 w 36"/>
                <a:gd name="T41" fmla="*/ 7 h 34"/>
                <a:gd name="T42" fmla="*/ 28 w 36"/>
                <a:gd name="T43" fmla="*/ 26 h 34"/>
                <a:gd name="T44" fmla="*/ 25 w 36"/>
                <a:gd name="T45" fmla="*/ 26 h 34"/>
                <a:gd name="T46" fmla="*/ 25 w 36"/>
                <a:gd name="T47" fmla="*/ 7 h 34"/>
                <a:gd name="T48" fmla="*/ 28 w 36"/>
                <a:gd name="T49" fmla="*/ 7 h 34"/>
                <a:gd name="T50" fmla="*/ 28 w 36"/>
                <a:gd name="T51" fmla="*/ 2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" h="3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3"/>
                    <a:pt x="1" y="34"/>
                    <a:pt x="2" y="34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5" y="34"/>
                    <a:pt x="36" y="33"/>
                    <a:pt x="36" y="32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0"/>
                    <a:pt x="35" y="0"/>
                    <a:pt x="34" y="0"/>
                  </a:cubicBezTo>
                  <a:close/>
                  <a:moveTo>
                    <a:pt x="8" y="7"/>
                  </a:moveTo>
                  <a:cubicBezTo>
                    <a:pt x="11" y="7"/>
                    <a:pt x="11" y="7"/>
                    <a:pt x="11" y="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8" y="26"/>
                    <a:pt x="8" y="26"/>
                    <a:pt x="8" y="26"/>
                  </a:cubicBezTo>
                  <a:lnTo>
                    <a:pt x="8" y="7"/>
                  </a:lnTo>
                  <a:close/>
                  <a:moveTo>
                    <a:pt x="16" y="7"/>
                  </a:moveTo>
                  <a:cubicBezTo>
                    <a:pt x="20" y="7"/>
                    <a:pt x="20" y="7"/>
                    <a:pt x="20" y="7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6" y="26"/>
                    <a:pt x="16" y="26"/>
                    <a:pt x="16" y="26"/>
                  </a:cubicBezTo>
                  <a:lnTo>
                    <a:pt x="16" y="7"/>
                  </a:lnTo>
                  <a:close/>
                  <a:moveTo>
                    <a:pt x="28" y="26"/>
                  </a:moveTo>
                  <a:cubicBezTo>
                    <a:pt x="25" y="26"/>
                    <a:pt x="25" y="26"/>
                    <a:pt x="25" y="26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8" y="7"/>
                    <a:pt x="28" y="7"/>
                    <a:pt x="28" y="7"/>
                  </a:cubicBezTo>
                  <a:lnTo>
                    <a:pt x="28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36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1" name="Freeform 27">
              <a:extLst>
                <a:ext uri="{FF2B5EF4-FFF2-40B4-BE49-F238E27FC236}">
                  <a16:creationId xmlns:a16="http://schemas.microsoft.com/office/drawing/2014/main" id="{25154628-6BFB-4271-8291-D699C80E35CB}"/>
                </a:ext>
              </a:extLst>
            </p:cNvPr>
            <p:cNvSpPr/>
            <p:nvPr/>
          </p:nvSpPr>
          <p:spPr bwMode="auto">
            <a:xfrm>
              <a:off x="0" y="0"/>
              <a:ext cx="85" cy="33"/>
            </a:xfrm>
            <a:custGeom>
              <a:avLst/>
              <a:gdLst>
                <a:gd name="T0" fmla="*/ 34 w 36"/>
                <a:gd name="T1" fmla="*/ 14 h 14"/>
                <a:gd name="T2" fmla="*/ 36 w 36"/>
                <a:gd name="T3" fmla="*/ 12 h 14"/>
                <a:gd name="T4" fmla="*/ 36 w 36"/>
                <a:gd name="T5" fmla="*/ 7 h 14"/>
                <a:gd name="T6" fmla="*/ 34 w 36"/>
                <a:gd name="T7" fmla="*/ 5 h 14"/>
                <a:gd name="T8" fmla="*/ 26 w 36"/>
                <a:gd name="T9" fmla="*/ 5 h 14"/>
                <a:gd name="T10" fmla="*/ 25 w 36"/>
                <a:gd name="T11" fmla="*/ 4 h 14"/>
                <a:gd name="T12" fmla="*/ 25 w 36"/>
                <a:gd name="T13" fmla="*/ 1 h 14"/>
                <a:gd name="T14" fmla="*/ 23 w 36"/>
                <a:gd name="T15" fmla="*/ 0 h 14"/>
                <a:gd name="T16" fmla="*/ 13 w 36"/>
                <a:gd name="T17" fmla="*/ 0 h 14"/>
                <a:gd name="T18" fmla="*/ 12 w 36"/>
                <a:gd name="T19" fmla="*/ 1 h 14"/>
                <a:gd name="T20" fmla="*/ 12 w 36"/>
                <a:gd name="T21" fmla="*/ 4 h 14"/>
                <a:gd name="T22" fmla="*/ 10 w 36"/>
                <a:gd name="T23" fmla="*/ 5 h 14"/>
                <a:gd name="T24" fmla="*/ 2 w 36"/>
                <a:gd name="T25" fmla="*/ 5 h 14"/>
                <a:gd name="T26" fmla="*/ 0 w 36"/>
                <a:gd name="T27" fmla="*/ 7 h 14"/>
                <a:gd name="T28" fmla="*/ 0 w 36"/>
                <a:gd name="T29" fmla="*/ 12 h 14"/>
                <a:gd name="T30" fmla="*/ 2 w 36"/>
                <a:gd name="T31" fmla="*/ 14 h 14"/>
                <a:gd name="T32" fmla="*/ 34 w 36"/>
                <a:gd name="T3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" h="14">
                  <a:moveTo>
                    <a:pt x="34" y="14"/>
                  </a:moveTo>
                  <a:cubicBezTo>
                    <a:pt x="35" y="14"/>
                    <a:pt x="36" y="13"/>
                    <a:pt x="36" y="12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6"/>
                    <a:pt x="35" y="5"/>
                    <a:pt x="34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5"/>
                    <a:pt x="25" y="5"/>
                    <a:pt x="25" y="4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0"/>
                    <a:pt x="24" y="0"/>
                    <a:pt x="2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5"/>
                    <a:pt x="11" y="5"/>
                    <a:pt x="10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6"/>
                    <a:pt x="0" y="7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1" y="14"/>
                    <a:pt x="2" y="14"/>
                  </a:cubicBezTo>
                  <a:lnTo>
                    <a:pt x="34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360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22" name="Group 28">
            <a:extLst>
              <a:ext uri="{FF2B5EF4-FFF2-40B4-BE49-F238E27FC236}">
                <a16:creationId xmlns:a16="http://schemas.microsoft.com/office/drawing/2014/main" id="{1B1A0713-D8F1-499D-9AAB-DA8EAD00B121}"/>
              </a:ext>
            </a:extLst>
          </p:cNvPr>
          <p:cNvGrpSpPr/>
          <p:nvPr/>
        </p:nvGrpSpPr>
        <p:grpSpPr bwMode="auto">
          <a:xfrm>
            <a:off x="7746939" y="4406668"/>
            <a:ext cx="219686" cy="178549"/>
            <a:chOff x="0" y="0"/>
            <a:chExt cx="132" cy="109"/>
          </a:xfrm>
        </p:grpSpPr>
        <p:sp>
          <p:nvSpPr>
            <p:cNvPr id="23" name="Freeform 29">
              <a:extLst>
                <a:ext uri="{FF2B5EF4-FFF2-40B4-BE49-F238E27FC236}">
                  <a16:creationId xmlns:a16="http://schemas.microsoft.com/office/drawing/2014/main" id="{07E4CC35-9D66-494F-BD4A-89AFF833C4D4}"/>
                </a:ext>
              </a:extLst>
            </p:cNvPr>
            <p:cNvSpPr/>
            <p:nvPr/>
          </p:nvSpPr>
          <p:spPr bwMode="auto">
            <a:xfrm>
              <a:off x="83" y="38"/>
              <a:ext cx="49" cy="71"/>
            </a:xfrm>
            <a:custGeom>
              <a:avLst/>
              <a:gdLst>
                <a:gd name="T0" fmla="*/ 21 w 21"/>
                <a:gd name="T1" fmla="*/ 15 h 30"/>
                <a:gd name="T2" fmla="*/ 5 w 21"/>
                <a:gd name="T3" fmla="*/ 30 h 30"/>
                <a:gd name="T4" fmla="*/ 0 w 21"/>
                <a:gd name="T5" fmla="*/ 29 h 30"/>
                <a:gd name="T6" fmla="*/ 14 w 21"/>
                <a:gd name="T7" fmla="*/ 9 h 30"/>
                <a:gd name="T8" fmla="*/ 12 w 21"/>
                <a:gd name="T9" fmla="*/ 0 h 30"/>
                <a:gd name="T10" fmla="*/ 21 w 21"/>
                <a:gd name="T11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30">
                  <a:moveTo>
                    <a:pt x="21" y="15"/>
                  </a:moveTo>
                  <a:cubicBezTo>
                    <a:pt x="21" y="23"/>
                    <a:pt x="14" y="30"/>
                    <a:pt x="5" y="30"/>
                  </a:cubicBezTo>
                  <a:cubicBezTo>
                    <a:pt x="4" y="30"/>
                    <a:pt x="2" y="30"/>
                    <a:pt x="0" y="29"/>
                  </a:cubicBezTo>
                  <a:cubicBezTo>
                    <a:pt x="8" y="26"/>
                    <a:pt x="14" y="18"/>
                    <a:pt x="14" y="9"/>
                  </a:cubicBezTo>
                  <a:cubicBezTo>
                    <a:pt x="14" y="6"/>
                    <a:pt x="13" y="3"/>
                    <a:pt x="12" y="0"/>
                  </a:cubicBezTo>
                  <a:cubicBezTo>
                    <a:pt x="17" y="3"/>
                    <a:pt x="21" y="8"/>
                    <a:pt x="21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36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4" name="Freeform 30">
              <a:extLst>
                <a:ext uri="{FF2B5EF4-FFF2-40B4-BE49-F238E27FC236}">
                  <a16:creationId xmlns:a16="http://schemas.microsoft.com/office/drawing/2014/main" id="{7F11B662-071F-42DD-97BD-3644B16350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0" y="0"/>
              <a:ext cx="109" cy="109"/>
            </a:xfrm>
            <a:custGeom>
              <a:avLst/>
              <a:gdLst>
                <a:gd name="T0" fmla="*/ 45 w 46"/>
                <a:gd name="T1" fmla="*/ 15 h 46"/>
                <a:gd name="T2" fmla="*/ 35 w 46"/>
                <a:gd name="T3" fmla="*/ 4 h 46"/>
                <a:gd name="T4" fmla="*/ 35 w 46"/>
                <a:gd name="T5" fmla="*/ 4 h 46"/>
                <a:gd name="T6" fmla="*/ 23 w 46"/>
                <a:gd name="T7" fmla="*/ 0 h 46"/>
                <a:gd name="T8" fmla="*/ 4 w 46"/>
                <a:gd name="T9" fmla="*/ 10 h 46"/>
                <a:gd name="T10" fmla="*/ 0 w 46"/>
                <a:gd name="T11" fmla="*/ 23 h 46"/>
                <a:gd name="T12" fmla="*/ 5 w 46"/>
                <a:gd name="T13" fmla="*/ 37 h 46"/>
                <a:gd name="T14" fmla="*/ 9 w 46"/>
                <a:gd name="T15" fmla="*/ 42 h 46"/>
                <a:gd name="T16" fmla="*/ 14 w 46"/>
                <a:gd name="T17" fmla="*/ 44 h 46"/>
                <a:gd name="T18" fmla="*/ 14 w 46"/>
                <a:gd name="T19" fmla="*/ 44 h 46"/>
                <a:gd name="T20" fmla="*/ 23 w 46"/>
                <a:gd name="T21" fmla="*/ 46 h 46"/>
                <a:gd name="T22" fmla="*/ 32 w 46"/>
                <a:gd name="T23" fmla="*/ 44 h 46"/>
                <a:gd name="T24" fmla="*/ 36 w 46"/>
                <a:gd name="T25" fmla="*/ 42 h 46"/>
                <a:gd name="T26" fmla="*/ 42 w 46"/>
                <a:gd name="T27" fmla="*/ 36 h 46"/>
                <a:gd name="T28" fmla="*/ 46 w 46"/>
                <a:gd name="T29" fmla="*/ 26 h 46"/>
                <a:gd name="T30" fmla="*/ 46 w 46"/>
                <a:gd name="T31" fmla="*/ 26 h 46"/>
                <a:gd name="T32" fmla="*/ 46 w 46"/>
                <a:gd name="T33" fmla="*/ 23 h 46"/>
                <a:gd name="T34" fmla="*/ 45 w 46"/>
                <a:gd name="T35" fmla="*/ 15 h 46"/>
                <a:gd name="T36" fmla="*/ 31 w 46"/>
                <a:gd name="T37" fmla="*/ 11 h 46"/>
                <a:gd name="T38" fmla="*/ 35 w 46"/>
                <a:gd name="T39" fmla="*/ 15 h 46"/>
                <a:gd name="T40" fmla="*/ 35 w 46"/>
                <a:gd name="T41" fmla="*/ 15 h 46"/>
                <a:gd name="T42" fmla="*/ 31 w 46"/>
                <a:gd name="T43" fmla="*/ 19 h 46"/>
                <a:gd name="T44" fmla="*/ 27 w 46"/>
                <a:gd name="T45" fmla="*/ 15 h 46"/>
                <a:gd name="T46" fmla="*/ 31 w 46"/>
                <a:gd name="T47" fmla="*/ 11 h 46"/>
                <a:gd name="T48" fmla="*/ 31 w 46"/>
                <a:gd name="T49" fmla="*/ 11 h 46"/>
                <a:gd name="T50" fmla="*/ 15 w 46"/>
                <a:gd name="T51" fmla="*/ 36 h 46"/>
                <a:gd name="T52" fmla="*/ 11 w 46"/>
                <a:gd name="T53" fmla="*/ 32 h 46"/>
                <a:gd name="T54" fmla="*/ 15 w 46"/>
                <a:gd name="T55" fmla="*/ 28 h 46"/>
                <a:gd name="T56" fmla="*/ 19 w 46"/>
                <a:gd name="T57" fmla="*/ 32 h 46"/>
                <a:gd name="T58" fmla="*/ 15 w 46"/>
                <a:gd name="T59" fmla="*/ 36 h 46"/>
                <a:gd name="T60" fmla="*/ 15 w 46"/>
                <a:gd name="T61" fmla="*/ 19 h 46"/>
                <a:gd name="T62" fmla="*/ 11 w 46"/>
                <a:gd name="T63" fmla="*/ 15 h 46"/>
                <a:gd name="T64" fmla="*/ 15 w 46"/>
                <a:gd name="T65" fmla="*/ 11 h 46"/>
                <a:gd name="T66" fmla="*/ 19 w 46"/>
                <a:gd name="T67" fmla="*/ 15 h 46"/>
                <a:gd name="T68" fmla="*/ 15 w 46"/>
                <a:gd name="T69" fmla="*/ 19 h 46"/>
                <a:gd name="T70" fmla="*/ 20 w 46"/>
                <a:gd name="T71" fmla="*/ 23 h 46"/>
                <a:gd name="T72" fmla="*/ 22 w 46"/>
                <a:gd name="T73" fmla="*/ 21 h 46"/>
                <a:gd name="T74" fmla="*/ 23 w 46"/>
                <a:gd name="T75" fmla="*/ 21 h 46"/>
                <a:gd name="T76" fmla="*/ 26 w 46"/>
                <a:gd name="T77" fmla="*/ 23 h 46"/>
                <a:gd name="T78" fmla="*/ 25 w 46"/>
                <a:gd name="T79" fmla="*/ 25 h 46"/>
                <a:gd name="T80" fmla="*/ 23 w 46"/>
                <a:gd name="T81" fmla="*/ 26 h 46"/>
                <a:gd name="T82" fmla="*/ 20 w 46"/>
                <a:gd name="T83" fmla="*/ 23 h 46"/>
                <a:gd name="T84" fmla="*/ 31 w 46"/>
                <a:gd name="T85" fmla="*/ 36 h 46"/>
                <a:gd name="T86" fmla="*/ 27 w 46"/>
                <a:gd name="T87" fmla="*/ 32 h 46"/>
                <a:gd name="T88" fmla="*/ 31 w 46"/>
                <a:gd name="T89" fmla="*/ 28 h 46"/>
                <a:gd name="T90" fmla="*/ 35 w 46"/>
                <a:gd name="T91" fmla="*/ 32 h 46"/>
                <a:gd name="T92" fmla="*/ 31 w 46"/>
                <a:gd name="T93" fmla="*/ 3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6" h="46">
                  <a:moveTo>
                    <a:pt x="45" y="15"/>
                  </a:moveTo>
                  <a:cubicBezTo>
                    <a:pt x="43" y="10"/>
                    <a:pt x="39" y="6"/>
                    <a:pt x="35" y="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1" y="2"/>
                    <a:pt x="27" y="0"/>
                    <a:pt x="23" y="0"/>
                  </a:cubicBezTo>
                  <a:cubicBezTo>
                    <a:pt x="15" y="0"/>
                    <a:pt x="8" y="4"/>
                    <a:pt x="4" y="10"/>
                  </a:cubicBezTo>
                  <a:cubicBezTo>
                    <a:pt x="2" y="14"/>
                    <a:pt x="0" y="19"/>
                    <a:pt x="0" y="23"/>
                  </a:cubicBezTo>
                  <a:cubicBezTo>
                    <a:pt x="0" y="29"/>
                    <a:pt x="2" y="33"/>
                    <a:pt x="5" y="37"/>
                  </a:cubicBezTo>
                  <a:cubicBezTo>
                    <a:pt x="6" y="39"/>
                    <a:pt x="8" y="40"/>
                    <a:pt x="9" y="42"/>
                  </a:cubicBezTo>
                  <a:cubicBezTo>
                    <a:pt x="11" y="43"/>
                    <a:pt x="12" y="44"/>
                    <a:pt x="14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7" y="46"/>
                    <a:pt x="20" y="46"/>
                    <a:pt x="23" y="46"/>
                  </a:cubicBezTo>
                  <a:cubicBezTo>
                    <a:pt x="26" y="46"/>
                    <a:pt x="30" y="46"/>
                    <a:pt x="32" y="44"/>
                  </a:cubicBezTo>
                  <a:cubicBezTo>
                    <a:pt x="34" y="44"/>
                    <a:pt x="35" y="43"/>
                    <a:pt x="36" y="42"/>
                  </a:cubicBezTo>
                  <a:cubicBezTo>
                    <a:pt x="38" y="41"/>
                    <a:pt x="40" y="39"/>
                    <a:pt x="42" y="36"/>
                  </a:cubicBezTo>
                  <a:cubicBezTo>
                    <a:pt x="44" y="33"/>
                    <a:pt x="45" y="30"/>
                    <a:pt x="46" y="26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6" y="25"/>
                    <a:pt x="46" y="24"/>
                    <a:pt x="46" y="23"/>
                  </a:cubicBezTo>
                  <a:cubicBezTo>
                    <a:pt x="46" y="21"/>
                    <a:pt x="45" y="18"/>
                    <a:pt x="45" y="15"/>
                  </a:cubicBezTo>
                  <a:close/>
                  <a:moveTo>
                    <a:pt x="31" y="11"/>
                  </a:moveTo>
                  <a:cubicBezTo>
                    <a:pt x="34" y="11"/>
                    <a:pt x="35" y="13"/>
                    <a:pt x="35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5" y="17"/>
                    <a:pt x="33" y="19"/>
                    <a:pt x="31" y="19"/>
                  </a:cubicBezTo>
                  <a:cubicBezTo>
                    <a:pt x="29" y="19"/>
                    <a:pt x="27" y="17"/>
                    <a:pt x="27" y="15"/>
                  </a:cubicBezTo>
                  <a:cubicBezTo>
                    <a:pt x="27" y="13"/>
                    <a:pt x="29" y="11"/>
                    <a:pt x="31" y="11"/>
                  </a:cubicBezTo>
                  <a:cubicBezTo>
                    <a:pt x="31" y="11"/>
                    <a:pt x="31" y="11"/>
                    <a:pt x="31" y="11"/>
                  </a:cubicBezTo>
                  <a:close/>
                  <a:moveTo>
                    <a:pt x="15" y="36"/>
                  </a:moveTo>
                  <a:cubicBezTo>
                    <a:pt x="12" y="36"/>
                    <a:pt x="11" y="34"/>
                    <a:pt x="11" y="32"/>
                  </a:cubicBezTo>
                  <a:cubicBezTo>
                    <a:pt x="11" y="30"/>
                    <a:pt x="12" y="28"/>
                    <a:pt x="15" y="28"/>
                  </a:cubicBezTo>
                  <a:cubicBezTo>
                    <a:pt x="17" y="28"/>
                    <a:pt x="19" y="30"/>
                    <a:pt x="19" y="32"/>
                  </a:cubicBezTo>
                  <a:cubicBezTo>
                    <a:pt x="19" y="34"/>
                    <a:pt x="17" y="36"/>
                    <a:pt x="15" y="36"/>
                  </a:cubicBezTo>
                  <a:close/>
                  <a:moveTo>
                    <a:pt x="15" y="19"/>
                  </a:moveTo>
                  <a:cubicBezTo>
                    <a:pt x="12" y="19"/>
                    <a:pt x="11" y="17"/>
                    <a:pt x="11" y="15"/>
                  </a:cubicBezTo>
                  <a:cubicBezTo>
                    <a:pt x="11" y="13"/>
                    <a:pt x="12" y="11"/>
                    <a:pt x="15" y="11"/>
                  </a:cubicBezTo>
                  <a:cubicBezTo>
                    <a:pt x="17" y="11"/>
                    <a:pt x="19" y="13"/>
                    <a:pt x="19" y="15"/>
                  </a:cubicBezTo>
                  <a:cubicBezTo>
                    <a:pt x="19" y="17"/>
                    <a:pt x="17" y="19"/>
                    <a:pt x="15" y="19"/>
                  </a:cubicBezTo>
                  <a:close/>
                  <a:moveTo>
                    <a:pt x="20" y="23"/>
                  </a:moveTo>
                  <a:cubicBezTo>
                    <a:pt x="20" y="22"/>
                    <a:pt x="21" y="21"/>
                    <a:pt x="22" y="21"/>
                  </a:cubicBezTo>
                  <a:cubicBezTo>
                    <a:pt x="22" y="21"/>
                    <a:pt x="23" y="21"/>
                    <a:pt x="23" y="21"/>
                  </a:cubicBezTo>
                  <a:cubicBezTo>
                    <a:pt x="25" y="21"/>
                    <a:pt x="26" y="22"/>
                    <a:pt x="26" y="23"/>
                  </a:cubicBezTo>
                  <a:cubicBezTo>
                    <a:pt x="26" y="24"/>
                    <a:pt x="26" y="24"/>
                    <a:pt x="25" y="25"/>
                  </a:cubicBezTo>
                  <a:cubicBezTo>
                    <a:pt x="25" y="26"/>
                    <a:pt x="24" y="26"/>
                    <a:pt x="23" y="26"/>
                  </a:cubicBezTo>
                  <a:cubicBezTo>
                    <a:pt x="22" y="26"/>
                    <a:pt x="20" y="25"/>
                    <a:pt x="20" y="23"/>
                  </a:cubicBezTo>
                  <a:close/>
                  <a:moveTo>
                    <a:pt x="31" y="36"/>
                  </a:moveTo>
                  <a:cubicBezTo>
                    <a:pt x="29" y="36"/>
                    <a:pt x="27" y="34"/>
                    <a:pt x="27" y="32"/>
                  </a:cubicBezTo>
                  <a:cubicBezTo>
                    <a:pt x="27" y="30"/>
                    <a:pt x="29" y="28"/>
                    <a:pt x="31" y="28"/>
                  </a:cubicBezTo>
                  <a:cubicBezTo>
                    <a:pt x="34" y="28"/>
                    <a:pt x="35" y="30"/>
                    <a:pt x="35" y="32"/>
                  </a:cubicBezTo>
                  <a:cubicBezTo>
                    <a:pt x="35" y="34"/>
                    <a:pt x="34" y="36"/>
                    <a:pt x="31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360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25" name="Freeform 31">
            <a:extLst>
              <a:ext uri="{FF2B5EF4-FFF2-40B4-BE49-F238E27FC236}">
                <a16:creationId xmlns:a16="http://schemas.microsoft.com/office/drawing/2014/main" id="{7D488870-A933-4ADB-A466-1E8C99EE5E85}"/>
              </a:ext>
            </a:extLst>
          </p:cNvPr>
          <p:cNvSpPr>
            <a:spLocks noEditPoints="1"/>
          </p:cNvSpPr>
          <p:nvPr/>
        </p:nvSpPr>
        <p:spPr bwMode="auto">
          <a:xfrm>
            <a:off x="7749230" y="3390306"/>
            <a:ext cx="215109" cy="183128"/>
          </a:xfrm>
          <a:custGeom>
            <a:avLst/>
            <a:gdLst>
              <a:gd name="T0" fmla="*/ 52 w 54"/>
              <a:gd name="T1" fmla="*/ 0 h 47"/>
              <a:gd name="T2" fmla="*/ 11 w 54"/>
              <a:gd name="T3" fmla="*/ 0 h 47"/>
              <a:gd name="T4" fmla="*/ 9 w 54"/>
              <a:gd name="T5" fmla="*/ 2 h 47"/>
              <a:gd name="T6" fmla="*/ 9 w 54"/>
              <a:gd name="T7" fmla="*/ 4 h 47"/>
              <a:gd name="T8" fmla="*/ 9 w 54"/>
              <a:gd name="T9" fmla="*/ 5 h 47"/>
              <a:gd name="T10" fmla="*/ 9 w 54"/>
              <a:gd name="T11" fmla="*/ 6 h 47"/>
              <a:gd name="T12" fmla="*/ 9 w 54"/>
              <a:gd name="T13" fmla="*/ 9 h 47"/>
              <a:gd name="T14" fmla="*/ 10 w 54"/>
              <a:gd name="T15" fmla="*/ 9 h 47"/>
              <a:gd name="T16" fmla="*/ 2 w 54"/>
              <a:gd name="T17" fmla="*/ 9 h 47"/>
              <a:gd name="T18" fmla="*/ 0 w 54"/>
              <a:gd name="T19" fmla="*/ 11 h 47"/>
              <a:gd name="T20" fmla="*/ 0 w 54"/>
              <a:gd name="T21" fmla="*/ 45 h 47"/>
              <a:gd name="T22" fmla="*/ 2 w 54"/>
              <a:gd name="T23" fmla="*/ 47 h 47"/>
              <a:gd name="T24" fmla="*/ 43 w 54"/>
              <a:gd name="T25" fmla="*/ 47 h 47"/>
              <a:gd name="T26" fmla="*/ 45 w 54"/>
              <a:gd name="T27" fmla="*/ 45 h 47"/>
              <a:gd name="T28" fmla="*/ 45 w 54"/>
              <a:gd name="T29" fmla="*/ 38 h 47"/>
              <a:gd name="T30" fmla="*/ 52 w 54"/>
              <a:gd name="T31" fmla="*/ 38 h 47"/>
              <a:gd name="T32" fmla="*/ 54 w 54"/>
              <a:gd name="T33" fmla="*/ 36 h 47"/>
              <a:gd name="T34" fmla="*/ 54 w 54"/>
              <a:gd name="T35" fmla="*/ 34 h 47"/>
              <a:gd name="T36" fmla="*/ 54 w 54"/>
              <a:gd name="T37" fmla="*/ 33 h 47"/>
              <a:gd name="T38" fmla="*/ 54 w 54"/>
              <a:gd name="T39" fmla="*/ 31 h 47"/>
              <a:gd name="T40" fmla="*/ 54 w 54"/>
              <a:gd name="T41" fmla="*/ 7 h 47"/>
              <a:gd name="T42" fmla="*/ 54 w 54"/>
              <a:gd name="T43" fmla="*/ 5 h 47"/>
              <a:gd name="T44" fmla="*/ 54 w 54"/>
              <a:gd name="T45" fmla="*/ 4 h 47"/>
              <a:gd name="T46" fmla="*/ 54 w 54"/>
              <a:gd name="T47" fmla="*/ 2 h 47"/>
              <a:gd name="T48" fmla="*/ 52 w 54"/>
              <a:gd name="T49" fmla="*/ 0 h 47"/>
              <a:gd name="T50" fmla="*/ 26 w 54"/>
              <a:gd name="T51" fmla="*/ 22 h 47"/>
              <a:gd name="T52" fmla="*/ 30 w 54"/>
              <a:gd name="T53" fmla="*/ 18 h 47"/>
              <a:gd name="T54" fmla="*/ 34 w 54"/>
              <a:gd name="T55" fmla="*/ 22 h 47"/>
              <a:gd name="T56" fmla="*/ 30 w 54"/>
              <a:gd name="T57" fmla="*/ 26 h 47"/>
              <a:gd name="T58" fmla="*/ 26 w 54"/>
              <a:gd name="T59" fmla="*/ 22 h 47"/>
              <a:gd name="T60" fmla="*/ 38 w 54"/>
              <a:gd name="T61" fmla="*/ 42 h 47"/>
              <a:gd name="T62" fmla="*/ 7 w 54"/>
              <a:gd name="T63" fmla="*/ 42 h 47"/>
              <a:gd name="T64" fmla="*/ 5 w 54"/>
              <a:gd name="T65" fmla="*/ 40 h 47"/>
              <a:gd name="T66" fmla="*/ 5 w 54"/>
              <a:gd name="T67" fmla="*/ 37 h 47"/>
              <a:gd name="T68" fmla="*/ 5 w 54"/>
              <a:gd name="T69" fmla="*/ 36 h 47"/>
              <a:gd name="T70" fmla="*/ 6 w 54"/>
              <a:gd name="T71" fmla="*/ 34 h 47"/>
              <a:gd name="T72" fmla="*/ 20 w 54"/>
              <a:gd name="T73" fmla="*/ 29 h 47"/>
              <a:gd name="T74" fmla="*/ 23 w 54"/>
              <a:gd name="T75" fmla="*/ 30 h 47"/>
              <a:gd name="T76" fmla="*/ 26 w 54"/>
              <a:gd name="T77" fmla="*/ 32 h 47"/>
              <a:gd name="T78" fmla="*/ 38 w 54"/>
              <a:gd name="T79" fmla="*/ 32 h 47"/>
              <a:gd name="T80" fmla="*/ 39 w 54"/>
              <a:gd name="T81" fmla="*/ 32 h 47"/>
              <a:gd name="T82" fmla="*/ 40 w 54"/>
              <a:gd name="T83" fmla="*/ 33 h 47"/>
              <a:gd name="T84" fmla="*/ 40 w 54"/>
              <a:gd name="T85" fmla="*/ 40 h 47"/>
              <a:gd name="T86" fmla="*/ 38 w 54"/>
              <a:gd name="T87" fmla="*/ 42 h 47"/>
              <a:gd name="T88" fmla="*/ 49 w 54"/>
              <a:gd name="T89" fmla="*/ 31 h 47"/>
              <a:gd name="T90" fmla="*/ 48 w 54"/>
              <a:gd name="T91" fmla="*/ 33 h 47"/>
              <a:gd name="T92" fmla="*/ 47 w 54"/>
              <a:gd name="T93" fmla="*/ 33 h 47"/>
              <a:gd name="T94" fmla="*/ 45 w 54"/>
              <a:gd name="T95" fmla="*/ 33 h 47"/>
              <a:gd name="T96" fmla="*/ 45 w 54"/>
              <a:gd name="T97" fmla="*/ 11 h 47"/>
              <a:gd name="T98" fmla="*/ 43 w 54"/>
              <a:gd name="T99" fmla="*/ 9 h 47"/>
              <a:gd name="T100" fmla="*/ 14 w 54"/>
              <a:gd name="T101" fmla="*/ 9 h 47"/>
              <a:gd name="T102" fmla="*/ 14 w 54"/>
              <a:gd name="T103" fmla="*/ 9 h 47"/>
              <a:gd name="T104" fmla="*/ 14 w 54"/>
              <a:gd name="T105" fmla="*/ 7 h 47"/>
              <a:gd name="T106" fmla="*/ 15 w 54"/>
              <a:gd name="T107" fmla="*/ 6 h 47"/>
              <a:gd name="T108" fmla="*/ 16 w 54"/>
              <a:gd name="T109" fmla="*/ 5 h 47"/>
              <a:gd name="T110" fmla="*/ 47 w 54"/>
              <a:gd name="T111" fmla="*/ 5 h 47"/>
              <a:gd name="T112" fmla="*/ 49 w 54"/>
              <a:gd name="T113" fmla="*/ 7 h 47"/>
              <a:gd name="T114" fmla="*/ 49 w 54"/>
              <a:gd name="T115" fmla="*/ 31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4" h="47">
                <a:moveTo>
                  <a:pt x="52" y="0"/>
                </a:moveTo>
                <a:cubicBezTo>
                  <a:pt x="11" y="0"/>
                  <a:pt x="11" y="0"/>
                  <a:pt x="11" y="0"/>
                </a:cubicBezTo>
                <a:cubicBezTo>
                  <a:pt x="10" y="0"/>
                  <a:pt x="9" y="1"/>
                  <a:pt x="9" y="2"/>
                </a:cubicBezTo>
                <a:cubicBezTo>
                  <a:pt x="9" y="4"/>
                  <a:pt x="9" y="4"/>
                  <a:pt x="9" y="4"/>
                </a:cubicBezTo>
                <a:cubicBezTo>
                  <a:pt x="9" y="4"/>
                  <a:pt x="9" y="5"/>
                  <a:pt x="9" y="5"/>
                </a:cubicBezTo>
                <a:cubicBezTo>
                  <a:pt x="9" y="5"/>
                  <a:pt x="9" y="6"/>
                  <a:pt x="9" y="6"/>
                </a:cubicBezTo>
                <a:cubicBezTo>
                  <a:pt x="9" y="9"/>
                  <a:pt x="9" y="9"/>
                  <a:pt x="9" y="9"/>
                </a:cubicBezTo>
                <a:cubicBezTo>
                  <a:pt x="9" y="9"/>
                  <a:pt x="9" y="9"/>
                  <a:pt x="10" y="9"/>
                </a:cubicBezTo>
                <a:cubicBezTo>
                  <a:pt x="2" y="9"/>
                  <a:pt x="2" y="9"/>
                  <a:pt x="2" y="9"/>
                </a:cubicBezTo>
                <a:cubicBezTo>
                  <a:pt x="1" y="9"/>
                  <a:pt x="0" y="10"/>
                  <a:pt x="0" y="11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6"/>
                  <a:pt x="1" y="47"/>
                  <a:pt x="2" y="47"/>
                </a:cubicBezTo>
                <a:cubicBezTo>
                  <a:pt x="43" y="47"/>
                  <a:pt x="43" y="47"/>
                  <a:pt x="43" y="47"/>
                </a:cubicBezTo>
                <a:cubicBezTo>
                  <a:pt x="44" y="47"/>
                  <a:pt x="45" y="46"/>
                  <a:pt x="45" y="45"/>
                </a:cubicBezTo>
                <a:cubicBezTo>
                  <a:pt x="45" y="38"/>
                  <a:pt x="45" y="38"/>
                  <a:pt x="45" y="38"/>
                </a:cubicBezTo>
                <a:cubicBezTo>
                  <a:pt x="52" y="38"/>
                  <a:pt x="52" y="38"/>
                  <a:pt x="52" y="38"/>
                </a:cubicBezTo>
                <a:cubicBezTo>
                  <a:pt x="53" y="38"/>
                  <a:pt x="54" y="37"/>
                  <a:pt x="54" y="36"/>
                </a:cubicBezTo>
                <a:cubicBezTo>
                  <a:pt x="54" y="34"/>
                  <a:pt x="54" y="34"/>
                  <a:pt x="54" y="34"/>
                </a:cubicBezTo>
                <a:cubicBezTo>
                  <a:pt x="54" y="33"/>
                  <a:pt x="54" y="33"/>
                  <a:pt x="54" y="33"/>
                </a:cubicBezTo>
                <a:cubicBezTo>
                  <a:pt x="54" y="33"/>
                  <a:pt x="54" y="32"/>
                  <a:pt x="54" y="31"/>
                </a:cubicBezTo>
                <a:cubicBezTo>
                  <a:pt x="54" y="7"/>
                  <a:pt x="54" y="7"/>
                  <a:pt x="54" y="7"/>
                </a:cubicBezTo>
                <a:cubicBezTo>
                  <a:pt x="54" y="6"/>
                  <a:pt x="54" y="5"/>
                  <a:pt x="54" y="5"/>
                </a:cubicBezTo>
                <a:cubicBezTo>
                  <a:pt x="54" y="5"/>
                  <a:pt x="54" y="4"/>
                  <a:pt x="54" y="4"/>
                </a:cubicBezTo>
                <a:cubicBezTo>
                  <a:pt x="54" y="2"/>
                  <a:pt x="54" y="2"/>
                  <a:pt x="54" y="2"/>
                </a:cubicBezTo>
                <a:cubicBezTo>
                  <a:pt x="54" y="1"/>
                  <a:pt x="53" y="0"/>
                  <a:pt x="52" y="0"/>
                </a:cubicBezTo>
                <a:close/>
                <a:moveTo>
                  <a:pt x="26" y="22"/>
                </a:moveTo>
                <a:cubicBezTo>
                  <a:pt x="26" y="20"/>
                  <a:pt x="28" y="18"/>
                  <a:pt x="30" y="18"/>
                </a:cubicBezTo>
                <a:cubicBezTo>
                  <a:pt x="33" y="18"/>
                  <a:pt x="34" y="20"/>
                  <a:pt x="34" y="22"/>
                </a:cubicBezTo>
                <a:cubicBezTo>
                  <a:pt x="34" y="24"/>
                  <a:pt x="33" y="26"/>
                  <a:pt x="30" y="26"/>
                </a:cubicBezTo>
                <a:cubicBezTo>
                  <a:pt x="28" y="26"/>
                  <a:pt x="26" y="24"/>
                  <a:pt x="26" y="22"/>
                </a:cubicBezTo>
                <a:close/>
                <a:moveTo>
                  <a:pt x="38" y="42"/>
                </a:moveTo>
                <a:cubicBezTo>
                  <a:pt x="7" y="42"/>
                  <a:pt x="7" y="42"/>
                  <a:pt x="7" y="42"/>
                </a:cubicBezTo>
                <a:cubicBezTo>
                  <a:pt x="6" y="42"/>
                  <a:pt x="5" y="41"/>
                  <a:pt x="5" y="40"/>
                </a:cubicBezTo>
                <a:cubicBezTo>
                  <a:pt x="5" y="37"/>
                  <a:pt x="5" y="37"/>
                  <a:pt x="5" y="37"/>
                </a:cubicBezTo>
                <a:cubicBezTo>
                  <a:pt x="5" y="37"/>
                  <a:pt x="5" y="36"/>
                  <a:pt x="5" y="36"/>
                </a:cubicBezTo>
                <a:cubicBezTo>
                  <a:pt x="6" y="35"/>
                  <a:pt x="6" y="35"/>
                  <a:pt x="6" y="34"/>
                </a:cubicBezTo>
                <a:cubicBezTo>
                  <a:pt x="6" y="34"/>
                  <a:pt x="11" y="26"/>
                  <a:pt x="20" y="29"/>
                </a:cubicBezTo>
                <a:cubicBezTo>
                  <a:pt x="21" y="29"/>
                  <a:pt x="22" y="30"/>
                  <a:pt x="23" y="30"/>
                </a:cubicBezTo>
                <a:cubicBezTo>
                  <a:pt x="24" y="31"/>
                  <a:pt x="25" y="31"/>
                  <a:pt x="26" y="32"/>
                </a:cubicBezTo>
                <a:cubicBezTo>
                  <a:pt x="34" y="35"/>
                  <a:pt x="38" y="32"/>
                  <a:pt x="38" y="32"/>
                </a:cubicBezTo>
                <a:cubicBezTo>
                  <a:pt x="38" y="32"/>
                  <a:pt x="38" y="32"/>
                  <a:pt x="39" y="32"/>
                </a:cubicBezTo>
                <a:cubicBezTo>
                  <a:pt x="39" y="32"/>
                  <a:pt x="40" y="32"/>
                  <a:pt x="40" y="33"/>
                </a:cubicBezTo>
                <a:cubicBezTo>
                  <a:pt x="40" y="40"/>
                  <a:pt x="40" y="40"/>
                  <a:pt x="40" y="40"/>
                </a:cubicBezTo>
                <a:cubicBezTo>
                  <a:pt x="40" y="41"/>
                  <a:pt x="39" y="42"/>
                  <a:pt x="38" y="42"/>
                </a:cubicBezTo>
                <a:close/>
                <a:moveTo>
                  <a:pt x="49" y="31"/>
                </a:moveTo>
                <a:cubicBezTo>
                  <a:pt x="49" y="32"/>
                  <a:pt x="48" y="32"/>
                  <a:pt x="48" y="33"/>
                </a:cubicBezTo>
                <a:cubicBezTo>
                  <a:pt x="48" y="33"/>
                  <a:pt x="47" y="33"/>
                  <a:pt x="47" y="33"/>
                </a:cubicBezTo>
                <a:cubicBezTo>
                  <a:pt x="45" y="33"/>
                  <a:pt x="45" y="33"/>
                  <a:pt x="45" y="33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4" y="9"/>
                  <a:pt x="43" y="9"/>
                </a:cubicBezTo>
                <a:cubicBezTo>
                  <a:pt x="14" y="9"/>
                  <a:pt x="14" y="9"/>
                  <a:pt x="14" y="9"/>
                </a:cubicBezTo>
                <a:cubicBezTo>
                  <a:pt x="14" y="9"/>
                  <a:pt x="14" y="9"/>
                  <a:pt x="14" y="9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7"/>
                  <a:pt x="14" y="6"/>
                  <a:pt x="15" y="6"/>
                </a:cubicBezTo>
                <a:cubicBezTo>
                  <a:pt x="15" y="6"/>
                  <a:pt x="15" y="5"/>
                  <a:pt x="16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8" y="5"/>
                  <a:pt x="49" y="6"/>
                  <a:pt x="49" y="7"/>
                </a:cubicBezTo>
                <a:lnTo>
                  <a:pt x="49" y="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360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26" name="Group 32">
            <a:extLst>
              <a:ext uri="{FF2B5EF4-FFF2-40B4-BE49-F238E27FC236}">
                <a16:creationId xmlns:a16="http://schemas.microsoft.com/office/drawing/2014/main" id="{4F2A6FA4-E0C3-40C2-9788-8152679A2A1E}"/>
              </a:ext>
            </a:extLst>
          </p:cNvPr>
          <p:cNvGrpSpPr/>
          <p:nvPr/>
        </p:nvGrpSpPr>
        <p:grpSpPr bwMode="auto">
          <a:xfrm>
            <a:off x="7762958" y="2353347"/>
            <a:ext cx="192225" cy="155658"/>
            <a:chOff x="0" y="0"/>
            <a:chExt cx="116" cy="94"/>
          </a:xfrm>
        </p:grpSpPr>
        <p:sp>
          <p:nvSpPr>
            <p:cNvPr id="27" name="Freeform 33">
              <a:extLst>
                <a:ext uri="{FF2B5EF4-FFF2-40B4-BE49-F238E27FC236}">
                  <a16:creationId xmlns:a16="http://schemas.microsoft.com/office/drawing/2014/main" id="{B46F00D7-A0D4-4BC1-A7A2-F93AC0C7CBB2}"/>
                </a:ext>
              </a:extLst>
            </p:cNvPr>
            <p:cNvSpPr/>
            <p:nvPr/>
          </p:nvSpPr>
          <p:spPr bwMode="auto">
            <a:xfrm>
              <a:off x="0" y="0"/>
              <a:ext cx="116" cy="47"/>
            </a:xfrm>
            <a:custGeom>
              <a:avLst/>
              <a:gdLst>
                <a:gd name="T0" fmla="*/ 47 w 49"/>
                <a:gd name="T1" fmla="*/ 0 h 20"/>
                <a:gd name="T2" fmla="*/ 49 w 49"/>
                <a:gd name="T3" fmla="*/ 1 h 20"/>
                <a:gd name="T4" fmla="*/ 49 w 49"/>
                <a:gd name="T5" fmla="*/ 1 h 20"/>
                <a:gd name="T6" fmla="*/ 48 w 49"/>
                <a:gd name="T7" fmla="*/ 3 h 20"/>
                <a:gd name="T8" fmla="*/ 25 w 49"/>
                <a:gd name="T9" fmla="*/ 20 h 20"/>
                <a:gd name="T10" fmla="*/ 23 w 49"/>
                <a:gd name="T11" fmla="*/ 20 h 20"/>
                <a:gd name="T12" fmla="*/ 1 w 49"/>
                <a:gd name="T13" fmla="*/ 3 h 20"/>
                <a:gd name="T14" fmla="*/ 0 w 49"/>
                <a:gd name="T15" fmla="*/ 1 h 20"/>
                <a:gd name="T16" fmla="*/ 0 w 49"/>
                <a:gd name="T17" fmla="*/ 1 h 20"/>
                <a:gd name="T18" fmla="*/ 1 w 49"/>
                <a:gd name="T19" fmla="*/ 0 h 20"/>
                <a:gd name="T20" fmla="*/ 47 w 49"/>
                <a:gd name="T2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20">
                  <a:moveTo>
                    <a:pt x="47" y="0"/>
                  </a:moveTo>
                  <a:cubicBezTo>
                    <a:pt x="48" y="0"/>
                    <a:pt x="49" y="0"/>
                    <a:pt x="49" y="1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9" y="2"/>
                    <a:pt x="48" y="3"/>
                    <a:pt x="48" y="3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5" y="20"/>
                    <a:pt x="24" y="20"/>
                    <a:pt x="23" y="2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lnTo>
                    <a:pt x="4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36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8" name="Freeform 34">
              <a:extLst>
                <a:ext uri="{FF2B5EF4-FFF2-40B4-BE49-F238E27FC236}">
                  <a16:creationId xmlns:a16="http://schemas.microsoft.com/office/drawing/2014/main" id="{B23916DC-9131-42A3-A648-FAEAA1B4B16B}"/>
                </a:ext>
              </a:extLst>
            </p:cNvPr>
            <p:cNvSpPr/>
            <p:nvPr/>
          </p:nvSpPr>
          <p:spPr bwMode="auto">
            <a:xfrm>
              <a:off x="0" y="19"/>
              <a:ext cx="116" cy="75"/>
            </a:xfrm>
            <a:custGeom>
              <a:avLst/>
              <a:gdLst>
                <a:gd name="T0" fmla="*/ 23 w 49"/>
                <a:gd name="T1" fmla="*/ 17 h 32"/>
                <a:gd name="T2" fmla="*/ 25 w 49"/>
                <a:gd name="T3" fmla="*/ 17 h 32"/>
                <a:gd name="T4" fmla="*/ 48 w 49"/>
                <a:gd name="T5" fmla="*/ 0 h 32"/>
                <a:gd name="T6" fmla="*/ 49 w 49"/>
                <a:gd name="T7" fmla="*/ 1 h 32"/>
                <a:gd name="T8" fmla="*/ 49 w 49"/>
                <a:gd name="T9" fmla="*/ 30 h 32"/>
                <a:gd name="T10" fmla="*/ 47 w 49"/>
                <a:gd name="T11" fmla="*/ 32 h 32"/>
                <a:gd name="T12" fmla="*/ 1 w 49"/>
                <a:gd name="T13" fmla="*/ 32 h 32"/>
                <a:gd name="T14" fmla="*/ 0 w 49"/>
                <a:gd name="T15" fmla="*/ 30 h 32"/>
                <a:gd name="T16" fmla="*/ 0 w 49"/>
                <a:gd name="T17" fmla="*/ 1 h 32"/>
                <a:gd name="T18" fmla="*/ 1 w 49"/>
                <a:gd name="T19" fmla="*/ 0 h 32"/>
                <a:gd name="T20" fmla="*/ 23 w 49"/>
                <a:gd name="T21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32">
                  <a:moveTo>
                    <a:pt x="23" y="17"/>
                  </a:moveTo>
                  <a:cubicBezTo>
                    <a:pt x="24" y="17"/>
                    <a:pt x="25" y="17"/>
                    <a:pt x="25" y="17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9" y="0"/>
                    <a:pt x="49" y="1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49" y="31"/>
                    <a:pt x="48" y="32"/>
                    <a:pt x="47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32"/>
                    <a:pt x="0" y="31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lnTo>
                    <a:pt x="23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360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29" name="Rectangle 43">
            <a:extLst>
              <a:ext uri="{FF2B5EF4-FFF2-40B4-BE49-F238E27FC236}">
                <a16:creationId xmlns:a16="http://schemas.microsoft.com/office/drawing/2014/main" id="{CAC845F5-8668-4128-958E-895550ADBF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7094" y="2101545"/>
            <a:ext cx="2519901" cy="664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</a:rPr>
              <a:t>TOPIC HEADER ONE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30" name="Rectangle 44">
            <a:extLst>
              <a:ext uri="{FF2B5EF4-FFF2-40B4-BE49-F238E27FC236}">
                <a16:creationId xmlns:a16="http://schemas.microsoft.com/office/drawing/2014/main" id="{CD0C5BB5-385F-4589-936B-F78E37BFE9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7094" y="3136218"/>
            <a:ext cx="2519901" cy="664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b="1">
                <a:solidFill>
                  <a:schemeClr val="bg1">
                    <a:lumMod val="50000"/>
                  </a:schemeClr>
                </a:solidFill>
              </a:rPr>
              <a:t>TOPIC HEADER TWO</a:t>
            </a:r>
            <a:endParaRPr lang="zh-CN" altLang="en-US" sz="120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12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12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120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120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31" name="Rectangle 45">
            <a:extLst>
              <a:ext uri="{FF2B5EF4-FFF2-40B4-BE49-F238E27FC236}">
                <a16:creationId xmlns:a16="http://schemas.microsoft.com/office/drawing/2014/main" id="{38A5F489-7886-45E7-B211-8C6BDDBA95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7094" y="4189202"/>
            <a:ext cx="2519901" cy="664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b="1">
                <a:solidFill>
                  <a:schemeClr val="bg1">
                    <a:lumMod val="50000"/>
                  </a:schemeClr>
                </a:solidFill>
              </a:rPr>
              <a:t>TOPIC HEADER THREE</a:t>
            </a:r>
            <a:endParaRPr lang="zh-CN" altLang="en-US" sz="120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12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12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120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120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32" name="Rectangle 46">
            <a:extLst>
              <a:ext uri="{FF2B5EF4-FFF2-40B4-BE49-F238E27FC236}">
                <a16:creationId xmlns:a16="http://schemas.microsoft.com/office/drawing/2014/main" id="{0CCCE2AF-2929-4939-B047-9A69C213FC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7094" y="5205562"/>
            <a:ext cx="2519901" cy="664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b="1">
                <a:solidFill>
                  <a:schemeClr val="bg1">
                    <a:lumMod val="50000"/>
                  </a:schemeClr>
                </a:solidFill>
              </a:rPr>
              <a:t>TOPIC HEADER FOUR</a:t>
            </a:r>
            <a:endParaRPr lang="zh-CN" altLang="en-US" sz="120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12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12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120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120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33" name="Rectangle 24">
            <a:extLst>
              <a:ext uri="{FF2B5EF4-FFF2-40B4-BE49-F238E27FC236}">
                <a16:creationId xmlns:a16="http://schemas.microsoft.com/office/drawing/2014/main" id="{78DAD2E6-F58B-4193-AEA9-734FE992EC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9705" y="2527375"/>
            <a:ext cx="2999846" cy="3014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We have many PowerPoint templates that has been specifically designed to help anyone that is stepping into the world of PowerPoint for the very first time.</a:t>
            </a:r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We have many PowerPoint templates that has been specifically designed to help anyone that is stepping into the world of PowerPoint for the very first time. </a:t>
            </a:r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We have many PowerPoint templates that has been specifically designed to help anyone that is stepping into the world of PowerPoint for the very first time.  </a:t>
            </a:r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We have many PowerPoint templates that has been specifically designed to help anyone that is stepping into the world of PowerPoint for the very first time.  </a:t>
            </a:r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We have many PowerPoint templates that has been specifically designed to help anyone that is stepping into the world of PowerPoint for the very first time.  </a:t>
            </a:r>
          </a:p>
        </p:txBody>
      </p:sp>
    </p:spTree>
    <p:extLst>
      <p:ext uri="{BB962C8B-B14F-4D97-AF65-F5344CB8AC3E}">
        <p14:creationId xmlns:p14="http://schemas.microsoft.com/office/powerpoint/2010/main" val="3714189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750"/>
                            </p:stCondLst>
                            <p:childTnLst>
                              <p:par>
                                <p:cTn id="3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250"/>
                            </p:stCondLst>
                            <p:childTnLst>
                              <p:par>
                                <p:cTn id="4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750"/>
                            </p:stCondLst>
                            <p:childTnLst>
                              <p:par>
                                <p:cTn id="5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250"/>
                            </p:stCondLst>
                            <p:childTnLst>
                              <p:par>
                                <p:cTn id="6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750"/>
                            </p:stCondLst>
                            <p:childTnLst>
                              <p:par>
                                <p:cTn id="7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25" grpId="0" animBg="1"/>
      <p:bldP spid="29" grpId="0"/>
      <p:bldP spid="30" grpId="0"/>
      <p:bldP spid="31" grpId="0"/>
      <p:bldP spid="32" grpId="0"/>
      <p:bldP spid="3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id="{F3A5B513-53EF-4889-B51C-F0AA32DEDBB0}"/>
              </a:ext>
            </a:extLst>
          </p:cNvPr>
          <p:cNvGrpSpPr/>
          <p:nvPr/>
        </p:nvGrpSpPr>
        <p:grpSpPr>
          <a:xfrm>
            <a:off x="0" y="0"/>
            <a:ext cx="12190413" cy="1181100"/>
            <a:chOff x="0" y="0"/>
            <a:chExt cx="12190413" cy="1181100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0AFA6600-CF8B-466D-ABCC-8740AD5E811E}"/>
                </a:ext>
              </a:extLst>
            </p:cNvPr>
            <p:cNvSpPr/>
            <p:nvPr/>
          </p:nvSpPr>
          <p:spPr>
            <a:xfrm>
              <a:off x="0" y="0"/>
              <a:ext cx="12190413" cy="1181100"/>
            </a:xfrm>
            <a:prstGeom prst="rect">
              <a:avLst/>
            </a:prstGeom>
            <a:solidFill>
              <a:srgbClr val="0086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TextBox 8">
              <a:extLst>
                <a:ext uri="{FF2B5EF4-FFF2-40B4-BE49-F238E27FC236}">
                  <a16:creationId xmlns:a16="http://schemas.microsoft.com/office/drawing/2014/main" id="{13DBA660-C22A-4E93-9E1C-33D2B617F9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57856" y="271311"/>
              <a:ext cx="3255323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加入标题描述</a:t>
              </a:r>
            </a:p>
          </p:txBody>
        </p:sp>
        <p:sp>
          <p:nvSpPr>
            <p:cNvPr id="8" name="TextBox 8">
              <a:extLst>
                <a:ext uri="{FF2B5EF4-FFF2-40B4-BE49-F238E27FC236}">
                  <a16:creationId xmlns:a16="http://schemas.microsoft.com/office/drawing/2014/main" id="{9B913B7B-01D2-4B04-A373-3570557D07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57857" y="750310"/>
              <a:ext cx="3255323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/>
            <a:p>
              <a:pPr algn="ctr" eaLnBrk="1" hangingPunct="1"/>
              <a:r>
                <a:rPr lang="en-US" altLang="zh-CN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9" name="任意多边形 8">
            <a:extLst>
              <a:ext uri="{FF2B5EF4-FFF2-40B4-BE49-F238E27FC236}">
                <a16:creationId xmlns:a16="http://schemas.microsoft.com/office/drawing/2014/main" id="{D095BB4F-B675-433F-9746-7E12ED811EB9}"/>
              </a:ext>
            </a:extLst>
          </p:cNvPr>
          <p:cNvSpPr/>
          <p:nvPr/>
        </p:nvSpPr>
        <p:spPr>
          <a:xfrm>
            <a:off x="1635482" y="4517394"/>
            <a:ext cx="9133367" cy="0"/>
          </a:xfrm>
          <a:custGeom>
            <a:avLst/>
            <a:gdLst>
              <a:gd name="connsiteX0" fmla="*/ 0 w 9133367"/>
              <a:gd name="connsiteY0" fmla="*/ 0 h 0"/>
              <a:gd name="connsiteX1" fmla="*/ 9133367 w 9133367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133367">
                <a:moveTo>
                  <a:pt x="0" y="0"/>
                </a:moveTo>
                <a:lnTo>
                  <a:pt x="9133367" y="0"/>
                </a:lnTo>
              </a:path>
            </a:pathLst>
          </a:custGeom>
          <a:noFill/>
          <a:ln>
            <a:solidFill>
              <a:schemeClr val="bg1">
                <a:lumMod val="85000"/>
              </a:schemeClr>
            </a:solidFill>
            <a:headEnd type="diamond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id="{6D80669D-A07F-414A-84A6-D8524B181B6A}"/>
              </a:ext>
            </a:extLst>
          </p:cNvPr>
          <p:cNvGrpSpPr/>
          <p:nvPr/>
        </p:nvGrpSpPr>
        <p:grpSpPr>
          <a:xfrm>
            <a:off x="1449242" y="2479084"/>
            <a:ext cx="1524805" cy="1840604"/>
            <a:chOff x="1317265" y="2097755"/>
            <a:chExt cx="1524805" cy="1840604"/>
          </a:xfrm>
          <a:solidFill>
            <a:srgbClr val="008687"/>
          </a:solidFill>
        </p:grpSpPr>
        <p:sp>
          <p:nvSpPr>
            <p:cNvPr id="11" name="任意多边形 14">
              <a:extLst>
                <a:ext uri="{FF2B5EF4-FFF2-40B4-BE49-F238E27FC236}">
                  <a16:creationId xmlns:a16="http://schemas.microsoft.com/office/drawing/2014/main" id="{9B25383B-4763-4E23-88DA-A440C5B7E525}"/>
                </a:ext>
              </a:extLst>
            </p:cNvPr>
            <p:cNvSpPr/>
            <p:nvPr/>
          </p:nvSpPr>
          <p:spPr>
            <a:xfrm>
              <a:off x="1317265" y="2097755"/>
              <a:ext cx="1524805" cy="1840604"/>
            </a:xfrm>
            <a:custGeom>
              <a:avLst/>
              <a:gdLst>
                <a:gd name="connsiteX0" fmla="*/ 762402 w 1524805"/>
                <a:gd name="connsiteY0" fmla="*/ 0 h 1840604"/>
                <a:gd name="connsiteX1" fmla="*/ 1301502 w 1524805"/>
                <a:gd name="connsiteY1" fmla="*/ 223303 h 1840604"/>
                <a:gd name="connsiteX2" fmla="*/ 1301502 w 1524805"/>
                <a:gd name="connsiteY2" fmla="*/ 1301503 h 1840604"/>
                <a:gd name="connsiteX3" fmla="*/ 762402 w 1524805"/>
                <a:gd name="connsiteY3" fmla="*/ 1840604 h 1840604"/>
                <a:gd name="connsiteX4" fmla="*/ 223302 w 1524805"/>
                <a:gd name="connsiteY4" fmla="*/ 1301503 h 1840604"/>
                <a:gd name="connsiteX5" fmla="*/ 223302 w 1524805"/>
                <a:gd name="connsiteY5" fmla="*/ 223303 h 1840604"/>
                <a:gd name="connsiteX6" fmla="*/ 762402 w 1524805"/>
                <a:gd name="connsiteY6" fmla="*/ 0 h 1840604"/>
                <a:gd name="connsiteX7" fmla="*/ 762402 w 1524805"/>
                <a:gd name="connsiteY7" fmla="*/ 130768 h 1840604"/>
                <a:gd name="connsiteX8" fmla="*/ 130767 w 1524805"/>
                <a:gd name="connsiteY8" fmla="*/ 762403 h 1840604"/>
                <a:gd name="connsiteX9" fmla="*/ 762402 w 1524805"/>
                <a:gd name="connsiteY9" fmla="*/ 1394038 h 1840604"/>
                <a:gd name="connsiteX10" fmla="*/ 1394037 w 1524805"/>
                <a:gd name="connsiteY10" fmla="*/ 762403 h 1840604"/>
                <a:gd name="connsiteX11" fmla="*/ 762402 w 1524805"/>
                <a:gd name="connsiteY11" fmla="*/ 130768 h 1840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24805" h="1840604">
                  <a:moveTo>
                    <a:pt x="762402" y="0"/>
                  </a:moveTo>
                  <a:cubicBezTo>
                    <a:pt x="957518" y="0"/>
                    <a:pt x="1152634" y="74434"/>
                    <a:pt x="1301502" y="223303"/>
                  </a:cubicBezTo>
                  <a:cubicBezTo>
                    <a:pt x="1599240" y="521040"/>
                    <a:pt x="1599240" y="1003766"/>
                    <a:pt x="1301502" y="1301503"/>
                  </a:cubicBezTo>
                  <a:lnTo>
                    <a:pt x="762402" y="1840604"/>
                  </a:lnTo>
                  <a:lnTo>
                    <a:pt x="223302" y="1301503"/>
                  </a:lnTo>
                  <a:cubicBezTo>
                    <a:pt x="-74435" y="1003766"/>
                    <a:pt x="-74435" y="521040"/>
                    <a:pt x="223302" y="223303"/>
                  </a:cubicBezTo>
                  <a:cubicBezTo>
                    <a:pt x="372171" y="74434"/>
                    <a:pt x="567286" y="0"/>
                    <a:pt x="762402" y="0"/>
                  </a:cubicBezTo>
                  <a:close/>
                  <a:moveTo>
                    <a:pt x="762402" y="130768"/>
                  </a:moveTo>
                  <a:cubicBezTo>
                    <a:pt x="413560" y="130768"/>
                    <a:pt x="130767" y="413561"/>
                    <a:pt x="130767" y="762403"/>
                  </a:cubicBezTo>
                  <a:cubicBezTo>
                    <a:pt x="130767" y="1111245"/>
                    <a:pt x="413560" y="1394038"/>
                    <a:pt x="762402" y="1394038"/>
                  </a:cubicBezTo>
                  <a:cubicBezTo>
                    <a:pt x="1111244" y="1394038"/>
                    <a:pt x="1394037" y="1111245"/>
                    <a:pt x="1394037" y="762403"/>
                  </a:cubicBezTo>
                  <a:cubicBezTo>
                    <a:pt x="1394037" y="413561"/>
                    <a:pt x="1111244" y="130768"/>
                    <a:pt x="762402" y="1307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" name="椭圆 11">
              <a:extLst>
                <a:ext uri="{FF2B5EF4-FFF2-40B4-BE49-F238E27FC236}">
                  <a16:creationId xmlns:a16="http://schemas.microsoft.com/office/drawing/2014/main" id="{D864CBFD-512F-47B2-ADF0-FF4E0EFF574D}"/>
                </a:ext>
              </a:extLst>
            </p:cNvPr>
            <p:cNvSpPr/>
            <p:nvPr/>
          </p:nvSpPr>
          <p:spPr>
            <a:xfrm>
              <a:off x="1526774" y="2307265"/>
              <a:ext cx="1105786" cy="110578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5A55190B-4FAC-4421-9461-DD6379E6F565}"/>
              </a:ext>
            </a:extLst>
          </p:cNvPr>
          <p:cNvGrpSpPr/>
          <p:nvPr/>
        </p:nvGrpSpPr>
        <p:grpSpPr>
          <a:xfrm>
            <a:off x="4144382" y="2479084"/>
            <a:ext cx="1524805" cy="1840604"/>
            <a:chOff x="1317265" y="2097755"/>
            <a:chExt cx="1524805" cy="1840604"/>
          </a:xfrm>
          <a:solidFill>
            <a:srgbClr val="DE5193"/>
          </a:solidFill>
        </p:grpSpPr>
        <p:sp>
          <p:nvSpPr>
            <p:cNvPr id="14" name="任意多边形 17">
              <a:extLst>
                <a:ext uri="{FF2B5EF4-FFF2-40B4-BE49-F238E27FC236}">
                  <a16:creationId xmlns:a16="http://schemas.microsoft.com/office/drawing/2014/main" id="{0345BA01-468E-408C-9EF1-D0FD4F9F2FFB}"/>
                </a:ext>
              </a:extLst>
            </p:cNvPr>
            <p:cNvSpPr/>
            <p:nvPr/>
          </p:nvSpPr>
          <p:spPr>
            <a:xfrm>
              <a:off x="1317265" y="2097755"/>
              <a:ext cx="1524805" cy="1840604"/>
            </a:xfrm>
            <a:custGeom>
              <a:avLst/>
              <a:gdLst>
                <a:gd name="connsiteX0" fmla="*/ 762402 w 1524805"/>
                <a:gd name="connsiteY0" fmla="*/ 0 h 1840604"/>
                <a:gd name="connsiteX1" fmla="*/ 1301502 w 1524805"/>
                <a:gd name="connsiteY1" fmla="*/ 223303 h 1840604"/>
                <a:gd name="connsiteX2" fmla="*/ 1301502 w 1524805"/>
                <a:gd name="connsiteY2" fmla="*/ 1301503 h 1840604"/>
                <a:gd name="connsiteX3" fmla="*/ 762402 w 1524805"/>
                <a:gd name="connsiteY3" fmla="*/ 1840604 h 1840604"/>
                <a:gd name="connsiteX4" fmla="*/ 223302 w 1524805"/>
                <a:gd name="connsiteY4" fmla="*/ 1301503 h 1840604"/>
                <a:gd name="connsiteX5" fmla="*/ 223302 w 1524805"/>
                <a:gd name="connsiteY5" fmla="*/ 223303 h 1840604"/>
                <a:gd name="connsiteX6" fmla="*/ 762402 w 1524805"/>
                <a:gd name="connsiteY6" fmla="*/ 0 h 1840604"/>
                <a:gd name="connsiteX7" fmla="*/ 762402 w 1524805"/>
                <a:gd name="connsiteY7" fmla="*/ 130768 h 1840604"/>
                <a:gd name="connsiteX8" fmla="*/ 130767 w 1524805"/>
                <a:gd name="connsiteY8" fmla="*/ 762403 h 1840604"/>
                <a:gd name="connsiteX9" fmla="*/ 762402 w 1524805"/>
                <a:gd name="connsiteY9" fmla="*/ 1394038 h 1840604"/>
                <a:gd name="connsiteX10" fmla="*/ 1394037 w 1524805"/>
                <a:gd name="connsiteY10" fmla="*/ 762403 h 1840604"/>
                <a:gd name="connsiteX11" fmla="*/ 762402 w 1524805"/>
                <a:gd name="connsiteY11" fmla="*/ 130768 h 1840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24805" h="1840604">
                  <a:moveTo>
                    <a:pt x="762402" y="0"/>
                  </a:moveTo>
                  <a:cubicBezTo>
                    <a:pt x="957518" y="0"/>
                    <a:pt x="1152634" y="74434"/>
                    <a:pt x="1301502" y="223303"/>
                  </a:cubicBezTo>
                  <a:cubicBezTo>
                    <a:pt x="1599240" y="521040"/>
                    <a:pt x="1599240" y="1003766"/>
                    <a:pt x="1301502" y="1301503"/>
                  </a:cubicBezTo>
                  <a:lnTo>
                    <a:pt x="762402" y="1840604"/>
                  </a:lnTo>
                  <a:lnTo>
                    <a:pt x="223302" y="1301503"/>
                  </a:lnTo>
                  <a:cubicBezTo>
                    <a:pt x="-74435" y="1003766"/>
                    <a:pt x="-74435" y="521040"/>
                    <a:pt x="223302" y="223303"/>
                  </a:cubicBezTo>
                  <a:cubicBezTo>
                    <a:pt x="372171" y="74434"/>
                    <a:pt x="567286" y="0"/>
                    <a:pt x="762402" y="0"/>
                  </a:cubicBezTo>
                  <a:close/>
                  <a:moveTo>
                    <a:pt x="762402" y="130768"/>
                  </a:moveTo>
                  <a:cubicBezTo>
                    <a:pt x="413560" y="130768"/>
                    <a:pt x="130767" y="413561"/>
                    <a:pt x="130767" y="762403"/>
                  </a:cubicBezTo>
                  <a:cubicBezTo>
                    <a:pt x="130767" y="1111245"/>
                    <a:pt x="413560" y="1394038"/>
                    <a:pt x="762402" y="1394038"/>
                  </a:cubicBezTo>
                  <a:cubicBezTo>
                    <a:pt x="1111244" y="1394038"/>
                    <a:pt x="1394037" y="1111245"/>
                    <a:pt x="1394037" y="762403"/>
                  </a:cubicBezTo>
                  <a:cubicBezTo>
                    <a:pt x="1394037" y="413561"/>
                    <a:pt x="1111244" y="130768"/>
                    <a:pt x="762402" y="1307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椭圆 14">
              <a:extLst>
                <a:ext uri="{FF2B5EF4-FFF2-40B4-BE49-F238E27FC236}">
                  <a16:creationId xmlns:a16="http://schemas.microsoft.com/office/drawing/2014/main" id="{735C26F2-C56B-46E9-AAF7-BF76DBDFF152}"/>
                </a:ext>
              </a:extLst>
            </p:cNvPr>
            <p:cNvSpPr/>
            <p:nvPr/>
          </p:nvSpPr>
          <p:spPr>
            <a:xfrm>
              <a:off x="1526774" y="2307265"/>
              <a:ext cx="1105786" cy="110578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3515F008-F118-47EE-8BA0-BD0EE494E6F3}"/>
              </a:ext>
            </a:extLst>
          </p:cNvPr>
          <p:cNvGrpSpPr/>
          <p:nvPr/>
        </p:nvGrpSpPr>
        <p:grpSpPr>
          <a:xfrm>
            <a:off x="6839522" y="2479084"/>
            <a:ext cx="1524805" cy="1840604"/>
            <a:chOff x="1317265" y="2097755"/>
            <a:chExt cx="1524805" cy="1840604"/>
          </a:xfrm>
          <a:solidFill>
            <a:srgbClr val="008687"/>
          </a:solidFill>
        </p:grpSpPr>
        <p:sp>
          <p:nvSpPr>
            <p:cNvPr id="17" name="任意多边形 20">
              <a:extLst>
                <a:ext uri="{FF2B5EF4-FFF2-40B4-BE49-F238E27FC236}">
                  <a16:creationId xmlns:a16="http://schemas.microsoft.com/office/drawing/2014/main" id="{920FE078-CEEA-4D7F-931E-D1B82BB10FA8}"/>
                </a:ext>
              </a:extLst>
            </p:cNvPr>
            <p:cNvSpPr/>
            <p:nvPr/>
          </p:nvSpPr>
          <p:spPr>
            <a:xfrm>
              <a:off x="1317265" y="2097755"/>
              <a:ext cx="1524805" cy="1840604"/>
            </a:xfrm>
            <a:custGeom>
              <a:avLst/>
              <a:gdLst>
                <a:gd name="connsiteX0" fmla="*/ 762402 w 1524805"/>
                <a:gd name="connsiteY0" fmla="*/ 0 h 1840604"/>
                <a:gd name="connsiteX1" fmla="*/ 1301502 w 1524805"/>
                <a:gd name="connsiteY1" fmla="*/ 223303 h 1840604"/>
                <a:gd name="connsiteX2" fmla="*/ 1301502 w 1524805"/>
                <a:gd name="connsiteY2" fmla="*/ 1301503 h 1840604"/>
                <a:gd name="connsiteX3" fmla="*/ 762402 w 1524805"/>
                <a:gd name="connsiteY3" fmla="*/ 1840604 h 1840604"/>
                <a:gd name="connsiteX4" fmla="*/ 223302 w 1524805"/>
                <a:gd name="connsiteY4" fmla="*/ 1301503 h 1840604"/>
                <a:gd name="connsiteX5" fmla="*/ 223302 w 1524805"/>
                <a:gd name="connsiteY5" fmla="*/ 223303 h 1840604"/>
                <a:gd name="connsiteX6" fmla="*/ 762402 w 1524805"/>
                <a:gd name="connsiteY6" fmla="*/ 0 h 1840604"/>
                <a:gd name="connsiteX7" fmla="*/ 762402 w 1524805"/>
                <a:gd name="connsiteY7" fmla="*/ 130768 h 1840604"/>
                <a:gd name="connsiteX8" fmla="*/ 130767 w 1524805"/>
                <a:gd name="connsiteY8" fmla="*/ 762403 h 1840604"/>
                <a:gd name="connsiteX9" fmla="*/ 762402 w 1524805"/>
                <a:gd name="connsiteY9" fmla="*/ 1394038 h 1840604"/>
                <a:gd name="connsiteX10" fmla="*/ 1394037 w 1524805"/>
                <a:gd name="connsiteY10" fmla="*/ 762403 h 1840604"/>
                <a:gd name="connsiteX11" fmla="*/ 762402 w 1524805"/>
                <a:gd name="connsiteY11" fmla="*/ 130768 h 1840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24805" h="1840604">
                  <a:moveTo>
                    <a:pt x="762402" y="0"/>
                  </a:moveTo>
                  <a:cubicBezTo>
                    <a:pt x="957518" y="0"/>
                    <a:pt x="1152634" y="74434"/>
                    <a:pt x="1301502" y="223303"/>
                  </a:cubicBezTo>
                  <a:cubicBezTo>
                    <a:pt x="1599240" y="521040"/>
                    <a:pt x="1599240" y="1003766"/>
                    <a:pt x="1301502" y="1301503"/>
                  </a:cubicBezTo>
                  <a:lnTo>
                    <a:pt x="762402" y="1840604"/>
                  </a:lnTo>
                  <a:lnTo>
                    <a:pt x="223302" y="1301503"/>
                  </a:lnTo>
                  <a:cubicBezTo>
                    <a:pt x="-74435" y="1003766"/>
                    <a:pt x="-74435" y="521040"/>
                    <a:pt x="223302" y="223303"/>
                  </a:cubicBezTo>
                  <a:cubicBezTo>
                    <a:pt x="372171" y="74434"/>
                    <a:pt x="567286" y="0"/>
                    <a:pt x="762402" y="0"/>
                  </a:cubicBezTo>
                  <a:close/>
                  <a:moveTo>
                    <a:pt x="762402" y="130768"/>
                  </a:moveTo>
                  <a:cubicBezTo>
                    <a:pt x="413560" y="130768"/>
                    <a:pt x="130767" y="413561"/>
                    <a:pt x="130767" y="762403"/>
                  </a:cubicBezTo>
                  <a:cubicBezTo>
                    <a:pt x="130767" y="1111245"/>
                    <a:pt x="413560" y="1394038"/>
                    <a:pt x="762402" y="1394038"/>
                  </a:cubicBezTo>
                  <a:cubicBezTo>
                    <a:pt x="1111244" y="1394038"/>
                    <a:pt x="1394037" y="1111245"/>
                    <a:pt x="1394037" y="762403"/>
                  </a:cubicBezTo>
                  <a:cubicBezTo>
                    <a:pt x="1394037" y="413561"/>
                    <a:pt x="1111244" y="130768"/>
                    <a:pt x="762402" y="1307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椭圆 17">
              <a:extLst>
                <a:ext uri="{FF2B5EF4-FFF2-40B4-BE49-F238E27FC236}">
                  <a16:creationId xmlns:a16="http://schemas.microsoft.com/office/drawing/2014/main" id="{00E0ACFB-AEF9-4F91-BF3F-F272F9DCF73E}"/>
                </a:ext>
              </a:extLst>
            </p:cNvPr>
            <p:cNvSpPr/>
            <p:nvPr/>
          </p:nvSpPr>
          <p:spPr>
            <a:xfrm>
              <a:off x="1526774" y="2307265"/>
              <a:ext cx="1105786" cy="110578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53C185F0-375D-4C28-A88F-F9B411609309}"/>
              </a:ext>
            </a:extLst>
          </p:cNvPr>
          <p:cNvGrpSpPr/>
          <p:nvPr/>
        </p:nvGrpSpPr>
        <p:grpSpPr>
          <a:xfrm>
            <a:off x="9534661" y="2479084"/>
            <a:ext cx="1524805" cy="1840604"/>
            <a:chOff x="1317265" y="2097755"/>
            <a:chExt cx="1524805" cy="1840604"/>
          </a:xfrm>
          <a:solidFill>
            <a:srgbClr val="DE5193"/>
          </a:solidFill>
        </p:grpSpPr>
        <p:sp>
          <p:nvSpPr>
            <p:cNvPr id="20" name="任意多边形 23">
              <a:extLst>
                <a:ext uri="{FF2B5EF4-FFF2-40B4-BE49-F238E27FC236}">
                  <a16:creationId xmlns:a16="http://schemas.microsoft.com/office/drawing/2014/main" id="{947ECF8F-13FA-46E6-BFEF-13F37C8B68FC}"/>
                </a:ext>
              </a:extLst>
            </p:cNvPr>
            <p:cNvSpPr/>
            <p:nvPr/>
          </p:nvSpPr>
          <p:spPr>
            <a:xfrm>
              <a:off x="1317265" y="2097755"/>
              <a:ext cx="1524805" cy="1840604"/>
            </a:xfrm>
            <a:custGeom>
              <a:avLst/>
              <a:gdLst>
                <a:gd name="connsiteX0" fmla="*/ 762402 w 1524805"/>
                <a:gd name="connsiteY0" fmla="*/ 0 h 1840604"/>
                <a:gd name="connsiteX1" fmla="*/ 1301502 w 1524805"/>
                <a:gd name="connsiteY1" fmla="*/ 223303 h 1840604"/>
                <a:gd name="connsiteX2" fmla="*/ 1301502 w 1524805"/>
                <a:gd name="connsiteY2" fmla="*/ 1301503 h 1840604"/>
                <a:gd name="connsiteX3" fmla="*/ 762402 w 1524805"/>
                <a:gd name="connsiteY3" fmla="*/ 1840604 h 1840604"/>
                <a:gd name="connsiteX4" fmla="*/ 223302 w 1524805"/>
                <a:gd name="connsiteY4" fmla="*/ 1301503 h 1840604"/>
                <a:gd name="connsiteX5" fmla="*/ 223302 w 1524805"/>
                <a:gd name="connsiteY5" fmla="*/ 223303 h 1840604"/>
                <a:gd name="connsiteX6" fmla="*/ 762402 w 1524805"/>
                <a:gd name="connsiteY6" fmla="*/ 0 h 1840604"/>
                <a:gd name="connsiteX7" fmla="*/ 762402 w 1524805"/>
                <a:gd name="connsiteY7" fmla="*/ 130768 h 1840604"/>
                <a:gd name="connsiteX8" fmla="*/ 130767 w 1524805"/>
                <a:gd name="connsiteY8" fmla="*/ 762403 h 1840604"/>
                <a:gd name="connsiteX9" fmla="*/ 762402 w 1524805"/>
                <a:gd name="connsiteY9" fmla="*/ 1394038 h 1840604"/>
                <a:gd name="connsiteX10" fmla="*/ 1394037 w 1524805"/>
                <a:gd name="connsiteY10" fmla="*/ 762403 h 1840604"/>
                <a:gd name="connsiteX11" fmla="*/ 762402 w 1524805"/>
                <a:gd name="connsiteY11" fmla="*/ 130768 h 1840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24805" h="1840604">
                  <a:moveTo>
                    <a:pt x="762402" y="0"/>
                  </a:moveTo>
                  <a:cubicBezTo>
                    <a:pt x="957518" y="0"/>
                    <a:pt x="1152634" y="74434"/>
                    <a:pt x="1301502" y="223303"/>
                  </a:cubicBezTo>
                  <a:cubicBezTo>
                    <a:pt x="1599240" y="521040"/>
                    <a:pt x="1599240" y="1003766"/>
                    <a:pt x="1301502" y="1301503"/>
                  </a:cubicBezTo>
                  <a:lnTo>
                    <a:pt x="762402" y="1840604"/>
                  </a:lnTo>
                  <a:lnTo>
                    <a:pt x="223302" y="1301503"/>
                  </a:lnTo>
                  <a:cubicBezTo>
                    <a:pt x="-74435" y="1003766"/>
                    <a:pt x="-74435" y="521040"/>
                    <a:pt x="223302" y="223303"/>
                  </a:cubicBezTo>
                  <a:cubicBezTo>
                    <a:pt x="372171" y="74434"/>
                    <a:pt x="567286" y="0"/>
                    <a:pt x="762402" y="0"/>
                  </a:cubicBezTo>
                  <a:close/>
                  <a:moveTo>
                    <a:pt x="762402" y="130768"/>
                  </a:moveTo>
                  <a:cubicBezTo>
                    <a:pt x="413560" y="130768"/>
                    <a:pt x="130767" y="413561"/>
                    <a:pt x="130767" y="762403"/>
                  </a:cubicBezTo>
                  <a:cubicBezTo>
                    <a:pt x="130767" y="1111245"/>
                    <a:pt x="413560" y="1394038"/>
                    <a:pt x="762402" y="1394038"/>
                  </a:cubicBezTo>
                  <a:cubicBezTo>
                    <a:pt x="1111244" y="1394038"/>
                    <a:pt x="1394037" y="1111245"/>
                    <a:pt x="1394037" y="762403"/>
                  </a:cubicBezTo>
                  <a:cubicBezTo>
                    <a:pt x="1394037" y="413561"/>
                    <a:pt x="1111244" y="130768"/>
                    <a:pt x="762402" y="1307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1" name="椭圆 20">
              <a:extLst>
                <a:ext uri="{FF2B5EF4-FFF2-40B4-BE49-F238E27FC236}">
                  <a16:creationId xmlns:a16="http://schemas.microsoft.com/office/drawing/2014/main" id="{75EBDA02-E6DC-42C7-A20E-21DAFEDB946E}"/>
                </a:ext>
              </a:extLst>
            </p:cNvPr>
            <p:cNvSpPr/>
            <p:nvPr/>
          </p:nvSpPr>
          <p:spPr>
            <a:xfrm>
              <a:off x="1526774" y="2307265"/>
              <a:ext cx="1105786" cy="110578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id="{2F574EC4-C04D-43FA-9E39-9C0E985700F2}"/>
              </a:ext>
            </a:extLst>
          </p:cNvPr>
          <p:cNvGrpSpPr/>
          <p:nvPr/>
        </p:nvGrpSpPr>
        <p:grpSpPr>
          <a:xfrm>
            <a:off x="1233561" y="4895472"/>
            <a:ext cx="1956169" cy="954108"/>
            <a:chOff x="8548025" y="1459078"/>
            <a:chExt cx="1956169" cy="954108"/>
          </a:xfrm>
        </p:grpSpPr>
        <p:sp>
          <p:nvSpPr>
            <p:cNvPr id="23" name="矩形 22">
              <a:extLst>
                <a:ext uri="{FF2B5EF4-FFF2-40B4-BE49-F238E27FC236}">
                  <a16:creationId xmlns:a16="http://schemas.microsoft.com/office/drawing/2014/main" id="{D662D0E1-74C6-428B-9ED3-7AB7E917FE3E}"/>
                </a:ext>
              </a:extLst>
            </p:cNvPr>
            <p:cNvSpPr/>
            <p:nvPr/>
          </p:nvSpPr>
          <p:spPr>
            <a:xfrm>
              <a:off x="8548025" y="1766855"/>
              <a:ext cx="195616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Agency FB" panose="020B0503020202020204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Agency FB" panose="020B0503020202020204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Agency FB" panose="020B0503020202020204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Agency FB" panose="020B0503020202020204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Agency FB" panose="020B0503020202020204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Agency FB" panose="020B0503020202020204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id="{9E2C506A-CFCE-489D-A933-5ABC36862F68}"/>
                </a:ext>
              </a:extLst>
            </p:cNvPr>
            <p:cNvSpPr/>
            <p:nvPr/>
          </p:nvSpPr>
          <p:spPr>
            <a:xfrm>
              <a:off x="8890490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dirty="0">
                  <a:solidFill>
                    <a:schemeClr val="bg1">
                      <a:lumMod val="50000"/>
                    </a:schemeClr>
                  </a:solidFill>
                  <a:latin typeface="Agency FB" panose="020B0503020202020204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chemeClr val="bg1">
                    <a:lumMod val="50000"/>
                  </a:schemeClr>
                </a:solidFill>
                <a:latin typeface="Agency FB" panose="020B0503020202020204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56DE6604-F46D-46B6-BC92-70B2F4245B2E}"/>
              </a:ext>
            </a:extLst>
          </p:cNvPr>
          <p:cNvGrpSpPr/>
          <p:nvPr/>
        </p:nvGrpSpPr>
        <p:grpSpPr>
          <a:xfrm>
            <a:off x="3914539" y="4895472"/>
            <a:ext cx="1956169" cy="954108"/>
            <a:chOff x="8548025" y="1459078"/>
            <a:chExt cx="1956169" cy="954108"/>
          </a:xfrm>
        </p:grpSpPr>
        <p:sp>
          <p:nvSpPr>
            <p:cNvPr id="26" name="矩形 25">
              <a:extLst>
                <a:ext uri="{FF2B5EF4-FFF2-40B4-BE49-F238E27FC236}">
                  <a16:creationId xmlns:a16="http://schemas.microsoft.com/office/drawing/2014/main" id="{9F0E1445-E0B4-4745-85BC-BA94A474CD0E}"/>
                </a:ext>
              </a:extLst>
            </p:cNvPr>
            <p:cNvSpPr/>
            <p:nvPr/>
          </p:nvSpPr>
          <p:spPr>
            <a:xfrm>
              <a:off x="8548025" y="1766855"/>
              <a:ext cx="195616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Agency FB" panose="020B0503020202020204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Agency FB" panose="020B0503020202020204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Agency FB" panose="020B0503020202020204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Agency FB" panose="020B0503020202020204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Agency FB" panose="020B0503020202020204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Agency FB" panose="020B0503020202020204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id="{131855A5-E789-4A48-AEE9-C2C1A6E0D616}"/>
                </a:ext>
              </a:extLst>
            </p:cNvPr>
            <p:cNvSpPr/>
            <p:nvPr/>
          </p:nvSpPr>
          <p:spPr>
            <a:xfrm>
              <a:off x="8890490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dirty="0">
                  <a:solidFill>
                    <a:schemeClr val="bg1">
                      <a:lumMod val="50000"/>
                    </a:schemeClr>
                  </a:solidFill>
                  <a:latin typeface="Agency FB" panose="020B0503020202020204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chemeClr val="bg1">
                    <a:lumMod val="50000"/>
                  </a:schemeClr>
                </a:solidFill>
                <a:latin typeface="Agency FB" panose="020B0503020202020204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54D0FA43-A4A4-4B94-BF63-A39071EB03B3}"/>
              </a:ext>
            </a:extLst>
          </p:cNvPr>
          <p:cNvGrpSpPr/>
          <p:nvPr/>
        </p:nvGrpSpPr>
        <p:grpSpPr>
          <a:xfrm>
            <a:off x="6595517" y="4895472"/>
            <a:ext cx="1956169" cy="954108"/>
            <a:chOff x="8548025" y="1459078"/>
            <a:chExt cx="1956169" cy="954108"/>
          </a:xfrm>
        </p:grpSpPr>
        <p:sp>
          <p:nvSpPr>
            <p:cNvPr id="29" name="矩形 28">
              <a:extLst>
                <a:ext uri="{FF2B5EF4-FFF2-40B4-BE49-F238E27FC236}">
                  <a16:creationId xmlns:a16="http://schemas.microsoft.com/office/drawing/2014/main" id="{B5AA94CA-CE70-4AC3-851B-5C3F38BA6EEA}"/>
                </a:ext>
              </a:extLst>
            </p:cNvPr>
            <p:cNvSpPr/>
            <p:nvPr/>
          </p:nvSpPr>
          <p:spPr>
            <a:xfrm>
              <a:off x="8548025" y="1766855"/>
              <a:ext cx="195616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Agency FB" panose="020B0503020202020204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Agency FB" panose="020B0503020202020204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Agency FB" panose="020B0503020202020204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Agency FB" panose="020B0503020202020204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Agency FB" panose="020B0503020202020204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Agency FB" panose="020B0503020202020204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30" name="矩形 29">
              <a:extLst>
                <a:ext uri="{FF2B5EF4-FFF2-40B4-BE49-F238E27FC236}">
                  <a16:creationId xmlns:a16="http://schemas.microsoft.com/office/drawing/2014/main" id="{219B9AAA-CEC5-40A2-AC1D-B8A8890D4303}"/>
                </a:ext>
              </a:extLst>
            </p:cNvPr>
            <p:cNvSpPr/>
            <p:nvPr/>
          </p:nvSpPr>
          <p:spPr>
            <a:xfrm>
              <a:off x="8890490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dirty="0">
                  <a:solidFill>
                    <a:schemeClr val="bg1">
                      <a:lumMod val="50000"/>
                    </a:schemeClr>
                  </a:solidFill>
                  <a:latin typeface="Agency FB" panose="020B0503020202020204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chemeClr val="bg1">
                    <a:lumMod val="50000"/>
                  </a:schemeClr>
                </a:solidFill>
                <a:latin typeface="Agency FB" panose="020B0503020202020204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id="{55A65551-9060-4B54-B33A-2DF27109D5B3}"/>
              </a:ext>
            </a:extLst>
          </p:cNvPr>
          <p:cNvGrpSpPr/>
          <p:nvPr/>
        </p:nvGrpSpPr>
        <p:grpSpPr>
          <a:xfrm>
            <a:off x="9276495" y="4895472"/>
            <a:ext cx="1956169" cy="954108"/>
            <a:chOff x="8548025" y="1459078"/>
            <a:chExt cx="1956169" cy="954108"/>
          </a:xfrm>
        </p:grpSpPr>
        <p:sp>
          <p:nvSpPr>
            <p:cNvPr id="32" name="矩形 31">
              <a:extLst>
                <a:ext uri="{FF2B5EF4-FFF2-40B4-BE49-F238E27FC236}">
                  <a16:creationId xmlns:a16="http://schemas.microsoft.com/office/drawing/2014/main" id="{E501C892-AAE0-4CFE-9C13-096511682C86}"/>
                </a:ext>
              </a:extLst>
            </p:cNvPr>
            <p:cNvSpPr/>
            <p:nvPr/>
          </p:nvSpPr>
          <p:spPr>
            <a:xfrm>
              <a:off x="8548025" y="1766855"/>
              <a:ext cx="195616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Agency FB" panose="020B0503020202020204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Agency FB" panose="020B0503020202020204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Agency FB" panose="020B0503020202020204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Agency FB" panose="020B0503020202020204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Agency FB" panose="020B0503020202020204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Agency FB" panose="020B0503020202020204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33" name="矩形 32">
              <a:extLst>
                <a:ext uri="{FF2B5EF4-FFF2-40B4-BE49-F238E27FC236}">
                  <a16:creationId xmlns:a16="http://schemas.microsoft.com/office/drawing/2014/main" id="{FB003AEE-7CC0-4AA6-A69A-A08A3FF21701}"/>
                </a:ext>
              </a:extLst>
            </p:cNvPr>
            <p:cNvSpPr/>
            <p:nvPr/>
          </p:nvSpPr>
          <p:spPr>
            <a:xfrm>
              <a:off x="8890490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dirty="0">
                  <a:solidFill>
                    <a:schemeClr val="bg1">
                      <a:lumMod val="50000"/>
                    </a:schemeClr>
                  </a:solidFill>
                  <a:latin typeface="Agency FB" panose="020B0503020202020204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chemeClr val="bg1">
                    <a:lumMod val="50000"/>
                  </a:schemeClr>
                </a:solidFill>
                <a:latin typeface="Agency FB" panose="020B0503020202020204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sp>
        <p:nvSpPr>
          <p:cNvPr id="34" name="矩形 33">
            <a:extLst>
              <a:ext uri="{FF2B5EF4-FFF2-40B4-BE49-F238E27FC236}">
                <a16:creationId xmlns:a16="http://schemas.microsoft.com/office/drawing/2014/main" id="{DE9DEC73-117C-427E-8A7A-FF4A0E0D7A21}"/>
              </a:ext>
            </a:extLst>
          </p:cNvPr>
          <p:cNvSpPr/>
          <p:nvPr/>
        </p:nvSpPr>
        <p:spPr>
          <a:xfrm>
            <a:off x="1825382" y="2927249"/>
            <a:ext cx="7587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b="1" dirty="0">
                <a:solidFill>
                  <a:prstClr val="white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01</a:t>
            </a:r>
            <a:endParaRPr lang="zh-CN" altLang="en-US" sz="3200" b="1" dirty="0">
              <a:solidFill>
                <a:prstClr val="white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id="{8A517CE4-3ED9-40C7-A110-00963401376E}"/>
              </a:ext>
            </a:extLst>
          </p:cNvPr>
          <p:cNvSpPr/>
          <p:nvPr/>
        </p:nvSpPr>
        <p:spPr>
          <a:xfrm>
            <a:off x="4513237" y="2914931"/>
            <a:ext cx="7587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b="1" dirty="0">
                <a:solidFill>
                  <a:prstClr val="white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02</a:t>
            </a:r>
            <a:endParaRPr lang="zh-CN" altLang="en-US" sz="3200" b="1" dirty="0">
              <a:solidFill>
                <a:prstClr val="white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id="{A4477164-2F7A-47C0-8F56-1AB48360A063}"/>
              </a:ext>
            </a:extLst>
          </p:cNvPr>
          <p:cNvSpPr/>
          <p:nvPr/>
        </p:nvSpPr>
        <p:spPr>
          <a:xfrm>
            <a:off x="7194215" y="2949099"/>
            <a:ext cx="7587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b="1" dirty="0">
                <a:solidFill>
                  <a:prstClr val="white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03</a:t>
            </a:r>
            <a:endParaRPr lang="zh-CN" altLang="en-US" sz="3200" b="1" dirty="0">
              <a:solidFill>
                <a:prstClr val="white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id="{B361CA56-0CFF-4CF8-BEBC-D916C7184EE5}"/>
              </a:ext>
            </a:extLst>
          </p:cNvPr>
          <p:cNvSpPr/>
          <p:nvPr/>
        </p:nvSpPr>
        <p:spPr>
          <a:xfrm>
            <a:off x="9875193" y="2949098"/>
            <a:ext cx="7587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b="1" dirty="0">
                <a:solidFill>
                  <a:prstClr val="white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04</a:t>
            </a:r>
            <a:endParaRPr lang="zh-CN" altLang="en-US" sz="3200" b="1" dirty="0">
              <a:solidFill>
                <a:prstClr val="white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52771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75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250"/>
                            </p:stCondLst>
                            <p:childTnLst>
                              <p:par>
                                <p:cTn id="4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750"/>
                            </p:stCondLst>
                            <p:childTnLst>
                              <p:par>
                                <p:cTn id="5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250"/>
                            </p:stCondLst>
                            <p:childTnLst>
                              <p:par>
                                <p:cTn id="6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4" grpId="0"/>
      <p:bldP spid="35" grpId="0"/>
      <p:bldP spid="36" grpId="0"/>
      <p:bldP spid="3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07BE04DB-F36D-464E-9F9A-F98BD32E22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413" cy="6857107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A99CD6DA-1B32-47EA-B8B9-CD6C179D3055}"/>
              </a:ext>
            </a:extLst>
          </p:cNvPr>
          <p:cNvSpPr/>
          <p:nvPr/>
        </p:nvSpPr>
        <p:spPr>
          <a:xfrm>
            <a:off x="3114693" y="2404250"/>
            <a:ext cx="1278846" cy="2048606"/>
          </a:xfrm>
          <a:prstGeom prst="rect">
            <a:avLst/>
          </a:prstGeom>
          <a:solidFill>
            <a:srgbClr val="008687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kumimoji="1"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kumimoji="1" lang="en-US" altLang="zh-CN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E23C76AE-8A02-4E84-88C2-9DBD5F07F02B}"/>
              </a:ext>
            </a:extLst>
          </p:cNvPr>
          <p:cNvSpPr/>
          <p:nvPr/>
        </p:nvSpPr>
        <p:spPr>
          <a:xfrm>
            <a:off x="4901063" y="2779587"/>
            <a:ext cx="3865562" cy="738664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algn="ctr" eaLnBrk="1" hangingPunct="1">
              <a:defRPr/>
            </a:pPr>
            <a:r>
              <a:rPr lang="zh-CN" altLang="en-US" sz="4800" noProof="1">
                <a:solidFill>
                  <a:srgbClr val="DE519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加入标题描述</a:t>
            </a:r>
          </a:p>
        </p:txBody>
      </p:sp>
      <p:sp>
        <p:nvSpPr>
          <p:cNvPr id="10" name="TextBox 11">
            <a:extLst>
              <a:ext uri="{FF2B5EF4-FFF2-40B4-BE49-F238E27FC236}">
                <a16:creationId xmlns:a16="http://schemas.microsoft.com/office/drawing/2014/main" id="{2917F101-E091-45B0-B17F-64B154F1F9A2}"/>
              </a:ext>
            </a:extLst>
          </p:cNvPr>
          <p:cNvSpPr txBox="1"/>
          <p:nvPr/>
        </p:nvSpPr>
        <p:spPr>
          <a:xfrm>
            <a:off x="4942789" y="3537503"/>
            <a:ext cx="3743332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  <a:defRPr/>
            </a:pPr>
            <a:r>
              <a:rPr lang="zh-CN" altLang="en-US" sz="1200" noProof="1">
                <a:solidFill>
                  <a:schemeClr val="bg1">
                    <a:lumMod val="50000"/>
                  </a:schemeClr>
                </a:solidFill>
                <a:latin typeface="方正细谭黑简体" panose="02000000000000000000" pitchFamily="2" charset="-122"/>
                <a:ea typeface="方正细谭黑简体" panose="02000000000000000000" pitchFamily="2" charset="-122"/>
                <a:cs typeface="+mn-ea"/>
                <a:sym typeface="Arial" panose="020B0604020202020204" pitchFamily="34" charset="0"/>
              </a:rPr>
              <a:t>添加相关标题文字添加相关标题文字相关标题文字</a:t>
            </a:r>
            <a:endParaRPr lang="en-US" altLang="zh-CN" sz="1200" noProof="1">
              <a:solidFill>
                <a:schemeClr val="bg1">
                  <a:lumMod val="50000"/>
                </a:schemeClr>
              </a:solidFill>
              <a:latin typeface="方正细谭黑简体" panose="02000000000000000000" pitchFamily="2" charset="-122"/>
              <a:ea typeface="方正细谭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id="{DFC6A7CC-D206-49D9-9C09-9ADFCB90B472}"/>
              </a:ext>
            </a:extLst>
          </p:cNvPr>
          <p:cNvSpPr txBox="1"/>
          <p:nvPr/>
        </p:nvSpPr>
        <p:spPr>
          <a:xfrm>
            <a:off x="4942789" y="3853188"/>
            <a:ext cx="3743332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  <a:defRPr/>
            </a:pPr>
            <a:r>
              <a:rPr lang="zh-CN" altLang="en-US" sz="1200" noProof="1">
                <a:solidFill>
                  <a:schemeClr val="bg1">
                    <a:lumMod val="50000"/>
                  </a:schemeClr>
                </a:solidFill>
                <a:latin typeface="方正细谭黑简体" panose="02000000000000000000" pitchFamily="2" charset="-122"/>
                <a:ea typeface="方正细谭黑简体" panose="02000000000000000000" pitchFamily="2" charset="-122"/>
                <a:cs typeface="+mn-ea"/>
                <a:sym typeface="Arial" panose="020B0604020202020204" pitchFamily="34" charset="0"/>
              </a:rPr>
              <a:t>添加相关标题文字添加相关标题文字相关标题文字</a:t>
            </a:r>
            <a:endParaRPr lang="en-US" altLang="zh-CN" sz="1200" noProof="1">
              <a:solidFill>
                <a:schemeClr val="bg1">
                  <a:lumMod val="50000"/>
                </a:schemeClr>
              </a:solidFill>
              <a:latin typeface="方正细谭黑简体" panose="02000000000000000000" pitchFamily="2" charset="-122"/>
              <a:ea typeface="方正细谭黑简体" panose="02000000000000000000" pitchFamily="2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247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id="{F3A5B513-53EF-4889-B51C-F0AA32DEDBB0}"/>
              </a:ext>
            </a:extLst>
          </p:cNvPr>
          <p:cNvGrpSpPr/>
          <p:nvPr/>
        </p:nvGrpSpPr>
        <p:grpSpPr>
          <a:xfrm>
            <a:off x="0" y="0"/>
            <a:ext cx="12190413" cy="1181100"/>
            <a:chOff x="0" y="0"/>
            <a:chExt cx="12190413" cy="1181100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0AFA6600-CF8B-466D-ABCC-8740AD5E811E}"/>
                </a:ext>
              </a:extLst>
            </p:cNvPr>
            <p:cNvSpPr/>
            <p:nvPr/>
          </p:nvSpPr>
          <p:spPr>
            <a:xfrm>
              <a:off x="0" y="0"/>
              <a:ext cx="12190413" cy="1181100"/>
            </a:xfrm>
            <a:prstGeom prst="rect">
              <a:avLst/>
            </a:prstGeom>
            <a:solidFill>
              <a:srgbClr val="0086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TextBox 8">
              <a:extLst>
                <a:ext uri="{FF2B5EF4-FFF2-40B4-BE49-F238E27FC236}">
                  <a16:creationId xmlns:a16="http://schemas.microsoft.com/office/drawing/2014/main" id="{13DBA660-C22A-4E93-9E1C-33D2B617F9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57856" y="271311"/>
              <a:ext cx="3255323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加入标题描述</a:t>
              </a:r>
            </a:p>
          </p:txBody>
        </p:sp>
        <p:sp>
          <p:nvSpPr>
            <p:cNvPr id="8" name="TextBox 8">
              <a:extLst>
                <a:ext uri="{FF2B5EF4-FFF2-40B4-BE49-F238E27FC236}">
                  <a16:creationId xmlns:a16="http://schemas.microsoft.com/office/drawing/2014/main" id="{9B913B7B-01D2-4B04-A373-3570557D07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57857" y="750310"/>
              <a:ext cx="3255323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/>
            <a:p>
              <a:pPr algn="ctr" eaLnBrk="1" hangingPunct="1"/>
              <a:r>
                <a:rPr lang="en-US" altLang="zh-CN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id="{3E18AFFA-3053-494A-91D2-A32C5FC315B6}"/>
              </a:ext>
            </a:extLst>
          </p:cNvPr>
          <p:cNvGrpSpPr/>
          <p:nvPr/>
        </p:nvGrpSpPr>
        <p:grpSpPr>
          <a:xfrm>
            <a:off x="925262" y="2477594"/>
            <a:ext cx="3697097" cy="3274634"/>
            <a:chOff x="3780321" y="1930476"/>
            <a:chExt cx="4755413" cy="4212016"/>
          </a:xfrm>
        </p:grpSpPr>
        <p:sp>
          <p:nvSpPr>
            <p:cNvPr id="10" name="Freeform 79">
              <a:extLst>
                <a:ext uri="{FF2B5EF4-FFF2-40B4-BE49-F238E27FC236}">
                  <a16:creationId xmlns:a16="http://schemas.microsoft.com/office/drawing/2014/main" id="{49EDB2BB-4195-4E2C-B58F-61997A5FC5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4507" y="3291587"/>
              <a:ext cx="717754" cy="1044812"/>
            </a:xfrm>
            <a:custGeom>
              <a:avLst/>
              <a:gdLst>
                <a:gd name="T0" fmla="*/ 639249 w 476"/>
                <a:gd name="T1" fmla="*/ 0 h 692"/>
                <a:gd name="T2" fmla="*/ 0 w 476"/>
                <a:gd name="T3" fmla="*/ 750714 h 692"/>
                <a:gd name="T4" fmla="*/ 104751 w 476"/>
                <a:gd name="T5" fmla="*/ 929328 h 692"/>
                <a:gd name="T6" fmla="*/ 639249 w 476"/>
                <a:gd name="T7" fmla="*/ 0 h 69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6" h="692">
                  <a:moveTo>
                    <a:pt x="476" y="0"/>
                  </a:moveTo>
                  <a:lnTo>
                    <a:pt x="0" y="559"/>
                  </a:lnTo>
                  <a:lnTo>
                    <a:pt x="78" y="692"/>
                  </a:lnTo>
                  <a:lnTo>
                    <a:pt x="47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sp>
          <p:nvSpPr>
            <p:cNvPr id="11" name="Freeform 81">
              <a:extLst>
                <a:ext uri="{FF2B5EF4-FFF2-40B4-BE49-F238E27FC236}">
                  <a16:creationId xmlns:a16="http://schemas.microsoft.com/office/drawing/2014/main" id="{BB96292A-6511-4198-9314-16F7111982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827" y="4454412"/>
              <a:ext cx="116058" cy="203604"/>
            </a:xfrm>
            <a:custGeom>
              <a:avLst/>
              <a:gdLst>
                <a:gd name="T0" fmla="*/ 102065 w 76"/>
                <a:gd name="T1" fmla="*/ 0 h 135"/>
                <a:gd name="T2" fmla="*/ 0 w 76"/>
                <a:gd name="T3" fmla="*/ 181300 h 135"/>
                <a:gd name="T4" fmla="*/ 102065 w 76"/>
                <a:gd name="T5" fmla="*/ 0 h 135"/>
                <a:gd name="T6" fmla="*/ 102065 w 76"/>
                <a:gd name="T7" fmla="*/ 0 h 13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6" h="135">
                  <a:moveTo>
                    <a:pt x="76" y="0"/>
                  </a:moveTo>
                  <a:lnTo>
                    <a:pt x="0" y="135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sp>
          <p:nvSpPr>
            <p:cNvPr id="12" name="Freeform 82">
              <a:extLst>
                <a:ext uri="{FF2B5EF4-FFF2-40B4-BE49-F238E27FC236}">
                  <a16:creationId xmlns:a16="http://schemas.microsoft.com/office/drawing/2014/main" id="{7A0830E3-3D66-4F6A-9678-755B5FD4D1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827" y="4454412"/>
              <a:ext cx="116058" cy="203604"/>
            </a:xfrm>
            <a:custGeom>
              <a:avLst/>
              <a:gdLst>
                <a:gd name="T0" fmla="*/ 102065 w 76"/>
                <a:gd name="T1" fmla="*/ 0 h 135"/>
                <a:gd name="T2" fmla="*/ 0 w 76"/>
                <a:gd name="T3" fmla="*/ 181300 h 135"/>
                <a:gd name="T4" fmla="*/ 102065 w 76"/>
                <a:gd name="T5" fmla="*/ 0 h 135"/>
                <a:gd name="T6" fmla="*/ 102065 w 76"/>
                <a:gd name="T7" fmla="*/ 0 h 13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6" h="135">
                  <a:moveTo>
                    <a:pt x="76" y="0"/>
                  </a:moveTo>
                  <a:lnTo>
                    <a:pt x="0" y="135"/>
                  </a:lnTo>
                  <a:lnTo>
                    <a:pt x="7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sp>
          <p:nvSpPr>
            <p:cNvPr id="13" name="Freeform 84">
              <a:extLst>
                <a:ext uri="{FF2B5EF4-FFF2-40B4-BE49-F238E27FC236}">
                  <a16:creationId xmlns:a16="http://schemas.microsoft.com/office/drawing/2014/main" id="{871F524D-9A92-4527-8BF3-81F1ED6BCBF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6851" y="4556010"/>
              <a:ext cx="1205188" cy="203604"/>
            </a:xfrm>
            <a:custGeom>
              <a:avLst/>
              <a:gdLst>
                <a:gd name="T0" fmla="*/ 102065 w 798"/>
                <a:gd name="T1" fmla="*/ 0 h 135"/>
                <a:gd name="T2" fmla="*/ 0 w 798"/>
                <a:gd name="T3" fmla="*/ 181300 h 135"/>
                <a:gd name="T4" fmla="*/ 1071682 w 798"/>
                <a:gd name="T5" fmla="*/ 181300 h 135"/>
                <a:gd name="T6" fmla="*/ 102065 w 798"/>
                <a:gd name="T7" fmla="*/ 0 h 13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98" h="135">
                  <a:moveTo>
                    <a:pt x="76" y="0"/>
                  </a:moveTo>
                  <a:lnTo>
                    <a:pt x="0" y="135"/>
                  </a:lnTo>
                  <a:lnTo>
                    <a:pt x="798" y="135"/>
                  </a:lnTo>
                  <a:lnTo>
                    <a:pt x="7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sp>
          <p:nvSpPr>
            <p:cNvPr id="14" name="Freeform 86">
              <a:extLst>
                <a:ext uri="{FF2B5EF4-FFF2-40B4-BE49-F238E27FC236}">
                  <a16:creationId xmlns:a16="http://schemas.microsoft.com/office/drawing/2014/main" id="{AB19FB3B-AC97-45D8-98FB-D1B5FA4E50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1935" y="4624100"/>
              <a:ext cx="221834" cy="0"/>
            </a:xfrm>
            <a:custGeom>
              <a:avLst/>
              <a:gdLst>
                <a:gd name="T0" fmla="*/ 206816 w 154"/>
                <a:gd name="T1" fmla="*/ 0 w 154"/>
                <a:gd name="T2" fmla="*/ 206816 w 154"/>
                <a:gd name="T3" fmla="*/ 206816 w 154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T0" y="0"/>
                </a:cxn>
                <a:cxn ang="T5">
                  <a:pos x="T1" y="0"/>
                </a:cxn>
                <a:cxn ang="T6">
                  <a:pos x="T2" y="0"/>
                </a:cxn>
                <a:cxn ang="T7">
                  <a:pos x="T3" y="0"/>
                </a:cxn>
              </a:cxnLst>
              <a:rect l="0" t="0" r="r" b="b"/>
              <a:pathLst>
                <a:path w="154">
                  <a:moveTo>
                    <a:pt x="154" y="0"/>
                  </a:moveTo>
                  <a:lnTo>
                    <a:pt x="0" y="0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sp>
          <p:nvSpPr>
            <p:cNvPr id="15" name="Freeform 87">
              <a:extLst>
                <a:ext uri="{FF2B5EF4-FFF2-40B4-BE49-F238E27FC236}">
                  <a16:creationId xmlns:a16="http://schemas.microsoft.com/office/drawing/2014/main" id="{F911AD5C-7854-4722-9715-AC5359A3977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1935" y="4624100"/>
              <a:ext cx="221834" cy="0"/>
            </a:xfrm>
            <a:custGeom>
              <a:avLst/>
              <a:gdLst>
                <a:gd name="T0" fmla="*/ 206816 w 154"/>
                <a:gd name="T1" fmla="*/ 0 w 154"/>
                <a:gd name="T2" fmla="*/ 206816 w 154"/>
                <a:gd name="T3" fmla="*/ 206816 w 154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T0" y="0"/>
                </a:cxn>
                <a:cxn ang="T5">
                  <a:pos x="T1" y="0"/>
                </a:cxn>
                <a:cxn ang="T6">
                  <a:pos x="T2" y="0"/>
                </a:cxn>
                <a:cxn ang="T7">
                  <a:pos x="T3" y="0"/>
                </a:cxn>
              </a:cxnLst>
              <a:rect l="0" t="0" r="r" b="b"/>
              <a:pathLst>
                <a:path w="154">
                  <a:moveTo>
                    <a:pt x="154" y="0"/>
                  </a:moveTo>
                  <a:lnTo>
                    <a:pt x="0" y="0"/>
                  </a:lnTo>
                  <a:lnTo>
                    <a:pt x="15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sp>
          <p:nvSpPr>
            <p:cNvPr id="16" name="Freeform 89">
              <a:extLst>
                <a:ext uri="{FF2B5EF4-FFF2-40B4-BE49-F238E27FC236}">
                  <a16:creationId xmlns:a16="http://schemas.microsoft.com/office/drawing/2014/main" id="{6695C3E9-3068-45C4-AE31-9E33088B7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5529" y="4450060"/>
              <a:ext cx="599912" cy="1044812"/>
            </a:xfrm>
            <a:custGeom>
              <a:avLst/>
              <a:gdLst>
                <a:gd name="T0" fmla="*/ 0 w 398"/>
                <a:gd name="T1" fmla="*/ 0 h 691"/>
                <a:gd name="T2" fmla="*/ 6715 w 398"/>
                <a:gd name="T3" fmla="*/ 9401 h 691"/>
                <a:gd name="T4" fmla="*/ 534498 w 398"/>
                <a:gd name="T5" fmla="*/ 927986 h 691"/>
                <a:gd name="T6" fmla="*/ 206816 w 398"/>
                <a:gd name="T7" fmla="*/ 0 h 691"/>
                <a:gd name="T8" fmla="*/ 0 w 398"/>
                <a:gd name="T9" fmla="*/ 0 h 6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8" h="691">
                  <a:moveTo>
                    <a:pt x="0" y="0"/>
                  </a:moveTo>
                  <a:lnTo>
                    <a:pt x="5" y="7"/>
                  </a:lnTo>
                  <a:lnTo>
                    <a:pt x="398" y="691"/>
                  </a:lnTo>
                  <a:lnTo>
                    <a:pt x="154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sp>
          <p:nvSpPr>
            <p:cNvPr id="17" name="Freeform 91">
              <a:extLst>
                <a:ext uri="{FF2B5EF4-FFF2-40B4-BE49-F238E27FC236}">
                  <a16:creationId xmlns:a16="http://schemas.microsoft.com/office/drawing/2014/main" id="{0EBF34A6-C554-4ED6-A2FB-9ADBBE2951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8429" y="3886721"/>
              <a:ext cx="717752" cy="1044810"/>
            </a:xfrm>
            <a:custGeom>
              <a:avLst/>
              <a:gdLst>
                <a:gd name="T0" fmla="*/ 537184 w 476"/>
                <a:gd name="T1" fmla="*/ 0 h 691"/>
                <a:gd name="T2" fmla="*/ 0 w 476"/>
                <a:gd name="T3" fmla="*/ 927986 h 691"/>
                <a:gd name="T4" fmla="*/ 537184 w 476"/>
                <a:gd name="T5" fmla="*/ 0 h 691"/>
                <a:gd name="T6" fmla="*/ 639249 w 476"/>
                <a:gd name="T7" fmla="*/ 177271 h 691"/>
                <a:gd name="T8" fmla="*/ 639249 w 476"/>
                <a:gd name="T9" fmla="*/ 177271 h 691"/>
                <a:gd name="T10" fmla="*/ 537184 w 476"/>
                <a:gd name="T11" fmla="*/ 0 h 69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76" h="691">
                  <a:moveTo>
                    <a:pt x="400" y="0"/>
                  </a:moveTo>
                  <a:lnTo>
                    <a:pt x="0" y="691"/>
                  </a:lnTo>
                  <a:lnTo>
                    <a:pt x="400" y="0"/>
                  </a:lnTo>
                  <a:lnTo>
                    <a:pt x="476" y="132"/>
                  </a:lnTo>
                  <a:lnTo>
                    <a:pt x="400" y="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sp>
          <p:nvSpPr>
            <p:cNvPr id="18" name="Freeform 92">
              <a:extLst>
                <a:ext uri="{FF2B5EF4-FFF2-40B4-BE49-F238E27FC236}">
                  <a16:creationId xmlns:a16="http://schemas.microsoft.com/office/drawing/2014/main" id="{58C9F8DF-679E-4799-BDE3-17879D8494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8429" y="3886721"/>
              <a:ext cx="717752" cy="1044810"/>
            </a:xfrm>
            <a:custGeom>
              <a:avLst/>
              <a:gdLst>
                <a:gd name="T0" fmla="*/ 537184 w 476"/>
                <a:gd name="T1" fmla="*/ 0 h 691"/>
                <a:gd name="T2" fmla="*/ 0 w 476"/>
                <a:gd name="T3" fmla="*/ 927986 h 691"/>
                <a:gd name="T4" fmla="*/ 537184 w 476"/>
                <a:gd name="T5" fmla="*/ 0 h 691"/>
                <a:gd name="T6" fmla="*/ 639249 w 476"/>
                <a:gd name="T7" fmla="*/ 177271 h 691"/>
                <a:gd name="T8" fmla="*/ 639249 w 476"/>
                <a:gd name="T9" fmla="*/ 177271 h 691"/>
                <a:gd name="T10" fmla="*/ 537184 w 476"/>
                <a:gd name="T11" fmla="*/ 0 h 69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76" h="691">
                  <a:moveTo>
                    <a:pt x="400" y="0"/>
                  </a:moveTo>
                  <a:lnTo>
                    <a:pt x="0" y="691"/>
                  </a:lnTo>
                  <a:lnTo>
                    <a:pt x="400" y="0"/>
                  </a:lnTo>
                  <a:lnTo>
                    <a:pt x="476" y="132"/>
                  </a:lnTo>
                  <a:lnTo>
                    <a:pt x="40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sp>
          <p:nvSpPr>
            <p:cNvPr id="19" name="Freeform 94">
              <a:extLst>
                <a:ext uri="{FF2B5EF4-FFF2-40B4-BE49-F238E27FC236}">
                  <a16:creationId xmlns:a16="http://schemas.microsoft.com/office/drawing/2014/main" id="{BC881FAA-7A4E-4283-A0DD-D836E48E7C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8429" y="3886721"/>
              <a:ext cx="717752" cy="1044810"/>
            </a:xfrm>
            <a:custGeom>
              <a:avLst/>
              <a:gdLst>
                <a:gd name="T0" fmla="*/ 537184 w 476"/>
                <a:gd name="T1" fmla="*/ 0 h 691"/>
                <a:gd name="T2" fmla="*/ 0 w 476"/>
                <a:gd name="T3" fmla="*/ 927986 h 691"/>
                <a:gd name="T4" fmla="*/ 639249 w 476"/>
                <a:gd name="T5" fmla="*/ 177271 h 691"/>
                <a:gd name="T6" fmla="*/ 537184 w 476"/>
                <a:gd name="T7" fmla="*/ 0 h 69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6" h="691">
                  <a:moveTo>
                    <a:pt x="400" y="0"/>
                  </a:moveTo>
                  <a:lnTo>
                    <a:pt x="0" y="691"/>
                  </a:lnTo>
                  <a:lnTo>
                    <a:pt x="476" y="132"/>
                  </a:lnTo>
                  <a:lnTo>
                    <a:pt x="40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sp>
          <p:nvSpPr>
            <p:cNvPr id="20" name="Freeform 96">
              <a:extLst>
                <a:ext uri="{FF2B5EF4-FFF2-40B4-BE49-F238E27FC236}">
                  <a16:creationId xmlns:a16="http://schemas.microsoft.com/office/drawing/2014/main" id="{97576A3F-1EB8-4778-9D2D-8EA227E53C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7249" y="3466483"/>
              <a:ext cx="117842" cy="200032"/>
            </a:xfrm>
            <a:custGeom>
              <a:avLst/>
              <a:gdLst>
                <a:gd name="T0" fmla="*/ 104751 w 78"/>
                <a:gd name="T1" fmla="*/ 0 h 133"/>
                <a:gd name="T2" fmla="*/ 0 w 78"/>
                <a:gd name="T3" fmla="*/ 178614 h 133"/>
                <a:gd name="T4" fmla="*/ 0 w 78"/>
                <a:gd name="T5" fmla="*/ 178614 h 133"/>
                <a:gd name="T6" fmla="*/ 104751 w 78"/>
                <a:gd name="T7" fmla="*/ 0 h 13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8" h="133">
                  <a:moveTo>
                    <a:pt x="78" y="0"/>
                  </a:moveTo>
                  <a:lnTo>
                    <a:pt x="0" y="133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sp>
          <p:nvSpPr>
            <p:cNvPr id="21" name="Freeform 97">
              <a:extLst>
                <a:ext uri="{FF2B5EF4-FFF2-40B4-BE49-F238E27FC236}">
                  <a16:creationId xmlns:a16="http://schemas.microsoft.com/office/drawing/2014/main" id="{A0B34F83-58E3-4286-960D-6516A5096B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7249" y="3466483"/>
              <a:ext cx="117842" cy="200032"/>
            </a:xfrm>
            <a:custGeom>
              <a:avLst/>
              <a:gdLst>
                <a:gd name="T0" fmla="*/ 104751 w 78"/>
                <a:gd name="T1" fmla="*/ 0 h 133"/>
                <a:gd name="T2" fmla="*/ 0 w 78"/>
                <a:gd name="T3" fmla="*/ 178614 h 133"/>
                <a:gd name="T4" fmla="*/ 0 w 78"/>
                <a:gd name="T5" fmla="*/ 178614 h 133"/>
                <a:gd name="T6" fmla="*/ 104751 w 78"/>
                <a:gd name="T7" fmla="*/ 0 h 13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8" h="133">
                  <a:moveTo>
                    <a:pt x="78" y="0"/>
                  </a:moveTo>
                  <a:lnTo>
                    <a:pt x="0" y="133"/>
                  </a:lnTo>
                  <a:lnTo>
                    <a:pt x="7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sp>
          <p:nvSpPr>
            <p:cNvPr id="22" name="Freeform 99">
              <a:extLst>
                <a:ext uri="{FF2B5EF4-FFF2-40B4-BE49-F238E27FC236}">
                  <a16:creationId xmlns:a16="http://schemas.microsoft.com/office/drawing/2014/main" id="{8E8A2970-F7C4-4E82-A47F-11104D63974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8055" y="3466483"/>
              <a:ext cx="1208760" cy="200032"/>
            </a:xfrm>
            <a:custGeom>
              <a:avLst/>
              <a:gdLst>
                <a:gd name="T0" fmla="*/ 1074368 w 800"/>
                <a:gd name="T1" fmla="*/ 0 h 133"/>
                <a:gd name="T2" fmla="*/ 0 w 800"/>
                <a:gd name="T3" fmla="*/ 0 h 133"/>
                <a:gd name="T4" fmla="*/ 969617 w 800"/>
                <a:gd name="T5" fmla="*/ 178614 h 133"/>
                <a:gd name="T6" fmla="*/ 1074368 w 800"/>
                <a:gd name="T7" fmla="*/ 0 h 13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00" h="133">
                  <a:moveTo>
                    <a:pt x="800" y="0"/>
                  </a:moveTo>
                  <a:lnTo>
                    <a:pt x="0" y="0"/>
                  </a:lnTo>
                  <a:lnTo>
                    <a:pt x="722" y="133"/>
                  </a:lnTo>
                  <a:lnTo>
                    <a:pt x="80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sp>
          <p:nvSpPr>
            <p:cNvPr id="23" name="Freeform 101">
              <a:extLst>
                <a:ext uri="{FF2B5EF4-FFF2-40B4-BE49-F238E27FC236}">
                  <a16:creationId xmlns:a16="http://schemas.microsoft.com/office/drawing/2014/main" id="{BA479B4E-FA21-449D-9461-4AF1B2836F1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4853" y="3499803"/>
              <a:ext cx="221834" cy="0"/>
            </a:xfrm>
            <a:custGeom>
              <a:avLst/>
              <a:gdLst>
                <a:gd name="T0" fmla="*/ 0 w 154"/>
                <a:gd name="T1" fmla="*/ 0 w 154"/>
                <a:gd name="T2" fmla="*/ 206816 w 154"/>
                <a:gd name="T3" fmla="*/ 0 w 154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T0" y="0"/>
                </a:cxn>
                <a:cxn ang="T5">
                  <a:pos x="T1" y="0"/>
                </a:cxn>
                <a:cxn ang="T6">
                  <a:pos x="T2" y="0"/>
                </a:cxn>
                <a:cxn ang="T7">
                  <a:pos x="T3" y="0"/>
                </a:cxn>
              </a:cxnLst>
              <a:rect l="0" t="0" r="r" b="b"/>
              <a:pathLst>
                <a:path w="154">
                  <a:moveTo>
                    <a:pt x="0" y="0"/>
                  </a:moveTo>
                  <a:lnTo>
                    <a:pt x="0" y="0"/>
                  </a:lnTo>
                  <a:lnTo>
                    <a:pt x="15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sp>
          <p:nvSpPr>
            <p:cNvPr id="24" name="Freeform 102">
              <a:extLst>
                <a:ext uri="{FF2B5EF4-FFF2-40B4-BE49-F238E27FC236}">
                  <a16:creationId xmlns:a16="http://schemas.microsoft.com/office/drawing/2014/main" id="{20FBD09C-6005-45B7-828D-7F9C88B2E20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4853" y="3499803"/>
              <a:ext cx="221834" cy="0"/>
            </a:xfrm>
            <a:custGeom>
              <a:avLst/>
              <a:gdLst>
                <a:gd name="T0" fmla="*/ 0 w 154"/>
                <a:gd name="T1" fmla="*/ 0 w 154"/>
                <a:gd name="T2" fmla="*/ 206816 w 154"/>
                <a:gd name="T3" fmla="*/ 0 w 154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T0" y="0"/>
                </a:cxn>
                <a:cxn ang="T5">
                  <a:pos x="T1" y="0"/>
                </a:cxn>
                <a:cxn ang="T6">
                  <a:pos x="T2" y="0"/>
                </a:cxn>
                <a:cxn ang="T7">
                  <a:pos x="T3" y="0"/>
                </a:cxn>
              </a:cxnLst>
              <a:rect l="0" t="0" r="r" b="b"/>
              <a:pathLst>
                <a:path w="154">
                  <a:moveTo>
                    <a:pt x="0" y="0"/>
                  </a:moveTo>
                  <a:lnTo>
                    <a:pt x="0" y="0"/>
                  </a:lnTo>
                  <a:lnTo>
                    <a:pt x="154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sp>
          <p:nvSpPr>
            <p:cNvPr id="25" name="Freeform 104">
              <a:extLst>
                <a:ext uri="{FF2B5EF4-FFF2-40B4-BE49-F238E27FC236}">
                  <a16:creationId xmlns:a16="http://schemas.microsoft.com/office/drawing/2014/main" id="{60F232BA-93EE-42D0-BDFD-5B8DE966815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1801" y="2193613"/>
              <a:ext cx="603484" cy="1044810"/>
            </a:xfrm>
            <a:custGeom>
              <a:avLst/>
              <a:gdLst>
                <a:gd name="T0" fmla="*/ 0 w 400"/>
                <a:gd name="T1" fmla="*/ 0 h 691"/>
                <a:gd name="T2" fmla="*/ 330368 w 400"/>
                <a:gd name="T3" fmla="*/ 927986 h 691"/>
                <a:gd name="T4" fmla="*/ 537184 w 400"/>
                <a:gd name="T5" fmla="*/ 927986 h 691"/>
                <a:gd name="T6" fmla="*/ 244419 w 400"/>
                <a:gd name="T7" fmla="*/ 423033 h 691"/>
                <a:gd name="T8" fmla="*/ 0 w 400"/>
                <a:gd name="T9" fmla="*/ 0 h 6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0" h="691">
                  <a:moveTo>
                    <a:pt x="0" y="0"/>
                  </a:moveTo>
                  <a:lnTo>
                    <a:pt x="246" y="691"/>
                  </a:lnTo>
                  <a:lnTo>
                    <a:pt x="400" y="691"/>
                  </a:lnTo>
                  <a:lnTo>
                    <a:pt x="182" y="315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grpSp>
          <p:nvGrpSpPr>
            <p:cNvPr id="26" name="Group 10">
              <a:extLst>
                <a:ext uri="{FF2B5EF4-FFF2-40B4-BE49-F238E27FC236}">
                  <a16:creationId xmlns:a16="http://schemas.microsoft.com/office/drawing/2014/main" id="{6FDD31F3-9206-4F9A-AB3D-825C1FED895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96926" y="1930476"/>
              <a:ext cx="2637114" cy="1580612"/>
              <a:chOff x="4182282" y="1935228"/>
              <a:chExt cx="2346151" cy="1404736"/>
            </a:xfrm>
          </p:grpSpPr>
          <p:sp>
            <p:nvSpPr>
              <p:cNvPr id="54" name="Freeform 100">
                <a:extLst>
                  <a:ext uri="{FF2B5EF4-FFF2-40B4-BE49-F238E27FC236}">
                    <a16:creationId xmlns:a16="http://schemas.microsoft.com/office/drawing/2014/main" id="{3995708D-BD33-41C5-BF7F-D2790D6A36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2282" y="1935228"/>
                <a:ext cx="2346151" cy="1404736"/>
              </a:xfrm>
              <a:custGeom>
                <a:avLst/>
                <a:gdLst>
                  <a:gd name="T0" fmla="*/ 569 w 738"/>
                  <a:gd name="T1" fmla="*/ 73 h 442"/>
                  <a:gd name="T2" fmla="*/ 438 w 738"/>
                  <a:gd name="T3" fmla="*/ 0 h 442"/>
                  <a:gd name="T4" fmla="*/ 335 w 738"/>
                  <a:gd name="T5" fmla="*/ 0 h 442"/>
                  <a:gd name="T6" fmla="*/ 215 w 738"/>
                  <a:gd name="T7" fmla="*/ 69 h 442"/>
                  <a:gd name="T8" fmla="*/ 0 w 738"/>
                  <a:gd name="T9" fmla="*/ 442 h 442"/>
                  <a:gd name="T10" fmla="*/ 128 w 738"/>
                  <a:gd name="T11" fmla="*/ 365 h 442"/>
                  <a:gd name="T12" fmla="*/ 738 w 738"/>
                  <a:gd name="T13" fmla="*/ 365 h 442"/>
                  <a:gd name="T14" fmla="*/ 569 w 738"/>
                  <a:gd name="T15" fmla="*/ 73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8" h="442">
                    <a:moveTo>
                      <a:pt x="569" y="73"/>
                    </a:moveTo>
                    <a:cubicBezTo>
                      <a:pt x="542" y="29"/>
                      <a:pt x="493" y="0"/>
                      <a:pt x="438" y="0"/>
                    </a:cubicBezTo>
                    <a:cubicBezTo>
                      <a:pt x="335" y="0"/>
                      <a:pt x="335" y="0"/>
                      <a:pt x="335" y="0"/>
                    </a:cubicBezTo>
                    <a:cubicBezTo>
                      <a:pt x="291" y="0"/>
                      <a:pt x="237" y="31"/>
                      <a:pt x="215" y="69"/>
                    </a:cubicBezTo>
                    <a:cubicBezTo>
                      <a:pt x="0" y="442"/>
                      <a:pt x="0" y="442"/>
                      <a:pt x="0" y="442"/>
                    </a:cubicBezTo>
                    <a:cubicBezTo>
                      <a:pt x="28" y="394"/>
                      <a:pt x="77" y="367"/>
                      <a:pt x="128" y="365"/>
                    </a:cubicBezTo>
                    <a:cubicBezTo>
                      <a:pt x="738" y="365"/>
                      <a:pt x="738" y="365"/>
                      <a:pt x="738" y="365"/>
                    </a:cubicBezTo>
                    <a:cubicBezTo>
                      <a:pt x="569" y="73"/>
                      <a:pt x="569" y="73"/>
                      <a:pt x="569" y="73"/>
                    </a:cubicBezTo>
                  </a:path>
                </a:pathLst>
              </a:custGeom>
              <a:solidFill>
                <a:srgbClr val="0086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solidFill>
                    <a:prstClr val="black"/>
                  </a:solidFill>
                  <a:latin typeface="Arial" panose="020B0604020202020204" pitchFamily="34" charset="0"/>
                  <a:ea typeface="+mn-ea"/>
                </a:endParaRPr>
              </a:p>
            </p:txBody>
          </p:sp>
          <p:sp>
            <p:nvSpPr>
              <p:cNvPr id="53" name="Freeform 119">
                <a:extLst>
                  <a:ext uri="{FF2B5EF4-FFF2-40B4-BE49-F238E27FC236}">
                    <a16:creationId xmlns:a16="http://schemas.microsoft.com/office/drawing/2014/main" id="{CD714EBE-24F6-4876-A1CF-FB2509141E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0268" y="2279797"/>
                <a:ext cx="516775" cy="461896"/>
              </a:xfrm>
              <a:custGeom>
                <a:avLst/>
                <a:gdLst>
                  <a:gd name="T0" fmla="*/ 460626 w 497"/>
                  <a:gd name="T1" fmla="*/ 72821 h 444"/>
                  <a:gd name="T2" fmla="*/ 460626 w 497"/>
                  <a:gd name="T3" fmla="*/ 72821 h 444"/>
                  <a:gd name="T4" fmla="*/ 442950 w 497"/>
                  <a:gd name="T5" fmla="*/ 72821 h 444"/>
                  <a:gd name="T6" fmla="*/ 442950 w 497"/>
                  <a:gd name="T7" fmla="*/ 460856 h 444"/>
                  <a:gd name="T8" fmla="*/ 460626 w 497"/>
                  <a:gd name="T9" fmla="*/ 460856 h 444"/>
                  <a:gd name="T10" fmla="*/ 515735 w 497"/>
                  <a:gd name="T11" fmla="*/ 414042 h 444"/>
                  <a:gd name="T12" fmla="*/ 515735 w 497"/>
                  <a:gd name="T13" fmla="*/ 128998 h 444"/>
                  <a:gd name="T14" fmla="*/ 460626 w 497"/>
                  <a:gd name="T15" fmla="*/ 72821 h 444"/>
                  <a:gd name="T16" fmla="*/ 0 w 497"/>
                  <a:gd name="T17" fmla="*/ 128998 h 444"/>
                  <a:gd name="T18" fmla="*/ 0 w 497"/>
                  <a:gd name="T19" fmla="*/ 128998 h 444"/>
                  <a:gd name="T20" fmla="*/ 0 w 497"/>
                  <a:gd name="T21" fmla="*/ 414042 h 444"/>
                  <a:gd name="T22" fmla="*/ 55109 w 497"/>
                  <a:gd name="T23" fmla="*/ 460856 h 444"/>
                  <a:gd name="T24" fmla="*/ 73825 w 497"/>
                  <a:gd name="T25" fmla="*/ 460856 h 444"/>
                  <a:gd name="T26" fmla="*/ 73825 w 497"/>
                  <a:gd name="T27" fmla="*/ 72821 h 444"/>
                  <a:gd name="T28" fmla="*/ 55109 w 497"/>
                  <a:gd name="T29" fmla="*/ 72821 h 444"/>
                  <a:gd name="T30" fmla="*/ 0 w 497"/>
                  <a:gd name="T31" fmla="*/ 128998 h 444"/>
                  <a:gd name="T32" fmla="*/ 350409 w 497"/>
                  <a:gd name="T33" fmla="*/ 27048 h 444"/>
                  <a:gd name="T34" fmla="*/ 350409 w 497"/>
                  <a:gd name="T35" fmla="*/ 27048 h 444"/>
                  <a:gd name="T36" fmla="*/ 257868 w 497"/>
                  <a:gd name="T37" fmla="*/ 0 h 444"/>
                  <a:gd name="T38" fmla="*/ 166366 w 497"/>
                  <a:gd name="T39" fmla="*/ 27048 h 444"/>
                  <a:gd name="T40" fmla="*/ 166366 w 497"/>
                  <a:gd name="T41" fmla="*/ 72821 h 444"/>
                  <a:gd name="T42" fmla="*/ 111257 w 497"/>
                  <a:gd name="T43" fmla="*/ 72821 h 444"/>
                  <a:gd name="T44" fmla="*/ 111257 w 497"/>
                  <a:gd name="T45" fmla="*/ 460856 h 444"/>
                  <a:gd name="T46" fmla="*/ 405518 w 497"/>
                  <a:gd name="T47" fmla="*/ 460856 h 444"/>
                  <a:gd name="T48" fmla="*/ 405518 w 497"/>
                  <a:gd name="T49" fmla="*/ 72821 h 444"/>
                  <a:gd name="T50" fmla="*/ 350409 w 497"/>
                  <a:gd name="T51" fmla="*/ 72821 h 444"/>
                  <a:gd name="T52" fmla="*/ 350409 w 497"/>
                  <a:gd name="T53" fmla="*/ 27048 h 444"/>
                  <a:gd name="T54" fmla="*/ 312976 w 497"/>
                  <a:gd name="T55" fmla="*/ 72821 h 444"/>
                  <a:gd name="T56" fmla="*/ 312976 w 497"/>
                  <a:gd name="T57" fmla="*/ 72821 h 444"/>
                  <a:gd name="T58" fmla="*/ 202759 w 497"/>
                  <a:gd name="T59" fmla="*/ 72821 h 444"/>
                  <a:gd name="T60" fmla="*/ 202759 w 497"/>
                  <a:gd name="T61" fmla="*/ 45773 h 444"/>
                  <a:gd name="T62" fmla="*/ 257868 w 497"/>
                  <a:gd name="T63" fmla="*/ 27048 h 444"/>
                  <a:gd name="T64" fmla="*/ 312976 w 497"/>
                  <a:gd name="T65" fmla="*/ 45773 h 444"/>
                  <a:gd name="T66" fmla="*/ 312976 w 497"/>
                  <a:gd name="T67" fmla="*/ 72821 h 444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497" h="444">
                    <a:moveTo>
                      <a:pt x="443" y="70"/>
                    </a:moveTo>
                    <a:lnTo>
                      <a:pt x="443" y="70"/>
                    </a:lnTo>
                    <a:cubicBezTo>
                      <a:pt x="426" y="70"/>
                      <a:pt x="426" y="70"/>
                      <a:pt x="426" y="70"/>
                    </a:cubicBezTo>
                    <a:cubicBezTo>
                      <a:pt x="426" y="443"/>
                      <a:pt x="426" y="443"/>
                      <a:pt x="426" y="443"/>
                    </a:cubicBezTo>
                    <a:cubicBezTo>
                      <a:pt x="443" y="443"/>
                      <a:pt x="443" y="443"/>
                      <a:pt x="443" y="443"/>
                    </a:cubicBezTo>
                    <a:cubicBezTo>
                      <a:pt x="479" y="443"/>
                      <a:pt x="496" y="425"/>
                      <a:pt x="496" y="398"/>
                    </a:cubicBezTo>
                    <a:cubicBezTo>
                      <a:pt x="496" y="124"/>
                      <a:pt x="496" y="124"/>
                      <a:pt x="496" y="124"/>
                    </a:cubicBezTo>
                    <a:cubicBezTo>
                      <a:pt x="496" y="97"/>
                      <a:pt x="479" y="70"/>
                      <a:pt x="443" y="70"/>
                    </a:cubicBezTo>
                    <a:close/>
                    <a:moveTo>
                      <a:pt x="0" y="124"/>
                    </a:moveTo>
                    <a:lnTo>
                      <a:pt x="0" y="124"/>
                    </a:lnTo>
                    <a:cubicBezTo>
                      <a:pt x="0" y="398"/>
                      <a:pt x="0" y="398"/>
                      <a:pt x="0" y="398"/>
                    </a:cubicBezTo>
                    <a:cubicBezTo>
                      <a:pt x="0" y="425"/>
                      <a:pt x="26" y="443"/>
                      <a:pt x="53" y="443"/>
                    </a:cubicBezTo>
                    <a:cubicBezTo>
                      <a:pt x="71" y="443"/>
                      <a:pt x="71" y="443"/>
                      <a:pt x="71" y="443"/>
                    </a:cubicBezTo>
                    <a:cubicBezTo>
                      <a:pt x="71" y="70"/>
                      <a:pt x="71" y="70"/>
                      <a:pt x="71" y="70"/>
                    </a:cubicBezTo>
                    <a:cubicBezTo>
                      <a:pt x="53" y="70"/>
                      <a:pt x="53" y="70"/>
                      <a:pt x="53" y="70"/>
                    </a:cubicBezTo>
                    <a:cubicBezTo>
                      <a:pt x="26" y="70"/>
                      <a:pt x="0" y="97"/>
                      <a:pt x="0" y="124"/>
                    </a:cubicBezTo>
                    <a:close/>
                    <a:moveTo>
                      <a:pt x="337" y="26"/>
                    </a:moveTo>
                    <a:lnTo>
                      <a:pt x="337" y="26"/>
                    </a:lnTo>
                    <a:cubicBezTo>
                      <a:pt x="319" y="17"/>
                      <a:pt x="292" y="0"/>
                      <a:pt x="248" y="0"/>
                    </a:cubicBezTo>
                    <a:cubicBezTo>
                      <a:pt x="204" y="0"/>
                      <a:pt x="177" y="17"/>
                      <a:pt x="160" y="26"/>
                    </a:cubicBezTo>
                    <a:cubicBezTo>
                      <a:pt x="160" y="70"/>
                      <a:pt x="160" y="70"/>
                      <a:pt x="160" y="70"/>
                    </a:cubicBezTo>
                    <a:cubicBezTo>
                      <a:pt x="107" y="70"/>
                      <a:pt x="107" y="70"/>
                      <a:pt x="107" y="70"/>
                    </a:cubicBezTo>
                    <a:cubicBezTo>
                      <a:pt x="107" y="443"/>
                      <a:pt x="107" y="443"/>
                      <a:pt x="107" y="443"/>
                    </a:cubicBezTo>
                    <a:cubicBezTo>
                      <a:pt x="390" y="443"/>
                      <a:pt x="390" y="443"/>
                      <a:pt x="390" y="443"/>
                    </a:cubicBezTo>
                    <a:cubicBezTo>
                      <a:pt x="390" y="70"/>
                      <a:pt x="390" y="70"/>
                      <a:pt x="390" y="70"/>
                    </a:cubicBezTo>
                    <a:cubicBezTo>
                      <a:pt x="337" y="70"/>
                      <a:pt x="337" y="70"/>
                      <a:pt x="337" y="70"/>
                    </a:cubicBezTo>
                    <a:lnTo>
                      <a:pt x="337" y="26"/>
                    </a:lnTo>
                    <a:close/>
                    <a:moveTo>
                      <a:pt x="301" y="70"/>
                    </a:moveTo>
                    <a:lnTo>
                      <a:pt x="301" y="70"/>
                    </a:lnTo>
                    <a:cubicBezTo>
                      <a:pt x="195" y="70"/>
                      <a:pt x="195" y="70"/>
                      <a:pt x="195" y="70"/>
                    </a:cubicBezTo>
                    <a:cubicBezTo>
                      <a:pt x="195" y="44"/>
                      <a:pt x="195" y="44"/>
                      <a:pt x="195" y="44"/>
                    </a:cubicBezTo>
                    <a:cubicBezTo>
                      <a:pt x="204" y="35"/>
                      <a:pt x="222" y="26"/>
                      <a:pt x="248" y="26"/>
                    </a:cubicBezTo>
                    <a:cubicBezTo>
                      <a:pt x="275" y="26"/>
                      <a:pt x="292" y="35"/>
                      <a:pt x="301" y="44"/>
                    </a:cubicBezTo>
                    <a:lnTo>
                      <a:pt x="301" y="7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27" name="Group 9">
              <a:extLst>
                <a:ext uri="{FF2B5EF4-FFF2-40B4-BE49-F238E27FC236}">
                  <a16:creationId xmlns:a16="http://schemas.microsoft.com/office/drawing/2014/main" id="{A22021EC-B51C-4D88-9ED9-49707866037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70387" y="1937766"/>
              <a:ext cx="2247886" cy="2146774"/>
              <a:chOff x="5574932" y="1935228"/>
              <a:chExt cx="1999668" cy="1908347"/>
            </a:xfrm>
          </p:grpSpPr>
          <p:sp>
            <p:nvSpPr>
              <p:cNvPr id="50" name="Freeform 77">
                <a:extLst>
                  <a:ext uri="{FF2B5EF4-FFF2-40B4-BE49-F238E27FC236}">
                    <a16:creationId xmlns:a16="http://schemas.microsoft.com/office/drawing/2014/main" id="{24FE9912-7390-44BB-920E-FF1BDF7376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4932" y="1935228"/>
                <a:ext cx="1999668" cy="1908347"/>
              </a:xfrm>
              <a:custGeom>
                <a:avLst/>
                <a:gdLst>
                  <a:gd name="T0" fmla="*/ 604 w 629"/>
                  <a:gd name="T1" fmla="*/ 308 h 600"/>
                  <a:gd name="T2" fmla="*/ 602 w 629"/>
                  <a:gd name="T3" fmla="*/ 158 h 600"/>
                  <a:gd name="T4" fmla="*/ 550 w 629"/>
                  <a:gd name="T5" fmla="*/ 69 h 600"/>
                  <a:gd name="T6" fmla="*/ 430 w 629"/>
                  <a:gd name="T7" fmla="*/ 0 h 600"/>
                  <a:gd name="T8" fmla="*/ 0 w 629"/>
                  <a:gd name="T9" fmla="*/ 0 h 600"/>
                  <a:gd name="T10" fmla="*/ 131 w 629"/>
                  <a:gd name="T11" fmla="*/ 73 h 600"/>
                  <a:gd name="T12" fmla="*/ 436 w 629"/>
                  <a:gd name="T13" fmla="*/ 600 h 600"/>
                  <a:gd name="T14" fmla="*/ 604 w 629"/>
                  <a:gd name="T15" fmla="*/ 308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29" h="600">
                    <a:moveTo>
                      <a:pt x="604" y="308"/>
                    </a:moveTo>
                    <a:cubicBezTo>
                      <a:pt x="628" y="262"/>
                      <a:pt x="629" y="206"/>
                      <a:pt x="602" y="158"/>
                    </a:cubicBezTo>
                    <a:cubicBezTo>
                      <a:pt x="550" y="69"/>
                      <a:pt x="550" y="69"/>
                      <a:pt x="550" y="69"/>
                    </a:cubicBezTo>
                    <a:cubicBezTo>
                      <a:pt x="528" y="31"/>
                      <a:pt x="474" y="0"/>
                      <a:pt x="43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5" y="0"/>
                      <a:pt x="104" y="29"/>
                      <a:pt x="131" y="73"/>
                    </a:cubicBezTo>
                    <a:cubicBezTo>
                      <a:pt x="436" y="600"/>
                      <a:pt x="436" y="600"/>
                      <a:pt x="436" y="600"/>
                    </a:cubicBezTo>
                    <a:cubicBezTo>
                      <a:pt x="604" y="308"/>
                      <a:pt x="604" y="308"/>
                      <a:pt x="604" y="308"/>
                    </a:cubicBezTo>
                  </a:path>
                </a:pathLst>
              </a:custGeom>
              <a:solidFill>
                <a:srgbClr val="DE51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solidFill>
                    <a:prstClr val="black"/>
                  </a:solidFill>
                  <a:latin typeface="Arial" panose="020B0604020202020204" pitchFamily="34" charset="0"/>
                  <a:ea typeface="+mn-ea"/>
                </a:endParaRPr>
              </a:p>
            </p:txBody>
          </p:sp>
          <p:sp>
            <p:nvSpPr>
              <p:cNvPr id="49" name="Freeform 28">
                <a:extLst>
                  <a:ext uri="{FF2B5EF4-FFF2-40B4-BE49-F238E27FC236}">
                    <a16:creationId xmlns:a16="http://schemas.microsoft.com/office/drawing/2014/main" id="{A6407DEC-F634-4521-A787-E2AB8CF48D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28841" y="2302677"/>
                <a:ext cx="577593" cy="485586"/>
              </a:xfrm>
              <a:custGeom>
                <a:avLst/>
                <a:gdLst>
                  <a:gd name="T0" fmla="*/ 143818 w 498"/>
                  <a:gd name="T1" fmla="*/ 94097 h 418"/>
                  <a:gd name="T2" fmla="*/ 143818 w 498"/>
                  <a:gd name="T3" fmla="*/ 94097 h 418"/>
                  <a:gd name="T4" fmla="*/ 41754 w 498"/>
                  <a:gd name="T5" fmla="*/ 299716 h 418"/>
                  <a:gd name="T6" fmla="*/ 401300 w 498"/>
                  <a:gd name="T7" fmla="*/ 134756 h 418"/>
                  <a:gd name="T8" fmla="*/ 10438 w 498"/>
                  <a:gd name="T9" fmla="*/ 443765 h 418"/>
                  <a:gd name="T10" fmla="*/ 51032 w 498"/>
                  <a:gd name="T11" fmla="*/ 464676 h 418"/>
                  <a:gd name="T12" fmla="*/ 112503 w 498"/>
                  <a:gd name="T13" fmla="*/ 361285 h 418"/>
                  <a:gd name="T14" fmla="*/ 339829 w 498"/>
                  <a:gd name="T15" fmla="*/ 361285 h 418"/>
                  <a:gd name="T16" fmla="*/ 543958 w 498"/>
                  <a:gd name="T17" fmla="*/ 83642 h 418"/>
                  <a:gd name="T18" fmla="*/ 143818 w 498"/>
                  <a:gd name="T19" fmla="*/ 94097 h 41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98" h="418">
                    <a:moveTo>
                      <a:pt x="124" y="81"/>
                    </a:moveTo>
                    <a:lnTo>
                      <a:pt x="124" y="81"/>
                    </a:lnTo>
                    <a:cubicBezTo>
                      <a:pt x="27" y="134"/>
                      <a:pt x="36" y="222"/>
                      <a:pt x="36" y="258"/>
                    </a:cubicBezTo>
                    <a:cubicBezTo>
                      <a:pt x="159" y="107"/>
                      <a:pt x="346" y="116"/>
                      <a:pt x="346" y="116"/>
                    </a:cubicBezTo>
                    <a:cubicBezTo>
                      <a:pt x="346" y="116"/>
                      <a:pt x="80" y="204"/>
                      <a:pt x="9" y="382"/>
                    </a:cubicBezTo>
                    <a:cubicBezTo>
                      <a:pt x="0" y="400"/>
                      <a:pt x="36" y="417"/>
                      <a:pt x="44" y="400"/>
                    </a:cubicBezTo>
                    <a:cubicBezTo>
                      <a:pt x="62" y="355"/>
                      <a:pt x="97" y="311"/>
                      <a:pt x="97" y="311"/>
                    </a:cubicBezTo>
                    <a:cubicBezTo>
                      <a:pt x="151" y="329"/>
                      <a:pt x="230" y="355"/>
                      <a:pt x="293" y="311"/>
                    </a:cubicBezTo>
                    <a:cubicBezTo>
                      <a:pt x="363" y="258"/>
                      <a:pt x="363" y="134"/>
                      <a:pt x="469" y="72"/>
                    </a:cubicBezTo>
                    <a:cubicBezTo>
                      <a:pt x="497" y="63"/>
                      <a:pt x="249" y="0"/>
                      <a:pt x="124" y="81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28" name="Group 8">
              <a:extLst>
                <a:ext uri="{FF2B5EF4-FFF2-40B4-BE49-F238E27FC236}">
                  <a16:creationId xmlns:a16="http://schemas.microsoft.com/office/drawing/2014/main" id="{E8831560-9953-4DA0-8663-6D14CF1D440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07444" y="2458204"/>
              <a:ext cx="1928290" cy="2427177"/>
              <a:chOff x="6528433" y="2437495"/>
              <a:chExt cx="1713617" cy="2156794"/>
            </a:xfrm>
          </p:grpSpPr>
          <p:sp>
            <p:nvSpPr>
              <p:cNvPr id="46" name="Freeform 80">
                <a:extLst>
                  <a:ext uri="{FF2B5EF4-FFF2-40B4-BE49-F238E27FC236}">
                    <a16:creationId xmlns:a16="http://schemas.microsoft.com/office/drawing/2014/main" id="{1CF6FD15-D4DD-4551-A2F8-127A90CD08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8433" y="2437495"/>
                <a:ext cx="1713617" cy="2156794"/>
              </a:xfrm>
              <a:custGeom>
                <a:avLst/>
                <a:gdLst>
                  <a:gd name="T0" fmla="*/ 337 w 539"/>
                  <a:gd name="T1" fmla="*/ 678 h 678"/>
                  <a:gd name="T2" fmla="*/ 466 w 539"/>
                  <a:gd name="T3" fmla="*/ 600 h 678"/>
                  <a:gd name="T4" fmla="*/ 517 w 539"/>
                  <a:gd name="T5" fmla="*/ 511 h 678"/>
                  <a:gd name="T6" fmla="*/ 517 w 539"/>
                  <a:gd name="T7" fmla="*/ 373 h 678"/>
                  <a:gd name="T8" fmla="*/ 302 w 539"/>
                  <a:gd name="T9" fmla="*/ 0 h 678"/>
                  <a:gd name="T10" fmla="*/ 304 w 539"/>
                  <a:gd name="T11" fmla="*/ 150 h 678"/>
                  <a:gd name="T12" fmla="*/ 0 w 539"/>
                  <a:gd name="T13" fmla="*/ 678 h 678"/>
                  <a:gd name="T14" fmla="*/ 337 w 539"/>
                  <a:gd name="T15" fmla="*/ 678 h 6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9" h="678">
                    <a:moveTo>
                      <a:pt x="337" y="678"/>
                    </a:moveTo>
                    <a:cubicBezTo>
                      <a:pt x="389" y="676"/>
                      <a:pt x="438" y="648"/>
                      <a:pt x="466" y="600"/>
                    </a:cubicBezTo>
                    <a:cubicBezTo>
                      <a:pt x="517" y="511"/>
                      <a:pt x="517" y="511"/>
                      <a:pt x="517" y="511"/>
                    </a:cubicBezTo>
                    <a:cubicBezTo>
                      <a:pt x="539" y="473"/>
                      <a:pt x="539" y="411"/>
                      <a:pt x="517" y="373"/>
                    </a:cubicBezTo>
                    <a:cubicBezTo>
                      <a:pt x="302" y="0"/>
                      <a:pt x="302" y="0"/>
                      <a:pt x="302" y="0"/>
                    </a:cubicBezTo>
                    <a:cubicBezTo>
                      <a:pt x="329" y="48"/>
                      <a:pt x="328" y="104"/>
                      <a:pt x="304" y="150"/>
                    </a:cubicBezTo>
                    <a:cubicBezTo>
                      <a:pt x="0" y="678"/>
                      <a:pt x="0" y="678"/>
                      <a:pt x="0" y="678"/>
                    </a:cubicBezTo>
                    <a:cubicBezTo>
                      <a:pt x="337" y="678"/>
                      <a:pt x="337" y="678"/>
                      <a:pt x="337" y="678"/>
                    </a:cubicBezTo>
                  </a:path>
                </a:pathLst>
              </a:custGeom>
              <a:solidFill>
                <a:srgbClr val="0086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solidFill>
                    <a:prstClr val="black"/>
                  </a:solidFill>
                  <a:latin typeface="Arial" panose="020B0604020202020204" pitchFamily="34" charset="0"/>
                  <a:ea typeface="+mn-ea"/>
                </a:endParaRPr>
              </a:p>
            </p:txBody>
          </p:sp>
          <p:sp>
            <p:nvSpPr>
              <p:cNvPr id="45" name="Freeform 154">
                <a:extLst>
                  <a:ext uri="{FF2B5EF4-FFF2-40B4-BE49-F238E27FC236}">
                    <a16:creationId xmlns:a16="http://schemas.microsoft.com/office/drawing/2014/main" id="{4FE1EDDD-5B4D-466B-B529-2D7A8D7DBB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49571" y="3576828"/>
                <a:ext cx="392847" cy="533492"/>
              </a:xfrm>
              <a:custGeom>
                <a:avLst/>
                <a:gdLst>
                  <a:gd name="T0" fmla="*/ 382887 w 355"/>
                  <a:gd name="T1" fmla="*/ 144602 h 487"/>
                  <a:gd name="T2" fmla="*/ 382887 w 355"/>
                  <a:gd name="T3" fmla="*/ 144602 h 487"/>
                  <a:gd name="T4" fmla="*/ 128367 w 355"/>
                  <a:gd name="T5" fmla="*/ 18623 h 487"/>
                  <a:gd name="T6" fmla="*/ 9960 w 355"/>
                  <a:gd name="T7" fmla="*/ 58060 h 487"/>
                  <a:gd name="T8" fmla="*/ 0 w 355"/>
                  <a:gd name="T9" fmla="*/ 86542 h 487"/>
                  <a:gd name="T10" fmla="*/ 9960 w 355"/>
                  <a:gd name="T11" fmla="*/ 377936 h 487"/>
                  <a:gd name="T12" fmla="*/ 19919 w 355"/>
                  <a:gd name="T13" fmla="*/ 397654 h 487"/>
                  <a:gd name="T14" fmla="*/ 245668 w 355"/>
                  <a:gd name="T15" fmla="*/ 532397 h 487"/>
                  <a:gd name="T16" fmla="*/ 255627 w 355"/>
                  <a:gd name="T17" fmla="*/ 532397 h 487"/>
                  <a:gd name="T18" fmla="*/ 265587 w 355"/>
                  <a:gd name="T19" fmla="*/ 532397 h 487"/>
                  <a:gd name="T20" fmla="*/ 274440 w 355"/>
                  <a:gd name="T21" fmla="*/ 523633 h 487"/>
                  <a:gd name="T22" fmla="*/ 274440 w 355"/>
                  <a:gd name="T23" fmla="*/ 222380 h 487"/>
                  <a:gd name="T24" fmla="*/ 265587 w 355"/>
                  <a:gd name="T25" fmla="*/ 202661 h 487"/>
                  <a:gd name="T26" fmla="*/ 48691 w 355"/>
                  <a:gd name="T27" fmla="*/ 76683 h 487"/>
                  <a:gd name="T28" fmla="*/ 78569 w 355"/>
                  <a:gd name="T29" fmla="*/ 58060 h 487"/>
                  <a:gd name="T30" fmla="*/ 118407 w 355"/>
                  <a:gd name="T31" fmla="*/ 48201 h 487"/>
                  <a:gd name="T32" fmla="*/ 333090 w 355"/>
                  <a:gd name="T33" fmla="*/ 164320 h 487"/>
                  <a:gd name="T34" fmla="*/ 343049 w 355"/>
                  <a:gd name="T35" fmla="*/ 174179 h 487"/>
                  <a:gd name="T36" fmla="*/ 343049 w 355"/>
                  <a:gd name="T37" fmla="*/ 465573 h 487"/>
                  <a:gd name="T38" fmla="*/ 362968 w 355"/>
                  <a:gd name="T39" fmla="*/ 484196 h 487"/>
                  <a:gd name="T40" fmla="*/ 391740 w 355"/>
                  <a:gd name="T41" fmla="*/ 465573 h 487"/>
                  <a:gd name="T42" fmla="*/ 391740 w 355"/>
                  <a:gd name="T43" fmla="*/ 154461 h 487"/>
                  <a:gd name="T44" fmla="*/ 382887 w 355"/>
                  <a:gd name="T45" fmla="*/ 144602 h 487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55" h="487">
                    <a:moveTo>
                      <a:pt x="346" y="132"/>
                    </a:moveTo>
                    <a:lnTo>
                      <a:pt x="346" y="132"/>
                    </a:lnTo>
                    <a:cubicBezTo>
                      <a:pt x="116" y="17"/>
                      <a:pt x="116" y="17"/>
                      <a:pt x="116" y="17"/>
                    </a:cubicBezTo>
                    <a:cubicBezTo>
                      <a:pt x="89" y="0"/>
                      <a:pt x="27" y="25"/>
                      <a:pt x="9" y="53"/>
                    </a:cubicBezTo>
                    <a:cubicBezTo>
                      <a:pt x="0" y="70"/>
                      <a:pt x="0" y="79"/>
                      <a:pt x="0" y="79"/>
                    </a:cubicBezTo>
                    <a:cubicBezTo>
                      <a:pt x="9" y="345"/>
                      <a:pt x="9" y="345"/>
                      <a:pt x="9" y="345"/>
                    </a:cubicBezTo>
                    <a:cubicBezTo>
                      <a:pt x="9" y="345"/>
                      <a:pt x="18" y="354"/>
                      <a:pt x="18" y="363"/>
                    </a:cubicBezTo>
                    <a:cubicBezTo>
                      <a:pt x="36" y="363"/>
                      <a:pt x="222" y="486"/>
                      <a:pt x="222" y="486"/>
                    </a:cubicBezTo>
                    <a:cubicBezTo>
                      <a:pt x="231" y="486"/>
                      <a:pt x="231" y="486"/>
                      <a:pt x="231" y="486"/>
                    </a:cubicBezTo>
                    <a:cubicBezTo>
                      <a:pt x="240" y="486"/>
                      <a:pt x="240" y="486"/>
                      <a:pt x="240" y="486"/>
                    </a:cubicBezTo>
                    <a:cubicBezTo>
                      <a:pt x="248" y="486"/>
                      <a:pt x="248" y="478"/>
                      <a:pt x="248" y="478"/>
                    </a:cubicBezTo>
                    <a:cubicBezTo>
                      <a:pt x="248" y="203"/>
                      <a:pt x="248" y="203"/>
                      <a:pt x="248" y="203"/>
                    </a:cubicBezTo>
                    <a:cubicBezTo>
                      <a:pt x="248" y="194"/>
                      <a:pt x="248" y="194"/>
                      <a:pt x="240" y="185"/>
                    </a:cubicBezTo>
                    <a:cubicBezTo>
                      <a:pt x="44" y="70"/>
                      <a:pt x="44" y="70"/>
                      <a:pt x="44" y="70"/>
                    </a:cubicBezTo>
                    <a:cubicBezTo>
                      <a:pt x="44" y="70"/>
                      <a:pt x="53" y="61"/>
                      <a:pt x="71" y="53"/>
                    </a:cubicBezTo>
                    <a:cubicBezTo>
                      <a:pt x="89" y="44"/>
                      <a:pt x="97" y="44"/>
                      <a:pt x="107" y="44"/>
                    </a:cubicBezTo>
                    <a:cubicBezTo>
                      <a:pt x="107" y="44"/>
                      <a:pt x="293" y="150"/>
                      <a:pt x="301" y="150"/>
                    </a:cubicBezTo>
                    <a:cubicBezTo>
                      <a:pt x="310" y="159"/>
                      <a:pt x="310" y="159"/>
                      <a:pt x="310" y="159"/>
                    </a:cubicBezTo>
                    <a:cubicBezTo>
                      <a:pt x="310" y="168"/>
                      <a:pt x="310" y="425"/>
                      <a:pt x="310" y="425"/>
                    </a:cubicBezTo>
                    <a:cubicBezTo>
                      <a:pt x="310" y="433"/>
                      <a:pt x="319" y="442"/>
                      <a:pt x="328" y="442"/>
                    </a:cubicBezTo>
                    <a:cubicBezTo>
                      <a:pt x="337" y="442"/>
                      <a:pt x="354" y="433"/>
                      <a:pt x="354" y="425"/>
                    </a:cubicBezTo>
                    <a:cubicBezTo>
                      <a:pt x="354" y="141"/>
                      <a:pt x="354" y="141"/>
                      <a:pt x="354" y="141"/>
                    </a:cubicBezTo>
                    <a:lnTo>
                      <a:pt x="346" y="132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29" name="Group 7">
              <a:extLst>
                <a:ext uri="{FF2B5EF4-FFF2-40B4-BE49-F238E27FC236}">
                  <a16:creationId xmlns:a16="http://schemas.microsoft.com/office/drawing/2014/main" id="{9157F981-4045-4A1B-8404-39E365BBAAB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58141" y="4555898"/>
              <a:ext cx="2637114" cy="1580612"/>
              <a:chOff x="5663567" y="4345842"/>
              <a:chExt cx="2346151" cy="1406079"/>
            </a:xfrm>
          </p:grpSpPr>
          <p:sp>
            <p:nvSpPr>
              <p:cNvPr id="42" name="Freeform 85">
                <a:extLst>
                  <a:ext uri="{FF2B5EF4-FFF2-40B4-BE49-F238E27FC236}">
                    <a16:creationId xmlns:a16="http://schemas.microsoft.com/office/drawing/2014/main" id="{C64E0455-E029-49A7-8DB8-B1A4241E81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3567" y="4345842"/>
                <a:ext cx="2346151" cy="1406079"/>
              </a:xfrm>
              <a:custGeom>
                <a:avLst/>
                <a:gdLst>
                  <a:gd name="T0" fmla="*/ 168 w 738"/>
                  <a:gd name="T1" fmla="*/ 370 h 442"/>
                  <a:gd name="T2" fmla="*/ 300 w 738"/>
                  <a:gd name="T3" fmla="*/ 442 h 442"/>
                  <a:gd name="T4" fmla="*/ 402 w 738"/>
                  <a:gd name="T5" fmla="*/ 442 h 442"/>
                  <a:gd name="T6" fmla="*/ 522 w 738"/>
                  <a:gd name="T7" fmla="*/ 373 h 442"/>
                  <a:gd name="T8" fmla="*/ 738 w 738"/>
                  <a:gd name="T9" fmla="*/ 0 h 442"/>
                  <a:gd name="T10" fmla="*/ 609 w 738"/>
                  <a:gd name="T11" fmla="*/ 78 h 442"/>
                  <a:gd name="T12" fmla="*/ 0 w 738"/>
                  <a:gd name="T13" fmla="*/ 78 h 442"/>
                  <a:gd name="T14" fmla="*/ 168 w 738"/>
                  <a:gd name="T15" fmla="*/ 370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8" h="442">
                    <a:moveTo>
                      <a:pt x="168" y="370"/>
                    </a:moveTo>
                    <a:cubicBezTo>
                      <a:pt x="196" y="413"/>
                      <a:pt x="244" y="442"/>
                      <a:pt x="300" y="442"/>
                    </a:cubicBezTo>
                    <a:cubicBezTo>
                      <a:pt x="402" y="442"/>
                      <a:pt x="402" y="442"/>
                      <a:pt x="402" y="442"/>
                    </a:cubicBezTo>
                    <a:cubicBezTo>
                      <a:pt x="446" y="442"/>
                      <a:pt x="500" y="411"/>
                      <a:pt x="522" y="373"/>
                    </a:cubicBezTo>
                    <a:cubicBezTo>
                      <a:pt x="738" y="0"/>
                      <a:pt x="738" y="0"/>
                      <a:pt x="738" y="0"/>
                    </a:cubicBezTo>
                    <a:cubicBezTo>
                      <a:pt x="710" y="48"/>
                      <a:pt x="661" y="76"/>
                      <a:pt x="609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68" y="370"/>
                      <a:pt x="168" y="370"/>
                      <a:pt x="168" y="370"/>
                    </a:cubicBezTo>
                  </a:path>
                </a:pathLst>
              </a:custGeom>
              <a:solidFill>
                <a:srgbClr val="DE51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solidFill>
                    <a:prstClr val="black"/>
                  </a:solidFill>
                  <a:latin typeface="Arial" panose="020B0604020202020204" pitchFamily="34" charset="0"/>
                  <a:ea typeface="+mn-ea"/>
                </a:endParaRPr>
              </a:p>
            </p:txBody>
          </p:sp>
          <p:sp>
            <p:nvSpPr>
              <p:cNvPr id="41" name="Freeform 115">
                <a:extLst>
                  <a:ext uri="{FF2B5EF4-FFF2-40B4-BE49-F238E27FC236}">
                    <a16:creationId xmlns:a16="http://schemas.microsoft.com/office/drawing/2014/main" id="{CB8EAEBC-50C6-4FCF-A61D-C25D608859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94460" y="4959455"/>
                <a:ext cx="401893" cy="499058"/>
              </a:xfrm>
              <a:custGeom>
                <a:avLst/>
                <a:gdLst>
                  <a:gd name="T0" fmla="*/ 382803 w 400"/>
                  <a:gd name="T1" fmla="*/ 124263 h 498"/>
                  <a:gd name="T2" fmla="*/ 382803 w 400"/>
                  <a:gd name="T3" fmla="*/ 124263 h 498"/>
                  <a:gd name="T4" fmla="*/ 232093 w 400"/>
                  <a:gd name="T5" fmla="*/ 9019 h 498"/>
                  <a:gd name="T6" fmla="*/ 115544 w 400"/>
                  <a:gd name="T7" fmla="*/ 151321 h 498"/>
                  <a:gd name="T8" fmla="*/ 133629 w 400"/>
                  <a:gd name="T9" fmla="*/ 213453 h 498"/>
                  <a:gd name="T10" fmla="*/ 9043 w 400"/>
                  <a:gd name="T11" fmla="*/ 407865 h 498"/>
                  <a:gd name="T12" fmla="*/ 0 w 400"/>
                  <a:gd name="T13" fmla="*/ 434922 h 498"/>
                  <a:gd name="T14" fmla="*/ 9043 w 400"/>
                  <a:gd name="T15" fmla="*/ 479016 h 498"/>
                  <a:gd name="T16" fmla="*/ 27128 w 400"/>
                  <a:gd name="T17" fmla="*/ 498056 h 498"/>
                  <a:gd name="T18" fmla="*/ 62293 w 400"/>
                  <a:gd name="T19" fmla="*/ 488035 h 498"/>
                  <a:gd name="T20" fmla="*/ 89421 w 400"/>
                  <a:gd name="T21" fmla="*/ 470999 h 498"/>
                  <a:gd name="T22" fmla="*/ 142672 w 400"/>
                  <a:gd name="T23" fmla="*/ 390829 h 498"/>
                  <a:gd name="T24" fmla="*/ 142672 w 400"/>
                  <a:gd name="T25" fmla="*/ 390829 h 498"/>
                  <a:gd name="T26" fmla="*/ 177838 w 400"/>
                  <a:gd name="T27" fmla="*/ 381809 h 498"/>
                  <a:gd name="T28" fmla="*/ 232093 w 400"/>
                  <a:gd name="T29" fmla="*/ 284603 h 498"/>
                  <a:gd name="T30" fmla="*/ 294387 w 400"/>
                  <a:gd name="T31" fmla="*/ 284603 h 498"/>
                  <a:gd name="T32" fmla="*/ 382803 w 400"/>
                  <a:gd name="T33" fmla="*/ 124263 h 498"/>
                  <a:gd name="T34" fmla="*/ 320510 w 400"/>
                  <a:gd name="T35" fmla="*/ 159338 h 498"/>
                  <a:gd name="T36" fmla="*/ 320510 w 400"/>
                  <a:gd name="T37" fmla="*/ 159338 h 498"/>
                  <a:gd name="T38" fmla="*/ 257212 w 400"/>
                  <a:gd name="T39" fmla="*/ 142302 h 498"/>
                  <a:gd name="T40" fmla="*/ 222046 w 400"/>
                  <a:gd name="T41" fmla="*/ 80170 h 498"/>
                  <a:gd name="T42" fmla="*/ 311467 w 400"/>
                  <a:gd name="T43" fmla="*/ 71151 h 498"/>
                  <a:gd name="T44" fmla="*/ 320510 w 400"/>
                  <a:gd name="T45" fmla="*/ 159338 h 498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400" h="498">
                    <a:moveTo>
                      <a:pt x="381" y="124"/>
                    </a:moveTo>
                    <a:lnTo>
                      <a:pt x="381" y="124"/>
                    </a:lnTo>
                    <a:cubicBezTo>
                      <a:pt x="372" y="44"/>
                      <a:pt x="301" y="0"/>
                      <a:pt x="231" y="9"/>
                    </a:cubicBezTo>
                    <a:cubicBezTo>
                      <a:pt x="159" y="27"/>
                      <a:pt x="106" y="80"/>
                      <a:pt x="115" y="151"/>
                    </a:cubicBezTo>
                    <a:cubicBezTo>
                      <a:pt x="115" y="168"/>
                      <a:pt x="124" y="195"/>
                      <a:pt x="133" y="213"/>
                    </a:cubicBezTo>
                    <a:cubicBezTo>
                      <a:pt x="9" y="407"/>
                      <a:pt x="9" y="407"/>
                      <a:pt x="9" y="407"/>
                    </a:cubicBezTo>
                    <a:cubicBezTo>
                      <a:pt x="0" y="407"/>
                      <a:pt x="0" y="425"/>
                      <a:pt x="0" y="434"/>
                    </a:cubicBezTo>
                    <a:cubicBezTo>
                      <a:pt x="9" y="478"/>
                      <a:pt x="9" y="478"/>
                      <a:pt x="9" y="478"/>
                    </a:cubicBezTo>
                    <a:cubicBezTo>
                      <a:pt x="9" y="487"/>
                      <a:pt x="18" y="497"/>
                      <a:pt x="27" y="497"/>
                    </a:cubicBezTo>
                    <a:cubicBezTo>
                      <a:pt x="62" y="487"/>
                      <a:pt x="62" y="487"/>
                      <a:pt x="62" y="487"/>
                    </a:cubicBezTo>
                    <a:cubicBezTo>
                      <a:pt x="71" y="487"/>
                      <a:pt x="80" y="478"/>
                      <a:pt x="89" y="470"/>
                    </a:cubicBezTo>
                    <a:cubicBezTo>
                      <a:pt x="142" y="390"/>
                      <a:pt x="142" y="390"/>
                      <a:pt x="142" y="390"/>
                    </a:cubicBezTo>
                    <a:cubicBezTo>
                      <a:pt x="177" y="381"/>
                      <a:pt x="177" y="381"/>
                      <a:pt x="177" y="381"/>
                    </a:cubicBezTo>
                    <a:cubicBezTo>
                      <a:pt x="231" y="284"/>
                      <a:pt x="231" y="284"/>
                      <a:pt x="231" y="284"/>
                    </a:cubicBezTo>
                    <a:cubicBezTo>
                      <a:pt x="248" y="293"/>
                      <a:pt x="284" y="284"/>
                      <a:pt x="293" y="284"/>
                    </a:cubicBezTo>
                    <a:cubicBezTo>
                      <a:pt x="363" y="275"/>
                      <a:pt x="399" y="195"/>
                      <a:pt x="381" y="124"/>
                    </a:cubicBezTo>
                    <a:close/>
                    <a:moveTo>
                      <a:pt x="319" y="159"/>
                    </a:moveTo>
                    <a:lnTo>
                      <a:pt x="319" y="159"/>
                    </a:lnTo>
                    <a:cubicBezTo>
                      <a:pt x="301" y="187"/>
                      <a:pt x="284" y="168"/>
                      <a:pt x="256" y="142"/>
                    </a:cubicBezTo>
                    <a:cubicBezTo>
                      <a:pt x="231" y="124"/>
                      <a:pt x="203" y="115"/>
                      <a:pt x="221" y="80"/>
                    </a:cubicBezTo>
                    <a:cubicBezTo>
                      <a:pt x="240" y="53"/>
                      <a:pt x="284" y="44"/>
                      <a:pt x="310" y="71"/>
                    </a:cubicBezTo>
                    <a:cubicBezTo>
                      <a:pt x="337" y="89"/>
                      <a:pt x="346" y="133"/>
                      <a:pt x="319" y="15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30" name="Group 12">
              <a:extLst>
                <a:ext uri="{FF2B5EF4-FFF2-40B4-BE49-F238E27FC236}">
                  <a16:creationId xmlns:a16="http://schemas.microsoft.com/office/drawing/2014/main" id="{DD814674-36FD-4427-9635-593FED5B7F2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11083" y="3995719"/>
              <a:ext cx="2251454" cy="2146773"/>
              <a:chOff x="4614716" y="3843575"/>
              <a:chExt cx="2002354" cy="1908347"/>
            </a:xfrm>
          </p:grpSpPr>
          <p:sp>
            <p:nvSpPr>
              <p:cNvPr id="38" name="Freeform 90">
                <a:extLst>
                  <a:ext uri="{FF2B5EF4-FFF2-40B4-BE49-F238E27FC236}">
                    <a16:creationId xmlns:a16="http://schemas.microsoft.com/office/drawing/2014/main" id="{72D34DDC-E58D-4B4B-91B8-B46E1CA772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4716" y="3843575"/>
                <a:ext cx="2002354" cy="1908347"/>
              </a:xfrm>
              <a:custGeom>
                <a:avLst/>
                <a:gdLst>
                  <a:gd name="T0" fmla="*/ 25 w 630"/>
                  <a:gd name="T1" fmla="*/ 292 h 600"/>
                  <a:gd name="T2" fmla="*/ 28 w 630"/>
                  <a:gd name="T3" fmla="*/ 442 h 600"/>
                  <a:gd name="T4" fmla="*/ 79 w 630"/>
                  <a:gd name="T5" fmla="*/ 531 h 600"/>
                  <a:gd name="T6" fmla="*/ 199 w 630"/>
                  <a:gd name="T7" fmla="*/ 600 h 600"/>
                  <a:gd name="T8" fmla="*/ 630 w 630"/>
                  <a:gd name="T9" fmla="*/ 600 h 600"/>
                  <a:gd name="T10" fmla="*/ 498 w 630"/>
                  <a:gd name="T11" fmla="*/ 528 h 600"/>
                  <a:gd name="T12" fmla="*/ 194 w 630"/>
                  <a:gd name="T13" fmla="*/ 0 h 600"/>
                  <a:gd name="T14" fmla="*/ 25 w 630"/>
                  <a:gd name="T15" fmla="*/ 292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30" h="600">
                    <a:moveTo>
                      <a:pt x="25" y="292"/>
                    </a:moveTo>
                    <a:cubicBezTo>
                      <a:pt x="1" y="338"/>
                      <a:pt x="0" y="394"/>
                      <a:pt x="28" y="442"/>
                    </a:cubicBezTo>
                    <a:cubicBezTo>
                      <a:pt x="79" y="531"/>
                      <a:pt x="79" y="531"/>
                      <a:pt x="79" y="531"/>
                    </a:cubicBezTo>
                    <a:cubicBezTo>
                      <a:pt x="101" y="569"/>
                      <a:pt x="155" y="600"/>
                      <a:pt x="199" y="600"/>
                    </a:cubicBezTo>
                    <a:cubicBezTo>
                      <a:pt x="630" y="600"/>
                      <a:pt x="630" y="600"/>
                      <a:pt x="630" y="600"/>
                    </a:cubicBezTo>
                    <a:cubicBezTo>
                      <a:pt x="574" y="600"/>
                      <a:pt x="526" y="571"/>
                      <a:pt x="498" y="528"/>
                    </a:cubicBezTo>
                    <a:cubicBezTo>
                      <a:pt x="194" y="0"/>
                      <a:pt x="194" y="0"/>
                      <a:pt x="194" y="0"/>
                    </a:cubicBezTo>
                    <a:cubicBezTo>
                      <a:pt x="25" y="292"/>
                      <a:pt x="25" y="292"/>
                      <a:pt x="25" y="292"/>
                    </a:cubicBezTo>
                  </a:path>
                </a:pathLst>
              </a:custGeom>
              <a:solidFill>
                <a:srgbClr val="0086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solidFill>
                    <a:prstClr val="black"/>
                  </a:solidFill>
                  <a:latin typeface="Arial" panose="020B0604020202020204" pitchFamily="34" charset="0"/>
                  <a:ea typeface="+mn-ea"/>
                </a:endParaRPr>
              </a:p>
            </p:txBody>
          </p:sp>
          <p:sp>
            <p:nvSpPr>
              <p:cNvPr id="37" name="Freeform 116">
                <a:extLst>
                  <a:ext uri="{FF2B5EF4-FFF2-40B4-BE49-F238E27FC236}">
                    <a16:creationId xmlns:a16="http://schemas.microsoft.com/office/drawing/2014/main" id="{EBDEEFC8-7CB2-444F-9287-328E0FBCC2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2860" y="4952924"/>
                <a:ext cx="441301" cy="458775"/>
              </a:xfrm>
              <a:custGeom>
                <a:avLst/>
                <a:gdLst>
                  <a:gd name="T0" fmla="*/ 396675 w 445"/>
                  <a:gd name="T1" fmla="*/ 157890 h 462"/>
                  <a:gd name="T2" fmla="*/ 396675 w 445"/>
                  <a:gd name="T3" fmla="*/ 157890 h 462"/>
                  <a:gd name="T4" fmla="*/ 263789 w 445"/>
                  <a:gd name="T5" fmla="*/ 7944 h 462"/>
                  <a:gd name="T6" fmla="*/ 35701 w 445"/>
                  <a:gd name="T7" fmla="*/ 246269 h 462"/>
                  <a:gd name="T8" fmla="*/ 8925 w 445"/>
                  <a:gd name="T9" fmla="*/ 316773 h 462"/>
                  <a:gd name="T10" fmla="*/ 80327 w 445"/>
                  <a:gd name="T11" fmla="*/ 352522 h 462"/>
                  <a:gd name="T12" fmla="*/ 97185 w 445"/>
                  <a:gd name="T13" fmla="*/ 343585 h 462"/>
                  <a:gd name="T14" fmla="*/ 132886 w 445"/>
                  <a:gd name="T15" fmla="*/ 369403 h 462"/>
                  <a:gd name="T16" fmla="*/ 158670 w 445"/>
                  <a:gd name="T17" fmla="*/ 430970 h 462"/>
                  <a:gd name="T18" fmla="*/ 185446 w 445"/>
                  <a:gd name="T19" fmla="*/ 448845 h 462"/>
                  <a:gd name="T20" fmla="*/ 238005 w 445"/>
                  <a:gd name="T21" fmla="*/ 430970 h 462"/>
                  <a:gd name="T22" fmla="*/ 246930 w 445"/>
                  <a:gd name="T23" fmla="*/ 413096 h 462"/>
                  <a:gd name="T24" fmla="*/ 229080 w 445"/>
                  <a:gd name="T25" fmla="*/ 387278 h 462"/>
                  <a:gd name="T26" fmla="*/ 202304 w 445"/>
                  <a:gd name="T27" fmla="*/ 334648 h 462"/>
                  <a:gd name="T28" fmla="*/ 229080 w 445"/>
                  <a:gd name="T29" fmla="*/ 307836 h 462"/>
                  <a:gd name="T30" fmla="*/ 413534 w 445"/>
                  <a:gd name="T31" fmla="*/ 352522 h 462"/>
                  <a:gd name="T32" fmla="*/ 396675 w 445"/>
                  <a:gd name="T33" fmla="*/ 157890 h 462"/>
                  <a:gd name="T34" fmla="*/ 386758 w 445"/>
                  <a:gd name="T35" fmla="*/ 307836 h 462"/>
                  <a:gd name="T36" fmla="*/ 386758 w 445"/>
                  <a:gd name="T37" fmla="*/ 307836 h 462"/>
                  <a:gd name="T38" fmla="*/ 299490 w 445"/>
                  <a:gd name="T39" fmla="*/ 202576 h 462"/>
                  <a:gd name="T40" fmla="*/ 281639 w 445"/>
                  <a:gd name="T41" fmla="*/ 61567 h 462"/>
                  <a:gd name="T42" fmla="*/ 360974 w 445"/>
                  <a:gd name="T43" fmla="*/ 175764 h 462"/>
                  <a:gd name="T44" fmla="*/ 386758 w 445"/>
                  <a:gd name="T45" fmla="*/ 307836 h 46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445" h="462">
                    <a:moveTo>
                      <a:pt x="400" y="159"/>
                    </a:moveTo>
                    <a:lnTo>
                      <a:pt x="400" y="159"/>
                    </a:lnTo>
                    <a:cubicBezTo>
                      <a:pt x="364" y="71"/>
                      <a:pt x="302" y="0"/>
                      <a:pt x="266" y="8"/>
                    </a:cubicBezTo>
                    <a:cubicBezTo>
                      <a:pt x="213" y="36"/>
                      <a:pt x="302" y="142"/>
                      <a:pt x="36" y="248"/>
                    </a:cubicBezTo>
                    <a:cubicBezTo>
                      <a:pt x="9" y="257"/>
                      <a:pt x="0" y="292"/>
                      <a:pt x="9" y="319"/>
                    </a:cubicBezTo>
                    <a:cubicBezTo>
                      <a:pt x="18" y="337"/>
                      <a:pt x="53" y="363"/>
                      <a:pt x="81" y="355"/>
                    </a:cubicBezTo>
                    <a:lnTo>
                      <a:pt x="98" y="346"/>
                    </a:lnTo>
                    <a:cubicBezTo>
                      <a:pt x="116" y="372"/>
                      <a:pt x="134" y="355"/>
                      <a:pt x="134" y="372"/>
                    </a:cubicBezTo>
                    <a:cubicBezTo>
                      <a:pt x="143" y="390"/>
                      <a:pt x="160" y="425"/>
                      <a:pt x="160" y="434"/>
                    </a:cubicBezTo>
                    <a:cubicBezTo>
                      <a:pt x="169" y="443"/>
                      <a:pt x="178" y="461"/>
                      <a:pt x="187" y="452"/>
                    </a:cubicBezTo>
                    <a:cubicBezTo>
                      <a:pt x="196" y="452"/>
                      <a:pt x="231" y="443"/>
                      <a:pt x="240" y="434"/>
                    </a:cubicBezTo>
                    <a:cubicBezTo>
                      <a:pt x="257" y="434"/>
                      <a:pt x="257" y="425"/>
                      <a:pt x="249" y="416"/>
                    </a:cubicBezTo>
                    <a:cubicBezTo>
                      <a:pt x="249" y="408"/>
                      <a:pt x="231" y="399"/>
                      <a:pt x="231" y="390"/>
                    </a:cubicBezTo>
                    <a:cubicBezTo>
                      <a:pt x="222" y="381"/>
                      <a:pt x="213" y="346"/>
                      <a:pt x="204" y="337"/>
                    </a:cubicBezTo>
                    <a:cubicBezTo>
                      <a:pt x="196" y="328"/>
                      <a:pt x="213" y="310"/>
                      <a:pt x="231" y="310"/>
                    </a:cubicBezTo>
                    <a:cubicBezTo>
                      <a:pt x="355" y="302"/>
                      <a:pt x="373" y="372"/>
                      <a:pt x="417" y="355"/>
                    </a:cubicBezTo>
                    <a:cubicBezTo>
                      <a:pt x="444" y="346"/>
                      <a:pt x="444" y="248"/>
                      <a:pt x="400" y="159"/>
                    </a:cubicBezTo>
                    <a:close/>
                    <a:moveTo>
                      <a:pt x="390" y="310"/>
                    </a:moveTo>
                    <a:lnTo>
                      <a:pt x="390" y="310"/>
                    </a:lnTo>
                    <a:cubicBezTo>
                      <a:pt x="381" y="310"/>
                      <a:pt x="328" y="275"/>
                      <a:pt x="302" y="204"/>
                    </a:cubicBezTo>
                    <a:cubicBezTo>
                      <a:pt x="275" y="133"/>
                      <a:pt x="275" y="62"/>
                      <a:pt x="284" y="62"/>
                    </a:cubicBezTo>
                    <a:cubicBezTo>
                      <a:pt x="293" y="62"/>
                      <a:pt x="337" y="106"/>
                      <a:pt x="364" y="177"/>
                    </a:cubicBezTo>
                    <a:cubicBezTo>
                      <a:pt x="400" y="248"/>
                      <a:pt x="390" y="302"/>
                      <a:pt x="390" y="31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31" name="Group 11">
              <a:extLst>
                <a:ext uri="{FF2B5EF4-FFF2-40B4-BE49-F238E27FC236}">
                  <a16:creationId xmlns:a16="http://schemas.microsoft.com/office/drawing/2014/main" id="{51641031-3223-4689-9189-997C5AFFC0E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80321" y="3139928"/>
              <a:ext cx="1928291" cy="2421820"/>
              <a:chOff x="3949950" y="3095545"/>
              <a:chExt cx="1713618" cy="2152765"/>
            </a:xfrm>
          </p:grpSpPr>
          <p:sp>
            <p:nvSpPr>
              <p:cNvPr id="34" name="Freeform 95">
                <a:extLst>
                  <a:ext uri="{FF2B5EF4-FFF2-40B4-BE49-F238E27FC236}">
                    <a16:creationId xmlns:a16="http://schemas.microsoft.com/office/drawing/2014/main" id="{526EE683-31F5-4CE8-A1DA-6F20AED1AF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9950" y="3095545"/>
                <a:ext cx="1713618" cy="2152765"/>
              </a:xfrm>
              <a:custGeom>
                <a:avLst/>
                <a:gdLst>
                  <a:gd name="T0" fmla="*/ 201 w 539"/>
                  <a:gd name="T1" fmla="*/ 0 h 677"/>
                  <a:gd name="T2" fmla="*/ 73 w 539"/>
                  <a:gd name="T3" fmla="*/ 77 h 677"/>
                  <a:gd name="T4" fmla="*/ 22 w 539"/>
                  <a:gd name="T5" fmla="*/ 166 h 677"/>
                  <a:gd name="T6" fmla="*/ 22 w 539"/>
                  <a:gd name="T7" fmla="*/ 304 h 677"/>
                  <a:gd name="T8" fmla="*/ 237 w 539"/>
                  <a:gd name="T9" fmla="*/ 677 h 677"/>
                  <a:gd name="T10" fmla="*/ 234 w 539"/>
                  <a:gd name="T11" fmla="*/ 527 h 677"/>
                  <a:gd name="T12" fmla="*/ 539 w 539"/>
                  <a:gd name="T13" fmla="*/ 0 h 677"/>
                  <a:gd name="T14" fmla="*/ 201 w 539"/>
                  <a:gd name="T15" fmla="*/ 0 h 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9" h="677">
                    <a:moveTo>
                      <a:pt x="201" y="0"/>
                    </a:moveTo>
                    <a:cubicBezTo>
                      <a:pt x="150" y="2"/>
                      <a:pt x="101" y="29"/>
                      <a:pt x="73" y="77"/>
                    </a:cubicBezTo>
                    <a:cubicBezTo>
                      <a:pt x="22" y="166"/>
                      <a:pt x="22" y="166"/>
                      <a:pt x="22" y="166"/>
                    </a:cubicBezTo>
                    <a:cubicBezTo>
                      <a:pt x="0" y="204"/>
                      <a:pt x="0" y="266"/>
                      <a:pt x="22" y="304"/>
                    </a:cubicBezTo>
                    <a:cubicBezTo>
                      <a:pt x="237" y="677"/>
                      <a:pt x="237" y="677"/>
                      <a:pt x="237" y="677"/>
                    </a:cubicBezTo>
                    <a:cubicBezTo>
                      <a:pt x="209" y="629"/>
                      <a:pt x="210" y="573"/>
                      <a:pt x="234" y="527"/>
                    </a:cubicBezTo>
                    <a:cubicBezTo>
                      <a:pt x="539" y="0"/>
                      <a:pt x="539" y="0"/>
                      <a:pt x="539" y="0"/>
                    </a:cubicBezTo>
                    <a:cubicBezTo>
                      <a:pt x="201" y="0"/>
                      <a:pt x="201" y="0"/>
                      <a:pt x="201" y="0"/>
                    </a:cubicBezTo>
                  </a:path>
                </a:pathLst>
              </a:custGeom>
              <a:solidFill>
                <a:srgbClr val="DE51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solidFill>
                    <a:prstClr val="black"/>
                  </a:solidFill>
                  <a:latin typeface="Arial" panose="020B0604020202020204" pitchFamily="34" charset="0"/>
                  <a:ea typeface="+mn-ea"/>
                </a:endParaRPr>
              </a:p>
            </p:txBody>
          </p:sp>
          <p:sp>
            <p:nvSpPr>
              <p:cNvPr id="33" name="Freeform 20">
                <a:extLst>
                  <a:ext uri="{FF2B5EF4-FFF2-40B4-BE49-F238E27FC236}">
                    <a16:creationId xmlns:a16="http://schemas.microsoft.com/office/drawing/2014/main" id="{1A604744-D51F-487D-9111-088ADCBDF7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83524" y="3529888"/>
                <a:ext cx="477325" cy="485769"/>
              </a:xfrm>
              <a:custGeom>
                <a:avLst/>
                <a:gdLst>
                  <a:gd name="T0" fmla="*/ 450433 w 497"/>
                  <a:gd name="T1" fmla="*/ 7695 h 505"/>
                  <a:gd name="T2" fmla="*/ 450433 w 497"/>
                  <a:gd name="T3" fmla="*/ 7695 h 505"/>
                  <a:gd name="T4" fmla="*/ 434106 w 497"/>
                  <a:gd name="T5" fmla="*/ 0 h 505"/>
                  <a:gd name="T6" fmla="*/ 425463 w 497"/>
                  <a:gd name="T7" fmla="*/ 16353 h 505"/>
                  <a:gd name="T8" fmla="*/ 365917 w 497"/>
                  <a:gd name="T9" fmla="*/ 161602 h 505"/>
                  <a:gd name="T10" fmla="*/ 357273 w 497"/>
                  <a:gd name="T11" fmla="*/ 135631 h 505"/>
                  <a:gd name="T12" fmla="*/ 332303 w 497"/>
                  <a:gd name="T13" fmla="*/ 126973 h 505"/>
                  <a:gd name="T14" fmla="*/ 254509 w 497"/>
                  <a:gd name="T15" fmla="*/ 126973 h 505"/>
                  <a:gd name="T16" fmla="*/ 230499 w 497"/>
                  <a:gd name="T17" fmla="*/ 135631 h 505"/>
                  <a:gd name="T18" fmla="*/ 8644 w 497"/>
                  <a:gd name="T19" fmla="*/ 288576 h 505"/>
                  <a:gd name="T20" fmla="*/ 8644 w 497"/>
                  <a:gd name="T21" fmla="*/ 323205 h 505"/>
                  <a:gd name="T22" fmla="*/ 101804 w 497"/>
                  <a:gd name="T23" fmla="*/ 467493 h 505"/>
                  <a:gd name="T24" fmla="*/ 136379 w 497"/>
                  <a:gd name="T25" fmla="*/ 476150 h 505"/>
                  <a:gd name="T26" fmla="*/ 357273 w 497"/>
                  <a:gd name="T27" fmla="*/ 314547 h 505"/>
                  <a:gd name="T28" fmla="*/ 374561 w 497"/>
                  <a:gd name="T29" fmla="*/ 297233 h 505"/>
                  <a:gd name="T30" fmla="*/ 399532 w 497"/>
                  <a:gd name="T31" fmla="*/ 220279 h 505"/>
                  <a:gd name="T32" fmla="*/ 391848 w 497"/>
                  <a:gd name="T33" fmla="*/ 195270 h 505"/>
                  <a:gd name="T34" fmla="*/ 383205 w 497"/>
                  <a:gd name="T35" fmla="*/ 177955 h 505"/>
                  <a:gd name="T36" fmla="*/ 450433 w 497"/>
                  <a:gd name="T37" fmla="*/ 7695 h 505"/>
                  <a:gd name="T38" fmla="*/ 348630 w 497"/>
                  <a:gd name="T39" fmla="*/ 237594 h 505"/>
                  <a:gd name="T40" fmla="*/ 348630 w 497"/>
                  <a:gd name="T41" fmla="*/ 237594 h 505"/>
                  <a:gd name="T42" fmla="*/ 297728 w 497"/>
                  <a:gd name="T43" fmla="*/ 220279 h 505"/>
                  <a:gd name="T44" fmla="*/ 306372 w 497"/>
                  <a:gd name="T45" fmla="*/ 169298 h 505"/>
                  <a:gd name="T46" fmla="*/ 348630 w 497"/>
                  <a:gd name="T47" fmla="*/ 169298 h 505"/>
                  <a:gd name="T48" fmla="*/ 340946 w 497"/>
                  <a:gd name="T49" fmla="*/ 177955 h 505"/>
                  <a:gd name="T50" fmla="*/ 332303 w 497"/>
                  <a:gd name="T51" fmla="*/ 195270 h 505"/>
                  <a:gd name="T52" fmla="*/ 340946 w 497"/>
                  <a:gd name="T53" fmla="*/ 203927 h 505"/>
                  <a:gd name="T54" fmla="*/ 348630 w 497"/>
                  <a:gd name="T55" fmla="*/ 203927 h 505"/>
                  <a:gd name="T56" fmla="*/ 365917 w 497"/>
                  <a:gd name="T57" fmla="*/ 195270 h 505"/>
                  <a:gd name="T58" fmla="*/ 348630 w 497"/>
                  <a:gd name="T59" fmla="*/ 237594 h 505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497" h="505">
                    <a:moveTo>
                      <a:pt x="469" y="8"/>
                    </a:moveTo>
                    <a:lnTo>
                      <a:pt x="469" y="8"/>
                    </a:lnTo>
                    <a:cubicBezTo>
                      <a:pt x="469" y="8"/>
                      <a:pt x="461" y="0"/>
                      <a:pt x="452" y="0"/>
                    </a:cubicBezTo>
                    <a:cubicBezTo>
                      <a:pt x="443" y="8"/>
                      <a:pt x="443" y="17"/>
                      <a:pt x="443" y="17"/>
                    </a:cubicBezTo>
                    <a:cubicBezTo>
                      <a:pt x="461" y="88"/>
                      <a:pt x="416" y="141"/>
                      <a:pt x="381" y="168"/>
                    </a:cubicBezTo>
                    <a:cubicBezTo>
                      <a:pt x="372" y="141"/>
                      <a:pt x="372" y="141"/>
                      <a:pt x="372" y="141"/>
                    </a:cubicBezTo>
                    <a:cubicBezTo>
                      <a:pt x="363" y="141"/>
                      <a:pt x="355" y="132"/>
                      <a:pt x="346" y="132"/>
                    </a:cubicBezTo>
                    <a:cubicBezTo>
                      <a:pt x="265" y="132"/>
                      <a:pt x="265" y="132"/>
                      <a:pt x="265" y="132"/>
                    </a:cubicBezTo>
                    <a:cubicBezTo>
                      <a:pt x="257" y="132"/>
                      <a:pt x="248" y="132"/>
                      <a:pt x="240" y="141"/>
                    </a:cubicBezTo>
                    <a:cubicBezTo>
                      <a:pt x="9" y="300"/>
                      <a:pt x="9" y="300"/>
                      <a:pt x="9" y="300"/>
                    </a:cubicBezTo>
                    <a:cubicBezTo>
                      <a:pt x="0" y="309"/>
                      <a:pt x="0" y="327"/>
                      <a:pt x="9" y="336"/>
                    </a:cubicBezTo>
                    <a:cubicBezTo>
                      <a:pt x="106" y="486"/>
                      <a:pt x="106" y="486"/>
                      <a:pt x="106" y="486"/>
                    </a:cubicBezTo>
                    <a:cubicBezTo>
                      <a:pt x="115" y="504"/>
                      <a:pt x="133" y="495"/>
                      <a:pt x="142" y="495"/>
                    </a:cubicBezTo>
                    <a:cubicBezTo>
                      <a:pt x="372" y="327"/>
                      <a:pt x="372" y="327"/>
                      <a:pt x="372" y="327"/>
                    </a:cubicBezTo>
                    <a:cubicBezTo>
                      <a:pt x="381" y="327"/>
                      <a:pt x="390" y="309"/>
                      <a:pt x="390" y="309"/>
                    </a:cubicBezTo>
                    <a:cubicBezTo>
                      <a:pt x="416" y="229"/>
                      <a:pt x="416" y="229"/>
                      <a:pt x="416" y="229"/>
                    </a:cubicBezTo>
                    <a:cubicBezTo>
                      <a:pt x="416" y="221"/>
                      <a:pt x="416" y="212"/>
                      <a:pt x="408" y="203"/>
                    </a:cubicBezTo>
                    <a:cubicBezTo>
                      <a:pt x="399" y="185"/>
                      <a:pt x="399" y="185"/>
                      <a:pt x="399" y="185"/>
                    </a:cubicBezTo>
                    <a:cubicBezTo>
                      <a:pt x="452" y="150"/>
                      <a:pt x="496" y="88"/>
                      <a:pt x="469" y="8"/>
                    </a:cubicBezTo>
                    <a:close/>
                    <a:moveTo>
                      <a:pt x="363" y="247"/>
                    </a:moveTo>
                    <a:lnTo>
                      <a:pt x="363" y="247"/>
                    </a:lnTo>
                    <a:cubicBezTo>
                      <a:pt x="346" y="256"/>
                      <a:pt x="319" y="256"/>
                      <a:pt x="310" y="229"/>
                    </a:cubicBezTo>
                    <a:cubicBezTo>
                      <a:pt x="293" y="212"/>
                      <a:pt x="301" y="194"/>
                      <a:pt x="319" y="176"/>
                    </a:cubicBezTo>
                    <a:cubicBezTo>
                      <a:pt x="328" y="168"/>
                      <a:pt x="346" y="168"/>
                      <a:pt x="363" y="176"/>
                    </a:cubicBezTo>
                    <a:cubicBezTo>
                      <a:pt x="355" y="185"/>
                      <a:pt x="355" y="185"/>
                      <a:pt x="355" y="185"/>
                    </a:cubicBezTo>
                    <a:cubicBezTo>
                      <a:pt x="346" y="185"/>
                      <a:pt x="337" y="194"/>
                      <a:pt x="346" y="203"/>
                    </a:cubicBezTo>
                    <a:cubicBezTo>
                      <a:pt x="346" y="212"/>
                      <a:pt x="355" y="212"/>
                      <a:pt x="355" y="212"/>
                    </a:cubicBezTo>
                    <a:cubicBezTo>
                      <a:pt x="363" y="212"/>
                      <a:pt x="363" y="212"/>
                      <a:pt x="363" y="212"/>
                    </a:cubicBezTo>
                    <a:cubicBezTo>
                      <a:pt x="372" y="212"/>
                      <a:pt x="372" y="212"/>
                      <a:pt x="381" y="203"/>
                    </a:cubicBezTo>
                    <a:cubicBezTo>
                      <a:pt x="381" y="221"/>
                      <a:pt x="372" y="238"/>
                      <a:pt x="363" y="24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56" name="组合 55">
            <a:extLst>
              <a:ext uri="{FF2B5EF4-FFF2-40B4-BE49-F238E27FC236}">
                <a16:creationId xmlns:a16="http://schemas.microsoft.com/office/drawing/2014/main" id="{43A4FCE5-BDE9-4E28-BC2B-3142C2D77D1A}"/>
              </a:ext>
            </a:extLst>
          </p:cNvPr>
          <p:cNvGrpSpPr/>
          <p:nvPr/>
        </p:nvGrpSpPr>
        <p:grpSpPr>
          <a:xfrm>
            <a:off x="5005535" y="2651183"/>
            <a:ext cx="6490892" cy="2993450"/>
            <a:chOff x="5888433" y="2915113"/>
            <a:chExt cx="5774273" cy="2662963"/>
          </a:xfrm>
        </p:grpSpPr>
        <p:grpSp>
          <p:nvGrpSpPr>
            <p:cNvPr id="57" name="Group 149">
              <a:extLst>
                <a:ext uri="{FF2B5EF4-FFF2-40B4-BE49-F238E27FC236}">
                  <a16:creationId xmlns:a16="http://schemas.microsoft.com/office/drawing/2014/main" id="{2CF4C510-06C4-4747-824D-61D41872D62A}"/>
                </a:ext>
              </a:extLst>
            </p:cNvPr>
            <p:cNvGrpSpPr/>
            <p:nvPr/>
          </p:nvGrpSpPr>
          <p:grpSpPr>
            <a:xfrm>
              <a:off x="6629396" y="2943227"/>
              <a:ext cx="2090836" cy="701095"/>
              <a:chOff x="4597686" y="3155872"/>
              <a:chExt cx="1583966" cy="498584"/>
            </a:xfrm>
          </p:grpSpPr>
          <p:sp>
            <p:nvSpPr>
              <p:cNvPr id="91" name="TextBox 150">
                <a:extLst>
                  <a:ext uri="{FF2B5EF4-FFF2-40B4-BE49-F238E27FC236}">
                    <a16:creationId xmlns:a16="http://schemas.microsoft.com/office/drawing/2014/main" id="{D528D3D4-B23B-4ACA-ABC2-4A9083B2A0A8}"/>
                  </a:ext>
                </a:extLst>
              </p:cNvPr>
              <p:cNvSpPr txBox="1"/>
              <p:nvPr/>
            </p:nvSpPr>
            <p:spPr>
              <a:xfrm>
                <a:off x="4597686" y="3155872"/>
                <a:ext cx="1542506" cy="16798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2" name="TextBox 151">
                <a:extLst>
                  <a:ext uri="{FF2B5EF4-FFF2-40B4-BE49-F238E27FC236}">
                    <a16:creationId xmlns:a16="http://schemas.microsoft.com/office/drawing/2014/main" id="{D284B082-C4B9-43FA-9497-0FC53B447636}"/>
                  </a:ext>
                </a:extLst>
              </p:cNvPr>
              <p:cNvSpPr txBox="1"/>
              <p:nvPr/>
            </p:nvSpPr>
            <p:spPr>
              <a:xfrm>
                <a:off x="4597686" y="3348942"/>
                <a:ext cx="1583966" cy="30551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defTabSz="1285829">
                  <a:lnSpc>
                    <a:spcPct val="120000"/>
                  </a:lnSpc>
                  <a:spcBef>
                    <a:spcPct val="20000"/>
                  </a:spcBef>
                  <a:defRPr/>
                </a:pPr>
                <a:r>
                  <a:rPr lang="en-US" altLang="zh-CN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Please replace text, click add relevant headline, modify the text content, also can copy your content to this directly.</a:t>
                </a: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8" name="Group 152">
              <a:extLst>
                <a:ext uri="{FF2B5EF4-FFF2-40B4-BE49-F238E27FC236}">
                  <a16:creationId xmlns:a16="http://schemas.microsoft.com/office/drawing/2014/main" id="{1BC06D81-50F3-4F12-B96B-35F77A269EBF}"/>
                </a:ext>
              </a:extLst>
            </p:cNvPr>
            <p:cNvGrpSpPr/>
            <p:nvPr/>
          </p:nvGrpSpPr>
          <p:grpSpPr>
            <a:xfrm>
              <a:off x="9626596" y="2943227"/>
              <a:ext cx="2036110" cy="701095"/>
              <a:chOff x="6978976" y="3155872"/>
              <a:chExt cx="1542507" cy="498584"/>
            </a:xfrm>
          </p:grpSpPr>
          <p:sp>
            <p:nvSpPr>
              <p:cNvPr id="89" name="TextBox 153">
                <a:extLst>
                  <a:ext uri="{FF2B5EF4-FFF2-40B4-BE49-F238E27FC236}">
                    <a16:creationId xmlns:a16="http://schemas.microsoft.com/office/drawing/2014/main" id="{63E6F859-CC26-4CA9-9C30-BB9406D04750}"/>
                  </a:ext>
                </a:extLst>
              </p:cNvPr>
              <p:cNvSpPr txBox="1"/>
              <p:nvPr/>
            </p:nvSpPr>
            <p:spPr>
              <a:xfrm>
                <a:off x="6978977" y="3155872"/>
                <a:ext cx="1542506" cy="16798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0" name="TextBox 154">
                <a:extLst>
                  <a:ext uri="{FF2B5EF4-FFF2-40B4-BE49-F238E27FC236}">
                    <a16:creationId xmlns:a16="http://schemas.microsoft.com/office/drawing/2014/main" id="{DD1F644E-FE3D-4143-94A0-E92795ECA75C}"/>
                  </a:ext>
                </a:extLst>
              </p:cNvPr>
              <p:cNvSpPr txBox="1"/>
              <p:nvPr/>
            </p:nvSpPr>
            <p:spPr>
              <a:xfrm>
                <a:off x="6978976" y="3348942"/>
                <a:ext cx="1542507" cy="30551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defTabSz="1285829">
                  <a:lnSpc>
                    <a:spcPct val="120000"/>
                  </a:lnSpc>
                  <a:spcBef>
                    <a:spcPct val="20000"/>
                  </a:spcBef>
                  <a:defRPr/>
                </a:pPr>
                <a:r>
                  <a:rPr lang="en-US" altLang="zh-CN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Please replace text, click add relevant headline, modify the text content, also can copy your content to this directly.</a:t>
                </a: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9" name="Group 155">
              <a:extLst>
                <a:ext uri="{FF2B5EF4-FFF2-40B4-BE49-F238E27FC236}">
                  <a16:creationId xmlns:a16="http://schemas.microsoft.com/office/drawing/2014/main" id="{4665D158-9993-47C4-82E2-4B613A3A535F}"/>
                </a:ext>
              </a:extLst>
            </p:cNvPr>
            <p:cNvGrpSpPr/>
            <p:nvPr/>
          </p:nvGrpSpPr>
          <p:grpSpPr>
            <a:xfrm>
              <a:off x="6629396" y="3851258"/>
              <a:ext cx="2036110" cy="701095"/>
              <a:chOff x="4597685" y="3914331"/>
              <a:chExt cx="1542507" cy="498583"/>
            </a:xfrm>
          </p:grpSpPr>
          <p:sp>
            <p:nvSpPr>
              <p:cNvPr id="87" name="TextBox 156">
                <a:extLst>
                  <a:ext uri="{FF2B5EF4-FFF2-40B4-BE49-F238E27FC236}">
                    <a16:creationId xmlns:a16="http://schemas.microsoft.com/office/drawing/2014/main" id="{1B0B0F68-4DE2-4033-8C23-7A6B61F1EE1B}"/>
                  </a:ext>
                </a:extLst>
              </p:cNvPr>
              <p:cNvSpPr txBox="1"/>
              <p:nvPr/>
            </p:nvSpPr>
            <p:spPr>
              <a:xfrm>
                <a:off x="4597686" y="3914331"/>
                <a:ext cx="1542506" cy="16798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US" altLang="zh-CN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8" name="TextBox 157">
                <a:extLst>
                  <a:ext uri="{FF2B5EF4-FFF2-40B4-BE49-F238E27FC236}">
                    <a16:creationId xmlns:a16="http://schemas.microsoft.com/office/drawing/2014/main" id="{BDAC7EAA-1FEF-41B9-9DEC-68294AF805E8}"/>
                  </a:ext>
                </a:extLst>
              </p:cNvPr>
              <p:cNvSpPr txBox="1"/>
              <p:nvPr/>
            </p:nvSpPr>
            <p:spPr>
              <a:xfrm>
                <a:off x="4597685" y="4107401"/>
                <a:ext cx="1542507" cy="30551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defTabSz="1285829">
                  <a:lnSpc>
                    <a:spcPct val="120000"/>
                  </a:lnSpc>
                  <a:spcBef>
                    <a:spcPct val="20000"/>
                  </a:spcBef>
                  <a:defRPr/>
                </a:pPr>
                <a:r>
                  <a:rPr lang="en-US" altLang="zh-CN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Please replace text, click add relevant headline, modify the text content, also can copy your content to this directly.</a:t>
                </a: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0" name="Group 158">
              <a:extLst>
                <a:ext uri="{FF2B5EF4-FFF2-40B4-BE49-F238E27FC236}">
                  <a16:creationId xmlns:a16="http://schemas.microsoft.com/office/drawing/2014/main" id="{7FB3AF10-0642-4F26-8C41-06BCCB5CDFF7}"/>
                </a:ext>
              </a:extLst>
            </p:cNvPr>
            <p:cNvGrpSpPr/>
            <p:nvPr/>
          </p:nvGrpSpPr>
          <p:grpSpPr>
            <a:xfrm>
              <a:off x="9626596" y="3851258"/>
              <a:ext cx="2036110" cy="701095"/>
              <a:chOff x="6978976" y="3914331"/>
              <a:chExt cx="1542507" cy="498583"/>
            </a:xfrm>
          </p:grpSpPr>
          <p:sp>
            <p:nvSpPr>
              <p:cNvPr id="85" name="TextBox 159">
                <a:extLst>
                  <a:ext uri="{FF2B5EF4-FFF2-40B4-BE49-F238E27FC236}">
                    <a16:creationId xmlns:a16="http://schemas.microsoft.com/office/drawing/2014/main" id="{FC27CECF-12A5-4548-92F0-CE92B4FBA7E6}"/>
                  </a:ext>
                </a:extLst>
              </p:cNvPr>
              <p:cNvSpPr txBox="1"/>
              <p:nvPr/>
            </p:nvSpPr>
            <p:spPr>
              <a:xfrm>
                <a:off x="6978977" y="3914331"/>
                <a:ext cx="1542506" cy="16798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US" altLang="zh-CN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6" name="TextBox 160">
                <a:extLst>
                  <a:ext uri="{FF2B5EF4-FFF2-40B4-BE49-F238E27FC236}">
                    <a16:creationId xmlns:a16="http://schemas.microsoft.com/office/drawing/2014/main" id="{65AA3FFF-B3FB-4D7F-B10D-E447A6ECC13E}"/>
                  </a:ext>
                </a:extLst>
              </p:cNvPr>
              <p:cNvSpPr txBox="1"/>
              <p:nvPr/>
            </p:nvSpPr>
            <p:spPr>
              <a:xfrm>
                <a:off x="6978976" y="4107401"/>
                <a:ext cx="1542507" cy="30551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defTabSz="1285829">
                  <a:lnSpc>
                    <a:spcPct val="120000"/>
                  </a:lnSpc>
                  <a:spcBef>
                    <a:spcPct val="20000"/>
                  </a:spcBef>
                  <a:defRPr/>
                </a:pPr>
                <a:r>
                  <a:rPr lang="en-US" altLang="zh-CN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Please replace text, click add relevant headline, modify the text content, also can copy your content to this directly.</a:t>
                </a:r>
                <a:r>
                  <a:rPr 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 </a:t>
                </a:r>
              </a:p>
            </p:txBody>
          </p:sp>
        </p:grpSp>
        <p:grpSp>
          <p:nvGrpSpPr>
            <p:cNvPr id="61" name="Group 161">
              <a:extLst>
                <a:ext uri="{FF2B5EF4-FFF2-40B4-BE49-F238E27FC236}">
                  <a16:creationId xmlns:a16="http://schemas.microsoft.com/office/drawing/2014/main" id="{3EF81010-D739-44CF-9DC2-3AAA421F37CB}"/>
                </a:ext>
              </a:extLst>
            </p:cNvPr>
            <p:cNvGrpSpPr/>
            <p:nvPr/>
          </p:nvGrpSpPr>
          <p:grpSpPr>
            <a:xfrm>
              <a:off x="6629396" y="4876981"/>
              <a:ext cx="2036110" cy="701095"/>
              <a:chOff x="4597685" y="3914331"/>
              <a:chExt cx="1542507" cy="498583"/>
            </a:xfrm>
          </p:grpSpPr>
          <p:sp>
            <p:nvSpPr>
              <p:cNvPr id="83" name="TextBox 162">
                <a:extLst>
                  <a:ext uri="{FF2B5EF4-FFF2-40B4-BE49-F238E27FC236}">
                    <a16:creationId xmlns:a16="http://schemas.microsoft.com/office/drawing/2014/main" id="{BE40096E-8B84-4EDA-ACE3-D7A7A8CE6286}"/>
                  </a:ext>
                </a:extLst>
              </p:cNvPr>
              <p:cNvSpPr txBox="1"/>
              <p:nvPr/>
            </p:nvSpPr>
            <p:spPr>
              <a:xfrm>
                <a:off x="4597686" y="3914331"/>
                <a:ext cx="1542506" cy="16798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US" altLang="zh-CN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4" name="TextBox 163">
                <a:extLst>
                  <a:ext uri="{FF2B5EF4-FFF2-40B4-BE49-F238E27FC236}">
                    <a16:creationId xmlns:a16="http://schemas.microsoft.com/office/drawing/2014/main" id="{2EC202BF-3C8A-4823-B337-23395583C4EE}"/>
                  </a:ext>
                </a:extLst>
              </p:cNvPr>
              <p:cNvSpPr txBox="1"/>
              <p:nvPr/>
            </p:nvSpPr>
            <p:spPr>
              <a:xfrm>
                <a:off x="4597685" y="4107401"/>
                <a:ext cx="1542507" cy="30551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defTabSz="1285829">
                  <a:lnSpc>
                    <a:spcPct val="120000"/>
                  </a:lnSpc>
                  <a:spcBef>
                    <a:spcPct val="20000"/>
                  </a:spcBef>
                  <a:defRPr/>
                </a:pPr>
                <a:r>
                  <a:rPr lang="en-US" altLang="zh-CN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Please replace text, click add relevant headline, modify the text content, also can copy your content to this directly.</a:t>
                </a: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2" name="Group 164">
              <a:extLst>
                <a:ext uri="{FF2B5EF4-FFF2-40B4-BE49-F238E27FC236}">
                  <a16:creationId xmlns:a16="http://schemas.microsoft.com/office/drawing/2014/main" id="{C9E8AC58-EAE4-41FE-8B67-699145CFFF2D}"/>
                </a:ext>
              </a:extLst>
            </p:cNvPr>
            <p:cNvGrpSpPr/>
            <p:nvPr/>
          </p:nvGrpSpPr>
          <p:grpSpPr>
            <a:xfrm>
              <a:off x="9626596" y="4876981"/>
              <a:ext cx="2036110" cy="701095"/>
              <a:chOff x="6978976" y="3914331"/>
              <a:chExt cx="1542507" cy="498583"/>
            </a:xfrm>
          </p:grpSpPr>
          <p:sp>
            <p:nvSpPr>
              <p:cNvPr id="81" name="TextBox 165">
                <a:extLst>
                  <a:ext uri="{FF2B5EF4-FFF2-40B4-BE49-F238E27FC236}">
                    <a16:creationId xmlns:a16="http://schemas.microsoft.com/office/drawing/2014/main" id="{0A351764-423C-4DBE-9F86-7A0B3677E2A5}"/>
                  </a:ext>
                </a:extLst>
              </p:cNvPr>
              <p:cNvSpPr txBox="1"/>
              <p:nvPr/>
            </p:nvSpPr>
            <p:spPr>
              <a:xfrm>
                <a:off x="6978977" y="3914331"/>
                <a:ext cx="1542506" cy="16798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US" altLang="zh-CN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2" name="TextBox 166">
                <a:extLst>
                  <a:ext uri="{FF2B5EF4-FFF2-40B4-BE49-F238E27FC236}">
                    <a16:creationId xmlns:a16="http://schemas.microsoft.com/office/drawing/2014/main" id="{5FA5C427-2A2C-40DF-8CA3-8392C8667292}"/>
                  </a:ext>
                </a:extLst>
              </p:cNvPr>
              <p:cNvSpPr txBox="1"/>
              <p:nvPr/>
            </p:nvSpPr>
            <p:spPr>
              <a:xfrm>
                <a:off x="6978976" y="4107401"/>
                <a:ext cx="1542507" cy="30551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defTabSz="1285829">
                  <a:lnSpc>
                    <a:spcPct val="120000"/>
                  </a:lnSpc>
                  <a:spcBef>
                    <a:spcPct val="20000"/>
                  </a:spcBef>
                  <a:defRPr/>
                </a:pPr>
                <a:r>
                  <a:rPr lang="en-US" altLang="zh-CN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Please replace text, click add relevant headline, modify the text content, also can copy your content to this directly.</a:t>
                </a:r>
                <a:r>
                  <a:rPr 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 </a:t>
                </a:r>
              </a:p>
            </p:txBody>
          </p:sp>
        </p:grpSp>
        <p:grpSp>
          <p:nvGrpSpPr>
            <p:cNvPr id="63" name="Group 167">
              <a:extLst>
                <a:ext uri="{FF2B5EF4-FFF2-40B4-BE49-F238E27FC236}">
                  <a16:creationId xmlns:a16="http://schemas.microsoft.com/office/drawing/2014/main" id="{A950EF79-3BE2-4B1B-AB6D-99AE2A51651F}"/>
                </a:ext>
              </a:extLst>
            </p:cNvPr>
            <p:cNvGrpSpPr/>
            <p:nvPr/>
          </p:nvGrpSpPr>
          <p:grpSpPr>
            <a:xfrm>
              <a:off x="8914783" y="4853516"/>
              <a:ext cx="659525" cy="640643"/>
              <a:chOff x="6299532" y="4190009"/>
              <a:chExt cx="469021" cy="455593"/>
            </a:xfrm>
          </p:grpSpPr>
          <p:sp>
            <p:nvSpPr>
              <p:cNvPr id="79" name="Oval 168">
                <a:extLst>
                  <a:ext uri="{FF2B5EF4-FFF2-40B4-BE49-F238E27FC236}">
                    <a16:creationId xmlns:a16="http://schemas.microsoft.com/office/drawing/2014/main" id="{46BD9DE6-6FD7-4B2F-BA69-7FA5D0D50D3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299532" y="4190009"/>
                <a:ext cx="469021" cy="455593"/>
              </a:xfrm>
              <a:prstGeom prst="ellipse">
                <a:avLst/>
              </a:prstGeom>
              <a:solidFill>
                <a:srgbClr val="DE519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0" name="Freeform 63">
                <a:extLst>
                  <a:ext uri="{FF2B5EF4-FFF2-40B4-BE49-F238E27FC236}">
                    <a16:creationId xmlns:a16="http://schemas.microsoft.com/office/drawing/2014/main" id="{219ABE30-B697-4255-8FCA-8D3E5CA5396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86874" y="4310694"/>
                <a:ext cx="294337" cy="214222"/>
              </a:xfrm>
              <a:custGeom>
                <a:avLst/>
                <a:gdLst/>
                <a:ahLst/>
                <a:cxnLst>
                  <a:cxn ang="0">
                    <a:pos x="62" y="57"/>
                  </a:cxn>
                  <a:cxn ang="0">
                    <a:pos x="18" y="57"/>
                  </a:cxn>
                  <a:cxn ang="0">
                    <a:pos x="0" y="39"/>
                  </a:cxn>
                  <a:cxn ang="0">
                    <a:pos x="11" y="23"/>
                  </a:cxn>
                  <a:cxn ang="0">
                    <a:pos x="11" y="21"/>
                  </a:cxn>
                  <a:cxn ang="0">
                    <a:pos x="31" y="0"/>
                  </a:cxn>
                  <a:cxn ang="0">
                    <a:pos x="50" y="13"/>
                  </a:cxn>
                  <a:cxn ang="0">
                    <a:pos x="57" y="11"/>
                  </a:cxn>
                  <a:cxn ang="0">
                    <a:pos x="67" y="21"/>
                  </a:cxn>
                  <a:cxn ang="0">
                    <a:pos x="66" y="27"/>
                  </a:cxn>
                  <a:cxn ang="0">
                    <a:pos x="78" y="42"/>
                  </a:cxn>
                  <a:cxn ang="0">
                    <a:pos x="62" y="57"/>
                  </a:cxn>
                  <a:cxn ang="0">
                    <a:pos x="51" y="31"/>
                  </a:cxn>
                  <a:cxn ang="0">
                    <a:pos x="42" y="31"/>
                  </a:cxn>
                  <a:cxn ang="0">
                    <a:pos x="42" y="17"/>
                  </a:cxn>
                  <a:cxn ang="0">
                    <a:pos x="40" y="16"/>
                  </a:cxn>
                  <a:cxn ang="0">
                    <a:pos x="33" y="16"/>
                  </a:cxn>
                  <a:cxn ang="0">
                    <a:pos x="31" y="17"/>
                  </a:cxn>
                  <a:cxn ang="0">
                    <a:pos x="31" y="31"/>
                  </a:cxn>
                  <a:cxn ang="0">
                    <a:pos x="22" y="31"/>
                  </a:cxn>
                  <a:cxn ang="0">
                    <a:pos x="21" y="33"/>
                  </a:cxn>
                  <a:cxn ang="0">
                    <a:pos x="21" y="34"/>
                  </a:cxn>
                  <a:cxn ang="0">
                    <a:pos x="36" y="48"/>
                  </a:cxn>
                  <a:cxn ang="0">
                    <a:pos x="36" y="48"/>
                  </a:cxn>
                  <a:cxn ang="0">
                    <a:pos x="37" y="48"/>
                  </a:cxn>
                  <a:cxn ang="0">
                    <a:pos x="51" y="34"/>
                  </a:cxn>
                  <a:cxn ang="0">
                    <a:pos x="52" y="33"/>
                  </a:cxn>
                  <a:cxn ang="0">
                    <a:pos x="51" y="31"/>
                  </a:cxn>
                </a:cxnLst>
                <a:rect l="0" t="0" r="r" b="b"/>
                <a:pathLst>
                  <a:path w="78" h="57">
                    <a:moveTo>
                      <a:pt x="62" y="57"/>
                    </a:moveTo>
                    <a:cubicBezTo>
                      <a:pt x="18" y="57"/>
                      <a:pt x="18" y="57"/>
                      <a:pt x="18" y="57"/>
                    </a:cubicBezTo>
                    <a:cubicBezTo>
                      <a:pt x="9" y="57"/>
                      <a:pt x="0" y="49"/>
                      <a:pt x="0" y="39"/>
                    </a:cubicBezTo>
                    <a:cubicBezTo>
                      <a:pt x="0" y="32"/>
                      <a:pt x="5" y="26"/>
                      <a:pt x="11" y="23"/>
                    </a:cubicBezTo>
                    <a:cubicBezTo>
                      <a:pt x="11" y="22"/>
                      <a:pt x="11" y="22"/>
                      <a:pt x="11" y="21"/>
                    </a:cubicBezTo>
                    <a:cubicBezTo>
                      <a:pt x="11" y="10"/>
                      <a:pt x="20" y="0"/>
                      <a:pt x="31" y="0"/>
                    </a:cubicBezTo>
                    <a:cubicBezTo>
                      <a:pt x="40" y="0"/>
                      <a:pt x="47" y="6"/>
                      <a:pt x="50" y="13"/>
                    </a:cubicBezTo>
                    <a:cubicBezTo>
                      <a:pt x="52" y="12"/>
                      <a:pt x="55" y="11"/>
                      <a:pt x="57" y="11"/>
                    </a:cubicBezTo>
                    <a:cubicBezTo>
                      <a:pt x="63" y="11"/>
                      <a:pt x="67" y="15"/>
                      <a:pt x="67" y="21"/>
                    </a:cubicBezTo>
                    <a:cubicBezTo>
                      <a:pt x="67" y="23"/>
                      <a:pt x="67" y="25"/>
                      <a:pt x="66" y="27"/>
                    </a:cubicBezTo>
                    <a:cubicBezTo>
                      <a:pt x="73" y="28"/>
                      <a:pt x="78" y="34"/>
                      <a:pt x="78" y="42"/>
                    </a:cubicBezTo>
                    <a:cubicBezTo>
                      <a:pt x="78" y="50"/>
                      <a:pt x="71" y="57"/>
                      <a:pt x="62" y="57"/>
                    </a:cubicBezTo>
                    <a:close/>
                    <a:moveTo>
                      <a:pt x="51" y="31"/>
                    </a:moveTo>
                    <a:cubicBezTo>
                      <a:pt x="42" y="31"/>
                      <a:pt x="42" y="31"/>
                      <a:pt x="42" y="31"/>
                    </a:cubicBezTo>
                    <a:cubicBezTo>
                      <a:pt x="42" y="17"/>
                      <a:pt x="42" y="17"/>
                      <a:pt x="42" y="17"/>
                    </a:cubicBezTo>
                    <a:cubicBezTo>
                      <a:pt x="42" y="16"/>
                      <a:pt x="41" y="16"/>
                      <a:pt x="40" y="16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2" y="16"/>
                      <a:pt x="31" y="16"/>
                      <a:pt x="31" y="17"/>
                    </a:cubicBezTo>
                    <a:cubicBezTo>
                      <a:pt x="31" y="31"/>
                      <a:pt x="31" y="31"/>
                      <a:pt x="31" y="31"/>
                    </a:cubicBezTo>
                    <a:cubicBezTo>
                      <a:pt x="22" y="31"/>
                      <a:pt x="22" y="31"/>
                      <a:pt x="22" y="31"/>
                    </a:cubicBezTo>
                    <a:cubicBezTo>
                      <a:pt x="22" y="31"/>
                      <a:pt x="21" y="32"/>
                      <a:pt x="21" y="33"/>
                    </a:cubicBezTo>
                    <a:cubicBezTo>
                      <a:pt x="21" y="33"/>
                      <a:pt x="21" y="33"/>
                      <a:pt x="21" y="34"/>
                    </a:cubicBezTo>
                    <a:cubicBezTo>
                      <a:pt x="36" y="48"/>
                      <a:pt x="36" y="48"/>
                      <a:pt x="36" y="48"/>
                    </a:cubicBezTo>
                    <a:cubicBezTo>
                      <a:pt x="36" y="48"/>
                      <a:pt x="36" y="48"/>
                      <a:pt x="36" y="48"/>
                    </a:cubicBezTo>
                    <a:cubicBezTo>
                      <a:pt x="37" y="48"/>
                      <a:pt x="37" y="48"/>
                      <a:pt x="37" y="48"/>
                    </a:cubicBezTo>
                    <a:cubicBezTo>
                      <a:pt x="51" y="34"/>
                      <a:pt x="51" y="34"/>
                      <a:pt x="51" y="34"/>
                    </a:cubicBezTo>
                    <a:cubicBezTo>
                      <a:pt x="52" y="33"/>
                      <a:pt x="52" y="33"/>
                      <a:pt x="52" y="33"/>
                    </a:cubicBezTo>
                    <a:cubicBezTo>
                      <a:pt x="52" y="32"/>
                      <a:pt x="51" y="31"/>
                      <a:pt x="51" y="3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4" name="Group 170">
              <a:extLst>
                <a:ext uri="{FF2B5EF4-FFF2-40B4-BE49-F238E27FC236}">
                  <a16:creationId xmlns:a16="http://schemas.microsoft.com/office/drawing/2014/main" id="{C2E03A3A-36F3-4071-965C-F85D8242F8FA}"/>
                </a:ext>
              </a:extLst>
            </p:cNvPr>
            <p:cNvGrpSpPr/>
            <p:nvPr/>
          </p:nvGrpSpPr>
          <p:grpSpPr>
            <a:xfrm>
              <a:off x="5888433" y="2915113"/>
              <a:ext cx="659525" cy="640643"/>
              <a:chOff x="630683" y="3383511"/>
              <a:chExt cx="469021" cy="455593"/>
            </a:xfrm>
          </p:grpSpPr>
          <p:sp>
            <p:nvSpPr>
              <p:cNvPr id="77" name="Oval 171">
                <a:extLst>
                  <a:ext uri="{FF2B5EF4-FFF2-40B4-BE49-F238E27FC236}">
                    <a16:creationId xmlns:a16="http://schemas.microsoft.com/office/drawing/2014/main" id="{9B4AC354-0BEF-4234-B7E5-CF690431888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30683" y="3383511"/>
                <a:ext cx="469021" cy="455593"/>
              </a:xfrm>
              <a:prstGeom prst="ellipse">
                <a:avLst/>
              </a:prstGeom>
              <a:solidFill>
                <a:srgbClr val="00868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8" name="Freeform 117">
                <a:extLst>
                  <a:ext uri="{FF2B5EF4-FFF2-40B4-BE49-F238E27FC236}">
                    <a16:creationId xmlns:a16="http://schemas.microsoft.com/office/drawing/2014/main" id="{A4834FC5-C314-4230-BDA9-BCAC6897F3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012" y="3476126"/>
                <a:ext cx="270363" cy="270363"/>
              </a:xfrm>
              <a:custGeom>
                <a:avLst/>
                <a:gdLst/>
                <a:ahLst/>
                <a:cxnLst>
                  <a:cxn ang="0">
                    <a:pos x="56" y="51"/>
                  </a:cxn>
                  <a:cxn ang="0">
                    <a:pos x="51" y="55"/>
                  </a:cxn>
                  <a:cxn ang="0">
                    <a:pos x="43" y="57"/>
                  </a:cxn>
                  <a:cxn ang="0">
                    <a:pos x="33" y="54"/>
                  </a:cxn>
                  <a:cxn ang="0">
                    <a:pos x="26" y="51"/>
                  </a:cxn>
                  <a:cxn ang="0">
                    <a:pos x="7" y="32"/>
                  </a:cxn>
                  <a:cxn ang="0">
                    <a:pos x="3" y="25"/>
                  </a:cxn>
                  <a:cxn ang="0">
                    <a:pos x="0" y="14"/>
                  </a:cxn>
                  <a:cxn ang="0">
                    <a:pos x="3" y="7"/>
                  </a:cxn>
                  <a:cxn ang="0">
                    <a:pos x="7" y="2"/>
                  </a:cxn>
                  <a:cxn ang="0">
                    <a:pos x="12" y="0"/>
                  </a:cxn>
                  <a:cxn ang="0">
                    <a:pos x="13" y="1"/>
                  </a:cxn>
                  <a:cxn ang="0">
                    <a:pos x="15" y="4"/>
                  </a:cxn>
                  <a:cxn ang="0">
                    <a:pos x="19" y="10"/>
                  </a:cxn>
                  <a:cxn ang="0">
                    <a:pos x="21" y="14"/>
                  </a:cxn>
                  <a:cxn ang="0">
                    <a:pos x="14" y="22"/>
                  </a:cxn>
                  <a:cxn ang="0">
                    <a:pos x="15" y="26"/>
                  </a:cxn>
                  <a:cxn ang="0">
                    <a:pos x="32" y="42"/>
                  </a:cxn>
                  <a:cxn ang="0">
                    <a:pos x="35" y="44"/>
                  </a:cxn>
                  <a:cxn ang="0">
                    <a:pos x="43" y="36"/>
                  </a:cxn>
                  <a:cxn ang="0">
                    <a:pos x="47" y="38"/>
                  </a:cxn>
                  <a:cxn ang="0">
                    <a:pos x="54" y="42"/>
                  </a:cxn>
                  <a:cxn ang="0">
                    <a:pos x="57" y="44"/>
                  </a:cxn>
                  <a:cxn ang="0">
                    <a:pos x="57" y="45"/>
                  </a:cxn>
                  <a:cxn ang="0">
                    <a:pos x="56" y="51"/>
                  </a:cxn>
                </a:cxnLst>
                <a:rect l="0" t="0" r="r" b="b"/>
                <a:pathLst>
                  <a:path w="57" h="57">
                    <a:moveTo>
                      <a:pt x="56" y="51"/>
                    </a:moveTo>
                    <a:cubicBezTo>
                      <a:pt x="55" y="53"/>
                      <a:pt x="53" y="54"/>
                      <a:pt x="51" y="55"/>
                    </a:cubicBezTo>
                    <a:cubicBezTo>
                      <a:pt x="49" y="56"/>
                      <a:pt x="46" y="57"/>
                      <a:pt x="43" y="57"/>
                    </a:cubicBezTo>
                    <a:cubicBezTo>
                      <a:pt x="40" y="57"/>
                      <a:pt x="36" y="55"/>
                      <a:pt x="33" y="54"/>
                    </a:cubicBezTo>
                    <a:cubicBezTo>
                      <a:pt x="30" y="53"/>
                      <a:pt x="28" y="52"/>
                      <a:pt x="26" y="51"/>
                    </a:cubicBezTo>
                    <a:cubicBezTo>
                      <a:pt x="19" y="47"/>
                      <a:pt x="11" y="38"/>
                      <a:pt x="7" y="32"/>
                    </a:cubicBezTo>
                    <a:cubicBezTo>
                      <a:pt x="5" y="29"/>
                      <a:pt x="4" y="27"/>
                      <a:pt x="3" y="25"/>
                    </a:cubicBezTo>
                    <a:cubicBezTo>
                      <a:pt x="2" y="21"/>
                      <a:pt x="0" y="18"/>
                      <a:pt x="0" y="14"/>
                    </a:cubicBezTo>
                    <a:cubicBezTo>
                      <a:pt x="0" y="11"/>
                      <a:pt x="1" y="9"/>
                      <a:pt x="3" y="7"/>
                    </a:cubicBezTo>
                    <a:cubicBezTo>
                      <a:pt x="4" y="5"/>
                      <a:pt x="5" y="3"/>
                      <a:pt x="7" y="2"/>
                    </a:cubicBezTo>
                    <a:cubicBezTo>
                      <a:pt x="8" y="1"/>
                      <a:pt x="11" y="0"/>
                      <a:pt x="12" y="0"/>
                    </a:cubicBezTo>
                    <a:cubicBezTo>
                      <a:pt x="13" y="0"/>
                      <a:pt x="13" y="0"/>
                      <a:pt x="13" y="1"/>
                    </a:cubicBezTo>
                    <a:cubicBezTo>
                      <a:pt x="14" y="1"/>
                      <a:pt x="15" y="3"/>
                      <a:pt x="15" y="4"/>
                    </a:cubicBezTo>
                    <a:cubicBezTo>
                      <a:pt x="17" y="6"/>
                      <a:pt x="18" y="8"/>
                      <a:pt x="19" y="10"/>
                    </a:cubicBezTo>
                    <a:cubicBezTo>
                      <a:pt x="20" y="12"/>
                      <a:pt x="21" y="13"/>
                      <a:pt x="21" y="14"/>
                    </a:cubicBezTo>
                    <a:cubicBezTo>
                      <a:pt x="21" y="17"/>
                      <a:pt x="14" y="20"/>
                      <a:pt x="14" y="22"/>
                    </a:cubicBezTo>
                    <a:cubicBezTo>
                      <a:pt x="14" y="23"/>
                      <a:pt x="15" y="25"/>
                      <a:pt x="15" y="26"/>
                    </a:cubicBezTo>
                    <a:cubicBezTo>
                      <a:pt x="19" y="33"/>
                      <a:pt x="24" y="38"/>
                      <a:pt x="32" y="42"/>
                    </a:cubicBezTo>
                    <a:cubicBezTo>
                      <a:pt x="33" y="43"/>
                      <a:pt x="34" y="44"/>
                      <a:pt x="35" y="44"/>
                    </a:cubicBezTo>
                    <a:cubicBezTo>
                      <a:pt x="37" y="44"/>
                      <a:pt x="41" y="36"/>
                      <a:pt x="43" y="36"/>
                    </a:cubicBezTo>
                    <a:cubicBezTo>
                      <a:pt x="45" y="36"/>
                      <a:pt x="46" y="38"/>
                      <a:pt x="47" y="38"/>
                    </a:cubicBezTo>
                    <a:cubicBezTo>
                      <a:pt x="49" y="40"/>
                      <a:pt x="52" y="41"/>
                      <a:pt x="54" y="42"/>
                    </a:cubicBezTo>
                    <a:cubicBezTo>
                      <a:pt x="55" y="43"/>
                      <a:pt x="57" y="43"/>
                      <a:pt x="57" y="44"/>
                    </a:cubicBezTo>
                    <a:cubicBezTo>
                      <a:pt x="57" y="45"/>
                      <a:pt x="57" y="45"/>
                      <a:pt x="57" y="45"/>
                    </a:cubicBezTo>
                    <a:cubicBezTo>
                      <a:pt x="57" y="47"/>
                      <a:pt x="56" y="49"/>
                      <a:pt x="56" y="5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5" name="Group 173">
              <a:extLst>
                <a:ext uri="{FF2B5EF4-FFF2-40B4-BE49-F238E27FC236}">
                  <a16:creationId xmlns:a16="http://schemas.microsoft.com/office/drawing/2014/main" id="{75944095-BBE5-42BE-8C84-AE5892C32FF1}"/>
                </a:ext>
              </a:extLst>
            </p:cNvPr>
            <p:cNvGrpSpPr/>
            <p:nvPr/>
          </p:nvGrpSpPr>
          <p:grpSpPr>
            <a:xfrm>
              <a:off x="5888433" y="4853516"/>
              <a:ext cx="659525" cy="640643"/>
              <a:chOff x="3428938" y="4190009"/>
              <a:chExt cx="469021" cy="455593"/>
            </a:xfrm>
          </p:grpSpPr>
          <p:sp>
            <p:nvSpPr>
              <p:cNvPr id="75" name="Oval 174">
                <a:extLst>
                  <a:ext uri="{FF2B5EF4-FFF2-40B4-BE49-F238E27FC236}">
                    <a16:creationId xmlns:a16="http://schemas.microsoft.com/office/drawing/2014/main" id="{675FB350-4285-40B1-98D2-2B9D3075AB7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428938" y="4190009"/>
                <a:ext cx="469021" cy="455593"/>
              </a:xfrm>
              <a:prstGeom prst="ellipse">
                <a:avLst/>
              </a:prstGeom>
              <a:solidFill>
                <a:srgbClr val="00868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6" name="Freeform 83">
                <a:extLst>
                  <a:ext uri="{FF2B5EF4-FFF2-40B4-BE49-F238E27FC236}">
                    <a16:creationId xmlns:a16="http://schemas.microsoft.com/office/drawing/2014/main" id="{C60671CA-D8AF-4B74-BB80-AF564D5D8A3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71129" y="4279327"/>
                <a:ext cx="184638" cy="276957"/>
              </a:xfrm>
              <a:custGeom>
                <a:avLst/>
                <a:gdLst/>
                <a:ahLst/>
                <a:cxnLst>
                  <a:cxn ang="0">
                    <a:pos x="38" y="26"/>
                  </a:cxn>
                  <a:cxn ang="0">
                    <a:pos x="24" y="55"/>
                  </a:cxn>
                  <a:cxn ang="0">
                    <a:pos x="20" y="58"/>
                  </a:cxn>
                  <a:cxn ang="0">
                    <a:pos x="16" y="55"/>
                  </a:cxn>
                  <a:cxn ang="0">
                    <a:pos x="2" y="26"/>
                  </a:cxn>
                  <a:cxn ang="0">
                    <a:pos x="0" y="19"/>
                  </a:cxn>
                  <a:cxn ang="0">
                    <a:pos x="20" y="0"/>
                  </a:cxn>
                  <a:cxn ang="0">
                    <a:pos x="39" y="19"/>
                  </a:cxn>
                  <a:cxn ang="0">
                    <a:pos x="38" y="26"/>
                  </a:cxn>
                  <a:cxn ang="0">
                    <a:pos x="20" y="9"/>
                  </a:cxn>
                  <a:cxn ang="0">
                    <a:pos x="10" y="19"/>
                  </a:cxn>
                  <a:cxn ang="0">
                    <a:pos x="20" y="29"/>
                  </a:cxn>
                  <a:cxn ang="0">
                    <a:pos x="30" y="19"/>
                  </a:cxn>
                  <a:cxn ang="0">
                    <a:pos x="20" y="9"/>
                  </a:cxn>
                </a:cxnLst>
                <a:rect l="0" t="0" r="r" b="b"/>
                <a:pathLst>
                  <a:path w="39" h="58">
                    <a:moveTo>
                      <a:pt x="38" y="26"/>
                    </a:moveTo>
                    <a:cubicBezTo>
                      <a:pt x="24" y="55"/>
                      <a:pt x="24" y="55"/>
                      <a:pt x="24" y="55"/>
                    </a:cubicBezTo>
                    <a:cubicBezTo>
                      <a:pt x="23" y="57"/>
                      <a:pt x="22" y="58"/>
                      <a:pt x="20" y="58"/>
                    </a:cubicBezTo>
                    <a:cubicBezTo>
                      <a:pt x="18" y="58"/>
                      <a:pt x="16" y="57"/>
                      <a:pt x="16" y="55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1" y="24"/>
                      <a:pt x="0" y="21"/>
                      <a:pt x="0" y="19"/>
                    </a:cubicBezTo>
                    <a:cubicBezTo>
                      <a:pt x="0" y="8"/>
                      <a:pt x="9" y="0"/>
                      <a:pt x="20" y="0"/>
                    </a:cubicBezTo>
                    <a:cubicBezTo>
                      <a:pt x="31" y="0"/>
                      <a:pt x="39" y="8"/>
                      <a:pt x="39" y="19"/>
                    </a:cubicBezTo>
                    <a:cubicBezTo>
                      <a:pt x="39" y="21"/>
                      <a:pt x="39" y="24"/>
                      <a:pt x="38" y="26"/>
                    </a:cubicBezTo>
                    <a:close/>
                    <a:moveTo>
                      <a:pt x="20" y="9"/>
                    </a:moveTo>
                    <a:cubicBezTo>
                      <a:pt x="15" y="9"/>
                      <a:pt x="10" y="14"/>
                      <a:pt x="10" y="19"/>
                    </a:cubicBezTo>
                    <a:cubicBezTo>
                      <a:pt x="10" y="24"/>
                      <a:pt x="15" y="29"/>
                      <a:pt x="20" y="29"/>
                    </a:cubicBezTo>
                    <a:cubicBezTo>
                      <a:pt x="25" y="29"/>
                      <a:pt x="30" y="24"/>
                      <a:pt x="30" y="19"/>
                    </a:cubicBezTo>
                    <a:cubicBezTo>
                      <a:pt x="30" y="14"/>
                      <a:pt x="25" y="9"/>
                      <a:pt x="20" y="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6" name="Group 176">
              <a:extLst>
                <a:ext uri="{FF2B5EF4-FFF2-40B4-BE49-F238E27FC236}">
                  <a16:creationId xmlns:a16="http://schemas.microsoft.com/office/drawing/2014/main" id="{EEFF4756-A549-428B-96EB-E3232D054CC3}"/>
                </a:ext>
              </a:extLst>
            </p:cNvPr>
            <p:cNvGrpSpPr/>
            <p:nvPr/>
          </p:nvGrpSpPr>
          <p:grpSpPr>
            <a:xfrm>
              <a:off x="5888433" y="3867159"/>
              <a:ext cx="659525" cy="640643"/>
              <a:chOff x="6299532" y="3384456"/>
              <a:chExt cx="469021" cy="455593"/>
            </a:xfrm>
          </p:grpSpPr>
          <p:sp>
            <p:nvSpPr>
              <p:cNvPr id="73" name="Oval 177">
                <a:extLst>
                  <a:ext uri="{FF2B5EF4-FFF2-40B4-BE49-F238E27FC236}">
                    <a16:creationId xmlns:a16="http://schemas.microsoft.com/office/drawing/2014/main" id="{C0A4D75B-CA83-441C-9B2E-5944E37F003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299532" y="3384456"/>
                <a:ext cx="469021" cy="455593"/>
              </a:xfrm>
              <a:prstGeom prst="ellipse">
                <a:avLst/>
              </a:prstGeom>
              <a:solidFill>
                <a:srgbClr val="DE519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4" name="Freeform 36">
                <a:extLst>
                  <a:ext uri="{FF2B5EF4-FFF2-40B4-BE49-F238E27FC236}">
                    <a16:creationId xmlns:a16="http://schemas.microsoft.com/office/drawing/2014/main" id="{49CFAEA1-B110-4FFF-A169-9969D804192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35895" y="3505670"/>
                <a:ext cx="196295" cy="213164"/>
              </a:xfrm>
              <a:custGeom>
                <a:avLst/>
                <a:gdLst/>
                <a:ahLst/>
                <a:cxnLst>
                  <a:cxn ang="0">
                    <a:pos x="55" y="64"/>
                  </a:cxn>
                  <a:cxn ang="0">
                    <a:pos x="0" y="59"/>
                  </a:cxn>
                  <a:cxn ang="0">
                    <a:pos x="4" y="9"/>
                  </a:cxn>
                  <a:cxn ang="0">
                    <a:pos x="9" y="5"/>
                  </a:cxn>
                  <a:cxn ang="0">
                    <a:pos x="17" y="0"/>
                  </a:cxn>
                  <a:cxn ang="0">
                    <a:pos x="23" y="9"/>
                  </a:cxn>
                  <a:cxn ang="0">
                    <a:pos x="36" y="5"/>
                  </a:cxn>
                  <a:cxn ang="0">
                    <a:pos x="44" y="0"/>
                  </a:cxn>
                  <a:cxn ang="0">
                    <a:pos x="50" y="9"/>
                  </a:cxn>
                  <a:cxn ang="0">
                    <a:pos x="59" y="13"/>
                  </a:cxn>
                  <a:cxn ang="0">
                    <a:pos x="15" y="33"/>
                  </a:cxn>
                  <a:cxn ang="0">
                    <a:pos x="4" y="23"/>
                  </a:cxn>
                  <a:cxn ang="0">
                    <a:pos x="15" y="33"/>
                  </a:cxn>
                  <a:cxn ang="0">
                    <a:pos x="15" y="35"/>
                  </a:cxn>
                  <a:cxn ang="0">
                    <a:pos x="4" y="47"/>
                  </a:cxn>
                  <a:cxn ang="0">
                    <a:pos x="15" y="59"/>
                  </a:cxn>
                  <a:cxn ang="0">
                    <a:pos x="4" y="49"/>
                  </a:cxn>
                  <a:cxn ang="0">
                    <a:pos x="15" y="59"/>
                  </a:cxn>
                  <a:cxn ang="0">
                    <a:pos x="17" y="4"/>
                  </a:cxn>
                  <a:cxn ang="0">
                    <a:pos x="13" y="5"/>
                  </a:cxn>
                  <a:cxn ang="0">
                    <a:pos x="15" y="17"/>
                  </a:cxn>
                  <a:cxn ang="0">
                    <a:pos x="18" y="16"/>
                  </a:cxn>
                  <a:cxn ang="0">
                    <a:pos x="28" y="33"/>
                  </a:cxn>
                  <a:cxn ang="0">
                    <a:pos x="17" y="23"/>
                  </a:cxn>
                  <a:cxn ang="0">
                    <a:pos x="28" y="33"/>
                  </a:cxn>
                  <a:cxn ang="0">
                    <a:pos x="28" y="35"/>
                  </a:cxn>
                  <a:cxn ang="0">
                    <a:pos x="17" y="47"/>
                  </a:cxn>
                  <a:cxn ang="0">
                    <a:pos x="28" y="59"/>
                  </a:cxn>
                  <a:cxn ang="0">
                    <a:pos x="17" y="49"/>
                  </a:cxn>
                  <a:cxn ang="0">
                    <a:pos x="28" y="59"/>
                  </a:cxn>
                  <a:cxn ang="0">
                    <a:pos x="42" y="23"/>
                  </a:cxn>
                  <a:cxn ang="0">
                    <a:pos x="31" y="33"/>
                  </a:cxn>
                  <a:cxn ang="0">
                    <a:pos x="42" y="47"/>
                  </a:cxn>
                  <a:cxn ang="0">
                    <a:pos x="31" y="35"/>
                  </a:cxn>
                  <a:cxn ang="0">
                    <a:pos x="42" y="47"/>
                  </a:cxn>
                  <a:cxn ang="0">
                    <a:pos x="42" y="49"/>
                  </a:cxn>
                  <a:cxn ang="0">
                    <a:pos x="31" y="59"/>
                  </a:cxn>
                  <a:cxn ang="0">
                    <a:pos x="45" y="5"/>
                  </a:cxn>
                  <a:cxn ang="0">
                    <a:pos x="42" y="4"/>
                  </a:cxn>
                  <a:cxn ang="0">
                    <a:pos x="41" y="16"/>
                  </a:cxn>
                  <a:cxn ang="0">
                    <a:pos x="44" y="17"/>
                  </a:cxn>
                  <a:cxn ang="0">
                    <a:pos x="45" y="5"/>
                  </a:cxn>
                  <a:cxn ang="0">
                    <a:pos x="55" y="23"/>
                  </a:cxn>
                  <a:cxn ang="0">
                    <a:pos x="44" y="33"/>
                  </a:cxn>
                  <a:cxn ang="0">
                    <a:pos x="55" y="47"/>
                  </a:cxn>
                  <a:cxn ang="0">
                    <a:pos x="44" y="35"/>
                  </a:cxn>
                  <a:cxn ang="0">
                    <a:pos x="55" y="47"/>
                  </a:cxn>
                  <a:cxn ang="0">
                    <a:pos x="55" y="49"/>
                  </a:cxn>
                  <a:cxn ang="0">
                    <a:pos x="44" y="59"/>
                  </a:cxn>
                </a:cxnLst>
                <a:rect l="0" t="0" r="r" b="b"/>
                <a:pathLst>
                  <a:path w="59" h="64">
                    <a:moveTo>
                      <a:pt x="59" y="59"/>
                    </a:moveTo>
                    <a:cubicBezTo>
                      <a:pt x="59" y="62"/>
                      <a:pt x="57" y="64"/>
                      <a:pt x="55" y="64"/>
                    </a:cubicBezTo>
                    <a:cubicBezTo>
                      <a:pt x="4" y="64"/>
                      <a:pt x="4" y="64"/>
                      <a:pt x="4" y="64"/>
                    </a:cubicBezTo>
                    <a:cubicBezTo>
                      <a:pt x="2" y="64"/>
                      <a:pt x="0" y="62"/>
                      <a:pt x="0" y="59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1"/>
                      <a:pt x="2" y="9"/>
                      <a:pt x="4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2"/>
                      <a:pt x="11" y="0"/>
                      <a:pt x="15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0" y="0"/>
                      <a:pt x="23" y="2"/>
                      <a:pt x="23" y="5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6" y="5"/>
                      <a:pt x="36" y="5"/>
                      <a:pt x="36" y="5"/>
                    </a:cubicBezTo>
                    <a:cubicBezTo>
                      <a:pt x="36" y="2"/>
                      <a:pt x="39" y="0"/>
                      <a:pt x="42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7" y="0"/>
                      <a:pt x="50" y="2"/>
                      <a:pt x="50" y="5"/>
                    </a:cubicBezTo>
                    <a:cubicBezTo>
                      <a:pt x="50" y="9"/>
                      <a:pt x="50" y="9"/>
                      <a:pt x="50" y="9"/>
                    </a:cubicBezTo>
                    <a:cubicBezTo>
                      <a:pt x="55" y="9"/>
                      <a:pt x="55" y="9"/>
                      <a:pt x="55" y="9"/>
                    </a:cubicBezTo>
                    <a:cubicBezTo>
                      <a:pt x="57" y="9"/>
                      <a:pt x="59" y="11"/>
                      <a:pt x="59" y="13"/>
                    </a:cubicBezTo>
                    <a:lnTo>
                      <a:pt x="59" y="59"/>
                    </a:lnTo>
                    <a:close/>
                    <a:moveTo>
                      <a:pt x="15" y="33"/>
                    </a:moveTo>
                    <a:cubicBezTo>
                      <a:pt x="15" y="23"/>
                      <a:pt x="15" y="23"/>
                      <a:pt x="15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33"/>
                      <a:pt x="4" y="33"/>
                      <a:pt x="4" y="33"/>
                    </a:cubicBezTo>
                    <a:lnTo>
                      <a:pt x="15" y="33"/>
                    </a:lnTo>
                    <a:close/>
                    <a:moveTo>
                      <a:pt x="15" y="47"/>
                    </a:moveTo>
                    <a:cubicBezTo>
                      <a:pt x="15" y="35"/>
                      <a:pt x="15" y="35"/>
                      <a:pt x="15" y="35"/>
                    </a:cubicBezTo>
                    <a:cubicBezTo>
                      <a:pt x="4" y="35"/>
                      <a:pt x="4" y="35"/>
                      <a:pt x="4" y="35"/>
                    </a:cubicBezTo>
                    <a:cubicBezTo>
                      <a:pt x="4" y="47"/>
                      <a:pt x="4" y="47"/>
                      <a:pt x="4" y="47"/>
                    </a:cubicBezTo>
                    <a:lnTo>
                      <a:pt x="15" y="47"/>
                    </a:lnTo>
                    <a:close/>
                    <a:moveTo>
                      <a:pt x="15" y="59"/>
                    </a:moveTo>
                    <a:cubicBezTo>
                      <a:pt x="15" y="49"/>
                      <a:pt x="15" y="49"/>
                      <a:pt x="15" y="49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4" y="59"/>
                      <a:pt x="4" y="59"/>
                      <a:pt x="4" y="59"/>
                    </a:cubicBezTo>
                    <a:lnTo>
                      <a:pt x="15" y="59"/>
                    </a:lnTo>
                    <a:close/>
                    <a:moveTo>
                      <a:pt x="18" y="5"/>
                    </a:moveTo>
                    <a:cubicBezTo>
                      <a:pt x="18" y="5"/>
                      <a:pt x="18" y="4"/>
                      <a:pt x="17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4" y="4"/>
                      <a:pt x="13" y="5"/>
                      <a:pt x="13" y="5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6"/>
                      <a:pt x="14" y="17"/>
                      <a:pt x="15" y="17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8" y="17"/>
                      <a:pt x="18" y="16"/>
                      <a:pt x="18" y="16"/>
                    </a:cubicBezTo>
                    <a:lnTo>
                      <a:pt x="18" y="5"/>
                    </a:lnTo>
                    <a:close/>
                    <a:moveTo>
                      <a:pt x="28" y="33"/>
                    </a:moveTo>
                    <a:cubicBezTo>
                      <a:pt x="28" y="23"/>
                      <a:pt x="28" y="23"/>
                      <a:pt x="28" y="23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7" y="33"/>
                      <a:pt x="17" y="33"/>
                      <a:pt x="17" y="33"/>
                    </a:cubicBezTo>
                    <a:lnTo>
                      <a:pt x="28" y="33"/>
                    </a:lnTo>
                    <a:close/>
                    <a:moveTo>
                      <a:pt x="28" y="47"/>
                    </a:moveTo>
                    <a:cubicBezTo>
                      <a:pt x="28" y="35"/>
                      <a:pt x="28" y="35"/>
                      <a:pt x="28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7" y="47"/>
                      <a:pt x="17" y="47"/>
                      <a:pt x="17" y="47"/>
                    </a:cubicBezTo>
                    <a:lnTo>
                      <a:pt x="28" y="47"/>
                    </a:lnTo>
                    <a:close/>
                    <a:moveTo>
                      <a:pt x="28" y="59"/>
                    </a:moveTo>
                    <a:cubicBezTo>
                      <a:pt x="28" y="49"/>
                      <a:pt x="28" y="49"/>
                      <a:pt x="28" y="49"/>
                    </a:cubicBezTo>
                    <a:cubicBezTo>
                      <a:pt x="17" y="49"/>
                      <a:pt x="17" y="49"/>
                      <a:pt x="17" y="49"/>
                    </a:cubicBezTo>
                    <a:cubicBezTo>
                      <a:pt x="17" y="59"/>
                      <a:pt x="17" y="59"/>
                      <a:pt x="17" y="59"/>
                    </a:cubicBezTo>
                    <a:lnTo>
                      <a:pt x="28" y="59"/>
                    </a:lnTo>
                    <a:close/>
                    <a:moveTo>
                      <a:pt x="42" y="33"/>
                    </a:moveTo>
                    <a:cubicBezTo>
                      <a:pt x="42" y="23"/>
                      <a:pt x="42" y="23"/>
                      <a:pt x="42" y="23"/>
                    </a:cubicBezTo>
                    <a:cubicBezTo>
                      <a:pt x="31" y="23"/>
                      <a:pt x="31" y="23"/>
                      <a:pt x="31" y="23"/>
                    </a:cubicBezTo>
                    <a:cubicBezTo>
                      <a:pt x="31" y="33"/>
                      <a:pt x="31" y="33"/>
                      <a:pt x="31" y="33"/>
                    </a:cubicBezTo>
                    <a:lnTo>
                      <a:pt x="42" y="33"/>
                    </a:lnTo>
                    <a:close/>
                    <a:moveTo>
                      <a:pt x="42" y="47"/>
                    </a:moveTo>
                    <a:cubicBezTo>
                      <a:pt x="42" y="35"/>
                      <a:pt x="42" y="35"/>
                      <a:pt x="42" y="35"/>
                    </a:cubicBezTo>
                    <a:cubicBezTo>
                      <a:pt x="31" y="35"/>
                      <a:pt x="31" y="35"/>
                      <a:pt x="31" y="35"/>
                    </a:cubicBezTo>
                    <a:cubicBezTo>
                      <a:pt x="31" y="47"/>
                      <a:pt x="31" y="47"/>
                      <a:pt x="31" y="47"/>
                    </a:cubicBezTo>
                    <a:lnTo>
                      <a:pt x="42" y="47"/>
                    </a:lnTo>
                    <a:close/>
                    <a:moveTo>
                      <a:pt x="42" y="59"/>
                    </a:moveTo>
                    <a:cubicBezTo>
                      <a:pt x="42" y="49"/>
                      <a:pt x="42" y="49"/>
                      <a:pt x="42" y="49"/>
                    </a:cubicBezTo>
                    <a:cubicBezTo>
                      <a:pt x="31" y="49"/>
                      <a:pt x="31" y="49"/>
                      <a:pt x="31" y="49"/>
                    </a:cubicBezTo>
                    <a:cubicBezTo>
                      <a:pt x="31" y="59"/>
                      <a:pt x="31" y="59"/>
                      <a:pt x="31" y="59"/>
                    </a:cubicBezTo>
                    <a:lnTo>
                      <a:pt x="42" y="59"/>
                    </a:lnTo>
                    <a:close/>
                    <a:moveTo>
                      <a:pt x="45" y="5"/>
                    </a:moveTo>
                    <a:cubicBezTo>
                      <a:pt x="45" y="5"/>
                      <a:pt x="45" y="4"/>
                      <a:pt x="44" y="4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1" y="4"/>
                      <a:pt x="41" y="5"/>
                      <a:pt x="41" y="5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41" y="16"/>
                      <a:pt x="41" y="17"/>
                      <a:pt x="42" y="17"/>
                    </a:cubicBezTo>
                    <a:cubicBezTo>
                      <a:pt x="44" y="17"/>
                      <a:pt x="44" y="17"/>
                      <a:pt x="44" y="17"/>
                    </a:cubicBezTo>
                    <a:cubicBezTo>
                      <a:pt x="45" y="17"/>
                      <a:pt x="45" y="16"/>
                      <a:pt x="45" y="16"/>
                    </a:cubicBezTo>
                    <a:lnTo>
                      <a:pt x="45" y="5"/>
                    </a:lnTo>
                    <a:close/>
                    <a:moveTo>
                      <a:pt x="55" y="33"/>
                    </a:moveTo>
                    <a:cubicBezTo>
                      <a:pt x="55" y="23"/>
                      <a:pt x="55" y="23"/>
                      <a:pt x="55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44" y="33"/>
                      <a:pt x="44" y="33"/>
                      <a:pt x="44" y="33"/>
                    </a:cubicBezTo>
                    <a:lnTo>
                      <a:pt x="55" y="33"/>
                    </a:lnTo>
                    <a:close/>
                    <a:moveTo>
                      <a:pt x="55" y="47"/>
                    </a:moveTo>
                    <a:cubicBezTo>
                      <a:pt x="55" y="35"/>
                      <a:pt x="55" y="35"/>
                      <a:pt x="55" y="35"/>
                    </a:cubicBezTo>
                    <a:cubicBezTo>
                      <a:pt x="44" y="35"/>
                      <a:pt x="44" y="35"/>
                      <a:pt x="44" y="35"/>
                    </a:cubicBezTo>
                    <a:cubicBezTo>
                      <a:pt x="44" y="47"/>
                      <a:pt x="44" y="47"/>
                      <a:pt x="44" y="47"/>
                    </a:cubicBezTo>
                    <a:lnTo>
                      <a:pt x="55" y="47"/>
                    </a:lnTo>
                    <a:close/>
                    <a:moveTo>
                      <a:pt x="55" y="59"/>
                    </a:moveTo>
                    <a:cubicBezTo>
                      <a:pt x="55" y="49"/>
                      <a:pt x="55" y="49"/>
                      <a:pt x="55" y="49"/>
                    </a:cubicBezTo>
                    <a:cubicBezTo>
                      <a:pt x="44" y="49"/>
                      <a:pt x="44" y="49"/>
                      <a:pt x="44" y="49"/>
                    </a:cubicBezTo>
                    <a:cubicBezTo>
                      <a:pt x="44" y="59"/>
                      <a:pt x="44" y="59"/>
                      <a:pt x="44" y="59"/>
                    </a:cubicBezTo>
                    <a:lnTo>
                      <a:pt x="55" y="5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7" name="Group 179">
              <a:extLst>
                <a:ext uri="{FF2B5EF4-FFF2-40B4-BE49-F238E27FC236}">
                  <a16:creationId xmlns:a16="http://schemas.microsoft.com/office/drawing/2014/main" id="{F74B1E5D-C28C-4AC1-AE7A-0C329E103630}"/>
                </a:ext>
              </a:extLst>
            </p:cNvPr>
            <p:cNvGrpSpPr/>
            <p:nvPr/>
          </p:nvGrpSpPr>
          <p:grpSpPr>
            <a:xfrm>
              <a:off x="8914783" y="3867159"/>
              <a:ext cx="659525" cy="640643"/>
              <a:chOff x="630683" y="4190009"/>
              <a:chExt cx="469021" cy="455593"/>
            </a:xfrm>
          </p:grpSpPr>
          <p:sp>
            <p:nvSpPr>
              <p:cNvPr id="71" name="Oval 180">
                <a:extLst>
                  <a:ext uri="{FF2B5EF4-FFF2-40B4-BE49-F238E27FC236}">
                    <a16:creationId xmlns:a16="http://schemas.microsoft.com/office/drawing/2014/main" id="{CFB638F5-762B-44AD-8157-11FCF851CCF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30683" y="4190009"/>
                <a:ext cx="469021" cy="455593"/>
              </a:xfrm>
              <a:prstGeom prst="ellipse">
                <a:avLst/>
              </a:prstGeom>
              <a:solidFill>
                <a:srgbClr val="00868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Freeform 103">
                <a:extLst>
                  <a:ext uri="{FF2B5EF4-FFF2-40B4-BE49-F238E27FC236}">
                    <a16:creationId xmlns:a16="http://schemas.microsoft.com/office/drawing/2014/main" id="{89D55288-6C37-4C5F-8B26-1BE92D57619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5181" y="4270535"/>
                <a:ext cx="200025" cy="294541"/>
              </a:xfrm>
              <a:custGeom>
                <a:avLst/>
                <a:gdLst/>
                <a:ahLst/>
                <a:cxnLst>
                  <a:cxn ang="0">
                    <a:pos x="37" y="29"/>
                  </a:cxn>
                  <a:cxn ang="0">
                    <a:pos x="31" y="41"/>
                  </a:cxn>
                  <a:cxn ang="0">
                    <a:pos x="33" y="44"/>
                  </a:cxn>
                  <a:cxn ang="0">
                    <a:pos x="32" y="47"/>
                  </a:cxn>
                  <a:cxn ang="0">
                    <a:pos x="33" y="49"/>
                  </a:cxn>
                  <a:cxn ang="0">
                    <a:pos x="31" y="53"/>
                  </a:cxn>
                  <a:cxn ang="0">
                    <a:pos x="31" y="54"/>
                  </a:cxn>
                  <a:cxn ang="0">
                    <a:pos x="27" y="58"/>
                  </a:cxn>
                  <a:cxn ang="0">
                    <a:pos x="21" y="62"/>
                  </a:cxn>
                  <a:cxn ang="0">
                    <a:pos x="15" y="58"/>
                  </a:cxn>
                  <a:cxn ang="0">
                    <a:pos x="11" y="54"/>
                  </a:cxn>
                  <a:cxn ang="0">
                    <a:pos x="11" y="53"/>
                  </a:cxn>
                  <a:cxn ang="0">
                    <a:pos x="9" y="49"/>
                  </a:cxn>
                  <a:cxn ang="0">
                    <a:pos x="10" y="47"/>
                  </a:cxn>
                  <a:cxn ang="0">
                    <a:pos x="9" y="44"/>
                  </a:cxn>
                  <a:cxn ang="0">
                    <a:pos x="11" y="41"/>
                  </a:cxn>
                  <a:cxn ang="0">
                    <a:pos x="5" y="29"/>
                  </a:cxn>
                  <a:cxn ang="0">
                    <a:pos x="0" y="18"/>
                  </a:cxn>
                  <a:cxn ang="0">
                    <a:pos x="21" y="0"/>
                  </a:cxn>
                  <a:cxn ang="0">
                    <a:pos x="42" y="18"/>
                  </a:cxn>
                  <a:cxn ang="0">
                    <a:pos x="37" y="29"/>
                  </a:cxn>
                  <a:cxn ang="0">
                    <a:pos x="21" y="6"/>
                  </a:cxn>
                  <a:cxn ang="0">
                    <a:pos x="6" y="18"/>
                  </a:cxn>
                  <a:cxn ang="0">
                    <a:pos x="8" y="26"/>
                  </a:cxn>
                  <a:cxn ang="0">
                    <a:pos x="11" y="28"/>
                  </a:cxn>
                  <a:cxn ang="0">
                    <a:pos x="16" y="40"/>
                  </a:cxn>
                  <a:cxn ang="0">
                    <a:pos x="26" y="40"/>
                  </a:cxn>
                  <a:cxn ang="0">
                    <a:pos x="31" y="28"/>
                  </a:cxn>
                  <a:cxn ang="0">
                    <a:pos x="34" y="26"/>
                  </a:cxn>
                  <a:cxn ang="0">
                    <a:pos x="36" y="18"/>
                  </a:cxn>
                  <a:cxn ang="0">
                    <a:pos x="21" y="6"/>
                  </a:cxn>
                  <a:cxn ang="0">
                    <a:pos x="29" y="20"/>
                  </a:cxn>
                  <a:cxn ang="0">
                    <a:pos x="27" y="18"/>
                  </a:cxn>
                  <a:cxn ang="0">
                    <a:pos x="21" y="15"/>
                  </a:cxn>
                  <a:cxn ang="0">
                    <a:pos x="20" y="13"/>
                  </a:cxn>
                  <a:cxn ang="0">
                    <a:pos x="21" y="12"/>
                  </a:cxn>
                  <a:cxn ang="0">
                    <a:pos x="30" y="18"/>
                  </a:cxn>
                  <a:cxn ang="0">
                    <a:pos x="29" y="20"/>
                  </a:cxn>
                </a:cxnLst>
                <a:rect l="0" t="0" r="r" b="b"/>
                <a:pathLst>
                  <a:path w="42" h="62">
                    <a:moveTo>
                      <a:pt x="37" y="29"/>
                    </a:moveTo>
                    <a:cubicBezTo>
                      <a:pt x="35" y="32"/>
                      <a:pt x="31" y="37"/>
                      <a:pt x="31" y="41"/>
                    </a:cubicBezTo>
                    <a:cubicBezTo>
                      <a:pt x="32" y="42"/>
                      <a:pt x="33" y="43"/>
                      <a:pt x="33" y="44"/>
                    </a:cubicBezTo>
                    <a:cubicBezTo>
                      <a:pt x="33" y="45"/>
                      <a:pt x="32" y="46"/>
                      <a:pt x="32" y="47"/>
                    </a:cubicBezTo>
                    <a:cubicBezTo>
                      <a:pt x="32" y="47"/>
                      <a:pt x="33" y="48"/>
                      <a:pt x="33" y="49"/>
                    </a:cubicBezTo>
                    <a:cubicBezTo>
                      <a:pt x="33" y="51"/>
                      <a:pt x="32" y="52"/>
                      <a:pt x="31" y="53"/>
                    </a:cubicBezTo>
                    <a:cubicBezTo>
                      <a:pt x="31" y="53"/>
                      <a:pt x="31" y="54"/>
                      <a:pt x="31" y="54"/>
                    </a:cubicBezTo>
                    <a:cubicBezTo>
                      <a:pt x="31" y="57"/>
                      <a:pt x="29" y="58"/>
                      <a:pt x="27" y="58"/>
                    </a:cubicBezTo>
                    <a:cubicBezTo>
                      <a:pt x="26" y="61"/>
                      <a:pt x="24" y="62"/>
                      <a:pt x="21" y="62"/>
                    </a:cubicBezTo>
                    <a:cubicBezTo>
                      <a:pt x="19" y="62"/>
                      <a:pt x="16" y="61"/>
                      <a:pt x="15" y="58"/>
                    </a:cubicBezTo>
                    <a:cubicBezTo>
                      <a:pt x="13" y="58"/>
                      <a:pt x="11" y="57"/>
                      <a:pt x="11" y="54"/>
                    </a:cubicBezTo>
                    <a:cubicBezTo>
                      <a:pt x="11" y="54"/>
                      <a:pt x="11" y="53"/>
                      <a:pt x="11" y="53"/>
                    </a:cubicBezTo>
                    <a:cubicBezTo>
                      <a:pt x="10" y="52"/>
                      <a:pt x="9" y="51"/>
                      <a:pt x="9" y="49"/>
                    </a:cubicBezTo>
                    <a:cubicBezTo>
                      <a:pt x="9" y="48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3"/>
                      <a:pt x="10" y="42"/>
                      <a:pt x="11" y="41"/>
                    </a:cubicBezTo>
                    <a:cubicBezTo>
                      <a:pt x="11" y="37"/>
                      <a:pt x="7" y="32"/>
                      <a:pt x="5" y="29"/>
                    </a:cubicBezTo>
                    <a:cubicBezTo>
                      <a:pt x="2" y="26"/>
                      <a:pt x="0" y="23"/>
                      <a:pt x="0" y="18"/>
                    </a:cubicBezTo>
                    <a:cubicBezTo>
                      <a:pt x="0" y="8"/>
                      <a:pt x="11" y="0"/>
                      <a:pt x="21" y="0"/>
                    </a:cubicBezTo>
                    <a:cubicBezTo>
                      <a:pt x="31" y="0"/>
                      <a:pt x="42" y="8"/>
                      <a:pt x="42" y="18"/>
                    </a:cubicBezTo>
                    <a:cubicBezTo>
                      <a:pt x="42" y="23"/>
                      <a:pt x="40" y="26"/>
                      <a:pt x="37" y="29"/>
                    </a:cubicBezTo>
                    <a:close/>
                    <a:moveTo>
                      <a:pt x="21" y="6"/>
                    </a:moveTo>
                    <a:cubicBezTo>
                      <a:pt x="14" y="6"/>
                      <a:pt x="6" y="10"/>
                      <a:pt x="6" y="18"/>
                    </a:cubicBezTo>
                    <a:cubicBezTo>
                      <a:pt x="6" y="21"/>
                      <a:pt x="7" y="24"/>
                      <a:pt x="8" y="26"/>
                    </a:cubicBezTo>
                    <a:cubicBezTo>
                      <a:pt x="9" y="27"/>
                      <a:pt x="10" y="27"/>
                      <a:pt x="11" y="28"/>
                    </a:cubicBezTo>
                    <a:cubicBezTo>
                      <a:pt x="14" y="32"/>
                      <a:pt x="16" y="36"/>
                      <a:pt x="16" y="40"/>
                    </a:cubicBezTo>
                    <a:cubicBezTo>
                      <a:pt x="26" y="40"/>
                      <a:pt x="26" y="40"/>
                      <a:pt x="26" y="40"/>
                    </a:cubicBezTo>
                    <a:cubicBezTo>
                      <a:pt x="26" y="36"/>
                      <a:pt x="28" y="32"/>
                      <a:pt x="31" y="28"/>
                    </a:cubicBezTo>
                    <a:cubicBezTo>
                      <a:pt x="32" y="27"/>
                      <a:pt x="33" y="27"/>
                      <a:pt x="34" y="26"/>
                    </a:cubicBezTo>
                    <a:cubicBezTo>
                      <a:pt x="35" y="24"/>
                      <a:pt x="36" y="21"/>
                      <a:pt x="36" y="18"/>
                    </a:cubicBezTo>
                    <a:cubicBezTo>
                      <a:pt x="36" y="10"/>
                      <a:pt x="28" y="6"/>
                      <a:pt x="21" y="6"/>
                    </a:cubicBezTo>
                    <a:close/>
                    <a:moveTo>
                      <a:pt x="29" y="20"/>
                    </a:moveTo>
                    <a:cubicBezTo>
                      <a:pt x="28" y="20"/>
                      <a:pt x="27" y="19"/>
                      <a:pt x="27" y="18"/>
                    </a:cubicBezTo>
                    <a:cubicBezTo>
                      <a:pt x="27" y="16"/>
                      <a:pt x="23" y="15"/>
                      <a:pt x="21" y="15"/>
                    </a:cubicBezTo>
                    <a:cubicBezTo>
                      <a:pt x="20" y="15"/>
                      <a:pt x="20" y="14"/>
                      <a:pt x="20" y="13"/>
                    </a:cubicBezTo>
                    <a:cubicBezTo>
                      <a:pt x="20" y="13"/>
                      <a:pt x="20" y="12"/>
                      <a:pt x="21" y="12"/>
                    </a:cubicBezTo>
                    <a:cubicBezTo>
                      <a:pt x="25" y="12"/>
                      <a:pt x="30" y="14"/>
                      <a:pt x="30" y="18"/>
                    </a:cubicBezTo>
                    <a:cubicBezTo>
                      <a:pt x="30" y="19"/>
                      <a:pt x="29" y="20"/>
                      <a:pt x="29" y="2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8" name="Group 182">
              <a:extLst>
                <a:ext uri="{FF2B5EF4-FFF2-40B4-BE49-F238E27FC236}">
                  <a16:creationId xmlns:a16="http://schemas.microsoft.com/office/drawing/2014/main" id="{9E634B3B-FA39-401F-8B31-63B92CEAE489}"/>
                </a:ext>
              </a:extLst>
            </p:cNvPr>
            <p:cNvGrpSpPr/>
            <p:nvPr/>
          </p:nvGrpSpPr>
          <p:grpSpPr>
            <a:xfrm>
              <a:off x="8914783" y="2915113"/>
              <a:ext cx="659525" cy="640643"/>
              <a:chOff x="3425803" y="3384456"/>
              <a:chExt cx="469021" cy="455593"/>
            </a:xfrm>
          </p:grpSpPr>
          <p:sp>
            <p:nvSpPr>
              <p:cNvPr id="69" name="Oval 183">
                <a:extLst>
                  <a:ext uri="{FF2B5EF4-FFF2-40B4-BE49-F238E27FC236}">
                    <a16:creationId xmlns:a16="http://schemas.microsoft.com/office/drawing/2014/main" id="{42A8DAEB-9434-4ED1-859E-A68C90765EC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425803" y="3384456"/>
                <a:ext cx="469021" cy="455593"/>
              </a:xfrm>
              <a:prstGeom prst="ellipse">
                <a:avLst/>
              </a:prstGeom>
              <a:solidFill>
                <a:srgbClr val="DE519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0" name="Freeform 5">
                <a:extLst>
                  <a:ext uri="{FF2B5EF4-FFF2-40B4-BE49-F238E27FC236}">
                    <a16:creationId xmlns:a16="http://schemas.microsoft.com/office/drawing/2014/main" id="{75E9F234-DDB8-4833-8EE6-5586928BB0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20613" y="3471340"/>
                <a:ext cx="279400" cy="279400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255" y="135"/>
                  </a:cxn>
                  <a:cxn ang="0">
                    <a:pos x="277" y="122"/>
                  </a:cxn>
                  <a:cxn ang="0">
                    <a:pos x="303" y="116"/>
                  </a:cxn>
                  <a:cxn ang="0">
                    <a:pos x="296" y="105"/>
                  </a:cxn>
                  <a:cxn ang="0">
                    <a:pos x="278" y="89"/>
                  </a:cxn>
                  <a:cxn ang="0">
                    <a:pos x="265" y="90"/>
                  </a:cxn>
                  <a:cxn ang="0">
                    <a:pos x="256" y="82"/>
                  </a:cxn>
                  <a:cxn ang="0">
                    <a:pos x="231" y="73"/>
                  </a:cxn>
                  <a:cxn ang="0">
                    <a:pos x="234" y="98"/>
                  </a:cxn>
                  <a:cxn ang="0">
                    <a:pos x="224" y="118"/>
                  </a:cxn>
                  <a:cxn ang="0">
                    <a:pos x="205" y="103"/>
                  </a:cxn>
                  <a:cxn ang="0">
                    <a:pos x="175" y="89"/>
                  </a:cxn>
                  <a:cxn ang="0">
                    <a:pos x="183" y="68"/>
                  </a:cxn>
                  <a:cxn ang="0">
                    <a:pos x="212" y="58"/>
                  </a:cxn>
                  <a:cxn ang="0">
                    <a:pos x="207" y="47"/>
                  </a:cxn>
                  <a:cxn ang="0">
                    <a:pos x="188" y="50"/>
                  </a:cxn>
                  <a:cxn ang="0">
                    <a:pos x="168" y="37"/>
                  </a:cxn>
                  <a:cxn ang="0">
                    <a:pos x="171" y="52"/>
                  </a:cxn>
                  <a:cxn ang="0">
                    <a:pos x="157" y="52"/>
                  </a:cxn>
                  <a:cxn ang="0">
                    <a:pos x="141" y="40"/>
                  </a:cxn>
                  <a:cxn ang="0">
                    <a:pos x="126" y="47"/>
                  </a:cxn>
                  <a:cxn ang="0">
                    <a:pos x="143" y="51"/>
                  </a:cxn>
                  <a:cxn ang="0">
                    <a:pos x="131" y="58"/>
                  </a:cxn>
                  <a:cxn ang="0">
                    <a:pos x="56" y="107"/>
                  </a:cxn>
                  <a:cxn ang="0">
                    <a:pos x="65" y="118"/>
                  </a:cxn>
                  <a:cxn ang="0">
                    <a:pos x="79" y="135"/>
                  </a:cxn>
                  <a:cxn ang="0">
                    <a:pos x="74" y="158"/>
                  </a:cxn>
                  <a:cxn ang="0">
                    <a:pos x="88" y="185"/>
                  </a:cxn>
                  <a:cxn ang="0">
                    <a:pos x="108" y="214"/>
                  </a:cxn>
                  <a:cxn ang="0">
                    <a:pos x="118" y="227"/>
                  </a:cxn>
                  <a:cxn ang="0">
                    <a:pos x="105" y="197"/>
                  </a:cxn>
                  <a:cxn ang="0">
                    <a:pos x="125" y="225"/>
                  </a:cxn>
                  <a:cxn ang="0">
                    <a:pos x="150" y="255"/>
                  </a:cxn>
                  <a:cxn ang="0">
                    <a:pos x="184" y="269"/>
                  </a:cxn>
                  <a:cxn ang="0">
                    <a:pos x="213" y="290"/>
                  </a:cxn>
                  <a:cxn ang="0">
                    <a:pos x="224" y="288"/>
                  </a:cxn>
                  <a:cxn ang="0">
                    <a:pos x="212" y="268"/>
                  </a:cxn>
                  <a:cxn ang="0">
                    <a:pos x="197" y="262"/>
                  </a:cxn>
                  <a:cxn ang="0">
                    <a:pos x="194" y="239"/>
                  </a:cxn>
                  <a:cxn ang="0">
                    <a:pos x="171" y="250"/>
                  </a:cxn>
                  <a:cxn ang="0">
                    <a:pos x="168" y="210"/>
                  </a:cxn>
                  <a:cxn ang="0">
                    <a:pos x="184" y="206"/>
                  </a:cxn>
                  <a:cxn ang="0">
                    <a:pos x="196" y="202"/>
                  </a:cxn>
                  <a:cxn ang="0">
                    <a:pos x="214" y="211"/>
                  </a:cxn>
                  <a:cxn ang="0">
                    <a:pos x="221" y="205"/>
                  </a:cxn>
                  <a:cxn ang="0">
                    <a:pos x="234" y="179"/>
                  </a:cxn>
                  <a:cxn ang="0">
                    <a:pos x="233" y="171"/>
                  </a:cxn>
                  <a:cxn ang="0">
                    <a:pos x="252" y="157"/>
                  </a:cxn>
                  <a:cxn ang="0">
                    <a:pos x="266" y="143"/>
                  </a:cxn>
                  <a:cxn ang="0">
                    <a:pos x="273" y="131"/>
                  </a:cxn>
                  <a:cxn ang="0">
                    <a:pos x="255" y="135"/>
                  </a:cxn>
                  <a:cxn ang="0">
                    <a:pos x="295" y="298"/>
                  </a:cxn>
                  <a:cxn ang="0">
                    <a:pos x="272" y="288"/>
                  </a:cxn>
                  <a:cxn ang="0">
                    <a:pos x="251" y="288"/>
                  </a:cxn>
                  <a:cxn ang="0">
                    <a:pos x="236" y="286"/>
                  </a:cxn>
                  <a:cxn ang="0">
                    <a:pos x="230" y="307"/>
                  </a:cxn>
                  <a:cxn ang="0">
                    <a:pos x="223" y="335"/>
                  </a:cxn>
                  <a:cxn ang="0">
                    <a:pos x="308" y="302"/>
                  </a:cxn>
                </a:cxnLst>
                <a:rect l="0" t="0" r="r" b="b"/>
                <a:pathLst>
                  <a:path w="384" h="384">
                    <a:moveTo>
                      <a:pt x="384" y="192"/>
                    </a:moveTo>
                    <a:cubicBezTo>
                      <a:pt x="384" y="298"/>
                      <a:pt x="298" y="384"/>
                      <a:pt x="192" y="384"/>
                    </a:cubicBezTo>
                    <a:cubicBezTo>
                      <a:pt x="86" y="384"/>
                      <a:pt x="0" y="298"/>
                      <a:pt x="0" y="192"/>
                    </a:cubicBezTo>
                    <a:cubicBezTo>
                      <a:pt x="0" y="86"/>
                      <a:pt x="86" y="0"/>
                      <a:pt x="192" y="0"/>
                    </a:cubicBezTo>
                    <a:cubicBezTo>
                      <a:pt x="298" y="0"/>
                      <a:pt x="384" y="86"/>
                      <a:pt x="384" y="192"/>
                    </a:cubicBezTo>
                    <a:close/>
                    <a:moveTo>
                      <a:pt x="255" y="135"/>
                    </a:moveTo>
                    <a:cubicBezTo>
                      <a:pt x="256" y="135"/>
                      <a:pt x="257" y="130"/>
                      <a:pt x="258" y="129"/>
                    </a:cubicBezTo>
                    <a:cubicBezTo>
                      <a:pt x="260" y="127"/>
                      <a:pt x="262" y="126"/>
                      <a:pt x="264" y="125"/>
                    </a:cubicBezTo>
                    <a:cubicBezTo>
                      <a:pt x="268" y="124"/>
                      <a:pt x="272" y="123"/>
                      <a:pt x="277" y="122"/>
                    </a:cubicBezTo>
                    <a:cubicBezTo>
                      <a:pt x="281" y="121"/>
                      <a:pt x="286" y="121"/>
                      <a:pt x="289" y="125"/>
                    </a:cubicBezTo>
                    <a:cubicBezTo>
                      <a:pt x="289" y="124"/>
                      <a:pt x="295" y="119"/>
                      <a:pt x="295" y="119"/>
                    </a:cubicBezTo>
                    <a:cubicBezTo>
                      <a:pt x="298" y="118"/>
                      <a:pt x="301" y="118"/>
                      <a:pt x="303" y="116"/>
                    </a:cubicBezTo>
                    <a:cubicBezTo>
                      <a:pt x="303" y="115"/>
                      <a:pt x="303" y="110"/>
                      <a:pt x="303" y="110"/>
                    </a:cubicBezTo>
                    <a:cubicBezTo>
                      <a:pt x="299" y="111"/>
                      <a:pt x="298" y="107"/>
                      <a:pt x="297" y="103"/>
                    </a:cubicBezTo>
                    <a:cubicBezTo>
                      <a:pt x="297" y="104"/>
                      <a:pt x="297" y="104"/>
                      <a:pt x="296" y="105"/>
                    </a:cubicBezTo>
                    <a:cubicBezTo>
                      <a:pt x="296" y="102"/>
                      <a:pt x="291" y="104"/>
                      <a:pt x="290" y="104"/>
                    </a:cubicBezTo>
                    <a:cubicBezTo>
                      <a:pt x="284" y="102"/>
                      <a:pt x="285" y="98"/>
                      <a:pt x="283" y="94"/>
                    </a:cubicBezTo>
                    <a:cubicBezTo>
                      <a:pt x="282" y="92"/>
                      <a:pt x="279" y="91"/>
                      <a:pt x="278" y="89"/>
                    </a:cubicBezTo>
                    <a:cubicBezTo>
                      <a:pt x="277" y="87"/>
                      <a:pt x="277" y="84"/>
                      <a:pt x="274" y="84"/>
                    </a:cubicBezTo>
                    <a:cubicBezTo>
                      <a:pt x="273" y="84"/>
                      <a:pt x="270" y="89"/>
                      <a:pt x="270" y="89"/>
                    </a:cubicBezTo>
                    <a:cubicBezTo>
                      <a:pt x="267" y="88"/>
                      <a:pt x="266" y="89"/>
                      <a:pt x="265" y="90"/>
                    </a:cubicBezTo>
                    <a:cubicBezTo>
                      <a:pt x="263" y="91"/>
                      <a:pt x="262" y="91"/>
                      <a:pt x="260" y="92"/>
                    </a:cubicBezTo>
                    <a:cubicBezTo>
                      <a:pt x="265" y="90"/>
                      <a:pt x="258" y="88"/>
                      <a:pt x="256" y="88"/>
                    </a:cubicBezTo>
                    <a:cubicBezTo>
                      <a:pt x="260" y="87"/>
                      <a:pt x="258" y="83"/>
                      <a:pt x="256" y="82"/>
                    </a:cubicBezTo>
                    <a:cubicBezTo>
                      <a:pt x="256" y="82"/>
                      <a:pt x="257" y="82"/>
                      <a:pt x="257" y="82"/>
                    </a:cubicBezTo>
                    <a:cubicBezTo>
                      <a:pt x="257" y="79"/>
                      <a:pt x="250" y="77"/>
                      <a:pt x="247" y="76"/>
                    </a:cubicBezTo>
                    <a:cubicBezTo>
                      <a:pt x="245" y="74"/>
                      <a:pt x="233" y="72"/>
                      <a:pt x="231" y="73"/>
                    </a:cubicBezTo>
                    <a:cubicBezTo>
                      <a:pt x="228" y="75"/>
                      <a:pt x="231" y="80"/>
                      <a:pt x="231" y="83"/>
                    </a:cubicBezTo>
                    <a:cubicBezTo>
                      <a:pt x="232" y="86"/>
                      <a:pt x="228" y="86"/>
                      <a:pt x="228" y="89"/>
                    </a:cubicBezTo>
                    <a:cubicBezTo>
                      <a:pt x="228" y="93"/>
                      <a:pt x="236" y="92"/>
                      <a:pt x="234" y="98"/>
                    </a:cubicBezTo>
                    <a:cubicBezTo>
                      <a:pt x="233" y="102"/>
                      <a:pt x="228" y="102"/>
                      <a:pt x="226" y="105"/>
                    </a:cubicBezTo>
                    <a:cubicBezTo>
                      <a:pt x="224" y="108"/>
                      <a:pt x="227" y="112"/>
                      <a:pt x="229" y="114"/>
                    </a:cubicBezTo>
                    <a:cubicBezTo>
                      <a:pt x="231" y="115"/>
                      <a:pt x="225" y="118"/>
                      <a:pt x="224" y="118"/>
                    </a:cubicBezTo>
                    <a:cubicBezTo>
                      <a:pt x="220" y="120"/>
                      <a:pt x="217" y="114"/>
                      <a:pt x="216" y="110"/>
                    </a:cubicBezTo>
                    <a:cubicBezTo>
                      <a:pt x="215" y="108"/>
                      <a:pt x="215" y="104"/>
                      <a:pt x="212" y="103"/>
                    </a:cubicBezTo>
                    <a:cubicBezTo>
                      <a:pt x="210" y="102"/>
                      <a:pt x="206" y="102"/>
                      <a:pt x="205" y="103"/>
                    </a:cubicBezTo>
                    <a:cubicBezTo>
                      <a:pt x="203" y="99"/>
                      <a:pt x="198" y="98"/>
                      <a:pt x="194" y="97"/>
                    </a:cubicBezTo>
                    <a:cubicBezTo>
                      <a:pt x="189" y="95"/>
                      <a:pt x="185" y="95"/>
                      <a:pt x="180" y="96"/>
                    </a:cubicBezTo>
                    <a:cubicBezTo>
                      <a:pt x="181" y="95"/>
                      <a:pt x="179" y="88"/>
                      <a:pt x="175" y="89"/>
                    </a:cubicBezTo>
                    <a:cubicBezTo>
                      <a:pt x="176" y="86"/>
                      <a:pt x="176" y="84"/>
                      <a:pt x="176" y="81"/>
                    </a:cubicBezTo>
                    <a:cubicBezTo>
                      <a:pt x="177" y="79"/>
                      <a:pt x="178" y="77"/>
                      <a:pt x="179" y="75"/>
                    </a:cubicBezTo>
                    <a:cubicBezTo>
                      <a:pt x="180" y="74"/>
                      <a:pt x="185" y="69"/>
                      <a:pt x="183" y="68"/>
                    </a:cubicBezTo>
                    <a:cubicBezTo>
                      <a:pt x="188" y="69"/>
                      <a:pt x="193" y="69"/>
                      <a:pt x="196" y="66"/>
                    </a:cubicBezTo>
                    <a:cubicBezTo>
                      <a:pt x="198" y="63"/>
                      <a:pt x="199" y="60"/>
                      <a:pt x="202" y="57"/>
                    </a:cubicBezTo>
                    <a:cubicBezTo>
                      <a:pt x="205" y="53"/>
                      <a:pt x="209" y="58"/>
                      <a:pt x="212" y="58"/>
                    </a:cubicBezTo>
                    <a:cubicBezTo>
                      <a:pt x="217" y="59"/>
                      <a:pt x="217" y="53"/>
                      <a:pt x="214" y="51"/>
                    </a:cubicBezTo>
                    <a:cubicBezTo>
                      <a:pt x="218" y="51"/>
                      <a:pt x="215" y="45"/>
                      <a:pt x="213" y="44"/>
                    </a:cubicBezTo>
                    <a:cubicBezTo>
                      <a:pt x="211" y="43"/>
                      <a:pt x="202" y="46"/>
                      <a:pt x="207" y="47"/>
                    </a:cubicBezTo>
                    <a:cubicBezTo>
                      <a:pt x="206" y="47"/>
                      <a:pt x="200" y="59"/>
                      <a:pt x="196" y="53"/>
                    </a:cubicBezTo>
                    <a:cubicBezTo>
                      <a:pt x="195" y="52"/>
                      <a:pt x="195" y="47"/>
                      <a:pt x="193" y="46"/>
                    </a:cubicBezTo>
                    <a:cubicBezTo>
                      <a:pt x="190" y="46"/>
                      <a:pt x="189" y="49"/>
                      <a:pt x="188" y="50"/>
                    </a:cubicBezTo>
                    <a:cubicBezTo>
                      <a:pt x="190" y="47"/>
                      <a:pt x="181" y="45"/>
                      <a:pt x="180" y="44"/>
                    </a:cubicBezTo>
                    <a:cubicBezTo>
                      <a:pt x="183" y="42"/>
                      <a:pt x="180" y="39"/>
                      <a:pt x="178" y="38"/>
                    </a:cubicBezTo>
                    <a:cubicBezTo>
                      <a:pt x="176" y="36"/>
                      <a:pt x="169" y="35"/>
                      <a:pt x="168" y="37"/>
                    </a:cubicBezTo>
                    <a:cubicBezTo>
                      <a:pt x="163" y="43"/>
                      <a:pt x="173" y="44"/>
                      <a:pt x="175" y="45"/>
                    </a:cubicBezTo>
                    <a:cubicBezTo>
                      <a:pt x="176" y="46"/>
                      <a:pt x="179" y="48"/>
                      <a:pt x="177" y="49"/>
                    </a:cubicBezTo>
                    <a:cubicBezTo>
                      <a:pt x="176" y="50"/>
                      <a:pt x="171" y="51"/>
                      <a:pt x="171" y="52"/>
                    </a:cubicBezTo>
                    <a:cubicBezTo>
                      <a:pt x="169" y="54"/>
                      <a:pt x="172" y="57"/>
                      <a:pt x="170" y="59"/>
                    </a:cubicBezTo>
                    <a:cubicBezTo>
                      <a:pt x="168" y="57"/>
                      <a:pt x="168" y="53"/>
                      <a:pt x="166" y="50"/>
                    </a:cubicBezTo>
                    <a:cubicBezTo>
                      <a:pt x="168" y="53"/>
                      <a:pt x="157" y="52"/>
                      <a:pt x="157" y="52"/>
                    </a:cubicBezTo>
                    <a:cubicBezTo>
                      <a:pt x="154" y="52"/>
                      <a:pt x="148" y="54"/>
                      <a:pt x="145" y="50"/>
                    </a:cubicBezTo>
                    <a:cubicBezTo>
                      <a:pt x="144" y="49"/>
                      <a:pt x="144" y="44"/>
                      <a:pt x="146" y="45"/>
                    </a:cubicBezTo>
                    <a:cubicBezTo>
                      <a:pt x="144" y="43"/>
                      <a:pt x="142" y="41"/>
                      <a:pt x="141" y="40"/>
                    </a:cubicBezTo>
                    <a:cubicBezTo>
                      <a:pt x="132" y="43"/>
                      <a:pt x="125" y="47"/>
                      <a:pt x="117" y="51"/>
                    </a:cubicBezTo>
                    <a:cubicBezTo>
                      <a:pt x="118" y="51"/>
                      <a:pt x="119" y="51"/>
                      <a:pt x="120" y="50"/>
                    </a:cubicBezTo>
                    <a:cubicBezTo>
                      <a:pt x="122" y="50"/>
                      <a:pt x="124" y="48"/>
                      <a:pt x="126" y="47"/>
                    </a:cubicBezTo>
                    <a:cubicBezTo>
                      <a:pt x="128" y="46"/>
                      <a:pt x="134" y="43"/>
                      <a:pt x="136" y="46"/>
                    </a:cubicBezTo>
                    <a:cubicBezTo>
                      <a:pt x="137" y="45"/>
                      <a:pt x="137" y="45"/>
                      <a:pt x="138" y="44"/>
                    </a:cubicBezTo>
                    <a:cubicBezTo>
                      <a:pt x="139" y="46"/>
                      <a:pt x="141" y="48"/>
                      <a:pt x="143" y="51"/>
                    </a:cubicBezTo>
                    <a:cubicBezTo>
                      <a:pt x="141" y="50"/>
                      <a:pt x="137" y="50"/>
                      <a:pt x="135" y="50"/>
                    </a:cubicBezTo>
                    <a:cubicBezTo>
                      <a:pt x="133" y="51"/>
                      <a:pt x="130" y="51"/>
                      <a:pt x="130" y="53"/>
                    </a:cubicBezTo>
                    <a:cubicBezTo>
                      <a:pt x="130" y="55"/>
                      <a:pt x="131" y="57"/>
                      <a:pt x="131" y="58"/>
                    </a:cubicBezTo>
                    <a:cubicBezTo>
                      <a:pt x="128" y="56"/>
                      <a:pt x="125" y="52"/>
                      <a:pt x="121" y="51"/>
                    </a:cubicBezTo>
                    <a:cubicBezTo>
                      <a:pt x="119" y="51"/>
                      <a:pt x="117" y="51"/>
                      <a:pt x="115" y="52"/>
                    </a:cubicBezTo>
                    <a:cubicBezTo>
                      <a:pt x="91" y="65"/>
                      <a:pt x="71" y="84"/>
                      <a:pt x="56" y="107"/>
                    </a:cubicBezTo>
                    <a:cubicBezTo>
                      <a:pt x="57" y="108"/>
                      <a:pt x="58" y="109"/>
                      <a:pt x="59" y="109"/>
                    </a:cubicBezTo>
                    <a:cubicBezTo>
                      <a:pt x="62" y="110"/>
                      <a:pt x="59" y="117"/>
                      <a:pt x="64" y="113"/>
                    </a:cubicBezTo>
                    <a:cubicBezTo>
                      <a:pt x="66" y="115"/>
                      <a:pt x="66" y="116"/>
                      <a:pt x="65" y="118"/>
                    </a:cubicBezTo>
                    <a:cubicBezTo>
                      <a:pt x="65" y="118"/>
                      <a:pt x="75" y="124"/>
                      <a:pt x="76" y="125"/>
                    </a:cubicBezTo>
                    <a:cubicBezTo>
                      <a:pt x="78" y="126"/>
                      <a:pt x="80" y="128"/>
                      <a:pt x="81" y="130"/>
                    </a:cubicBezTo>
                    <a:cubicBezTo>
                      <a:pt x="82" y="132"/>
                      <a:pt x="80" y="134"/>
                      <a:pt x="79" y="135"/>
                    </a:cubicBezTo>
                    <a:cubicBezTo>
                      <a:pt x="78" y="134"/>
                      <a:pt x="75" y="130"/>
                      <a:pt x="74" y="131"/>
                    </a:cubicBezTo>
                    <a:cubicBezTo>
                      <a:pt x="73" y="133"/>
                      <a:pt x="74" y="139"/>
                      <a:pt x="77" y="139"/>
                    </a:cubicBezTo>
                    <a:cubicBezTo>
                      <a:pt x="73" y="139"/>
                      <a:pt x="75" y="155"/>
                      <a:pt x="74" y="158"/>
                    </a:cubicBezTo>
                    <a:cubicBezTo>
                      <a:pt x="74" y="158"/>
                      <a:pt x="74" y="158"/>
                      <a:pt x="74" y="158"/>
                    </a:cubicBezTo>
                    <a:cubicBezTo>
                      <a:pt x="73" y="161"/>
                      <a:pt x="76" y="173"/>
                      <a:pt x="81" y="172"/>
                    </a:cubicBezTo>
                    <a:cubicBezTo>
                      <a:pt x="78" y="172"/>
                      <a:pt x="87" y="184"/>
                      <a:pt x="88" y="185"/>
                    </a:cubicBezTo>
                    <a:cubicBezTo>
                      <a:pt x="91" y="187"/>
                      <a:pt x="95" y="188"/>
                      <a:pt x="97" y="192"/>
                    </a:cubicBezTo>
                    <a:cubicBezTo>
                      <a:pt x="100" y="195"/>
                      <a:pt x="100" y="201"/>
                      <a:pt x="103" y="203"/>
                    </a:cubicBezTo>
                    <a:cubicBezTo>
                      <a:pt x="102" y="206"/>
                      <a:pt x="108" y="210"/>
                      <a:pt x="108" y="214"/>
                    </a:cubicBezTo>
                    <a:cubicBezTo>
                      <a:pt x="108" y="214"/>
                      <a:pt x="107" y="214"/>
                      <a:pt x="107" y="215"/>
                    </a:cubicBezTo>
                    <a:cubicBezTo>
                      <a:pt x="108" y="218"/>
                      <a:pt x="113" y="218"/>
                      <a:pt x="115" y="221"/>
                    </a:cubicBezTo>
                    <a:cubicBezTo>
                      <a:pt x="116" y="223"/>
                      <a:pt x="115" y="228"/>
                      <a:pt x="118" y="227"/>
                    </a:cubicBezTo>
                    <a:cubicBezTo>
                      <a:pt x="118" y="222"/>
                      <a:pt x="115" y="216"/>
                      <a:pt x="112" y="212"/>
                    </a:cubicBezTo>
                    <a:cubicBezTo>
                      <a:pt x="110" y="209"/>
                      <a:pt x="109" y="207"/>
                      <a:pt x="108" y="204"/>
                    </a:cubicBezTo>
                    <a:cubicBezTo>
                      <a:pt x="106" y="202"/>
                      <a:pt x="106" y="199"/>
                      <a:pt x="105" y="197"/>
                    </a:cubicBezTo>
                    <a:cubicBezTo>
                      <a:pt x="106" y="197"/>
                      <a:pt x="112" y="199"/>
                      <a:pt x="111" y="200"/>
                    </a:cubicBezTo>
                    <a:cubicBezTo>
                      <a:pt x="109" y="205"/>
                      <a:pt x="119" y="214"/>
                      <a:pt x="122" y="217"/>
                    </a:cubicBezTo>
                    <a:cubicBezTo>
                      <a:pt x="123" y="218"/>
                      <a:pt x="128" y="225"/>
                      <a:pt x="125" y="225"/>
                    </a:cubicBezTo>
                    <a:cubicBezTo>
                      <a:pt x="129" y="225"/>
                      <a:pt x="133" y="230"/>
                      <a:pt x="135" y="233"/>
                    </a:cubicBezTo>
                    <a:cubicBezTo>
                      <a:pt x="137" y="236"/>
                      <a:pt x="136" y="241"/>
                      <a:pt x="138" y="245"/>
                    </a:cubicBezTo>
                    <a:cubicBezTo>
                      <a:pt x="139" y="250"/>
                      <a:pt x="146" y="252"/>
                      <a:pt x="150" y="255"/>
                    </a:cubicBezTo>
                    <a:cubicBezTo>
                      <a:pt x="154" y="256"/>
                      <a:pt x="157" y="259"/>
                      <a:pt x="160" y="260"/>
                    </a:cubicBezTo>
                    <a:cubicBezTo>
                      <a:pt x="166" y="262"/>
                      <a:pt x="167" y="260"/>
                      <a:pt x="171" y="260"/>
                    </a:cubicBezTo>
                    <a:cubicBezTo>
                      <a:pt x="178" y="259"/>
                      <a:pt x="179" y="266"/>
                      <a:pt x="184" y="269"/>
                    </a:cubicBezTo>
                    <a:cubicBezTo>
                      <a:pt x="187" y="270"/>
                      <a:pt x="194" y="273"/>
                      <a:pt x="198" y="271"/>
                    </a:cubicBezTo>
                    <a:cubicBezTo>
                      <a:pt x="196" y="272"/>
                      <a:pt x="203" y="282"/>
                      <a:pt x="204" y="283"/>
                    </a:cubicBezTo>
                    <a:cubicBezTo>
                      <a:pt x="206" y="286"/>
                      <a:pt x="210" y="287"/>
                      <a:pt x="213" y="290"/>
                    </a:cubicBezTo>
                    <a:cubicBezTo>
                      <a:pt x="213" y="290"/>
                      <a:pt x="214" y="289"/>
                      <a:pt x="214" y="288"/>
                    </a:cubicBezTo>
                    <a:cubicBezTo>
                      <a:pt x="213" y="291"/>
                      <a:pt x="218" y="296"/>
                      <a:pt x="221" y="296"/>
                    </a:cubicBezTo>
                    <a:cubicBezTo>
                      <a:pt x="223" y="295"/>
                      <a:pt x="224" y="290"/>
                      <a:pt x="224" y="288"/>
                    </a:cubicBezTo>
                    <a:cubicBezTo>
                      <a:pt x="219" y="290"/>
                      <a:pt x="215" y="288"/>
                      <a:pt x="212" y="283"/>
                    </a:cubicBezTo>
                    <a:cubicBezTo>
                      <a:pt x="211" y="282"/>
                      <a:pt x="207" y="275"/>
                      <a:pt x="211" y="275"/>
                    </a:cubicBezTo>
                    <a:cubicBezTo>
                      <a:pt x="216" y="275"/>
                      <a:pt x="212" y="271"/>
                      <a:pt x="212" y="268"/>
                    </a:cubicBezTo>
                    <a:cubicBezTo>
                      <a:pt x="211" y="264"/>
                      <a:pt x="208" y="262"/>
                      <a:pt x="206" y="259"/>
                    </a:cubicBezTo>
                    <a:cubicBezTo>
                      <a:pt x="205" y="262"/>
                      <a:pt x="200" y="261"/>
                      <a:pt x="198" y="259"/>
                    </a:cubicBezTo>
                    <a:cubicBezTo>
                      <a:pt x="198" y="259"/>
                      <a:pt x="197" y="261"/>
                      <a:pt x="197" y="262"/>
                    </a:cubicBezTo>
                    <a:cubicBezTo>
                      <a:pt x="196" y="262"/>
                      <a:pt x="195" y="262"/>
                      <a:pt x="194" y="261"/>
                    </a:cubicBezTo>
                    <a:cubicBezTo>
                      <a:pt x="194" y="258"/>
                      <a:pt x="194" y="255"/>
                      <a:pt x="195" y="251"/>
                    </a:cubicBezTo>
                    <a:cubicBezTo>
                      <a:pt x="196" y="247"/>
                      <a:pt x="205" y="238"/>
                      <a:pt x="194" y="239"/>
                    </a:cubicBezTo>
                    <a:cubicBezTo>
                      <a:pt x="190" y="239"/>
                      <a:pt x="188" y="240"/>
                      <a:pt x="187" y="244"/>
                    </a:cubicBezTo>
                    <a:cubicBezTo>
                      <a:pt x="186" y="247"/>
                      <a:pt x="186" y="249"/>
                      <a:pt x="183" y="251"/>
                    </a:cubicBezTo>
                    <a:cubicBezTo>
                      <a:pt x="181" y="252"/>
                      <a:pt x="173" y="251"/>
                      <a:pt x="171" y="250"/>
                    </a:cubicBezTo>
                    <a:cubicBezTo>
                      <a:pt x="166" y="247"/>
                      <a:pt x="163" y="239"/>
                      <a:pt x="163" y="234"/>
                    </a:cubicBezTo>
                    <a:cubicBezTo>
                      <a:pt x="163" y="227"/>
                      <a:pt x="166" y="221"/>
                      <a:pt x="163" y="215"/>
                    </a:cubicBezTo>
                    <a:cubicBezTo>
                      <a:pt x="164" y="213"/>
                      <a:pt x="166" y="211"/>
                      <a:pt x="168" y="210"/>
                    </a:cubicBezTo>
                    <a:cubicBezTo>
                      <a:pt x="169" y="209"/>
                      <a:pt x="171" y="210"/>
                      <a:pt x="172" y="207"/>
                    </a:cubicBezTo>
                    <a:cubicBezTo>
                      <a:pt x="171" y="207"/>
                      <a:pt x="170" y="206"/>
                      <a:pt x="170" y="206"/>
                    </a:cubicBezTo>
                    <a:cubicBezTo>
                      <a:pt x="173" y="208"/>
                      <a:pt x="180" y="203"/>
                      <a:pt x="184" y="206"/>
                    </a:cubicBezTo>
                    <a:cubicBezTo>
                      <a:pt x="186" y="207"/>
                      <a:pt x="188" y="208"/>
                      <a:pt x="189" y="205"/>
                    </a:cubicBezTo>
                    <a:cubicBezTo>
                      <a:pt x="189" y="205"/>
                      <a:pt x="187" y="202"/>
                      <a:pt x="188" y="200"/>
                    </a:cubicBezTo>
                    <a:cubicBezTo>
                      <a:pt x="189" y="204"/>
                      <a:pt x="192" y="205"/>
                      <a:pt x="196" y="202"/>
                    </a:cubicBezTo>
                    <a:cubicBezTo>
                      <a:pt x="197" y="203"/>
                      <a:pt x="201" y="203"/>
                      <a:pt x="204" y="204"/>
                    </a:cubicBezTo>
                    <a:cubicBezTo>
                      <a:pt x="207" y="206"/>
                      <a:pt x="207" y="209"/>
                      <a:pt x="211" y="205"/>
                    </a:cubicBezTo>
                    <a:cubicBezTo>
                      <a:pt x="213" y="208"/>
                      <a:pt x="213" y="208"/>
                      <a:pt x="214" y="211"/>
                    </a:cubicBezTo>
                    <a:cubicBezTo>
                      <a:pt x="214" y="214"/>
                      <a:pt x="216" y="221"/>
                      <a:pt x="218" y="222"/>
                    </a:cubicBezTo>
                    <a:cubicBezTo>
                      <a:pt x="224" y="225"/>
                      <a:pt x="222" y="217"/>
                      <a:pt x="222" y="214"/>
                    </a:cubicBezTo>
                    <a:cubicBezTo>
                      <a:pt x="222" y="213"/>
                      <a:pt x="222" y="205"/>
                      <a:pt x="221" y="205"/>
                    </a:cubicBezTo>
                    <a:cubicBezTo>
                      <a:pt x="213" y="203"/>
                      <a:pt x="216" y="197"/>
                      <a:pt x="221" y="193"/>
                    </a:cubicBezTo>
                    <a:cubicBezTo>
                      <a:pt x="222" y="192"/>
                      <a:pt x="227" y="190"/>
                      <a:pt x="230" y="188"/>
                    </a:cubicBezTo>
                    <a:cubicBezTo>
                      <a:pt x="232" y="186"/>
                      <a:pt x="235" y="183"/>
                      <a:pt x="234" y="179"/>
                    </a:cubicBezTo>
                    <a:cubicBezTo>
                      <a:pt x="235" y="179"/>
                      <a:pt x="236" y="178"/>
                      <a:pt x="236" y="177"/>
                    </a:cubicBezTo>
                    <a:cubicBezTo>
                      <a:pt x="236" y="177"/>
                      <a:pt x="233" y="174"/>
                      <a:pt x="232" y="175"/>
                    </a:cubicBezTo>
                    <a:cubicBezTo>
                      <a:pt x="234" y="174"/>
                      <a:pt x="234" y="172"/>
                      <a:pt x="233" y="171"/>
                    </a:cubicBezTo>
                    <a:cubicBezTo>
                      <a:pt x="235" y="169"/>
                      <a:pt x="234" y="166"/>
                      <a:pt x="236" y="165"/>
                    </a:cubicBezTo>
                    <a:cubicBezTo>
                      <a:pt x="239" y="169"/>
                      <a:pt x="245" y="165"/>
                      <a:pt x="242" y="162"/>
                    </a:cubicBezTo>
                    <a:cubicBezTo>
                      <a:pt x="244" y="158"/>
                      <a:pt x="250" y="160"/>
                      <a:pt x="252" y="157"/>
                    </a:cubicBezTo>
                    <a:cubicBezTo>
                      <a:pt x="255" y="158"/>
                      <a:pt x="253" y="153"/>
                      <a:pt x="255" y="150"/>
                    </a:cubicBezTo>
                    <a:cubicBezTo>
                      <a:pt x="256" y="148"/>
                      <a:pt x="259" y="148"/>
                      <a:pt x="262" y="147"/>
                    </a:cubicBezTo>
                    <a:cubicBezTo>
                      <a:pt x="262" y="147"/>
                      <a:pt x="268" y="143"/>
                      <a:pt x="266" y="143"/>
                    </a:cubicBezTo>
                    <a:cubicBezTo>
                      <a:pt x="270" y="144"/>
                      <a:pt x="279" y="139"/>
                      <a:pt x="272" y="135"/>
                    </a:cubicBezTo>
                    <a:cubicBezTo>
                      <a:pt x="273" y="133"/>
                      <a:pt x="270" y="132"/>
                      <a:pt x="268" y="132"/>
                    </a:cubicBezTo>
                    <a:cubicBezTo>
                      <a:pt x="269" y="131"/>
                      <a:pt x="272" y="132"/>
                      <a:pt x="273" y="131"/>
                    </a:cubicBezTo>
                    <a:cubicBezTo>
                      <a:pt x="276" y="129"/>
                      <a:pt x="274" y="128"/>
                      <a:pt x="271" y="127"/>
                    </a:cubicBezTo>
                    <a:cubicBezTo>
                      <a:pt x="268" y="126"/>
                      <a:pt x="263" y="128"/>
                      <a:pt x="261" y="130"/>
                    </a:cubicBezTo>
                    <a:cubicBezTo>
                      <a:pt x="259" y="132"/>
                      <a:pt x="257" y="134"/>
                      <a:pt x="255" y="135"/>
                    </a:cubicBezTo>
                    <a:close/>
                    <a:moveTo>
                      <a:pt x="308" y="302"/>
                    </a:moveTo>
                    <a:cubicBezTo>
                      <a:pt x="306" y="301"/>
                      <a:pt x="303" y="301"/>
                      <a:pt x="301" y="300"/>
                    </a:cubicBezTo>
                    <a:cubicBezTo>
                      <a:pt x="299" y="300"/>
                      <a:pt x="298" y="299"/>
                      <a:pt x="295" y="298"/>
                    </a:cubicBezTo>
                    <a:cubicBezTo>
                      <a:pt x="296" y="293"/>
                      <a:pt x="290" y="292"/>
                      <a:pt x="287" y="289"/>
                    </a:cubicBezTo>
                    <a:cubicBezTo>
                      <a:pt x="284" y="287"/>
                      <a:pt x="282" y="284"/>
                      <a:pt x="277" y="285"/>
                    </a:cubicBezTo>
                    <a:cubicBezTo>
                      <a:pt x="276" y="285"/>
                      <a:pt x="271" y="287"/>
                      <a:pt x="272" y="288"/>
                    </a:cubicBezTo>
                    <a:cubicBezTo>
                      <a:pt x="269" y="285"/>
                      <a:pt x="268" y="284"/>
                      <a:pt x="263" y="282"/>
                    </a:cubicBezTo>
                    <a:cubicBezTo>
                      <a:pt x="259" y="281"/>
                      <a:pt x="257" y="276"/>
                      <a:pt x="253" y="281"/>
                    </a:cubicBezTo>
                    <a:cubicBezTo>
                      <a:pt x="251" y="283"/>
                      <a:pt x="252" y="286"/>
                      <a:pt x="251" y="288"/>
                    </a:cubicBezTo>
                    <a:cubicBezTo>
                      <a:pt x="247" y="285"/>
                      <a:pt x="254" y="282"/>
                      <a:pt x="251" y="279"/>
                    </a:cubicBezTo>
                    <a:cubicBezTo>
                      <a:pt x="248" y="275"/>
                      <a:pt x="243" y="281"/>
                      <a:pt x="240" y="282"/>
                    </a:cubicBezTo>
                    <a:cubicBezTo>
                      <a:pt x="239" y="284"/>
                      <a:pt x="237" y="284"/>
                      <a:pt x="236" y="286"/>
                    </a:cubicBezTo>
                    <a:cubicBezTo>
                      <a:pt x="235" y="287"/>
                      <a:pt x="234" y="290"/>
                      <a:pt x="233" y="291"/>
                    </a:cubicBezTo>
                    <a:cubicBezTo>
                      <a:pt x="233" y="289"/>
                      <a:pt x="228" y="290"/>
                      <a:pt x="228" y="288"/>
                    </a:cubicBezTo>
                    <a:cubicBezTo>
                      <a:pt x="229" y="294"/>
                      <a:pt x="229" y="301"/>
                      <a:pt x="230" y="307"/>
                    </a:cubicBezTo>
                    <a:cubicBezTo>
                      <a:pt x="231" y="310"/>
                      <a:pt x="230" y="316"/>
                      <a:pt x="227" y="319"/>
                    </a:cubicBezTo>
                    <a:cubicBezTo>
                      <a:pt x="224" y="321"/>
                      <a:pt x="221" y="324"/>
                      <a:pt x="220" y="329"/>
                    </a:cubicBezTo>
                    <a:cubicBezTo>
                      <a:pt x="220" y="332"/>
                      <a:pt x="220" y="334"/>
                      <a:pt x="223" y="335"/>
                    </a:cubicBezTo>
                    <a:cubicBezTo>
                      <a:pt x="223" y="339"/>
                      <a:pt x="219" y="342"/>
                      <a:pt x="219" y="346"/>
                    </a:cubicBezTo>
                    <a:cubicBezTo>
                      <a:pt x="219" y="346"/>
                      <a:pt x="220" y="348"/>
                      <a:pt x="220" y="350"/>
                    </a:cubicBezTo>
                    <a:cubicBezTo>
                      <a:pt x="254" y="344"/>
                      <a:pt x="285" y="327"/>
                      <a:pt x="308" y="30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42431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id="{F3A5B513-53EF-4889-B51C-F0AA32DEDBB0}"/>
              </a:ext>
            </a:extLst>
          </p:cNvPr>
          <p:cNvGrpSpPr/>
          <p:nvPr/>
        </p:nvGrpSpPr>
        <p:grpSpPr>
          <a:xfrm>
            <a:off x="0" y="0"/>
            <a:ext cx="12190413" cy="1181100"/>
            <a:chOff x="0" y="0"/>
            <a:chExt cx="12190413" cy="1181100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0AFA6600-CF8B-466D-ABCC-8740AD5E811E}"/>
                </a:ext>
              </a:extLst>
            </p:cNvPr>
            <p:cNvSpPr/>
            <p:nvPr/>
          </p:nvSpPr>
          <p:spPr>
            <a:xfrm>
              <a:off x="0" y="0"/>
              <a:ext cx="12190413" cy="1181100"/>
            </a:xfrm>
            <a:prstGeom prst="rect">
              <a:avLst/>
            </a:prstGeom>
            <a:solidFill>
              <a:srgbClr val="0086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TextBox 8">
              <a:extLst>
                <a:ext uri="{FF2B5EF4-FFF2-40B4-BE49-F238E27FC236}">
                  <a16:creationId xmlns:a16="http://schemas.microsoft.com/office/drawing/2014/main" id="{13DBA660-C22A-4E93-9E1C-33D2B617F9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57856" y="271311"/>
              <a:ext cx="3255323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加入标题描述</a:t>
              </a:r>
            </a:p>
          </p:txBody>
        </p:sp>
        <p:sp>
          <p:nvSpPr>
            <p:cNvPr id="8" name="TextBox 8">
              <a:extLst>
                <a:ext uri="{FF2B5EF4-FFF2-40B4-BE49-F238E27FC236}">
                  <a16:creationId xmlns:a16="http://schemas.microsoft.com/office/drawing/2014/main" id="{9B913B7B-01D2-4B04-A373-3570557D07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57857" y="750310"/>
              <a:ext cx="3255323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/>
            <a:p>
              <a:pPr algn="ctr" eaLnBrk="1" hangingPunct="1"/>
              <a:r>
                <a:rPr lang="en-US" altLang="zh-CN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9" name="Rectangle 29">
            <a:extLst>
              <a:ext uri="{FF2B5EF4-FFF2-40B4-BE49-F238E27FC236}">
                <a16:creationId xmlns:a16="http://schemas.microsoft.com/office/drawing/2014/main" id="{4DAD8195-6B64-4EED-A687-E48BA3E699EB}"/>
              </a:ext>
            </a:extLst>
          </p:cNvPr>
          <p:cNvSpPr/>
          <p:nvPr/>
        </p:nvSpPr>
        <p:spPr>
          <a:xfrm>
            <a:off x="462531" y="4402430"/>
            <a:ext cx="3297865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Marketing &amp; Social</a:t>
            </a:r>
          </a:p>
          <a:p>
            <a:pPr algn="r">
              <a:lnSpc>
                <a:spcPct val="13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Assertively unleash flexible technology whereas equity invested internal or "organic" sources. Collaboratively disintermediate maintainable leadership.</a:t>
            </a:r>
          </a:p>
        </p:txBody>
      </p:sp>
      <p:sp>
        <p:nvSpPr>
          <p:cNvPr id="10" name="Oval 30">
            <a:extLst>
              <a:ext uri="{FF2B5EF4-FFF2-40B4-BE49-F238E27FC236}">
                <a16:creationId xmlns:a16="http://schemas.microsoft.com/office/drawing/2014/main" id="{150C5371-F119-4A30-9511-882F450752B5}"/>
              </a:ext>
            </a:extLst>
          </p:cNvPr>
          <p:cNvSpPr/>
          <p:nvPr/>
        </p:nvSpPr>
        <p:spPr>
          <a:xfrm>
            <a:off x="2028612" y="5562108"/>
            <a:ext cx="118872" cy="118872"/>
          </a:xfrm>
          <a:prstGeom prst="ellipse">
            <a:avLst/>
          </a:prstGeom>
          <a:solidFill>
            <a:srgbClr val="DE51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Oval 31">
            <a:extLst>
              <a:ext uri="{FF2B5EF4-FFF2-40B4-BE49-F238E27FC236}">
                <a16:creationId xmlns:a16="http://schemas.microsoft.com/office/drawing/2014/main" id="{F0C3D873-49B0-45B6-BC3B-1D7BBED3726D}"/>
              </a:ext>
            </a:extLst>
          </p:cNvPr>
          <p:cNvSpPr/>
          <p:nvPr/>
        </p:nvSpPr>
        <p:spPr>
          <a:xfrm>
            <a:off x="2245724" y="5562108"/>
            <a:ext cx="118872" cy="118872"/>
          </a:xfrm>
          <a:prstGeom prst="ellipse">
            <a:avLst/>
          </a:prstGeom>
          <a:solidFill>
            <a:srgbClr val="DE51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Oval 32">
            <a:extLst>
              <a:ext uri="{FF2B5EF4-FFF2-40B4-BE49-F238E27FC236}">
                <a16:creationId xmlns:a16="http://schemas.microsoft.com/office/drawing/2014/main" id="{D4FE5B58-EA84-4A21-8250-762DAEEB507E}"/>
              </a:ext>
            </a:extLst>
          </p:cNvPr>
          <p:cNvSpPr/>
          <p:nvPr/>
        </p:nvSpPr>
        <p:spPr>
          <a:xfrm>
            <a:off x="2462836" y="5562108"/>
            <a:ext cx="118872" cy="118872"/>
          </a:xfrm>
          <a:prstGeom prst="ellipse">
            <a:avLst/>
          </a:prstGeom>
          <a:solidFill>
            <a:srgbClr val="DE51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Oval 33">
            <a:extLst>
              <a:ext uri="{FF2B5EF4-FFF2-40B4-BE49-F238E27FC236}">
                <a16:creationId xmlns:a16="http://schemas.microsoft.com/office/drawing/2014/main" id="{B9C6D8D5-F17D-49B1-BCBB-B8896B88C426}"/>
              </a:ext>
            </a:extLst>
          </p:cNvPr>
          <p:cNvSpPr/>
          <p:nvPr/>
        </p:nvSpPr>
        <p:spPr>
          <a:xfrm>
            <a:off x="2679948" y="5562108"/>
            <a:ext cx="118872" cy="118872"/>
          </a:xfrm>
          <a:prstGeom prst="ellipse">
            <a:avLst/>
          </a:prstGeom>
          <a:solidFill>
            <a:srgbClr val="DE51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Oval 34">
            <a:extLst>
              <a:ext uri="{FF2B5EF4-FFF2-40B4-BE49-F238E27FC236}">
                <a16:creationId xmlns:a16="http://schemas.microsoft.com/office/drawing/2014/main" id="{B4BB9003-781F-4324-B69B-4DADE4180D57}"/>
              </a:ext>
            </a:extLst>
          </p:cNvPr>
          <p:cNvSpPr/>
          <p:nvPr/>
        </p:nvSpPr>
        <p:spPr>
          <a:xfrm>
            <a:off x="2897060" y="5562108"/>
            <a:ext cx="118872" cy="118872"/>
          </a:xfrm>
          <a:prstGeom prst="ellipse">
            <a:avLst/>
          </a:prstGeom>
          <a:solidFill>
            <a:srgbClr val="DE51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Oval 35">
            <a:extLst>
              <a:ext uri="{FF2B5EF4-FFF2-40B4-BE49-F238E27FC236}">
                <a16:creationId xmlns:a16="http://schemas.microsoft.com/office/drawing/2014/main" id="{3A3BB693-26F1-4D41-8C4D-0A53B4F7CD63}"/>
              </a:ext>
            </a:extLst>
          </p:cNvPr>
          <p:cNvSpPr/>
          <p:nvPr/>
        </p:nvSpPr>
        <p:spPr>
          <a:xfrm>
            <a:off x="3114172" y="5562108"/>
            <a:ext cx="118872" cy="118872"/>
          </a:xfrm>
          <a:prstGeom prst="ellipse">
            <a:avLst/>
          </a:prstGeom>
          <a:solidFill>
            <a:srgbClr val="DE51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Oval 36">
            <a:extLst>
              <a:ext uri="{FF2B5EF4-FFF2-40B4-BE49-F238E27FC236}">
                <a16:creationId xmlns:a16="http://schemas.microsoft.com/office/drawing/2014/main" id="{E72BA8E8-A56C-4A8D-841A-2479426AFC2B}"/>
              </a:ext>
            </a:extLst>
          </p:cNvPr>
          <p:cNvSpPr/>
          <p:nvPr/>
        </p:nvSpPr>
        <p:spPr>
          <a:xfrm>
            <a:off x="3331284" y="5562108"/>
            <a:ext cx="118872" cy="118872"/>
          </a:xfrm>
          <a:prstGeom prst="ellipse">
            <a:avLst/>
          </a:prstGeom>
          <a:solidFill>
            <a:srgbClr val="DE51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TextBox 39">
            <a:extLst>
              <a:ext uri="{FF2B5EF4-FFF2-40B4-BE49-F238E27FC236}">
                <a16:creationId xmlns:a16="http://schemas.microsoft.com/office/drawing/2014/main" id="{EEB59777-DA9C-475A-804A-AEB12C40100F}"/>
              </a:ext>
            </a:extLst>
          </p:cNvPr>
          <p:cNvSpPr txBox="1"/>
          <p:nvPr/>
        </p:nvSpPr>
        <p:spPr>
          <a:xfrm>
            <a:off x="1424310" y="5475350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70%</a:t>
            </a:r>
          </a:p>
        </p:txBody>
      </p:sp>
      <p:sp>
        <p:nvSpPr>
          <p:cNvPr id="18" name="Rectangle 39">
            <a:extLst>
              <a:ext uri="{FF2B5EF4-FFF2-40B4-BE49-F238E27FC236}">
                <a16:creationId xmlns:a16="http://schemas.microsoft.com/office/drawing/2014/main" id="{B000E836-C8C7-4E9E-8456-14DFB4633A8A}"/>
              </a:ext>
            </a:extLst>
          </p:cNvPr>
          <p:cNvSpPr/>
          <p:nvPr/>
        </p:nvSpPr>
        <p:spPr>
          <a:xfrm>
            <a:off x="8376477" y="2301229"/>
            <a:ext cx="3297865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&amp; Image</a:t>
            </a:r>
          </a:p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Assertively unleash flexible technology whereas equity invested internal or "organic" sources. Collaboratively disintermediate maintainable leadership.</a:t>
            </a:r>
          </a:p>
        </p:txBody>
      </p:sp>
      <p:sp>
        <p:nvSpPr>
          <p:cNvPr id="19" name="Oval 40">
            <a:extLst>
              <a:ext uri="{FF2B5EF4-FFF2-40B4-BE49-F238E27FC236}">
                <a16:creationId xmlns:a16="http://schemas.microsoft.com/office/drawing/2014/main" id="{4BABE8EB-C54B-423F-BB31-9C7CC32703E1}"/>
              </a:ext>
            </a:extLst>
          </p:cNvPr>
          <p:cNvSpPr/>
          <p:nvPr/>
        </p:nvSpPr>
        <p:spPr>
          <a:xfrm>
            <a:off x="8980779" y="3459894"/>
            <a:ext cx="118872" cy="118872"/>
          </a:xfrm>
          <a:prstGeom prst="ellipse">
            <a:avLst/>
          </a:prstGeom>
          <a:solidFill>
            <a:srgbClr val="DE51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Oval 41">
            <a:extLst>
              <a:ext uri="{FF2B5EF4-FFF2-40B4-BE49-F238E27FC236}">
                <a16:creationId xmlns:a16="http://schemas.microsoft.com/office/drawing/2014/main" id="{B43494A1-72A2-47CB-BDCB-82783BA16A80}"/>
              </a:ext>
            </a:extLst>
          </p:cNvPr>
          <p:cNvSpPr/>
          <p:nvPr/>
        </p:nvSpPr>
        <p:spPr>
          <a:xfrm>
            <a:off x="9197891" y="3459894"/>
            <a:ext cx="118872" cy="118872"/>
          </a:xfrm>
          <a:prstGeom prst="ellipse">
            <a:avLst/>
          </a:prstGeom>
          <a:solidFill>
            <a:srgbClr val="DE51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Oval 42">
            <a:extLst>
              <a:ext uri="{FF2B5EF4-FFF2-40B4-BE49-F238E27FC236}">
                <a16:creationId xmlns:a16="http://schemas.microsoft.com/office/drawing/2014/main" id="{A8D53CE6-06AA-4513-A67C-AF04029A4B4E}"/>
              </a:ext>
            </a:extLst>
          </p:cNvPr>
          <p:cNvSpPr/>
          <p:nvPr/>
        </p:nvSpPr>
        <p:spPr>
          <a:xfrm>
            <a:off x="9415003" y="3459894"/>
            <a:ext cx="118872" cy="118872"/>
          </a:xfrm>
          <a:prstGeom prst="ellipse">
            <a:avLst/>
          </a:prstGeom>
          <a:solidFill>
            <a:srgbClr val="DE51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" name="Oval 43">
            <a:extLst>
              <a:ext uri="{FF2B5EF4-FFF2-40B4-BE49-F238E27FC236}">
                <a16:creationId xmlns:a16="http://schemas.microsoft.com/office/drawing/2014/main" id="{A86B7AAA-2EB4-4CB2-9106-FB5C5D84840A}"/>
              </a:ext>
            </a:extLst>
          </p:cNvPr>
          <p:cNvSpPr/>
          <p:nvPr/>
        </p:nvSpPr>
        <p:spPr>
          <a:xfrm>
            <a:off x="9632115" y="3459894"/>
            <a:ext cx="118872" cy="118872"/>
          </a:xfrm>
          <a:prstGeom prst="ellipse">
            <a:avLst/>
          </a:prstGeom>
          <a:solidFill>
            <a:srgbClr val="DE51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" name="Oval 44">
            <a:extLst>
              <a:ext uri="{FF2B5EF4-FFF2-40B4-BE49-F238E27FC236}">
                <a16:creationId xmlns:a16="http://schemas.microsoft.com/office/drawing/2014/main" id="{7918548B-6917-47DB-BD53-2C3264842DE4}"/>
              </a:ext>
            </a:extLst>
          </p:cNvPr>
          <p:cNvSpPr/>
          <p:nvPr/>
        </p:nvSpPr>
        <p:spPr>
          <a:xfrm>
            <a:off x="9849227" y="3459894"/>
            <a:ext cx="118872" cy="118872"/>
          </a:xfrm>
          <a:prstGeom prst="ellipse">
            <a:avLst/>
          </a:prstGeom>
          <a:solidFill>
            <a:srgbClr val="DE51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" name="Oval 45">
            <a:extLst>
              <a:ext uri="{FF2B5EF4-FFF2-40B4-BE49-F238E27FC236}">
                <a16:creationId xmlns:a16="http://schemas.microsoft.com/office/drawing/2014/main" id="{AEEA8E6A-D09E-4C3A-92E9-B1483DD24F25}"/>
              </a:ext>
            </a:extLst>
          </p:cNvPr>
          <p:cNvSpPr/>
          <p:nvPr/>
        </p:nvSpPr>
        <p:spPr>
          <a:xfrm>
            <a:off x="10066339" y="3459894"/>
            <a:ext cx="118872" cy="118872"/>
          </a:xfrm>
          <a:prstGeom prst="ellipse">
            <a:avLst/>
          </a:prstGeom>
          <a:solidFill>
            <a:srgbClr val="DE51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5" name="Oval 46">
            <a:extLst>
              <a:ext uri="{FF2B5EF4-FFF2-40B4-BE49-F238E27FC236}">
                <a16:creationId xmlns:a16="http://schemas.microsoft.com/office/drawing/2014/main" id="{842C4C75-8EFC-45FE-92EE-4599108B7ACB}"/>
              </a:ext>
            </a:extLst>
          </p:cNvPr>
          <p:cNvSpPr/>
          <p:nvPr/>
        </p:nvSpPr>
        <p:spPr>
          <a:xfrm>
            <a:off x="10283451" y="3459894"/>
            <a:ext cx="118872" cy="118872"/>
          </a:xfrm>
          <a:prstGeom prst="ellipse">
            <a:avLst/>
          </a:prstGeom>
          <a:solidFill>
            <a:srgbClr val="DE51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6" name="Oval 47">
            <a:extLst>
              <a:ext uri="{FF2B5EF4-FFF2-40B4-BE49-F238E27FC236}">
                <a16:creationId xmlns:a16="http://schemas.microsoft.com/office/drawing/2014/main" id="{F02A3290-DB3A-41B4-ACDF-D2DE8B83A011}"/>
              </a:ext>
            </a:extLst>
          </p:cNvPr>
          <p:cNvSpPr/>
          <p:nvPr/>
        </p:nvSpPr>
        <p:spPr>
          <a:xfrm>
            <a:off x="10500565" y="3459894"/>
            <a:ext cx="118872" cy="118872"/>
          </a:xfrm>
          <a:prstGeom prst="ellipse">
            <a:avLst/>
          </a:prstGeom>
          <a:solidFill>
            <a:srgbClr val="DE51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7" name="TextBox 49">
            <a:extLst>
              <a:ext uri="{FF2B5EF4-FFF2-40B4-BE49-F238E27FC236}">
                <a16:creationId xmlns:a16="http://schemas.microsoft.com/office/drawing/2014/main" id="{B9F7FB92-F124-4FD1-9E54-C5778C3C7606}"/>
              </a:ext>
            </a:extLst>
          </p:cNvPr>
          <p:cNvSpPr txBox="1"/>
          <p:nvPr/>
        </p:nvSpPr>
        <p:spPr>
          <a:xfrm>
            <a:off x="8376477" y="3373136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30%</a:t>
            </a:r>
          </a:p>
        </p:txBody>
      </p:sp>
      <p:sp>
        <p:nvSpPr>
          <p:cNvPr id="28" name="Rectangle 39">
            <a:extLst>
              <a:ext uri="{FF2B5EF4-FFF2-40B4-BE49-F238E27FC236}">
                <a16:creationId xmlns:a16="http://schemas.microsoft.com/office/drawing/2014/main" id="{109B1DC5-A5FF-4161-9E8A-04785F235E28}"/>
              </a:ext>
            </a:extLst>
          </p:cNvPr>
          <p:cNvSpPr/>
          <p:nvPr/>
        </p:nvSpPr>
        <p:spPr>
          <a:xfrm>
            <a:off x="462531" y="2391712"/>
            <a:ext cx="3297865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&amp; Image</a:t>
            </a:r>
          </a:p>
          <a:p>
            <a:pPr algn="r">
              <a:lnSpc>
                <a:spcPct val="13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Assertively unleash flexible technology whereas equity invested internal or "organic" sources. Collaboratively disintermediate maintainable leadership.</a:t>
            </a:r>
          </a:p>
        </p:txBody>
      </p:sp>
      <p:sp>
        <p:nvSpPr>
          <p:cNvPr id="29" name="Oval 40">
            <a:extLst>
              <a:ext uri="{FF2B5EF4-FFF2-40B4-BE49-F238E27FC236}">
                <a16:creationId xmlns:a16="http://schemas.microsoft.com/office/drawing/2014/main" id="{230B6B55-5135-47EF-825B-1D7D929B657C}"/>
              </a:ext>
            </a:extLst>
          </p:cNvPr>
          <p:cNvSpPr/>
          <p:nvPr/>
        </p:nvSpPr>
        <p:spPr>
          <a:xfrm>
            <a:off x="2028612" y="3551390"/>
            <a:ext cx="118872" cy="118872"/>
          </a:xfrm>
          <a:prstGeom prst="ellipse">
            <a:avLst/>
          </a:prstGeom>
          <a:solidFill>
            <a:srgbClr val="0086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" name="Oval 41">
            <a:extLst>
              <a:ext uri="{FF2B5EF4-FFF2-40B4-BE49-F238E27FC236}">
                <a16:creationId xmlns:a16="http://schemas.microsoft.com/office/drawing/2014/main" id="{1248690C-A95C-4744-B65F-84F0C8BA8F72}"/>
              </a:ext>
            </a:extLst>
          </p:cNvPr>
          <p:cNvSpPr/>
          <p:nvPr/>
        </p:nvSpPr>
        <p:spPr>
          <a:xfrm>
            <a:off x="2245724" y="3551390"/>
            <a:ext cx="118872" cy="118872"/>
          </a:xfrm>
          <a:prstGeom prst="ellipse">
            <a:avLst/>
          </a:prstGeom>
          <a:solidFill>
            <a:srgbClr val="0086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1" name="Oval 42">
            <a:extLst>
              <a:ext uri="{FF2B5EF4-FFF2-40B4-BE49-F238E27FC236}">
                <a16:creationId xmlns:a16="http://schemas.microsoft.com/office/drawing/2014/main" id="{F955BDA2-A2FA-4642-B155-E23F629FEB55}"/>
              </a:ext>
            </a:extLst>
          </p:cNvPr>
          <p:cNvSpPr/>
          <p:nvPr/>
        </p:nvSpPr>
        <p:spPr>
          <a:xfrm>
            <a:off x="2462836" y="3551390"/>
            <a:ext cx="118872" cy="118872"/>
          </a:xfrm>
          <a:prstGeom prst="ellipse">
            <a:avLst/>
          </a:prstGeom>
          <a:solidFill>
            <a:srgbClr val="0086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2" name="Oval 43">
            <a:extLst>
              <a:ext uri="{FF2B5EF4-FFF2-40B4-BE49-F238E27FC236}">
                <a16:creationId xmlns:a16="http://schemas.microsoft.com/office/drawing/2014/main" id="{5F5FDE14-D767-417F-831F-81B7230DABE5}"/>
              </a:ext>
            </a:extLst>
          </p:cNvPr>
          <p:cNvSpPr/>
          <p:nvPr/>
        </p:nvSpPr>
        <p:spPr>
          <a:xfrm>
            <a:off x="2679948" y="3551390"/>
            <a:ext cx="118872" cy="118872"/>
          </a:xfrm>
          <a:prstGeom prst="ellipse">
            <a:avLst/>
          </a:prstGeom>
          <a:solidFill>
            <a:srgbClr val="0086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3" name="Oval 44">
            <a:extLst>
              <a:ext uri="{FF2B5EF4-FFF2-40B4-BE49-F238E27FC236}">
                <a16:creationId xmlns:a16="http://schemas.microsoft.com/office/drawing/2014/main" id="{3662E165-6BA4-495A-B766-EB7EB502A331}"/>
              </a:ext>
            </a:extLst>
          </p:cNvPr>
          <p:cNvSpPr/>
          <p:nvPr/>
        </p:nvSpPr>
        <p:spPr>
          <a:xfrm>
            <a:off x="2897060" y="3551390"/>
            <a:ext cx="118872" cy="118872"/>
          </a:xfrm>
          <a:prstGeom prst="ellipse">
            <a:avLst/>
          </a:prstGeom>
          <a:solidFill>
            <a:srgbClr val="0086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4" name="Oval 45">
            <a:extLst>
              <a:ext uri="{FF2B5EF4-FFF2-40B4-BE49-F238E27FC236}">
                <a16:creationId xmlns:a16="http://schemas.microsoft.com/office/drawing/2014/main" id="{73BA602C-4E28-43F1-B913-AEA14DD5E4EF}"/>
              </a:ext>
            </a:extLst>
          </p:cNvPr>
          <p:cNvSpPr/>
          <p:nvPr/>
        </p:nvSpPr>
        <p:spPr>
          <a:xfrm>
            <a:off x="3114172" y="3551390"/>
            <a:ext cx="118872" cy="118872"/>
          </a:xfrm>
          <a:prstGeom prst="ellipse">
            <a:avLst/>
          </a:prstGeom>
          <a:solidFill>
            <a:srgbClr val="0086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5" name="Oval 46">
            <a:extLst>
              <a:ext uri="{FF2B5EF4-FFF2-40B4-BE49-F238E27FC236}">
                <a16:creationId xmlns:a16="http://schemas.microsoft.com/office/drawing/2014/main" id="{C280651F-F554-4113-BBDC-8C13C914CE02}"/>
              </a:ext>
            </a:extLst>
          </p:cNvPr>
          <p:cNvSpPr/>
          <p:nvPr/>
        </p:nvSpPr>
        <p:spPr>
          <a:xfrm>
            <a:off x="3331284" y="3551390"/>
            <a:ext cx="118872" cy="118872"/>
          </a:xfrm>
          <a:prstGeom prst="ellipse">
            <a:avLst/>
          </a:prstGeom>
          <a:solidFill>
            <a:srgbClr val="0086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6" name="TextBox 49">
            <a:extLst>
              <a:ext uri="{FF2B5EF4-FFF2-40B4-BE49-F238E27FC236}">
                <a16:creationId xmlns:a16="http://schemas.microsoft.com/office/drawing/2014/main" id="{A4C08E72-CCB4-4591-88E7-E05340E68413}"/>
              </a:ext>
            </a:extLst>
          </p:cNvPr>
          <p:cNvSpPr txBox="1"/>
          <p:nvPr/>
        </p:nvSpPr>
        <p:spPr>
          <a:xfrm>
            <a:off x="1424310" y="3464632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30%</a:t>
            </a:r>
          </a:p>
        </p:txBody>
      </p:sp>
      <p:sp>
        <p:nvSpPr>
          <p:cNvPr id="37" name="Rectangle 39">
            <a:extLst>
              <a:ext uri="{FF2B5EF4-FFF2-40B4-BE49-F238E27FC236}">
                <a16:creationId xmlns:a16="http://schemas.microsoft.com/office/drawing/2014/main" id="{77079F1D-B6A5-4D0F-BC3B-A75F2E2B3742}"/>
              </a:ext>
            </a:extLst>
          </p:cNvPr>
          <p:cNvSpPr/>
          <p:nvPr/>
        </p:nvSpPr>
        <p:spPr>
          <a:xfrm>
            <a:off x="8376477" y="4402430"/>
            <a:ext cx="3297865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&amp; Image</a:t>
            </a:r>
          </a:p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Assertively unleash flexible technology whereas equity invested internal or "organic" sources. Collaboratively disintermediate maintainable leadership.</a:t>
            </a:r>
          </a:p>
        </p:txBody>
      </p:sp>
      <p:sp>
        <p:nvSpPr>
          <p:cNvPr id="38" name="Oval 40">
            <a:extLst>
              <a:ext uri="{FF2B5EF4-FFF2-40B4-BE49-F238E27FC236}">
                <a16:creationId xmlns:a16="http://schemas.microsoft.com/office/drawing/2014/main" id="{18818A5E-8B1F-4DA1-87AF-AFDB57D98D0D}"/>
              </a:ext>
            </a:extLst>
          </p:cNvPr>
          <p:cNvSpPr/>
          <p:nvPr/>
        </p:nvSpPr>
        <p:spPr>
          <a:xfrm>
            <a:off x="8980779" y="5561095"/>
            <a:ext cx="118872" cy="118872"/>
          </a:xfrm>
          <a:prstGeom prst="ellipse">
            <a:avLst/>
          </a:prstGeom>
          <a:solidFill>
            <a:srgbClr val="0086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9" name="Oval 41">
            <a:extLst>
              <a:ext uri="{FF2B5EF4-FFF2-40B4-BE49-F238E27FC236}">
                <a16:creationId xmlns:a16="http://schemas.microsoft.com/office/drawing/2014/main" id="{1C009582-13F5-4A18-93B4-A29300766150}"/>
              </a:ext>
            </a:extLst>
          </p:cNvPr>
          <p:cNvSpPr/>
          <p:nvPr/>
        </p:nvSpPr>
        <p:spPr>
          <a:xfrm>
            <a:off x="9197891" y="5561095"/>
            <a:ext cx="118872" cy="118872"/>
          </a:xfrm>
          <a:prstGeom prst="ellipse">
            <a:avLst/>
          </a:prstGeom>
          <a:solidFill>
            <a:srgbClr val="0086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0" name="Oval 42">
            <a:extLst>
              <a:ext uri="{FF2B5EF4-FFF2-40B4-BE49-F238E27FC236}">
                <a16:creationId xmlns:a16="http://schemas.microsoft.com/office/drawing/2014/main" id="{04D49465-446D-4B59-A363-D51A342647BB}"/>
              </a:ext>
            </a:extLst>
          </p:cNvPr>
          <p:cNvSpPr/>
          <p:nvPr/>
        </p:nvSpPr>
        <p:spPr>
          <a:xfrm>
            <a:off x="9415003" y="5561095"/>
            <a:ext cx="118872" cy="118872"/>
          </a:xfrm>
          <a:prstGeom prst="ellipse">
            <a:avLst/>
          </a:prstGeom>
          <a:solidFill>
            <a:srgbClr val="0086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1" name="Oval 43">
            <a:extLst>
              <a:ext uri="{FF2B5EF4-FFF2-40B4-BE49-F238E27FC236}">
                <a16:creationId xmlns:a16="http://schemas.microsoft.com/office/drawing/2014/main" id="{F0363EB2-3156-40A5-8A0A-8627616FC52C}"/>
              </a:ext>
            </a:extLst>
          </p:cNvPr>
          <p:cNvSpPr/>
          <p:nvPr/>
        </p:nvSpPr>
        <p:spPr>
          <a:xfrm>
            <a:off x="9632115" y="5561095"/>
            <a:ext cx="118872" cy="118872"/>
          </a:xfrm>
          <a:prstGeom prst="ellipse">
            <a:avLst/>
          </a:prstGeom>
          <a:solidFill>
            <a:srgbClr val="0086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2" name="Oval 44">
            <a:extLst>
              <a:ext uri="{FF2B5EF4-FFF2-40B4-BE49-F238E27FC236}">
                <a16:creationId xmlns:a16="http://schemas.microsoft.com/office/drawing/2014/main" id="{2E9A728F-FB8C-4E87-81B0-1FE73DBA08FE}"/>
              </a:ext>
            </a:extLst>
          </p:cNvPr>
          <p:cNvSpPr/>
          <p:nvPr/>
        </p:nvSpPr>
        <p:spPr>
          <a:xfrm>
            <a:off x="9849227" y="5561095"/>
            <a:ext cx="118872" cy="118872"/>
          </a:xfrm>
          <a:prstGeom prst="ellipse">
            <a:avLst/>
          </a:prstGeom>
          <a:solidFill>
            <a:srgbClr val="0086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" name="Oval 45">
            <a:extLst>
              <a:ext uri="{FF2B5EF4-FFF2-40B4-BE49-F238E27FC236}">
                <a16:creationId xmlns:a16="http://schemas.microsoft.com/office/drawing/2014/main" id="{0D82E295-F664-4171-AC1E-A6FF6C86E25C}"/>
              </a:ext>
            </a:extLst>
          </p:cNvPr>
          <p:cNvSpPr/>
          <p:nvPr/>
        </p:nvSpPr>
        <p:spPr>
          <a:xfrm>
            <a:off x="10066339" y="5561095"/>
            <a:ext cx="118872" cy="118872"/>
          </a:xfrm>
          <a:prstGeom prst="ellipse">
            <a:avLst/>
          </a:prstGeom>
          <a:solidFill>
            <a:srgbClr val="0086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4" name="Oval 46">
            <a:extLst>
              <a:ext uri="{FF2B5EF4-FFF2-40B4-BE49-F238E27FC236}">
                <a16:creationId xmlns:a16="http://schemas.microsoft.com/office/drawing/2014/main" id="{6955C891-7200-43BB-A011-66FE0BEF996F}"/>
              </a:ext>
            </a:extLst>
          </p:cNvPr>
          <p:cNvSpPr/>
          <p:nvPr/>
        </p:nvSpPr>
        <p:spPr>
          <a:xfrm>
            <a:off x="10283451" y="5561095"/>
            <a:ext cx="118872" cy="118872"/>
          </a:xfrm>
          <a:prstGeom prst="ellipse">
            <a:avLst/>
          </a:prstGeom>
          <a:solidFill>
            <a:srgbClr val="0086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5" name="Oval 47">
            <a:extLst>
              <a:ext uri="{FF2B5EF4-FFF2-40B4-BE49-F238E27FC236}">
                <a16:creationId xmlns:a16="http://schemas.microsoft.com/office/drawing/2014/main" id="{EB1441C5-2F9D-4287-94D2-D5114CD63CBE}"/>
              </a:ext>
            </a:extLst>
          </p:cNvPr>
          <p:cNvSpPr/>
          <p:nvPr/>
        </p:nvSpPr>
        <p:spPr>
          <a:xfrm>
            <a:off x="10500565" y="5561095"/>
            <a:ext cx="118872" cy="118872"/>
          </a:xfrm>
          <a:prstGeom prst="ellipse">
            <a:avLst/>
          </a:prstGeom>
          <a:solidFill>
            <a:srgbClr val="0086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6" name="TextBox 49">
            <a:extLst>
              <a:ext uri="{FF2B5EF4-FFF2-40B4-BE49-F238E27FC236}">
                <a16:creationId xmlns:a16="http://schemas.microsoft.com/office/drawing/2014/main" id="{9254CD22-7E44-415F-896F-09607BD85876}"/>
              </a:ext>
            </a:extLst>
          </p:cNvPr>
          <p:cNvSpPr txBox="1"/>
          <p:nvPr/>
        </p:nvSpPr>
        <p:spPr>
          <a:xfrm>
            <a:off x="8376477" y="5474337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30%</a:t>
            </a:r>
          </a:p>
        </p:txBody>
      </p:sp>
      <p:grpSp>
        <p:nvGrpSpPr>
          <p:cNvPr id="47" name="组合 46">
            <a:extLst>
              <a:ext uri="{FF2B5EF4-FFF2-40B4-BE49-F238E27FC236}">
                <a16:creationId xmlns:a16="http://schemas.microsoft.com/office/drawing/2014/main" id="{B8B4BB4B-3BD2-46C9-BC1B-B82846D8480E}"/>
              </a:ext>
            </a:extLst>
          </p:cNvPr>
          <p:cNvGrpSpPr/>
          <p:nvPr/>
        </p:nvGrpSpPr>
        <p:grpSpPr>
          <a:xfrm>
            <a:off x="3521300" y="1842674"/>
            <a:ext cx="5127046" cy="4394200"/>
            <a:chOff x="2867593" y="1606550"/>
            <a:chExt cx="3615605" cy="3098800"/>
          </a:xfrm>
        </p:grpSpPr>
        <p:graphicFrame>
          <p:nvGraphicFramePr>
            <p:cNvPr id="48" name="Chart 2">
              <a:extLst>
                <a:ext uri="{FF2B5EF4-FFF2-40B4-BE49-F238E27FC236}">
                  <a16:creationId xmlns:a16="http://schemas.microsoft.com/office/drawing/2014/main" id="{ABE73DB6-AD01-429F-9AD0-036A58EC5383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253465164"/>
                </p:ext>
              </p:extLst>
            </p:nvPr>
          </p:nvGraphicFramePr>
          <p:xfrm>
            <a:off x="2867593" y="1606550"/>
            <a:ext cx="3615605" cy="30988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49" name="Freeform 35">
              <a:extLst>
                <a:ext uri="{FF2B5EF4-FFF2-40B4-BE49-F238E27FC236}">
                  <a16:creationId xmlns:a16="http://schemas.microsoft.com/office/drawing/2014/main" id="{7FECFF6A-9233-4D8F-9BCE-C4DB48C7FBF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19600" y="2800350"/>
              <a:ext cx="521619" cy="351906"/>
            </a:xfrm>
            <a:custGeom>
              <a:avLst/>
              <a:gdLst>
                <a:gd name="T0" fmla="*/ 135 w 157"/>
                <a:gd name="T1" fmla="*/ 46 h 106"/>
                <a:gd name="T2" fmla="*/ 136 w 157"/>
                <a:gd name="T3" fmla="*/ 37 h 106"/>
                <a:gd name="T4" fmla="*/ 99 w 157"/>
                <a:gd name="T5" fmla="*/ 0 h 106"/>
                <a:gd name="T6" fmla="*/ 73 w 157"/>
                <a:gd name="T7" fmla="*/ 18 h 106"/>
                <a:gd name="T8" fmla="*/ 45 w 157"/>
                <a:gd name="T9" fmla="*/ 8 h 106"/>
                <a:gd name="T10" fmla="*/ 19 w 157"/>
                <a:gd name="T11" fmla="*/ 39 h 106"/>
                <a:gd name="T12" fmla="*/ 20 w 157"/>
                <a:gd name="T13" fmla="*/ 47 h 106"/>
                <a:gd name="T14" fmla="*/ 0 w 157"/>
                <a:gd name="T15" fmla="*/ 75 h 106"/>
                <a:gd name="T16" fmla="*/ 31 w 157"/>
                <a:gd name="T17" fmla="*/ 106 h 106"/>
                <a:gd name="T18" fmla="*/ 126 w 157"/>
                <a:gd name="T19" fmla="*/ 106 h 106"/>
                <a:gd name="T20" fmla="*/ 157 w 157"/>
                <a:gd name="T21" fmla="*/ 75 h 106"/>
                <a:gd name="T22" fmla="*/ 135 w 157"/>
                <a:gd name="T23" fmla="*/ 46 h 106"/>
                <a:gd name="T24" fmla="*/ 120 w 157"/>
                <a:gd name="T25" fmla="*/ 100 h 106"/>
                <a:gd name="T26" fmla="*/ 79 w 157"/>
                <a:gd name="T27" fmla="*/ 100 h 106"/>
                <a:gd name="T28" fmla="*/ 103 w 157"/>
                <a:gd name="T29" fmla="*/ 75 h 106"/>
                <a:gd name="T30" fmla="*/ 102 w 157"/>
                <a:gd name="T31" fmla="*/ 72 h 106"/>
                <a:gd name="T32" fmla="*/ 92 w 157"/>
                <a:gd name="T33" fmla="*/ 72 h 106"/>
                <a:gd name="T34" fmla="*/ 92 w 157"/>
                <a:gd name="T35" fmla="*/ 68 h 106"/>
                <a:gd name="T36" fmla="*/ 92 w 157"/>
                <a:gd name="T37" fmla="*/ 37 h 106"/>
                <a:gd name="T38" fmla="*/ 90 w 157"/>
                <a:gd name="T39" fmla="*/ 35 h 106"/>
                <a:gd name="T40" fmla="*/ 64 w 157"/>
                <a:gd name="T41" fmla="*/ 35 h 106"/>
                <a:gd name="T42" fmla="*/ 62 w 157"/>
                <a:gd name="T43" fmla="*/ 37 h 106"/>
                <a:gd name="T44" fmla="*/ 62 w 157"/>
                <a:gd name="T45" fmla="*/ 68 h 106"/>
                <a:gd name="T46" fmla="*/ 62 w 157"/>
                <a:gd name="T47" fmla="*/ 73 h 106"/>
                <a:gd name="T48" fmla="*/ 51 w 157"/>
                <a:gd name="T49" fmla="*/ 73 h 106"/>
                <a:gd name="T50" fmla="*/ 50 w 157"/>
                <a:gd name="T51" fmla="*/ 76 h 106"/>
                <a:gd name="T52" fmla="*/ 75 w 157"/>
                <a:gd name="T53" fmla="*/ 100 h 106"/>
                <a:gd name="T54" fmla="*/ 38 w 157"/>
                <a:gd name="T55" fmla="*/ 100 h 106"/>
                <a:gd name="T56" fmla="*/ 11 w 157"/>
                <a:gd name="T57" fmla="*/ 74 h 106"/>
                <a:gd name="T58" fmla="*/ 29 w 157"/>
                <a:gd name="T59" fmla="*/ 50 h 106"/>
                <a:gd name="T60" fmla="*/ 28 w 157"/>
                <a:gd name="T61" fmla="*/ 44 h 106"/>
                <a:gd name="T62" fmla="*/ 50 w 157"/>
                <a:gd name="T63" fmla="*/ 17 h 106"/>
                <a:gd name="T64" fmla="*/ 74 w 157"/>
                <a:gd name="T65" fmla="*/ 29 h 106"/>
                <a:gd name="T66" fmla="*/ 97 w 157"/>
                <a:gd name="T67" fmla="*/ 10 h 106"/>
                <a:gd name="T68" fmla="*/ 128 w 157"/>
                <a:gd name="T69" fmla="*/ 42 h 106"/>
                <a:gd name="T70" fmla="*/ 127 w 157"/>
                <a:gd name="T71" fmla="*/ 49 h 106"/>
                <a:gd name="T72" fmla="*/ 147 w 157"/>
                <a:gd name="T73" fmla="*/ 74 h 106"/>
                <a:gd name="T74" fmla="*/ 120 w 157"/>
                <a:gd name="T75" fmla="*/ 10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7" h="106">
                  <a:moveTo>
                    <a:pt x="135" y="46"/>
                  </a:moveTo>
                  <a:cubicBezTo>
                    <a:pt x="136" y="43"/>
                    <a:pt x="136" y="40"/>
                    <a:pt x="136" y="37"/>
                  </a:cubicBezTo>
                  <a:cubicBezTo>
                    <a:pt x="136" y="16"/>
                    <a:pt x="120" y="0"/>
                    <a:pt x="99" y="0"/>
                  </a:cubicBezTo>
                  <a:cubicBezTo>
                    <a:pt x="76" y="0"/>
                    <a:pt x="73" y="18"/>
                    <a:pt x="73" y="18"/>
                  </a:cubicBezTo>
                  <a:cubicBezTo>
                    <a:pt x="73" y="18"/>
                    <a:pt x="63" y="6"/>
                    <a:pt x="45" y="8"/>
                  </a:cubicBezTo>
                  <a:cubicBezTo>
                    <a:pt x="30" y="11"/>
                    <a:pt x="19" y="25"/>
                    <a:pt x="19" y="39"/>
                  </a:cubicBezTo>
                  <a:cubicBezTo>
                    <a:pt x="19" y="42"/>
                    <a:pt x="20" y="44"/>
                    <a:pt x="20" y="47"/>
                  </a:cubicBezTo>
                  <a:cubicBezTo>
                    <a:pt x="9" y="51"/>
                    <a:pt x="0" y="62"/>
                    <a:pt x="0" y="75"/>
                  </a:cubicBezTo>
                  <a:cubicBezTo>
                    <a:pt x="0" y="92"/>
                    <a:pt x="14" y="106"/>
                    <a:pt x="31" y="106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43" y="106"/>
                    <a:pt x="157" y="92"/>
                    <a:pt x="157" y="75"/>
                  </a:cubicBezTo>
                  <a:cubicBezTo>
                    <a:pt x="157" y="62"/>
                    <a:pt x="148" y="50"/>
                    <a:pt x="135" y="46"/>
                  </a:cubicBezTo>
                  <a:close/>
                  <a:moveTo>
                    <a:pt x="120" y="100"/>
                  </a:moveTo>
                  <a:cubicBezTo>
                    <a:pt x="79" y="100"/>
                    <a:pt x="79" y="100"/>
                    <a:pt x="79" y="100"/>
                  </a:cubicBezTo>
                  <a:cubicBezTo>
                    <a:pt x="82" y="97"/>
                    <a:pt x="103" y="75"/>
                    <a:pt x="103" y="75"/>
                  </a:cubicBezTo>
                  <a:cubicBezTo>
                    <a:pt x="103" y="75"/>
                    <a:pt x="106" y="72"/>
                    <a:pt x="102" y="72"/>
                  </a:cubicBezTo>
                  <a:cubicBezTo>
                    <a:pt x="98" y="72"/>
                    <a:pt x="92" y="72"/>
                    <a:pt x="92" y="72"/>
                  </a:cubicBezTo>
                  <a:cubicBezTo>
                    <a:pt x="92" y="72"/>
                    <a:pt x="92" y="70"/>
                    <a:pt x="92" y="68"/>
                  </a:cubicBezTo>
                  <a:cubicBezTo>
                    <a:pt x="92" y="59"/>
                    <a:pt x="92" y="43"/>
                    <a:pt x="92" y="37"/>
                  </a:cubicBezTo>
                  <a:cubicBezTo>
                    <a:pt x="92" y="37"/>
                    <a:pt x="92" y="35"/>
                    <a:pt x="90" y="35"/>
                  </a:cubicBezTo>
                  <a:cubicBezTo>
                    <a:pt x="88" y="35"/>
                    <a:pt x="67" y="35"/>
                    <a:pt x="64" y="35"/>
                  </a:cubicBezTo>
                  <a:cubicBezTo>
                    <a:pt x="61" y="35"/>
                    <a:pt x="62" y="37"/>
                    <a:pt x="62" y="37"/>
                  </a:cubicBezTo>
                  <a:cubicBezTo>
                    <a:pt x="62" y="44"/>
                    <a:pt x="62" y="59"/>
                    <a:pt x="62" y="68"/>
                  </a:cubicBezTo>
                  <a:cubicBezTo>
                    <a:pt x="62" y="71"/>
                    <a:pt x="62" y="73"/>
                    <a:pt x="62" y="73"/>
                  </a:cubicBezTo>
                  <a:cubicBezTo>
                    <a:pt x="62" y="73"/>
                    <a:pt x="54" y="73"/>
                    <a:pt x="51" y="73"/>
                  </a:cubicBezTo>
                  <a:cubicBezTo>
                    <a:pt x="47" y="73"/>
                    <a:pt x="50" y="76"/>
                    <a:pt x="50" y="76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38" y="100"/>
                    <a:pt x="38" y="100"/>
                    <a:pt x="38" y="100"/>
                  </a:cubicBezTo>
                  <a:cubicBezTo>
                    <a:pt x="23" y="100"/>
                    <a:pt x="11" y="88"/>
                    <a:pt x="11" y="74"/>
                  </a:cubicBezTo>
                  <a:cubicBezTo>
                    <a:pt x="11" y="63"/>
                    <a:pt x="18" y="53"/>
                    <a:pt x="29" y="50"/>
                  </a:cubicBezTo>
                  <a:cubicBezTo>
                    <a:pt x="28" y="48"/>
                    <a:pt x="28" y="46"/>
                    <a:pt x="28" y="44"/>
                  </a:cubicBezTo>
                  <a:cubicBezTo>
                    <a:pt x="28" y="31"/>
                    <a:pt x="37" y="19"/>
                    <a:pt x="50" y="17"/>
                  </a:cubicBezTo>
                  <a:cubicBezTo>
                    <a:pt x="65" y="15"/>
                    <a:pt x="74" y="29"/>
                    <a:pt x="74" y="29"/>
                  </a:cubicBezTo>
                  <a:cubicBezTo>
                    <a:pt x="74" y="29"/>
                    <a:pt x="77" y="10"/>
                    <a:pt x="97" y="10"/>
                  </a:cubicBezTo>
                  <a:cubicBezTo>
                    <a:pt x="115" y="10"/>
                    <a:pt x="128" y="24"/>
                    <a:pt x="128" y="42"/>
                  </a:cubicBezTo>
                  <a:cubicBezTo>
                    <a:pt x="128" y="44"/>
                    <a:pt x="127" y="47"/>
                    <a:pt x="127" y="49"/>
                  </a:cubicBezTo>
                  <a:cubicBezTo>
                    <a:pt x="138" y="53"/>
                    <a:pt x="147" y="62"/>
                    <a:pt x="147" y="74"/>
                  </a:cubicBezTo>
                  <a:cubicBezTo>
                    <a:pt x="147" y="88"/>
                    <a:pt x="135" y="100"/>
                    <a:pt x="120" y="100"/>
                  </a:cubicBezTo>
                  <a:close/>
                </a:path>
              </a:pathLst>
            </a:custGeom>
            <a:solidFill>
              <a:srgbClr val="00868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50" name="Text Box 10">
              <a:extLst>
                <a:ext uri="{FF2B5EF4-FFF2-40B4-BE49-F238E27FC236}">
                  <a16:creationId xmlns:a16="http://schemas.microsoft.com/office/drawing/2014/main" id="{606A2C20-E482-4CA8-B46B-91C33E1AA6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92302" y="3254234"/>
              <a:ext cx="1176214" cy="2061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8232"/>
              <a:r>
                <a:rPr lang="en-US" sz="1600" b="1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Sales Up</a:t>
              </a:r>
              <a:endParaRPr lang="en-US" sz="1100" b="1">
                <a:solidFill>
                  <a:schemeClr val="bg1">
                    <a:lumMod val="5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sp>
          <p:nvSpPr>
            <p:cNvPr id="51" name="Freeform 34">
              <a:extLst>
                <a:ext uri="{FF2B5EF4-FFF2-40B4-BE49-F238E27FC236}">
                  <a16:creationId xmlns:a16="http://schemas.microsoft.com/office/drawing/2014/main" id="{D722987A-1437-4E08-BB96-065E84E4229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6596" y="2265110"/>
              <a:ext cx="451737" cy="399325"/>
            </a:xfrm>
            <a:custGeom>
              <a:avLst/>
              <a:gdLst>
                <a:gd name="T0" fmla="*/ 136 w 136"/>
                <a:gd name="T1" fmla="*/ 48 h 120"/>
                <a:gd name="T2" fmla="*/ 68 w 136"/>
                <a:gd name="T3" fmla="*/ 0 h 120"/>
                <a:gd name="T4" fmla="*/ 0 w 136"/>
                <a:gd name="T5" fmla="*/ 48 h 120"/>
                <a:gd name="T6" fmla="*/ 37 w 136"/>
                <a:gd name="T7" fmla="*/ 91 h 120"/>
                <a:gd name="T8" fmla="*/ 22 w 136"/>
                <a:gd name="T9" fmla="*/ 120 h 120"/>
                <a:gd name="T10" fmla="*/ 73 w 136"/>
                <a:gd name="T11" fmla="*/ 96 h 120"/>
                <a:gd name="T12" fmla="*/ 136 w 136"/>
                <a:gd name="T13" fmla="*/ 4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120">
                  <a:moveTo>
                    <a:pt x="136" y="48"/>
                  </a:moveTo>
                  <a:cubicBezTo>
                    <a:pt x="136" y="22"/>
                    <a:pt x="106" y="0"/>
                    <a:pt x="68" y="0"/>
                  </a:cubicBezTo>
                  <a:cubicBezTo>
                    <a:pt x="31" y="0"/>
                    <a:pt x="0" y="22"/>
                    <a:pt x="0" y="48"/>
                  </a:cubicBezTo>
                  <a:cubicBezTo>
                    <a:pt x="0" y="67"/>
                    <a:pt x="15" y="83"/>
                    <a:pt x="37" y="91"/>
                  </a:cubicBezTo>
                  <a:cubicBezTo>
                    <a:pt x="38" y="96"/>
                    <a:pt x="37" y="106"/>
                    <a:pt x="22" y="120"/>
                  </a:cubicBezTo>
                  <a:cubicBezTo>
                    <a:pt x="22" y="120"/>
                    <a:pt x="54" y="111"/>
                    <a:pt x="73" y="96"/>
                  </a:cubicBezTo>
                  <a:cubicBezTo>
                    <a:pt x="108" y="94"/>
                    <a:pt x="136" y="73"/>
                    <a:pt x="136" y="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52" name="Freeform 64">
              <a:extLst>
                <a:ext uri="{FF2B5EF4-FFF2-40B4-BE49-F238E27FC236}">
                  <a16:creationId xmlns:a16="http://schemas.microsoft.com/office/drawing/2014/main" id="{EBA5D9F9-40A5-42BA-96AE-0A47EC8241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07645" y="3767641"/>
              <a:ext cx="407155" cy="388753"/>
            </a:xfrm>
            <a:custGeom>
              <a:avLst/>
              <a:gdLst>
                <a:gd name="T0" fmla="*/ 125 w 133"/>
                <a:gd name="T1" fmla="*/ 0 h 127"/>
                <a:gd name="T2" fmla="*/ 9 w 133"/>
                <a:gd name="T3" fmla="*/ 0 h 127"/>
                <a:gd name="T4" fmla="*/ 0 w 133"/>
                <a:gd name="T5" fmla="*/ 9 h 127"/>
                <a:gd name="T6" fmla="*/ 0 w 133"/>
                <a:gd name="T7" fmla="*/ 91 h 127"/>
                <a:gd name="T8" fmla="*/ 9 w 133"/>
                <a:gd name="T9" fmla="*/ 100 h 127"/>
                <a:gd name="T10" fmla="*/ 53 w 133"/>
                <a:gd name="T11" fmla="*/ 100 h 127"/>
                <a:gd name="T12" fmla="*/ 40 w 133"/>
                <a:gd name="T13" fmla="*/ 118 h 127"/>
                <a:gd name="T14" fmla="*/ 40 w 133"/>
                <a:gd name="T15" fmla="*/ 127 h 127"/>
                <a:gd name="T16" fmla="*/ 53 w 133"/>
                <a:gd name="T17" fmla="*/ 127 h 127"/>
                <a:gd name="T18" fmla="*/ 80 w 133"/>
                <a:gd name="T19" fmla="*/ 127 h 127"/>
                <a:gd name="T20" fmla="*/ 94 w 133"/>
                <a:gd name="T21" fmla="*/ 127 h 127"/>
                <a:gd name="T22" fmla="*/ 94 w 133"/>
                <a:gd name="T23" fmla="*/ 118 h 127"/>
                <a:gd name="T24" fmla="*/ 80 w 133"/>
                <a:gd name="T25" fmla="*/ 100 h 127"/>
                <a:gd name="T26" fmla="*/ 125 w 133"/>
                <a:gd name="T27" fmla="*/ 100 h 127"/>
                <a:gd name="T28" fmla="*/ 133 w 133"/>
                <a:gd name="T29" fmla="*/ 91 h 127"/>
                <a:gd name="T30" fmla="*/ 133 w 133"/>
                <a:gd name="T31" fmla="*/ 9 h 127"/>
                <a:gd name="T32" fmla="*/ 125 w 133"/>
                <a:gd name="T33" fmla="*/ 0 h 127"/>
                <a:gd name="T34" fmla="*/ 60 w 133"/>
                <a:gd name="T35" fmla="*/ 89 h 127"/>
                <a:gd name="T36" fmla="*/ 67 w 133"/>
                <a:gd name="T37" fmla="*/ 82 h 127"/>
                <a:gd name="T38" fmla="*/ 75 w 133"/>
                <a:gd name="T39" fmla="*/ 89 h 127"/>
                <a:gd name="T40" fmla="*/ 67 w 133"/>
                <a:gd name="T41" fmla="*/ 97 h 127"/>
                <a:gd name="T42" fmla="*/ 60 w 133"/>
                <a:gd name="T43" fmla="*/ 89 h 127"/>
                <a:gd name="T44" fmla="*/ 124 w 133"/>
                <a:gd name="T45" fmla="*/ 79 h 127"/>
                <a:gd name="T46" fmla="*/ 10 w 133"/>
                <a:gd name="T47" fmla="*/ 79 h 127"/>
                <a:gd name="T48" fmla="*/ 10 w 133"/>
                <a:gd name="T49" fmla="*/ 10 h 127"/>
                <a:gd name="T50" fmla="*/ 124 w 133"/>
                <a:gd name="T51" fmla="*/ 10 h 127"/>
                <a:gd name="T52" fmla="*/ 124 w 133"/>
                <a:gd name="T53" fmla="*/ 7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3" h="127">
                  <a:moveTo>
                    <a:pt x="12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6"/>
                    <a:pt x="4" y="100"/>
                    <a:pt x="9" y="100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3" y="100"/>
                    <a:pt x="55" y="118"/>
                    <a:pt x="40" y="118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94" y="127"/>
                    <a:pt x="94" y="127"/>
                    <a:pt x="94" y="127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78" y="118"/>
                    <a:pt x="80" y="100"/>
                    <a:pt x="80" y="100"/>
                  </a:cubicBezTo>
                  <a:cubicBezTo>
                    <a:pt x="125" y="100"/>
                    <a:pt x="125" y="100"/>
                    <a:pt x="125" y="100"/>
                  </a:cubicBezTo>
                  <a:cubicBezTo>
                    <a:pt x="129" y="100"/>
                    <a:pt x="133" y="96"/>
                    <a:pt x="133" y="91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3" y="4"/>
                    <a:pt x="129" y="0"/>
                    <a:pt x="125" y="0"/>
                  </a:cubicBezTo>
                  <a:close/>
                  <a:moveTo>
                    <a:pt x="60" y="89"/>
                  </a:moveTo>
                  <a:cubicBezTo>
                    <a:pt x="60" y="85"/>
                    <a:pt x="63" y="82"/>
                    <a:pt x="67" y="82"/>
                  </a:cubicBezTo>
                  <a:cubicBezTo>
                    <a:pt x="72" y="82"/>
                    <a:pt x="75" y="85"/>
                    <a:pt x="75" y="89"/>
                  </a:cubicBezTo>
                  <a:cubicBezTo>
                    <a:pt x="75" y="94"/>
                    <a:pt x="72" y="97"/>
                    <a:pt x="67" y="97"/>
                  </a:cubicBezTo>
                  <a:cubicBezTo>
                    <a:pt x="63" y="97"/>
                    <a:pt x="60" y="94"/>
                    <a:pt x="60" y="89"/>
                  </a:cubicBezTo>
                  <a:close/>
                  <a:moveTo>
                    <a:pt x="124" y="79"/>
                  </a:moveTo>
                  <a:cubicBezTo>
                    <a:pt x="10" y="79"/>
                    <a:pt x="10" y="79"/>
                    <a:pt x="10" y="7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24" y="10"/>
                    <a:pt x="124" y="10"/>
                    <a:pt x="124" y="10"/>
                  </a:cubicBezTo>
                  <a:lnTo>
                    <a:pt x="124" y="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grpSp>
          <p:nvGrpSpPr>
            <p:cNvPr id="53" name="Group 12">
              <a:extLst>
                <a:ext uri="{FF2B5EF4-FFF2-40B4-BE49-F238E27FC236}">
                  <a16:creationId xmlns:a16="http://schemas.microsoft.com/office/drawing/2014/main" id="{95AA17E7-1381-4341-BF2E-BBFA39BA4ADF}"/>
                </a:ext>
              </a:extLst>
            </p:cNvPr>
            <p:cNvGrpSpPr/>
            <p:nvPr/>
          </p:nvGrpSpPr>
          <p:grpSpPr>
            <a:xfrm>
              <a:off x="5334000" y="3762110"/>
              <a:ext cx="389342" cy="339426"/>
              <a:chOff x="7540014" y="4306907"/>
              <a:chExt cx="389342" cy="339426"/>
            </a:xfrm>
            <a:solidFill>
              <a:schemeClr val="bg1"/>
            </a:solidFill>
          </p:grpSpPr>
          <p:sp>
            <p:nvSpPr>
              <p:cNvPr id="58" name="Freeform 110">
                <a:extLst>
                  <a:ext uri="{FF2B5EF4-FFF2-40B4-BE49-F238E27FC236}">
                    <a16:creationId xmlns:a16="http://schemas.microsoft.com/office/drawing/2014/main" id="{B3D632A9-9DA6-4CF6-A290-EA7022DBC4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99575" y="4409234"/>
                <a:ext cx="102328" cy="102328"/>
              </a:xfrm>
              <a:custGeom>
                <a:avLst/>
                <a:gdLst>
                  <a:gd name="T0" fmla="*/ 0 w 41"/>
                  <a:gd name="T1" fmla="*/ 39 h 41"/>
                  <a:gd name="T2" fmla="*/ 3 w 41"/>
                  <a:gd name="T3" fmla="*/ 41 h 41"/>
                  <a:gd name="T4" fmla="*/ 41 w 41"/>
                  <a:gd name="T5" fmla="*/ 3 h 41"/>
                  <a:gd name="T6" fmla="*/ 39 w 41"/>
                  <a:gd name="T7" fmla="*/ 0 h 41"/>
                  <a:gd name="T8" fmla="*/ 0 w 41"/>
                  <a:gd name="T9" fmla="*/ 3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41">
                    <a:moveTo>
                      <a:pt x="0" y="39"/>
                    </a:moveTo>
                    <a:lnTo>
                      <a:pt x="3" y="41"/>
                    </a:lnTo>
                    <a:lnTo>
                      <a:pt x="41" y="3"/>
                    </a:lnTo>
                    <a:lnTo>
                      <a:pt x="39" y="0"/>
                    </a:lnTo>
                    <a:lnTo>
                      <a:pt x="0" y="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59" name="Freeform 111">
                <a:extLst>
                  <a:ext uri="{FF2B5EF4-FFF2-40B4-BE49-F238E27FC236}">
                    <a16:creationId xmlns:a16="http://schemas.microsoft.com/office/drawing/2014/main" id="{FBF2C9D3-D282-4F64-9276-1FFC360F78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77112" y="4381780"/>
                <a:ext cx="109814" cy="114806"/>
              </a:xfrm>
              <a:custGeom>
                <a:avLst/>
                <a:gdLst>
                  <a:gd name="T0" fmla="*/ 37 w 44"/>
                  <a:gd name="T1" fmla="*/ 0 h 46"/>
                  <a:gd name="T2" fmla="*/ 0 w 44"/>
                  <a:gd name="T3" fmla="*/ 39 h 46"/>
                  <a:gd name="T4" fmla="*/ 6 w 44"/>
                  <a:gd name="T5" fmla="*/ 46 h 46"/>
                  <a:gd name="T6" fmla="*/ 44 w 44"/>
                  <a:gd name="T7" fmla="*/ 8 h 46"/>
                  <a:gd name="T8" fmla="*/ 37 w 44"/>
                  <a:gd name="T9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6">
                    <a:moveTo>
                      <a:pt x="37" y="0"/>
                    </a:moveTo>
                    <a:lnTo>
                      <a:pt x="0" y="39"/>
                    </a:lnTo>
                    <a:lnTo>
                      <a:pt x="6" y="46"/>
                    </a:lnTo>
                    <a:lnTo>
                      <a:pt x="44" y="8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60" name="Freeform 112">
                <a:extLst>
                  <a:ext uri="{FF2B5EF4-FFF2-40B4-BE49-F238E27FC236}">
                    <a16:creationId xmlns:a16="http://schemas.microsoft.com/office/drawing/2014/main" id="{61880B42-52F6-4703-93C6-8C74ECF25A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57146" y="4366805"/>
                <a:ext cx="104823" cy="104823"/>
              </a:xfrm>
              <a:custGeom>
                <a:avLst/>
                <a:gdLst>
                  <a:gd name="T0" fmla="*/ 0 w 42"/>
                  <a:gd name="T1" fmla="*/ 38 h 42"/>
                  <a:gd name="T2" fmla="*/ 4 w 42"/>
                  <a:gd name="T3" fmla="*/ 42 h 42"/>
                  <a:gd name="T4" fmla="*/ 42 w 42"/>
                  <a:gd name="T5" fmla="*/ 4 h 42"/>
                  <a:gd name="T6" fmla="*/ 38 w 42"/>
                  <a:gd name="T7" fmla="*/ 0 h 42"/>
                  <a:gd name="T8" fmla="*/ 0 w 42"/>
                  <a:gd name="T9" fmla="*/ 3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42">
                    <a:moveTo>
                      <a:pt x="0" y="38"/>
                    </a:moveTo>
                    <a:lnTo>
                      <a:pt x="4" y="42"/>
                    </a:lnTo>
                    <a:lnTo>
                      <a:pt x="42" y="4"/>
                    </a:lnTo>
                    <a:lnTo>
                      <a:pt x="38" y="0"/>
                    </a:lnTo>
                    <a:lnTo>
                      <a:pt x="0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61" name="Freeform 113">
                <a:extLst>
                  <a:ext uri="{FF2B5EF4-FFF2-40B4-BE49-F238E27FC236}">
                    <a16:creationId xmlns:a16="http://schemas.microsoft.com/office/drawing/2014/main" id="{0ED07080-E1F9-40F0-89CA-39D73B557A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29693" y="4469133"/>
                <a:ext cx="69882" cy="69882"/>
              </a:xfrm>
              <a:custGeom>
                <a:avLst/>
                <a:gdLst>
                  <a:gd name="T0" fmla="*/ 28 w 28"/>
                  <a:gd name="T1" fmla="*/ 20 h 28"/>
                  <a:gd name="T2" fmla="*/ 8 w 28"/>
                  <a:gd name="T3" fmla="*/ 0 h 28"/>
                  <a:gd name="T4" fmla="*/ 0 w 28"/>
                  <a:gd name="T5" fmla="*/ 20 h 28"/>
                  <a:gd name="T6" fmla="*/ 9 w 28"/>
                  <a:gd name="T7" fmla="*/ 28 h 28"/>
                  <a:gd name="T8" fmla="*/ 28 w 28"/>
                  <a:gd name="T9" fmla="*/ 2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8">
                    <a:moveTo>
                      <a:pt x="28" y="20"/>
                    </a:moveTo>
                    <a:lnTo>
                      <a:pt x="8" y="0"/>
                    </a:lnTo>
                    <a:lnTo>
                      <a:pt x="0" y="20"/>
                    </a:lnTo>
                    <a:lnTo>
                      <a:pt x="9" y="28"/>
                    </a:lnTo>
                    <a:lnTo>
                      <a:pt x="28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62" name="Freeform 114">
                <a:extLst>
                  <a:ext uri="{FF2B5EF4-FFF2-40B4-BE49-F238E27FC236}">
                    <a16:creationId xmlns:a16="http://schemas.microsoft.com/office/drawing/2014/main" id="{6C6A6B65-D57B-4139-8EA4-C9A121E864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12222" y="4526535"/>
                <a:ext cx="34941" cy="32446"/>
              </a:xfrm>
              <a:custGeom>
                <a:avLst/>
                <a:gdLst>
                  <a:gd name="T0" fmla="*/ 0 w 14"/>
                  <a:gd name="T1" fmla="*/ 13 h 13"/>
                  <a:gd name="T2" fmla="*/ 14 w 14"/>
                  <a:gd name="T3" fmla="*/ 6 h 13"/>
                  <a:gd name="T4" fmla="*/ 6 w 14"/>
                  <a:gd name="T5" fmla="*/ 0 h 13"/>
                  <a:gd name="T6" fmla="*/ 0 w 14"/>
                  <a:gd name="T7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3">
                    <a:moveTo>
                      <a:pt x="0" y="13"/>
                    </a:moveTo>
                    <a:lnTo>
                      <a:pt x="14" y="6"/>
                    </a:lnTo>
                    <a:lnTo>
                      <a:pt x="6" y="0"/>
                    </a:lnTo>
                    <a:lnTo>
                      <a:pt x="0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63" name="Freeform 115">
                <a:extLst>
                  <a:ext uri="{FF2B5EF4-FFF2-40B4-BE49-F238E27FC236}">
                    <a16:creationId xmlns:a16="http://schemas.microsoft.com/office/drawing/2014/main" id="{E5E89804-5C2D-440B-B06B-180433626F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59474" y="4341848"/>
                <a:ext cx="69882" cy="69882"/>
              </a:xfrm>
              <a:custGeom>
                <a:avLst/>
                <a:gdLst>
                  <a:gd name="T0" fmla="*/ 7 w 28"/>
                  <a:gd name="T1" fmla="*/ 0 h 28"/>
                  <a:gd name="T2" fmla="*/ 0 w 28"/>
                  <a:gd name="T3" fmla="*/ 8 h 28"/>
                  <a:gd name="T4" fmla="*/ 20 w 28"/>
                  <a:gd name="T5" fmla="*/ 28 h 28"/>
                  <a:gd name="T6" fmla="*/ 28 w 28"/>
                  <a:gd name="T7" fmla="*/ 20 h 28"/>
                  <a:gd name="T8" fmla="*/ 7 w 28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8">
                    <a:moveTo>
                      <a:pt x="7" y="0"/>
                    </a:moveTo>
                    <a:lnTo>
                      <a:pt x="0" y="8"/>
                    </a:lnTo>
                    <a:lnTo>
                      <a:pt x="20" y="28"/>
                    </a:lnTo>
                    <a:lnTo>
                      <a:pt x="28" y="2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64" name="Freeform 116">
                <a:extLst>
                  <a:ext uri="{FF2B5EF4-FFF2-40B4-BE49-F238E27FC236}">
                    <a16:creationId xmlns:a16="http://schemas.microsoft.com/office/drawing/2014/main" id="{E9F3A0D3-2548-4F7B-8C49-19AD97C9F3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40014" y="4306907"/>
                <a:ext cx="279527" cy="339426"/>
              </a:xfrm>
              <a:custGeom>
                <a:avLst/>
                <a:gdLst>
                  <a:gd name="T0" fmla="*/ 104 w 112"/>
                  <a:gd name="T1" fmla="*/ 101 h 136"/>
                  <a:gd name="T2" fmla="*/ 83 w 112"/>
                  <a:gd name="T3" fmla="*/ 101 h 136"/>
                  <a:gd name="T4" fmla="*/ 83 w 112"/>
                  <a:gd name="T5" fmla="*/ 129 h 136"/>
                  <a:gd name="T6" fmla="*/ 7 w 112"/>
                  <a:gd name="T7" fmla="*/ 129 h 136"/>
                  <a:gd name="T8" fmla="*/ 7 w 112"/>
                  <a:gd name="T9" fmla="*/ 32 h 136"/>
                  <a:gd name="T10" fmla="*/ 104 w 112"/>
                  <a:gd name="T11" fmla="*/ 32 h 136"/>
                  <a:gd name="T12" fmla="*/ 104 w 112"/>
                  <a:gd name="T13" fmla="*/ 40 h 136"/>
                  <a:gd name="T14" fmla="*/ 112 w 112"/>
                  <a:gd name="T15" fmla="*/ 32 h 136"/>
                  <a:gd name="T16" fmla="*/ 112 w 112"/>
                  <a:gd name="T17" fmla="*/ 6 h 136"/>
                  <a:gd name="T18" fmla="*/ 97 w 112"/>
                  <a:gd name="T19" fmla="*/ 6 h 136"/>
                  <a:gd name="T20" fmla="*/ 97 w 112"/>
                  <a:gd name="T21" fmla="*/ 20 h 136"/>
                  <a:gd name="T22" fmla="*/ 95 w 112"/>
                  <a:gd name="T23" fmla="*/ 20 h 136"/>
                  <a:gd name="T24" fmla="*/ 95 w 112"/>
                  <a:gd name="T25" fmla="*/ 0 h 136"/>
                  <a:gd name="T26" fmla="*/ 89 w 112"/>
                  <a:gd name="T27" fmla="*/ 0 h 136"/>
                  <a:gd name="T28" fmla="*/ 89 w 112"/>
                  <a:gd name="T29" fmla="*/ 20 h 136"/>
                  <a:gd name="T30" fmla="*/ 87 w 112"/>
                  <a:gd name="T31" fmla="*/ 20 h 136"/>
                  <a:gd name="T32" fmla="*/ 87 w 112"/>
                  <a:gd name="T33" fmla="*/ 6 h 136"/>
                  <a:gd name="T34" fmla="*/ 79 w 112"/>
                  <a:gd name="T35" fmla="*/ 6 h 136"/>
                  <a:gd name="T36" fmla="*/ 79 w 112"/>
                  <a:gd name="T37" fmla="*/ 20 h 136"/>
                  <a:gd name="T38" fmla="*/ 76 w 112"/>
                  <a:gd name="T39" fmla="*/ 20 h 136"/>
                  <a:gd name="T40" fmla="*/ 76 w 112"/>
                  <a:gd name="T41" fmla="*/ 0 h 136"/>
                  <a:gd name="T42" fmla="*/ 72 w 112"/>
                  <a:gd name="T43" fmla="*/ 0 h 136"/>
                  <a:gd name="T44" fmla="*/ 72 w 112"/>
                  <a:gd name="T45" fmla="*/ 20 h 136"/>
                  <a:gd name="T46" fmla="*/ 68 w 112"/>
                  <a:gd name="T47" fmla="*/ 20 h 136"/>
                  <a:gd name="T48" fmla="*/ 68 w 112"/>
                  <a:gd name="T49" fmla="*/ 6 h 136"/>
                  <a:gd name="T50" fmla="*/ 60 w 112"/>
                  <a:gd name="T51" fmla="*/ 6 h 136"/>
                  <a:gd name="T52" fmla="*/ 60 w 112"/>
                  <a:gd name="T53" fmla="*/ 20 h 136"/>
                  <a:gd name="T54" fmla="*/ 57 w 112"/>
                  <a:gd name="T55" fmla="*/ 20 h 136"/>
                  <a:gd name="T56" fmla="*/ 57 w 112"/>
                  <a:gd name="T57" fmla="*/ 0 h 136"/>
                  <a:gd name="T58" fmla="*/ 53 w 112"/>
                  <a:gd name="T59" fmla="*/ 0 h 136"/>
                  <a:gd name="T60" fmla="*/ 53 w 112"/>
                  <a:gd name="T61" fmla="*/ 20 h 136"/>
                  <a:gd name="T62" fmla="*/ 51 w 112"/>
                  <a:gd name="T63" fmla="*/ 20 h 136"/>
                  <a:gd name="T64" fmla="*/ 51 w 112"/>
                  <a:gd name="T65" fmla="*/ 6 h 136"/>
                  <a:gd name="T66" fmla="*/ 43 w 112"/>
                  <a:gd name="T67" fmla="*/ 6 h 136"/>
                  <a:gd name="T68" fmla="*/ 43 w 112"/>
                  <a:gd name="T69" fmla="*/ 20 h 136"/>
                  <a:gd name="T70" fmla="*/ 40 w 112"/>
                  <a:gd name="T71" fmla="*/ 20 h 136"/>
                  <a:gd name="T72" fmla="*/ 40 w 112"/>
                  <a:gd name="T73" fmla="*/ 0 h 136"/>
                  <a:gd name="T74" fmla="*/ 35 w 112"/>
                  <a:gd name="T75" fmla="*/ 0 h 136"/>
                  <a:gd name="T76" fmla="*/ 35 w 112"/>
                  <a:gd name="T77" fmla="*/ 20 h 136"/>
                  <a:gd name="T78" fmla="*/ 32 w 112"/>
                  <a:gd name="T79" fmla="*/ 20 h 136"/>
                  <a:gd name="T80" fmla="*/ 32 w 112"/>
                  <a:gd name="T81" fmla="*/ 6 h 136"/>
                  <a:gd name="T82" fmla="*/ 25 w 112"/>
                  <a:gd name="T83" fmla="*/ 6 h 136"/>
                  <a:gd name="T84" fmla="*/ 25 w 112"/>
                  <a:gd name="T85" fmla="*/ 20 h 136"/>
                  <a:gd name="T86" fmla="*/ 23 w 112"/>
                  <a:gd name="T87" fmla="*/ 20 h 136"/>
                  <a:gd name="T88" fmla="*/ 23 w 112"/>
                  <a:gd name="T89" fmla="*/ 0 h 136"/>
                  <a:gd name="T90" fmla="*/ 17 w 112"/>
                  <a:gd name="T91" fmla="*/ 0 h 136"/>
                  <a:gd name="T92" fmla="*/ 17 w 112"/>
                  <a:gd name="T93" fmla="*/ 20 h 136"/>
                  <a:gd name="T94" fmla="*/ 15 w 112"/>
                  <a:gd name="T95" fmla="*/ 20 h 136"/>
                  <a:gd name="T96" fmla="*/ 15 w 112"/>
                  <a:gd name="T97" fmla="*/ 6 h 136"/>
                  <a:gd name="T98" fmla="*/ 0 w 112"/>
                  <a:gd name="T99" fmla="*/ 6 h 136"/>
                  <a:gd name="T100" fmla="*/ 0 w 112"/>
                  <a:gd name="T101" fmla="*/ 24 h 136"/>
                  <a:gd name="T102" fmla="*/ 0 w 112"/>
                  <a:gd name="T103" fmla="*/ 28 h 136"/>
                  <a:gd name="T104" fmla="*/ 0 w 112"/>
                  <a:gd name="T105" fmla="*/ 136 h 136"/>
                  <a:gd name="T106" fmla="*/ 89 w 112"/>
                  <a:gd name="T107" fmla="*/ 136 h 136"/>
                  <a:gd name="T108" fmla="*/ 112 w 112"/>
                  <a:gd name="T109" fmla="*/ 110 h 136"/>
                  <a:gd name="T110" fmla="*/ 112 w 112"/>
                  <a:gd name="T111" fmla="*/ 84 h 136"/>
                  <a:gd name="T112" fmla="*/ 104 w 112"/>
                  <a:gd name="T113" fmla="*/ 92 h 136"/>
                  <a:gd name="T114" fmla="*/ 104 w 112"/>
                  <a:gd name="T115" fmla="*/ 101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12" h="136">
                    <a:moveTo>
                      <a:pt x="104" y="101"/>
                    </a:moveTo>
                    <a:lnTo>
                      <a:pt x="83" y="101"/>
                    </a:lnTo>
                    <a:lnTo>
                      <a:pt x="83" y="129"/>
                    </a:lnTo>
                    <a:lnTo>
                      <a:pt x="7" y="129"/>
                    </a:lnTo>
                    <a:lnTo>
                      <a:pt x="7" y="32"/>
                    </a:lnTo>
                    <a:lnTo>
                      <a:pt x="104" y="32"/>
                    </a:lnTo>
                    <a:lnTo>
                      <a:pt x="104" y="40"/>
                    </a:lnTo>
                    <a:lnTo>
                      <a:pt x="112" y="32"/>
                    </a:lnTo>
                    <a:lnTo>
                      <a:pt x="112" y="6"/>
                    </a:lnTo>
                    <a:lnTo>
                      <a:pt x="97" y="6"/>
                    </a:lnTo>
                    <a:lnTo>
                      <a:pt x="97" y="20"/>
                    </a:lnTo>
                    <a:lnTo>
                      <a:pt x="95" y="20"/>
                    </a:lnTo>
                    <a:lnTo>
                      <a:pt x="95" y="0"/>
                    </a:lnTo>
                    <a:lnTo>
                      <a:pt x="89" y="0"/>
                    </a:lnTo>
                    <a:lnTo>
                      <a:pt x="89" y="20"/>
                    </a:lnTo>
                    <a:lnTo>
                      <a:pt x="87" y="20"/>
                    </a:lnTo>
                    <a:lnTo>
                      <a:pt x="87" y="6"/>
                    </a:lnTo>
                    <a:lnTo>
                      <a:pt x="79" y="6"/>
                    </a:lnTo>
                    <a:lnTo>
                      <a:pt x="79" y="20"/>
                    </a:lnTo>
                    <a:lnTo>
                      <a:pt x="76" y="20"/>
                    </a:lnTo>
                    <a:lnTo>
                      <a:pt x="76" y="0"/>
                    </a:lnTo>
                    <a:lnTo>
                      <a:pt x="72" y="0"/>
                    </a:lnTo>
                    <a:lnTo>
                      <a:pt x="72" y="20"/>
                    </a:lnTo>
                    <a:lnTo>
                      <a:pt x="68" y="20"/>
                    </a:lnTo>
                    <a:lnTo>
                      <a:pt x="68" y="6"/>
                    </a:lnTo>
                    <a:lnTo>
                      <a:pt x="60" y="6"/>
                    </a:lnTo>
                    <a:lnTo>
                      <a:pt x="60" y="20"/>
                    </a:lnTo>
                    <a:lnTo>
                      <a:pt x="57" y="20"/>
                    </a:lnTo>
                    <a:lnTo>
                      <a:pt x="57" y="0"/>
                    </a:lnTo>
                    <a:lnTo>
                      <a:pt x="53" y="0"/>
                    </a:lnTo>
                    <a:lnTo>
                      <a:pt x="53" y="20"/>
                    </a:lnTo>
                    <a:lnTo>
                      <a:pt x="51" y="20"/>
                    </a:lnTo>
                    <a:lnTo>
                      <a:pt x="51" y="6"/>
                    </a:lnTo>
                    <a:lnTo>
                      <a:pt x="43" y="6"/>
                    </a:lnTo>
                    <a:lnTo>
                      <a:pt x="43" y="20"/>
                    </a:lnTo>
                    <a:lnTo>
                      <a:pt x="40" y="20"/>
                    </a:lnTo>
                    <a:lnTo>
                      <a:pt x="40" y="0"/>
                    </a:lnTo>
                    <a:lnTo>
                      <a:pt x="35" y="0"/>
                    </a:lnTo>
                    <a:lnTo>
                      <a:pt x="35" y="20"/>
                    </a:lnTo>
                    <a:lnTo>
                      <a:pt x="32" y="20"/>
                    </a:lnTo>
                    <a:lnTo>
                      <a:pt x="32" y="6"/>
                    </a:lnTo>
                    <a:lnTo>
                      <a:pt x="25" y="6"/>
                    </a:lnTo>
                    <a:lnTo>
                      <a:pt x="25" y="20"/>
                    </a:lnTo>
                    <a:lnTo>
                      <a:pt x="23" y="20"/>
                    </a:lnTo>
                    <a:lnTo>
                      <a:pt x="23" y="0"/>
                    </a:lnTo>
                    <a:lnTo>
                      <a:pt x="17" y="0"/>
                    </a:lnTo>
                    <a:lnTo>
                      <a:pt x="17" y="20"/>
                    </a:lnTo>
                    <a:lnTo>
                      <a:pt x="15" y="20"/>
                    </a:lnTo>
                    <a:lnTo>
                      <a:pt x="15" y="6"/>
                    </a:lnTo>
                    <a:lnTo>
                      <a:pt x="0" y="6"/>
                    </a:lnTo>
                    <a:lnTo>
                      <a:pt x="0" y="24"/>
                    </a:lnTo>
                    <a:lnTo>
                      <a:pt x="0" y="28"/>
                    </a:lnTo>
                    <a:lnTo>
                      <a:pt x="0" y="136"/>
                    </a:lnTo>
                    <a:lnTo>
                      <a:pt x="89" y="136"/>
                    </a:lnTo>
                    <a:lnTo>
                      <a:pt x="112" y="110"/>
                    </a:lnTo>
                    <a:lnTo>
                      <a:pt x="112" y="84"/>
                    </a:lnTo>
                    <a:lnTo>
                      <a:pt x="104" y="92"/>
                    </a:lnTo>
                    <a:lnTo>
                      <a:pt x="104" y="1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65" name="Rectangle 117">
                <a:extLst>
                  <a:ext uri="{FF2B5EF4-FFF2-40B4-BE49-F238E27FC236}">
                    <a16:creationId xmlns:a16="http://schemas.microsoft.com/office/drawing/2014/main" id="{7932E40A-ADDD-4BDD-A152-56B90C2089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9930" y="4421713"/>
                <a:ext cx="109814" cy="1747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66" name="Rectangle 118">
                <a:extLst>
                  <a:ext uri="{FF2B5EF4-FFF2-40B4-BE49-F238E27FC236}">
                    <a16:creationId xmlns:a16="http://schemas.microsoft.com/office/drawing/2014/main" id="{21C9BB55-72CC-4931-A294-162FEC41D0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9930" y="4461645"/>
                <a:ext cx="109814" cy="1747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67" name="Rectangle 119">
                <a:extLst>
                  <a:ext uri="{FF2B5EF4-FFF2-40B4-BE49-F238E27FC236}">
                    <a16:creationId xmlns:a16="http://schemas.microsoft.com/office/drawing/2014/main" id="{50CC4B43-8D34-4F37-A244-E089318D45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9930" y="4506569"/>
                <a:ext cx="109814" cy="149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68" name="Rectangle 120">
                <a:extLst>
                  <a:ext uri="{FF2B5EF4-FFF2-40B4-BE49-F238E27FC236}">
                    <a16:creationId xmlns:a16="http://schemas.microsoft.com/office/drawing/2014/main" id="{343212B4-7586-4166-B5C6-32E03ED84A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9930" y="4548998"/>
                <a:ext cx="109814" cy="1747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54" name="Group 24">
              <a:extLst>
                <a:ext uri="{FF2B5EF4-FFF2-40B4-BE49-F238E27FC236}">
                  <a16:creationId xmlns:a16="http://schemas.microsoft.com/office/drawing/2014/main" id="{E2579DF0-DE38-46D0-B84E-961DA83E7C33}"/>
                </a:ext>
              </a:extLst>
            </p:cNvPr>
            <p:cNvGrpSpPr/>
            <p:nvPr/>
          </p:nvGrpSpPr>
          <p:grpSpPr>
            <a:xfrm>
              <a:off x="5257800" y="2235161"/>
              <a:ext cx="431769" cy="429274"/>
              <a:chOff x="6559551" y="1588"/>
              <a:chExt cx="274637" cy="273050"/>
            </a:xfrm>
            <a:solidFill>
              <a:schemeClr val="bg1"/>
            </a:solidFill>
          </p:grpSpPr>
          <p:sp>
            <p:nvSpPr>
              <p:cNvPr id="55" name="Freeform 126">
                <a:extLst>
                  <a:ext uri="{FF2B5EF4-FFF2-40B4-BE49-F238E27FC236}">
                    <a16:creationId xmlns:a16="http://schemas.microsoft.com/office/drawing/2014/main" id="{02C0C40B-1774-421E-B318-F3E0048CC48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04013" y="65088"/>
                <a:ext cx="130175" cy="209550"/>
              </a:xfrm>
              <a:custGeom>
                <a:avLst/>
                <a:gdLst>
                  <a:gd name="T0" fmla="*/ 0 w 82"/>
                  <a:gd name="T1" fmla="*/ 34 h 132"/>
                  <a:gd name="T2" fmla="*/ 0 w 82"/>
                  <a:gd name="T3" fmla="*/ 132 h 132"/>
                  <a:gd name="T4" fmla="*/ 82 w 82"/>
                  <a:gd name="T5" fmla="*/ 99 h 132"/>
                  <a:gd name="T6" fmla="*/ 82 w 82"/>
                  <a:gd name="T7" fmla="*/ 0 h 132"/>
                  <a:gd name="T8" fmla="*/ 0 w 82"/>
                  <a:gd name="T9" fmla="*/ 34 h 132"/>
                  <a:gd name="T10" fmla="*/ 76 w 82"/>
                  <a:gd name="T11" fmla="*/ 10 h 132"/>
                  <a:gd name="T12" fmla="*/ 76 w 82"/>
                  <a:gd name="T13" fmla="*/ 94 h 132"/>
                  <a:gd name="T14" fmla="*/ 5 w 82"/>
                  <a:gd name="T15" fmla="*/ 66 h 132"/>
                  <a:gd name="T16" fmla="*/ 5 w 82"/>
                  <a:gd name="T17" fmla="*/ 38 h 132"/>
                  <a:gd name="T18" fmla="*/ 76 w 82"/>
                  <a:gd name="T19" fmla="*/ 10 h 132"/>
                  <a:gd name="T20" fmla="*/ 5 w 82"/>
                  <a:gd name="T21" fmla="*/ 70 h 132"/>
                  <a:gd name="T22" fmla="*/ 73 w 82"/>
                  <a:gd name="T23" fmla="*/ 96 h 132"/>
                  <a:gd name="T24" fmla="*/ 5 w 82"/>
                  <a:gd name="T25" fmla="*/ 124 h 132"/>
                  <a:gd name="T26" fmla="*/ 5 w 82"/>
                  <a:gd name="T27" fmla="*/ 7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2" h="132">
                    <a:moveTo>
                      <a:pt x="0" y="34"/>
                    </a:moveTo>
                    <a:lnTo>
                      <a:pt x="0" y="132"/>
                    </a:lnTo>
                    <a:lnTo>
                      <a:pt x="82" y="99"/>
                    </a:lnTo>
                    <a:lnTo>
                      <a:pt x="82" y="0"/>
                    </a:lnTo>
                    <a:lnTo>
                      <a:pt x="0" y="34"/>
                    </a:lnTo>
                    <a:close/>
                    <a:moveTo>
                      <a:pt x="76" y="10"/>
                    </a:moveTo>
                    <a:lnTo>
                      <a:pt x="76" y="94"/>
                    </a:lnTo>
                    <a:lnTo>
                      <a:pt x="5" y="66"/>
                    </a:lnTo>
                    <a:lnTo>
                      <a:pt x="5" y="38"/>
                    </a:lnTo>
                    <a:lnTo>
                      <a:pt x="76" y="10"/>
                    </a:lnTo>
                    <a:close/>
                    <a:moveTo>
                      <a:pt x="5" y="70"/>
                    </a:moveTo>
                    <a:lnTo>
                      <a:pt x="73" y="96"/>
                    </a:lnTo>
                    <a:lnTo>
                      <a:pt x="5" y="124"/>
                    </a:lnTo>
                    <a:lnTo>
                      <a:pt x="5" y="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56" name="Freeform 127">
                <a:extLst>
                  <a:ext uri="{FF2B5EF4-FFF2-40B4-BE49-F238E27FC236}">
                    <a16:creationId xmlns:a16="http://schemas.microsoft.com/office/drawing/2014/main" id="{B83D6D26-9F53-4D12-A8CD-AE429A425B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59551" y="65088"/>
                <a:ext cx="128588" cy="209550"/>
              </a:xfrm>
              <a:custGeom>
                <a:avLst/>
                <a:gdLst>
                  <a:gd name="T0" fmla="*/ 0 w 81"/>
                  <a:gd name="T1" fmla="*/ 99 h 132"/>
                  <a:gd name="T2" fmla="*/ 81 w 81"/>
                  <a:gd name="T3" fmla="*/ 132 h 132"/>
                  <a:gd name="T4" fmla="*/ 81 w 81"/>
                  <a:gd name="T5" fmla="*/ 34 h 132"/>
                  <a:gd name="T6" fmla="*/ 0 w 81"/>
                  <a:gd name="T7" fmla="*/ 0 h 132"/>
                  <a:gd name="T8" fmla="*/ 0 w 81"/>
                  <a:gd name="T9" fmla="*/ 99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132">
                    <a:moveTo>
                      <a:pt x="0" y="99"/>
                    </a:moveTo>
                    <a:lnTo>
                      <a:pt x="81" y="132"/>
                    </a:lnTo>
                    <a:lnTo>
                      <a:pt x="81" y="34"/>
                    </a:lnTo>
                    <a:lnTo>
                      <a:pt x="0" y="0"/>
                    </a:lnTo>
                    <a:lnTo>
                      <a:pt x="0" y="9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57" name="Freeform 128">
                <a:extLst>
                  <a:ext uri="{FF2B5EF4-FFF2-40B4-BE49-F238E27FC236}">
                    <a16:creationId xmlns:a16="http://schemas.microsoft.com/office/drawing/2014/main" id="{7F8A424C-064F-479C-9793-873DB384B19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67488" y="1588"/>
                <a:ext cx="263525" cy="104775"/>
              </a:xfrm>
              <a:custGeom>
                <a:avLst/>
                <a:gdLst>
                  <a:gd name="T0" fmla="*/ 82 w 166"/>
                  <a:gd name="T1" fmla="*/ 0 h 66"/>
                  <a:gd name="T2" fmla="*/ 0 w 166"/>
                  <a:gd name="T3" fmla="*/ 32 h 66"/>
                  <a:gd name="T4" fmla="*/ 80 w 166"/>
                  <a:gd name="T5" fmla="*/ 66 h 66"/>
                  <a:gd name="T6" fmla="*/ 166 w 166"/>
                  <a:gd name="T7" fmla="*/ 32 h 66"/>
                  <a:gd name="T8" fmla="*/ 82 w 166"/>
                  <a:gd name="T9" fmla="*/ 0 h 66"/>
                  <a:gd name="T10" fmla="*/ 82 w 166"/>
                  <a:gd name="T11" fmla="*/ 6 h 66"/>
                  <a:gd name="T12" fmla="*/ 151 w 166"/>
                  <a:gd name="T13" fmla="*/ 32 h 66"/>
                  <a:gd name="T14" fmla="*/ 82 w 166"/>
                  <a:gd name="T15" fmla="*/ 59 h 66"/>
                  <a:gd name="T16" fmla="*/ 82 w 166"/>
                  <a:gd name="T17" fmla="*/ 6 h 66"/>
                  <a:gd name="T18" fmla="*/ 78 w 166"/>
                  <a:gd name="T19" fmla="*/ 7 h 66"/>
                  <a:gd name="T20" fmla="*/ 78 w 166"/>
                  <a:gd name="T21" fmla="*/ 59 h 66"/>
                  <a:gd name="T22" fmla="*/ 15 w 166"/>
                  <a:gd name="T23" fmla="*/ 32 h 66"/>
                  <a:gd name="T24" fmla="*/ 78 w 166"/>
                  <a:gd name="T25" fmla="*/ 7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6" h="66">
                    <a:moveTo>
                      <a:pt x="82" y="0"/>
                    </a:moveTo>
                    <a:lnTo>
                      <a:pt x="0" y="32"/>
                    </a:lnTo>
                    <a:lnTo>
                      <a:pt x="80" y="66"/>
                    </a:lnTo>
                    <a:lnTo>
                      <a:pt x="166" y="32"/>
                    </a:lnTo>
                    <a:lnTo>
                      <a:pt x="82" y="0"/>
                    </a:lnTo>
                    <a:close/>
                    <a:moveTo>
                      <a:pt x="82" y="6"/>
                    </a:moveTo>
                    <a:lnTo>
                      <a:pt x="151" y="32"/>
                    </a:lnTo>
                    <a:lnTo>
                      <a:pt x="82" y="59"/>
                    </a:lnTo>
                    <a:lnTo>
                      <a:pt x="82" y="6"/>
                    </a:lnTo>
                    <a:close/>
                    <a:moveTo>
                      <a:pt x="78" y="7"/>
                    </a:moveTo>
                    <a:lnTo>
                      <a:pt x="78" y="59"/>
                    </a:lnTo>
                    <a:lnTo>
                      <a:pt x="15" y="32"/>
                    </a:lnTo>
                    <a:lnTo>
                      <a:pt x="78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54009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/>
      <p:bldP spid="28" grpId="0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/>
      <p:bldP spid="37" grpId="0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id="{F3A5B513-53EF-4889-B51C-F0AA32DEDBB0}"/>
              </a:ext>
            </a:extLst>
          </p:cNvPr>
          <p:cNvGrpSpPr/>
          <p:nvPr/>
        </p:nvGrpSpPr>
        <p:grpSpPr>
          <a:xfrm>
            <a:off x="0" y="0"/>
            <a:ext cx="12190413" cy="1181100"/>
            <a:chOff x="0" y="0"/>
            <a:chExt cx="12190413" cy="1181100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0AFA6600-CF8B-466D-ABCC-8740AD5E811E}"/>
                </a:ext>
              </a:extLst>
            </p:cNvPr>
            <p:cNvSpPr/>
            <p:nvPr/>
          </p:nvSpPr>
          <p:spPr>
            <a:xfrm>
              <a:off x="0" y="0"/>
              <a:ext cx="12190413" cy="1181100"/>
            </a:xfrm>
            <a:prstGeom prst="rect">
              <a:avLst/>
            </a:prstGeom>
            <a:solidFill>
              <a:srgbClr val="0086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TextBox 8">
              <a:extLst>
                <a:ext uri="{FF2B5EF4-FFF2-40B4-BE49-F238E27FC236}">
                  <a16:creationId xmlns:a16="http://schemas.microsoft.com/office/drawing/2014/main" id="{13DBA660-C22A-4E93-9E1C-33D2B617F9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57856" y="271311"/>
              <a:ext cx="3255323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加入标题描述</a:t>
              </a:r>
            </a:p>
          </p:txBody>
        </p:sp>
        <p:sp>
          <p:nvSpPr>
            <p:cNvPr id="8" name="TextBox 8">
              <a:extLst>
                <a:ext uri="{FF2B5EF4-FFF2-40B4-BE49-F238E27FC236}">
                  <a16:creationId xmlns:a16="http://schemas.microsoft.com/office/drawing/2014/main" id="{9B913B7B-01D2-4B04-A373-3570557D07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57857" y="750310"/>
              <a:ext cx="3255323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/>
            <a:p>
              <a:pPr algn="ctr" eaLnBrk="1" hangingPunct="1"/>
              <a:r>
                <a:rPr lang="en-US" altLang="zh-CN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9" name="Rounded Rectangle 6">
            <a:extLst>
              <a:ext uri="{FF2B5EF4-FFF2-40B4-BE49-F238E27FC236}">
                <a16:creationId xmlns:a16="http://schemas.microsoft.com/office/drawing/2014/main" id="{FA75BEFC-CBF6-4393-A1FF-7C7C22FB2537}"/>
              </a:ext>
            </a:extLst>
          </p:cNvPr>
          <p:cNvSpPr/>
          <p:nvPr/>
        </p:nvSpPr>
        <p:spPr>
          <a:xfrm>
            <a:off x="6388025" y="3634637"/>
            <a:ext cx="1553972" cy="488138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7">
            <a:extLst>
              <a:ext uri="{FF2B5EF4-FFF2-40B4-BE49-F238E27FC236}">
                <a16:creationId xmlns:a16="http://schemas.microsoft.com/office/drawing/2014/main" id="{BD53E757-72E0-4FDB-BF3F-761FBEECE825}"/>
              </a:ext>
            </a:extLst>
          </p:cNvPr>
          <p:cNvSpPr/>
          <p:nvPr/>
        </p:nvSpPr>
        <p:spPr>
          <a:xfrm rot="5400000">
            <a:off x="6921133" y="4167362"/>
            <a:ext cx="1553587" cy="488138"/>
          </a:xfrm>
          <a:prstGeom prst="roundRect">
            <a:avLst>
              <a:gd name="adj" fmla="val 5000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8">
            <a:extLst>
              <a:ext uri="{FF2B5EF4-FFF2-40B4-BE49-F238E27FC236}">
                <a16:creationId xmlns:a16="http://schemas.microsoft.com/office/drawing/2014/main" id="{500BF8D9-3830-4FF7-8939-1546E14DD31E}"/>
              </a:ext>
            </a:extLst>
          </p:cNvPr>
          <p:cNvSpPr/>
          <p:nvPr/>
        </p:nvSpPr>
        <p:spPr>
          <a:xfrm rot="8183085">
            <a:off x="5367771" y="4470018"/>
            <a:ext cx="2912458" cy="488138"/>
          </a:xfrm>
          <a:prstGeom prst="roundRect">
            <a:avLst>
              <a:gd name="adj" fmla="val 50000"/>
            </a:avLst>
          </a:prstGeom>
          <a:solidFill>
            <a:srgbClr val="0086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9">
            <a:extLst>
              <a:ext uri="{FF2B5EF4-FFF2-40B4-BE49-F238E27FC236}">
                <a16:creationId xmlns:a16="http://schemas.microsoft.com/office/drawing/2014/main" id="{3267533D-E837-41E0-B08D-74E07D12D1E6}"/>
              </a:ext>
            </a:extLst>
          </p:cNvPr>
          <p:cNvSpPr/>
          <p:nvPr/>
        </p:nvSpPr>
        <p:spPr>
          <a:xfrm>
            <a:off x="7501903" y="3687450"/>
            <a:ext cx="392048" cy="3920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FontAwesome" pitchFamily="2" charset="0"/>
              </a:rPr>
              <a:t>3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Rounded Rectangle 18">
            <a:extLst>
              <a:ext uri="{FF2B5EF4-FFF2-40B4-BE49-F238E27FC236}">
                <a16:creationId xmlns:a16="http://schemas.microsoft.com/office/drawing/2014/main" id="{58E74368-2286-4A49-9EA0-1134711FB369}"/>
              </a:ext>
            </a:extLst>
          </p:cNvPr>
          <p:cNvSpPr/>
          <p:nvPr/>
        </p:nvSpPr>
        <p:spPr>
          <a:xfrm>
            <a:off x="8140710" y="3030204"/>
            <a:ext cx="1553972" cy="488138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9">
            <a:extLst>
              <a:ext uri="{FF2B5EF4-FFF2-40B4-BE49-F238E27FC236}">
                <a16:creationId xmlns:a16="http://schemas.microsoft.com/office/drawing/2014/main" id="{997FB78A-6B92-4BC8-B81E-4A34DC6A8DB4}"/>
              </a:ext>
            </a:extLst>
          </p:cNvPr>
          <p:cNvSpPr/>
          <p:nvPr/>
        </p:nvSpPr>
        <p:spPr>
          <a:xfrm rot="5400000">
            <a:off x="8673819" y="3562929"/>
            <a:ext cx="1553587" cy="488138"/>
          </a:xfrm>
          <a:prstGeom prst="roundRect">
            <a:avLst>
              <a:gd name="adj" fmla="val 5000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20">
            <a:extLst>
              <a:ext uri="{FF2B5EF4-FFF2-40B4-BE49-F238E27FC236}">
                <a16:creationId xmlns:a16="http://schemas.microsoft.com/office/drawing/2014/main" id="{E092D06E-C14B-451B-844D-43268952E0F0}"/>
              </a:ext>
            </a:extLst>
          </p:cNvPr>
          <p:cNvSpPr/>
          <p:nvPr/>
        </p:nvSpPr>
        <p:spPr>
          <a:xfrm rot="8183085">
            <a:off x="7120456" y="3865586"/>
            <a:ext cx="2912458" cy="488138"/>
          </a:xfrm>
          <a:prstGeom prst="roundRect">
            <a:avLst>
              <a:gd name="adj" fmla="val 50000"/>
            </a:avLst>
          </a:prstGeom>
          <a:solidFill>
            <a:srgbClr val="DE51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21">
            <a:extLst>
              <a:ext uri="{FF2B5EF4-FFF2-40B4-BE49-F238E27FC236}">
                <a16:creationId xmlns:a16="http://schemas.microsoft.com/office/drawing/2014/main" id="{D5003E71-9E57-45E3-A1A5-DB47974EDDCE}"/>
              </a:ext>
            </a:extLst>
          </p:cNvPr>
          <p:cNvSpPr/>
          <p:nvPr/>
        </p:nvSpPr>
        <p:spPr>
          <a:xfrm>
            <a:off x="9254588" y="3083017"/>
            <a:ext cx="392048" cy="3920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FontAwesome" pitchFamily="2" charset="0"/>
              </a:rPr>
              <a:t>2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Rounded Rectangle 26">
            <a:extLst>
              <a:ext uri="{FF2B5EF4-FFF2-40B4-BE49-F238E27FC236}">
                <a16:creationId xmlns:a16="http://schemas.microsoft.com/office/drawing/2014/main" id="{5DC3BB14-8CFC-4AD1-926D-8E308A8706AD}"/>
              </a:ext>
            </a:extLst>
          </p:cNvPr>
          <p:cNvSpPr/>
          <p:nvPr/>
        </p:nvSpPr>
        <p:spPr>
          <a:xfrm>
            <a:off x="9893395" y="2425772"/>
            <a:ext cx="1553972" cy="488138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27">
            <a:extLst>
              <a:ext uri="{FF2B5EF4-FFF2-40B4-BE49-F238E27FC236}">
                <a16:creationId xmlns:a16="http://schemas.microsoft.com/office/drawing/2014/main" id="{6014B50E-B8EE-418F-B04E-5558A0FEA5F2}"/>
              </a:ext>
            </a:extLst>
          </p:cNvPr>
          <p:cNvSpPr/>
          <p:nvPr/>
        </p:nvSpPr>
        <p:spPr>
          <a:xfrm rot="5400000">
            <a:off x="10426504" y="2958497"/>
            <a:ext cx="1553587" cy="488138"/>
          </a:xfrm>
          <a:prstGeom prst="roundRect">
            <a:avLst>
              <a:gd name="adj" fmla="val 5000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28">
            <a:extLst>
              <a:ext uri="{FF2B5EF4-FFF2-40B4-BE49-F238E27FC236}">
                <a16:creationId xmlns:a16="http://schemas.microsoft.com/office/drawing/2014/main" id="{8D9BFCF3-24B9-4F60-B9B2-3AA1A9F6D9A2}"/>
              </a:ext>
            </a:extLst>
          </p:cNvPr>
          <p:cNvSpPr/>
          <p:nvPr/>
        </p:nvSpPr>
        <p:spPr>
          <a:xfrm rot="8183085">
            <a:off x="8873142" y="3261153"/>
            <a:ext cx="2912458" cy="488138"/>
          </a:xfrm>
          <a:prstGeom prst="roundRect">
            <a:avLst>
              <a:gd name="adj" fmla="val 50000"/>
            </a:avLst>
          </a:prstGeom>
          <a:solidFill>
            <a:srgbClr val="0086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29">
            <a:extLst>
              <a:ext uri="{FF2B5EF4-FFF2-40B4-BE49-F238E27FC236}">
                <a16:creationId xmlns:a16="http://schemas.microsoft.com/office/drawing/2014/main" id="{ECF18248-A24F-4204-AD0D-E56EA3652240}"/>
              </a:ext>
            </a:extLst>
          </p:cNvPr>
          <p:cNvSpPr/>
          <p:nvPr/>
        </p:nvSpPr>
        <p:spPr>
          <a:xfrm>
            <a:off x="11007274" y="2478585"/>
            <a:ext cx="392048" cy="3920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FontAwesome" pitchFamily="2" charset="0"/>
              </a:rPr>
              <a:t>1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1" name="TextBox 17">
            <a:extLst>
              <a:ext uri="{FF2B5EF4-FFF2-40B4-BE49-F238E27FC236}">
                <a16:creationId xmlns:a16="http://schemas.microsoft.com/office/drawing/2014/main" id="{C3E1AB5B-44F3-4B38-B3FF-9BB9D12F5ED1}"/>
              </a:ext>
            </a:extLst>
          </p:cNvPr>
          <p:cNvSpPr txBox="1"/>
          <p:nvPr/>
        </p:nvSpPr>
        <p:spPr>
          <a:xfrm rot="18958774">
            <a:off x="5878280" y="4669831"/>
            <a:ext cx="16532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MARKETING RATE</a:t>
            </a:r>
          </a:p>
        </p:txBody>
      </p:sp>
      <p:sp>
        <p:nvSpPr>
          <p:cNvPr id="22" name="TextBox 18">
            <a:extLst>
              <a:ext uri="{FF2B5EF4-FFF2-40B4-BE49-F238E27FC236}">
                <a16:creationId xmlns:a16="http://schemas.microsoft.com/office/drawing/2014/main" id="{9522B7BB-DDA1-403E-9C7C-415FF40D4172}"/>
              </a:ext>
            </a:extLst>
          </p:cNvPr>
          <p:cNvSpPr txBox="1"/>
          <p:nvPr/>
        </p:nvSpPr>
        <p:spPr>
          <a:xfrm rot="18958774">
            <a:off x="7740243" y="4036435"/>
            <a:ext cx="14590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MAIN OPTIONS</a:t>
            </a:r>
          </a:p>
        </p:txBody>
      </p:sp>
      <p:sp>
        <p:nvSpPr>
          <p:cNvPr id="23" name="TextBox 19">
            <a:extLst>
              <a:ext uri="{FF2B5EF4-FFF2-40B4-BE49-F238E27FC236}">
                <a16:creationId xmlns:a16="http://schemas.microsoft.com/office/drawing/2014/main" id="{3C05212A-A28E-488A-89AD-E04BC7A293FC}"/>
              </a:ext>
            </a:extLst>
          </p:cNvPr>
          <p:cNvSpPr txBox="1"/>
          <p:nvPr/>
        </p:nvSpPr>
        <p:spPr>
          <a:xfrm rot="18958774">
            <a:off x="9597462" y="3395499"/>
            <a:ext cx="13211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WEB PEOJECT</a:t>
            </a:r>
          </a:p>
        </p:txBody>
      </p:sp>
      <p:sp>
        <p:nvSpPr>
          <p:cNvPr id="24" name="TextBox 20">
            <a:extLst>
              <a:ext uri="{FF2B5EF4-FFF2-40B4-BE49-F238E27FC236}">
                <a16:creationId xmlns:a16="http://schemas.microsoft.com/office/drawing/2014/main" id="{FBC543D9-6C21-49D1-8B71-55FE39AF7F85}"/>
              </a:ext>
            </a:extLst>
          </p:cNvPr>
          <p:cNvSpPr txBox="1"/>
          <p:nvPr/>
        </p:nvSpPr>
        <p:spPr>
          <a:xfrm>
            <a:off x="1117600" y="2156489"/>
            <a:ext cx="4720856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b="1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SOLUTIONS</a:t>
            </a:r>
          </a:p>
          <a:p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Lid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rumes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fugats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untras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Etharums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ser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quidem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rerum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facilis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dolores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nemis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omnis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fugats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vitaes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nemo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minima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rerums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unsers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sadips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amets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perspiciatis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unde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omnis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iste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natus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error sit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voluptatem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accusantium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doloremque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laudantium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totam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rem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aperiam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</a:p>
        </p:txBody>
      </p:sp>
      <p:sp>
        <p:nvSpPr>
          <p:cNvPr id="25" name="Oval 36">
            <a:extLst>
              <a:ext uri="{FF2B5EF4-FFF2-40B4-BE49-F238E27FC236}">
                <a16:creationId xmlns:a16="http://schemas.microsoft.com/office/drawing/2014/main" id="{7A8DDF35-E238-460C-8AB0-3EC48857DEBC}"/>
              </a:ext>
            </a:extLst>
          </p:cNvPr>
          <p:cNvSpPr/>
          <p:nvPr/>
        </p:nvSpPr>
        <p:spPr>
          <a:xfrm>
            <a:off x="1771167" y="3996908"/>
            <a:ext cx="392048" cy="392048"/>
          </a:xfrm>
          <a:prstGeom prst="ellipse">
            <a:avLst/>
          </a:prstGeom>
          <a:solidFill>
            <a:srgbClr val="0086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FontAwesome" pitchFamily="2" charset="0"/>
              </a:rPr>
              <a:t>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" name="Oval 37">
            <a:extLst>
              <a:ext uri="{FF2B5EF4-FFF2-40B4-BE49-F238E27FC236}">
                <a16:creationId xmlns:a16="http://schemas.microsoft.com/office/drawing/2014/main" id="{41B3CC9A-776E-47D9-8B4C-5210F9E0705D}"/>
              </a:ext>
            </a:extLst>
          </p:cNvPr>
          <p:cNvSpPr/>
          <p:nvPr/>
        </p:nvSpPr>
        <p:spPr>
          <a:xfrm>
            <a:off x="1771167" y="4848100"/>
            <a:ext cx="392048" cy="392048"/>
          </a:xfrm>
          <a:prstGeom prst="ellipse">
            <a:avLst/>
          </a:prstGeom>
          <a:solidFill>
            <a:srgbClr val="DE51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FontAwesome" pitchFamily="2" charset="0"/>
              </a:rPr>
              <a:t>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7" name="Oval 38">
            <a:extLst>
              <a:ext uri="{FF2B5EF4-FFF2-40B4-BE49-F238E27FC236}">
                <a16:creationId xmlns:a16="http://schemas.microsoft.com/office/drawing/2014/main" id="{36717DD1-D0E0-486C-85A8-02B2D06B3272}"/>
              </a:ext>
            </a:extLst>
          </p:cNvPr>
          <p:cNvSpPr/>
          <p:nvPr/>
        </p:nvSpPr>
        <p:spPr>
          <a:xfrm>
            <a:off x="1771167" y="5699291"/>
            <a:ext cx="392048" cy="392048"/>
          </a:xfrm>
          <a:prstGeom prst="ellipse">
            <a:avLst/>
          </a:prstGeom>
          <a:solidFill>
            <a:srgbClr val="0086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FontAwesome" pitchFamily="2" charset="0"/>
              </a:rPr>
              <a:t>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8" name="TextBox 24">
            <a:extLst>
              <a:ext uri="{FF2B5EF4-FFF2-40B4-BE49-F238E27FC236}">
                <a16:creationId xmlns:a16="http://schemas.microsoft.com/office/drawing/2014/main" id="{0687E80B-3491-48DD-B268-1FADD8249A13}"/>
              </a:ext>
            </a:extLst>
          </p:cNvPr>
          <p:cNvSpPr txBox="1"/>
          <p:nvPr/>
        </p:nvSpPr>
        <p:spPr>
          <a:xfrm>
            <a:off x="2315709" y="3915933"/>
            <a:ext cx="303162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PERFORMANCE NAME</a:t>
            </a:r>
          </a:p>
          <a:p>
            <a:r>
              <a:rPr lang="en-US" sz="11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Lid est laborum dolo rumes fugats untras. Etharums ser quidem rerum facilis</a:t>
            </a:r>
          </a:p>
        </p:txBody>
      </p:sp>
      <p:sp>
        <p:nvSpPr>
          <p:cNvPr id="29" name="TextBox 25">
            <a:extLst>
              <a:ext uri="{FF2B5EF4-FFF2-40B4-BE49-F238E27FC236}">
                <a16:creationId xmlns:a16="http://schemas.microsoft.com/office/drawing/2014/main" id="{8043238C-8B19-4A95-A74E-A977E20C747C}"/>
              </a:ext>
            </a:extLst>
          </p:cNvPr>
          <p:cNvSpPr txBox="1"/>
          <p:nvPr/>
        </p:nvSpPr>
        <p:spPr>
          <a:xfrm>
            <a:off x="2310788" y="4767526"/>
            <a:ext cx="303162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PERFORMANCE NAME</a:t>
            </a:r>
          </a:p>
          <a:p>
            <a:r>
              <a:rPr lang="en-US" sz="11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Lid est laborum dolo rumes fugats untras. Etharums ser quidem rerum facilis</a:t>
            </a:r>
          </a:p>
        </p:txBody>
      </p:sp>
      <p:sp>
        <p:nvSpPr>
          <p:cNvPr id="30" name="TextBox 26">
            <a:extLst>
              <a:ext uri="{FF2B5EF4-FFF2-40B4-BE49-F238E27FC236}">
                <a16:creationId xmlns:a16="http://schemas.microsoft.com/office/drawing/2014/main" id="{FBE67135-D7CA-4D43-A606-6E877E2C12C0}"/>
              </a:ext>
            </a:extLst>
          </p:cNvPr>
          <p:cNvSpPr txBox="1"/>
          <p:nvPr/>
        </p:nvSpPr>
        <p:spPr>
          <a:xfrm>
            <a:off x="2310788" y="5618316"/>
            <a:ext cx="303162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PERFORMANCE NAME</a:t>
            </a:r>
          </a:p>
          <a:p>
            <a:r>
              <a:rPr lang="en-US" sz="11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Lid est laborum dolo rumes fugats untras. Etharums ser quidem rerum facilis</a:t>
            </a:r>
          </a:p>
        </p:txBody>
      </p:sp>
    </p:spTree>
    <p:extLst>
      <p:ext uri="{BB962C8B-B14F-4D97-AF65-F5344CB8AC3E}">
        <p14:creationId xmlns:p14="http://schemas.microsoft.com/office/powerpoint/2010/main" val="4288221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75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25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75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25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750"/>
                            </p:stCondLst>
                            <p:childTnLst>
                              <p:par>
                                <p:cTn id="7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000"/>
                            </p:stCondLst>
                            <p:childTnLst>
                              <p:par>
                                <p:cTn id="7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250"/>
                            </p:stCondLst>
                            <p:childTnLst>
                              <p:par>
                                <p:cTn id="8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500"/>
                            </p:stCondLst>
                            <p:childTnLst>
                              <p:par>
                                <p:cTn id="8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750"/>
                            </p:stCondLst>
                            <p:childTnLst>
                              <p:par>
                                <p:cTn id="9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0"/>
                            </p:stCondLst>
                            <p:childTnLst>
                              <p:par>
                                <p:cTn id="9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250"/>
                            </p:stCondLst>
                            <p:childTnLst>
                              <p:par>
                                <p:cTn id="10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500"/>
                            </p:stCondLst>
                            <p:childTnLst>
                              <p:par>
                                <p:cTn id="10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750"/>
                            </p:stCondLst>
                            <p:childTnLst>
                              <p:par>
                                <p:cTn id="1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  <p:bldP spid="25" grpId="0" animBg="1"/>
      <p:bldP spid="26" grpId="0" animBg="1"/>
      <p:bldP spid="27" grpId="0" animBg="1"/>
      <p:bldP spid="28" grpId="0"/>
      <p:bldP spid="29" grpId="0"/>
      <p:bldP spid="3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id="{F3A5B513-53EF-4889-B51C-F0AA32DEDBB0}"/>
              </a:ext>
            </a:extLst>
          </p:cNvPr>
          <p:cNvGrpSpPr/>
          <p:nvPr/>
        </p:nvGrpSpPr>
        <p:grpSpPr>
          <a:xfrm>
            <a:off x="0" y="0"/>
            <a:ext cx="12190413" cy="1181100"/>
            <a:chOff x="0" y="0"/>
            <a:chExt cx="12190413" cy="1181100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0AFA6600-CF8B-466D-ABCC-8740AD5E811E}"/>
                </a:ext>
              </a:extLst>
            </p:cNvPr>
            <p:cNvSpPr/>
            <p:nvPr/>
          </p:nvSpPr>
          <p:spPr>
            <a:xfrm>
              <a:off x="0" y="0"/>
              <a:ext cx="12190413" cy="1181100"/>
            </a:xfrm>
            <a:prstGeom prst="rect">
              <a:avLst/>
            </a:prstGeom>
            <a:solidFill>
              <a:srgbClr val="0086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TextBox 8">
              <a:extLst>
                <a:ext uri="{FF2B5EF4-FFF2-40B4-BE49-F238E27FC236}">
                  <a16:creationId xmlns:a16="http://schemas.microsoft.com/office/drawing/2014/main" id="{13DBA660-C22A-4E93-9E1C-33D2B617F9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57856" y="271311"/>
              <a:ext cx="3255323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加入标题描述</a:t>
              </a:r>
            </a:p>
          </p:txBody>
        </p:sp>
        <p:sp>
          <p:nvSpPr>
            <p:cNvPr id="8" name="TextBox 8">
              <a:extLst>
                <a:ext uri="{FF2B5EF4-FFF2-40B4-BE49-F238E27FC236}">
                  <a16:creationId xmlns:a16="http://schemas.microsoft.com/office/drawing/2014/main" id="{9B913B7B-01D2-4B04-A373-3570557D07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57857" y="750310"/>
              <a:ext cx="3255323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/>
            <a:p>
              <a:pPr algn="ctr" eaLnBrk="1" hangingPunct="1"/>
              <a:r>
                <a:rPr lang="en-US" altLang="zh-CN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id="{985C816D-7C5E-4FEF-A251-08E0BCEBD3FC}"/>
              </a:ext>
            </a:extLst>
          </p:cNvPr>
          <p:cNvGrpSpPr/>
          <p:nvPr/>
        </p:nvGrpSpPr>
        <p:grpSpPr>
          <a:xfrm flipH="1">
            <a:off x="1438144" y="2141731"/>
            <a:ext cx="9796676" cy="3378535"/>
            <a:chOff x="1171444" y="2167131"/>
            <a:chExt cx="9796676" cy="3378535"/>
          </a:xfrm>
        </p:grpSpPr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2AB3AD13-E358-4FCC-A39C-890537298BAA}"/>
                </a:ext>
              </a:extLst>
            </p:cNvPr>
            <p:cNvSpPr/>
            <p:nvPr/>
          </p:nvSpPr>
          <p:spPr>
            <a:xfrm>
              <a:off x="4693151" y="4405956"/>
              <a:ext cx="2601628" cy="501806"/>
            </a:xfrm>
            <a:prstGeom prst="rect">
              <a:avLst/>
            </a:prstGeom>
            <a:solidFill>
              <a:srgbClr val="DE51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7DE4C739-AB98-4974-8627-070756D89D2C}"/>
                </a:ext>
              </a:extLst>
            </p:cNvPr>
            <p:cNvSpPr/>
            <p:nvPr/>
          </p:nvSpPr>
          <p:spPr>
            <a:xfrm>
              <a:off x="8255001" y="4356631"/>
              <a:ext cx="2601628" cy="501806"/>
            </a:xfrm>
            <a:prstGeom prst="rect">
              <a:avLst/>
            </a:prstGeom>
            <a:solidFill>
              <a:srgbClr val="0086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B69F8BAE-5414-46D2-A3ED-8B64DBCFAF19}"/>
                </a:ext>
              </a:extLst>
            </p:cNvPr>
            <p:cNvSpPr/>
            <p:nvPr/>
          </p:nvSpPr>
          <p:spPr>
            <a:xfrm>
              <a:off x="1260521" y="4420119"/>
              <a:ext cx="2601628" cy="501806"/>
            </a:xfrm>
            <a:prstGeom prst="rect">
              <a:avLst/>
            </a:prstGeom>
            <a:solidFill>
              <a:srgbClr val="0086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3" name="组合 34">
              <a:extLst>
                <a:ext uri="{FF2B5EF4-FFF2-40B4-BE49-F238E27FC236}">
                  <a16:creationId xmlns:a16="http://schemas.microsoft.com/office/drawing/2014/main" id="{FBB07518-CE50-4B7F-9F4D-1AA394DECCF2}"/>
                </a:ext>
              </a:extLst>
            </p:cNvPr>
            <p:cNvGrpSpPr/>
            <p:nvPr/>
          </p:nvGrpSpPr>
          <p:grpSpPr bwMode="auto">
            <a:xfrm>
              <a:off x="4990230" y="2167131"/>
              <a:ext cx="2007470" cy="2011082"/>
              <a:chOff x="0" y="0"/>
              <a:chExt cx="1154113" cy="1155699"/>
            </a:xfrm>
            <a:solidFill>
              <a:schemeClr val="bg1"/>
            </a:solidFill>
          </p:grpSpPr>
          <p:sp>
            <p:nvSpPr>
              <p:cNvPr id="27" name="Oval 30">
                <a:extLst>
                  <a:ext uri="{FF2B5EF4-FFF2-40B4-BE49-F238E27FC236}">
                    <a16:creationId xmlns:a16="http://schemas.microsoft.com/office/drawing/2014/main" id="{65401403-C297-4D58-8EF7-E081CCF4DA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0"/>
                <a:ext cx="1154113" cy="1155699"/>
              </a:xfrm>
              <a:prstGeom prst="ellipse">
                <a:avLst/>
              </a:prstGeom>
              <a:solidFill>
                <a:srgbClr val="DE51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har char="•"/>
                  <a:defRPr sz="2000">
                    <a:solidFill>
                      <a:schemeClr val="accent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accent1"/>
                    </a:solidFill>
                    <a:latin typeface="Arial" panose="020B0604020202020204" pitchFamily="34" charset="0"/>
                    <a:ea typeface="仿宋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50000"/>
                  </a:lnSpc>
                  <a:spcBef>
                    <a:spcPct val="0"/>
                  </a:spcBef>
                  <a:buFontTx/>
                  <a:buNone/>
                </a:pPr>
                <a:endParaRPr lang="zh-CN" altLang="en-US" sz="1400" dirty="0">
                  <a:solidFill>
                    <a:schemeClr val="tx1"/>
                  </a:solidFill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8" name="Freeform 34">
                <a:extLst>
                  <a:ext uri="{FF2B5EF4-FFF2-40B4-BE49-F238E27FC236}">
                    <a16:creationId xmlns:a16="http://schemas.microsoft.com/office/drawing/2014/main" id="{62FFEB8E-E1ED-4D62-B9BC-E36A38458DB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6700" y="128587"/>
                <a:ext cx="638175" cy="868362"/>
              </a:xfrm>
              <a:custGeom>
                <a:avLst/>
                <a:gdLst>
                  <a:gd name="T0" fmla="*/ 128715 w 709"/>
                  <a:gd name="T1" fmla="*/ 322149 h 965"/>
                  <a:gd name="T2" fmla="*/ 196223 w 709"/>
                  <a:gd name="T3" fmla="*/ 480524 h 965"/>
                  <a:gd name="T4" fmla="*/ 251130 w 709"/>
                  <a:gd name="T5" fmla="*/ 607403 h 965"/>
                  <a:gd name="T6" fmla="*/ 374444 w 709"/>
                  <a:gd name="T7" fmla="*/ 611003 h 965"/>
                  <a:gd name="T8" fmla="*/ 401447 w 709"/>
                  <a:gd name="T9" fmla="*/ 560611 h 965"/>
                  <a:gd name="T10" fmla="*/ 469855 w 709"/>
                  <a:gd name="T11" fmla="*/ 432831 h 965"/>
                  <a:gd name="T12" fmla="*/ 319538 w 709"/>
                  <a:gd name="T13" fmla="*/ 132279 h 965"/>
                  <a:gd name="T14" fmla="*/ 264631 w 709"/>
                  <a:gd name="T15" fmla="*/ 650597 h 965"/>
                  <a:gd name="T16" fmla="*/ 201624 w 709"/>
                  <a:gd name="T17" fmla="*/ 578608 h 965"/>
                  <a:gd name="T18" fmla="*/ 135916 w 709"/>
                  <a:gd name="T19" fmla="*/ 455328 h 965"/>
                  <a:gd name="T20" fmla="*/ 319538 w 709"/>
                  <a:gd name="T21" fmla="*/ 91785 h 965"/>
                  <a:gd name="T22" fmla="*/ 503159 w 709"/>
                  <a:gd name="T23" fmla="*/ 455328 h 965"/>
                  <a:gd name="T24" fmla="*/ 436551 w 709"/>
                  <a:gd name="T25" fmla="*/ 578608 h 965"/>
                  <a:gd name="T26" fmla="*/ 374444 w 709"/>
                  <a:gd name="T27" fmla="*/ 650597 h 965"/>
                  <a:gd name="T28" fmla="*/ 228627 w 709"/>
                  <a:gd name="T29" fmla="*/ 778376 h 965"/>
                  <a:gd name="T30" fmla="*/ 383445 w 709"/>
                  <a:gd name="T31" fmla="*/ 807172 h 965"/>
                  <a:gd name="T32" fmla="*/ 383445 w 709"/>
                  <a:gd name="T33" fmla="*/ 748681 h 965"/>
                  <a:gd name="T34" fmla="*/ 246629 w 709"/>
                  <a:gd name="T35" fmla="*/ 796373 h 965"/>
                  <a:gd name="T36" fmla="*/ 395146 w 709"/>
                  <a:gd name="T37" fmla="*/ 796373 h 965"/>
                  <a:gd name="T38" fmla="*/ 413149 w 709"/>
                  <a:gd name="T39" fmla="*/ 778376 h 965"/>
                  <a:gd name="T40" fmla="*/ 228627 w 709"/>
                  <a:gd name="T41" fmla="*/ 685691 h 965"/>
                  <a:gd name="T42" fmla="*/ 413149 w 709"/>
                  <a:gd name="T43" fmla="*/ 778376 h 965"/>
                  <a:gd name="T44" fmla="*/ 411348 w 709"/>
                  <a:gd name="T45" fmla="*/ 362642 h 965"/>
                  <a:gd name="T46" fmla="*/ 349241 w 709"/>
                  <a:gd name="T47" fmla="*/ 424733 h 965"/>
                  <a:gd name="T48" fmla="*/ 288934 w 709"/>
                  <a:gd name="T49" fmla="*/ 424733 h 965"/>
                  <a:gd name="T50" fmla="*/ 226827 w 709"/>
                  <a:gd name="T51" fmla="*/ 362642 h 965"/>
                  <a:gd name="T52" fmla="*/ 226827 w 709"/>
                  <a:gd name="T53" fmla="*/ 302352 h 965"/>
                  <a:gd name="T54" fmla="*/ 288934 w 709"/>
                  <a:gd name="T55" fmla="*/ 239362 h 965"/>
                  <a:gd name="T56" fmla="*/ 349241 w 709"/>
                  <a:gd name="T57" fmla="*/ 239362 h 965"/>
                  <a:gd name="T58" fmla="*/ 411348 w 709"/>
                  <a:gd name="T59" fmla="*/ 302352 h 965"/>
                  <a:gd name="T60" fmla="*/ 612972 w 709"/>
                  <a:gd name="T61" fmla="*/ 293353 h 965"/>
                  <a:gd name="T62" fmla="*/ 580568 w 709"/>
                  <a:gd name="T63" fmla="*/ 322149 h 965"/>
                  <a:gd name="T64" fmla="*/ 612972 w 709"/>
                  <a:gd name="T65" fmla="*/ 341046 h 965"/>
                  <a:gd name="T66" fmla="*/ 612972 w 709"/>
                  <a:gd name="T67" fmla="*/ 293353 h 965"/>
                  <a:gd name="T68" fmla="*/ 542764 w 709"/>
                  <a:gd name="T69" fmla="*/ 127780 h 965"/>
                  <a:gd name="T70" fmla="*/ 509460 w 709"/>
                  <a:gd name="T71" fmla="*/ 94485 h 965"/>
                  <a:gd name="T72" fmla="*/ 518461 w 709"/>
                  <a:gd name="T73" fmla="*/ 152976 h 965"/>
                  <a:gd name="T74" fmla="*/ 342040 w 709"/>
                  <a:gd name="T75" fmla="*/ 61190 h 965"/>
                  <a:gd name="T76" fmla="*/ 318637 w 709"/>
                  <a:gd name="T77" fmla="*/ 0 h 965"/>
                  <a:gd name="T78" fmla="*/ 294335 w 709"/>
                  <a:gd name="T79" fmla="*/ 61190 h 965"/>
                  <a:gd name="T80" fmla="*/ 117014 w 709"/>
                  <a:gd name="T81" fmla="*/ 155675 h 965"/>
                  <a:gd name="T82" fmla="*/ 127815 w 709"/>
                  <a:gd name="T83" fmla="*/ 98084 h 965"/>
                  <a:gd name="T84" fmla="*/ 93611 w 709"/>
                  <a:gd name="T85" fmla="*/ 132279 h 965"/>
                  <a:gd name="T86" fmla="*/ 57607 w 709"/>
                  <a:gd name="T87" fmla="*/ 322149 h 965"/>
                  <a:gd name="T88" fmla="*/ 25203 w 709"/>
                  <a:gd name="T89" fmla="*/ 293353 h 965"/>
                  <a:gd name="T90" fmla="*/ 25203 w 709"/>
                  <a:gd name="T91" fmla="*/ 341046 h 965"/>
                  <a:gd name="T92" fmla="*/ 57607 w 709"/>
                  <a:gd name="T93" fmla="*/ 322149 h 965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0" t="0" r="r" b="b"/>
                <a:pathLst>
                  <a:path w="709" h="965">
                    <a:moveTo>
                      <a:pt x="355" y="147"/>
                    </a:moveTo>
                    <a:cubicBezTo>
                      <a:pt x="238" y="147"/>
                      <a:pt x="143" y="241"/>
                      <a:pt x="143" y="358"/>
                    </a:cubicBezTo>
                    <a:cubicBezTo>
                      <a:pt x="143" y="414"/>
                      <a:pt x="187" y="481"/>
                      <a:pt x="188" y="481"/>
                    </a:cubicBezTo>
                    <a:cubicBezTo>
                      <a:pt x="197" y="496"/>
                      <a:pt x="210" y="519"/>
                      <a:pt x="218" y="534"/>
                    </a:cubicBezTo>
                    <a:lnTo>
                      <a:pt x="264" y="623"/>
                    </a:lnTo>
                    <a:cubicBezTo>
                      <a:pt x="272" y="639"/>
                      <a:pt x="279" y="662"/>
                      <a:pt x="279" y="675"/>
                    </a:cubicBezTo>
                    <a:cubicBezTo>
                      <a:pt x="279" y="675"/>
                      <a:pt x="284" y="679"/>
                      <a:pt x="294" y="679"/>
                    </a:cubicBezTo>
                    <a:lnTo>
                      <a:pt x="416" y="679"/>
                    </a:lnTo>
                    <a:cubicBezTo>
                      <a:pt x="425" y="679"/>
                      <a:pt x="430" y="675"/>
                      <a:pt x="431" y="674"/>
                    </a:cubicBezTo>
                    <a:cubicBezTo>
                      <a:pt x="430" y="662"/>
                      <a:pt x="437" y="639"/>
                      <a:pt x="446" y="623"/>
                    </a:cubicBezTo>
                    <a:lnTo>
                      <a:pt x="491" y="534"/>
                    </a:lnTo>
                    <a:cubicBezTo>
                      <a:pt x="499" y="519"/>
                      <a:pt x="513" y="495"/>
                      <a:pt x="522" y="481"/>
                    </a:cubicBezTo>
                    <a:cubicBezTo>
                      <a:pt x="537" y="458"/>
                      <a:pt x="566" y="402"/>
                      <a:pt x="566" y="358"/>
                    </a:cubicBezTo>
                    <a:cubicBezTo>
                      <a:pt x="566" y="241"/>
                      <a:pt x="471" y="147"/>
                      <a:pt x="355" y="147"/>
                    </a:cubicBezTo>
                    <a:close/>
                    <a:moveTo>
                      <a:pt x="416" y="723"/>
                    </a:moveTo>
                    <a:lnTo>
                      <a:pt x="294" y="723"/>
                    </a:lnTo>
                    <a:cubicBezTo>
                      <a:pt x="261" y="723"/>
                      <a:pt x="235" y="702"/>
                      <a:pt x="235" y="675"/>
                    </a:cubicBezTo>
                    <a:cubicBezTo>
                      <a:pt x="235" y="671"/>
                      <a:pt x="231" y="656"/>
                      <a:pt x="224" y="643"/>
                    </a:cubicBezTo>
                    <a:lnTo>
                      <a:pt x="179" y="554"/>
                    </a:lnTo>
                    <a:cubicBezTo>
                      <a:pt x="172" y="540"/>
                      <a:pt x="159" y="519"/>
                      <a:pt x="151" y="506"/>
                    </a:cubicBezTo>
                    <a:cubicBezTo>
                      <a:pt x="145" y="498"/>
                      <a:pt x="99" y="425"/>
                      <a:pt x="99" y="358"/>
                    </a:cubicBezTo>
                    <a:cubicBezTo>
                      <a:pt x="99" y="217"/>
                      <a:pt x="214" y="102"/>
                      <a:pt x="355" y="102"/>
                    </a:cubicBezTo>
                    <a:cubicBezTo>
                      <a:pt x="495" y="102"/>
                      <a:pt x="610" y="217"/>
                      <a:pt x="610" y="358"/>
                    </a:cubicBezTo>
                    <a:cubicBezTo>
                      <a:pt x="610" y="425"/>
                      <a:pt x="564" y="498"/>
                      <a:pt x="559" y="506"/>
                    </a:cubicBezTo>
                    <a:cubicBezTo>
                      <a:pt x="550" y="518"/>
                      <a:pt x="537" y="541"/>
                      <a:pt x="530" y="554"/>
                    </a:cubicBezTo>
                    <a:lnTo>
                      <a:pt x="485" y="643"/>
                    </a:lnTo>
                    <a:cubicBezTo>
                      <a:pt x="478" y="656"/>
                      <a:pt x="475" y="671"/>
                      <a:pt x="475" y="675"/>
                    </a:cubicBezTo>
                    <a:cubicBezTo>
                      <a:pt x="475" y="702"/>
                      <a:pt x="449" y="723"/>
                      <a:pt x="416" y="723"/>
                    </a:cubicBezTo>
                    <a:close/>
                    <a:moveTo>
                      <a:pt x="287" y="832"/>
                    </a:moveTo>
                    <a:cubicBezTo>
                      <a:pt x="269" y="832"/>
                      <a:pt x="254" y="846"/>
                      <a:pt x="254" y="865"/>
                    </a:cubicBezTo>
                    <a:cubicBezTo>
                      <a:pt x="254" y="883"/>
                      <a:pt x="269" y="897"/>
                      <a:pt x="287" y="897"/>
                    </a:cubicBezTo>
                    <a:lnTo>
                      <a:pt x="426" y="897"/>
                    </a:lnTo>
                    <a:cubicBezTo>
                      <a:pt x="444" y="897"/>
                      <a:pt x="459" y="883"/>
                      <a:pt x="459" y="865"/>
                    </a:cubicBezTo>
                    <a:cubicBezTo>
                      <a:pt x="459" y="846"/>
                      <a:pt x="444" y="832"/>
                      <a:pt x="426" y="832"/>
                    </a:cubicBezTo>
                    <a:lnTo>
                      <a:pt x="287" y="832"/>
                    </a:lnTo>
                    <a:close/>
                    <a:moveTo>
                      <a:pt x="274" y="885"/>
                    </a:moveTo>
                    <a:cubicBezTo>
                      <a:pt x="276" y="929"/>
                      <a:pt x="312" y="965"/>
                      <a:pt x="356" y="965"/>
                    </a:cubicBezTo>
                    <a:cubicBezTo>
                      <a:pt x="401" y="965"/>
                      <a:pt x="437" y="929"/>
                      <a:pt x="439" y="885"/>
                    </a:cubicBezTo>
                    <a:lnTo>
                      <a:pt x="274" y="885"/>
                    </a:lnTo>
                    <a:close/>
                    <a:moveTo>
                      <a:pt x="459" y="865"/>
                    </a:moveTo>
                    <a:lnTo>
                      <a:pt x="254" y="865"/>
                    </a:lnTo>
                    <a:lnTo>
                      <a:pt x="254" y="762"/>
                    </a:lnTo>
                    <a:lnTo>
                      <a:pt x="459" y="762"/>
                    </a:lnTo>
                    <a:lnTo>
                      <a:pt x="459" y="865"/>
                    </a:lnTo>
                    <a:close/>
                    <a:moveTo>
                      <a:pt x="491" y="369"/>
                    </a:moveTo>
                    <a:cubicBezTo>
                      <a:pt x="491" y="388"/>
                      <a:pt x="476" y="403"/>
                      <a:pt x="457" y="403"/>
                    </a:cubicBezTo>
                    <a:lnTo>
                      <a:pt x="388" y="403"/>
                    </a:lnTo>
                    <a:lnTo>
                      <a:pt x="388" y="472"/>
                    </a:lnTo>
                    <a:cubicBezTo>
                      <a:pt x="388" y="491"/>
                      <a:pt x="373" y="506"/>
                      <a:pt x="355" y="506"/>
                    </a:cubicBezTo>
                    <a:cubicBezTo>
                      <a:pt x="336" y="506"/>
                      <a:pt x="321" y="491"/>
                      <a:pt x="321" y="472"/>
                    </a:cubicBezTo>
                    <a:lnTo>
                      <a:pt x="321" y="403"/>
                    </a:lnTo>
                    <a:lnTo>
                      <a:pt x="252" y="403"/>
                    </a:lnTo>
                    <a:cubicBezTo>
                      <a:pt x="233" y="403"/>
                      <a:pt x="218" y="388"/>
                      <a:pt x="218" y="369"/>
                    </a:cubicBezTo>
                    <a:cubicBezTo>
                      <a:pt x="218" y="351"/>
                      <a:pt x="233" y="336"/>
                      <a:pt x="252" y="336"/>
                    </a:cubicBezTo>
                    <a:lnTo>
                      <a:pt x="321" y="336"/>
                    </a:lnTo>
                    <a:lnTo>
                      <a:pt x="321" y="266"/>
                    </a:lnTo>
                    <a:cubicBezTo>
                      <a:pt x="321" y="248"/>
                      <a:pt x="336" y="233"/>
                      <a:pt x="355" y="233"/>
                    </a:cubicBezTo>
                    <a:cubicBezTo>
                      <a:pt x="373" y="233"/>
                      <a:pt x="388" y="248"/>
                      <a:pt x="388" y="266"/>
                    </a:cubicBezTo>
                    <a:lnTo>
                      <a:pt x="388" y="336"/>
                    </a:lnTo>
                    <a:lnTo>
                      <a:pt x="457" y="336"/>
                    </a:lnTo>
                    <a:cubicBezTo>
                      <a:pt x="476" y="336"/>
                      <a:pt x="491" y="351"/>
                      <a:pt x="491" y="369"/>
                    </a:cubicBezTo>
                    <a:close/>
                    <a:moveTo>
                      <a:pt x="681" y="326"/>
                    </a:moveTo>
                    <a:lnTo>
                      <a:pt x="643" y="326"/>
                    </a:lnTo>
                    <a:cubicBezTo>
                      <a:pt x="644" y="336"/>
                      <a:pt x="645" y="347"/>
                      <a:pt x="645" y="358"/>
                    </a:cubicBezTo>
                    <a:cubicBezTo>
                      <a:pt x="645" y="365"/>
                      <a:pt x="644" y="372"/>
                      <a:pt x="643" y="379"/>
                    </a:cubicBezTo>
                    <a:lnTo>
                      <a:pt x="681" y="379"/>
                    </a:lnTo>
                    <a:cubicBezTo>
                      <a:pt x="696" y="379"/>
                      <a:pt x="709" y="367"/>
                      <a:pt x="709" y="352"/>
                    </a:cubicBezTo>
                    <a:cubicBezTo>
                      <a:pt x="709" y="338"/>
                      <a:pt x="696" y="326"/>
                      <a:pt x="681" y="326"/>
                    </a:cubicBezTo>
                    <a:close/>
                    <a:moveTo>
                      <a:pt x="576" y="170"/>
                    </a:moveTo>
                    <a:lnTo>
                      <a:pt x="603" y="142"/>
                    </a:lnTo>
                    <a:cubicBezTo>
                      <a:pt x="614" y="131"/>
                      <a:pt x="614" y="114"/>
                      <a:pt x="604" y="104"/>
                    </a:cubicBezTo>
                    <a:cubicBezTo>
                      <a:pt x="594" y="94"/>
                      <a:pt x="577" y="94"/>
                      <a:pt x="566" y="105"/>
                    </a:cubicBezTo>
                    <a:lnTo>
                      <a:pt x="538" y="132"/>
                    </a:lnTo>
                    <a:cubicBezTo>
                      <a:pt x="552" y="144"/>
                      <a:pt x="564" y="156"/>
                      <a:pt x="576" y="170"/>
                    </a:cubicBezTo>
                    <a:close/>
                    <a:moveTo>
                      <a:pt x="354" y="67"/>
                    </a:moveTo>
                    <a:cubicBezTo>
                      <a:pt x="363" y="67"/>
                      <a:pt x="372" y="68"/>
                      <a:pt x="380" y="68"/>
                    </a:cubicBezTo>
                    <a:lnTo>
                      <a:pt x="380" y="27"/>
                    </a:lnTo>
                    <a:cubicBezTo>
                      <a:pt x="380" y="12"/>
                      <a:pt x="368" y="0"/>
                      <a:pt x="354" y="0"/>
                    </a:cubicBezTo>
                    <a:cubicBezTo>
                      <a:pt x="339" y="0"/>
                      <a:pt x="327" y="12"/>
                      <a:pt x="327" y="27"/>
                    </a:cubicBezTo>
                    <a:lnTo>
                      <a:pt x="327" y="68"/>
                    </a:lnTo>
                    <a:cubicBezTo>
                      <a:pt x="336" y="68"/>
                      <a:pt x="345" y="67"/>
                      <a:pt x="354" y="67"/>
                    </a:cubicBezTo>
                    <a:close/>
                    <a:moveTo>
                      <a:pt x="130" y="173"/>
                    </a:moveTo>
                    <a:cubicBezTo>
                      <a:pt x="142" y="159"/>
                      <a:pt x="154" y="147"/>
                      <a:pt x="168" y="135"/>
                    </a:cubicBezTo>
                    <a:lnTo>
                      <a:pt x="142" y="109"/>
                    </a:lnTo>
                    <a:cubicBezTo>
                      <a:pt x="131" y="99"/>
                      <a:pt x="114" y="98"/>
                      <a:pt x="104" y="109"/>
                    </a:cubicBezTo>
                    <a:cubicBezTo>
                      <a:pt x="93" y="119"/>
                      <a:pt x="94" y="136"/>
                      <a:pt x="104" y="147"/>
                    </a:cubicBezTo>
                    <a:lnTo>
                      <a:pt x="130" y="173"/>
                    </a:lnTo>
                    <a:close/>
                    <a:moveTo>
                      <a:pt x="64" y="358"/>
                    </a:moveTo>
                    <a:cubicBezTo>
                      <a:pt x="64" y="347"/>
                      <a:pt x="64" y="336"/>
                      <a:pt x="66" y="326"/>
                    </a:cubicBezTo>
                    <a:lnTo>
                      <a:pt x="28" y="326"/>
                    </a:lnTo>
                    <a:cubicBezTo>
                      <a:pt x="13" y="326"/>
                      <a:pt x="0" y="338"/>
                      <a:pt x="0" y="352"/>
                    </a:cubicBezTo>
                    <a:cubicBezTo>
                      <a:pt x="0" y="367"/>
                      <a:pt x="13" y="379"/>
                      <a:pt x="28" y="379"/>
                    </a:cubicBezTo>
                    <a:lnTo>
                      <a:pt x="65" y="379"/>
                    </a:lnTo>
                    <a:cubicBezTo>
                      <a:pt x="64" y="372"/>
                      <a:pt x="64" y="365"/>
                      <a:pt x="64" y="3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lnSpc>
                    <a:spcPct val="150000"/>
                  </a:lnSpc>
                </a:pPr>
                <a:endPara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4" name="组合 37">
              <a:extLst>
                <a:ext uri="{FF2B5EF4-FFF2-40B4-BE49-F238E27FC236}">
                  <a16:creationId xmlns:a16="http://schemas.microsoft.com/office/drawing/2014/main" id="{A4328BFE-293A-4A99-BB4D-2B557ABDE355}"/>
                </a:ext>
              </a:extLst>
            </p:cNvPr>
            <p:cNvGrpSpPr/>
            <p:nvPr/>
          </p:nvGrpSpPr>
          <p:grpSpPr bwMode="auto">
            <a:xfrm>
              <a:off x="8851398" y="2485469"/>
              <a:ext cx="1473702" cy="1476354"/>
              <a:chOff x="0" y="0"/>
              <a:chExt cx="1154113" cy="1155698"/>
            </a:xfrm>
            <a:solidFill>
              <a:schemeClr val="bg1"/>
            </a:solidFill>
          </p:grpSpPr>
          <p:sp>
            <p:nvSpPr>
              <p:cNvPr id="25" name="Oval 31">
                <a:extLst>
                  <a:ext uri="{FF2B5EF4-FFF2-40B4-BE49-F238E27FC236}">
                    <a16:creationId xmlns:a16="http://schemas.microsoft.com/office/drawing/2014/main" id="{A8CFE1FF-7A5D-4CCF-B3CF-5E4AE514F2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0"/>
                <a:ext cx="1154113" cy="1155699"/>
              </a:xfrm>
              <a:prstGeom prst="ellipse">
                <a:avLst/>
              </a:prstGeom>
              <a:solidFill>
                <a:srgbClr val="0086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har char="•"/>
                  <a:defRPr sz="2000">
                    <a:solidFill>
                      <a:schemeClr val="accent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accent1"/>
                    </a:solidFill>
                    <a:latin typeface="Arial" panose="020B0604020202020204" pitchFamily="34" charset="0"/>
                    <a:ea typeface="仿宋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50000"/>
                  </a:lnSpc>
                  <a:spcBef>
                    <a:spcPct val="0"/>
                  </a:spcBef>
                  <a:buFontTx/>
                  <a:buNone/>
                </a:pPr>
                <a:endParaRPr lang="zh-CN" altLang="en-US" sz="1400" dirty="0">
                  <a:solidFill>
                    <a:schemeClr val="tx1"/>
                  </a:solidFill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6" name="Freeform 35">
                <a:extLst>
                  <a:ext uri="{FF2B5EF4-FFF2-40B4-BE49-F238E27FC236}">
                    <a16:creationId xmlns:a16="http://schemas.microsoft.com/office/drawing/2014/main" id="{AEBD58DC-D573-4860-A1C3-612178DD590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9875" y="169862"/>
                <a:ext cx="563563" cy="766762"/>
              </a:xfrm>
              <a:custGeom>
                <a:avLst/>
                <a:gdLst>
                  <a:gd name="T0" fmla="*/ 73939 w 625"/>
                  <a:gd name="T1" fmla="*/ 124194 h 852"/>
                  <a:gd name="T2" fmla="*/ 62217 w 625"/>
                  <a:gd name="T3" fmla="*/ 766762 h 852"/>
                  <a:gd name="T4" fmla="*/ 563563 w 625"/>
                  <a:gd name="T5" fmla="*/ 188091 h 852"/>
                  <a:gd name="T6" fmla="*/ 520281 w 625"/>
                  <a:gd name="T7" fmla="*/ 201590 h 852"/>
                  <a:gd name="T8" fmla="*/ 64021 w 625"/>
                  <a:gd name="T9" fmla="*/ 722664 h 852"/>
                  <a:gd name="T10" fmla="*/ 243459 w 625"/>
                  <a:gd name="T11" fmla="*/ 81896 h 852"/>
                  <a:gd name="T12" fmla="*/ 320104 w 625"/>
                  <a:gd name="T13" fmla="*/ 81896 h 852"/>
                  <a:gd name="T14" fmla="*/ 280429 w 625"/>
                  <a:gd name="T15" fmla="*/ 122394 h 852"/>
                  <a:gd name="T16" fmla="*/ 196571 w 625"/>
                  <a:gd name="T17" fmla="*/ 83696 h 852"/>
                  <a:gd name="T18" fmla="*/ 103696 w 625"/>
                  <a:gd name="T19" fmla="*/ 194390 h 852"/>
                  <a:gd name="T20" fmla="*/ 459867 w 625"/>
                  <a:gd name="T21" fmla="*/ 194390 h 852"/>
                  <a:gd name="T22" fmla="*/ 366992 w 625"/>
                  <a:gd name="T23" fmla="*/ 83696 h 852"/>
                  <a:gd name="T24" fmla="*/ 196571 w 625"/>
                  <a:gd name="T25" fmla="*/ 83696 h 852"/>
                  <a:gd name="T26" fmla="*/ 199276 w 625"/>
                  <a:gd name="T27" fmla="*/ 582271 h 852"/>
                  <a:gd name="T28" fmla="*/ 136157 w 625"/>
                  <a:gd name="T29" fmla="*/ 600270 h 852"/>
                  <a:gd name="T30" fmla="*/ 122631 w 625"/>
                  <a:gd name="T31" fmla="*/ 613770 h 852"/>
                  <a:gd name="T32" fmla="*/ 199276 w 625"/>
                  <a:gd name="T33" fmla="*/ 619169 h 852"/>
                  <a:gd name="T34" fmla="*/ 119025 w 625"/>
                  <a:gd name="T35" fmla="*/ 658767 h 852"/>
                  <a:gd name="T36" fmla="*/ 218212 w 625"/>
                  <a:gd name="T37" fmla="*/ 610170 h 852"/>
                  <a:gd name="T38" fmla="*/ 218212 w 625"/>
                  <a:gd name="T39" fmla="*/ 578671 h 852"/>
                  <a:gd name="T40" fmla="*/ 99187 w 625"/>
                  <a:gd name="T41" fmla="*/ 584971 h 852"/>
                  <a:gd name="T42" fmla="*/ 192964 w 625"/>
                  <a:gd name="T43" fmla="*/ 683966 h 852"/>
                  <a:gd name="T44" fmla="*/ 192964 w 625"/>
                  <a:gd name="T45" fmla="*/ 301485 h 852"/>
                  <a:gd name="T46" fmla="*/ 136157 w 625"/>
                  <a:gd name="T47" fmla="*/ 318584 h 852"/>
                  <a:gd name="T48" fmla="*/ 155994 w 625"/>
                  <a:gd name="T49" fmla="*/ 368982 h 852"/>
                  <a:gd name="T50" fmla="*/ 119025 w 625"/>
                  <a:gd name="T51" fmla="*/ 382481 h 852"/>
                  <a:gd name="T52" fmla="*/ 192964 w 625"/>
                  <a:gd name="T53" fmla="*/ 281686 h 852"/>
                  <a:gd name="T54" fmla="*/ 99187 w 625"/>
                  <a:gd name="T55" fmla="*/ 380681 h 852"/>
                  <a:gd name="T56" fmla="*/ 217310 w 625"/>
                  <a:gd name="T57" fmla="*/ 323084 h 852"/>
                  <a:gd name="T58" fmla="*/ 216408 w 625"/>
                  <a:gd name="T59" fmla="*/ 296985 h 852"/>
                  <a:gd name="T60" fmla="*/ 199276 w 625"/>
                  <a:gd name="T61" fmla="*/ 452678 h 852"/>
                  <a:gd name="T62" fmla="*/ 122631 w 625"/>
                  <a:gd name="T63" fmla="*/ 471577 h 852"/>
                  <a:gd name="T64" fmla="*/ 199276 w 625"/>
                  <a:gd name="T65" fmla="*/ 522874 h 852"/>
                  <a:gd name="T66" fmla="*/ 218212 w 625"/>
                  <a:gd name="T67" fmla="*/ 438278 h 852"/>
                  <a:gd name="T68" fmla="*/ 99187 w 625"/>
                  <a:gd name="T69" fmla="*/ 442778 h 852"/>
                  <a:gd name="T70" fmla="*/ 199276 w 625"/>
                  <a:gd name="T71" fmla="*/ 541773 h 852"/>
                  <a:gd name="T72" fmla="*/ 260592 w 625"/>
                  <a:gd name="T73" fmla="*/ 418479 h 852"/>
                  <a:gd name="T74" fmla="*/ 294856 w 625"/>
                  <a:gd name="T75" fmla="*/ 650668 h 852"/>
                  <a:gd name="T76" fmla="*/ 452654 w 625"/>
                  <a:gd name="T77" fmla="*/ 602070 h 852"/>
                  <a:gd name="T78" fmla="*/ 288544 w 625"/>
                  <a:gd name="T79" fmla="*/ 644368 h 852"/>
                  <a:gd name="T80" fmla="*/ 452654 w 625"/>
                  <a:gd name="T81" fmla="*/ 456277 h 852"/>
                  <a:gd name="T82" fmla="*/ 288544 w 625"/>
                  <a:gd name="T83" fmla="*/ 368982 h 852"/>
                  <a:gd name="T84" fmla="*/ 288544 w 625"/>
                  <a:gd name="T85" fmla="*/ 316784 h 85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625" h="852">
                    <a:moveTo>
                      <a:pt x="48" y="224"/>
                    </a:moveTo>
                    <a:cubicBezTo>
                      <a:pt x="48" y="200"/>
                      <a:pt x="59" y="188"/>
                      <a:pt x="82" y="188"/>
                    </a:cubicBezTo>
                    <a:lnTo>
                      <a:pt x="82" y="138"/>
                    </a:lnTo>
                    <a:cubicBezTo>
                      <a:pt x="39" y="139"/>
                      <a:pt x="0" y="167"/>
                      <a:pt x="0" y="209"/>
                    </a:cubicBezTo>
                    <a:lnTo>
                      <a:pt x="0" y="783"/>
                    </a:lnTo>
                    <a:cubicBezTo>
                      <a:pt x="0" y="818"/>
                      <a:pt x="34" y="852"/>
                      <a:pt x="69" y="852"/>
                    </a:cubicBezTo>
                    <a:lnTo>
                      <a:pt x="556" y="852"/>
                    </a:lnTo>
                    <a:cubicBezTo>
                      <a:pt x="591" y="852"/>
                      <a:pt x="625" y="818"/>
                      <a:pt x="625" y="783"/>
                    </a:cubicBezTo>
                    <a:lnTo>
                      <a:pt x="625" y="209"/>
                    </a:lnTo>
                    <a:cubicBezTo>
                      <a:pt x="625" y="167"/>
                      <a:pt x="586" y="139"/>
                      <a:pt x="543" y="138"/>
                    </a:cubicBezTo>
                    <a:lnTo>
                      <a:pt x="543" y="188"/>
                    </a:lnTo>
                    <a:cubicBezTo>
                      <a:pt x="566" y="188"/>
                      <a:pt x="577" y="200"/>
                      <a:pt x="577" y="224"/>
                    </a:cubicBezTo>
                    <a:lnTo>
                      <a:pt x="577" y="768"/>
                    </a:lnTo>
                    <a:cubicBezTo>
                      <a:pt x="577" y="785"/>
                      <a:pt x="570" y="803"/>
                      <a:pt x="554" y="803"/>
                    </a:cubicBezTo>
                    <a:lnTo>
                      <a:pt x="71" y="803"/>
                    </a:lnTo>
                    <a:cubicBezTo>
                      <a:pt x="53" y="803"/>
                      <a:pt x="48" y="783"/>
                      <a:pt x="48" y="764"/>
                    </a:cubicBezTo>
                    <a:lnTo>
                      <a:pt x="48" y="224"/>
                    </a:lnTo>
                    <a:close/>
                    <a:moveTo>
                      <a:pt x="270" y="91"/>
                    </a:moveTo>
                    <a:cubicBezTo>
                      <a:pt x="270" y="71"/>
                      <a:pt x="289" y="52"/>
                      <a:pt x="309" y="52"/>
                    </a:cubicBezTo>
                    <a:lnTo>
                      <a:pt x="316" y="52"/>
                    </a:lnTo>
                    <a:cubicBezTo>
                      <a:pt x="336" y="52"/>
                      <a:pt x="355" y="71"/>
                      <a:pt x="355" y="91"/>
                    </a:cubicBezTo>
                    <a:lnTo>
                      <a:pt x="355" y="95"/>
                    </a:lnTo>
                    <a:cubicBezTo>
                      <a:pt x="355" y="117"/>
                      <a:pt x="336" y="136"/>
                      <a:pt x="314" y="136"/>
                    </a:cubicBezTo>
                    <a:lnTo>
                      <a:pt x="311" y="136"/>
                    </a:lnTo>
                    <a:cubicBezTo>
                      <a:pt x="289" y="136"/>
                      <a:pt x="270" y="117"/>
                      <a:pt x="270" y="95"/>
                    </a:cubicBezTo>
                    <a:lnTo>
                      <a:pt x="270" y="91"/>
                    </a:lnTo>
                    <a:close/>
                    <a:moveTo>
                      <a:pt x="218" y="93"/>
                    </a:moveTo>
                    <a:lnTo>
                      <a:pt x="149" y="93"/>
                    </a:lnTo>
                    <a:cubicBezTo>
                      <a:pt x="126" y="93"/>
                      <a:pt x="115" y="104"/>
                      <a:pt x="115" y="127"/>
                    </a:cubicBezTo>
                    <a:lnTo>
                      <a:pt x="115" y="216"/>
                    </a:lnTo>
                    <a:cubicBezTo>
                      <a:pt x="115" y="231"/>
                      <a:pt x="124" y="246"/>
                      <a:pt x="138" y="246"/>
                    </a:cubicBezTo>
                    <a:lnTo>
                      <a:pt x="487" y="246"/>
                    </a:lnTo>
                    <a:cubicBezTo>
                      <a:pt x="501" y="246"/>
                      <a:pt x="510" y="231"/>
                      <a:pt x="510" y="216"/>
                    </a:cubicBezTo>
                    <a:lnTo>
                      <a:pt x="510" y="127"/>
                    </a:lnTo>
                    <a:cubicBezTo>
                      <a:pt x="510" y="104"/>
                      <a:pt x="499" y="93"/>
                      <a:pt x="476" y="93"/>
                    </a:cubicBezTo>
                    <a:lnTo>
                      <a:pt x="407" y="93"/>
                    </a:lnTo>
                    <a:cubicBezTo>
                      <a:pt x="407" y="45"/>
                      <a:pt x="366" y="0"/>
                      <a:pt x="320" y="0"/>
                    </a:cubicBezTo>
                    <a:lnTo>
                      <a:pt x="305" y="0"/>
                    </a:lnTo>
                    <a:cubicBezTo>
                      <a:pt x="259" y="0"/>
                      <a:pt x="218" y="45"/>
                      <a:pt x="218" y="93"/>
                    </a:cubicBezTo>
                    <a:close/>
                    <a:moveTo>
                      <a:pt x="132" y="654"/>
                    </a:moveTo>
                    <a:cubicBezTo>
                      <a:pt x="132" y="649"/>
                      <a:pt x="133" y="647"/>
                      <a:pt x="138" y="647"/>
                    </a:cubicBezTo>
                    <a:lnTo>
                      <a:pt x="221" y="647"/>
                    </a:lnTo>
                    <a:lnTo>
                      <a:pt x="221" y="654"/>
                    </a:lnTo>
                    <a:cubicBezTo>
                      <a:pt x="221" y="661"/>
                      <a:pt x="186" y="680"/>
                      <a:pt x="180" y="684"/>
                    </a:cubicBezTo>
                    <a:cubicBezTo>
                      <a:pt x="174" y="679"/>
                      <a:pt x="161" y="667"/>
                      <a:pt x="151" y="667"/>
                    </a:cubicBezTo>
                    <a:lnTo>
                      <a:pt x="149" y="667"/>
                    </a:lnTo>
                    <a:cubicBezTo>
                      <a:pt x="144" y="667"/>
                      <a:pt x="136" y="675"/>
                      <a:pt x="136" y="680"/>
                    </a:cubicBezTo>
                    <a:lnTo>
                      <a:pt x="136" y="682"/>
                    </a:lnTo>
                    <a:cubicBezTo>
                      <a:pt x="136" y="688"/>
                      <a:pt x="167" y="721"/>
                      <a:pt x="173" y="721"/>
                    </a:cubicBezTo>
                    <a:lnTo>
                      <a:pt x="175" y="721"/>
                    </a:lnTo>
                    <a:cubicBezTo>
                      <a:pt x="180" y="721"/>
                      <a:pt x="214" y="693"/>
                      <a:pt x="221" y="688"/>
                    </a:cubicBezTo>
                    <a:cubicBezTo>
                      <a:pt x="221" y="700"/>
                      <a:pt x="225" y="738"/>
                      <a:pt x="214" y="738"/>
                    </a:cubicBezTo>
                    <a:lnTo>
                      <a:pt x="138" y="738"/>
                    </a:lnTo>
                    <a:cubicBezTo>
                      <a:pt x="133" y="738"/>
                      <a:pt x="132" y="737"/>
                      <a:pt x="132" y="732"/>
                    </a:cubicBezTo>
                    <a:lnTo>
                      <a:pt x="132" y="654"/>
                    </a:lnTo>
                    <a:close/>
                    <a:moveTo>
                      <a:pt x="214" y="760"/>
                    </a:moveTo>
                    <a:cubicBezTo>
                      <a:pt x="255" y="760"/>
                      <a:pt x="240" y="715"/>
                      <a:pt x="242" y="678"/>
                    </a:cubicBezTo>
                    <a:cubicBezTo>
                      <a:pt x="243" y="658"/>
                      <a:pt x="292" y="642"/>
                      <a:pt x="296" y="624"/>
                    </a:cubicBezTo>
                    <a:lnTo>
                      <a:pt x="290" y="624"/>
                    </a:lnTo>
                    <a:cubicBezTo>
                      <a:pt x="275" y="624"/>
                      <a:pt x="253" y="637"/>
                      <a:pt x="242" y="643"/>
                    </a:cubicBezTo>
                    <a:cubicBezTo>
                      <a:pt x="237" y="635"/>
                      <a:pt x="232" y="626"/>
                      <a:pt x="218" y="626"/>
                    </a:cubicBezTo>
                    <a:lnTo>
                      <a:pt x="134" y="626"/>
                    </a:lnTo>
                    <a:cubicBezTo>
                      <a:pt x="122" y="626"/>
                      <a:pt x="110" y="637"/>
                      <a:pt x="110" y="650"/>
                    </a:cubicBezTo>
                    <a:lnTo>
                      <a:pt x="110" y="736"/>
                    </a:lnTo>
                    <a:cubicBezTo>
                      <a:pt x="110" y="750"/>
                      <a:pt x="123" y="760"/>
                      <a:pt x="138" y="760"/>
                    </a:cubicBezTo>
                    <a:lnTo>
                      <a:pt x="214" y="760"/>
                    </a:lnTo>
                    <a:close/>
                    <a:moveTo>
                      <a:pt x="132" y="341"/>
                    </a:moveTo>
                    <a:cubicBezTo>
                      <a:pt x="132" y="336"/>
                      <a:pt x="133" y="335"/>
                      <a:pt x="138" y="335"/>
                    </a:cubicBezTo>
                    <a:lnTo>
                      <a:pt x="214" y="335"/>
                    </a:lnTo>
                    <a:cubicBezTo>
                      <a:pt x="219" y="335"/>
                      <a:pt x="221" y="336"/>
                      <a:pt x="221" y="341"/>
                    </a:cubicBezTo>
                    <a:cubicBezTo>
                      <a:pt x="221" y="346"/>
                      <a:pt x="184" y="371"/>
                      <a:pt x="180" y="371"/>
                    </a:cubicBezTo>
                    <a:cubicBezTo>
                      <a:pt x="175" y="371"/>
                      <a:pt x="164" y="354"/>
                      <a:pt x="151" y="354"/>
                    </a:cubicBezTo>
                    <a:cubicBezTo>
                      <a:pt x="145" y="354"/>
                      <a:pt x="136" y="361"/>
                      <a:pt x="136" y="367"/>
                    </a:cubicBezTo>
                    <a:lnTo>
                      <a:pt x="136" y="369"/>
                    </a:lnTo>
                    <a:cubicBezTo>
                      <a:pt x="136" y="378"/>
                      <a:pt x="166" y="406"/>
                      <a:pt x="173" y="410"/>
                    </a:cubicBezTo>
                    <a:lnTo>
                      <a:pt x="221" y="376"/>
                    </a:lnTo>
                    <a:lnTo>
                      <a:pt x="221" y="425"/>
                    </a:lnTo>
                    <a:lnTo>
                      <a:pt x="132" y="425"/>
                    </a:lnTo>
                    <a:lnTo>
                      <a:pt x="132" y="341"/>
                    </a:lnTo>
                    <a:close/>
                    <a:moveTo>
                      <a:pt x="240" y="330"/>
                    </a:moveTo>
                    <a:cubicBezTo>
                      <a:pt x="237" y="319"/>
                      <a:pt x="228" y="313"/>
                      <a:pt x="214" y="313"/>
                    </a:cubicBezTo>
                    <a:lnTo>
                      <a:pt x="138" y="313"/>
                    </a:lnTo>
                    <a:cubicBezTo>
                      <a:pt x="123" y="313"/>
                      <a:pt x="110" y="322"/>
                      <a:pt x="110" y="337"/>
                    </a:cubicBezTo>
                    <a:lnTo>
                      <a:pt x="110" y="423"/>
                    </a:lnTo>
                    <a:cubicBezTo>
                      <a:pt x="110" y="436"/>
                      <a:pt x="122" y="447"/>
                      <a:pt x="134" y="447"/>
                    </a:cubicBezTo>
                    <a:lnTo>
                      <a:pt x="218" y="447"/>
                    </a:lnTo>
                    <a:cubicBezTo>
                      <a:pt x="252" y="447"/>
                      <a:pt x="242" y="393"/>
                      <a:pt x="241" y="359"/>
                    </a:cubicBezTo>
                    <a:lnTo>
                      <a:pt x="296" y="313"/>
                    </a:lnTo>
                    <a:cubicBezTo>
                      <a:pt x="296" y="313"/>
                      <a:pt x="292" y="311"/>
                      <a:pt x="292" y="311"/>
                    </a:cubicBezTo>
                    <a:cubicBezTo>
                      <a:pt x="271" y="311"/>
                      <a:pt x="253" y="329"/>
                      <a:pt x="240" y="330"/>
                    </a:cubicBezTo>
                    <a:close/>
                    <a:moveTo>
                      <a:pt x="132" y="492"/>
                    </a:moveTo>
                    <a:lnTo>
                      <a:pt x="221" y="492"/>
                    </a:lnTo>
                    <a:lnTo>
                      <a:pt x="221" y="503"/>
                    </a:lnTo>
                    <a:lnTo>
                      <a:pt x="180" y="529"/>
                    </a:lnTo>
                    <a:lnTo>
                      <a:pt x="152" y="508"/>
                    </a:lnTo>
                    <a:cubicBezTo>
                      <a:pt x="145" y="513"/>
                      <a:pt x="136" y="515"/>
                      <a:pt x="136" y="524"/>
                    </a:cubicBezTo>
                    <a:cubicBezTo>
                      <a:pt x="136" y="531"/>
                      <a:pt x="167" y="565"/>
                      <a:pt x="173" y="565"/>
                    </a:cubicBezTo>
                    <a:cubicBezTo>
                      <a:pt x="183" y="565"/>
                      <a:pt x="209" y="536"/>
                      <a:pt x="221" y="533"/>
                    </a:cubicBezTo>
                    <a:lnTo>
                      <a:pt x="221" y="581"/>
                    </a:lnTo>
                    <a:lnTo>
                      <a:pt x="132" y="581"/>
                    </a:lnTo>
                    <a:lnTo>
                      <a:pt x="132" y="492"/>
                    </a:lnTo>
                    <a:close/>
                    <a:moveTo>
                      <a:pt x="242" y="487"/>
                    </a:moveTo>
                    <a:cubicBezTo>
                      <a:pt x="238" y="480"/>
                      <a:pt x="233" y="470"/>
                      <a:pt x="221" y="470"/>
                    </a:cubicBezTo>
                    <a:lnTo>
                      <a:pt x="132" y="470"/>
                    </a:lnTo>
                    <a:cubicBezTo>
                      <a:pt x="121" y="470"/>
                      <a:pt x="110" y="481"/>
                      <a:pt x="110" y="492"/>
                    </a:cubicBezTo>
                    <a:lnTo>
                      <a:pt x="110" y="581"/>
                    </a:lnTo>
                    <a:cubicBezTo>
                      <a:pt x="110" y="591"/>
                      <a:pt x="121" y="602"/>
                      <a:pt x="132" y="602"/>
                    </a:cubicBezTo>
                    <a:lnTo>
                      <a:pt x="221" y="602"/>
                    </a:lnTo>
                    <a:cubicBezTo>
                      <a:pt x="252" y="602"/>
                      <a:pt x="242" y="547"/>
                      <a:pt x="242" y="515"/>
                    </a:cubicBezTo>
                    <a:lnTo>
                      <a:pt x="296" y="469"/>
                    </a:lnTo>
                    <a:lnTo>
                      <a:pt x="289" y="465"/>
                    </a:lnTo>
                    <a:lnTo>
                      <a:pt x="242" y="487"/>
                    </a:lnTo>
                    <a:close/>
                    <a:moveTo>
                      <a:pt x="320" y="716"/>
                    </a:moveTo>
                    <a:cubicBezTo>
                      <a:pt x="320" y="721"/>
                      <a:pt x="322" y="723"/>
                      <a:pt x="327" y="723"/>
                    </a:cubicBezTo>
                    <a:lnTo>
                      <a:pt x="495" y="723"/>
                    </a:lnTo>
                    <a:cubicBezTo>
                      <a:pt x="500" y="723"/>
                      <a:pt x="502" y="721"/>
                      <a:pt x="502" y="716"/>
                    </a:cubicBezTo>
                    <a:lnTo>
                      <a:pt x="502" y="669"/>
                    </a:lnTo>
                    <a:cubicBezTo>
                      <a:pt x="502" y="664"/>
                      <a:pt x="500" y="663"/>
                      <a:pt x="495" y="663"/>
                    </a:cubicBezTo>
                    <a:lnTo>
                      <a:pt x="320" y="663"/>
                    </a:lnTo>
                    <a:lnTo>
                      <a:pt x="320" y="716"/>
                    </a:lnTo>
                    <a:close/>
                    <a:moveTo>
                      <a:pt x="320" y="565"/>
                    </a:moveTo>
                    <a:lnTo>
                      <a:pt x="502" y="565"/>
                    </a:lnTo>
                    <a:lnTo>
                      <a:pt x="502" y="507"/>
                    </a:lnTo>
                    <a:lnTo>
                      <a:pt x="320" y="507"/>
                    </a:lnTo>
                    <a:lnTo>
                      <a:pt x="320" y="565"/>
                    </a:lnTo>
                    <a:close/>
                    <a:moveTo>
                      <a:pt x="320" y="410"/>
                    </a:moveTo>
                    <a:lnTo>
                      <a:pt x="452" y="410"/>
                    </a:lnTo>
                    <a:lnTo>
                      <a:pt x="452" y="352"/>
                    </a:lnTo>
                    <a:lnTo>
                      <a:pt x="320" y="352"/>
                    </a:lnTo>
                    <a:lnTo>
                      <a:pt x="320" y="4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lnSpc>
                    <a:spcPct val="150000"/>
                  </a:lnSpc>
                </a:pPr>
                <a:endPara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5" name="组合 40">
              <a:extLst>
                <a:ext uri="{FF2B5EF4-FFF2-40B4-BE49-F238E27FC236}">
                  <a16:creationId xmlns:a16="http://schemas.microsoft.com/office/drawing/2014/main" id="{BF77DFF6-4F84-4D62-BAAB-DAC1FF73E862}"/>
                </a:ext>
              </a:extLst>
            </p:cNvPr>
            <p:cNvGrpSpPr/>
            <p:nvPr/>
          </p:nvGrpSpPr>
          <p:grpSpPr bwMode="auto">
            <a:xfrm>
              <a:off x="1778680" y="2460754"/>
              <a:ext cx="1486602" cy="1487230"/>
              <a:chOff x="0" y="0"/>
              <a:chExt cx="1155700" cy="1155698"/>
            </a:xfrm>
            <a:solidFill>
              <a:schemeClr val="bg1"/>
            </a:solidFill>
          </p:grpSpPr>
          <p:sp>
            <p:nvSpPr>
              <p:cNvPr id="23" name="Oval 33">
                <a:extLst>
                  <a:ext uri="{FF2B5EF4-FFF2-40B4-BE49-F238E27FC236}">
                    <a16:creationId xmlns:a16="http://schemas.microsoft.com/office/drawing/2014/main" id="{42A5BFDA-DC93-4CE3-A925-02E0D0123C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0"/>
                <a:ext cx="1155700" cy="1155698"/>
              </a:xfrm>
              <a:prstGeom prst="ellipse">
                <a:avLst/>
              </a:prstGeom>
              <a:solidFill>
                <a:srgbClr val="0086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har char="•"/>
                  <a:defRPr sz="2000">
                    <a:solidFill>
                      <a:schemeClr val="accent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accent1"/>
                    </a:solidFill>
                    <a:latin typeface="Arial" panose="020B0604020202020204" pitchFamily="34" charset="0"/>
                    <a:ea typeface="仿宋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50000"/>
                  </a:lnSpc>
                  <a:spcBef>
                    <a:spcPct val="0"/>
                  </a:spcBef>
                  <a:buFontTx/>
                  <a:buNone/>
                </a:pPr>
                <a:endParaRPr lang="zh-CN" altLang="en-US" sz="1400" dirty="0">
                  <a:solidFill>
                    <a:schemeClr val="tx1"/>
                  </a:solidFill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4" name="Freeform 36">
                <a:extLst>
                  <a:ext uri="{FF2B5EF4-FFF2-40B4-BE49-F238E27FC236}">
                    <a16:creationId xmlns:a16="http://schemas.microsoft.com/office/drawing/2014/main" id="{929807E0-02D3-4BFC-83A3-D4C57A4C989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1937" y="217487"/>
                <a:ext cx="712788" cy="701675"/>
              </a:xfrm>
              <a:custGeom>
                <a:avLst/>
                <a:gdLst>
                  <a:gd name="T0" fmla="*/ 188097 w 792"/>
                  <a:gd name="T1" fmla="*/ 307152 h 779"/>
                  <a:gd name="T2" fmla="*/ 249296 w 792"/>
                  <a:gd name="T3" fmla="*/ 200865 h 779"/>
                  <a:gd name="T4" fmla="*/ 350994 w 792"/>
                  <a:gd name="T5" fmla="*/ 290938 h 779"/>
                  <a:gd name="T6" fmla="*/ 264596 w 792"/>
                  <a:gd name="T7" fmla="*/ 182850 h 779"/>
                  <a:gd name="T8" fmla="*/ 350994 w 792"/>
                  <a:gd name="T9" fmla="*/ 290938 h 779"/>
                  <a:gd name="T10" fmla="*/ 350994 w 792"/>
                  <a:gd name="T11" fmla="*/ 290938 h 779"/>
                  <a:gd name="T12" fmla="*/ 420293 w 792"/>
                  <a:gd name="T13" fmla="*/ 174743 h 779"/>
                  <a:gd name="T14" fmla="*/ 442793 w 792"/>
                  <a:gd name="T15" fmla="*/ 163034 h 779"/>
                  <a:gd name="T16" fmla="*/ 445493 w 792"/>
                  <a:gd name="T17" fmla="*/ 182850 h 779"/>
                  <a:gd name="T18" fmla="*/ 439193 w 792"/>
                  <a:gd name="T19" fmla="*/ 215276 h 779"/>
                  <a:gd name="T20" fmla="*/ 418493 w 792"/>
                  <a:gd name="T21" fmla="*/ 207170 h 779"/>
                  <a:gd name="T22" fmla="*/ 393293 w 792"/>
                  <a:gd name="T23" fmla="*/ 185552 h 779"/>
                  <a:gd name="T24" fmla="*/ 410393 w 792"/>
                  <a:gd name="T25" fmla="*/ 172942 h 779"/>
                  <a:gd name="T26" fmla="*/ 442793 w 792"/>
                  <a:gd name="T27" fmla="*/ 163034 h 779"/>
                  <a:gd name="T28" fmla="*/ 337494 w 792"/>
                  <a:gd name="T29" fmla="*/ 308953 h 779"/>
                  <a:gd name="T30" fmla="*/ 325795 w 792"/>
                  <a:gd name="T31" fmla="*/ 440461 h 779"/>
                  <a:gd name="T32" fmla="*/ 371694 w 792"/>
                  <a:gd name="T33" fmla="*/ 320663 h 779"/>
                  <a:gd name="T34" fmla="*/ 280795 w 792"/>
                  <a:gd name="T35" fmla="*/ 268420 h 779"/>
                  <a:gd name="T36" fmla="*/ 246596 w 792"/>
                  <a:gd name="T37" fmla="*/ 280130 h 779"/>
                  <a:gd name="T38" fmla="*/ 292495 w 792"/>
                  <a:gd name="T39" fmla="*/ 440461 h 779"/>
                  <a:gd name="T40" fmla="*/ 280795 w 792"/>
                  <a:gd name="T41" fmla="*/ 268420 h 779"/>
                  <a:gd name="T42" fmla="*/ 416693 w 792"/>
                  <a:gd name="T43" fmla="*/ 240497 h 779"/>
                  <a:gd name="T44" fmla="*/ 404993 w 792"/>
                  <a:gd name="T45" fmla="*/ 440461 h 779"/>
                  <a:gd name="T46" fmla="*/ 450892 w 792"/>
                  <a:gd name="T47" fmla="*/ 253107 h 779"/>
                  <a:gd name="T48" fmla="*/ 201597 w 792"/>
                  <a:gd name="T49" fmla="*/ 351288 h 779"/>
                  <a:gd name="T50" fmla="*/ 167397 w 792"/>
                  <a:gd name="T51" fmla="*/ 362997 h 779"/>
                  <a:gd name="T52" fmla="*/ 213296 w 792"/>
                  <a:gd name="T53" fmla="*/ 440461 h 779"/>
                  <a:gd name="T54" fmla="*/ 201597 w 792"/>
                  <a:gd name="T55" fmla="*/ 351288 h 779"/>
                  <a:gd name="T56" fmla="*/ 122398 w 792"/>
                  <a:gd name="T57" fmla="*/ 440461 h 779"/>
                  <a:gd name="T58" fmla="*/ 110698 w 792"/>
                  <a:gd name="T59" fmla="*/ 170240 h 779"/>
                  <a:gd name="T60" fmla="*/ 134098 w 792"/>
                  <a:gd name="T61" fmla="*/ 170240 h 779"/>
                  <a:gd name="T62" fmla="*/ 477892 w 792"/>
                  <a:gd name="T63" fmla="*/ 417042 h 779"/>
                  <a:gd name="T64" fmla="*/ 477892 w 792"/>
                  <a:gd name="T65" fmla="*/ 440461 h 779"/>
                  <a:gd name="T66" fmla="*/ 110698 w 792"/>
                  <a:gd name="T67" fmla="*/ 428751 h 779"/>
                  <a:gd name="T68" fmla="*/ 477892 w 792"/>
                  <a:gd name="T69" fmla="*/ 417042 h 779"/>
                  <a:gd name="T70" fmla="*/ 611990 w 792"/>
                  <a:gd name="T71" fmla="*/ 701675 h 779"/>
                  <a:gd name="T72" fmla="*/ 436493 w 792"/>
                  <a:gd name="T73" fmla="*/ 566564 h 779"/>
                  <a:gd name="T74" fmla="*/ 0 w 792"/>
                  <a:gd name="T75" fmla="*/ 299045 h 779"/>
                  <a:gd name="T76" fmla="*/ 599390 w 792"/>
                  <a:gd name="T77" fmla="*/ 299045 h 779"/>
                  <a:gd name="T78" fmla="*/ 677689 w 792"/>
                  <a:gd name="T79" fmla="*/ 544947 h 779"/>
                  <a:gd name="T80" fmla="*/ 300595 w 792"/>
                  <a:gd name="T81" fmla="*/ 561160 h 779"/>
                  <a:gd name="T82" fmla="*/ 561591 w 792"/>
                  <a:gd name="T83" fmla="*/ 299045 h 779"/>
                  <a:gd name="T84" fmla="*/ 38699 w 792"/>
                  <a:gd name="T85" fmla="*/ 299045 h 779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792" h="779">
                    <a:moveTo>
                      <a:pt x="297" y="240"/>
                    </a:moveTo>
                    <a:lnTo>
                      <a:pt x="209" y="341"/>
                    </a:lnTo>
                    <a:lnTo>
                      <a:pt x="188" y="323"/>
                    </a:lnTo>
                    <a:lnTo>
                      <a:pt x="277" y="223"/>
                    </a:lnTo>
                    <a:lnTo>
                      <a:pt x="297" y="240"/>
                    </a:lnTo>
                    <a:close/>
                    <a:moveTo>
                      <a:pt x="390" y="323"/>
                    </a:moveTo>
                    <a:lnTo>
                      <a:pt x="276" y="224"/>
                    </a:lnTo>
                    <a:lnTo>
                      <a:pt x="294" y="203"/>
                    </a:lnTo>
                    <a:lnTo>
                      <a:pt x="408" y="303"/>
                    </a:lnTo>
                    <a:lnTo>
                      <a:pt x="390" y="323"/>
                    </a:lnTo>
                    <a:close/>
                    <a:moveTo>
                      <a:pt x="487" y="212"/>
                    </a:moveTo>
                    <a:lnTo>
                      <a:pt x="390" y="323"/>
                    </a:lnTo>
                    <a:lnTo>
                      <a:pt x="369" y="305"/>
                    </a:lnTo>
                    <a:lnTo>
                      <a:pt x="467" y="194"/>
                    </a:lnTo>
                    <a:lnTo>
                      <a:pt x="487" y="212"/>
                    </a:lnTo>
                    <a:close/>
                    <a:moveTo>
                      <a:pt x="492" y="181"/>
                    </a:moveTo>
                    <a:cubicBezTo>
                      <a:pt x="497" y="179"/>
                      <a:pt x="500" y="182"/>
                      <a:pt x="499" y="187"/>
                    </a:cubicBezTo>
                    <a:lnTo>
                      <a:pt x="495" y="203"/>
                    </a:lnTo>
                    <a:cubicBezTo>
                      <a:pt x="494" y="209"/>
                      <a:pt x="492" y="217"/>
                      <a:pt x="491" y="222"/>
                    </a:cubicBezTo>
                    <a:lnTo>
                      <a:pt x="488" y="239"/>
                    </a:lnTo>
                    <a:cubicBezTo>
                      <a:pt x="487" y="244"/>
                      <a:pt x="483" y="245"/>
                      <a:pt x="479" y="242"/>
                    </a:cubicBezTo>
                    <a:lnTo>
                      <a:pt x="465" y="230"/>
                    </a:lnTo>
                    <a:cubicBezTo>
                      <a:pt x="461" y="227"/>
                      <a:pt x="455" y="221"/>
                      <a:pt x="451" y="217"/>
                    </a:cubicBezTo>
                    <a:lnTo>
                      <a:pt x="437" y="206"/>
                    </a:lnTo>
                    <a:cubicBezTo>
                      <a:pt x="433" y="202"/>
                      <a:pt x="434" y="198"/>
                      <a:pt x="439" y="197"/>
                    </a:cubicBezTo>
                    <a:lnTo>
                      <a:pt x="456" y="192"/>
                    </a:lnTo>
                    <a:cubicBezTo>
                      <a:pt x="461" y="190"/>
                      <a:pt x="470" y="187"/>
                      <a:pt x="475" y="186"/>
                    </a:cubicBezTo>
                    <a:lnTo>
                      <a:pt x="492" y="181"/>
                    </a:lnTo>
                    <a:close/>
                    <a:moveTo>
                      <a:pt x="400" y="343"/>
                    </a:moveTo>
                    <a:lnTo>
                      <a:pt x="375" y="343"/>
                    </a:lnTo>
                    <a:cubicBezTo>
                      <a:pt x="368" y="343"/>
                      <a:pt x="362" y="349"/>
                      <a:pt x="362" y="356"/>
                    </a:cubicBezTo>
                    <a:lnTo>
                      <a:pt x="362" y="489"/>
                    </a:lnTo>
                    <a:lnTo>
                      <a:pt x="413" y="489"/>
                    </a:lnTo>
                    <a:lnTo>
                      <a:pt x="413" y="356"/>
                    </a:lnTo>
                    <a:cubicBezTo>
                      <a:pt x="413" y="349"/>
                      <a:pt x="407" y="343"/>
                      <a:pt x="400" y="343"/>
                    </a:cubicBezTo>
                    <a:close/>
                    <a:moveTo>
                      <a:pt x="312" y="298"/>
                    </a:moveTo>
                    <a:lnTo>
                      <a:pt x="287" y="298"/>
                    </a:lnTo>
                    <a:cubicBezTo>
                      <a:pt x="280" y="298"/>
                      <a:pt x="274" y="304"/>
                      <a:pt x="274" y="311"/>
                    </a:cubicBezTo>
                    <a:lnTo>
                      <a:pt x="274" y="489"/>
                    </a:lnTo>
                    <a:lnTo>
                      <a:pt x="325" y="489"/>
                    </a:lnTo>
                    <a:lnTo>
                      <a:pt x="325" y="311"/>
                    </a:lnTo>
                    <a:cubicBezTo>
                      <a:pt x="325" y="304"/>
                      <a:pt x="319" y="298"/>
                      <a:pt x="312" y="298"/>
                    </a:cubicBezTo>
                    <a:close/>
                    <a:moveTo>
                      <a:pt x="488" y="267"/>
                    </a:moveTo>
                    <a:lnTo>
                      <a:pt x="463" y="267"/>
                    </a:lnTo>
                    <a:cubicBezTo>
                      <a:pt x="456" y="267"/>
                      <a:pt x="450" y="273"/>
                      <a:pt x="450" y="281"/>
                    </a:cubicBezTo>
                    <a:lnTo>
                      <a:pt x="450" y="489"/>
                    </a:lnTo>
                    <a:lnTo>
                      <a:pt x="501" y="489"/>
                    </a:lnTo>
                    <a:lnTo>
                      <a:pt x="501" y="281"/>
                    </a:lnTo>
                    <a:cubicBezTo>
                      <a:pt x="501" y="273"/>
                      <a:pt x="495" y="267"/>
                      <a:pt x="488" y="267"/>
                    </a:cubicBezTo>
                    <a:close/>
                    <a:moveTo>
                      <a:pt x="224" y="390"/>
                    </a:moveTo>
                    <a:lnTo>
                      <a:pt x="200" y="390"/>
                    </a:lnTo>
                    <a:cubicBezTo>
                      <a:pt x="192" y="390"/>
                      <a:pt x="186" y="396"/>
                      <a:pt x="186" y="403"/>
                    </a:cubicBezTo>
                    <a:lnTo>
                      <a:pt x="186" y="489"/>
                    </a:lnTo>
                    <a:lnTo>
                      <a:pt x="237" y="489"/>
                    </a:lnTo>
                    <a:lnTo>
                      <a:pt x="237" y="403"/>
                    </a:lnTo>
                    <a:cubicBezTo>
                      <a:pt x="237" y="396"/>
                      <a:pt x="231" y="390"/>
                      <a:pt x="224" y="390"/>
                    </a:cubicBezTo>
                    <a:close/>
                    <a:moveTo>
                      <a:pt x="149" y="476"/>
                    </a:moveTo>
                    <a:cubicBezTo>
                      <a:pt x="149" y="483"/>
                      <a:pt x="144" y="489"/>
                      <a:pt x="136" y="489"/>
                    </a:cubicBezTo>
                    <a:cubicBezTo>
                      <a:pt x="129" y="489"/>
                      <a:pt x="123" y="483"/>
                      <a:pt x="123" y="476"/>
                    </a:cubicBezTo>
                    <a:lnTo>
                      <a:pt x="123" y="189"/>
                    </a:lnTo>
                    <a:cubicBezTo>
                      <a:pt x="123" y="182"/>
                      <a:pt x="129" y="176"/>
                      <a:pt x="136" y="176"/>
                    </a:cubicBezTo>
                    <a:cubicBezTo>
                      <a:pt x="143" y="176"/>
                      <a:pt x="149" y="182"/>
                      <a:pt x="149" y="189"/>
                    </a:cubicBezTo>
                    <a:lnTo>
                      <a:pt x="149" y="476"/>
                    </a:lnTo>
                    <a:close/>
                    <a:moveTo>
                      <a:pt x="531" y="463"/>
                    </a:moveTo>
                    <a:cubicBezTo>
                      <a:pt x="538" y="463"/>
                      <a:pt x="544" y="469"/>
                      <a:pt x="544" y="476"/>
                    </a:cubicBezTo>
                    <a:cubicBezTo>
                      <a:pt x="544" y="483"/>
                      <a:pt x="538" y="489"/>
                      <a:pt x="531" y="489"/>
                    </a:cubicBezTo>
                    <a:lnTo>
                      <a:pt x="136" y="489"/>
                    </a:lnTo>
                    <a:cubicBezTo>
                      <a:pt x="129" y="489"/>
                      <a:pt x="123" y="483"/>
                      <a:pt x="123" y="476"/>
                    </a:cubicBezTo>
                    <a:cubicBezTo>
                      <a:pt x="123" y="469"/>
                      <a:pt x="129" y="463"/>
                      <a:pt x="136" y="463"/>
                    </a:cubicBezTo>
                    <a:lnTo>
                      <a:pt x="531" y="463"/>
                    </a:lnTo>
                    <a:close/>
                    <a:moveTo>
                      <a:pt x="753" y="750"/>
                    </a:moveTo>
                    <a:cubicBezTo>
                      <a:pt x="732" y="770"/>
                      <a:pt x="706" y="779"/>
                      <a:pt x="680" y="779"/>
                    </a:cubicBezTo>
                    <a:cubicBezTo>
                      <a:pt x="654" y="779"/>
                      <a:pt x="628" y="770"/>
                      <a:pt x="608" y="750"/>
                    </a:cubicBezTo>
                    <a:lnTo>
                      <a:pt x="485" y="629"/>
                    </a:lnTo>
                    <a:cubicBezTo>
                      <a:pt x="440" y="653"/>
                      <a:pt x="388" y="666"/>
                      <a:pt x="334" y="666"/>
                    </a:cubicBezTo>
                    <a:cubicBezTo>
                      <a:pt x="149" y="666"/>
                      <a:pt x="0" y="517"/>
                      <a:pt x="0" y="332"/>
                    </a:cubicBezTo>
                    <a:cubicBezTo>
                      <a:pt x="0" y="149"/>
                      <a:pt x="149" y="0"/>
                      <a:pt x="334" y="0"/>
                    </a:cubicBezTo>
                    <a:cubicBezTo>
                      <a:pt x="517" y="0"/>
                      <a:pt x="666" y="149"/>
                      <a:pt x="666" y="332"/>
                    </a:cubicBezTo>
                    <a:cubicBezTo>
                      <a:pt x="666" y="387"/>
                      <a:pt x="653" y="439"/>
                      <a:pt x="630" y="484"/>
                    </a:cubicBezTo>
                    <a:lnTo>
                      <a:pt x="753" y="605"/>
                    </a:lnTo>
                    <a:cubicBezTo>
                      <a:pt x="792" y="645"/>
                      <a:pt x="792" y="709"/>
                      <a:pt x="753" y="750"/>
                    </a:cubicBezTo>
                    <a:close/>
                    <a:moveTo>
                      <a:pt x="334" y="623"/>
                    </a:moveTo>
                    <a:lnTo>
                      <a:pt x="334" y="623"/>
                    </a:lnTo>
                    <a:cubicBezTo>
                      <a:pt x="494" y="623"/>
                      <a:pt x="624" y="493"/>
                      <a:pt x="624" y="332"/>
                    </a:cubicBezTo>
                    <a:cubicBezTo>
                      <a:pt x="624" y="172"/>
                      <a:pt x="494" y="42"/>
                      <a:pt x="334" y="42"/>
                    </a:cubicBezTo>
                    <a:cubicBezTo>
                      <a:pt x="173" y="42"/>
                      <a:pt x="43" y="172"/>
                      <a:pt x="43" y="332"/>
                    </a:cubicBezTo>
                    <a:cubicBezTo>
                      <a:pt x="43" y="493"/>
                      <a:pt x="173" y="623"/>
                      <a:pt x="334" y="6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lnSpc>
                    <a:spcPct val="150000"/>
                  </a:lnSpc>
                </a:pPr>
                <a:endParaRPr lang="zh-CN" altLang="en-US" sz="2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id="{6F0BA469-19E5-4547-B776-22E161B650A3}"/>
                </a:ext>
              </a:extLst>
            </p:cNvPr>
            <p:cNvGrpSpPr/>
            <p:nvPr/>
          </p:nvGrpSpPr>
          <p:grpSpPr>
            <a:xfrm>
              <a:off x="1171444" y="4454524"/>
              <a:ext cx="9796676" cy="1091142"/>
              <a:chOff x="1137991" y="3631201"/>
              <a:chExt cx="9796676" cy="1091142"/>
            </a:xfrm>
          </p:grpSpPr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11961FBA-DB65-4949-95FB-885FA135F958}"/>
                  </a:ext>
                </a:extLst>
              </p:cNvPr>
              <p:cNvSpPr txBox="1"/>
              <p:nvPr/>
            </p:nvSpPr>
            <p:spPr>
              <a:xfrm>
                <a:off x="1137991" y="3669301"/>
                <a:ext cx="27717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点击此处添加标题</a:t>
                </a:r>
              </a:p>
            </p:txBody>
          </p:sp>
          <p:sp>
            <p:nvSpPr>
              <p:cNvPr id="18" name="矩形 17">
                <a:extLst>
                  <a:ext uri="{FF2B5EF4-FFF2-40B4-BE49-F238E27FC236}">
                    <a16:creationId xmlns:a16="http://schemas.microsoft.com/office/drawing/2014/main" id="{14BBC4CB-9B0E-4134-8EA9-AF1044F4917E}"/>
                  </a:ext>
                </a:extLst>
              </p:cNvPr>
              <p:cNvSpPr/>
              <p:nvPr/>
            </p:nvSpPr>
            <p:spPr>
              <a:xfrm>
                <a:off x="1219061" y="4168345"/>
                <a:ext cx="2609634" cy="5539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0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您的内容打在这里，或者通过复制您的文本后，在此框中选择粘贴，并选择只保留文字</a:t>
                </a:r>
              </a:p>
            </p:txBody>
          </p:sp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id="{7E5A0F11-447E-4FEC-8D4B-2483C15F3D7C}"/>
                  </a:ext>
                </a:extLst>
              </p:cNvPr>
              <p:cNvSpPr txBox="1"/>
              <p:nvPr/>
            </p:nvSpPr>
            <p:spPr>
              <a:xfrm>
                <a:off x="4619379" y="3631201"/>
                <a:ext cx="27717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点击此处添加标题</a:t>
                </a:r>
              </a:p>
            </p:txBody>
          </p:sp>
          <p:sp>
            <p:nvSpPr>
              <p:cNvPr id="20" name="矩形 19">
                <a:extLst>
                  <a:ext uri="{FF2B5EF4-FFF2-40B4-BE49-F238E27FC236}">
                    <a16:creationId xmlns:a16="http://schemas.microsoft.com/office/drawing/2014/main" id="{FD693C6B-5C77-4248-9A52-1A20FFD14CAB}"/>
                  </a:ext>
                </a:extLst>
              </p:cNvPr>
              <p:cNvSpPr/>
              <p:nvPr/>
            </p:nvSpPr>
            <p:spPr>
              <a:xfrm>
                <a:off x="4700449" y="4168345"/>
                <a:ext cx="2609634" cy="5539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0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您的内容打在这里，或者通过复制您的文本后，在此框中选择粘贴，并选择只保留文字</a:t>
                </a:r>
              </a:p>
            </p:txBody>
          </p:sp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id="{757699D2-39B2-4CD1-80E6-4AB2C1E7885C}"/>
                  </a:ext>
                </a:extLst>
              </p:cNvPr>
              <p:cNvSpPr txBox="1"/>
              <p:nvPr/>
            </p:nvSpPr>
            <p:spPr>
              <a:xfrm>
                <a:off x="8162892" y="3631201"/>
                <a:ext cx="27717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点击此处添加标题</a:t>
                </a:r>
              </a:p>
            </p:txBody>
          </p:sp>
          <p:sp>
            <p:nvSpPr>
              <p:cNvPr id="22" name="矩形 21">
                <a:extLst>
                  <a:ext uri="{FF2B5EF4-FFF2-40B4-BE49-F238E27FC236}">
                    <a16:creationId xmlns:a16="http://schemas.microsoft.com/office/drawing/2014/main" id="{4CC1FDA5-697E-456A-8F1C-B84AFB542FD6}"/>
                  </a:ext>
                </a:extLst>
              </p:cNvPr>
              <p:cNvSpPr/>
              <p:nvPr/>
            </p:nvSpPr>
            <p:spPr>
              <a:xfrm>
                <a:off x="8243962" y="4168345"/>
                <a:ext cx="2609634" cy="52681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0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您的内容打在这里，或者通过复制您的文本后，在此框中选择粘贴，并选择只保留文字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60039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>
            <a:extLst>
              <a:ext uri="{FF2B5EF4-FFF2-40B4-BE49-F238E27FC236}">
                <a16:creationId xmlns:a16="http://schemas.microsoft.com/office/drawing/2014/main" id="{2AB7174B-2CE5-4541-AC52-9A6211BB08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413" cy="6857107"/>
          </a:xfrm>
          <a:prstGeom prst="rect">
            <a:avLst/>
          </a:prstGeom>
        </p:spPr>
      </p:pic>
      <p:grpSp>
        <p:nvGrpSpPr>
          <p:cNvPr id="37" name="组合 36">
            <a:extLst>
              <a:ext uri="{FF2B5EF4-FFF2-40B4-BE49-F238E27FC236}">
                <a16:creationId xmlns:a16="http://schemas.microsoft.com/office/drawing/2014/main" id="{097B506E-46DF-45F5-B7F0-DEF8EE778B49}"/>
              </a:ext>
            </a:extLst>
          </p:cNvPr>
          <p:cNvGrpSpPr/>
          <p:nvPr/>
        </p:nvGrpSpPr>
        <p:grpSpPr>
          <a:xfrm>
            <a:off x="5193428" y="1635461"/>
            <a:ext cx="4726327" cy="732230"/>
            <a:chOff x="1491415" y="2381173"/>
            <a:chExt cx="4726327" cy="732230"/>
          </a:xfrm>
        </p:grpSpPr>
        <p:sp>
          <p:nvSpPr>
            <p:cNvPr id="38" name="_14">
              <a:extLst>
                <a:ext uri="{FF2B5EF4-FFF2-40B4-BE49-F238E27FC236}">
                  <a16:creationId xmlns:a16="http://schemas.microsoft.com/office/drawing/2014/main" id="{59A3AE0A-9B4E-4856-AE9D-D895041C05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91415" y="2381173"/>
              <a:ext cx="1123680" cy="7322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/>
              <a:r>
                <a:rPr lang="en-US" altLang="zh-CN" sz="3200" spc="600" dirty="0">
                  <a:solidFill>
                    <a:srgbClr val="00868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zh-CN" sz="3200" spc="600" dirty="0">
                <a:solidFill>
                  <a:srgbClr val="00868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矩形 38">
              <a:extLst>
                <a:ext uri="{FF2B5EF4-FFF2-40B4-BE49-F238E27FC236}">
                  <a16:creationId xmlns:a16="http://schemas.microsoft.com/office/drawing/2014/main" id="{975D5CAB-CCB8-4BE6-BBE1-4D3F41F8440F}"/>
                </a:ext>
              </a:extLst>
            </p:cNvPr>
            <p:cNvSpPr/>
            <p:nvPr/>
          </p:nvSpPr>
          <p:spPr bwMode="auto">
            <a:xfrm>
              <a:off x="2691515" y="2450170"/>
              <a:ext cx="3526227" cy="54960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2000" dirty="0">
                  <a:solidFill>
                    <a:srgbClr val="00868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单击此处添加文字模板</a:t>
              </a:r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:a16="http://schemas.microsoft.com/office/drawing/2014/main" id="{923FAF59-171B-494F-BCFE-403979BBABBA}"/>
              </a:ext>
            </a:extLst>
          </p:cNvPr>
          <p:cNvGrpSpPr/>
          <p:nvPr/>
        </p:nvGrpSpPr>
        <p:grpSpPr>
          <a:xfrm>
            <a:off x="5193428" y="2629161"/>
            <a:ext cx="4370855" cy="732230"/>
            <a:chOff x="1491415" y="2381173"/>
            <a:chExt cx="4370855" cy="732230"/>
          </a:xfrm>
        </p:grpSpPr>
        <p:sp>
          <p:nvSpPr>
            <p:cNvPr id="41" name="_14">
              <a:extLst>
                <a:ext uri="{FF2B5EF4-FFF2-40B4-BE49-F238E27FC236}">
                  <a16:creationId xmlns:a16="http://schemas.microsoft.com/office/drawing/2014/main" id="{E34B8999-E6D5-4AA5-B94A-FA1E067643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91415" y="2381173"/>
              <a:ext cx="1123680" cy="7322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/>
              <a:r>
                <a:rPr lang="en-US" altLang="zh-CN" sz="3200" spc="600" dirty="0">
                  <a:solidFill>
                    <a:srgbClr val="DE519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zh-CN" sz="3200" spc="600" dirty="0">
                <a:solidFill>
                  <a:srgbClr val="DE519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矩形 41">
              <a:extLst>
                <a:ext uri="{FF2B5EF4-FFF2-40B4-BE49-F238E27FC236}">
                  <a16:creationId xmlns:a16="http://schemas.microsoft.com/office/drawing/2014/main" id="{59C0F5D5-AAEC-4A61-B53D-84FD35103DBF}"/>
                </a:ext>
              </a:extLst>
            </p:cNvPr>
            <p:cNvSpPr/>
            <p:nvPr/>
          </p:nvSpPr>
          <p:spPr bwMode="auto">
            <a:xfrm>
              <a:off x="2691516" y="2450170"/>
              <a:ext cx="3170754" cy="54960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2000" dirty="0">
                  <a:solidFill>
                    <a:srgbClr val="DE519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单击此处添加文字模板</a:t>
              </a:r>
            </a:p>
          </p:txBody>
        </p:sp>
      </p:grpSp>
      <p:grpSp>
        <p:nvGrpSpPr>
          <p:cNvPr id="43" name="组合 42">
            <a:extLst>
              <a:ext uri="{FF2B5EF4-FFF2-40B4-BE49-F238E27FC236}">
                <a16:creationId xmlns:a16="http://schemas.microsoft.com/office/drawing/2014/main" id="{A7D2555E-F257-4A88-8A0A-61EFC3AAC6BB}"/>
              </a:ext>
            </a:extLst>
          </p:cNvPr>
          <p:cNvGrpSpPr/>
          <p:nvPr/>
        </p:nvGrpSpPr>
        <p:grpSpPr>
          <a:xfrm>
            <a:off x="5193428" y="3568653"/>
            <a:ext cx="4370855" cy="732230"/>
            <a:chOff x="1491415" y="2381173"/>
            <a:chExt cx="4370855" cy="732230"/>
          </a:xfrm>
        </p:grpSpPr>
        <p:sp>
          <p:nvSpPr>
            <p:cNvPr id="44" name="_14">
              <a:extLst>
                <a:ext uri="{FF2B5EF4-FFF2-40B4-BE49-F238E27FC236}">
                  <a16:creationId xmlns:a16="http://schemas.microsoft.com/office/drawing/2014/main" id="{7AED3C3B-3EC7-48D0-869E-3AC0CAB71E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91415" y="2381173"/>
              <a:ext cx="1123680" cy="7322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/>
              <a:r>
                <a:rPr lang="en-US" altLang="zh-CN" sz="3200" spc="600" dirty="0">
                  <a:solidFill>
                    <a:srgbClr val="00868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zh-CN" sz="3200" spc="600" dirty="0">
                <a:solidFill>
                  <a:srgbClr val="00868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矩形 44">
              <a:extLst>
                <a:ext uri="{FF2B5EF4-FFF2-40B4-BE49-F238E27FC236}">
                  <a16:creationId xmlns:a16="http://schemas.microsoft.com/office/drawing/2014/main" id="{FB95CC06-68C1-45F6-B9BD-022A67D4C00E}"/>
                </a:ext>
              </a:extLst>
            </p:cNvPr>
            <p:cNvSpPr/>
            <p:nvPr/>
          </p:nvSpPr>
          <p:spPr bwMode="auto">
            <a:xfrm>
              <a:off x="2691516" y="2450170"/>
              <a:ext cx="3170754" cy="54960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2000" dirty="0">
                  <a:solidFill>
                    <a:srgbClr val="00868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单击此处添加文字模板</a:t>
              </a:r>
            </a:p>
          </p:txBody>
        </p:sp>
      </p:grpSp>
      <p:grpSp>
        <p:nvGrpSpPr>
          <p:cNvPr id="46" name="组合 45">
            <a:extLst>
              <a:ext uri="{FF2B5EF4-FFF2-40B4-BE49-F238E27FC236}">
                <a16:creationId xmlns:a16="http://schemas.microsoft.com/office/drawing/2014/main" id="{515D1881-AF38-4DFD-8AEC-8C35E72FDE76}"/>
              </a:ext>
            </a:extLst>
          </p:cNvPr>
          <p:cNvGrpSpPr/>
          <p:nvPr/>
        </p:nvGrpSpPr>
        <p:grpSpPr>
          <a:xfrm>
            <a:off x="5193428" y="4578681"/>
            <a:ext cx="4181579" cy="732230"/>
            <a:chOff x="1491415" y="2381173"/>
            <a:chExt cx="4181579" cy="732230"/>
          </a:xfrm>
        </p:grpSpPr>
        <p:sp>
          <p:nvSpPr>
            <p:cNvPr id="47" name="_14">
              <a:extLst>
                <a:ext uri="{FF2B5EF4-FFF2-40B4-BE49-F238E27FC236}">
                  <a16:creationId xmlns:a16="http://schemas.microsoft.com/office/drawing/2014/main" id="{96804FCA-2F89-44E6-A73A-EFC7AF86581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91415" y="2381173"/>
              <a:ext cx="1123680" cy="7322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/>
              <a:r>
                <a:rPr lang="en-US" altLang="zh-CN" sz="3200" spc="600" dirty="0">
                  <a:solidFill>
                    <a:srgbClr val="DE519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zh-CN" sz="3200" spc="600" dirty="0">
                <a:solidFill>
                  <a:srgbClr val="DE519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矩形 47">
              <a:extLst>
                <a:ext uri="{FF2B5EF4-FFF2-40B4-BE49-F238E27FC236}">
                  <a16:creationId xmlns:a16="http://schemas.microsoft.com/office/drawing/2014/main" id="{EA9436C5-CFC2-405F-9384-F4AD1E692086}"/>
                </a:ext>
              </a:extLst>
            </p:cNvPr>
            <p:cNvSpPr/>
            <p:nvPr/>
          </p:nvSpPr>
          <p:spPr bwMode="auto">
            <a:xfrm>
              <a:off x="2691516" y="2450170"/>
              <a:ext cx="2981478" cy="54960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2000" dirty="0">
                  <a:solidFill>
                    <a:srgbClr val="DE519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单击此处添加文字模板</a:t>
              </a:r>
            </a:p>
          </p:txBody>
        </p:sp>
      </p:grpSp>
      <p:sp>
        <p:nvSpPr>
          <p:cNvPr id="27" name="矩形 26">
            <a:extLst>
              <a:ext uri="{FF2B5EF4-FFF2-40B4-BE49-F238E27FC236}">
                <a16:creationId xmlns:a16="http://schemas.microsoft.com/office/drawing/2014/main" id="{67477345-0C4A-4E6A-B0CB-B92841CA3A8A}"/>
              </a:ext>
            </a:extLst>
          </p:cNvPr>
          <p:cNvSpPr/>
          <p:nvPr/>
        </p:nvSpPr>
        <p:spPr>
          <a:xfrm>
            <a:off x="3114693" y="2404250"/>
            <a:ext cx="1278846" cy="2048606"/>
          </a:xfrm>
          <a:prstGeom prst="rect">
            <a:avLst/>
          </a:prstGeom>
          <a:solidFill>
            <a:srgbClr val="008687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kumimoji="1"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</a:t>
            </a:r>
            <a:endParaRPr kumimoji="1" lang="en-US" altLang="zh-CN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ctr"/>
            <a:r>
              <a:rPr kumimoji="1"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录</a:t>
            </a:r>
            <a:endParaRPr kumimoji="1" lang="en-US" altLang="zh-CN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04804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07BE04DB-F36D-464E-9F9A-F98BD32E22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413" cy="6857107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A99CD6DA-1B32-47EA-B8B9-CD6C179D3055}"/>
              </a:ext>
            </a:extLst>
          </p:cNvPr>
          <p:cNvSpPr/>
          <p:nvPr/>
        </p:nvSpPr>
        <p:spPr>
          <a:xfrm>
            <a:off x="3114693" y="2404250"/>
            <a:ext cx="1278846" cy="2048606"/>
          </a:xfrm>
          <a:prstGeom prst="rect">
            <a:avLst/>
          </a:prstGeom>
          <a:solidFill>
            <a:srgbClr val="008687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kumimoji="1"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kumimoji="1" lang="en-US" altLang="zh-CN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E23C76AE-8A02-4E84-88C2-9DBD5F07F02B}"/>
              </a:ext>
            </a:extLst>
          </p:cNvPr>
          <p:cNvSpPr/>
          <p:nvPr/>
        </p:nvSpPr>
        <p:spPr>
          <a:xfrm>
            <a:off x="4901063" y="2779587"/>
            <a:ext cx="3865562" cy="738664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algn="ctr" eaLnBrk="1" hangingPunct="1">
              <a:defRPr/>
            </a:pPr>
            <a:r>
              <a:rPr lang="zh-CN" altLang="en-US" sz="4800" noProof="1">
                <a:solidFill>
                  <a:srgbClr val="DE519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加入标题描述</a:t>
            </a:r>
          </a:p>
        </p:txBody>
      </p:sp>
      <p:sp>
        <p:nvSpPr>
          <p:cNvPr id="10" name="TextBox 11">
            <a:extLst>
              <a:ext uri="{FF2B5EF4-FFF2-40B4-BE49-F238E27FC236}">
                <a16:creationId xmlns:a16="http://schemas.microsoft.com/office/drawing/2014/main" id="{2917F101-E091-45B0-B17F-64B154F1F9A2}"/>
              </a:ext>
            </a:extLst>
          </p:cNvPr>
          <p:cNvSpPr txBox="1"/>
          <p:nvPr/>
        </p:nvSpPr>
        <p:spPr>
          <a:xfrm>
            <a:off x="4942789" y="3537503"/>
            <a:ext cx="3743332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  <a:defRPr/>
            </a:pPr>
            <a:r>
              <a:rPr lang="zh-CN" altLang="en-US" sz="1200" noProof="1">
                <a:solidFill>
                  <a:schemeClr val="bg1">
                    <a:lumMod val="50000"/>
                  </a:schemeClr>
                </a:solidFill>
                <a:latin typeface="方正细谭黑简体" panose="02000000000000000000" pitchFamily="2" charset="-122"/>
                <a:ea typeface="方正细谭黑简体" panose="02000000000000000000" pitchFamily="2" charset="-122"/>
                <a:cs typeface="+mn-ea"/>
                <a:sym typeface="Arial" panose="020B0604020202020204" pitchFamily="34" charset="0"/>
              </a:rPr>
              <a:t>添加相关标题文字添加相关标题文字相关标题文字</a:t>
            </a:r>
            <a:endParaRPr lang="en-US" altLang="zh-CN" sz="1200" noProof="1">
              <a:solidFill>
                <a:schemeClr val="bg1">
                  <a:lumMod val="50000"/>
                </a:schemeClr>
              </a:solidFill>
              <a:latin typeface="方正细谭黑简体" panose="02000000000000000000" pitchFamily="2" charset="-122"/>
              <a:ea typeface="方正细谭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id="{DFC6A7CC-D206-49D9-9C09-9ADFCB90B472}"/>
              </a:ext>
            </a:extLst>
          </p:cNvPr>
          <p:cNvSpPr txBox="1"/>
          <p:nvPr/>
        </p:nvSpPr>
        <p:spPr>
          <a:xfrm>
            <a:off x="4942789" y="3853188"/>
            <a:ext cx="3743332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  <a:defRPr/>
            </a:pPr>
            <a:r>
              <a:rPr lang="zh-CN" altLang="en-US" sz="1200" noProof="1">
                <a:solidFill>
                  <a:schemeClr val="bg1">
                    <a:lumMod val="50000"/>
                  </a:schemeClr>
                </a:solidFill>
                <a:latin typeface="方正细谭黑简体" panose="02000000000000000000" pitchFamily="2" charset="-122"/>
                <a:ea typeface="方正细谭黑简体" panose="02000000000000000000" pitchFamily="2" charset="-122"/>
                <a:cs typeface="+mn-ea"/>
                <a:sym typeface="Arial" panose="020B0604020202020204" pitchFamily="34" charset="0"/>
              </a:rPr>
              <a:t>添加相关标题文字添加相关标题文字相关标题文字</a:t>
            </a:r>
            <a:endParaRPr lang="en-US" altLang="zh-CN" sz="1200" noProof="1">
              <a:solidFill>
                <a:schemeClr val="bg1">
                  <a:lumMod val="50000"/>
                </a:schemeClr>
              </a:solidFill>
              <a:latin typeface="方正细谭黑简体" panose="02000000000000000000" pitchFamily="2" charset="-122"/>
              <a:ea typeface="方正细谭黑简体" panose="02000000000000000000" pitchFamily="2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7060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id="{F3A5B513-53EF-4889-B51C-F0AA32DEDBB0}"/>
              </a:ext>
            </a:extLst>
          </p:cNvPr>
          <p:cNvGrpSpPr/>
          <p:nvPr/>
        </p:nvGrpSpPr>
        <p:grpSpPr>
          <a:xfrm>
            <a:off x="0" y="0"/>
            <a:ext cx="12190413" cy="1181100"/>
            <a:chOff x="0" y="0"/>
            <a:chExt cx="12190413" cy="1181100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0AFA6600-CF8B-466D-ABCC-8740AD5E811E}"/>
                </a:ext>
              </a:extLst>
            </p:cNvPr>
            <p:cNvSpPr/>
            <p:nvPr/>
          </p:nvSpPr>
          <p:spPr>
            <a:xfrm>
              <a:off x="0" y="0"/>
              <a:ext cx="12190413" cy="1181100"/>
            </a:xfrm>
            <a:prstGeom prst="rect">
              <a:avLst/>
            </a:prstGeom>
            <a:solidFill>
              <a:srgbClr val="0086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TextBox 8">
              <a:extLst>
                <a:ext uri="{FF2B5EF4-FFF2-40B4-BE49-F238E27FC236}">
                  <a16:creationId xmlns:a16="http://schemas.microsoft.com/office/drawing/2014/main" id="{13DBA660-C22A-4E93-9E1C-33D2B617F9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57856" y="271311"/>
              <a:ext cx="3255323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加入标题描述</a:t>
              </a:r>
            </a:p>
          </p:txBody>
        </p:sp>
        <p:sp>
          <p:nvSpPr>
            <p:cNvPr id="8" name="TextBox 8">
              <a:extLst>
                <a:ext uri="{FF2B5EF4-FFF2-40B4-BE49-F238E27FC236}">
                  <a16:creationId xmlns:a16="http://schemas.microsoft.com/office/drawing/2014/main" id="{9B913B7B-01D2-4B04-A373-3570557D07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57857" y="750310"/>
              <a:ext cx="3255323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/>
            <a:p>
              <a:pPr algn="ctr" eaLnBrk="1" hangingPunct="1"/>
              <a:r>
                <a:rPr lang="en-US" altLang="zh-CN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upo 31">
            <a:extLst>
              <a:ext uri="{FF2B5EF4-FFF2-40B4-BE49-F238E27FC236}">
                <a16:creationId xmlns:a16="http://schemas.microsoft.com/office/drawing/2014/main" id="{663ABEA2-FDC1-460D-97A1-256B50FD0A65}"/>
              </a:ext>
            </a:extLst>
          </p:cNvPr>
          <p:cNvGrpSpPr/>
          <p:nvPr/>
        </p:nvGrpSpPr>
        <p:grpSpPr>
          <a:xfrm>
            <a:off x="1334419" y="2287450"/>
            <a:ext cx="2516206" cy="3493491"/>
            <a:chOff x="935958" y="1663938"/>
            <a:chExt cx="2516206" cy="3493491"/>
          </a:xfrm>
        </p:grpSpPr>
        <p:sp>
          <p:nvSpPr>
            <p:cNvPr id="10" name="CuadroTexto 27">
              <a:extLst>
                <a:ext uri="{FF2B5EF4-FFF2-40B4-BE49-F238E27FC236}">
                  <a16:creationId xmlns:a16="http://schemas.microsoft.com/office/drawing/2014/main" id="{B8EBC77C-F9AB-450F-BF9F-4D20926ED8A5}"/>
                </a:ext>
              </a:extLst>
            </p:cNvPr>
            <p:cNvSpPr txBox="1"/>
            <p:nvPr/>
          </p:nvSpPr>
          <p:spPr>
            <a:xfrm>
              <a:off x="935958" y="1663938"/>
              <a:ext cx="227599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>
                  <a:solidFill>
                    <a:srgbClr val="008687"/>
                  </a:solidFill>
                  <a:latin typeface="Roboto Condensed" panose="02000000000000000000" pitchFamily="2" charset="0"/>
                  <a:ea typeface="Roboto Condensed" panose="02000000000000000000" pitchFamily="2" charset="0"/>
                </a:rPr>
                <a:t>INFORMATION A</a:t>
              </a:r>
            </a:p>
          </p:txBody>
        </p:sp>
        <p:sp>
          <p:nvSpPr>
            <p:cNvPr id="11" name="Rectángulo 28">
              <a:extLst>
                <a:ext uri="{FF2B5EF4-FFF2-40B4-BE49-F238E27FC236}">
                  <a16:creationId xmlns:a16="http://schemas.microsoft.com/office/drawing/2014/main" id="{645D0778-836E-4280-9003-D7B1E4D0F200}"/>
                </a:ext>
              </a:extLst>
            </p:cNvPr>
            <p:cNvSpPr/>
            <p:nvPr/>
          </p:nvSpPr>
          <p:spPr>
            <a:xfrm>
              <a:off x="935958" y="2038231"/>
              <a:ext cx="2516206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400" dirty="0">
                  <a:solidFill>
                    <a:schemeClr val="bg1">
                      <a:lumMod val="50000"/>
                    </a:schemeClr>
                  </a:solidFill>
                  <a:latin typeface="Raleway" panose="020B0003030101060003" pitchFamily="34" charset="0"/>
                </a:rPr>
                <a:t>Lorem ipsum dolor sit amet, consectetur adipiscing elit. Mauris interdum, sapien et pellentesque sollicitudin. </a:t>
              </a:r>
            </a:p>
          </p:txBody>
        </p:sp>
        <p:sp>
          <p:nvSpPr>
            <p:cNvPr id="12" name="CuadroTexto 29">
              <a:extLst>
                <a:ext uri="{FF2B5EF4-FFF2-40B4-BE49-F238E27FC236}">
                  <a16:creationId xmlns:a16="http://schemas.microsoft.com/office/drawing/2014/main" id="{CB06F646-C907-4B2A-BB7D-03A61D353B27}"/>
                </a:ext>
              </a:extLst>
            </p:cNvPr>
            <p:cNvSpPr txBox="1"/>
            <p:nvPr/>
          </p:nvSpPr>
          <p:spPr>
            <a:xfrm>
              <a:off x="935958" y="3829029"/>
              <a:ext cx="237396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>
                  <a:solidFill>
                    <a:srgbClr val="DE5193"/>
                  </a:solidFill>
                  <a:latin typeface="Roboto Condensed" panose="02000000000000000000" pitchFamily="2" charset="0"/>
                  <a:ea typeface="Roboto Condensed" panose="02000000000000000000" pitchFamily="2" charset="0"/>
                </a:rPr>
                <a:t>INFORMATION B</a:t>
              </a:r>
            </a:p>
          </p:txBody>
        </p:sp>
        <p:sp>
          <p:nvSpPr>
            <p:cNvPr id="13" name="Rectángulo 30">
              <a:extLst>
                <a:ext uri="{FF2B5EF4-FFF2-40B4-BE49-F238E27FC236}">
                  <a16:creationId xmlns:a16="http://schemas.microsoft.com/office/drawing/2014/main" id="{88FCA33C-4327-47F9-A8D2-52691B0BB878}"/>
                </a:ext>
              </a:extLst>
            </p:cNvPr>
            <p:cNvSpPr/>
            <p:nvPr/>
          </p:nvSpPr>
          <p:spPr>
            <a:xfrm>
              <a:off x="935958" y="4203322"/>
              <a:ext cx="2516206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400" dirty="0">
                  <a:solidFill>
                    <a:schemeClr val="bg1">
                      <a:lumMod val="50000"/>
                    </a:schemeClr>
                  </a:solidFill>
                  <a:latin typeface="Raleway" panose="020B0003030101060003" pitchFamily="34" charset="0"/>
                </a:rPr>
                <a:t>Lorem ipsum dolor sit amet, consectetur adipiscing elit. Mauris interdum, sapien et pellentesque sollicitudin. </a:t>
              </a:r>
            </a:p>
          </p:txBody>
        </p:sp>
      </p:grpSp>
      <p:grpSp>
        <p:nvGrpSpPr>
          <p:cNvPr id="14" name="Grupo 32">
            <a:extLst>
              <a:ext uri="{FF2B5EF4-FFF2-40B4-BE49-F238E27FC236}">
                <a16:creationId xmlns:a16="http://schemas.microsoft.com/office/drawing/2014/main" id="{9BB2E6D4-F033-493C-873B-6A516D9F1E4E}"/>
              </a:ext>
            </a:extLst>
          </p:cNvPr>
          <p:cNvGrpSpPr/>
          <p:nvPr/>
        </p:nvGrpSpPr>
        <p:grpSpPr>
          <a:xfrm>
            <a:off x="8639962" y="2228180"/>
            <a:ext cx="3245636" cy="3708935"/>
            <a:chOff x="1198502" y="1838176"/>
            <a:chExt cx="3245636" cy="3708935"/>
          </a:xfrm>
        </p:grpSpPr>
        <p:sp>
          <p:nvSpPr>
            <p:cNvPr id="15" name="CuadroTexto 33">
              <a:extLst>
                <a:ext uri="{FF2B5EF4-FFF2-40B4-BE49-F238E27FC236}">
                  <a16:creationId xmlns:a16="http://schemas.microsoft.com/office/drawing/2014/main" id="{DB9B9D57-798F-403D-A970-B543A0A9AEB0}"/>
                </a:ext>
              </a:extLst>
            </p:cNvPr>
            <p:cNvSpPr txBox="1"/>
            <p:nvPr/>
          </p:nvSpPr>
          <p:spPr>
            <a:xfrm>
              <a:off x="1198502" y="1838176"/>
              <a:ext cx="30590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>
                  <a:solidFill>
                    <a:srgbClr val="DE5193"/>
                  </a:solidFill>
                  <a:latin typeface="Roboto Condensed" panose="02000000000000000000" pitchFamily="2" charset="0"/>
                  <a:ea typeface="Roboto Condensed" panose="02000000000000000000" pitchFamily="2" charset="0"/>
                </a:rPr>
                <a:t>INFORMATION C</a:t>
              </a:r>
            </a:p>
          </p:txBody>
        </p:sp>
        <p:sp>
          <p:nvSpPr>
            <p:cNvPr id="16" name="Rectángulo 34">
              <a:extLst>
                <a:ext uri="{FF2B5EF4-FFF2-40B4-BE49-F238E27FC236}">
                  <a16:creationId xmlns:a16="http://schemas.microsoft.com/office/drawing/2014/main" id="{49590105-9BEB-446E-8960-B5F4BBB29663}"/>
                </a:ext>
              </a:extLst>
            </p:cNvPr>
            <p:cNvSpPr/>
            <p:nvPr/>
          </p:nvSpPr>
          <p:spPr>
            <a:xfrm>
              <a:off x="1198502" y="2212469"/>
              <a:ext cx="2439458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400" dirty="0">
                  <a:solidFill>
                    <a:schemeClr val="bg1">
                      <a:lumMod val="50000"/>
                    </a:schemeClr>
                  </a:solidFill>
                  <a:latin typeface="Raleway" panose="020B0003030101060003" pitchFamily="34" charset="0"/>
                </a:rPr>
                <a:t>Lorem ipsum dolor sit amet, consectetur adipiscing elit. Mauris interdum, sapien et pellentesque sollicitudin. </a:t>
              </a:r>
            </a:p>
          </p:txBody>
        </p:sp>
        <p:sp>
          <p:nvSpPr>
            <p:cNvPr id="17" name="CuadroTexto 35">
              <a:extLst>
                <a:ext uri="{FF2B5EF4-FFF2-40B4-BE49-F238E27FC236}">
                  <a16:creationId xmlns:a16="http://schemas.microsoft.com/office/drawing/2014/main" id="{9CB4EAD8-13B1-46DE-B761-E5595472CAEE}"/>
                </a:ext>
              </a:extLst>
            </p:cNvPr>
            <p:cNvSpPr txBox="1"/>
            <p:nvPr/>
          </p:nvSpPr>
          <p:spPr>
            <a:xfrm>
              <a:off x="1198502" y="4003267"/>
              <a:ext cx="324563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>
                  <a:solidFill>
                    <a:srgbClr val="008687"/>
                  </a:solidFill>
                  <a:latin typeface="Roboto Condensed" panose="02000000000000000000" pitchFamily="2" charset="0"/>
                  <a:ea typeface="Roboto Condensed" panose="02000000000000000000" pitchFamily="2" charset="0"/>
                </a:rPr>
                <a:t>INFORMATION D</a:t>
              </a:r>
            </a:p>
          </p:txBody>
        </p:sp>
        <p:sp>
          <p:nvSpPr>
            <p:cNvPr id="18" name="Rectángulo 36">
              <a:extLst>
                <a:ext uri="{FF2B5EF4-FFF2-40B4-BE49-F238E27FC236}">
                  <a16:creationId xmlns:a16="http://schemas.microsoft.com/office/drawing/2014/main" id="{49778EB3-E323-4D1C-A5DD-A7FD5A91BB7A}"/>
                </a:ext>
              </a:extLst>
            </p:cNvPr>
            <p:cNvSpPr/>
            <p:nvPr/>
          </p:nvSpPr>
          <p:spPr>
            <a:xfrm>
              <a:off x="1198502" y="4377560"/>
              <a:ext cx="2439458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400" dirty="0">
                  <a:solidFill>
                    <a:schemeClr val="bg1">
                      <a:lumMod val="50000"/>
                    </a:schemeClr>
                  </a:solidFill>
                  <a:latin typeface="Raleway" panose="020B0003030101060003" pitchFamily="34" charset="0"/>
                </a:rPr>
                <a:t>Lorem ipsum dolor sit amet, consectetur adipiscing elit. Mauris interdum, sapien et pellentesque sollicitudin. </a:t>
              </a: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B4000C69-85E7-427C-A7F4-C3EE512C5B76}"/>
              </a:ext>
            </a:extLst>
          </p:cNvPr>
          <p:cNvGrpSpPr/>
          <p:nvPr/>
        </p:nvGrpSpPr>
        <p:grpSpPr>
          <a:xfrm rot="2700000">
            <a:off x="4353431" y="2228180"/>
            <a:ext cx="3783724" cy="3816308"/>
            <a:chOff x="7359961" y="2451135"/>
            <a:chExt cx="3133725" cy="3160712"/>
          </a:xfrm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75086231-090C-4D12-9D58-65B04AB85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3898" y="2451135"/>
              <a:ext cx="1452563" cy="1111250"/>
            </a:xfrm>
            <a:custGeom>
              <a:avLst/>
              <a:gdLst>
                <a:gd name="T0" fmla="*/ 179 w 486"/>
                <a:gd name="T1" fmla="*/ 194 h 372"/>
                <a:gd name="T2" fmla="*/ 13 w 486"/>
                <a:gd name="T3" fmla="*/ 363 h 372"/>
                <a:gd name="T4" fmla="*/ 7 w 486"/>
                <a:gd name="T5" fmla="*/ 362 h 372"/>
                <a:gd name="T6" fmla="*/ 7 w 486"/>
                <a:gd name="T7" fmla="*/ 328 h 372"/>
                <a:gd name="T8" fmla="*/ 11 w 486"/>
                <a:gd name="T9" fmla="*/ 241 h 372"/>
                <a:gd name="T10" fmla="*/ 70 w 486"/>
                <a:gd name="T11" fmla="*/ 177 h 372"/>
                <a:gd name="T12" fmla="*/ 119 w 486"/>
                <a:gd name="T13" fmla="*/ 131 h 372"/>
                <a:gd name="T14" fmla="*/ 110 w 486"/>
                <a:gd name="T15" fmla="*/ 114 h 372"/>
                <a:gd name="T16" fmla="*/ 130 w 486"/>
                <a:gd name="T17" fmla="*/ 22 h 372"/>
                <a:gd name="T18" fmla="*/ 223 w 486"/>
                <a:gd name="T19" fmla="*/ 20 h 372"/>
                <a:gd name="T20" fmla="*/ 247 w 486"/>
                <a:gd name="T21" fmla="*/ 110 h 372"/>
                <a:gd name="T22" fmla="*/ 252 w 486"/>
                <a:gd name="T23" fmla="*/ 138 h 372"/>
                <a:gd name="T24" fmla="*/ 466 w 486"/>
                <a:gd name="T25" fmla="*/ 351 h 372"/>
                <a:gd name="T26" fmla="*/ 486 w 486"/>
                <a:gd name="T27" fmla="*/ 361 h 372"/>
                <a:gd name="T28" fmla="*/ 479 w 486"/>
                <a:gd name="T29" fmla="*/ 371 h 372"/>
                <a:gd name="T30" fmla="*/ 361 w 486"/>
                <a:gd name="T31" fmla="*/ 370 h 372"/>
                <a:gd name="T32" fmla="*/ 342 w 486"/>
                <a:gd name="T33" fmla="*/ 357 h 372"/>
                <a:gd name="T34" fmla="*/ 179 w 486"/>
                <a:gd name="T35" fmla="*/ 194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86" h="372">
                  <a:moveTo>
                    <a:pt x="179" y="194"/>
                  </a:moveTo>
                  <a:cubicBezTo>
                    <a:pt x="122" y="251"/>
                    <a:pt x="68" y="307"/>
                    <a:pt x="13" y="363"/>
                  </a:cubicBezTo>
                  <a:cubicBezTo>
                    <a:pt x="11" y="362"/>
                    <a:pt x="9" y="362"/>
                    <a:pt x="7" y="362"/>
                  </a:cubicBezTo>
                  <a:cubicBezTo>
                    <a:pt x="7" y="351"/>
                    <a:pt x="7" y="339"/>
                    <a:pt x="7" y="328"/>
                  </a:cubicBezTo>
                  <a:cubicBezTo>
                    <a:pt x="8" y="299"/>
                    <a:pt x="0" y="266"/>
                    <a:pt x="11" y="241"/>
                  </a:cubicBezTo>
                  <a:cubicBezTo>
                    <a:pt x="21" y="216"/>
                    <a:pt x="49" y="198"/>
                    <a:pt x="70" y="177"/>
                  </a:cubicBezTo>
                  <a:cubicBezTo>
                    <a:pt x="86" y="162"/>
                    <a:pt x="103" y="146"/>
                    <a:pt x="119" y="131"/>
                  </a:cubicBezTo>
                  <a:cubicBezTo>
                    <a:pt x="115" y="124"/>
                    <a:pt x="112" y="119"/>
                    <a:pt x="110" y="114"/>
                  </a:cubicBezTo>
                  <a:cubicBezTo>
                    <a:pt x="95" y="82"/>
                    <a:pt x="103" y="45"/>
                    <a:pt x="130" y="22"/>
                  </a:cubicBezTo>
                  <a:cubicBezTo>
                    <a:pt x="156" y="1"/>
                    <a:pt x="195" y="0"/>
                    <a:pt x="223" y="20"/>
                  </a:cubicBezTo>
                  <a:cubicBezTo>
                    <a:pt x="250" y="41"/>
                    <a:pt x="261" y="78"/>
                    <a:pt x="247" y="110"/>
                  </a:cubicBezTo>
                  <a:cubicBezTo>
                    <a:pt x="241" y="122"/>
                    <a:pt x="243" y="129"/>
                    <a:pt x="252" y="138"/>
                  </a:cubicBezTo>
                  <a:cubicBezTo>
                    <a:pt x="324" y="209"/>
                    <a:pt x="395" y="280"/>
                    <a:pt x="466" y="351"/>
                  </a:cubicBezTo>
                  <a:cubicBezTo>
                    <a:pt x="471" y="356"/>
                    <a:pt x="479" y="358"/>
                    <a:pt x="486" y="361"/>
                  </a:cubicBezTo>
                  <a:cubicBezTo>
                    <a:pt x="484" y="365"/>
                    <a:pt x="481" y="368"/>
                    <a:pt x="479" y="371"/>
                  </a:cubicBezTo>
                  <a:cubicBezTo>
                    <a:pt x="440" y="371"/>
                    <a:pt x="400" y="372"/>
                    <a:pt x="361" y="370"/>
                  </a:cubicBezTo>
                  <a:cubicBezTo>
                    <a:pt x="354" y="370"/>
                    <a:pt x="348" y="362"/>
                    <a:pt x="342" y="357"/>
                  </a:cubicBezTo>
                  <a:cubicBezTo>
                    <a:pt x="289" y="304"/>
                    <a:pt x="236" y="251"/>
                    <a:pt x="179" y="194"/>
                  </a:cubicBezTo>
                  <a:close/>
                </a:path>
              </a:pathLst>
            </a:custGeom>
            <a:solidFill>
              <a:srgbClr val="DE51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A5A05D4D-2D7F-44EA-A1C4-5DEEE32B765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9961" y="3213135"/>
              <a:ext cx="1039813" cy="1379538"/>
            </a:xfrm>
            <a:custGeom>
              <a:avLst/>
              <a:gdLst>
                <a:gd name="T0" fmla="*/ 338 w 348"/>
                <a:gd name="T1" fmla="*/ 6 h 462"/>
                <a:gd name="T2" fmla="*/ 338 w 348"/>
                <a:gd name="T3" fmla="*/ 116 h 462"/>
                <a:gd name="T4" fmla="*/ 325 w 348"/>
                <a:gd name="T5" fmla="*/ 137 h 462"/>
                <a:gd name="T6" fmla="*/ 191 w 348"/>
                <a:gd name="T7" fmla="*/ 270 h 462"/>
                <a:gd name="T8" fmla="*/ 174 w 348"/>
                <a:gd name="T9" fmla="*/ 288 h 462"/>
                <a:gd name="T10" fmla="*/ 348 w 348"/>
                <a:gd name="T11" fmla="*/ 455 h 462"/>
                <a:gd name="T12" fmla="*/ 344 w 348"/>
                <a:gd name="T13" fmla="*/ 462 h 462"/>
                <a:gd name="T14" fmla="*/ 229 w 348"/>
                <a:gd name="T15" fmla="*/ 461 h 462"/>
                <a:gd name="T16" fmla="*/ 213 w 348"/>
                <a:gd name="T17" fmla="*/ 451 h 462"/>
                <a:gd name="T18" fmla="*/ 126 w 348"/>
                <a:gd name="T19" fmla="*/ 365 h 462"/>
                <a:gd name="T20" fmla="*/ 93 w 348"/>
                <a:gd name="T21" fmla="*/ 354 h 462"/>
                <a:gd name="T22" fmla="*/ 15 w 348"/>
                <a:gd name="T23" fmla="*/ 319 h 462"/>
                <a:gd name="T24" fmla="*/ 20 w 348"/>
                <a:gd name="T25" fmla="*/ 236 h 462"/>
                <a:gd name="T26" fmla="*/ 103 w 348"/>
                <a:gd name="T27" fmla="*/ 212 h 462"/>
                <a:gd name="T28" fmla="*/ 132 w 348"/>
                <a:gd name="T29" fmla="*/ 205 h 462"/>
                <a:gd name="T30" fmla="*/ 313 w 348"/>
                <a:gd name="T31" fmla="*/ 23 h 462"/>
                <a:gd name="T32" fmla="*/ 330 w 348"/>
                <a:gd name="T33" fmla="*/ 0 h 462"/>
                <a:gd name="T34" fmla="*/ 338 w 348"/>
                <a:gd name="T35" fmla="*/ 6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8" h="462">
                  <a:moveTo>
                    <a:pt x="338" y="6"/>
                  </a:moveTo>
                  <a:cubicBezTo>
                    <a:pt x="338" y="42"/>
                    <a:pt x="339" y="79"/>
                    <a:pt x="338" y="116"/>
                  </a:cubicBezTo>
                  <a:cubicBezTo>
                    <a:pt x="337" y="123"/>
                    <a:pt x="331" y="131"/>
                    <a:pt x="325" y="137"/>
                  </a:cubicBezTo>
                  <a:cubicBezTo>
                    <a:pt x="281" y="182"/>
                    <a:pt x="236" y="226"/>
                    <a:pt x="191" y="270"/>
                  </a:cubicBezTo>
                  <a:cubicBezTo>
                    <a:pt x="186" y="275"/>
                    <a:pt x="182" y="280"/>
                    <a:pt x="174" y="288"/>
                  </a:cubicBezTo>
                  <a:cubicBezTo>
                    <a:pt x="232" y="344"/>
                    <a:pt x="290" y="400"/>
                    <a:pt x="348" y="455"/>
                  </a:cubicBezTo>
                  <a:cubicBezTo>
                    <a:pt x="347" y="457"/>
                    <a:pt x="345" y="459"/>
                    <a:pt x="344" y="462"/>
                  </a:cubicBezTo>
                  <a:cubicBezTo>
                    <a:pt x="305" y="462"/>
                    <a:pt x="267" y="462"/>
                    <a:pt x="229" y="461"/>
                  </a:cubicBezTo>
                  <a:cubicBezTo>
                    <a:pt x="223" y="461"/>
                    <a:pt x="217" y="455"/>
                    <a:pt x="213" y="451"/>
                  </a:cubicBezTo>
                  <a:cubicBezTo>
                    <a:pt x="184" y="422"/>
                    <a:pt x="155" y="394"/>
                    <a:pt x="126" y="365"/>
                  </a:cubicBezTo>
                  <a:cubicBezTo>
                    <a:pt x="117" y="355"/>
                    <a:pt x="108" y="351"/>
                    <a:pt x="93" y="354"/>
                  </a:cubicBezTo>
                  <a:cubicBezTo>
                    <a:pt x="61" y="361"/>
                    <a:pt x="31" y="347"/>
                    <a:pt x="15" y="319"/>
                  </a:cubicBezTo>
                  <a:cubicBezTo>
                    <a:pt x="0" y="294"/>
                    <a:pt x="2" y="260"/>
                    <a:pt x="20" y="236"/>
                  </a:cubicBezTo>
                  <a:cubicBezTo>
                    <a:pt x="39" y="212"/>
                    <a:pt x="72" y="202"/>
                    <a:pt x="103" y="212"/>
                  </a:cubicBezTo>
                  <a:cubicBezTo>
                    <a:pt x="116" y="217"/>
                    <a:pt x="123" y="214"/>
                    <a:pt x="132" y="205"/>
                  </a:cubicBezTo>
                  <a:cubicBezTo>
                    <a:pt x="192" y="144"/>
                    <a:pt x="253" y="84"/>
                    <a:pt x="313" y="23"/>
                  </a:cubicBezTo>
                  <a:cubicBezTo>
                    <a:pt x="320" y="16"/>
                    <a:pt x="324" y="7"/>
                    <a:pt x="330" y="0"/>
                  </a:cubicBezTo>
                  <a:cubicBezTo>
                    <a:pt x="333" y="2"/>
                    <a:pt x="336" y="4"/>
                    <a:pt x="338" y="6"/>
                  </a:cubicBezTo>
                  <a:close/>
                </a:path>
              </a:pathLst>
            </a:custGeom>
            <a:solidFill>
              <a:srgbClr val="0086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id="{B65B3D8E-A688-4062-B67F-2596BE404CF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0698" y="3592547"/>
              <a:ext cx="1042988" cy="1370013"/>
            </a:xfrm>
            <a:custGeom>
              <a:avLst/>
              <a:gdLst>
                <a:gd name="T0" fmla="*/ 18 w 349"/>
                <a:gd name="T1" fmla="*/ 0 h 459"/>
                <a:gd name="T2" fmla="*/ 133 w 349"/>
                <a:gd name="T3" fmla="*/ 0 h 459"/>
                <a:gd name="T4" fmla="*/ 149 w 349"/>
                <a:gd name="T5" fmla="*/ 10 h 459"/>
                <a:gd name="T6" fmla="*/ 218 w 349"/>
                <a:gd name="T7" fmla="*/ 79 h 459"/>
                <a:gd name="T8" fmla="*/ 243 w 349"/>
                <a:gd name="T9" fmla="*/ 85 h 459"/>
                <a:gd name="T10" fmla="*/ 327 w 349"/>
                <a:gd name="T11" fmla="*/ 108 h 459"/>
                <a:gd name="T12" fmla="*/ 333 w 349"/>
                <a:gd name="T13" fmla="*/ 194 h 459"/>
                <a:gd name="T14" fmla="*/ 252 w 349"/>
                <a:gd name="T15" fmla="*/ 228 h 459"/>
                <a:gd name="T16" fmla="*/ 222 w 349"/>
                <a:gd name="T17" fmla="*/ 238 h 459"/>
                <a:gd name="T18" fmla="*/ 18 w 349"/>
                <a:gd name="T19" fmla="*/ 443 h 459"/>
                <a:gd name="T20" fmla="*/ 1 w 349"/>
                <a:gd name="T21" fmla="*/ 459 h 459"/>
                <a:gd name="T22" fmla="*/ 1 w 349"/>
                <a:gd name="T23" fmla="*/ 338 h 459"/>
                <a:gd name="T24" fmla="*/ 15 w 349"/>
                <a:gd name="T25" fmla="*/ 319 h 459"/>
                <a:gd name="T26" fmla="*/ 173 w 349"/>
                <a:gd name="T27" fmla="*/ 163 h 459"/>
                <a:gd name="T28" fmla="*/ 13 w 349"/>
                <a:gd name="T29" fmla="*/ 8 h 459"/>
                <a:gd name="T30" fmla="*/ 18 w 349"/>
                <a:gd name="T31" fmla="*/ 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9" h="459">
                  <a:moveTo>
                    <a:pt x="18" y="0"/>
                  </a:moveTo>
                  <a:cubicBezTo>
                    <a:pt x="56" y="0"/>
                    <a:pt x="94" y="0"/>
                    <a:pt x="133" y="0"/>
                  </a:cubicBezTo>
                  <a:cubicBezTo>
                    <a:pt x="138" y="0"/>
                    <a:pt x="145" y="6"/>
                    <a:pt x="149" y="10"/>
                  </a:cubicBezTo>
                  <a:cubicBezTo>
                    <a:pt x="173" y="33"/>
                    <a:pt x="196" y="56"/>
                    <a:pt x="218" y="79"/>
                  </a:cubicBezTo>
                  <a:cubicBezTo>
                    <a:pt x="226" y="87"/>
                    <a:pt x="232" y="88"/>
                    <a:pt x="243" y="85"/>
                  </a:cubicBezTo>
                  <a:cubicBezTo>
                    <a:pt x="275" y="73"/>
                    <a:pt x="307" y="83"/>
                    <a:pt x="327" y="108"/>
                  </a:cubicBezTo>
                  <a:cubicBezTo>
                    <a:pt x="347" y="132"/>
                    <a:pt x="349" y="168"/>
                    <a:pt x="333" y="194"/>
                  </a:cubicBezTo>
                  <a:cubicBezTo>
                    <a:pt x="316" y="221"/>
                    <a:pt x="284" y="236"/>
                    <a:pt x="252" y="228"/>
                  </a:cubicBezTo>
                  <a:cubicBezTo>
                    <a:pt x="238" y="225"/>
                    <a:pt x="231" y="229"/>
                    <a:pt x="222" y="238"/>
                  </a:cubicBezTo>
                  <a:cubicBezTo>
                    <a:pt x="154" y="306"/>
                    <a:pt x="86" y="375"/>
                    <a:pt x="18" y="443"/>
                  </a:cubicBezTo>
                  <a:cubicBezTo>
                    <a:pt x="13" y="447"/>
                    <a:pt x="9" y="451"/>
                    <a:pt x="1" y="459"/>
                  </a:cubicBezTo>
                  <a:cubicBezTo>
                    <a:pt x="1" y="416"/>
                    <a:pt x="0" y="377"/>
                    <a:pt x="1" y="338"/>
                  </a:cubicBezTo>
                  <a:cubicBezTo>
                    <a:pt x="1" y="331"/>
                    <a:pt x="9" y="324"/>
                    <a:pt x="15" y="319"/>
                  </a:cubicBezTo>
                  <a:cubicBezTo>
                    <a:pt x="67" y="268"/>
                    <a:pt x="119" y="216"/>
                    <a:pt x="173" y="163"/>
                  </a:cubicBezTo>
                  <a:cubicBezTo>
                    <a:pt x="118" y="110"/>
                    <a:pt x="65" y="59"/>
                    <a:pt x="13" y="8"/>
                  </a:cubicBezTo>
                  <a:cubicBezTo>
                    <a:pt x="14" y="5"/>
                    <a:pt x="16" y="3"/>
                    <a:pt x="18" y="0"/>
                  </a:cubicBezTo>
                  <a:close/>
                </a:path>
              </a:pathLst>
            </a:custGeom>
            <a:solidFill>
              <a:srgbClr val="0086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1846AAC5-DCD4-425F-B38D-3A52674C36FA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7986" y="4630772"/>
              <a:ext cx="1354138" cy="981075"/>
            </a:xfrm>
            <a:custGeom>
              <a:avLst/>
              <a:gdLst>
                <a:gd name="T0" fmla="*/ 285 w 453"/>
                <a:gd name="T1" fmla="*/ 163 h 328"/>
                <a:gd name="T2" fmla="*/ 447 w 453"/>
                <a:gd name="T3" fmla="*/ 5 h 328"/>
                <a:gd name="T4" fmla="*/ 452 w 453"/>
                <a:gd name="T5" fmla="*/ 7 h 328"/>
                <a:gd name="T6" fmla="*/ 452 w 453"/>
                <a:gd name="T7" fmla="*/ 120 h 328"/>
                <a:gd name="T8" fmla="*/ 440 w 453"/>
                <a:gd name="T9" fmla="*/ 136 h 328"/>
                <a:gd name="T10" fmla="*/ 360 w 453"/>
                <a:gd name="T11" fmla="*/ 217 h 328"/>
                <a:gd name="T12" fmla="*/ 352 w 453"/>
                <a:gd name="T13" fmla="*/ 241 h 328"/>
                <a:gd name="T14" fmla="*/ 312 w 453"/>
                <a:gd name="T15" fmla="*/ 313 h 328"/>
                <a:gd name="T16" fmla="*/ 231 w 453"/>
                <a:gd name="T17" fmla="*/ 307 h 328"/>
                <a:gd name="T18" fmla="*/ 204 w 453"/>
                <a:gd name="T19" fmla="*/ 231 h 328"/>
                <a:gd name="T20" fmla="*/ 194 w 453"/>
                <a:gd name="T21" fmla="*/ 200 h 328"/>
                <a:gd name="T22" fmla="*/ 15 w 453"/>
                <a:gd name="T23" fmla="*/ 17 h 328"/>
                <a:gd name="T24" fmla="*/ 0 w 453"/>
                <a:gd name="T25" fmla="*/ 0 h 328"/>
                <a:gd name="T26" fmla="*/ 119 w 453"/>
                <a:gd name="T27" fmla="*/ 1 h 328"/>
                <a:gd name="T28" fmla="*/ 134 w 453"/>
                <a:gd name="T29" fmla="*/ 12 h 328"/>
                <a:gd name="T30" fmla="*/ 285 w 453"/>
                <a:gd name="T31" fmla="*/ 163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53" h="328">
                  <a:moveTo>
                    <a:pt x="285" y="163"/>
                  </a:moveTo>
                  <a:cubicBezTo>
                    <a:pt x="340" y="109"/>
                    <a:pt x="394" y="57"/>
                    <a:pt x="447" y="5"/>
                  </a:cubicBezTo>
                  <a:cubicBezTo>
                    <a:pt x="449" y="6"/>
                    <a:pt x="451" y="7"/>
                    <a:pt x="452" y="7"/>
                  </a:cubicBezTo>
                  <a:cubicBezTo>
                    <a:pt x="452" y="45"/>
                    <a:pt x="453" y="83"/>
                    <a:pt x="452" y="120"/>
                  </a:cubicBezTo>
                  <a:cubicBezTo>
                    <a:pt x="452" y="125"/>
                    <a:pt x="445" y="131"/>
                    <a:pt x="440" y="136"/>
                  </a:cubicBezTo>
                  <a:cubicBezTo>
                    <a:pt x="414" y="163"/>
                    <a:pt x="386" y="189"/>
                    <a:pt x="360" y="217"/>
                  </a:cubicBezTo>
                  <a:cubicBezTo>
                    <a:pt x="355" y="223"/>
                    <a:pt x="351" y="233"/>
                    <a:pt x="352" y="241"/>
                  </a:cubicBezTo>
                  <a:cubicBezTo>
                    <a:pt x="352" y="273"/>
                    <a:pt x="340" y="298"/>
                    <a:pt x="312" y="313"/>
                  </a:cubicBezTo>
                  <a:cubicBezTo>
                    <a:pt x="284" y="328"/>
                    <a:pt x="256" y="326"/>
                    <a:pt x="231" y="307"/>
                  </a:cubicBezTo>
                  <a:cubicBezTo>
                    <a:pt x="206" y="288"/>
                    <a:pt x="195" y="261"/>
                    <a:pt x="204" y="231"/>
                  </a:cubicBezTo>
                  <a:cubicBezTo>
                    <a:pt x="207" y="217"/>
                    <a:pt x="203" y="209"/>
                    <a:pt x="194" y="200"/>
                  </a:cubicBezTo>
                  <a:cubicBezTo>
                    <a:pt x="134" y="139"/>
                    <a:pt x="74" y="78"/>
                    <a:pt x="15" y="17"/>
                  </a:cubicBezTo>
                  <a:cubicBezTo>
                    <a:pt x="11" y="13"/>
                    <a:pt x="7" y="9"/>
                    <a:pt x="0" y="0"/>
                  </a:cubicBezTo>
                  <a:cubicBezTo>
                    <a:pt x="42" y="0"/>
                    <a:pt x="81" y="0"/>
                    <a:pt x="119" y="1"/>
                  </a:cubicBezTo>
                  <a:cubicBezTo>
                    <a:pt x="124" y="1"/>
                    <a:pt x="130" y="8"/>
                    <a:pt x="134" y="12"/>
                  </a:cubicBezTo>
                  <a:cubicBezTo>
                    <a:pt x="184" y="62"/>
                    <a:pt x="233" y="111"/>
                    <a:pt x="285" y="163"/>
                  </a:cubicBezTo>
                  <a:close/>
                </a:path>
              </a:pathLst>
            </a:custGeom>
            <a:solidFill>
              <a:srgbClr val="DE51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id="{0CF77F2C-F65E-46FB-BF98-D2841008533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564081" y="3770230"/>
              <a:ext cx="722311" cy="614595"/>
              <a:chOff x="7909299" y="3772689"/>
              <a:chExt cx="667094" cy="567616"/>
            </a:xfrm>
            <a:solidFill>
              <a:schemeClr val="bg1">
                <a:lumMod val="50000"/>
              </a:schemeClr>
            </a:solidFill>
          </p:grpSpPr>
          <p:sp>
            <p:nvSpPr>
              <p:cNvPr id="25" name="Freeform 16">
                <a:extLst>
                  <a:ext uri="{FF2B5EF4-FFF2-40B4-BE49-F238E27FC236}">
                    <a16:creationId xmlns:a16="http://schemas.microsoft.com/office/drawing/2014/main" id="{F2B0C192-AAA6-4B11-8EDE-FE962AFA064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 rot="18900000">
                <a:off x="7909299" y="3772689"/>
                <a:ext cx="623207" cy="567616"/>
              </a:xfrm>
              <a:custGeom>
                <a:avLst/>
                <a:gdLst>
                  <a:gd name="T0" fmla="*/ 499 w 721"/>
                  <a:gd name="T1" fmla="*/ 196 h 657"/>
                  <a:gd name="T2" fmla="*/ 637 w 721"/>
                  <a:gd name="T3" fmla="*/ 322 h 657"/>
                  <a:gd name="T4" fmla="*/ 646 w 721"/>
                  <a:gd name="T5" fmla="*/ 329 h 657"/>
                  <a:gd name="T6" fmla="*/ 672 w 721"/>
                  <a:gd name="T7" fmla="*/ 353 h 657"/>
                  <a:gd name="T8" fmla="*/ 686 w 721"/>
                  <a:gd name="T9" fmla="*/ 367 h 657"/>
                  <a:gd name="T10" fmla="*/ 669 w 721"/>
                  <a:gd name="T11" fmla="*/ 472 h 657"/>
                  <a:gd name="T12" fmla="*/ 611 w 721"/>
                  <a:gd name="T13" fmla="*/ 550 h 657"/>
                  <a:gd name="T14" fmla="*/ 539 w 721"/>
                  <a:gd name="T15" fmla="*/ 598 h 657"/>
                  <a:gd name="T16" fmla="*/ 439 w 721"/>
                  <a:gd name="T17" fmla="*/ 633 h 657"/>
                  <a:gd name="T18" fmla="*/ 433 w 721"/>
                  <a:gd name="T19" fmla="*/ 629 h 657"/>
                  <a:gd name="T20" fmla="*/ 449 w 721"/>
                  <a:gd name="T21" fmla="*/ 594 h 657"/>
                  <a:gd name="T22" fmla="*/ 481 w 721"/>
                  <a:gd name="T23" fmla="*/ 606 h 657"/>
                  <a:gd name="T24" fmla="*/ 501 w 721"/>
                  <a:gd name="T25" fmla="*/ 591 h 657"/>
                  <a:gd name="T26" fmla="*/ 501 w 721"/>
                  <a:gd name="T27" fmla="*/ 577 h 657"/>
                  <a:gd name="T28" fmla="*/ 452 w 721"/>
                  <a:gd name="T29" fmla="*/ 538 h 657"/>
                  <a:gd name="T30" fmla="*/ 449 w 721"/>
                  <a:gd name="T31" fmla="*/ 511 h 657"/>
                  <a:gd name="T32" fmla="*/ 475 w 721"/>
                  <a:gd name="T33" fmla="*/ 508 h 657"/>
                  <a:gd name="T34" fmla="*/ 530 w 721"/>
                  <a:gd name="T35" fmla="*/ 551 h 657"/>
                  <a:gd name="T36" fmla="*/ 567 w 721"/>
                  <a:gd name="T37" fmla="*/ 557 h 657"/>
                  <a:gd name="T38" fmla="*/ 572 w 721"/>
                  <a:gd name="T39" fmla="*/ 549 h 657"/>
                  <a:gd name="T40" fmla="*/ 570 w 721"/>
                  <a:gd name="T41" fmla="*/ 532 h 657"/>
                  <a:gd name="T42" fmla="*/ 506 w 721"/>
                  <a:gd name="T43" fmla="*/ 481 h 657"/>
                  <a:gd name="T44" fmla="*/ 503 w 721"/>
                  <a:gd name="T45" fmla="*/ 455 h 657"/>
                  <a:gd name="T46" fmla="*/ 529 w 721"/>
                  <a:gd name="T47" fmla="*/ 451 h 657"/>
                  <a:gd name="T48" fmla="*/ 596 w 721"/>
                  <a:gd name="T49" fmla="*/ 504 h 657"/>
                  <a:gd name="T50" fmla="*/ 598 w 721"/>
                  <a:gd name="T51" fmla="*/ 505 h 657"/>
                  <a:gd name="T52" fmla="*/ 620 w 721"/>
                  <a:gd name="T53" fmla="*/ 467 h 657"/>
                  <a:gd name="T54" fmla="*/ 549 w 721"/>
                  <a:gd name="T55" fmla="*/ 414 h 657"/>
                  <a:gd name="T56" fmla="*/ 546 w 721"/>
                  <a:gd name="T57" fmla="*/ 388 h 657"/>
                  <a:gd name="T58" fmla="*/ 572 w 721"/>
                  <a:gd name="T59" fmla="*/ 384 h 657"/>
                  <a:gd name="T60" fmla="*/ 642 w 721"/>
                  <a:gd name="T61" fmla="*/ 437 h 657"/>
                  <a:gd name="T62" fmla="*/ 663 w 721"/>
                  <a:gd name="T63" fmla="*/ 429 h 657"/>
                  <a:gd name="T64" fmla="*/ 659 w 721"/>
                  <a:gd name="T65" fmla="*/ 394 h 657"/>
                  <a:gd name="T66" fmla="*/ 645 w 721"/>
                  <a:gd name="T67" fmla="*/ 379 h 657"/>
                  <a:gd name="T68" fmla="*/ 457 w 721"/>
                  <a:gd name="T69" fmla="*/ 209 h 657"/>
                  <a:gd name="T70" fmla="*/ 462 w 721"/>
                  <a:gd name="T71" fmla="*/ 198 h 657"/>
                  <a:gd name="T72" fmla="*/ 496 w 721"/>
                  <a:gd name="T73" fmla="*/ 196 h 657"/>
                  <a:gd name="T74" fmla="*/ 499 w 721"/>
                  <a:gd name="T75" fmla="*/ 196 h 657"/>
                  <a:gd name="T76" fmla="*/ 86 w 721"/>
                  <a:gd name="T77" fmla="*/ 355 h 657"/>
                  <a:gd name="T78" fmla="*/ 59 w 721"/>
                  <a:gd name="T79" fmla="*/ 262 h 657"/>
                  <a:gd name="T80" fmla="*/ 35 w 721"/>
                  <a:gd name="T81" fmla="*/ 239 h 657"/>
                  <a:gd name="T82" fmla="*/ 0 w 721"/>
                  <a:gd name="T83" fmla="*/ 176 h 657"/>
                  <a:gd name="T84" fmla="*/ 16 w 721"/>
                  <a:gd name="T85" fmla="*/ 135 h 657"/>
                  <a:gd name="T86" fmla="*/ 116 w 721"/>
                  <a:gd name="T87" fmla="*/ 27 h 657"/>
                  <a:gd name="T88" fmla="*/ 199 w 721"/>
                  <a:gd name="T89" fmla="*/ 20 h 657"/>
                  <a:gd name="T90" fmla="*/ 242 w 721"/>
                  <a:gd name="T91" fmla="*/ 46 h 657"/>
                  <a:gd name="T92" fmla="*/ 254 w 721"/>
                  <a:gd name="T93" fmla="*/ 50 h 657"/>
                  <a:gd name="T94" fmla="*/ 350 w 721"/>
                  <a:gd name="T95" fmla="*/ 33 h 657"/>
                  <a:gd name="T96" fmla="*/ 284 w 721"/>
                  <a:gd name="T97" fmla="*/ 82 h 657"/>
                  <a:gd name="T98" fmla="*/ 260 w 721"/>
                  <a:gd name="T99" fmla="*/ 87 h 657"/>
                  <a:gd name="T100" fmla="*/ 195 w 721"/>
                  <a:gd name="T101" fmla="*/ 64 h 657"/>
                  <a:gd name="T102" fmla="*/ 176 w 721"/>
                  <a:gd name="T103" fmla="*/ 50 h 657"/>
                  <a:gd name="T104" fmla="*/ 144 w 721"/>
                  <a:gd name="T105" fmla="*/ 53 h 657"/>
                  <a:gd name="T106" fmla="*/ 44 w 721"/>
                  <a:gd name="T107" fmla="*/ 161 h 657"/>
                  <a:gd name="T108" fmla="*/ 44 w 721"/>
                  <a:gd name="T109" fmla="*/ 193 h 657"/>
                  <a:gd name="T110" fmla="*/ 69 w 721"/>
                  <a:gd name="T111" fmla="*/ 220 h 657"/>
                  <a:gd name="T112" fmla="*/ 97 w 721"/>
                  <a:gd name="T113" fmla="*/ 257 h 657"/>
                  <a:gd name="T114" fmla="*/ 115 w 721"/>
                  <a:gd name="T115" fmla="*/ 330 h 657"/>
                  <a:gd name="T116" fmla="*/ 86 w 721"/>
                  <a:gd name="T117" fmla="*/ 355 h 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21" h="657">
                    <a:moveTo>
                      <a:pt x="499" y="196"/>
                    </a:moveTo>
                    <a:cubicBezTo>
                      <a:pt x="545" y="237"/>
                      <a:pt x="592" y="279"/>
                      <a:pt x="637" y="322"/>
                    </a:cubicBezTo>
                    <a:cubicBezTo>
                      <a:pt x="640" y="325"/>
                      <a:pt x="643" y="327"/>
                      <a:pt x="646" y="329"/>
                    </a:cubicBezTo>
                    <a:cubicBezTo>
                      <a:pt x="672" y="353"/>
                      <a:pt x="672" y="353"/>
                      <a:pt x="672" y="353"/>
                    </a:cubicBezTo>
                    <a:cubicBezTo>
                      <a:pt x="686" y="367"/>
                      <a:pt x="686" y="367"/>
                      <a:pt x="686" y="367"/>
                    </a:cubicBezTo>
                    <a:cubicBezTo>
                      <a:pt x="721" y="403"/>
                      <a:pt x="707" y="456"/>
                      <a:pt x="669" y="472"/>
                    </a:cubicBezTo>
                    <a:cubicBezTo>
                      <a:pt x="685" y="513"/>
                      <a:pt x="652" y="552"/>
                      <a:pt x="611" y="550"/>
                    </a:cubicBezTo>
                    <a:cubicBezTo>
                      <a:pt x="606" y="584"/>
                      <a:pt x="574" y="607"/>
                      <a:pt x="539" y="598"/>
                    </a:cubicBezTo>
                    <a:cubicBezTo>
                      <a:pt x="529" y="641"/>
                      <a:pt x="479" y="657"/>
                      <a:pt x="439" y="633"/>
                    </a:cubicBezTo>
                    <a:cubicBezTo>
                      <a:pt x="433" y="629"/>
                      <a:pt x="433" y="629"/>
                      <a:pt x="433" y="629"/>
                    </a:cubicBezTo>
                    <a:cubicBezTo>
                      <a:pt x="441" y="619"/>
                      <a:pt x="446" y="607"/>
                      <a:pt x="449" y="594"/>
                    </a:cubicBezTo>
                    <a:cubicBezTo>
                      <a:pt x="460" y="601"/>
                      <a:pt x="468" y="607"/>
                      <a:pt x="481" y="606"/>
                    </a:cubicBezTo>
                    <a:cubicBezTo>
                      <a:pt x="490" y="605"/>
                      <a:pt x="499" y="600"/>
                      <a:pt x="501" y="591"/>
                    </a:cubicBezTo>
                    <a:cubicBezTo>
                      <a:pt x="502" y="587"/>
                      <a:pt x="502" y="583"/>
                      <a:pt x="501" y="577"/>
                    </a:cubicBezTo>
                    <a:cubicBezTo>
                      <a:pt x="452" y="538"/>
                      <a:pt x="452" y="538"/>
                      <a:pt x="452" y="538"/>
                    </a:cubicBezTo>
                    <a:cubicBezTo>
                      <a:pt x="444" y="531"/>
                      <a:pt x="442" y="519"/>
                      <a:pt x="449" y="511"/>
                    </a:cubicBezTo>
                    <a:cubicBezTo>
                      <a:pt x="455" y="503"/>
                      <a:pt x="467" y="502"/>
                      <a:pt x="475" y="508"/>
                    </a:cubicBezTo>
                    <a:cubicBezTo>
                      <a:pt x="530" y="551"/>
                      <a:pt x="530" y="551"/>
                      <a:pt x="530" y="551"/>
                    </a:cubicBezTo>
                    <a:cubicBezTo>
                      <a:pt x="543" y="562"/>
                      <a:pt x="556" y="566"/>
                      <a:pt x="567" y="557"/>
                    </a:cubicBezTo>
                    <a:cubicBezTo>
                      <a:pt x="569" y="555"/>
                      <a:pt x="571" y="552"/>
                      <a:pt x="572" y="549"/>
                    </a:cubicBezTo>
                    <a:cubicBezTo>
                      <a:pt x="574" y="544"/>
                      <a:pt x="576" y="536"/>
                      <a:pt x="570" y="532"/>
                    </a:cubicBezTo>
                    <a:cubicBezTo>
                      <a:pt x="506" y="481"/>
                      <a:pt x="506" y="481"/>
                      <a:pt x="506" y="481"/>
                    </a:cubicBezTo>
                    <a:cubicBezTo>
                      <a:pt x="498" y="475"/>
                      <a:pt x="496" y="463"/>
                      <a:pt x="503" y="455"/>
                    </a:cubicBezTo>
                    <a:cubicBezTo>
                      <a:pt x="509" y="446"/>
                      <a:pt x="521" y="445"/>
                      <a:pt x="529" y="451"/>
                    </a:cubicBezTo>
                    <a:cubicBezTo>
                      <a:pt x="596" y="504"/>
                      <a:pt x="596" y="504"/>
                      <a:pt x="596" y="504"/>
                    </a:cubicBezTo>
                    <a:cubicBezTo>
                      <a:pt x="597" y="504"/>
                      <a:pt x="597" y="505"/>
                      <a:pt x="598" y="505"/>
                    </a:cubicBezTo>
                    <a:cubicBezTo>
                      <a:pt x="620" y="525"/>
                      <a:pt x="656" y="496"/>
                      <a:pt x="620" y="467"/>
                    </a:cubicBezTo>
                    <a:cubicBezTo>
                      <a:pt x="549" y="414"/>
                      <a:pt x="549" y="414"/>
                      <a:pt x="549" y="414"/>
                    </a:cubicBezTo>
                    <a:cubicBezTo>
                      <a:pt x="541" y="408"/>
                      <a:pt x="539" y="396"/>
                      <a:pt x="546" y="388"/>
                    </a:cubicBezTo>
                    <a:cubicBezTo>
                      <a:pt x="552" y="379"/>
                      <a:pt x="564" y="378"/>
                      <a:pt x="572" y="384"/>
                    </a:cubicBezTo>
                    <a:cubicBezTo>
                      <a:pt x="642" y="437"/>
                      <a:pt x="642" y="437"/>
                      <a:pt x="642" y="437"/>
                    </a:cubicBezTo>
                    <a:cubicBezTo>
                      <a:pt x="649" y="441"/>
                      <a:pt x="659" y="436"/>
                      <a:pt x="663" y="429"/>
                    </a:cubicBezTo>
                    <a:cubicBezTo>
                      <a:pt x="671" y="419"/>
                      <a:pt x="670" y="405"/>
                      <a:pt x="659" y="394"/>
                    </a:cubicBezTo>
                    <a:cubicBezTo>
                      <a:pt x="645" y="379"/>
                      <a:pt x="645" y="379"/>
                      <a:pt x="645" y="379"/>
                    </a:cubicBezTo>
                    <a:cubicBezTo>
                      <a:pt x="457" y="209"/>
                      <a:pt x="457" y="209"/>
                      <a:pt x="457" y="209"/>
                    </a:cubicBezTo>
                    <a:cubicBezTo>
                      <a:pt x="453" y="205"/>
                      <a:pt x="456" y="198"/>
                      <a:pt x="462" y="198"/>
                    </a:cubicBezTo>
                    <a:cubicBezTo>
                      <a:pt x="473" y="198"/>
                      <a:pt x="485" y="198"/>
                      <a:pt x="496" y="196"/>
                    </a:cubicBezTo>
                    <a:cubicBezTo>
                      <a:pt x="497" y="196"/>
                      <a:pt x="498" y="196"/>
                      <a:pt x="499" y="196"/>
                    </a:cubicBezTo>
                    <a:close/>
                    <a:moveTo>
                      <a:pt x="86" y="355"/>
                    </a:moveTo>
                    <a:cubicBezTo>
                      <a:pt x="66" y="330"/>
                      <a:pt x="64" y="295"/>
                      <a:pt x="59" y="262"/>
                    </a:cubicBezTo>
                    <a:cubicBezTo>
                      <a:pt x="35" y="239"/>
                      <a:pt x="35" y="239"/>
                      <a:pt x="35" y="239"/>
                    </a:cubicBezTo>
                    <a:cubicBezTo>
                      <a:pt x="17" y="219"/>
                      <a:pt x="0" y="205"/>
                      <a:pt x="0" y="176"/>
                    </a:cubicBezTo>
                    <a:cubicBezTo>
                      <a:pt x="0" y="161"/>
                      <a:pt x="6" y="147"/>
                      <a:pt x="16" y="135"/>
                    </a:cubicBezTo>
                    <a:cubicBezTo>
                      <a:pt x="116" y="27"/>
                      <a:pt x="116" y="27"/>
                      <a:pt x="116" y="27"/>
                    </a:cubicBezTo>
                    <a:cubicBezTo>
                      <a:pt x="138" y="3"/>
                      <a:pt x="174" y="0"/>
                      <a:pt x="199" y="20"/>
                    </a:cubicBezTo>
                    <a:cubicBezTo>
                      <a:pt x="215" y="31"/>
                      <a:pt x="221" y="38"/>
                      <a:pt x="242" y="46"/>
                    </a:cubicBezTo>
                    <a:cubicBezTo>
                      <a:pt x="248" y="48"/>
                      <a:pt x="253" y="50"/>
                      <a:pt x="254" y="50"/>
                    </a:cubicBezTo>
                    <a:cubicBezTo>
                      <a:pt x="284" y="46"/>
                      <a:pt x="316" y="32"/>
                      <a:pt x="350" y="33"/>
                    </a:cubicBezTo>
                    <a:cubicBezTo>
                      <a:pt x="337" y="42"/>
                      <a:pt x="286" y="82"/>
                      <a:pt x="284" y="82"/>
                    </a:cubicBezTo>
                    <a:cubicBezTo>
                      <a:pt x="276" y="84"/>
                      <a:pt x="268" y="86"/>
                      <a:pt x="260" y="87"/>
                    </a:cubicBezTo>
                    <a:cubicBezTo>
                      <a:pt x="241" y="90"/>
                      <a:pt x="208" y="74"/>
                      <a:pt x="195" y="64"/>
                    </a:cubicBezTo>
                    <a:cubicBezTo>
                      <a:pt x="176" y="50"/>
                      <a:pt x="176" y="50"/>
                      <a:pt x="176" y="50"/>
                    </a:cubicBezTo>
                    <a:cubicBezTo>
                      <a:pt x="166" y="42"/>
                      <a:pt x="152" y="44"/>
                      <a:pt x="144" y="53"/>
                    </a:cubicBezTo>
                    <a:cubicBezTo>
                      <a:pt x="44" y="161"/>
                      <a:pt x="44" y="161"/>
                      <a:pt x="44" y="161"/>
                    </a:cubicBezTo>
                    <a:cubicBezTo>
                      <a:pt x="36" y="170"/>
                      <a:pt x="36" y="184"/>
                      <a:pt x="44" y="193"/>
                    </a:cubicBezTo>
                    <a:cubicBezTo>
                      <a:pt x="53" y="203"/>
                      <a:pt x="59" y="210"/>
                      <a:pt x="69" y="220"/>
                    </a:cubicBezTo>
                    <a:cubicBezTo>
                      <a:pt x="80" y="230"/>
                      <a:pt x="95" y="244"/>
                      <a:pt x="97" y="257"/>
                    </a:cubicBezTo>
                    <a:cubicBezTo>
                      <a:pt x="100" y="280"/>
                      <a:pt x="102" y="313"/>
                      <a:pt x="115" y="330"/>
                    </a:cubicBezTo>
                    <a:cubicBezTo>
                      <a:pt x="102" y="337"/>
                      <a:pt x="95" y="344"/>
                      <a:pt x="86" y="355"/>
                    </a:cubicBezTo>
                    <a:close/>
                  </a:path>
                </a:pathLst>
              </a:custGeom>
              <a:grpFill/>
              <a:ln w="3810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26" name="Freeform 17">
                <a:extLst>
                  <a:ext uri="{FF2B5EF4-FFF2-40B4-BE49-F238E27FC236}">
                    <a16:creationId xmlns:a16="http://schemas.microsoft.com/office/drawing/2014/main" id="{7F2D472B-95D0-438C-9F6A-CAA48F67669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 rot="18900000">
                <a:off x="7980981" y="3772690"/>
                <a:ext cx="595412" cy="551158"/>
              </a:xfrm>
              <a:custGeom>
                <a:avLst/>
                <a:gdLst>
                  <a:gd name="T0" fmla="*/ 319 w 689"/>
                  <a:gd name="T1" fmla="*/ 543 h 638"/>
                  <a:gd name="T2" fmla="*/ 262 w 689"/>
                  <a:gd name="T3" fmla="*/ 538 h 638"/>
                  <a:gd name="T4" fmla="*/ 258 w 689"/>
                  <a:gd name="T5" fmla="*/ 538 h 638"/>
                  <a:gd name="T6" fmla="*/ 257 w 689"/>
                  <a:gd name="T7" fmla="*/ 535 h 638"/>
                  <a:gd name="T8" fmla="*/ 241 w 689"/>
                  <a:gd name="T9" fmla="*/ 489 h 638"/>
                  <a:gd name="T10" fmla="*/ 241 w 689"/>
                  <a:gd name="T11" fmla="*/ 489 h 638"/>
                  <a:gd name="T12" fmla="*/ 185 w 689"/>
                  <a:gd name="T13" fmla="*/ 484 h 638"/>
                  <a:gd name="T14" fmla="*/ 181 w 689"/>
                  <a:gd name="T15" fmla="*/ 484 h 638"/>
                  <a:gd name="T16" fmla="*/ 180 w 689"/>
                  <a:gd name="T17" fmla="*/ 481 h 638"/>
                  <a:gd name="T18" fmla="*/ 164 w 689"/>
                  <a:gd name="T19" fmla="*/ 435 h 638"/>
                  <a:gd name="T20" fmla="*/ 164 w 689"/>
                  <a:gd name="T21" fmla="*/ 435 h 638"/>
                  <a:gd name="T22" fmla="*/ 117 w 689"/>
                  <a:gd name="T23" fmla="*/ 425 h 638"/>
                  <a:gd name="T24" fmla="*/ 113 w 689"/>
                  <a:gd name="T25" fmla="*/ 425 h 638"/>
                  <a:gd name="T26" fmla="*/ 113 w 689"/>
                  <a:gd name="T27" fmla="*/ 421 h 638"/>
                  <a:gd name="T28" fmla="*/ 100 w 689"/>
                  <a:gd name="T29" fmla="*/ 365 h 638"/>
                  <a:gd name="T30" fmla="*/ 100 w 689"/>
                  <a:gd name="T31" fmla="*/ 365 h 638"/>
                  <a:gd name="T32" fmla="*/ 32 w 689"/>
                  <a:gd name="T33" fmla="*/ 370 h 638"/>
                  <a:gd name="T34" fmla="*/ 18 w 689"/>
                  <a:gd name="T35" fmla="*/ 386 h 638"/>
                  <a:gd name="T36" fmla="*/ 23 w 689"/>
                  <a:gd name="T37" fmla="*/ 455 h 638"/>
                  <a:gd name="T38" fmla="*/ 23 w 689"/>
                  <a:gd name="T39" fmla="*/ 455 h 638"/>
                  <a:gd name="T40" fmla="*/ 66 w 689"/>
                  <a:gd name="T41" fmla="*/ 465 h 638"/>
                  <a:gd name="T42" fmla="*/ 70 w 689"/>
                  <a:gd name="T43" fmla="*/ 466 h 638"/>
                  <a:gd name="T44" fmla="*/ 69 w 689"/>
                  <a:gd name="T45" fmla="*/ 470 h 638"/>
                  <a:gd name="T46" fmla="*/ 76 w 689"/>
                  <a:gd name="T47" fmla="*/ 536 h 638"/>
                  <a:gd name="T48" fmla="*/ 76 w 689"/>
                  <a:gd name="T49" fmla="*/ 536 h 638"/>
                  <a:gd name="T50" fmla="*/ 142 w 689"/>
                  <a:gd name="T51" fmla="*/ 534 h 638"/>
                  <a:gd name="T52" fmla="*/ 145 w 689"/>
                  <a:gd name="T53" fmla="*/ 534 h 638"/>
                  <a:gd name="T54" fmla="*/ 147 w 689"/>
                  <a:gd name="T55" fmla="*/ 537 h 638"/>
                  <a:gd name="T56" fmla="*/ 164 w 689"/>
                  <a:gd name="T57" fmla="*/ 578 h 638"/>
                  <a:gd name="T58" fmla="*/ 164 w 689"/>
                  <a:gd name="T59" fmla="*/ 578 h 638"/>
                  <a:gd name="T60" fmla="*/ 230 w 689"/>
                  <a:gd name="T61" fmla="*/ 576 h 638"/>
                  <a:gd name="T62" fmla="*/ 233 w 689"/>
                  <a:gd name="T63" fmla="*/ 576 h 638"/>
                  <a:gd name="T64" fmla="*/ 235 w 689"/>
                  <a:gd name="T65" fmla="*/ 579 h 638"/>
                  <a:gd name="T66" fmla="*/ 252 w 689"/>
                  <a:gd name="T67" fmla="*/ 621 h 638"/>
                  <a:gd name="T68" fmla="*/ 320 w 689"/>
                  <a:gd name="T69" fmla="*/ 615 h 638"/>
                  <a:gd name="T70" fmla="*/ 324 w 689"/>
                  <a:gd name="T71" fmla="*/ 611 h 638"/>
                  <a:gd name="T72" fmla="*/ 319 w 689"/>
                  <a:gd name="T73" fmla="*/ 543 h 638"/>
                  <a:gd name="T74" fmla="*/ 449 w 689"/>
                  <a:gd name="T75" fmla="*/ 177 h 638"/>
                  <a:gd name="T76" fmla="*/ 576 w 689"/>
                  <a:gd name="T77" fmla="*/ 299 h 638"/>
                  <a:gd name="T78" fmla="*/ 597 w 689"/>
                  <a:gd name="T79" fmla="*/ 306 h 638"/>
                  <a:gd name="T80" fmla="*/ 616 w 689"/>
                  <a:gd name="T81" fmla="*/ 293 h 638"/>
                  <a:gd name="T82" fmla="*/ 636 w 689"/>
                  <a:gd name="T83" fmla="*/ 234 h 638"/>
                  <a:gd name="T84" fmla="*/ 649 w 689"/>
                  <a:gd name="T85" fmla="*/ 209 h 638"/>
                  <a:gd name="T86" fmla="*/ 671 w 689"/>
                  <a:gd name="T87" fmla="*/ 186 h 638"/>
                  <a:gd name="T88" fmla="*/ 672 w 689"/>
                  <a:gd name="T89" fmla="*/ 121 h 638"/>
                  <a:gd name="T90" fmla="*/ 580 w 689"/>
                  <a:gd name="T91" fmla="*/ 21 h 638"/>
                  <a:gd name="T92" fmla="*/ 515 w 689"/>
                  <a:gd name="T93" fmla="*/ 16 h 638"/>
                  <a:gd name="T94" fmla="*/ 493 w 689"/>
                  <a:gd name="T95" fmla="*/ 34 h 638"/>
                  <a:gd name="T96" fmla="*/ 457 w 689"/>
                  <a:gd name="T97" fmla="*/ 44 h 638"/>
                  <a:gd name="T98" fmla="*/ 390 w 689"/>
                  <a:gd name="T99" fmla="*/ 36 h 638"/>
                  <a:gd name="T100" fmla="*/ 274 w 689"/>
                  <a:gd name="T101" fmla="*/ 67 h 638"/>
                  <a:gd name="T102" fmla="*/ 139 w 689"/>
                  <a:gd name="T103" fmla="*/ 171 h 638"/>
                  <a:gd name="T104" fmla="*/ 203 w 689"/>
                  <a:gd name="T105" fmla="*/ 222 h 638"/>
                  <a:gd name="T106" fmla="*/ 301 w 689"/>
                  <a:gd name="T107" fmla="*/ 161 h 638"/>
                  <a:gd name="T108" fmla="*/ 346 w 689"/>
                  <a:gd name="T109" fmla="*/ 158 h 638"/>
                  <a:gd name="T110" fmla="*/ 408 w 689"/>
                  <a:gd name="T111" fmla="*/ 165 h 638"/>
                  <a:gd name="T112" fmla="*/ 449 w 689"/>
                  <a:gd name="T113" fmla="*/ 177 h 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89" h="638">
                    <a:moveTo>
                      <a:pt x="319" y="543"/>
                    </a:moveTo>
                    <a:cubicBezTo>
                      <a:pt x="302" y="529"/>
                      <a:pt x="279" y="528"/>
                      <a:pt x="262" y="538"/>
                    </a:cubicBezTo>
                    <a:cubicBezTo>
                      <a:pt x="261" y="539"/>
                      <a:pt x="259" y="539"/>
                      <a:pt x="258" y="538"/>
                    </a:cubicBezTo>
                    <a:cubicBezTo>
                      <a:pt x="257" y="537"/>
                      <a:pt x="257" y="536"/>
                      <a:pt x="257" y="535"/>
                    </a:cubicBezTo>
                    <a:cubicBezTo>
                      <a:pt x="260" y="518"/>
                      <a:pt x="255" y="500"/>
                      <a:pt x="241" y="489"/>
                    </a:cubicBezTo>
                    <a:cubicBezTo>
                      <a:pt x="241" y="489"/>
                      <a:pt x="241" y="489"/>
                      <a:pt x="241" y="489"/>
                    </a:cubicBezTo>
                    <a:cubicBezTo>
                      <a:pt x="225" y="475"/>
                      <a:pt x="202" y="473"/>
                      <a:pt x="185" y="484"/>
                    </a:cubicBezTo>
                    <a:cubicBezTo>
                      <a:pt x="183" y="485"/>
                      <a:pt x="182" y="484"/>
                      <a:pt x="181" y="484"/>
                    </a:cubicBezTo>
                    <a:cubicBezTo>
                      <a:pt x="180" y="483"/>
                      <a:pt x="180" y="482"/>
                      <a:pt x="180" y="481"/>
                    </a:cubicBezTo>
                    <a:cubicBezTo>
                      <a:pt x="183" y="464"/>
                      <a:pt x="177" y="446"/>
                      <a:pt x="164" y="435"/>
                    </a:cubicBezTo>
                    <a:cubicBezTo>
                      <a:pt x="164" y="435"/>
                      <a:pt x="164" y="435"/>
                      <a:pt x="164" y="435"/>
                    </a:cubicBezTo>
                    <a:cubicBezTo>
                      <a:pt x="150" y="423"/>
                      <a:pt x="132" y="420"/>
                      <a:pt x="117" y="425"/>
                    </a:cubicBezTo>
                    <a:cubicBezTo>
                      <a:pt x="115" y="426"/>
                      <a:pt x="114" y="425"/>
                      <a:pt x="113" y="425"/>
                    </a:cubicBezTo>
                    <a:cubicBezTo>
                      <a:pt x="112" y="424"/>
                      <a:pt x="112" y="422"/>
                      <a:pt x="113" y="421"/>
                    </a:cubicBezTo>
                    <a:cubicBezTo>
                      <a:pt x="121" y="402"/>
                      <a:pt x="116" y="379"/>
                      <a:pt x="100" y="365"/>
                    </a:cubicBezTo>
                    <a:cubicBezTo>
                      <a:pt x="100" y="365"/>
                      <a:pt x="100" y="365"/>
                      <a:pt x="100" y="365"/>
                    </a:cubicBezTo>
                    <a:cubicBezTo>
                      <a:pt x="80" y="347"/>
                      <a:pt x="49" y="350"/>
                      <a:pt x="32" y="370"/>
                    </a:cubicBezTo>
                    <a:cubicBezTo>
                      <a:pt x="18" y="386"/>
                      <a:pt x="18" y="386"/>
                      <a:pt x="18" y="386"/>
                    </a:cubicBezTo>
                    <a:cubicBezTo>
                      <a:pt x="0" y="406"/>
                      <a:pt x="2" y="437"/>
                      <a:pt x="23" y="455"/>
                    </a:cubicBezTo>
                    <a:cubicBezTo>
                      <a:pt x="23" y="455"/>
                      <a:pt x="23" y="455"/>
                      <a:pt x="23" y="455"/>
                    </a:cubicBezTo>
                    <a:cubicBezTo>
                      <a:pt x="35" y="465"/>
                      <a:pt x="51" y="469"/>
                      <a:pt x="66" y="465"/>
                    </a:cubicBezTo>
                    <a:cubicBezTo>
                      <a:pt x="68" y="465"/>
                      <a:pt x="69" y="465"/>
                      <a:pt x="70" y="466"/>
                    </a:cubicBezTo>
                    <a:cubicBezTo>
                      <a:pt x="70" y="467"/>
                      <a:pt x="70" y="469"/>
                      <a:pt x="69" y="470"/>
                    </a:cubicBezTo>
                    <a:cubicBezTo>
                      <a:pt x="54" y="490"/>
                      <a:pt x="57" y="519"/>
                      <a:pt x="76" y="536"/>
                    </a:cubicBezTo>
                    <a:cubicBezTo>
                      <a:pt x="76" y="536"/>
                      <a:pt x="76" y="536"/>
                      <a:pt x="76" y="536"/>
                    </a:cubicBezTo>
                    <a:cubicBezTo>
                      <a:pt x="95" y="553"/>
                      <a:pt x="124" y="552"/>
                      <a:pt x="142" y="534"/>
                    </a:cubicBezTo>
                    <a:cubicBezTo>
                      <a:pt x="143" y="533"/>
                      <a:pt x="144" y="533"/>
                      <a:pt x="145" y="534"/>
                    </a:cubicBezTo>
                    <a:cubicBezTo>
                      <a:pt x="147" y="534"/>
                      <a:pt x="147" y="535"/>
                      <a:pt x="147" y="537"/>
                    </a:cubicBezTo>
                    <a:cubicBezTo>
                      <a:pt x="146" y="552"/>
                      <a:pt x="151" y="568"/>
                      <a:pt x="164" y="578"/>
                    </a:cubicBezTo>
                    <a:cubicBezTo>
                      <a:pt x="164" y="578"/>
                      <a:pt x="164" y="578"/>
                      <a:pt x="164" y="578"/>
                    </a:cubicBezTo>
                    <a:cubicBezTo>
                      <a:pt x="183" y="595"/>
                      <a:pt x="212" y="594"/>
                      <a:pt x="230" y="576"/>
                    </a:cubicBezTo>
                    <a:cubicBezTo>
                      <a:pt x="231" y="575"/>
                      <a:pt x="232" y="575"/>
                      <a:pt x="233" y="576"/>
                    </a:cubicBezTo>
                    <a:cubicBezTo>
                      <a:pt x="234" y="576"/>
                      <a:pt x="235" y="577"/>
                      <a:pt x="235" y="579"/>
                    </a:cubicBezTo>
                    <a:cubicBezTo>
                      <a:pt x="233" y="594"/>
                      <a:pt x="239" y="610"/>
                      <a:pt x="252" y="621"/>
                    </a:cubicBezTo>
                    <a:cubicBezTo>
                      <a:pt x="272" y="638"/>
                      <a:pt x="303" y="636"/>
                      <a:pt x="320" y="615"/>
                    </a:cubicBezTo>
                    <a:cubicBezTo>
                      <a:pt x="324" y="611"/>
                      <a:pt x="324" y="611"/>
                      <a:pt x="324" y="611"/>
                    </a:cubicBezTo>
                    <a:cubicBezTo>
                      <a:pt x="341" y="591"/>
                      <a:pt x="339" y="560"/>
                      <a:pt x="319" y="543"/>
                    </a:cubicBezTo>
                    <a:close/>
                    <a:moveTo>
                      <a:pt x="449" y="177"/>
                    </a:moveTo>
                    <a:cubicBezTo>
                      <a:pt x="489" y="216"/>
                      <a:pt x="535" y="260"/>
                      <a:pt x="576" y="299"/>
                    </a:cubicBezTo>
                    <a:cubicBezTo>
                      <a:pt x="582" y="305"/>
                      <a:pt x="589" y="307"/>
                      <a:pt x="597" y="306"/>
                    </a:cubicBezTo>
                    <a:cubicBezTo>
                      <a:pt x="605" y="305"/>
                      <a:pt x="612" y="300"/>
                      <a:pt x="616" y="293"/>
                    </a:cubicBezTo>
                    <a:cubicBezTo>
                      <a:pt x="626" y="275"/>
                      <a:pt x="632" y="256"/>
                      <a:pt x="636" y="234"/>
                    </a:cubicBezTo>
                    <a:cubicBezTo>
                      <a:pt x="638" y="224"/>
                      <a:pt x="642" y="216"/>
                      <a:pt x="649" y="209"/>
                    </a:cubicBezTo>
                    <a:cubicBezTo>
                      <a:pt x="671" y="186"/>
                      <a:pt x="671" y="186"/>
                      <a:pt x="671" y="186"/>
                    </a:cubicBezTo>
                    <a:cubicBezTo>
                      <a:pt x="688" y="168"/>
                      <a:pt x="689" y="139"/>
                      <a:pt x="672" y="121"/>
                    </a:cubicBezTo>
                    <a:cubicBezTo>
                      <a:pt x="580" y="21"/>
                      <a:pt x="580" y="21"/>
                      <a:pt x="580" y="21"/>
                    </a:cubicBezTo>
                    <a:cubicBezTo>
                      <a:pt x="563" y="3"/>
                      <a:pt x="534" y="0"/>
                      <a:pt x="515" y="16"/>
                    </a:cubicBezTo>
                    <a:cubicBezTo>
                      <a:pt x="493" y="34"/>
                      <a:pt x="493" y="34"/>
                      <a:pt x="493" y="34"/>
                    </a:cubicBezTo>
                    <a:cubicBezTo>
                      <a:pt x="483" y="42"/>
                      <a:pt x="471" y="45"/>
                      <a:pt x="457" y="44"/>
                    </a:cubicBezTo>
                    <a:cubicBezTo>
                      <a:pt x="435" y="41"/>
                      <a:pt x="412" y="38"/>
                      <a:pt x="390" y="36"/>
                    </a:cubicBezTo>
                    <a:cubicBezTo>
                      <a:pt x="347" y="30"/>
                      <a:pt x="308" y="41"/>
                      <a:pt x="274" y="67"/>
                    </a:cubicBezTo>
                    <a:cubicBezTo>
                      <a:pt x="229" y="101"/>
                      <a:pt x="184" y="136"/>
                      <a:pt x="139" y="171"/>
                    </a:cubicBezTo>
                    <a:cubicBezTo>
                      <a:pt x="95" y="207"/>
                      <a:pt x="151" y="255"/>
                      <a:pt x="203" y="222"/>
                    </a:cubicBezTo>
                    <a:cubicBezTo>
                      <a:pt x="301" y="161"/>
                      <a:pt x="301" y="161"/>
                      <a:pt x="301" y="161"/>
                    </a:cubicBezTo>
                    <a:cubicBezTo>
                      <a:pt x="315" y="153"/>
                      <a:pt x="331" y="152"/>
                      <a:pt x="346" y="158"/>
                    </a:cubicBezTo>
                    <a:cubicBezTo>
                      <a:pt x="364" y="167"/>
                      <a:pt x="388" y="168"/>
                      <a:pt x="408" y="165"/>
                    </a:cubicBezTo>
                    <a:cubicBezTo>
                      <a:pt x="423" y="162"/>
                      <a:pt x="437" y="166"/>
                      <a:pt x="449" y="177"/>
                    </a:cubicBezTo>
                    <a:close/>
                  </a:path>
                </a:pathLst>
              </a:custGeom>
              <a:grpFill/>
              <a:ln w="3810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7291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id="{F3A5B513-53EF-4889-B51C-F0AA32DEDBB0}"/>
              </a:ext>
            </a:extLst>
          </p:cNvPr>
          <p:cNvGrpSpPr/>
          <p:nvPr/>
        </p:nvGrpSpPr>
        <p:grpSpPr>
          <a:xfrm>
            <a:off x="0" y="0"/>
            <a:ext cx="12190413" cy="1181100"/>
            <a:chOff x="0" y="0"/>
            <a:chExt cx="12190413" cy="1181100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0AFA6600-CF8B-466D-ABCC-8740AD5E811E}"/>
                </a:ext>
              </a:extLst>
            </p:cNvPr>
            <p:cNvSpPr/>
            <p:nvPr/>
          </p:nvSpPr>
          <p:spPr>
            <a:xfrm>
              <a:off x="0" y="0"/>
              <a:ext cx="12190413" cy="1181100"/>
            </a:xfrm>
            <a:prstGeom prst="rect">
              <a:avLst/>
            </a:prstGeom>
            <a:solidFill>
              <a:srgbClr val="0086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TextBox 8">
              <a:extLst>
                <a:ext uri="{FF2B5EF4-FFF2-40B4-BE49-F238E27FC236}">
                  <a16:creationId xmlns:a16="http://schemas.microsoft.com/office/drawing/2014/main" id="{13DBA660-C22A-4E93-9E1C-33D2B617F9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57856" y="271311"/>
              <a:ext cx="3255323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加入标题描述</a:t>
              </a:r>
            </a:p>
          </p:txBody>
        </p:sp>
        <p:sp>
          <p:nvSpPr>
            <p:cNvPr id="8" name="TextBox 8">
              <a:extLst>
                <a:ext uri="{FF2B5EF4-FFF2-40B4-BE49-F238E27FC236}">
                  <a16:creationId xmlns:a16="http://schemas.microsoft.com/office/drawing/2014/main" id="{9B913B7B-01D2-4B04-A373-3570557D07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57857" y="750310"/>
              <a:ext cx="3255323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/>
            <a:p>
              <a:pPr algn="ctr" eaLnBrk="1" hangingPunct="1"/>
              <a:r>
                <a:rPr lang="en-US" altLang="zh-CN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id="{CBC97E48-43F0-404A-80B1-BB9F3176B4F6}"/>
              </a:ext>
            </a:extLst>
          </p:cNvPr>
          <p:cNvGrpSpPr/>
          <p:nvPr/>
        </p:nvGrpSpPr>
        <p:grpSpPr>
          <a:xfrm>
            <a:off x="1014026" y="1869992"/>
            <a:ext cx="4396316" cy="4243916"/>
            <a:chOff x="1377893" y="1726293"/>
            <a:chExt cx="4396316" cy="4243916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B8D82C9B-7AF9-4000-8210-969355058576}"/>
                </a:ext>
              </a:extLst>
            </p:cNvPr>
            <p:cNvGrpSpPr/>
            <p:nvPr/>
          </p:nvGrpSpPr>
          <p:grpSpPr bwMode="auto">
            <a:xfrm>
              <a:off x="1894359" y="2452309"/>
              <a:ext cx="3359149" cy="3517900"/>
              <a:chOff x="0" y="0"/>
              <a:chExt cx="2520000" cy="2636995"/>
            </a:xfrm>
            <a:solidFill>
              <a:schemeClr val="bg1">
                <a:lumMod val="85000"/>
              </a:schemeClr>
            </a:solidFill>
          </p:grpSpPr>
          <p:sp>
            <p:nvSpPr>
              <p:cNvPr id="26" name="灰色圆形背景">
                <a:extLst>
                  <a:ext uri="{FF2B5EF4-FFF2-40B4-BE49-F238E27FC236}">
                    <a16:creationId xmlns:a16="http://schemas.microsoft.com/office/drawing/2014/main" id="{E783C007-B749-45A0-B735-097CB0F5DD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0"/>
                <a:ext cx="2520000" cy="2520000"/>
              </a:xfrm>
              <a:custGeom>
                <a:avLst/>
                <a:gdLst>
                  <a:gd name="G0" fmla="+- 411 0 0"/>
                  <a:gd name="G1" fmla="+- 21600 0 411"/>
                  <a:gd name="G2" fmla="+- 21600 0 41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411" y="10800"/>
                    </a:moveTo>
                    <a:cubicBezTo>
                      <a:pt x="411" y="16538"/>
                      <a:pt x="5062" y="21189"/>
                      <a:pt x="10800" y="21189"/>
                    </a:cubicBezTo>
                    <a:cubicBezTo>
                      <a:pt x="16538" y="21189"/>
                      <a:pt x="21189" y="16538"/>
                      <a:pt x="21189" y="10800"/>
                    </a:cubicBezTo>
                    <a:cubicBezTo>
                      <a:pt x="21189" y="5062"/>
                      <a:pt x="16538" y="411"/>
                      <a:pt x="10800" y="411"/>
                    </a:cubicBezTo>
                    <a:cubicBezTo>
                      <a:pt x="5062" y="411"/>
                      <a:pt x="411" y="5062"/>
                      <a:pt x="411" y="1080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395E8A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 sz="2400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27" name="等腰三角形 103">
                <a:extLst>
                  <a:ext uri="{FF2B5EF4-FFF2-40B4-BE49-F238E27FC236}">
                    <a16:creationId xmlns:a16="http://schemas.microsoft.com/office/drawing/2014/main" id="{9A8C1B78-973F-4A91-8DCC-1ABD4FC87D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8911463">
                <a:off x="2189868" y="530437"/>
                <a:ext cx="288032" cy="288032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395E8A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 sz="2400"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28" name="等腰三角形 104">
                <a:extLst>
                  <a:ext uri="{FF2B5EF4-FFF2-40B4-BE49-F238E27FC236}">
                    <a16:creationId xmlns:a16="http://schemas.microsoft.com/office/drawing/2014/main" id="{2D67AF05-76B1-42DB-B9C8-56B7E2CF94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153284" y="2348963"/>
                <a:ext cx="288032" cy="288032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395E8A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 sz="2400"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29" name="等腰三角形 105">
                <a:extLst>
                  <a:ext uri="{FF2B5EF4-FFF2-40B4-BE49-F238E27FC236}">
                    <a16:creationId xmlns:a16="http://schemas.microsoft.com/office/drawing/2014/main" id="{5C5BA0BA-AE17-498F-A055-7C3423180C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6189">
                <a:off x="42101" y="505016"/>
                <a:ext cx="288032" cy="288032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395E8A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 sz="2400"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grpSp>
          <p:nvGrpSpPr>
            <p:cNvPr id="11" name="Group 14">
              <a:extLst>
                <a:ext uri="{FF2B5EF4-FFF2-40B4-BE49-F238E27FC236}">
                  <a16:creationId xmlns:a16="http://schemas.microsoft.com/office/drawing/2014/main" id="{88A7190C-9A0E-4C3E-A1A6-F097C22D3177}"/>
                </a:ext>
              </a:extLst>
            </p:cNvPr>
            <p:cNvGrpSpPr/>
            <p:nvPr/>
          </p:nvGrpSpPr>
          <p:grpSpPr bwMode="auto">
            <a:xfrm>
              <a:off x="2800293" y="1726293"/>
              <a:ext cx="1536700" cy="1534583"/>
              <a:chOff x="0" y="0"/>
              <a:chExt cx="1152000" cy="1152000"/>
            </a:xfrm>
          </p:grpSpPr>
          <p:sp>
            <p:nvSpPr>
              <p:cNvPr id="23" name="灰色圆形背景">
                <a:extLst>
                  <a:ext uri="{FF2B5EF4-FFF2-40B4-BE49-F238E27FC236}">
                    <a16:creationId xmlns:a16="http://schemas.microsoft.com/office/drawing/2014/main" id="{B663A5B7-527E-45AB-92B9-5A0BAE441F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0"/>
                <a:ext cx="1152000" cy="11520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395E8A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 sz="2665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24" name="椭圆 111">
                <a:extLst>
                  <a:ext uri="{FF2B5EF4-FFF2-40B4-BE49-F238E27FC236}">
                    <a16:creationId xmlns:a16="http://schemas.microsoft.com/office/drawing/2014/main" id="{1F893323-2E95-4531-B53C-453748BA83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419" y="67304"/>
                <a:ext cx="1008000" cy="1008000"/>
              </a:xfrm>
              <a:prstGeom prst="ellipse">
                <a:avLst/>
              </a:prstGeom>
              <a:solidFill>
                <a:srgbClr val="0086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395E8A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 sz="2665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25" name="矩形 113">
                <a:extLst>
                  <a:ext uri="{FF2B5EF4-FFF2-40B4-BE49-F238E27FC236}">
                    <a16:creationId xmlns:a16="http://schemas.microsoft.com/office/drawing/2014/main" id="{2D25ED31-2886-403E-8D1E-D1F0723E06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777" y="435482"/>
                <a:ext cx="986691" cy="2780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lnSpc>
                    <a:spcPts val="2265"/>
                  </a:lnSpc>
                </a:pPr>
                <a:r>
                  <a:rPr lang="zh-CN" altLang="en-US" sz="1865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加入标题</a:t>
                </a:r>
              </a:p>
            </p:txBody>
          </p:sp>
        </p:grpSp>
        <p:grpSp>
          <p:nvGrpSpPr>
            <p:cNvPr id="12" name="Group 19">
              <a:extLst>
                <a:ext uri="{FF2B5EF4-FFF2-40B4-BE49-F238E27FC236}">
                  <a16:creationId xmlns:a16="http://schemas.microsoft.com/office/drawing/2014/main" id="{AE675666-F479-4419-9AF7-70E393D918E7}"/>
                </a:ext>
              </a:extLst>
            </p:cNvPr>
            <p:cNvGrpSpPr/>
            <p:nvPr/>
          </p:nvGrpSpPr>
          <p:grpSpPr bwMode="auto">
            <a:xfrm>
              <a:off x="2614025" y="3171976"/>
              <a:ext cx="1919816" cy="1921933"/>
              <a:chOff x="0" y="0"/>
              <a:chExt cx="1440000" cy="1440000"/>
            </a:xfrm>
            <a:solidFill>
              <a:schemeClr val="bg1">
                <a:lumMod val="85000"/>
              </a:schemeClr>
            </a:solidFill>
          </p:grpSpPr>
          <p:sp>
            <p:nvSpPr>
              <p:cNvPr id="21" name="灰色圆形背景">
                <a:extLst>
                  <a:ext uri="{FF2B5EF4-FFF2-40B4-BE49-F238E27FC236}">
                    <a16:creationId xmlns:a16="http://schemas.microsoft.com/office/drawing/2014/main" id="{854069A3-3668-4692-A7A4-06521C0E53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0"/>
                <a:ext cx="1440000" cy="144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395E8A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 sz="2400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22" name="矩形 108">
                <a:extLst>
                  <a:ext uri="{FF2B5EF4-FFF2-40B4-BE49-F238E27FC236}">
                    <a16:creationId xmlns:a16="http://schemas.microsoft.com/office/drawing/2014/main" id="{B0B3500E-A2A4-489C-8835-AC60506202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39" y="534319"/>
                <a:ext cx="1377331" cy="298964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lnSpc>
                    <a:spcPts val="2265"/>
                  </a:lnSpc>
                </a:pPr>
                <a:r>
                  <a:rPr lang="zh-CN" altLang="en-US" sz="28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加入标题</a:t>
                </a:r>
              </a:p>
            </p:txBody>
          </p:sp>
        </p:grpSp>
        <p:grpSp>
          <p:nvGrpSpPr>
            <p:cNvPr id="13" name="Group 22">
              <a:extLst>
                <a:ext uri="{FF2B5EF4-FFF2-40B4-BE49-F238E27FC236}">
                  <a16:creationId xmlns:a16="http://schemas.microsoft.com/office/drawing/2014/main" id="{8D996443-C76F-42EA-8398-9A13F465E81A}"/>
                </a:ext>
              </a:extLst>
            </p:cNvPr>
            <p:cNvGrpSpPr/>
            <p:nvPr/>
          </p:nvGrpSpPr>
          <p:grpSpPr bwMode="auto">
            <a:xfrm>
              <a:off x="4237509" y="4192209"/>
              <a:ext cx="1536700" cy="1536700"/>
              <a:chOff x="0" y="0"/>
              <a:chExt cx="1152000" cy="1152000"/>
            </a:xfrm>
          </p:grpSpPr>
          <p:sp>
            <p:nvSpPr>
              <p:cNvPr id="18" name="灰色圆形背景">
                <a:extLst>
                  <a:ext uri="{FF2B5EF4-FFF2-40B4-BE49-F238E27FC236}">
                    <a16:creationId xmlns:a16="http://schemas.microsoft.com/office/drawing/2014/main" id="{52BDF545-CFEB-4B73-868A-F141F36F37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0"/>
                <a:ext cx="1152000" cy="11520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395E8A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 sz="2665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9" name="椭圆 116">
                <a:extLst>
                  <a:ext uri="{FF2B5EF4-FFF2-40B4-BE49-F238E27FC236}">
                    <a16:creationId xmlns:a16="http://schemas.microsoft.com/office/drawing/2014/main" id="{B94D5D84-273A-462E-9630-F3416A9F32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000" y="69125"/>
                <a:ext cx="1008000" cy="1008000"/>
              </a:xfrm>
              <a:prstGeom prst="ellipse">
                <a:avLst/>
              </a:prstGeom>
              <a:solidFill>
                <a:srgbClr val="DE51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395E8A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 sz="2665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20" name="矩形 118">
                <a:extLst>
                  <a:ext uri="{FF2B5EF4-FFF2-40B4-BE49-F238E27FC236}">
                    <a16:creationId xmlns:a16="http://schemas.microsoft.com/office/drawing/2014/main" id="{C3B1066C-4356-4D15-9939-2721E79BF8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655" y="453988"/>
                <a:ext cx="986691" cy="2776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lnSpc>
                    <a:spcPts val="2265"/>
                  </a:lnSpc>
                </a:pPr>
                <a:r>
                  <a:rPr lang="zh-CN" altLang="en-US" sz="1865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加入标题</a:t>
                </a:r>
              </a:p>
            </p:txBody>
          </p:sp>
        </p:grpSp>
        <p:grpSp>
          <p:nvGrpSpPr>
            <p:cNvPr id="14" name="Group 27">
              <a:extLst>
                <a:ext uri="{FF2B5EF4-FFF2-40B4-BE49-F238E27FC236}">
                  <a16:creationId xmlns:a16="http://schemas.microsoft.com/office/drawing/2014/main" id="{409D2DCC-AB55-4844-A798-B848C6678E56}"/>
                </a:ext>
              </a:extLst>
            </p:cNvPr>
            <p:cNvGrpSpPr/>
            <p:nvPr/>
          </p:nvGrpSpPr>
          <p:grpSpPr bwMode="auto">
            <a:xfrm>
              <a:off x="1377893" y="4192209"/>
              <a:ext cx="1536700" cy="1536700"/>
              <a:chOff x="0" y="0"/>
              <a:chExt cx="1152000" cy="1152000"/>
            </a:xfrm>
          </p:grpSpPr>
          <p:sp>
            <p:nvSpPr>
              <p:cNvPr id="15" name="灰色圆形背景">
                <a:extLst>
                  <a:ext uri="{FF2B5EF4-FFF2-40B4-BE49-F238E27FC236}">
                    <a16:creationId xmlns:a16="http://schemas.microsoft.com/office/drawing/2014/main" id="{E3D0C1C4-574B-40B9-AB0B-7ED9749783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0"/>
                <a:ext cx="1152000" cy="11520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395E8A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 sz="2665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6" name="椭圆 121">
                <a:extLst>
                  <a:ext uri="{FF2B5EF4-FFF2-40B4-BE49-F238E27FC236}">
                    <a16:creationId xmlns:a16="http://schemas.microsoft.com/office/drawing/2014/main" id="{C7389BAE-93F7-4716-A9F2-CF84CD187E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92" y="69125"/>
                <a:ext cx="1008000" cy="10080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395E8A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 sz="2665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7" name="矩形 123">
                <a:extLst>
                  <a:ext uri="{FF2B5EF4-FFF2-40B4-BE49-F238E27FC236}">
                    <a16:creationId xmlns:a16="http://schemas.microsoft.com/office/drawing/2014/main" id="{2A259799-C4AF-424A-9C39-D126B8B83E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245" y="396173"/>
                <a:ext cx="986691" cy="2776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lnSpc>
                    <a:spcPts val="2265"/>
                  </a:lnSpc>
                </a:pPr>
                <a:r>
                  <a:rPr lang="zh-CN" altLang="en-US" sz="1865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加入标题</a:t>
                </a:r>
              </a:p>
            </p:txBody>
          </p:sp>
        </p:grpSp>
      </p:grpSp>
      <p:sp>
        <p:nvSpPr>
          <p:cNvPr id="30" name="椭圆 29">
            <a:extLst>
              <a:ext uri="{FF2B5EF4-FFF2-40B4-BE49-F238E27FC236}">
                <a16:creationId xmlns:a16="http://schemas.microsoft.com/office/drawing/2014/main" id="{F951CA3B-FE92-4C99-BCCC-63FC19CA00F4}"/>
              </a:ext>
            </a:extLst>
          </p:cNvPr>
          <p:cNvSpPr/>
          <p:nvPr/>
        </p:nvSpPr>
        <p:spPr>
          <a:xfrm>
            <a:off x="5919020" y="2902048"/>
            <a:ext cx="576622" cy="576785"/>
          </a:xfrm>
          <a:prstGeom prst="ellipse">
            <a:avLst/>
          </a:prstGeom>
          <a:solidFill>
            <a:srgbClr val="0086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Impact MT Std" pitchFamily="34" charset="0"/>
                <a:ea typeface="微软雅黑" pitchFamily="34" charset="-122"/>
              </a:rPr>
              <a:t>1</a:t>
            </a:r>
            <a:endParaRPr lang="zh-CN" altLang="en-US" dirty="0">
              <a:latin typeface="Impact MT Std" pitchFamily="34" charset="0"/>
              <a:ea typeface="微软雅黑" pitchFamily="34" charset="-122"/>
            </a:endParaRPr>
          </a:p>
        </p:txBody>
      </p:sp>
      <p:cxnSp>
        <p:nvCxnSpPr>
          <p:cNvPr id="31" name="直接连接符 30">
            <a:extLst>
              <a:ext uri="{FF2B5EF4-FFF2-40B4-BE49-F238E27FC236}">
                <a16:creationId xmlns:a16="http://schemas.microsoft.com/office/drawing/2014/main" id="{BB752804-6FD8-41F0-96B0-5060CD434C55}"/>
              </a:ext>
            </a:extLst>
          </p:cNvPr>
          <p:cNvCxnSpPr/>
          <p:nvPr/>
        </p:nvCxnSpPr>
        <p:spPr>
          <a:xfrm>
            <a:off x="6483458" y="3168780"/>
            <a:ext cx="100703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标题 11">
            <a:extLst>
              <a:ext uri="{FF2B5EF4-FFF2-40B4-BE49-F238E27FC236}">
                <a16:creationId xmlns:a16="http://schemas.microsoft.com/office/drawing/2014/main" id="{011D12C1-00FB-4C38-B4BD-0E454E7F3E75}"/>
              </a:ext>
            </a:extLst>
          </p:cNvPr>
          <p:cNvSpPr txBox="1">
            <a:spLocks/>
          </p:cNvSpPr>
          <p:nvPr/>
        </p:nvSpPr>
        <p:spPr>
          <a:xfrm>
            <a:off x="7512999" y="2948192"/>
            <a:ext cx="3865930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表达图表的含义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椭圆 32">
            <a:extLst>
              <a:ext uri="{FF2B5EF4-FFF2-40B4-BE49-F238E27FC236}">
                <a16:creationId xmlns:a16="http://schemas.microsoft.com/office/drawing/2014/main" id="{EE159BFE-599C-4108-B7A1-56DAB86F4FA0}"/>
              </a:ext>
            </a:extLst>
          </p:cNvPr>
          <p:cNvSpPr/>
          <p:nvPr/>
        </p:nvSpPr>
        <p:spPr>
          <a:xfrm>
            <a:off x="5919021" y="3834000"/>
            <a:ext cx="576622" cy="576785"/>
          </a:xfrm>
          <a:prstGeom prst="ellipse">
            <a:avLst/>
          </a:prstGeom>
          <a:solidFill>
            <a:srgbClr val="DE51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Impact MT Std" pitchFamily="34" charset="0"/>
                <a:ea typeface="微软雅黑" pitchFamily="34" charset="-122"/>
              </a:rPr>
              <a:t>2</a:t>
            </a:r>
            <a:endParaRPr lang="zh-CN" altLang="en-US" dirty="0">
              <a:latin typeface="Impact MT Std" pitchFamily="34" charset="0"/>
              <a:ea typeface="微软雅黑" pitchFamily="34" charset="-122"/>
            </a:endParaRPr>
          </a:p>
        </p:txBody>
      </p:sp>
      <p:cxnSp>
        <p:nvCxnSpPr>
          <p:cNvPr id="34" name="直接连接符 33">
            <a:extLst>
              <a:ext uri="{FF2B5EF4-FFF2-40B4-BE49-F238E27FC236}">
                <a16:creationId xmlns:a16="http://schemas.microsoft.com/office/drawing/2014/main" id="{CEC25655-B29C-4C6A-B5A0-0AD543C6158A}"/>
              </a:ext>
            </a:extLst>
          </p:cNvPr>
          <p:cNvCxnSpPr/>
          <p:nvPr/>
        </p:nvCxnSpPr>
        <p:spPr>
          <a:xfrm>
            <a:off x="6483459" y="4100732"/>
            <a:ext cx="100703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标题 11">
            <a:extLst>
              <a:ext uri="{FF2B5EF4-FFF2-40B4-BE49-F238E27FC236}">
                <a16:creationId xmlns:a16="http://schemas.microsoft.com/office/drawing/2014/main" id="{04A708BF-C3FA-430C-8A83-1C4B6F6F9538}"/>
              </a:ext>
            </a:extLst>
          </p:cNvPr>
          <p:cNvSpPr txBox="1">
            <a:spLocks/>
          </p:cNvSpPr>
          <p:nvPr/>
        </p:nvSpPr>
        <p:spPr>
          <a:xfrm>
            <a:off x="7513000" y="3880144"/>
            <a:ext cx="3865930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表达图表的含义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椭圆 35">
            <a:extLst>
              <a:ext uri="{FF2B5EF4-FFF2-40B4-BE49-F238E27FC236}">
                <a16:creationId xmlns:a16="http://schemas.microsoft.com/office/drawing/2014/main" id="{E132152E-6C26-4CF9-AC85-5091B9E26ACC}"/>
              </a:ext>
            </a:extLst>
          </p:cNvPr>
          <p:cNvSpPr/>
          <p:nvPr/>
        </p:nvSpPr>
        <p:spPr>
          <a:xfrm>
            <a:off x="5919021" y="4749298"/>
            <a:ext cx="576622" cy="576785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Impact MT Std" pitchFamily="34" charset="0"/>
                <a:ea typeface="微软雅黑" pitchFamily="34" charset="-122"/>
              </a:rPr>
              <a:t>3</a:t>
            </a:r>
            <a:endParaRPr lang="zh-CN" altLang="en-US" dirty="0">
              <a:latin typeface="Impact MT Std" pitchFamily="34" charset="0"/>
              <a:ea typeface="微软雅黑" pitchFamily="34" charset="-122"/>
            </a:endParaRPr>
          </a:p>
        </p:txBody>
      </p:sp>
      <p:cxnSp>
        <p:nvCxnSpPr>
          <p:cNvPr id="37" name="直接连接符 36">
            <a:extLst>
              <a:ext uri="{FF2B5EF4-FFF2-40B4-BE49-F238E27FC236}">
                <a16:creationId xmlns:a16="http://schemas.microsoft.com/office/drawing/2014/main" id="{2B155EB6-2F93-480A-A9A0-28298ED429BF}"/>
              </a:ext>
            </a:extLst>
          </p:cNvPr>
          <p:cNvCxnSpPr/>
          <p:nvPr/>
        </p:nvCxnSpPr>
        <p:spPr>
          <a:xfrm>
            <a:off x="6483459" y="5016030"/>
            <a:ext cx="100703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标题 11">
            <a:extLst>
              <a:ext uri="{FF2B5EF4-FFF2-40B4-BE49-F238E27FC236}">
                <a16:creationId xmlns:a16="http://schemas.microsoft.com/office/drawing/2014/main" id="{3A0BB09A-808B-4DA9-91C8-9416BAAE5FC5}"/>
              </a:ext>
            </a:extLst>
          </p:cNvPr>
          <p:cNvSpPr txBox="1">
            <a:spLocks/>
          </p:cNvSpPr>
          <p:nvPr/>
        </p:nvSpPr>
        <p:spPr>
          <a:xfrm>
            <a:off x="7513000" y="4795442"/>
            <a:ext cx="3865930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表达图表的含义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88883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5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75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25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2" grpId="0"/>
      <p:bldP spid="33" grpId="0" animBg="1"/>
      <p:bldP spid="35" grpId="0"/>
      <p:bldP spid="36" grpId="0" animBg="1"/>
      <p:bldP spid="3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id="{F3A5B513-53EF-4889-B51C-F0AA32DEDBB0}"/>
              </a:ext>
            </a:extLst>
          </p:cNvPr>
          <p:cNvGrpSpPr/>
          <p:nvPr/>
        </p:nvGrpSpPr>
        <p:grpSpPr>
          <a:xfrm>
            <a:off x="0" y="0"/>
            <a:ext cx="12190413" cy="1181100"/>
            <a:chOff x="0" y="0"/>
            <a:chExt cx="12190413" cy="1181100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0AFA6600-CF8B-466D-ABCC-8740AD5E811E}"/>
                </a:ext>
              </a:extLst>
            </p:cNvPr>
            <p:cNvSpPr/>
            <p:nvPr/>
          </p:nvSpPr>
          <p:spPr>
            <a:xfrm>
              <a:off x="0" y="0"/>
              <a:ext cx="12190413" cy="1181100"/>
            </a:xfrm>
            <a:prstGeom prst="rect">
              <a:avLst/>
            </a:prstGeom>
            <a:solidFill>
              <a:srgbClr val="0086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TextBox 8">
              <a:extLst>
                <a:ext uri="{FF2B5EF4-FFF2-40B4-BE49-F238E27FC236}">
                  <a16:creationId xmlns:a16="http://schemas.microsoft.com/office/drawing/2014/main" id="{13DBA660-C22A-4E93-9E1C-33D2B617F9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57856" y="271311"/>
              <a:ext cx="3255323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加入标题描述</a:t>
              </a:r>
            </a:p>
          </p:txBody>
        </p:sp>
        <p:sp>
          <p:nvSpPr>
            <p:cNvPr id="8" name="TextBox 8">
              <a:extLst>
                <a:ext uri="{FF2B5EF4-FFF2-40B4-BE49-F238E27FC236}">
                  <a16:creationId xmlns:a16="http://schemas.microsoft.com/office/drawing/2014/main" id="{9B913B7B-01D2-4B04-A373-3570557D07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57857" y="750310"/>
              <a:ext cx="3255323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/>
            <a:p>
              <a:pPr algn="ctr" eaLnBrk="1" hangingPunct="1"/>
              <a:r>
                <a:rPr lang="en-US" altLang="zh-CN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id="{4ADA9F42-A5EE-46BD-92F8-C2424213F008}"/>
              </a:ext>
            </a:extLst>
          </p:cNvPr>
          <p:cNvGrpSpPr/>
          <p:nvPr/>
        </p:nvGrpSpPr>
        <p:grpSpPr>
          <a:xfrm>
            <a:off x="1662086" y="2256540"/>
            <a:ext cx="4596595" cy="1706655"/>
            <a:chOff x="1365337" y="1295871"/>
            <a:chExt cx="4596595" cy="1706655"/>
          </a:xfrm>
          <a:solidFill>
            <a:srgbClr val="27C5D6"/>
          </a:solidFill>
        </p:grpSpPr>
        <p:sp>
          <p:nvSpPr>
            <p:cNvPr id="10" name="Shape 6914">
              <a:extLst>
                <a:ext uri="{FF2B5EF4-FFF2-40B4-BE49-F238E27FC236}">
                  <a16:creationId xmlns:a16="http://schemas.microsoft.com/office/drawing/2014/main" id="{0134028E-7EA4-4B90-8B71-3AD59366820E}"/>
                </a:ext>
              </a:extLst>
            </p:cNvPr>
            <p:cNvSpPr/>
            <p:nvPr/>
          </p:nvSpPr>
          <p:spPr>
            <a:xfrm>
              <a:off x="4084340" y="1295871"/>
              <a:ext cx="1877592" cy="17066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095" y="18391"/>
                  </a:moveTo>
                  <a:cubicBezTo>
                    <a:pt x="2131" y="18465"/>
                    <a:pt x="1144" y="18588"/>
                    <a:pt x="224" y="18761"/>
                  </a:cubicBezTo>
                  <a:cubicBezTo>
                    <a:pt x="90" y="19699"/>
                    <a:pt x="22" y="20637"/>
                    <a:pt x="0" y="21600"/>
                  </a:cubicBezTo>
                  <a:cubicBezTo>
                    <a:pt x="3701" y="21600"/>
                    <a:pt x="3701" y="21600"/>
                    <a:pt x="3701" y="21600"/>
                  </a:cubicBezTo>
                  <a:cubicBezTo>
                    <a:pt x="4060" y="20168"/>
                    <a:pt x="5249" y="19156"/>
                    <a:pt x="6639" y="19156"/>
                  </a:cubicBezTo>
                  <a:cubicBezTo>
                    <a:pt x="8030" y="19156"/>
                    <a:pt x="9219" y="20168"/>
                    <a:pt x="9600" y="21600"/>
                  </a:cubicBezTo>
                  <a:cubicBezTo>
                    <a:pt x="10273" y="21600"/>
                    <a:pt x="10273" y="21600"/>
                    <a:pt x="10273" y="21600"/>
                  </a:cubicBezTo>
                  <a:cubicBezTo>
                    <a:pt x="10295" y="20711"/>
                    <a:pt x="10430" y="19847"/>
                    <a:pt x="10654" y="18983"/>
                  </a:cubicBezTo>
                  <a:cubicBezTo>
                    <a:pt x="11125" y="17206"/>
                    <a:pt x="12045" y="15552"/>
                    <a:pt x="13279" y="14268"/>
                  </a:cubicBezTo>
                  <a:cubicBezTo>
                    <a:pt x="14467" y="12960"/>
                    <a:pt x="16015" y="12096"/>
                    <a:pt x="17675" y="11602"/>
                  </a:cubicBezTo>
                  <a:cubicBezTo>
                    <a:pt x="18258" y="11454"/>
                    <a:pt x="18841" y="11380"/>
                    <a:pt x="19447" y="11331"/>
                  </a:cubicBezTo>
                  <a:cubicBezTo>
                    <a:pt x="19447" y="9183"/>
                    <a:pt x="19447" y="9183"/>
                    <a:pt x="19447" y="9183"/>
                  </a:cubicBezTo>
                  <a:cubicBezTo>
                    <a:pt x="19828" y="9109"/>
                    <a:pt x="19828" y="9109"/>
                    <a:pt x="19828" y="9109"/>
                  </a:cubicBezTo>
                  <a:cubicBezTo>
                    <a:pt x="20860" y="8912"/>
                    <a:pt x="21600" y="7949"/>
                    <a:pt x="21600" y="6764"/>
                  </a:cubicBezTo>
                  <a:cubicBezTo>
                    <a:pt x="21600" y="5579"/>
                    <a:pt x="20860" y="4592"/>
                    <a:pt x="19828" y="4394"/>
                  </a:cubicBezTo>
                  <a:cubicBezTo>
                    <a:pt x="19447" y="4320"/>
                    <a:pt x="19447" y="4320"/>
                    <a:pt x="19447" y="4320"/>
                  </a:cubicBezTo>
                  <a:cubicBezTo>
                    <a:pt x="19447" y="0"/>
                    <a:pt x="19447" y="0"/>
                    <a:pt x="19447" y="0"/>
                  </a:cubicBezTo>
                  <a:cubicBezTo>
                    <a:pt x="18931" y="25"/>
                    <a:pt x="18437" y="49"/>
                    <a:pt x="17921" y="123"/>
                  </a:cubicBezTo>
                  <a:cubicBezTo>
                    <a:pt x="17720" y="1185"/>
                    <a:pt x="17563" y="2197"/>
                    <a:pt x="17450" y="3259"/>
                  </a:cubicBezTo>
                  <a:cubicBezTo>
                    <a:pt x="15880" y="3579"/>
                    <a:pt x="15880" y="3579"/>
                    <a:pt x="15880" y="3579"/>
                  </a:cubicBezTo>
                  <a:cubicBezTo>
                    <a:pt x="14355" y="4098"/>
                    <a:pt x="14355" y="4098"/>
                    <a:pt x="14355" y="4098"/>
                  </a:cubicBezTo>
                  <a:cubicBezTo>
                    <a:pt x="13817" y="3209"/>
                    <a:pt x="13234" y="2370"/>
                    <a:pt x="12628" y="1555"/>
                  </a:cubicBezTo>
                  <a:cubicBezTo>
                    <a:pt x="11080" y="2197"/>
                    <a:pt x="9622" y="3110"/>
                    <a:pt x="8277" y="4172"/>
                  </a:cubicBezTo>
                  <a:cubicBezTo>
                    <a:pt x="8568" y="5159"/>
                    <a:pt x="8905" y="6171"/>
                    <a:pt x="9286" y="7134"/>
                  </a:cubicBezTo>
                  <a:cubicBezTo>
                    <a:pt x="8882" y="7529"/>
                    <a:pt x="8456" y="7875"/>
                    <a:pt x="8075" y="8294"/>
                  </a:cubicBezTo>
                  <a:cubicBezTo>
                    <a:pt x="7716" y="8714"/>
                    <a:pt x="7312" y="9109"/>
                    <a:pt x="6976" y="9578"/>
                  </a:cubicBezTo>
                  <a:cubicBezTo>
                    <a:pt x="6123" y="9134"/>
                    <a:pt x="5226" y="8714"/>
                    <a:pt x="4329" y="8319"/>
                  </a:cubicBezTo>
                  <a:cubicBezTo>
                    <a:pt x="3297" y="9751"/>
                    <a:pt x="2422" y="11331"/>
                    <a:pt x="1750" y="12985"/>
                  </a:cubicBezTo>
                  <a:cubicBezTo>
                    <a:pt x="2490" y="13701"/>
                    <a:pt x="3230" y="14367"/>
                    <a:pt x="3993" y="15009"/>
                  </a:cubicBezTo>
                  <a:cubicBezTo>
                    <a:pt x="3746" y="15552"/>
                    <a:pt x="3634" y="16120"/>
                    <a:pt x="3454" y="16663"/>
                  </a:cubicBezTo>
                  <a:cubicBezTo>
                    <a:pt x="3275" y="17231"/>
                    <a:pt x="3207" y="17798"/>
                    <a:pt x="3095" y="18391"/>
                  </a:cubicBezTo>
                  <a:close/>
                </a:path>
              </a:pathLst>
            </a:custGeom>
            <a:solidFill>
              <a:srgbClr val="008687"/>
            </a:solidFill>
            <a:ln>
              <a:round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400">
                <a:solidFill>
                  <a:schemeClr val="bg1">
                    <a:lumMod val="50000"/>
                  </a:schemeClr>
                </a:solidFill>
                <a:latin typeface="+mn-ea"/>
              </a:endParaRPr>
            </a:p>
          </p:txBody>
        </p:sp>
        <p:sp>
          <p:nvSpPr>
            <p:cNvPr id="11" name="Shape 6918">
              <a:extLst>
                <a:ext uri="{FF2B5EF4-FFF2-40B4-BE49-F238E27FC236}">
                  <a16:creationId xmlns:a16="http://schemas.microsoft.com/office/drawing/2014/main" id="{52B5AB91-4CE8-4D64-A7BA-4003F4B351EA}"/>
                </a:ext>
              </a:extLst>
            </p:cNvPr>
            <p:cNvSpPr/>
            <p:nvPr/>
          </p:nvSpPr>
          <p:spPr>
            <a:xfrm>
              <a:off x="1365337" y="1878655"/>
              <a:ext cx="2247901" cy="938719"/>
            </a:xfrm>
            <a:prstGeom prst="rect">
              <a:avLst/>
            </a:prstGeom>
            <a:noFill/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38100" tIns="38100" rIns="38100" bIns="38100">
              <a:spAutoFit/>
            </a:bodyPr>
            <a:lstStyle>
              <a:lvl1pPr algn="r">
                <a:buClr>
                  <a:srgbClr val="B5B5B5"/>
                </a:buClr>
                <a:defRPr sz="11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5B5B5"/>
                </a:buClr>
                <a:buSzTx/>
                <a:buFontTx/>
                <a:buNone/>
                <a:tabLst/>
                <a:defRPr sz="1800">
                  <a:solidFill>
                    <a:srgbClr val="000000"/>
                  </a:solidFill>
                  <a:uFillTx/>
                </a:defRPr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此处添加详细文本描述，建议与标题相关并符合整体语言风格，语言描述尽量简洁生动。</a:t>
              </a:r>
              <a:endParaRPr kumimoji="0" sz="10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>
                  <a:solidFill>
                    <a:srgbClr val="B5B5B5"/>
                  </a:solidFill>
                </a:uFill>
                <a:latin typeface="微软雅黑" pitchFamily="34" charset="-122"/>
              </a:endParaRPr>
            </a:p>
          </p:txBody>
        </p:sp>
        <p:sp>
          <p:nvSpPr>
            <p:cNvPr id="12" name="Shape 6919">
              <a:extLst>
                <a:ext uri="{FF2B5EF4-FFF2-40B4-BE49-F238E27FC236}">
                  <a16:creationId xmlns:a16="http://schemas.microsoft.com/office/drawing/2014/main" id="{190D8852-7245-4DE0-AA6F-0BB89DB832AA}"/>
                </a:ext>
              </a:extLst>
            </p:cNvPr>
            <p:cNvSpPr/>
            <p:nvPr/>
          </p:nvSpPr>
          <p:spPr>
            <a:xfrm>
              <a:off x="1543138" y="1516213"/>
              <a:ext cx="2070101" cy="384721"/>
            </a:xfrm>
            <a:prstGeom prst="rect">
              <a:avLst/>
            </a:prstGeom>
            <a:noFill/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38100" tIns="38100" rIns="38100" bIns="38100">
              <a:spAutoFit/>
            </a:bodyPr>
            <a:lstStyle>
              <a:lvl1pPr algn="r">
                <a:buClr>
                  <a:srgbClr val="299883"/>
                </a:buClr>
                <a:buFont typeface="ArialUnicodeMS"/>
                <a:defRPr b="1">
                  <a:solidFill>
                    <a:srgbClr val="299883"/>
                  </a:solidFill>
                  <a:uFill>
                    <a:solidFill>
                      <a:srgbClr val="299883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  <a:uFillTx/>
                </a:defRPr>
              </a:pPr>
              <a:r>
                <a:rPr lang="zh-CN" altLang="en-US" sz="2000" b="1" dirty="0">
                  <a:solidFill>
                    <a:schemeClr val="bg1">
                      <a:lumMod val="50000"/>
                    </a:schemeClr>
                  </a:solidFill>
                  <a:uFill>
                    <a:solidFill>
                      <a:srgbClr val="299883"/>
                    </a:solidFill>
                  </a:u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sz="2000" b="1" dirty="0">
                <a:solidFill>
                  <a:schemeClr val="bg1">
                    <a:lumMod val="50000"/>
                  </a:schemeClr>
                </a:solidFill>
                <a:uFill>
                  <a:solidFill>
                    <a:srgbClr val="299883"/>
                  </a:solidFill>
                </a:uFill>
                <a:latin typeface="+mn-ea"/>
                <a:ea typeface="+mn-ea"/>
              </a:endParaRPr>
            </a:p>
          </p:txBody>
        </p:sp>
        <p:sp>
          <p:nvSpPr>
            <p:cNvPr id="13" name="Shape 6926">
              <a:extLst>
                <a:ext uri="{FF2B5EF4-FFF2-40B4-BE49-F238E27FC236}">
                  <a16:creationId xmlns:a16="http://schemas.microsoft.com/office/drawing/2014/main" id="{1720A4FF-3E5D-4560-96FA-CB3B0122FCAD}"/>
                </a:ext>
              </a:extLst>
            </p:cNvPr>
            <p:cNvSpPr/>
            <p:nvPr/>
          </p:nvSpPr>
          <p:spPr>
            <a:xfrm>
              <a:off x="3595553" y="1700856"/>
              <a:ext cx="1012661" cy="4721"/>
            </a:xfrm>
            <a:prstGeom prst="line">
              <a:avLst/>
            </a:prstGeom>
            <a:grpFill/>
            <a:ln w="6350">
              <a:solidFill>
                <a:schemeClr val="bg2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400">
                <a:solidFill>
                  <a:schemeClr val="bg1">
                    <a:lumMod val="50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6DEBD63F-6AE1-4385-802A-FA4E37C5604D}"/>
              </a:ext>
            </a:extLst>
          </p:cNvPr>
          <p:cNvGrpSpPr/>
          <p:nvPr/>
        </p:nvGrpSpPr>
        <p:grpSpPr>
          <a:xfrm>
            <a:off x="1662086" y="3849236"/>
            <a:ext cx="4409378" cy="1878949"/>
            <a:chOff x="1365337" y="2888567"/>
            <a:chExt cx="4409378" cy="1878949"/>
          </a:xfrm>
          <a:solidFill>
            <a:srgbClr val="FFABB1"/>
          </a:solidFill>
        </p:grpSpPr>
        <p:sp>
          <p:nvSpPr>
            <p:cNvPr id="15" name="Shape 6916">
              <a:extLst>
                <a:ext uri="{FF2B5EF4-FFF2-40B4-BE49-F238E27FC236}">
                  <a16:creationId xmlns:a16="http://schemas.microsoft.com/office/drawing/2014/main" id="{61B8AB5C-A8E4-4FE2-8B3A-58D207564B43}"/>
                </a:ext>
              </a:extLst>
            </p:cNvPr>
            <p:cNvSpPr/>
            <p:nvPr/>
          </p:nvSpPr>
          <p:spPr>
            <a:xfrm>
              <a:off x="4084340" y="2888567"/>
              <a:ext cx="1690375" cy="18789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530"/>
                  </a:moveTo>
                  <a:cubicBezTo>
                    <a:pt x="20205" y="18127"/>
                    <a:pt x="19233" y="16984"/>
                    <a:pt x="19233" y="15595"/>
                  </a:cubicBezTo>
                  <a:cubicBezTo>
                    <a:pt x="19233" y="14228"/>
                    <a:pt x="20205" y="13063"/>
                    <a:pt x="21600" y="12682"/>
                  </a:cubicBezTo>
                  <a:cubicBezTo>
                    <a:pt x="21600" y="11338"/>
                    <a:pt x="21600" y="11338"/>
                    <a:pt x="21600" y="11338"/>
                  </a:cubicBezTo>
                  <a:cubicBezTo>
                    <a:pt x="20778" y="11293"/>
                    <a:pt x="19956" y="11181"/>
                    <a:pt x="19158" y="10957"/>
                  </a:cubicBezTo>
                  <a:cubicBezTo>
                    <a:pt x="17365" y="10486"/>
                    <a:pt x="15696" y="9590"/>
                    <a:pt x="14400" y="8358"/>
                  </a:cubicBezTo>
                  <a:cubicBezTo>
                    <a:pt x="13080" y="7148"/>
                    <a:pt x="12208" y="5602"/>
                    <a:pt x="11709" y="3966"/>
                  </a:cubicBezTo>
                  <a:cubicBezTo>
                    <a:pt x="11560" y="3383"/>
                    <a:pt x="11485" y="2801"/>
                    <a:pt x="11435" y="2218"/>
                  </a:cubicBezTo>
                  <a:cubicBezTo>
                    <a:pt x="9841" y="2218"/>
                    <a:pt x="9841" y="2218"/>
                    <a:pt x="9841" y="2218"/>
                  </a:cubicBezTo>
                  <a:cubicBezTo>
                    <a:pt x="9766" y="1837"/>
                    <a:pt x="9766" y="1837"/>
                    <a:pt x="9766" y="1837"/>
                  </a:cubicBezTo>
                  <a:cubicBezTo>
                    <a:pt x="9592" y="784"/>
                    <a:pt x="8570" y="0"/>
                    <a:pt x="7374" y="0"/>
                  </a:cubicBezTo>
                  <a:cubicBezTo>
                    <a:pt x="6179" y="0"/>
                    <a:pt x="5182" y="784"/>
                    <a:pt x="4983" y="1837"/>
                  </a:cubicBezTo>
                  <a:cubicBezTo>
                    <a:pt x="4933" y="2218"/>
                    <a:pt x="4933" y="2218"/>
                    <a:pt x="4933" y="2218"/>
                  </a:cubicBezTo>
                  <a:cubicBezTo>
                    <a:pt x="0" y="2218"/>
                    <a:pt x="0" y="2218"/>
                    <a:pt x="0" y="2218"/>
                  </a:cubicBezTo>
                  <a:cubicBezTo>
                    <a:pt x="25" y="2711"/>
                    <a:pt x="75" y="3204"/>
                    <a:pt x="125" y="3697"/>
                  </a:cubicBezTo>
                  <a:cubicBezTo>
                    <a:pt x="1196" y="3899"/>
                    <a:pt x="2217" y="4056"/>
                    <a:pt x="3289" y="4168"/>
                  </a:cubicBezTo>
                  <a:cubicBezTo>
                    <a:pt x="3612" y="5736"/>
                    <a:pt x="3612" y="5736"/>
                    <a:pt x="3612" y="5736"/>
                  </a:cubicBezTo>
                  <a:cubicBezTo>
                    <a:pt x="4111" y="7260"/>
                    <a:pt x="4111" y="7260"/>
                    <a:pt x="4111" y="7260"/>
                  </a:cubicBezTo>
                  <a:cubicBezTo>
                    <a:pt x="3239" y="7820"/>
                    <a:pt x="2392" y="8380"/>
                    <a:pt x="1570" y="8985"/>
                  </a:cubicBezTo>
                  <a:cubicBezTo>
                    <a:pt x="2217" y="10554"/>
                    <a:pt x="3139" y="11988"/>
                    <a:pt x="4210" y="13354"/>
                  </a:cubicBezTo>
                  <a:cubicBezTo>
                    <a:pt x="5207" y="13063"/>
                    <a:pt x="6228" y="12705"/>
                    <a:pt x="7200" y="12324"/>
                  </a:cubicBezTo>
                  <a:cubicBezTo>
                    <a:pt x="7599" y="12727"/>
                    <a:pt x="7947" y="13175"/>
                    <a:pt x="8371" y="13534"/>
                  </a:cubicBezTo>
                  <a:cubicBezTo>
                    <a:pt x="8794" y="13915"/>
                    <a:pt x="9193" y="14318"/>
                    <a:pt x="9666" y="14632"/>
                  </a:cubicBezTo>
                  <a:cubicBezTo>
                    <a:pt x="9218" y="15505"/>
                    <a:pt x="8794" y="16379"/>
                    <a:pt x="8421" y="17298"/>
                  </a:cubicBezTo>
                  <a:cubicBezTo>
                    <a:pt x="9841" y="18329"/>
                    <a:pt x="11435" y="19180"/>
                    <a:pt x="13104" y="19852"/>
                  </a:cubicBezTo>
                  <a:cubicBezTo>
                    <a:pt x="13827" y="19135"/>
                    <a:pt x="14500" y="18396"/>
                    <a:pt x="15147" y="17634"/>
                  </a:cubicBezTo>
                  <a:cubicBezTo>
                    <a:pt x="15671" y="17858"/>
                    <a:pt x="16269" y="17970"/>
                    <a:pt x="16817" y="18149"/>
                  </a:cubicBezTo>
                  <a:cubicBezTo>
                    <a:pt x="17390" y="18329"/>
                    <a:pt x="17963" y="18418"/>
                    <a:pt x="18561" y="18530"/>
                  </a:cubicBezTo>
                  <a:cubicBezTo>
                    <a:pt x="18635" y="19494"/>
                    <a:pt x="18760" y="20457"/>
                    <a:pt x="18934" y="21398"/>
                  </a:cubicBezTo>
                  <a:cubicBezTo>
                    <a:pt x="19806" y="21510"/>
                    <a:pt x="20703" y="21578"/>
                    <a:pt x="21600" y="21600"/>
                  </a:cubicBezTo>
                  <a:lnTo>
                    <a:pt x="21600" y="18530"/>
                  </a:lnTo>
                  <a:close/>
                </a:path>
              </a:pathLst>
            </a:custGeom>
            <a:solidFill>
              <a:srgbClr val="DE5193"/>
            </a:solidFill>
            <a:ln>
              <a:round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400">
                <a:solidFill>
                  <a:schemeClr val="bg1">
                    <a:lumMod val="50000"/>
                  </a:schemeClr>
                </a:solidFill>
                <a:latin typeface="+mn-ea"/>
              </a:endParaRPr>
            </a:p>
          </p:txBody>
        </p:sp>
        <p:sp>
          <p:nvSpPr>
            <p:cNvPr id="16" name="Shape 6920">
              <a:extLst>
                <a:ext uri="{FF2B5EF4-FFF2-40B4-BE49-F238E27FC236}">
                  <a16:creationId xmlns:a16="http://schemas.microsoft.com/office/drawing/2014/main" id="{D182F25E-E2BE-41CE-8669-D5A8FEC4786D}"/>
                </a:ext>
              </a:extLst>
            </p:cNvPr>
            <p:cNvSpPr/>
            <p:nvPr/>
          </p:nvSpPr>
          <p:spPr>
            <a:xfrm>
              <a:off x="1365337" y="3689265"/>
              <a:ext cx="2247901" cy="938719"/>
            </a:xfrm>
            <a:prstGeom prst="rect">
              <a:avLst/>
            </a:prstGeom>
            <a:noFill/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38100" tIns="38100" rIns="38100" bIns="38100">
              <a:spAutoFit/>
            </a:bodyPr>
            <a:lstStyle>
              <a:lvl1pPr algn="r">
                <a:buClr>
                  <a:srgbClr val="B5B5B5"/>
                </a:buClr>
                <a:defRPr sz="11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5B5B5"/>
                </a:buClr>
                <a:buSzTx/>
                <a:buFontTx/>
                <a:buNone/>
                <a:tabLst/>
                <a:defRPr sz="1800">
                  <a:solidFill>
                    <a:srgbClr val="000000"/>
                  </a:solidFill>
                  <a:uFillTx/>
                </a:defRPr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此处添加详细文本描述，建议与标题相关并符合整体语言风格，语言描述尽量简洁生动。</a:t>
              </a:r>
              <a:endPara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" name="Shape 6921">
              <a:extLst>
                <a:ext uri="{FF2B5EF4-FFF2-40B4-BE49-F238E27FC236}">
                  <a16:creationId xmlns:a16="http://schemas.microsoft.com/office/drawing/2014/main" id="{61CE5BAC-102F-4580-9709-E881ED66A4C6}"/>
                </a:ext>
              </a:extLst>
            </p:cNvPr>
            <p:cNvSpPr/>
            <p:nvPr/>
          </p:nvSpPr>
          <p:spPr>
            <a:xfrm>
              <a:off x="1543138" y="3326823"/>
              <a:ext cx="2070101" cy="384721"/>
            </a:xfrm>
            <a:prstGeom prst="rect">
              <a:avLst/>
            </a:prstGeom>
            <a:noFill/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38100" tIns="38100" rIns="38100" bIns="38100">
              <a:spAutoFit/>
            </a:bodyPr>
            <a:lstStyle>
              <a:lvl1pPr algn="r">
                <a:buClr>
                  <a:srgbClr val="C5DA41"/>
                </a:buClr>
                <a:buFont typeface="ArialUnicodeMS"/>
                <a:defRPr b="1">
                  <a:solidFill>
                    <a:srgbClr val="C5DA41"/>
                  </a:solidFill>
                  <a:uFill>
                    <a:solidFill>
                      <a:srgbClr val="C5DA41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  <a:uFillTx/>
                </a:defRPr>
              </a:pPr>
              <a:r>
                <a:rPr lang="zh-CN" altLang="en-US" sz="2000" b="1" dirty="0">
                  <a:solidFill>
                    <a:schemeClr val="bg1">
                      <a:lumMod val="50000"/>
                    </a:schemeClr>
                  </a:solidFill>
                  <a:uFill>
                    <a:solidFill>
                      <a:srgbClr val="C5DA41"/>
                    </a:solidFill>
                  </a:u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sz="2000" b="1" dirty="0">
                <a:solidFill>
                  <a:schemeClr val="bg1">
                    <a:lumMod val="50000"/>
                  </a:schemeClr>
                </a:solidFill>
                <a:uFill>
                  <a:solidFill>
                    <a:srgbClr val="C5DA41"/>
                  </a:solidFill>
                </a:uFill>
                <a:latin typeface="+mn-ea"/>
                <a:ea typeface="+mn-ea"/>
              </a:endParaRPr>
            </a:p>
          </p:txBody>
        </p:sp>
        <p:sp>
          <p:nvSpPr>
            <p:cNvPr id="18" name="Shape 6927">
              <a:extLst>
                <a:ext uri="{FF2B5EF4-FFF2-40B4-BE49-F238E27FC236}">
                  <a16:creationId xmlns:a16="http://schemas.microsoft.com/office/drawing/2014/main" id="{73519DAE-2EA0-471F-B755-9DBE27E8DD8D}"/>
                </a:ext>
              </a:extLst>
            </p:cNvPr>
            <p:cNvSpPr/>
            <p:nvPr/>
          </p:nvSpPr>
          <p:spPr>
            <a:xfrm>
              <a:off x="3595553" y="3511488"/>
              <a:ext cx="555619" cy="161"/>
            </a:xfrm>
            <a:prstGeom prst="line">
              <a:avLst/>
            </a:prstGeom>
            <a:grpFill/>
            <a:ln w="6350">
              <a:solidFill>
                <a:schemeClr val="bg2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400">
                <a:solidFill>
                  <a:schemeClr val="bg1">
                    <a:lumMod val="50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78676882-C383-469C-A0F8-BBCC01D35E72}"/>
              </a:ext>
            </a:extLst>
          </p:cNvPr>
          <p:cNvGrpSpPr/>
          <p:nvPr/>
        </p:nvGrpSpPr>
        <p:grpSpPr>
          <a:xfrm>
            <a:off x="6148791" y="2256540"/>
            <a:ext cx="4501120" cy="1893872"/>
            <a:chOff x="5852042" y="1295871"/>
            <a:chExt cx="4501120" cy="1893872"/>
          </a:xfrm>
          <a:solidFill>
            <a:srgbClr val="FFABB1"/>
          </a:solidFill>
        </p:grpSpPr>
        <p:sp>
          <p:nvSpPr>
            <p:cNvPr id="20" name="Shape 6915">
              <a:extLst>
                <a:ext uri="{FF2B5EF4-FFF2-40B4-BE49-F238E27FC236}">
                  <a16:creationId xmlns:a16="http://schemas.microsoft.com/office/drawing/2014/main" id="{16B3A8FE-9FEC-4C7E-9102-FC89601FDE42}"/>
                </a:ext>
              </a:extLst>
            </p:cNvPr>
            <p:cNvSpPr/>
            <p:nvPr/>
          </p:nvSpPr>
          <p:spPr>
            <a:xfrm>
              <a:off x="5852042" y="1295871"/>
              <a:ext cx="1702586" cy="1893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181"/>
                  </a:moveTo>
                  <a:cubicBezTo>
                    <a:pt x="1410" y="3559"/>
                    <a:pt x="2375" y="4738"/>
                    <a:pt x="2375" y="6095"/>
                  </a:cubicBezTo>
                  <a:cubicBezTo>
                    <a:pt x="2375" y="7452"/>
                    <a:pt x="1410" y="8609"/>
                    <a:pt x="0" y="9009"/>
                  </a:cubicBezTo>
                  <a:cubicBezTo>
                    <a:pt x="0" y="10188"/>
                    <a:pt x="0" y="10188"/>
                    <a:pt x="0" y="10188"/>
                  </a:cubicBezTo>
                  <a:cubicBezTo>
                    <a:pt x="866" y="10233"/>
                    <a:pt x="1732" y="10344"/>
                    <a:pt x="2573" y="10566"/>
                  </a:cubicBezTo>
                  <a:cubicBezTo>
                    <a:pt x="4379" y="11034"/>
                    <a:pt x="6037" y="11946"/>
                    <a:pt x="7324" y="13169"/>
                  </a:cubicBezTo>
                  <a:cubicBezTo>
                    <a:pt x="8635" y="14370"/>
                    <a:pt x="9501" y="15883"/>
                    <a:pt x="9971" y="17529"/>
                  </a:cubicBezTo>
                  <a:cubicBezTo>
                    <a:pt x="10120" y="18130"/>
                    <a:pt x="10219" y="18753"/>
                    <a:pt x="10268" y="19375"/>
                  </a:cubicBezTo>
                  <a:cubicBezTo>
                    <a:pt x="12767" y="19375"/>
                    <a:pt x="12767" y="19375"/>
                    <a:pt x="12767" y="19375"/>
                  </a:cubicBezTo>
                  <a:cubicBezTo>
                    <a:pt x="12841" y="19754"/>
                    <a:pt x="12841" y="19754"/>
                    <a:pt x="12841" y="19754"/>
                  </a:cubicBezTo>
                  <a:cubicBezTo>
                    <a:pt x="13014" y="20821"/>
                    <a:pt x="14029" y="21600"/>
                    <a:pt x="15216" y="21600"/>
                  </a:cubicBezTo>
                  <a:cubicBezTo>
                    <a:pt x="16404" y="21600"/>
                    <a:pt x="17394" y="20821"/>
                    <a:pt x="17592" y="19776"/>
                  </a:cubicBezTo>
                  <a:cubicBezTo>
                    <a:pt x="17641" y="19375"/>
                    <a:pt x="17641" y="19375"/>
                    <a:pt x="17641" y="19375"/>
                  </a:cubicBezTo>
                  <a:cubicBezTo>
                    <a:pt x="21600" y="19375"/>
                    <a:pt x="21600" y="19375"/>
                    <a:pt x="21600" y="19375"/>
                  </a:cubicBezTo>
                  <a:cubicBezTo>
                    <a:pt x="21600" y="18842"/>
                    <a:pt x="21551" y="18308"/>
                    <a:pt x="21476" y="17774"/>
                  </a:cubicBezTo>
                  <a:cubicBezTo>
                    <a:pt x="20437" y="17596"/>
                    <a:pt x="19423" y="17418"/>
                    <a:pt x="18359" y="17307"/>
                  </a:cubicBezTo>
                  <a:cubicBezTo>
                    <a:pt x="18012" y="15750"/>
                    <a:pt x="18012" y="15750"/>
                    <a:pt x="18012" y="15750"/>
                  </a:cubicBezTo>
                  <a:cubicBezTo>
                    <a:pt x="17518" y="14237"/>
                    <a:pt x="17518" y="14237"/>
                    <a:pt x="17518" y="14237"/>
                  </a:cubicBezTo>
                  <a:cubicBezTo>
                    <a:pt x="18408" y="13703"/>
                    <a:pt x="19225" y="13125"/>
                    <a:pt x="20066" y="12524"/>
                  </a:cubicBezTo>
                  <a:cubicBezTo>
                    <a:pt x="19423" y="10989"/>
                    <a:pt x="18482" y="9543"/>
                    <a:pt x="17443" y="8208"/>
                  </a:cubicBezTo>
                  <a:cubicBezTo>
                    <a:pt x="16429" y="8498"/>
                    <a:pt x="15414" y="8854"/>
                    <a:pt x="14449" y="9209"/>
                  </a:cubicBezTo>
                  <a:cubicBezTo>
                    <a:pt x="14078" y="8809"/>
                    <a:pt x="13732" y="8386"/>
                    <a:pt x="13287" y="8008"/>
                  </a:cubicBezTo>
                  <a:cubicBezTo>
                    <a:pt x="12866" y="7652"/>
                    <a:pt x="12470" y="7252"/>
                    <a:pt x="12000" y="6918"/>
                  </a:cubicBezTo>
                  <a:cubicBezTo>
                    <a:pt x="12470" y="6073"/>
                    <a:pt x="12891" y="5183"/>
                    <a:pt x="13262" y="4293"/>
                  </a:cubicBezTo>
                  <a:cubicBezTo>
                    <a:pt x="11827" y="3270"/>
                    <a:pt x="10268" y="2402"/>
                    <a:pt x="8586" y="1735"/>
                  </a:cubicBezTo>
                  <a:cubicBezTo>
                    <a:pt x="7868" y="2469"/>
                    <a:pt x="7200" y="3203"/>
                    <a:pt x="6581" y="3960"/>
                  </a:cubicBezTo>
                  <a:cubicBezTo>
                    <a:pt x="6037" y="3737"/>
                    <a:pt x="5468" y="3604"/>
                    <a:pt x="4899" y="3426"/>
                  </a:cubicBezTo>
                  <a:cubicBezTo>
                    <a:pt x="4355" y="3270"/>
                    <a:pt x="3761" y="3181"/>
                    <a:pt x="3192" y="3070"/>
                  </a:cubicBezTo>
                  <a:cubicBezTo>
                    <a:pt x="3093" y="2113"/>
                    <a:pt x="2994" y="1135"/>
                    <a:pt x="2796" y="200"/>
                  </a:cubicBezTo>
                  <a:cubicBezTo>
                    <a:pt x="1880" y="111"/>
                    <a:pt x="940" y="22"/>
                    <a:pt x="0" y="0"/>
                  </a:cubicBezTo>
                  <a:lnTo>
                    <a:pt x="0" y="3181"/>
                  </a:lnTo>
                  <a:close/>
                </a:path>
              </a:pathLst>
            </a:custGeom>
            <a:solidFill>
              <a:srgbClr val="DE5193"/>
            </a:solidFill>
            <a:ln>
              <a:round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400">
                <a:solidFill>
                  <a:schemeClr val="bg1">
                    <a:lumMod val="50000"/>
                  </a:schemeClr>
                </a:solidFill>
                <a:latin typeface="+mn-ea"/>
              </a:endParaRPr>
            </a:p>
          </p:txBody>
        </p:sp>
        <p:sp>
          <p:nvSpPr>
            <p:cNvPr id="21" name="Shape 6922">
              <a:extLst>
                <a:ext uri="{FF2B5EF4-FFF2-40B4-BE49-F238E27FC236}">
                  <a16:creationId xmlns:a16="http://schemas.microsoft.com/office/drawing/2014/main" id="{DD1386DC-91F4-4486-9325-B8C8FEA7E3E2}"/>
                </a:ext>
              </a:extLst>
            </p:cNvPr>
            <p:cNvSpPr/>
            <p:nvPr/>
          </p:nvSpPr>
          <p:spPr>
            <a:xfrm>
              <a:off x="8105261" y="1878655"/>
              <a:ext cx="2247901" cy="938719"/>
            </a:xfrm>
            <a:prstGeom prst="rect">
              <a:avLst/>
            </a:prstGeom>
            <a:noFill/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38100" tIns="38100" rIns="38100" bIns="38100">
              <a:spAutoFit/>
            </a:bodyPr>
            <a:lstStyle>
              <a:lvl1pPr>
                <a:buClr>
                  <a:srgbClr val="B5B5B5"/>
                </a:buClr>
                <a:defRPr sz="11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5B5B5"/>
                </a:buClr>
                <a:buSzTx/>
                <a:buFontTx/>
                <a:buNone/>
                <a:tabLst/>
                <a:defRPr sz="1800">
                  <a:solidFill>
                    <a:srgbClr val="000000"/>
                  </a:solidFill>
                  <a:uFillTx/>
                </a:defRPr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此处添加详细文本描述，建议与标题相关并符合整体语言风格，语言描述尽量简洁生动。</a:t>
              </a:r>
            </a:p>
          </p:txBody>
        </p:sp>
        <p:sp>
          <p:nvSpPr>
            <p:cNvPr id="22" name="Shape 6923">
              <a:extLst>
                <a:ext uri="{FF2B5EF4-FFF2-40B4-BE49-F238E27FC236}">
                  <a16:creationId xmlns:a16="http://schemas.microsoft.com/office/drawing/2014/main" id="{666FE84C-10ED-4F55-84F2-5E0C4441F68C}"/>
                </a:ext>
              </a:extLst>
            </p:cNvPr>
            <p:cNvSpPr/>
            <p:nvPr/>
          </p:nvSpPr>
          <p:spPr>
            <a:xfrm>
              <a:off x="8105260" y="1516213"/>
              <a:ext cx="2070101" cy="384721"/>
            </a:xfrm>
            <a:prstGeom prst="rect">
              <a:avLst/>
            </a:prstGeom>
            <a:noFill/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38100" tIns="38100" rIns="38100" bIns="38100">
              <a:spAutoFit/>
            </a:bodyPr>
            <a:lstStyle>
              <a:lvl1pPr>
                <a:buClr>
                  <a:srgbClr val="36C0A6"/>
                </a:buClr>
                <a:buFont typeface="ArialUnicodeMS"/>
                <a:defRPr b="1">
                  <a:solidFill>
                    <a:srgbClr val="36C0A6"/>
                  </a:solidFill>
                  <a:uFill>
                    <a:solidFill>
                      <a:srgbClr val="36C0A6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  <a:uFillTx/>
                </a:defRPr>
              </a:pPr>
              <a:r>
                <a:rPr lang="zh-CN" altLang="en-US" sz="2000" b="1" dirty="0">
                  <a:solidFill>
                    <a:schemeClr val="bg1">
                      <a:lumMod val="50000"/>
                    </a:schemeClr>
                  </a:solidFill>
                  <a:uFill>
                    <a:solidFill>
                      <a:srgbClr val="36C0A6"/>
                    </a:solidFill>
                  </a:u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sz="2000" b="1" dirty="0">
                <a:solidFill>
                  <a:schemeClr val="bg1">
                    <a:lumMod val="50000"/>
                  </a:schemeClr>
                </a:solidFill>
                <a:uFill>
                  <a:solidFill>
                    <a:srgbClr val="36C0A6"/>
                  </a:solidFill>
                </a:uFill>
                <a:latin typeface="+mn-ea"/>
                <a:ea typeface="+mn-ea"/>
              </a:endParaRPr>
            </a:p>
          </p:txBody>
        </p:sp>
        <p:sp>
          <p:nvSpPr>
            <p:cNvPr id="23" name="Shape 6928">
              <a:extLst>
                <a:ext uri="{FF2B5EF4-FFF2-40B4-BE49-F238E27FC236}">
                  <a16:creationId xmlns:a16="http://schemas.microsoft.com/office/drawing/2014/main" id="{3EC6D564-A7D8-4EC5-80F2-2B4A2B3E6277}"/>
                </a:ext>
              </a:extLst>
            </p:cNvPr>
            <p:cNvSpPr/>
            <p:nvPr/>
          </p:nvSpPr>
          <p:spPr>
            <a:xfrm flipH="1">
              <a:off x="7179964" y="1700879"/>
              <a:ext cx="930282" cy="1"/>
            </a:xfrm>
            <a:prstGeom prst="line">
              <a:avLst/>
            </a:prstGeom>
            <a:grpFill/>
            <a:ln w="6350">
              <a:solidFill>
                <a:schemeClr val="bg2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400">
                <a:solidFill>
                  <a:schemeClr val="bg1">
                    <a:lumMod val="50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id="{DFEE0B3F-F5A1-4DC0-81C6-6F8F25A75A20}"/>
              </a:ext>
            </a:extLst>
          </p:cNvPr>
          <p:cNvGrpSpPr/>
          <p:nvPr/>
        </p:nvGrpSpPr>
        <p:grpSpPr>
          <a:xfrm>
            <a:off x="5961575" y="4033740"/>
            <a:ext cx="4688336" cy="1694446"/>
            <a:chOff x="5664826" y="3073071"/>
            <a:chExt cx="4688336" cy="1694446"/>
          </a:xfrm>
          <a:solidFill>
            <a:srgbClr val="27C5D6"/>
          </a:solidFill>
        </p:grpSpPr>
        <p:sp>
          <p:nvSpPr>
            <p:cNvPr id="25" name="Shape 6917">
              <a:extLst>
                <a:ext uri="{FF2B5EF4-FFF2-40B4-BE49-F238E27FC236}">
                  <a16:creationId xmlns:a16="http://schemas.microsoft.com/office/drawing/2014/main" id="{84C1C02F-5586-47B0-B1C3-E051B780C01D}"/>
                </a:ext>
              </a:extLst>
            </p:cNvPr>
            <p:cNvSpPr/>
            <p:nvPr/>
          </p:nvSpPr>
          <p:spPr>
            <a:xfrm>
              <a:off x="5664826" y="3073071"/>
              <a:ext cx="1889802" cy="16944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546" y="3107"/>
                  </a:moveTo>
                  <a:cubicBezTo>
                    <a:pt x="19482" y="3008"/>
                    <a:pt x="20463" y="2908"/>
                    <a:pt x="21399" y="2734"/>
                  </a:cubicBezTo>
                  <a:cubicBezTo>
                    <a:pt x="21511" y="1814"/>
                    <a:pt x="21578" y="920"/>
                    <a:pt x="21600" y="0"/>
                  </a:cubicBezTo>
                  <a:cubicBezTo>
                    <a:pt x="18769" y="0"/>
                    <a:pt x="18769" y="0"/>
                    <a:pt x="18769" y="0"/>
                  </a:cubicBezTo>
                  <a:cubicBezTo>
                    <a:pt x="18412" y="1491"/>
                    <a:pt x="17231" y="2461"/>
                    <a:pt x="15849" y="2461"/>
                  </a:cubicBezTo>
                  <a:cubicBezTo>
                    <a:pt x="14467" y="2461"/>
                    <a:pt x="13285" y="1491"/>
                    <a:pt x="12907" y="0"/>
                  </a:cubicBezTo>
                  <a:cubicBezTo>
                    <a:pt x="11391" y="0"/>
                    <a:pt x="11391" y="0"/>
                    <a:pt x="11391" y="0"/>
                  </a:cubicBezTo>
                  <a:cubicBezTo>
                    <a:pt x="11346" y="845"/>
                    <a:pt x="11235" y="1665"/>
                    <a:pt x="11012" y="2486"/>
                  </a:cubicBezTo>
                  <a:cubicBezTo>
                    <a:pt x="10544" y="4300"/>
                    <a:pt x="9630" y="5941"/>
                    <a:pt x="8426" y="7258"/>
                  </a:cubicBezTo>
                  <a:cubicBezTo>
                    <a:pt x="7222" y="8575"/>
                    <a:pt x="5684" y="9445"/>
                    <a:pt x="4057" y="9942"/>
                  </a:cubicBezTo>
                  <a:cubicBezTo>
                    <a:pt x="3433" y="10092"/>
                    <a:pt x="2786" y="10191"/>
                    <a:pt x="2140" y="10216"/>
                  </a:cubicBezTo>
                  <a:cubicBezTo>
                    <a:pt x="2140" y="12503"/>
                    <a:pt x="2140" y="12503"/>
                    <a:pt x="2140" y="12503"/>
                  </a:cubicBezTo>
                  <a:cubicBezTo>
                    <a:pt x="1761" y="12577"/>
                    <a:pt x="1761" y="12577"/>
                    <a:pt x="1761" y="12577"/>
                  </a:cubicBezTo>
                  <a:cubicBezTo>
                    <a:pt x="736" y="12801"/>
                    <a:pt x="0" y="13770"/>
                    <a:pt x="0" y="14939"/>
                  </a:cubicBezTo>
                  <a:cubicBezTo>
                    <a:pt x="0" y="16132"/>
                    <a:pt x="736" y="17101"/>
                    <a:pt x="1761" y="17325"/>
                  </a:cubicBezTo>
                  <a:cubicBezTo>
                    <a:pt x="2140" y="17399"/>
                    <a:pt x="2140" y="17399"/>
                    <a:pt x="2140" y="17399"/>
                  </a:cubicBezTo>
                  <a:cubicBezTo>
                    <a:pt x="2140" y="21600"/>
                    <a:pt x="2140" y="21600"/>
                    <a:pt x="2140" y="21600"/>
                  </a:cubicBezTo>
                  <a:cubicBezTo>
                    <a:pt x="2697" y="21600"/>
                    <a:pt x="3254" y="21550"/>
                    <a:pt x="3789" y="21476"/>
                  </a:cubicBezTo>
                  <a:cubicBezTo>
                    <a:pt x="3990" y="20432"/>
                    <a:pt x="4146" y="19413"/>
                    <a:pt x="4258" y="18344"/>
                  </a:cubicBezTo>
                  <a:cubicBezTo>
                    <a:pt x="5818" y="18021"/>
                    <a:pt x="5818" y="18021"/>
                    <a:pt x="5818" y="18021"/>
                  </a:cubicBezTo>
                  <a:cubicBezTo>
                    <a:pt x="7356" y="17499"/>
                    <a:pt x="7356" y="17499"/>
                    <a:pt x="7356" y="17499"/>
                  </a:cubicBezTo>
                  <a:cubicBezTo>
                    <a:pt x="7891" y="18394"/>
                    <a:pt x="8448" y="19214"/>
                    <a:pt x="9050" y="20059"/>
                  </a:cubicBezTo>
                  <a:cubicBezTo>
                    <a:pt x="10611" y="19413"/>
                    <a:pt x="12037" y="18468"/>
                    <a:pt x="13397" y="17424"/>
                  </a:cubicBezTo>
                  <a:cubicBezTo>
                    <a:pt x="13107" y="16405"/>
                    <a:pt x="12750" y="15386"/>
                    <a:pt x="12372" y="14417"/>
                  </a:cubicBezTo>
                  <a:cubicBezTo>
                    <a:pt x="12773" y="14044"/>
                    <a:pt x="13219" y="13696"/>
                    <a:pt x="13575" y="13248"/>
                  </a:cubicBezTo>
                  <a:cubicBezTo>
                    <a:pt x="13954" y="12826"/>
                    <a:pt x="14355" y="12453"/>
                    <a:pt x="14667" y="11981"/>
                  </a:cubicBezTo>
                  <a:cubicBezTo>
                    <a:pt x="15515" y="12428"/>
                    <a:pt x="16406" y="12826"/>
                    <a:pt x="17320" y="13223"/>
                  </a:cubicBezTo>
                  <a:cubicBezTo>
                    <a:pt x="18346" y="11782"/>
                    <a:pt x="19193" y="10216"/>
                    <a:pt x="19861" y="8526"/>
                  </a:cubicBezTo>
                  <a:cubicBezTo>
                    <a:pt x="19148" y="7805"/>
                    <a:pt x="18412" y="7134"/>
                    <a:pt x="17654" y="6512"/>
                  </a:cubicBezTo>
                  <a:cubicBezTo>
                    <a:pt x="17877" y="5965"/>
                    <a:pt x="17989" y="5394"/>
                    <a:pt x="18167" y="4822"/>
                  </a:cubicBezTo>
                  <a:cubicBezTo>
                    <a:pt x="18346" y="4275"/>
                    <a:pt x="18412" y="3679"/>
                    <a:pt x="18546" y="3107"/>
                  </a:cubicBezTo>
                  <a:close/>
                </a:path>
              </a:pathLst>
            </a:custGeom>
            <a:solidFill>
              <a:srgbClr val="008687"/>
            </a:solidFill>
            <a:ln>
              <a:solidFill>
                <a:srgbClr val="008687"/>
              </a:solidFill>
              <a:round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400">
                <a:solidFill>
                  <a:schemeClr val="bg1">
                    <a:lumMod val="50000"/>
                  </a:schemeClr>
                </a:solidFill>
                <a:latin typeface="+mn-ea"/>
              </a:endParaRPr>
            </a:p>
          </p:txBody>
        </p:sp>
        <p:sp>
          <p:nvSpPr>
            <p:cNvPr id="26" name="Shape 6924">
              <a:extLst>
                <a:ext uri="{FF2B5EF4-FFF2-40B4-BE49-F238E27FC236}">
                  <a16:creationId xmlns:a16="http://schemas.microsoft.com/office/drawing/2014/main" id="{3E38D7DC-F1F3-44BE-8E69-E8578380DA37}"/>
                </a:ext>
              </a:extLst>
            </p:cNvPr>
            <p:cNvSpPr/>
            <p:nvPr/>
          </p:nvSpPr>
          <p:spPr>
            <a:xfrm>
              <a:off x="8105261" y="3689265"/>
              <a:ext cx="2247901" cy="938719"/>
            </a:xfrm>
            <a:prstGeom prst="rect">
              <a:avLst/>
            </a:prstGeom>
            <a:noFill/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38100" tIns="38100" rIns="38100" bIns="38100">
              <a:spAutoFit/>
            </a:bodyPr>
            <a:lstStyle>
              <a:lvl1pPr>
                <a:buClr>
                  <a:srgbClr val="B5B5B5"/>
                </a:buClr>
                <a:defRPr sz="11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5B5B5"/>
                </a:buClr>
                <a:buSzTx/>
                <a:buFontTx/>
                <a:buNone/>
                <a:tabLst/>
                <a:defRPr sz="1800">
                  <a:solidFill>
                    <a:srgbClr val="000000"/>
                  </a:solidFill>
                  <a:uFillTx/>
                </a:defRPr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此处添加详细文本描述，建议与标题相关并符合整体语言风格，语言描述尽量简洁生动。</a:t>
              </a:r>
            </a:p>
          </p:txBody>
        </p:sp>
        <p:sp>
          <p:nvSpPr>
            <p:cNvPr id="27" name="Shape 6925">
              <a:extLst>
                <a:ext uri="{FF2B5EF4-FFF2-40B4-BE49-F238E27FC236}">
                  <a16:creationId xmlns:a16="http://schemas.microsoft.com/office/drawing/2014/main" id="{88672366-805B-4E24-A52C-6B32C2A72CB9}"/>
                </a:ext>
              </a:extLst>
            </p:cNvPr>
            <p:cNvSpPr/>
            <p:nvPr/>
          </p:nvSpPr>
          <p:spPr>
            <a:xfrm>
              <a:off x="8105260" y="3326823"/>
              <a:ext cx="2070101" cy="384721"/>
            </a:xfrm>
            <a:prstGeom prst="rect">
              <a:avLst/>
            </a:prstGeom>
            <a:noFill/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38100" tIns="38100" rIns="38100" bIns="38100">
              <a:spAutoFit/>
            </a:bodyPr>
            <a:lstStyle>
              <a:lvl1pPr>
                <a:buClr>
                  <a:srgbClr val="DDE896"/>
                </a:buClr>
                <a:buFont typeface="ArialUnicodeMS"/>
                <a:defRPr b="1">
                  <a:solidFill>
                    <a:srgbClr val="DDE896"/>
                  </a:solidFill>
                  <a:uFill>
                    <a:solidFill>
                      <a:srgbClr val="DDE896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  <a:uFillTx/>
                </a:defRPr>
              </a:pPr>
              <a:r>
                <a:rPr lang="zh-CN" altLang="en-US" sz="2000" b="1" dirty="0">
                  <a:solidFill>
                    <a:schemeClr val="bg1">
                      <a:lumMod val="50000"/>
                    </a:schemeClr>
                  </a:solidFill>
                  <a:uFill>
                    <a:solidFill>
                      <a:srgbClr val="DDE896"/>
                    </a:solidFill>
                  </a:u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sz="2000" b="1" dirty="0">
                <a:solidFill>
                  <a:schemeClr val="bg1">
                    <a:lumMod val="50000"/>
                  </a:schemeClr>
                </a:solidFill>
                <a:uFill>
                  <a:solidFill>
                    <a:srgbClr val="DDE896"/>
                  </a:solidFill>
                </a:uFill>
                <a:latin typeface="+mn-ea"/>
                <a:ea typeface="+mn-ea"/>
              </a:endParaRPr>
            </a:p>
          </p:txBody>
        </p:sp>
        <p:sp>
          <p:nvSpPr>
            <p:cNvPr id="28" name="Shape 6929">
              <a:extLst>
                <a:ext uri="{FF2B5EF4-FFF2-40B4-BE49-F238E27FC236}">
                  <a16:creationId xmlns:a16="http://schemas.microsoft.com/office/drawing/2014/main" id="{03A65B52-F338-44B4-8455-66D3E97AB998}"/>
                </a:ext>
              </a:extLst>
            </p:cNvPr>
            <p:cNvSpPr/>
            <p:nvPr/>
          </p:nvSpPr>
          <p:spPr>
            <a:xfrm flipH="1">
              <a:off x="7341889" y="3511490"/>
              <a:ext cx="768357" cy="1"/>
            </a:xfrm>
            <a:prstGeom prst="line">
              <a:avLst/>
            </a:prstGeom>
            <a:grpFill/>
            <a:ln w="6350">
              <a:solidFill>
                <a:schemeClr val="bg2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400">
                <a:solidFill>
                  <a:schemeClr val="bg1">
                    <a:lumMod val="50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29" name="Group 6936">
            <a:extLst>
              <a:ext uri="{FF2B5EF4-FFF2-40B4-BE49-F238E27FC236}">
                <a16:creationId xmlns:a16="http://schemas.microsoft.com/office/drawing/2014/main" id="{88564BEC-E28A-44BC-90B7-88B1F8D4B766}"/>
              </a:ext>
            </a:extLst>
          </p:cNvPr>
          <p:cNvGrpSpPr/>
          <p:nvPr/>
        </p:nvGrpSpPr>
        <p:grpSpPr>
          <a:xfrm>
            <a:off x="5601740" y="3534872"/>
            <a:ext cx="977494" cy="977541"/>
            <a:chOff x="0" y="0"/>
            <a:chExt cx="977493" cy="977540"/>
          </a:xfrm>
          <a:solidFill>
            <a:schemeClr val="bg1">
              <a:lumMod val="50000"/>
            </a:schemeClr>
          </a:solidFill>
        </p:grpSpPr>
        <p:sp>
          <p:nvSpPr>
            <p:cNvPr id="30" name="Shape 6930">
              <a:extLst>
                <a:ext uri="{FF2B5EF4-FFF2-40B4-BE49-F238E27FC236}">
                  <a16:creationId xmlns:a16="http://schemas.microsoft.com/office/drawing/2014/main" id="{8D56D067-D32A-4C1F-AC9F-D192B4BDF7F7}"/>
                </a:ext>
              </a:extLst>
            </p:cNvPr>
            <p:cNvSpPr/>
            <p:nvPr/>
          </p:nvSpPr>
          <p:spPr>
            <a:xfrm>
              <a:off x="-1" y="92449"/>
              <a:ext cx="890097" cy="8850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600" extrusionOk="0">
                  <a:moveTo>
                    <a:pt x="15259" y="526"/>
                  </a:moveTo>
                  <a:cubicBezTo>
                    <a:pt x="14911" y="175"/>
                    <a:pt x="14448" y="0"/>
                    <a:pt x="13956" y="0"/>
                  </a:cubicBezTo>
                  <a:cubicBezTo>
                    <a:pt x="13464" y="0"/>
                    <a:pt x="13000" y="175"/>
                    <a:pt x="12653" y="526"/>
                  </a:cubicBezTo>
                  <a:cubicBezTo>
                    <a:pt x="11611" y="1578"/>
                    <a:pt x="11611" y="1578"/>
                    <a:pt x="11611" y="1578"/>
                  </a:cubicBezTo>
                  <a:cubicBezTo>
                    <a:pt x="11263" y="1929"/>
                    <a:pt x="11089" y="2397"/>
                    <a:pt x="11089" y="2894"/>
                  </a:cubicBezTo>
                  <a:cubicBezTo>
                    <a:pt x="11089" y="3244"/>
                    <a:pt x="11176" y="3595"/>
                    <a:pt x="11350" y="3887"/>
                  </a:cubicBezTo>
                  <a:cubicBezTo>
                    <a:pt x="1332" y="7921"/>
                    <a:pt x="1332" y="7921"/>
                    <a:pt x="1332" y="7921"/>
                  </a:cubicBezTo>
                  <a:cubicBezTo>
                    <a:pt x="666" y="8242"/>
                    <a:pt x="174" y="8856"/>
                    <a:pt x="29" y="9558"/>
                  </a:cubicBezTo>
                  <a:cubicBezTo>
                    <a:pt x="-87" y="10288"/>
                    <a:pt x="145" y="11048"/>
                    <a:pt x="666" y="11575"/>
                  </a:cubicBezTo>
                  <a:cubicBezTo>
                    <a:pt x="10047" y="20957"/>
                    <a:pt x="10047" y="20957"/>
                    <a:pt x="10047" y="20957"/>
                  </a:cubicBezTo>
                  <a:cubicBezTo>
                    <a:pt x="10452" y="21366"/>
                    <a:pt x="11003" y="21600"/>
                    <a:pt x="11553" y="21600"/>
                  </a:cubicBezTo>
                  <a:cubicBezTo>
                    <a:pt x="11582" y="21600"/>
                    <a:pt x="11611" y="21600"/>
                    <a:pt x="11611" y="21600"/>
                  </a:cubicBezTo>
                  <a:cubicBezTo>
                    <a:pt x="11755" y="21600"/>
                    <a:pt x="11900" y="21571"/>
                    <a:pt x="12074" y="21542"/>
                  </a:cubicBezTo>
                  <a:cubicBezTo>
                    <a:pt x="12798" y="21395"/>
                    <a:pt x="13406" y="20899"/>
                    <a:pt x="13666" y="20197"/>
                  </a:cubicBezTo>
                  <a:cubicBezTo>
                    <a:pt x="17604" y="10230"/>
                    <a:pt x="17604" y="10230"/>
                    <a:pt x="17604" y="10230"/>
                  </a:cubicBezTo>
                  <a:cubicBezTo>
                    <a:pt x="17923" y="10405"/>
                    <a:pt x="18270" y="10522"/>
                    <a:pt x="18618" y="10522"/>
                  </a:cubicBezTo>
                  <a:cubicBezTo>
                    <a:pt x="19110" y="10522"/>
                    <a:pt x="19573" y="10318"/>
                    <a:pt x="19921" y="9967"/>
                  </a:cubicBezTo>
                  <a:cubicBezTo>
                    <a:pt x="20963" y="8944"/>
                    <a:pt x="20963" y="8944"/>
                    <a:pt x="20963" y="8944"/>
                  </a:cubicBezTo>
                  <a:cubicBezTo>
                    <a:pt x="21310" y="8564"/>
                    <a:pt x="21513" y="8096"/>
                    <a:pt x="21513" y="7599"/>
                  </a:cubicBezTo>
                  <a:cubicBezTo>
                    <a:pt x="21513" y="7103"/>
                    <a:pt x="21310" y="6635"/>
                    <a:pt x="20963" y="6284"/>
                  </a:cubicBezTo>
                  <a:lnTo>
                    <a:pt x="15259" y="526"/>
                  </a:lnTo>
                  <a:close/>
                  <a:moveTo>
                    <a:pt x="12305" y="19642"/>
                  </a:moveTo>
                  <a:cubicBezTo>
                    <a:pt x="12219" y="19876"/>
                    <a:pt x="12016" y="20051"/>
                    <a:pt x="11755" y="20080"/>
                  </a:cubicBezTo>
                  <a:cubicBezTo>
                    <a:pt x="11697" y="20109"/>
                    <a:pt x="11640" y="20109"/>
                    <a:pt x="11582" y="20109"/>
                  </a:cubicBezTo>
                  <a:cubicBezTo>
                    <a:pt x="11408" y="20109"/>
                    <a:pt x="11234" y="20022"/>
                    <a:pt x="11089" y="19905"/>
                  </a:cubicBezTo>
                  <a:cubicBezTo>
                    <a:pt x="1679" y="10522"/>
                    <a:pt x="1679" y="10522"/>
                    <a:pt x="1679" y="10522"/>
                  </a:cubicBezTo>
                  <a:cubicBezTo>
                    <a:pt x="1534" y="10347"/>
                    <a:pt x="1448" y="10084"/>
                    <a:pt x="1477" y="9850"/>
                  </a:cubicBezTo>
                  <a:cubicBezTo>
                    <a:pt x="1534" y="9616"/>
                    <a:pt x="1708" y="9412"/>
                    <a:pt x="1911" y="9295"/>
                  </a:cubicBezTo>
                  <a:cubicBezTo>
                    <a:pt x="6515" y="7453"/>
                    <a:pt x="6515" y="7453"/>
                    <a:pt x="6515" y="7453"/>
                  </a:cubicBezTo>
                  <a:cubicBezTo>
                    <a:pt x="9613" y="8476"/>
                    <a:pt x="12682" y="7483"/>
                    <a:pt x="15780" y="10815"/>
                  </a:cubicBezTo>
                  <a:lnTo>
                    <a:pt x="12305" y="19642"/>
                  </a:lnTo>
                  <a:close/>
                  <a:moveTo>
                    <a:pt x="19921" y="7863"/>
                  </a:moveTo>
                  <a:cubicBezTo>
                    <a:pt x="18878" y="8915"/>
                    <a:pt x="18878" y="8915"/>
                    <a:pt x="18878" y="8915"/>
                  </a:cubicBezTo>
                  <a:cubicBezTo>
                    <a:pt x="18733" y="9061"/>
                    <a:pt x="18502" y="9061"/>
                    <a:pt x="18357" y="8915"/>
                  </a:cubicBezTo>
                  <a:cubicBezTo>
                    <a:pt x="17054" y="7599"/>
                    <a:pt x="17054" y="7599"/>
                    <a:pt x="17054" y="7599"/>
                  </a:cubicBezTo>
                  <a:cubicBezTo>
                    <a:pt x="16012" y="10288"/>
                    <a:pt x="16012" y="10288"/>
                    <a:pt x="16012" y="10288"/>
                  </a:cubicBezTo>
                  <a:cubicBezTo>
                    <a:pt x="16099" y="10055"/>
                    <a:pt x="16099" y="10055"/>
                    <a:pt x="16099" y="10055"/>
                  </a:cubicBezTo>
                  <a:cubicBezTo>
                    <a:pt x="13869" y="7804"/>
                    <a:pt x="11611" y="7541"/>
                    <a:pt x="9584" y="7278"/>
                  </a:cubicBezTo>
                  <a:cubicBezTo>
                    <a:pt x="8918" y="7190"/>
                    <a:pt x="8281" y="7103"/>
                    <a:pt x="7644" y="6986"/>
                  </a:cubicBezTo>
                  <a:cubicBezTo>
                    <a:pt x="13927" y="4443"/>
                    <a:pt x="13927" y="4443"/>
                    <a:pt x="13927" y="4443"/>
                  </a:cubicBezTo>
                  <a:cubicBezTo>
                    <a:pt x="12653" y="3157"/>
                    <a:pt x="12653" y="3157"/>
                    <a:pt x="12653" y="3157"/>
                  </a:cubicBezTo>
                  <a:cubicBezTo>
                    <a:pt x="12508" y="3011"/>
                    <a:pt x="12508" y="2777"/>
                    <a:pt x="12653" y="2631"/>
                  </a:cubicBezTo>
                  <a:cubicBezTo>
                    <a:pt x="13695" y="1578"/>
                    <a:pt x="13695" y="1578"/>
                    <a:pt x="13695" y="1578"/>
                  </a:cubicBezTo>
                  <a:cubicBezTo>
                    <a:pt x="13840" y="1432"/>
                    <a:pt x="14072" y="1432"/>
                    <a:pt x="14216" y="1578"/>
                  </a:cubicBezTo>
                  <a:cubicBezTo>
                    <a:pt x="19921" y="7336"/>
                    <a:pt x="19921" y="7336"/>
                    <a:pt x="19921" y="7336"/>
                  </a:cubicBezTo>
                  <a:cubicBezTo>
                    <a:pt x="20065" y="7483"/>
                    <a:pt x="20065" y="7716"/>
                    <a:pt x="19921" y="7863"/>
                  </a:cubicBezTo>
                  <a:close/>
                </a:path>
              </a:pathLst>
            </a:custGeom>
            <a:grpFill/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31" name="Shape 6931">
              <a:extLst>
                <a:ext uri="{FF2B5EF4-FFF2-40B4-BE49-F238E27FC236}">
                  <a16:creationId xmlns:a16="http://schemas.microsoft.com/office/drawing/2014/main" id="{E4E6D800-C5C3-4FB7-9C93-41CAAA4D52F9}"/>
                </a:ext>
              </a:extLst>
            </p:cNvPr>
            <p:cNvSpPr/>
            <p:nvPr/>
          </p:nvSpPr>
          <p:spPr>
            <a:xfrm>
              <a:off x="427848" y="488517"/>
              <a:ext cx="153578" cy="153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16706" y="21600"/>
                    <a:pt x="21600" y="16706"/>
                    <a:pt x="21600" y="10800"/>
                  </a:cubicBezTo>
                  <a:cubicBezTo>
                    <a:pt x="21600" y="4894"/>
                    <a:pt x="16706" y="0"/>
                    <a:pt x="10800" y="0"/>
                  </a:cubicBezTo>
                  <a:cubicBezTo>
                    <a:pt x="4894" y="0"/>
                    <a:pt x="0" y="4894"/>
                    <a:pt x="0" y="10800"/>
                  </a:cubicBezTo>
                  <a:cubicBezTo>
                    <a:pt x="0" y="16706"/>
                    <a:pt x="4894" y="21600"/>
                    <a:pt x="10800" y="21600"/>
                  </a:cubicBezTo>
                  <a:close/>
                  <a:moveTo>
                    <a:pt x="10800" y="4388"/>
                  </a:moveTo>
                  <a:cubicBezTo>
                    <a:pt x="14344" y="4388"/>
                    <a:pt x="17212" y="7256"/>
                    <a:pt x="17212" y="10800"/>
                  </a:cubicBezTo>
                  <a:cubicBezTo>
                    <a:pt x="17212" y="14344"/>
                    <a:pt x="14344" y="17212"/>
                    <a:pt x="10800" y="17212"/>
                  </a:cubicBezTo>
                  <a:cubicBezTo>
                    <a:pt x="7256" y="17212"/>
                    <a:pt x="4387" y="14344"/>
                    <a:pt x="4387" y="10800"/>
                  </a:cubicBezTo>
                  <a:cubicBezTo>
                    <a:pt x="4387" y="7256"/>
                    <a:pt x="7256" y="4388"/>
                    <a:pt x="10800" y="4388"/>
                  </a:cubicBezTo>
                  <a:close/>
                </a:path>
              </a:pathLst>
            </a:custGeom>
            <a:grpFill/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32" name="Shape 6932">
              <a:extLst>
                <a:ext uri="{FF2B5EF4-FFF2-40B4-BE49-F238E27FC236}">
                  <a16:creationId xmlns:a16="http://schemas.microsoft.com/office/drawing/2014/main" id="{1438459A-F644-49FD-BDCA-F8E916F22B2C}"/>
                </a:ext>
              </a:extLst>
            </p:cNvPr>
            <p:cNvSpPr/>
            <p:nvPr/>
          </p:nvSpPr>
          <p:spPr>
            <a:xfrm>
              <a:off x="825431" y="0"/>
              <a:ext cx="152063" cy="153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15" y="0"/>
                  </a:moveTo>
                  <a:cubicBezTo>
                    <a:pt x="4762" y="0"/>
                    <a:pt x="0" y="4894"/>
                    <a:pt x="0" y="10800"/>
                  </a:cubicBezTo>
                  <a:cubicBezTo>
                    <a:pt x="0" y="16706"/>
                    <a:pt x="4762" y="21600"/>
                    <a:pt x="10715" y="21600"/>
                  </a:cubicBezTo>
                  <a:cubicBezTo>
                    <a:pt x="16668" y="21600"/>
                    <a:pt x="21600" y="16706"/>
                    <a:pt x="21600" y="10800"/>
                  </a:cubicBezTo>
                  <a:cubicBezTo>
                    <a:pt x="21600" y="4894"/>
                    <a:pt x="16668" y="0"/>
                    <a:pt x="10715" y="0"/>
                  </a:cubicBezTo>
                  <a:close/>
                  <a:moveTo>
                    <a:pt x="10715" y="17212"/>
                  </a:moveTo>
                  <a:cubicBezTo>
                    <a:pt x="7143" y="17212"/>
                    <a:pt x="4252" y="14344"/>
                    <a:pt x="4252" y="10800"/>
                  </a:cubicBezTo>
                  <a:cubicBezTo>
                    <a:pt x="4252" y="7256"/>
                    <a:pt x="7143" y="4388"/>
                    <a:pt x="10715" y="4388"/>
                  </a:cubicBezTo>
                  <a:cubicBezTo>
                    <a:pt x="14287" y="4388"/>
                    <a:pt x="17348" y="7256"/>
                    <a:pt x="17348" y="10800"/>
                  </a:cubicBezTo>
                  <a:cubicBezTo>
                    <a:pt x="17348" y="14344"/>
                    <a:pt x="14287" y="17212"/>
                    <a:pt x="10715" y="17212"/>
                  </a:cubicBezTo>
                  <a:close/>
                </a:path>
              </a:pathLst>
            </a:custGeom>
            <a:grpFill/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33" name="Shape 6933">
              <a:extLst>
                <a:ext uri="{FF2B5EF4-FFF2-40B4-BE49-F238E27FC236}">
                  <a16:creationId xmlns:a16="http://schemas.microsoft.com/office/drawing/2014/main" id="{BF5F23CB-EF6A-4076-9F82-05BEB56623C9}"/>
                </a:ext>
              </a:extLst>
            </p:cNvPr>
            <p:cNvSpPr/>
            <p:nvPr/>
          </p:nvSpPr>
          <p:spPr>
            <a:xfrm>
              <a:off x="244465" y="458711"/>
              <a:ext cx="122256" cy="1222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00"/>
                  </a:moveTo>
                  <a:cubicBezTo>
                    <a:pt x="0" y="16729"/>
                    <a:pt x="4871" y="21600"/>
                    <a:pt x="10800" y="21600"/>
                  </a:cubicBezTo>
                  <a:cubicBezTo>
                    <a:pt x="16729" y="21600"/>
                    <a:pt x="21600" y="16729"/>
                    <a:pt x="21600" y="10800"/>
                  </a:cubicBezTo>
                  <a:cubicBezTo>
                    <a:pt x="21600" y="4659"/>
                    <a:pt x="16729" y="0"/>
                    <a:pt x="10800" y="0"/>
                  </a:cubicBezTo>
                  <a:cubicBezTo>
                    <a:pt x="4871" y="0"/>
                    <a:pt x="0" y="4659"/>
                    <a:pt x="0" y="10800"/>
                  </a:cubicBezTo>
                  <a:close/>
                  <a:moveTo>
                    <a:pt x="10800" y="5294"/>
                  </a:moveTo>
                  <a:cubicBezTo>
                    <a:pt x="13765" y="5294"/>
                    <a:pt x="16306" y="7624"/>
                    <a:pt x="16306" y="10800"/>
                  </a:cubicBezTo>
                  <a:cubicBezTo>
                    <a:pt x="16306" y="13765"/>
                    <a:pt x="13765" y="16094"/>
                    <a:pt x="10800" y="16094"/>
                  </a:cubicBezTo>
                  <a:cubicBezTo>
                    <a:pt x="7835" y="16094"/>
                    <a:pt x="5506" y="13765"/>
                    <a:pt x="5506" y="10800"/>
                  </a:cubicBezTo>
                  <a:cubicBezTo>
                    <a:pt x="5506" y="7624"/>
                    <a:pt x="7835" y="5294"/>
                    <a:pt x="10800" y="5294"/>
                  </a:cubicBezTo>
                  <a:close/>
                </a:path>
              </a:pathLst>
            </a:custGeom>
            <a:grpFill/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34" name="Shape 6934">
              <a:extLst>
                <a:ext uri="{FF2B5EF4-FFF2-40B4-BE49-F238E27FC236}">
                  <a16:creationId xmlns:a16="http://schemas.microsoft.com/office/drawing/2014/main" id="{AAC891EA-3594-45E4-8DD9-2D1924AF8D98}"/>
                </a:ext>
              </a:extLst>
            </p:cNvPr>
            <p:cNvSpPr/>
            <p:nvPr/>
          </p:nvSpPr>
          <p:spPr>
            <a:xfrm>
              <a:off x="366720" y="671900"/>
              <a:ext cx="61129" cy="611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pFill/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35" name="Shape 6935">
              <a:extLst>
                <a:ext uri="{FF2B5EF4-FFF2-40B4-BE49-F238E27FC236}">
                  <a16:creationId xmlns:a16="http://schemas.microsoft.com/office/drawing/2014/main" id="{0D746EDE-7F0D-457E-843A-143CB2C290FB}"/>
                </a:ext>
              </a:extLst>
            </p:cNvPr>
            <p:cNvSpPr/>
            <p:nvPr/>
          </p:nvSpPr>
          <p:spPr>
            <a:xfrm>
              <a:off x="855742" y="214199"/>
              <a:ext cx="60623" cy="611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pFill/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36570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5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35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65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id="{F3A5B513-53EF-4889-B51C-F0AA32DEDBB0}"/>
              </a:ext>
            </a:extLst>
          </p:cNvPr>
          <p:cNvGrpSpPr/>
          <p:nvPr/>
        </p:nvGrpSpPr>
        <p:grpSpPr>
          <a:xfrm>
            <a:off x="0" y="0"/>
            <a:ext cx="12190413" cy="1181100"/>
            <a:chOff x="0" y="0"/>
            <a:chExt cx="12190413" cy="1181100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0AFA6600-CF8B-466D-ABCC-8740AD5E811E}"/>
                </a:ext>
              </a:extLst>
            </p:cNvPr>
            <p:cNvSpPr/>
            <p:nvPr/>
          </p:nvSpPr>
          <p:spPr>
            <a:xfrm>
              <a:off x="0" y="0"/>
              <a:ext cx="12190413" cy="1181100"/>
            </a:xfrm>
            <a:prstGeom prst="rect">
              <a:avLst/>
            </a:prstGeom>
            <a:solidFill>
              <a:srgbClr val="0086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TextBox 8">
              <a:extLst>
                <a:ext uri="{FF2B5EF4-FFF2-40B4-BE49-F238E27FC236}">
                  <a16:creationId xmlns:a16="http://schemas.microsoft.com/office/drawing/2014/main" id="{13DBA660-C22A-4E93-9E1C-33D2B617F9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57856" y="271311"/>
              <a:ext cx="3255323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加入标题描述</a:t>
              </a:r>
            </a:p>
          </p:txBody>
        </p:sp>
        <p:sp>
          <p:nvSpPr>
            <p:cNvPr id="8" name="TextBox 8">
              <a:extLst>
                <a:ext uri="{FF2B5EF4-FFF2-40B4-BE49-F238E27FC236}">
                  <a16:creationId xmlns:a16="http://schemas.microsoft.com/office/drawing/2014/main" id="{9B913B7B-01D2-4B04-A373-3570557D07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57857" y="750310"/>
              <a:ext cx="3255323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/>
            <a:p>
              <a:pPr algn="ctr" eaLnBrk="1" hangingPunct="1"/>
              <a:r>
                <a:rPr lang="en-US" altLang="zh-CN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id="{78A91DC2-FD8F-4A79-A453-7BC83755EC68}"/>
              </a:ext>
            </a:extLst>
          </p:cNvPr>
          <p:cNvGrpSpPr/>
          <p:nvPr/>
        </p:nvGrpSpPr>
        <p:grpSpPr>
          <a:xfrm>
            <a:off x="799501" y="2393696"/>
            <a:ext cx="11029642" cy="3235998"/>
            <a:chOff x="1852008" y="2698653"/>
            <a:chExt cx="8950795" cy="2626084"/>
          </a:xfrm>
        </p:grpSpPr>
        <p:sp>
          <p:nvSpPr>
            <p:cNvPr id="10" name="圆角矩形 5">
              <a:extLst>
                <a:ext uri="{FF2B5EF4-FFF2-40B4-BE49-F238E27FC236}">
                  <a16:creationId xmlns:a16="http://schemas.microsoft.com/office/drawing/2014/main" id="{48F410F6-26AA-4D9A-A420-B20B2706E3D9}"/>
                </a:ext>
              </a:extLst>
            </p:cNvPr>
            <p:cNvSpPr/>
            <p:nvPr/>
          </p:nvSpPr>
          <p:spPr>
            <a:xfrm>
              <a:off x="4973797" y="2698653"/>
              <a:ext cx="1257932" cy="1257932"/>
            </a:xfrm>
            <a:prstGeom prst="roundRect">
              <a:avLst/>
            </a:prstGeom>
            <a:solidFill>
              <a:srgbClr val="DE519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11" name="圆角矩形 6">
              <a:extLst>
                <a:ext uri="{FF2B5EF4-FFF2-40B4-BE49-F238E27FC236}">
                  <a16:creationId xmlns:a16="http://schemas.microsoft.com/office/drawing/2014/main" id="{A853277A-F20A-4DA9-A36B-7167702DC44F}"/>
                </a:ext>
              </a:extLst>
            </p:cNvPr>
            <p:cNvSpPr/>
            <p:nvPr/>
          </p:nvSpPr>
          <p:spPr>
            <a:xfrm>
              <a:off x="6380161" y="2698653"/>
              <a:ext cx="1257932" cy="1257932"/>
            </a:xfrm>
            <a:prstGeom prst="roundRect">
              <a:avLst/>
            </a:prstGeom>
            <a:solidFill>
              <a:srgbClr val="00868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12" name="圆角矩形 7">
              <a:extLst>
                <a:ext uri="{FF2B5EF4-FFF2-40B4-BE49-F238E27FC236}">
                  <a16:creationId xmlns:a16="http://schemas.microsoft.com/office/drawing/2014/main" id="{DE131F9C-E7D1-4677-8436-E14A03E835EA}"/>
                </a:ext>
              </a:extLst>
            </p:cNvPr>
            <p:cNvSpPr/>
            <p:nvPr/>
          </p:nvSpPr>
          <p:spPr>
            <a:xfrm>
              <a:off x="4973797" y="4066805"/>
              <a:ext cx="1257932" cy="1257932"/>
            </a:xfrm>
            <a:prstGeom prst="roundRect">
              <a:avLst/>
            </a:prstGeom>
            <a:solidFill>
              <a:srgbClr val="00868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13" name="圆角矩形 8">
              <a:extLst>
                <a:ext uri="{FF2B5EF4-FFF2-40B4-BE49-F238E27FC236}">
                  <a16:creationId xmlns:a16="http://schemas.microsoft.com/office/drawing/2014/main" id="{13AFC1AB-05B0-4BD0-9990-63744EEC0BC6}"/>
                </a:ext>
              </a:extLst>
            </p:cNvPr>
            <p:cNvSpPr/>
            <p:nvPr/>
          </p:nvSpPr>
          <p:spPr>
            <a:xfrm>
              <a:off x="6380161" y="4066805"/>
              <a:ext cx="1257932" cy="1257932"/>
            </a:xfrm>
            <a:prstGeom prst="roundRect">
              <a:avLst/>
            </a:prstGeom>
            <a:solidFill>
              <a:srgbClr val="DE519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CE2A06B4-3C1E-4CE3-9C7F-F0773ABCF374}"/>
                </a:ext>
              </a:extLst>
            </p:cNvPr>
            <p:cNvSpPr/>
            <p:nvPr/>
          </p:nvSpPr>
          <p:spPr>
            <a:xfrm>
              <a:off x="1852008" y="2773725"/>
              <a:ext cx="1764568" cy="40103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i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添加标题内容</a:t>
              </a:r>
              <a:endParaRPr lang="en-US" altLang="zh-CN" sz="2400" i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F04B3057-67F0-43BE-8D50-AA4CEC8F359B}"/>
                </a:ext>
              </a:extLst>
            </p:cNvPr>
            <p:cNvSpPr/>
            <p:nvPr/>
          </p:nvSpPr>
          <p:spPr>
            <a:xfrm>
              <a:off x="1874019" y="3152955"/>
              <a:ext cx="3024128" cy="4652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在此录入上述图表的综合说明，在此录入上述图表的综合描述说明。</a:t>
              </a: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id="{CB05EE81-AE28-4693-9F28-E58FB63FE7A8}"/>
                </a:ext>
              </a:extLst>
            </p:cNvPr>
            <p:cNvSpPr/>
            <p:nvPr/>
          </p:nvSpPr>
          <p:spPr>
            <a:xfrm>
              <a:off x="7756663" y="2773725"/>
              <a:ext cx="1764568" cy="40103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i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添加标题内容</a:t>
              </a:r>
              <a:endParaRPr lang="en-US" altLang="zh-CN" sz="2400" i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id="{0195A743-5DF5-43B9-9BC6-BF6F0F6E6FED}"/>
                </a:ext>
              </a:extLst>
            </p:cNvPr>
            <p:cNvSpPr/>
            <p:nvPr/>
          </p:nvSpPr>
          <p:spPr>
            <a:xfrm>
              <a:off x="7778675" y="3152955"/>
              <a:ext cx="3024128" cy="4652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在此录入上述图表的综合说明，在此录入上述图表的综合描述说明。</a:t>
              </a:r>
            </a:p>
          </p:txBody>
        </p: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id="{DCDEE08D-AF09-44AF-ACF8-627C8B0954F6}"/>
                </a:ext>
              </a:extLst>
            </p:cNvPr>
            <p:cNvSpPr/>
            <p:nvPr/>
          </p:nvSpPr>
          <p:spPr>
            <a:xfrm>
              <a:off x="1852008" y="4244617"/>
              <a:ext cx="1764568" cy="40103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i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添加标题内容</a:t>
              </a:r>
              <a:endParaRPr lang="en-US" altLang="zh-CN" sz="2400" i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D632F0B3-1869-4293-A09E-C87169DC7706}"/>
                </a:ext>
              </a:extLst>
            </p:cNvPr>
            <p:cNvSpPr/>
            <p:nvPr/>
          </p:nvSpPr>
          <p:spPr>
            <a:xfrm>
              <a:off x="1874019" y="4623847"/>
              <a:ext cx="3024128" cy="4652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在此录入上述图表的综合说明，在此录入上述图表的综合描述说明。</a:t>
              </a:r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id="{168D9B0C-022A-41FE-B023-8C491E405739}"/>
                </a:ext>
              </a:extLst>
            </p:cNvPr>
            <p:cNvSpPr/>
            <p:nvPr/>
          </p:nvSpPr>
          <p:spPr>
            <a:xfrm>
              <a:off x="7756663" y="4244617"/>
              <a:ext cx="1764568" cy="40103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i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添加标题内容</a:t>
              </a:r>
              <a:endParaRPr lang="en-US" altLang="zh-CN" sz="2400" i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id="{5E04B9C5-D8C0-4BB4-9F82-54CD151235BD}"/>
                </a:ext>
              </a:extLst>
            </p:cNvPr>
            <p:cNvSpPr/>
            <p:nvPr/>
          </p:nvSpPr>
          <p:spPr>
            <a:xfrm>
              <a:off x="7778675" y="4623847"/>
              <a:ext cx="3024128" cy="4652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在此录入上述图表的综合说明，在此录入上述图表的综合描述说明。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47181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2E8649B7-F5E8-41B3-B986-5FB0B841C26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413" cy="6857107"/>
          </a:xfrm>
          <a:prstGeom prst="rect">
            <a:avLst/>
          </a:prstGeom>
        </p:spPr>
      </p:pic>
      <p:grpSp>
        <p:nvGrpSpPr>
          <p:cNvPr id="8" name="组合 7">
            <a:extLst>
              <a:ext uri="{FF2B5EF4-FFF2-40B4-BE49-F238E27FC236}">
                <a16:creationId xmlns:a16="http://schemas.microsoft.com/office/drawing/2014/main" id="{9EE2654C-3DEE-4371-8A94-1CBE8DC422C0}"/>
              </a:ext>
            </a:extLst>
          </p:cNvPr>
          <p:cNvGrpSpPr/>
          <p:nvPr/>
        </p:nvGrpSpPr>
        <p:grpSpPr>
          <a:xfrm>
            <a:off x="4232780" y="1659008"/>
            <a:ext cx="1898326" cy="3673605"/>
            <a:chOff x="4383047" y="1309664"/>
            <a:chExt cx="1888896" cy="3673605"/>
          </a:xfrm>
          <a:effectLst>
            <a:outerShdw blurRad="25400" dist="38100" dir="7080000" algn="ctr" rotWithShape="0">
              <a:srgbClr val="000000">
                <a:alpha val="0"/>
              </a:srgbClr>
            </a:outerShdw>
          </a:effectLst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61F8091E-BEAB-4E00-A12F-B3B9E58F5561}"/>
                </a:ext>
              </a:extLst>
            </p:cNvPr>
            <p:cNvGrpSpPr/>
            <p:nvPr/>
          </p:nvGrpSpPr>
          <p:grpSpPr>
            <a:xfrm>
              <a:off x="4383047" y="1309664"/>
              <a:ext cx="1888896" cy="3673605"/>
              <a:chOff x="4383047" y="1309664"/>
              <a:chExt cx="1888896" cy="3673605"/>
            </a:xfrm>
          </p:grpSpPr>
          <p:sp>
            <p:nvSpPr>
              <p:cNvPr id="11" name="18">
                <a:extLst>
                  <a:ext uri="{FF2B5EF4-FFF2-40B4-BE49-F238E27FC236}">
                    <a16:creationId xmlns:a16="http://schemas.microsoft.com/office/drawing/2014/main" id="{853EE620-FD82-4AF1-A8C5-CD0307E0EDE4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4"/>
                </p:custDataLst>
              </p:nvPr>
            </p:nvSpPr>
            <p:spPr bwMode="auto">
              <a:xfrm>
                <a:off x="4383047" y="1309664"/>
                <a:ext cx="1180022" cy="147732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9600" dirty="0">
                    <a:solidFill>
                      <a:srgbClr val="008687"/>
                    </a:solidFill>
                    <a:latin typeface="方正细谭黑简体" panose="02000000000000000000" pitchFamily="2" charset="-122"/>
                    <a:ea typeface="方正细谭黑简体" panose="02000000000000000000" pitchFamily="2" charset="-122"/>
                    <a:cs typeface="宋体" pitchFamily="2" charset="-122"/>
                  </a:rPr>
                  <a:t>谢</a:t>
                </a:r>
                <a:endParaRPr lang="en-US" altLang="zh-CN" sz="9600" dirty="0">
                  <a:solidFill>
                    <a:srgbClr val="008687"/>
                  </a:solidFill>
                  <a:latin typeface="方正细谭黑简体" panose="02000000000000000000" pitchFamily="2" charset="-122"/>
                  <a:ea typeface="方正细谭黑简体" panose="02000000000000000000" pitchFamily="2" charset="-122"/>
                  <a:cs typeface="宋体" pitchFamily="2" charset="-122"/>
                </a:endParaRPr>
              </a:p>
            </p:txBody>
          </p:sp>
          <p:sp>
            <p:nvSpPr>
              <p:cNvPr id="12" name="18">
                <a:extLst>
                  <a:ext uri="{FF2B5EF4-FFF2-40B4-BE49-F238E27FC236}">
                    <a16:creationId xmlns:a16="http://schemas.microsoft.com/office/drawing/2014/main" id="{E5F3022C-C413-47F5-BACC-5946E4E8A089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5"/>
                </p:custDataLst>
              </p:nvPr>
            </p:nvSpPr>
            <p:spPr bwMode="auto">
              <a:xfrm>
                <a:off x="4915839" y="2379836"/>
                <a:ext cx="1180022" cy="110799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xtLst/>
            </p:spPr>
            <p:txBody>
              <a:bodyPr wrap="square" lIns="0" tIns="0" rIns="0" bIns="0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7200" dirty="0">
                    <a:solidFill>
                      <a:srgbClr val="008687"/>
                    </a:solidFill>
                    <a:latin typeface="方正细谭黑简体" panose="02000000000000000000" pitchFamily="2" charset="-122"/>
                    <a:ea typeface="方正细谭黑简体" panose="02000000000000000000" pitchFamily="2" charset="-122"/>
                    <a:cs typeface="宋体" pitchFamily="2" charset="-122"/>
                  </a:rPr>
                  <a:t>谢</a:t>
                </a:r>
                <a:endParaRPr lang="en-US" altLang="zh-CN" sz="7200" dirty="0">
                  <a:solidFill>
                    <a:srgbClr val="008687"/>
                  </a:solidFill>
                  <a:latin typeface="方正细谭黑简体" panose="02000000000000000000" pitchFamily="2" charset="-122"/>
                  <a:ea typeface="方正细谭黑简体" panose="02000000000000000000" pitchFamily="2" charset="-122"/>
                  <a:cs typeface="宋体" pitchFamily="2" charset="-122"/>
                </a:endParaRPr>
              </a:p>
            </p:txBody>
          </p:sp>
          <p:sp>
            <p:nvSpPr>
              <p:cNvPr id="13" name="18">
                <a:extLst>
                  <a:ext uri="{FF2B5EF4-FFF2-40B4-BE49-F238E27FC236}">
                    <a16:creationId xmlns:a16="http://schemas.microsoft.com/office/drawing/2014/main" id="{8232EE90-1909-4BE3-B40D-A484AC364EE8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6"/>
                </p:custDataLst>
              </p:nvPr>
            </p:nvSpPr>
            <p:spPr bwMode="auto">
              <a:xfrm>
                <a:off x="4508784" y="3145668"/>
                <a:ext cx="1180022" cy="110799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7200" dirty="0">
                    <a:solidFill>
                      <a:srgbClr val="008687"/>
                    </a:solidFill>
                    <a:latin typeface="方正细谭黑简体" panose="02000000000000000000" pitchFamily="2" charset="-122"/>
                    <a:ea typeface="方正细谭黑简体" panose="02000000000000000000" pitchFamily="2" charset="-122"/>
                    <a:cs typeface="宋体" pitchFamily="2" charset="-122"/>
                  </a:rPr>
                  <a:t>观</a:t>
                </a:r>
                <a:endParaRPr lang="en-US" altLang="zh-CN" sz="7200" dirty="0">
                  <a:solidFill>
                    <a:srgbClr val="008687"/>
                  </a:solidFill>
                  <a:latin typeface="方正细谭黑简体" panose="02000000000000000000" pitchFamily="2" charset="-122"/>
                  <a:ea typeface="方正细谭黑简体" panose="02000000000000000000" pitchFamily="2" charset="-122"/>
                  <a:cs typeface="宋体" pitchFamily="2" charset="-122"/>
                </a:endParaRPr>
              </a:p>
            </p:txBody>
          </p:sp>
          <p:sp>
            <p:nvSpPr>
              <p:cNvPr id="14" name="18">
                <a:extLst>
                  <a:ext uri="{FF2B5EF4-FFF2-40B4-BE49-F238E27FC236}">
                    <a16:creationId xmlns:a16="http://schemas.microsoft.com/office/drawing/2014/main" id="{3E5E7969-B45F-4564-ABF3-04500478F35E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7"/>
                </p:custDataLst>
              </p:nvPr>
            </p:nvSpPr>
            <p:spPr bwMode="auto">
              <a:xfrm>
                <a:off x="5091921" y="3875273"/>
                <a:ext cx="1180022" cy="110799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xtLst/>
            </p:spPr>
            <p:txBody>
              <a:bodyPr wrap="square" lIns="0" tIns="0" rIns="0" bIns="0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7200" dirty="0">
                    <a:solidFill>
                      <a:srgbClr val="008687"/>
                    </a:solidFill>
                    <a:latin typeface="方正细谭黑简体" panose="02000000000000000000" pitchFamily="2" charset="-122"/>
                    <a:ea typeface="方正细谭黑简体" panose="02000000000000000000" pitchFamily="2" charset="-122"/>
                    <a:cs typeface="宋体" pitchFamily="2" charset="-122"/>
                  </a:rPr>
                  <a:t>看</a:t>
                </a:r>
                <a:endParaRPr lang="en-US" altLang="zh-CN" sz="7200" dirty="0">
                  <a:solidFill>
                    <a:srgbClr val="008687"/>
                  </a:solidFill>
                  <a:latin typeface="方正细谭黑简体" panose="02000000000000000000" pitchFamily="2" charset="-122"/>
                  <a:ea typeface="方正细谭黑简体" panose="02000000000000000000" pitchFamily="2" charset="-122"/>
                  <a:cs typeface="宋体" pitchFamily="2" charset="-122"/>
                </a:endParaRPr>
              </a:p>
            </p:txBody>
          </p:sp>
        </p:grpSp>
        <p:sp>
          <p:nvSpPr>
            <p:cNvPr id="10" name="18">
              <a:extLst>
                <a:ext uri="{FF2B5EF4-FFF2-40B4-BE49-F238E27FC236}">
                  <a16:creationId xmlns:a16="http://schemas.microsoft.com/office/drawing/2014/main" id="{396DBB05-320C-4D07-8ACF-9014F6586BDE}"/>
                </a:ext>
              </a:extLst>
            </p:cNvPr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5584032" y="1463049"/>
              <a:ext cx="367497" cy="115116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eaVert" wrap="squar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dirty="0">
                  <a:solidFill>
                    <a:srgbClr val="008687"/>
                  </a:solidFill>
                  <a:latin typeface="方正细谭黑简体" panose="02000000000000000000" pitchFamily="2" charset="-122"/>
                  <a:ea typeface="方正细谭黑简体" panose="02000000000000000000" pitchFamily="2" charset="-122"/>
                  <a:cs typeface="宋体" pitchFamily="2" charset="-122"/>
                </a:rPr>
                <a:t>REPORT</a:t>
              </a: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5F551732-C3B3-4D45-B19D-639B6EB730AC}"/>
              </a:ext>
            </a:extLst>
          </p:cNvPr>
          <p:cNvGrpSpPr/>
          <p:nvPr/>
        </p:nvGrpSpPr>
        <p:grpSpPr>
          <a:xfrm>
            <a:off x="6508499" y="1872082"/>
            <a:ext cx="1471434" cy="3895393"/>
            <a:chOff x="6576060" y="1787169"/>
            <a:chExt cx="1471434" cy="3895393"/>
          </a:xfrm>
        </p:grpSpPr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id="{69D17B89-1F57-44B6-8858-DEBC21ABC402}"/>
                </a:ext>
              </a:extLst>
            </p:cNvPr>
            <p:cNvGrpSpPr/>
            <p:nvPr/>
          </p:nvGrpSpPr>
          <p:grpSpPr>
            <a:xfrm>
              <a:off x="6576060" y="1798320"/>
              <a:ext cx="396240" cy="2302322"/>
              <a:chOff x="6576060" y="1798320"/>
              <a:chExt cx="396240" cy="2302322"/>
            </a:xfrm>
          </p:grpSpPr>
          <p:sp>
            <p:nvSpPr>
              <p:cNvPr id="23" name="矩形 22">
                <a:extLst>
                  <a:ext uri="{FF2B5EF4-FFF2-40B4-BE49-F238E27FC236}">
                    <a16:creationId xmlns:a16="http://schemas.microsoft.com/office/drawing/2014/main" id="{872A374A-0C6B-464C-A08B-48B631AE2CE7}"/>
                  </a:ext>
                </a:extLst>
              </p:cNvPr>
              <p:cNvSpPr/>
              <p:nvPr/>
            </p:nvSpPr>
            <p:spPr>
              <a:xfrm>
                <a:off x="6576060" y="1798320"/>
                <a:ext cx="396240" cy="2302322"/>
              </a:xfrm>
              <a:prstGeom prst="rect">
                <a:avLst/>
              </a:prstGeom>
              <a:solidFill>
                <a:srgbClr val="DE519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6CBF93"/>
                  </a:solidFill>
                </a:endParaRPr>
              </a:p>
            </p:txBody>
          </p:sp>
          <p:sp>
            <p:nvSpPr>
              <p:cNvPr id="24" name="18">
                <a:extLst>
                  <a:ext uri="{FF2B5EF4-FFF2-40B4-BE49-F238E27FC236}">
                    <a16:creationId xmlns:a16="http://schemas.microsoft.com/office/drawing/2014/main" id="{A6C7B3B0-663A-4D33-88AD-67AE92C24425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2"/>
                </p:custDataLst>
              </p:nvPr>
            </p:nvSpPr>
            <p:spPr bwMode="auto">
              <a:xfrm>
                <a:off x="6651069" y="1798321"/>
                <a:ext cx="261610" cy="230232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eaVert" wrap="square" lIns="0" tIns="0" rIns="0" bIns="0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700" dirty="0">
                    <a:solidFill>
                      <a:schemeClr val="bg1"/>
                    </a:solidFill>
                    <a:latin typeface="方正细谭黑简体" panose="02000000000000000000" pitchFamily="2" charset="-122"/>
                    <a:ea typeface="方正细谭黑简体" panose="02000000000000000000" pitchFamily="2" charset="-122"/>
                    <a:cs typeface="宋体" pitchFamily="2" charset="-122"/>
                  </a:rPr>
                  <a:t>企业公司商务通用模板</a:t>
                </a:r>
                <a:endParaRPr lang="en-US" altLang="zh-CN" sz="1700" dirty="0">
                  <a:solidFill>
                    <a:schemeClr val="bg1"/>
                  </a:solidFill>
                  <a:latin typeface="方正细谭黑简体" panose="02000000000000000000" pitchFamily="2" charset="-122"/>
                  <a:ea typeface="方正细谭黑简体" panose="02000000000000000000" pitchFamily="2" charset="-122"/>
                  <a:cs typeface="宋体" pitchFamily="2" charset="-122"/>
                </a:endParaRPr>
              </a:p>
            </p:txBody>
          </p:sp>
        </p:grpSp>
        <p:sp>
          <p:nvSpPr>
            <p:cNvPr id="17" name="18">
              <a:extLst>
                <a:ext uri="{FF2B5EF4-FFF2-40B4-BE49-F238E27FC236}">
                  <a16:creationId xmlns:a16="http://schemas.microsoft.com/office/drawing/2014/main" id="{4C646AD8-2B8B-4718-924D-3958FD434699}"/>
                </a:ext>
              </a:extLst>
            </p:cNvPr>
            <p:cNvSpPr>
              <a:spLocks noChangeArrowheads="1"/>
            </p:cNvSpPr>
            <p:nvPr>
              <p:custDataLst>
                <p:tags r:id="rId1"/>
              </p:custDataLst>
            </p:nvPr>
          </p:nvSpPr>
          <p:spPr bwMode="auto">
            <a:xfrm>
              <a:off x="7185720" y="1787169"/>
              <a:ext cx="861774" cy="389539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eaVert" wrap="squar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rgbClr val="008687"/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宋体" pitchFamily="2" charset="-122"/>
                </a:rPr>
                <a:t>我们热爱音乐 </a:t>
              </a:r>
              <a:r>
                <a:rPr lang="en-US" altLang="zh-CN" sz="1400" dirty="0">
                  <a:solidFill>
                    <a:srgbClr val="008687"/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宋体" pitchFamily="2" charset="-122"/>
                </a:rPr>
                <a:t>/ </a:t>
              </a:r>
              <a:r>
                <a:rPr lang="zh-CN" altLang="en-US" sz="1400" dirty="0">
                  <a:solidFill>
                    <a:srgbClr val="008687"/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宋体" pitchFamily="2" charset="-122"/>
                </a:rPr>
                <a:t>关注娱乐 </a:t>
              </a:r>
              <a:r>
                <a:rPr lang="en-US" altLang="zh-CN" sz="1400" dirty="0">
                  <a:solidFill>
                    <a:srgbClr val="008687"/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宋体" pitchFamily="2" charset="-122"/>
                </a:rPr>
                <a:t>/ </a:t>
              </a:r>
              <a:r>
                <a:rPr lang="zh-CN" altLang="en-US" sz="1400" dirty="0">
                  <a:solidFill>
                    <a:srgbClr val="008687"/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宋体" pitchFamily="2" charset="-122"/>
                </a:rPr>
                <a:t>钟爱设计，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rgbClr val="008687"/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宋体" pitchFamily="2" charset="-122"/>
                </a:rPr>
                <a:t>我们用更专业、更专注，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rgbClr val="008687"/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宋体" pitchFamily="2" charset="-122"/>
                </a:rPr>
                <a:t>夏天热力邀请你各我们一起，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rgbClr val="008687"/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宋体" pitchFamily="2" charset="-122"/>
                </a:rPr>
                <a:t>缔造感官世界中独一无二的完美设计</a:t>
              </a:r>
              <a:r>
                <a:rPr lang="en-US" altLang="zh-CN" sz="1400" dirty="0">
                  <a:solidFill>
                    <a:srgbClr val="008687"/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宋体" pitchFamily="2" charset="-122"/>
                </a:rPr>
                <a:t>……</a:t>
              </a:r>
            </a:p>
          </p:txBody>
        </p:sp>
      </p:grpSp>
      <p:sp>
        <p:nvSpPr>
          <p:cNvPr id="25" name="矩形 24">
            <a:extLst>
              <a:ext uri="{FF2B5EF4-FFF2-40B4-BE49-F238E27FC236}">
                <a16:creationId xmlns:a16="http://schemas.microsoft.com/office/drawing/2014/main" id="{E6608719-B91B-40C8-96E3-3964E89228B6}"/>
              </a:ext>
            </a:extLst>
          </p:cNvPr>
          <p:cNvSpPr/>
          <p:nvPr/>
        </p:nvSpPr>
        <p:spPr>
          <a:xfrm rot="10800000">
            <a:off x="6240774" y="1883232"/>
            <a:ext cx="45719" cy="3119093"/>
          </a:xfrm>
          <a:prstGeom prst="rect">
            <a:avLst/>
          </a:prstGeom>
          <a:solidFill>
            <a:srgbClr val="0086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6CBF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404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1000">
        <p14:warp dir="in"/>
      </p:transition>
    </mc:Choice>
    <mc:Fallback xmlns="">
      <p:transition spd="slow" advClick="0" advTm="1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12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9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3" presetID="2" presetClass="entr" presetSubtype="8" fill="hold" nodeType="after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1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1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18" presetID="2" presetClass="entr" presetSubtype="1" fill="hold" nodeType="after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2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21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12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9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3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18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07BE04DB-F36D-464E-9F9A-F98BD32E22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413" cy="6857107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A99CD6DA-1B32-47EA-B8B9-CD6C179D3055}"/>
              </a:ext>
            </a:extLst>
          </p:cNvPr>
          <p:cNvSpPr/>
          <p:nvPr/>
        </p:nvSpPr>
        <p:spPr>
          <a:xfrm>
            <a:off x="3114693" y="2404250"/>
            <a:ext cx="1278846" cy="2048606"/>
          </a:xfrm>
          <a:prstGeom prst="rect">
            <a:avLst/>
          </a:prstGeom>
          <a:solidFill>
            <a:srgbClr val="008687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kumimoji="1"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kumimoji="1" lang="en-US" altLang="zh-CN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E23C76AE-8A02-4E84-88C2-9DBD5F07F02B}"/>
              </a:ext>
            </a:extLst>
          </p:cNvPr>
          <p:cNvSpPr/>
          <p:nvPr/>
        </p:nvSpPr>
        <p:spPr>
          <a:xfrm>
            <a:off x="4901063" y="2779587"/>
            <a:ext cx="3865562" cy="738664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algn="ctr" eaLnBrk="1" hangingPunct="1">
              <a:defRPr/>
            </a:pPr>
            <a:r>
              <a:rPr lang="zh-CN" altLang="en-US" sz="4800" noProof="1">
                <a:solidFill>
                  <a:srgbClr val="DE519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加入标题描述</a:t>
            </a:r>
          </a:p>
        </p:txBody>
      </p:sp>
      <p:sp>
        <p:nvSpPr>
          <p:cNvPr id="10" name="TextBox 11">
            <a:extLst>
              <a:ext uri="{FF2B5EF4-FFF2-40B4-BE49-F238E27FC236}">
                <a16:creationId xmlns:a16="http://schemas.microsoft.com/office/drawing/2014/main" id="{2917F101-E091-45B0-B17F-64B154F1F9A2}"/>
              </a:ext>
            </a:extLst>
          </p:cNvPr>
          <p:cNvSpPr txBox="1"/>
          <p:nvPr/>
        </p:nvSpPr>
        <p:spPr>
          <a:xfrm>
            <a:off x="4942789" y="3537503"/>
            <a:ext cx="3743332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  <a:defRPr/>
            </a:pPr>
            <a:r>
              <a:rPr lang="zh-CN" altLang="en-US" sz="1200" noProof="1">
                <a:solidFill>
                  <a:schemeClr val="bg1">
                    <a:lumMod val="50000"/>
                  </a:schemeClr>
                </a:solidFill>
                <a:latin typeface="方正细谭黑简体" panose="02000000000000000000" pitchFamily="2" charset="-122"/>
                <a:ea typeface="方正细谭黑简体" panose="02000000000000000000" pitchFamily="2" charset="-122"/>
                <a:cs typeface="+mn-ea"/>
                <a:sym typeface="Arial" panose="020B0604020202020204" pitchFamily="34" charset="0"/>
              </a:rPr>
              <a:t>添加相关标题文字添加相关标题文字相关标题文字</a:t>
            </a:r>
            <a:endParaRPr lang="en-US" altLang="zh-CN" sz="1200" noProof="1">
              <a:solidFill>
                <a:schemeClr val="bg1">
                  <a:lumMod val="50000"/>
                </a:schemeClr>
              </a:solidFill>
              <a:latin typeface="方正细谭黑简体" panose="02000000000000000000" pitchFamily="2" charset="-122"/>
              <a:ea typeface="方正细谭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id="{DFC6A7CC-D206-49D9-9C09-9ADFCB90B472}"/>
              </a:ext>
            </a:extLst>
          </p:cNvPr>
          <p:cNvSpPr txBox="1"/>
          <p:nvPr/>
        </p:nvSpPr>
        <p:spPr>
          <a:xfrm>
            <a:off x="4942789" y="3853188"/>
            <a:ext cx="3743332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  <a:defRPr/>
            </a:pPr>
            <a:r>
              <a:rPr lang="zh-CN" altLang="en-US" sz="1200" noProof="1">
                <a:solidFill>
                  <a:schemeClr val="bg1">
                    <a:lumMod val="50000"/>
                  </a:schemeClr>
                </a:solidFill>
                <a:latin typeface="方正细谭黑简体" panose="02000000000000000000" pitchFamily="2" charset="-122"/>
                <a:ea typeface="方正细谭黑简体" panose="02000000000000000000" pitchFamily="2" charset="-122"/>
                <a:cs typeface="+mn-ea"/>
                <a:sym typeface="Arial" panose="020B0604020202020204" pitchFamily="34" charset="0"/>
              </a:rPr>
              <a:t>添加相关标题文字添加相关标题文字相关标题文字</a:t>
            </a:r>
            <a:endParaRPr lang="en-US" altLang="zh-CN" sz="1200" noProof="1">
              <a:solidFill>
                <a:schemeClr val="bg1">
                  <a:lumMod val="50000"/>
                </a:schemeClr>
              </a:solidFill>
              <a:latin typeface="方正细谭黑简体" panose="02000000000000000000" pitchFamily="2" charset="-122"/>
              <a:ea typeface="方正细谭黑简体" panose="02000000000000000000" pitchFamily="2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1631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id="{F3A5B513-53EF-4889-B51C-F0AA32DEDBB0}"/>
              </a:ext>
            </a:extLst>
          </p:cNvPr>
          <p:cNvGrpSpPr/>
          <p:nvPr/>
        </p:nvGrpSpPr>
        <p:grpSpPr>
          <a:xfrm>
            <a:off x="0" y="0"/>
            <a:ext cx="12190413" cy="1181100"/>
            <a:chOff x="0" y="0"/>
            <a:chExt cx="12190413" cy="1181100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0AFA6600-CF8B-466D-ABCC-8740AD5E811E}"/>
                </a:ext>
              </a:extLst>
            </p:cNvPr>
            <p:cNvSpPr/>
            <p:nvPr/>
          </p:nvSpPr>
          <p:spPr>
            <a:xfrm>
              <a:off x="0" y="0"/>
              <a:ext cx="12190413" cy="1181100"/>
            </a:xfrm>
            <a:prstGeom prst="rect">
              <a:avLst/>
            </a:prstGeom>
            <a:solidFill>
              <a:srgbClr val="0086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TextBox 8">
              <a:extLst>
                <a:ext uri="{FF2B5EF4-FFF2-40B4-BE49-F238E27FC236}">
                  <a16:creationId xmlns:a16="http://schemas.microsoft.com/office/drawing/2014/main" id="{13DBA660-C22A-4E93-9E1C-33D2B617F9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57856" y="271311"/>
              <a:ext cx="3255323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加入标题描述</a:t>
              </a:r>
            </a:p>
          </p:txBody>
        </p:sp>
        <p:sp>
          <p:nvSpPr>
            <p:cNvPr id="8" name="TextBox 8">
              <a:extLst>
                <a:ext uri="{FF2B5EF4-FFF2-40B4-BE49-F238E27FC236}">
                  <a16:creationId xmlns:a16="http://schemas.microsoft.com/office/drawing/2014/main" id="{9B913B7B-01D2-4B04-A373-3570557D07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57857" y="750310"/>
              <a:ext cx="3255323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/>
            <a:p>
              <a:pPr algn="ctr" eaLnBrk="1" hangingPunct="1"/>
              <a:r>
                <a:rPr lang="en-US" altLang="zh-CN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id="{DAC56615-7510-4CAB-B27E-D73F41E854B2}"/>
              </a:ext>
            </a:extLst>
          </p:cNvPr>
          <p:cNvGrpSpPr/>
          <p:nvPr/>
        </p:nvGrpSpPr>
        <p:grpSpPr>
          <a:xfrm flipH="1">
            <a:off x="2040512" y="1983220"/>
            <a:ext cx="8109388" cy="4080776"/>
            <a:chOff x="894812" y="1055293"/>
            <a:chExt cx="6988122" cy="3516538"/>
          </a:xfrm>
        </p:grpSpPr>
        <p:sp>
          <p:nvSpPr>
            <p:cNvPr id="10" name="文本框 27">
              <a:extLst>
                <a:ext uri="{FF2B5EF4-FFF2-40B4-BE49-F238E27FC236}">
                  <a16:creationId xmlns:a16="http://schemas.microsoft.com/office/drawing/2014/main" id="{3C8E521F-576D-434E-9A8D-90AC7A6A6A71}"/>
                </a:ext>
              </a:extLst>
            </p:cNvPr>
            <p:cNvSpPr txBox="1"/>
            <p:nvPr/>
          </p:nvSpPr>
          <p:spPr>
            <a:xfrm>
              <a:off x="1210656" y="1369259"/>
              <a:ext cx="6672278" cy="680292"/>
            </a:xfrm>
            <a:prstGeom prst="rect">
              <a:avLst/>
            </a:prstGeom>
            <a:solidFill>
              <a:srgbClr val="008687"/>
            </a:solidFill>
            <a:ln w="12700">
              <a:solidFill>
                <a:schemeClr val="bg1">
                  <a:lumMod val="65000"/>
                </a:schemeClr>
              </a:solidFill>
            </a:ln>
          </p:spPr>
          <p:txBody>
            <a:bodyPr wrap="square" lIns="68580" tIns="34290" rIns="68580" bIns="34290" rtlCol="0">
              <a:spAutoFit/>
            </a:bodyPr>
            <a:lstStyle/>
            <a:p>
              <a:pPr indent="540000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  </a:r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A8D7311D-0B4E-432A-97F5-08D3E2A17070}"/>
                </a:ext>
              </a:extLst>
            </p:cNvPr>
            <p:cNvSpPr/>
            <p:nvPr/>
          </p:nvSpPr>
          <p:spPr bwMode="auto">
            <a:xfrm>
              <a:off x="894812" y="1055293"/>
              <a:ext cx="1447306" cy="318475"/>
            </a:xfrm>
            <a:prstGeom prst="rect">
              <a:avLst/>
            </a:prstGeom>
            <a:solidFill>
              <a:srgbClr val="008687"/>
            </a:solidFill>
            <a:ln>
              <a:noFill/>
            </a:ln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标题内容一</a:t>
              </a:r>
            </a:p>
          </p:txBody>
        </p:sp>
        <p:sp>
          <p:nvSpPr>
            <p:cNvPr id="12" name="文本框 15">
              <a:extLst>
                <a:ext uri="{FF2B5EF4-FFF2-40B4-BE49-F238E27FC236}">
                  <a16:creationId xmlns:a16="http://schemas.microsoft.com/office/drawing/2014/main" id="{513E2FA4-C17C-4680-B22D-05DABA94FA56}"/>
                </a:ext>
              </a:extLst>
            </p:cNvPr>
            <p:cNvSpPr txBox="1"/>
            <p:nvPr/>
          </p:nvSpPr>
          <p:spPr>
            <a:xfrm>
              <a:off x="1210656" y="2626631"/>
              <a:ext cx="6672278" cy="680292"/>
            </a:xfrm>
            <a:prstGeom prst="rect">
              <a:avLst/>
            </a:prstGeom>
            <a:solidFill>
              <a:srgbClr val="DE5193"/>
            </a:solidFill>
            <a:ln w="12700">
              <a:solidFill>
                <a:schemeClr val="bg1">
                  <a:lumMod val="65000"/>
                </a:schemeClr>
              </a:solidFill>
            </a:ln>
          </p:spPr>
          <p:txBody>
            <a:bodyPr wrap="square" lIns="68580" tIns="34290" rIns="68580" bIns="34290" rtlCol="0">
              <a:spAutoFit/>
            </a:bodyPr>
            <a:lstStyle/>
            <a:p>
              <a:pPr indent="540000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  </a: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5CF8D5FB-0010-47CD-A7F0-B99DBDC7D217}"/>
                </a:ext>
              </a:extLst>
            </p:cNvPr>
            <p:cNvSpPr/>
            <p:nvPr/>
          </p:nvSpPr>
          <p:spPr bwMode="auto">
            <a:xfrm>
              <a:off x="894812" y="2312665"/>
              <a:ext cx="1447306" cy="318475"/>
            </a:xfrm>
            <a:prstGeom prst="rect">
              <a:avLst/>
            </a:prstGeom>
            <a:solidFill>
              <a:srgbClr val="DE5193"/>
            </a:solidFill>
            <a:ln>
              <a:noFill/>
            </a:ln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标题内容二</a:t>
              </a:r>
            </a:p>
          </p:txBody>
        </p:sp>
        <p:sp>
          <p:nvSpPr>
            <p:cNvPr id="14" name="文本框 24">
              <a:extLst>
                <a:ext uri="{FF2B5EF4-FFF2-40B4-BE49-F238E27FC236}">
                  <a16:creationId xmlns:a16="http://schemas.microsoft.com/office/drawing/2014/main" id="{65ED7FFC-AF12-418A-A09E-F3C5D8614759}"/>
                </a:ext>
              </a:extLst>
            </p:cNvPr>
            <p:cNvSpPr txBox="1"/>
            <p:nvPr/>
          </p:nvSpPr>
          <p:spPr>
            <a:xfrm>
              <a:off x="1210656" y="3891539"/>
              <a:ext cx="6672278" cy="680292"/>
            </a:xfrm>
            <a:prstGeom prst="rect">
              <a:avLst/>
            </a:prstGeom>
            <a:solidFill>
              <a:srgbClr val="008687"/>
            </a:solidFill>
            <a:ln w="12700">
              <a:solidFill>
                <a:schemeClr val="bg1">
                  <a:lumMod val="65000"/>
                </a:schemeClr>
              </a:solidFill>
            </a:ln>
          </p:spPr>
          <p:txBody>
            <a:bodyPr wrap="square" lIns="68580" tIns="34290" rIns="68580" bIns="34290" rtlCol="0">
              <a:spAutoFit/>
            </a:bodyPr>
            <a:lstStyle/>
            <a:p>
              <a:pPr indent="540000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  </a:r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C34C9F34-65B8-4A16-B585-707B45E97E5E}"/>
                </a:ext>
              </a:extLst>
            </p:cNvPr>
            <p:cNvSpPr/>
            <p:nvPr/>
          </p:nvSpPr>
          <p:spPr bwMode="auto">
            <a:xfrm>
              <a:off x="894812" y="3570037"/>
              <a:ext cx="1447306" cy="318475"/>
            </a:xfrm>
            <a:prstGeom prst="rect">
              <a:avLst/>
            </a:prstGeom>
            <a:solidFill>
              <a:srgbClr val="008687"/>
            </a:solidFill>
            <a:ln>
              <a:noFill/>
            </a:ln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标题内容三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13290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id="{F3A5B513-53EF-4889-B51C-F0AA32DEDBB0}"/>
              </a:ext>
            </a:extLst>
          </p:cNvPr>
          <p:cNvGrpSpPr/>
          <p:nvPr/>
        </p:nvGrpSpPr>
        <p:grpSpPr>
          <a:xfrm>
            <a:off x="0" y="0"/>
            <a:ext cx="12190413" cy="1181100"/>
            <a:chOff x="0" y="0"/>
            <a:chExt cx="12190413" cy="1181100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0AFA6600-CF8B-466D-ABCC-8740AD5E811E}"/>
                </a:ext>
              </a:extLst>
            </p:cNvPr>
            <p:cNvSpPr/>
            <p:nvPr/>
          </p:nvSpPr>
          <p:spPr>
            <a:xfrm>
              <a:off x="0" y="0"/>
              <a:ext cx="12190413" cy="1181100"/>
            </a:xfrm>
            <a:prstGeom prst="rect">
              <a:avLst/>
            </a:prstGeom>
            <a:solidFill>
              <a:srgbClr val="0086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TextBox 8">
              <a:extLst>
                <a:ext uri="{FF2B5EF4-FFF2-40B4-BE49-F238E27FC236}">
                  <a16:creationId xmlns:a16="http://schemas.microsoft.com/office/drawing/2014/main" id="{13DBA660-C22A-4E93-9E1C-33D2B617F9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57856" y="271311"/>
              <a:ext cx="3255323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加入标题描述</a:t>
              </a:r>
            </a:p>
          </p:txBody>
        </p:sp>
        <p:sp>
          <p:nvSpPr>
            <p:cNvPr id="8" name="TextBox 8">
              <a:extLst>
                <a:ext uri="{FF2B5EF4-FFF2-40B4-BE49-F238E27FC236}">
                  <a16:creationId xmlns:a16="http://schemas.microsoft.com/office/drawing/2014/main" id="{9B913B7B-01D2-4B04-A373-3570557D07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57857" y="750310"/>
              <a:ext cx="3255323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/>
            <a:p>
              <a:pPr algn="ctr" eaLnBrk="1" hangingPunct="1"/>
              <a:r>
                <a:rPr lang="en-US" altLang="zh-CN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id="{6E55551B-0045-41FB-B925-9D5C9E08B598}"/>
              </a:ext>
            </a:extLst>
          </p:cNvPr>
          <p:cNvGrpSpPr/>
          <p:nvPr/>
        </p:nvGrpSpPr>
        <p:grpSpPr>
          <a:xfrm>
            <a:off x="1117073" y="1640114"/>
            <a:ext cx="9805454" cy="4749072"/>
            <a:chOff x="2207108" y="2041420"/>
            <a:chExt cx="7924712" cy="3838174"/>
          </a:xfrm>
        </p:grpSpPr>
        <p:sp>
          <p:nvSpPr>
            <p:cNvPr id="10" name="Freeform 11">
              <a:extLst>
                <a:ext uri="{FF2B5EF4-FFF2-40B4-BE49-F238E27FC236}">
                  <a16:creationId xmlns:a16="http://schemas.microsoft.com/office/drawing/2014/main" id="{9DB7534D-152E-41E9-A06E-357374C0D6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6380" y="2343835"/>
              <a:ext cx="1015141" cy="1441107"/>
            </a:xfrm>
            <a:custGeom>
              <a:avLst/>
              <a:gdLst>
                <a:gd name="T0" fmla="*/ 58 w 370"/>
                <a:gd name="T1" fmla="*/ 207 h 526"/>
                <a:gd name="T2" fmla="*/ 184 w 370"/>
                <a:gd name="T3" fmla="*/ 6 h 526"/>
                <a:gd name="T4" fmla="*/ 184 w 370"/>
                <a:gd name="T5" fmla="*/ 0 h 526"/>
                <a:gd name="T6" fmla="*/ 186 w 370"/>
                <a:gd name="T7" fmla="*/ 3 h 526"/>
                <a:gd name="T8" fmla="*/ 187 w 370"/>
                <a:gd name="T9" fmla="*/ 0 h 526"/>
                <a:gd name="T10" fmla="*/ 187 w 370"/>
                <a:gd name="T11" fmla="*/ 6 h 526"/>
                <a:gd name="T12" fmla="*/ 317 w 370"/>
                <a:gd name="T13" fmla="*/ 212 h 526"/>
                <a:gd name="T14" fmla="*/ 342 w 370"/>
                <a:gd name="T15" fmla="*/ 243 h 526"/>
                <a:gd name="T16" fmla="*/ 346 w 370"/>
                <a:gd name="T17" fmla="*/ 248 h 526"/>
                <a:gd name="T18" fmla="*/ 345 w 370"/>
                <a:gd name="T19" fmla="*/ 249 h 526"/>
                <a:gd name="T20" fmla="*/ 370 w 370"/>
                <a:gd name="T21" fmla="*/ 341 h 526"/>
                <a:gd name="T22" fmla="*/ 185 w 370"/>
                <a:gd name="T23" fmla="*/ 526 h 526"/>
                <a:gd name="T24" fmla="*/ 0 w 370"/>
                <a:gd name="T25" fmla="*/ 341 h 526"/>
                <a:gd name="T26" fmla="*/ 58 w 370"/>
                <a:gd name="T27" fmla="*/ 207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0" h="526">
                  <a:moveTo>
                    <a:pt x="58" y="207"/>
                  </a:moveTo>
                  <a:cubicBezTo>
                    <a:pt x="134" y="107"/>
                    <a:pt x="174" y="28"/>
                    <a:pt x="184" y="6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184" y="0"/>
                    <a:pt x="185" y="1"/>
                    <a:pt x="186" y="3"/>
                  </a:cubicBezTo>
                  <a:cubicBezTo>
                    <a:pt x="187" y="1"/>
                    <a:pt x="187" y="0"/>
                    <a:pt x="187" y="0"/>
                  </a:cubicBezTo>
                  <a:cubicBezTo>
                    <a:pt x="187" y="6"/>
                    <a:pt x="187" y="6"/>
                    <a:pt x="187" y="6"/>
                  </a:cubicBezTo>
                  <a:cubicBezTo>
                    <a:pt x="198" y="28"/>
                    <a:pt x="239" y="110"/>
                    <a:pt x="317" y="212"/>
                  </a:cubicBezTo>
                  <a:cubicBezTo>
                    <a:pt x="327" y="221"/>
                    <a:pt x="335" y="232"/>
                    <a:pt x="342" y="243"/>
                  </a:cubicBezTo>
                  <a:cubicBezTo>
                    <a:pt x="343" y="245"/>
                    <a:pt x="344" y="246"/>
                    <a:pt x="346" y="248"/>
                  </a:cubicBezTo>
                  <a:cubicBezTo>
                    <a:pt x="345" y="249"/>
                    <a:pt x="345" y="249"/>
                    <a:pt x="345" y="249"/>
                  </a:cubicBezTo>
                  <a:cubicBezTo>
                    <a:pt x="361" y="276"/>
                    <a:pt x="370" y="307"/>
                    <a:pt x="370" y="341"/>
                  </a:cubicBezTo>
                  <a:cubicBezTo>
                    <a:pt x="370" y="443"/>
                    <a:pt x="287" y="526"/>
                    <a:pt x="185" y="526"/>
                  </a:cubicBezTo>
                  <a:cubicBezTo>
                    <a:pt x="83" y="526"/>
                    <a:pt x="0" y="443"/>
                    <a:pt x="0" y="341"/>
                  </a:cubicBezTo>
                  <a:cubicBezTo>
                    <a:pt x="0" y="288"/>
                    <a:pt x="22" y="240"/>
                    <a:pt x="58" y="207"/>
                  </a:cubicBezTo>
                  <a:close/>
                </a:path>
              </a:pathLst>
            </a:custGeom>
            <a:solidFill>
              <a:srgbClr val="DE51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467E665F-15A4-4421-BBA3-A0FA30D0DC9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6379" y="4123335"/>
              <a:ext cx="1015141" cy="1441107"/>
            </a:xfrm>
            <a:custGeom>
              <a:avLst/>
              <a:gdLst>
                <a:gd name="T0" fmla="*/ 58 w 370"/>
                <a:gd name="T1" fmla="*/ 207 h 526"/>
                <a:gd name="T2" fmla="*/ 184 w 370"/>
                <a:gd name="T3" fmla="*/ 6 h 526"/>
                <a:gd name="T4" fmla="*/ 184 w 370"/>
                <a:gd name="T5" fmla="*/ 0 h 526"/>
                <a:gd name="T6" fmla="*/ 186 w 370"/>
                <a:gd name="T7" fmla="*/ 3 h 526"/>
                <a:gd name="T8" fmla="*/ 187 w 370"/>
                <a:gd name="T9" fmla="*/ 0 h 526"/>
                <a:gd name="T10" fmla="*/ 187 w 370"/>
                <a:gd name="T11" fmla="*/ 6 h 526"/>
                <a:gd name="T12" fmla="*/ 317 w 370"/>
                <a:gd name="T13" fmla="*/ 212 h 526"/>
                <a:gd name="T14" fmla="*/ 342 w 370"/>
                <a:gd name="T15" fmla="*/ 243 h 526"/>
                <a:gd name="T16" fmla="*/ 346 w 370"/>
                <a:gd name="T17" fmla="*/ 248 h 526"/>
                <a:gd name="T18" fmla="*/ 345 w 370"/>
                <a:gd name="T19" fmla="*/ 249 h 526"/>
                <a:gd name="T20" fmla="*/ 370 w 370"/>
                <a:gd name="T21" fmla="*/ 341 h 526"/>
                <a:gd name="T22" fmla="*/ 185 w 370"/>
                <a:gd name="T23" fmla="*/ 526 h 526"/>
                <a:gd name="T24" fmla="*/ 0 w 370"/>
                <a:gd name="T25" fmla="*/ 341 h 526"/>
                <a:gd name="T26" fmla="*/ 58 w 370"/>
                <a:gd name="T27" fmla="*/ 207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0" h="526">
                  <a:moveTo>
                    <a:pt x="58" y="207"/>
                  </a:moveTo>
                  <a:cubicBezTo>
                    <a:pt x="134" y="107"/>
                    <a:pt x="174" y="28"/>
                    <a:pt x="184" y="6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184" y="0"/>
                    <a:pt x="185" y="1"/>
                    <a:pt x="186" y="3"/>
                  </a:cubicBezTo>
                  <a:cubicBezTo>
                    <a:pt x="187" y="1"/>
                    <a:pt x="187" y="0"/>
                    <a:pt x="187" y="0"/>
                  </a:cubicBezTo>
                  <a:cubicBezTo>
                    <a:pt x="187" y="6"/>
                    <a:pt x="187" y="6"/>
                    <a:pt x="187" y="6"/>
                  </a:cubicBezTo>
                  <a:cubicBezTo>
                    <a:pt x="198" y="28"/>
                    <a:pt x="239" y="110"/>
                    <a:pt x="317" y="212"/>
                  </a:cubicBezTo>
                  <a:cubicBezTo>
                    <a:pt x="327" y="221"/>
                    <a:pt x="335" y="232"/>
                    <a:pt x="342" y="243"/>
                  </a:cubicBezTo>
                  <a:cubicBezTo>
                    <a:pt x="343" y="245"/>
                    <a:pt x="344" y="246"/>
                    <a:pt x="346" y="248"/>
                  </a:cubicBezTo>
                  <a:cubicBezTo>
                    <a:pt x="345" y="249"/>
                    <a:pt x="345" y="249"/>
                    <a:pt x="345" y="249"/>
                  </a:cubicBezTo>
                  <a:cubicBezTo>
                    <a:pt x="361" y="276"/>
                    <a:pt x="370" y="307"/>
                    <a:pt x="370" y="341"/>
                  </a:cubicBezTo>
                  <a:cubicBezTo>
                    <a:pt x="370" y="443"/>
                    <a:pt x="287" y="526"/>
                    <a:pt x="185" y="526"/>
                  </a:cubicBezTo>
                  <a:cubicBezTo>
                    <a:pt x="83" y="526"/>
                    <a:pt x="0" y="443"/>
                    <a:pt x="0" y="341"/>
                  </a:cubicBezTo>
                  <a:cubicBezTo>
                    <a:pt x="0" y="288"/>
                    <a:pt x="22" y="240"/>
                    <a:pt x="58" y="207"/>
                  </a:cubicBezTo>
                  <a:close/>
                </a:path>
              </a:pathLst>
            </a:custGeom>
            <a:solidFill>
              <a:srgbClr val="DE51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5F5D06FB-EFA5-475A-8F04-90D2ED1A4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3753" y="3349471"/>
              <a:ext cx="1015141" cy="1441107"/>
            </a:xfrm>
            <a:custGeom>
              <a:avLst/>
              <a:gdLst>
                <a:gd name="T0" fmla="*/ 58 w 370"/>
                <a:gd name="T1" fmla="*/ 207 h 526"/>
                <a:gd name="T2" fmla="*/ 184 w 370"/>
                <a:gd name="T3" fmla="*/ 6 h 526"/>
                <a:gd name="T4" fmla="*/ 184 w 370"/>
                <a:gd name="T5" fmla="*/ 0 h 526"/>
                <a:gd name="T6" fmla="*/ 186 w 370"/>
                <a:gd name="T7" fmla="*/ 3 h 526"/>
                <a:gd name="T8" fmla="*/ 187 w 370"/>
                <a:gd name="T9" fmla="*/ 0 h 526"/>
                <a:gd name="T10" fmla="*/ 187 w 370"/>
                <a:gd name="T11" fmla="*/ 6 h 526"/>
                <a:gd name="T12" fmla="*/ 317 w 370"/>
                <a:gd name="T13" fmla="*/ 212 h 526"/>
                <a:gd name="T14" fmla="*/ 342 w 370"/>
                <a:gd name="T15" fmla="*/ 243 h 526"/>
                <a:gd name="T16" fmla="*/ 346 w 370"/>
                <a:gd name="T17" fmla="*/ 248 h 526"/>
                <a:gd name="T18" fmla="*/ 345 w 370"/>
                <a:gd name="T19" fmla="*/ 249 h 526"/>
                <a:gd name="T20" fmla="*/ 370 w 370"/>
                <a:gd name="T21" fmla="*/ 341 h 526"/>
                <a:gd name="T22" fmla="*/ 185 w 370"/>
                <a:gd name="T23" fmla="*/ 526 h 526"/>
                <a:gd name="T24" fmla="*/ 0 w 370"/>
                <a:gd name="T25" fmla="*/ 341 h 526"/>
                <a:gd name="T26" fmla="*/ 58 w 370"/>
                <a:gd name="T27" fmla="*/ 207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0" h="526">
                  <a:moveTo>
                    <a:pt x="58" y="207"/>
                  </a:moveTo>
                  <a:cubicBezTo>
                    <a:pt x="134" y="107"/>
                    <a:pt x="174" y="28"/>
                    <a:pt x="184" y="6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184" y="0"/>
                    <a:pt x="185" y="1"/>
                    <a:pt x="186" y="3"/>
                  </a:cubicBezTo>
                  <a:cubicBezTo>
                    <a:pt x="187" y="1"/>
                    <a:pt x="187" y="0"/>
                    <a:pt x="187" y="0"/>
                  </a:cubicBezTo>
                  <a:cubicBezTo>
                    <a:pt x="187" y="6"/>
                    <a:pt x="187" y="6"/>
                    <a:pt x="187" y="6"/>
                  </a:cubicBezTo>
                  <a:cubicBezTo>
                    <a:pt x="198" y="28"/>
                    <a:pt x="239" y="110"/>
                    <a:pt x="317" y="212"/>
                  </a:cubicBezTo>
                  <a:cubicBezTo>
                    <a:pt x="327" y="221"/>
                    <a:pt x="335" y="232"/>
                    <a:pt x="342" y="243"/>
                  </a:cubicBezTo>
                  <a:cubicBezTo>
                    <a:pt x="343" y="245"/>
                    <a:pt x="344" y="246"/>
                    <a:pt x="346" y="248"/>
                  </a:cubicBezTo>
                  <a:cubicBezTo>
                    <a:pt x="345" y="249"/>
                    <a:pt x="345" y="249"/>
                    <a:pt x="345" y="249"/>
                  </a:cubicBezTo>
                  <a:cubicBezTo>
                    <a:pt x="361" y="276"/>
                    <a:pt x="370" y="307"/>
                    <a:pt x="370" y="341"/>
                  </a:cubicBezTo>
                  <a:cubicBezTo>
                    <a:pt x="370" y="443"/>
                    <a:pt x="287" y="526"/>
                    <a:pt x="185" y="526"/>
                  </a:cubicBezTo>
                  <a:cubicBezTo>
                    <a:pt x="83" y="526"/>
                    <a:pt x="0" y="443"/>
                    <a:pt x="0" y="341"/>
                  </a:cubicBezTo>
                  <a:cubicBezTo>
                    <a:pt x="0" y="288"/>
                    <a:pt x="22" y="240"/>
                    <a:pt x="58" y="207"/>
                  </a:cubicBezTo>
                  <a:close/>
                </a:path>
              </a:pathLst>
            </a:custGeom>
            <a:solidFill>
              <a:srgbClr val="0086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3" name="Freeform 11">
              <a:extLst>
                <a:ext uri="{FF2B5EF4-FFF2-40B4-BE49-F238E27FC236}">
                  <a16:creationId xmlns:a16="http://schemas.microsoft.com/office/drawing/2014/main" id="{6E505072-BE08-491E-B09B-B81BABFC3D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9005" y="3349470"/>
              <a:ext cx="1015141" cy="1441107"/>
            </a:xfrm>
            <a:custGeom>
              <a:avLst/>
              <a:gdLst>
                <a:gd name="T0" fmla="*/ 58 w 370"/>
                <a:gd name="T1" fmla="*/ 207 h 526"/>
                <a:gd name="T2" fmla="*/ 184 w 370"/>
                <a:gd name="T3" fmla="*/ 6 h 526"/>
                <a:gd name="T4" fmla="*/ 184 w 370"/>
                <a:gd name="T5" fmla="*/ 0 h 526"/>
                <a:gd name="T6" fmla="*/ 186 w 370"/>
                <a:gd name="T7" fmla="*/ 3 h 526"/>
                <a:gd name="T8" fmla="*/ 187 w 370"/>
                <a:gd name="T9" fmla="*/ 0 h 526"/>
                <a:gd name="T10" fmla="*/ 187 w 370"/>
                <a:gd name="T11" fmla="*/ 6 h 526"/>
                <a:gd name="T12" fmla="*/ 317 w 370"/>
                <a:gd name="T13" fmla="*/ 212 h 526"/>
                <a:gd name="T14" fmla="*/ 342 w 370"/>
                <a:gd name="T15" fmla="*/ 243 h 526"/>
                <a:gd name="T16" fmla="*/ 346 w 370"/>
                <a:gd name="T17" fmla="*/ 248 h 526"/>
                <a:gd name="T18" fmla="*/ 345 w 370"/>
                <a:gd name="T19" fmla="*/ 249 h 526"/>
                <a:gd name="T20" fmla="*/ 370 w 370"/>
                <a:gd name="T21" fmla="*/ 341 h 526"/>
                <a:gd name="T22" fmla="*/ 185 w 370"/>
                <a:gd name="T23" fmla="*/ 526 h 526"/>
                <a:gd name="T24" fmla="*/ 0 w 370"/>
                <a:gd name="T25" fmla="*/ 341 h 526"/>
                <a:gd name="T26" fmla="*/ 58 w 370"/>
                <a:gd name="T27" fmla="*/ 207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0" h="526">
                  <a:moveTo>
                    <a:pt x="58" y="207"/>
                  </a:moveTo>
                  <a:cubicBezTo>
                    <a:pt x="134" y="107"/>
                    <a:pt x="174" y="28"/>
                    <a:pt x="184" y="6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184" y="0"/>
                    <a:pt x="185" y="1"/>
                    <a:pt x="186" y="3"/>
                  </a:cubicBezTo>
                  <a:cubicBezTo>
                    <a:pt x="187" y="1"/>
                    <a:pt x="187" y="0"/>
                    <a:pt x="187" y="0"/>
                  </a:cubicBezTo>
                  <a:cubicBezTo>
                    <a:pt x="187" y="6"/>
                    <a:pt x="187" y="6"/>
                    <a:pt x="187" y="6"/>
                  </a:cubicBezTo>
                  <a:cubicBezTo>
                    <a:pt x="198" y="28"/>
                    <a:pt x="239" y="110"/>
                    <a:pt x="317" y="212"/>
                  </a:cubicBezTo>
                  <a:cubicBezTo>
                    <a:pt x="327" y="221"/>
                    <a:pt x="335" y="232"/>
                    <a:pt x="342" y="243"/>
                  </a:cubicBezTo>
                  <a:cubicBezTo>
                    <a:pt x="343" y="245"/>
                    <a:pt x="344" y="246"/>
                    <a:pt x="346" y="248"/>
                  </a:cubicBezTo>
                  <a:cubicBezTo>
                    <a:pt x="345" y="249"/>
                    <a:pt x="345" y="249"/>
                    <a:pt x="345" y="249"/>
                  </a:cubicBezTo>
                  <a:cubicBezTo>
                    <a:pt x="361" y="276"/>
                    <a:pt x="370" y="307"/>
                    <a:pt x="370" y="341"/>
                  </a:cubicBezTo>
                  <a:cubicBezTo>
                    <a:pt x="370" y="443"/>
                    <a:pt x="287" y="526"/>
                    <a:pt x="185" y="526"/>
                  </a:cubicBezTo>
                  <a:cubicBezTo>
                    <a:pt x="83" y="526"/>
                    <a:pt x="0" y="443"/>
                    <a:pt x="0" y="341"/>
                  </a:cubicBezTo>
                  <a:cubicBezTo>
                    <a:pt x="0" y="288"/>
                    <a:pt x="22" y="240"/>
                    <a:pt x="58" y="207"/>
                  </a:cubicBezTo>
                  <a:close/>
                </a:path>
              </a:pathLst>
            </a:custGeom>
            <a:solidFill>
              <a:srgbClr val="0086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latin typeface="Agency FB" panose="020B0503020202020204" pitchFamily="34" charset="0"/>
              </a:endParaRPr>
            </a:p>
          </p:txBody>
        </p:sp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id="{41DEB5B7-2B88-4DA5-A6BA-4C02E0170A25}"/>
                </a:ext>
              </a:extLst>
            </p:cNvPr>
            <p:cNvGrpSpPr/>
            <p:nvPr/>
          </p:nvGrpSpPr>
          <p:grpSpPr>
            <a:xfrm>
              <a:off x="7004450" y="5166485"/>
              <a:ext cx="2486420" cy="713109"/>
              <a:chOff x="8548025" y="1459078"/>
              <a:chExt cx="2486420" cy="713109"/>
            </a:xfrm>
          </p:grpSpPr>
          <p:sp>
            <p:nvSpPr>
              <p:cNvPr id="28" name="矩形 27">
                <a:extLst>
                  <a:ext uri="{FF2B5EF4-FFF2-40B4-BE49-F238E27FC236}">
                    <a16:creationId xmlns:a16="http://schemas.microsoft.com/office/drawing/2014/main" id="{5AA3748E-22F3-4519-82E5-8D44E87AFDCF}"/>
                  </a:ext>
                </a:extLst>
              </p:cNvPr>
              <p:cNvSpPr/>
              <p:nvPr/>
            </p:nvSpPr>
            <p:spPr>
              <a:xfrm>
                <a:off x="8548025" y="1766855"/>
                <a:ext cx="2486420" cy="405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solidFill>
                      <a:schemeClr val="bg1">
                        <a:lumMod val="50000"/>
                      </a:schemeClr>
                    </a:solidFill>
                    <a:latin typeface="Agency FB" panose="020B0503020202020204" pitchFamily="34" charset="0"/>
                    <a:ea typeface="Dotum" panose="020B0600000101010101" pitchFamily="34" charset="-127"/>
                    <a:cs typeface="Segoe UI Semilight" panose="020B0402040204020203" pitchFamily="34" charset="0"/>
                  </a:rPr>
                  <a:t>IF YOU WERE A TEARDROP </a:t>
                </a:r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latin typeface="Agency FB" panose="020B0503020202020204" pitchFamily="34" charset="0"/>
                    <a:ea typeface="Dotum" panose="020B0600000101010101" pitchFamily="34" charset="-127"/>
                    <a:cs typeface="Segoe UI Semilight" panose="020B0402040204020203" pitchFamily="34" charset="0"/>
                  </a:rPr>
                  <a:t>，</a:t>
                </a:r>
                <a:r>
                  <a:rPr lang="en-US" altLang="zh-CN" sz="1200" dirty="0">
                    <a:solidFill>
                      <a:schemeClr val="bg1">
                        <a:lumMod val="50000"/>
                      </a:schemeClr>
                    </a:solidFill>
                    <a:latin typeface="Agency FB" panose="020B0503020202020204" pitchFamily="34" charset="0"/>
                    <a:ea typeface="Dotum" panose="020B0600000101010101" pitchFamily="34" charset="-127"/>
                    <a:cs typeface="Segoe UI Semilight" panose="020B0402040204020203" pitchFamily="34" charset="0"/>
                  </a:rPr>
                  <a:t>IN MY EYE,  FOR FEAR OF LOSING YOU</a:t>
                </a:r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latin typeface="Agency FB" panose="020B0503020202020204" pitchFamily="34" charset="0"/>
                    <a:ea typeface="Dotum" panose="020B0600000101010101" pitchFamily="34" charset="-127"/>
                    <a:cs typeface="Segoe UI Semilight" panose="020B0402040204020203" pitchFamily="34" charset="0"/>
                  </a:rPr>
                  <a:t>，</a:t>
                </a:r>
                <a:r>
                  <a:rPr lang="en-US" altLang="zh-CN" sz="1200" dirty="0">
                    <a:solidFill>
                      <a:schemeClr val="bg1">
                        <a:lumMod val="50000"/>
                      </a:schemeClr>
                    </a:solidFill>
                    <a:latin typeface="Agency FB" panose="020B0503020202020204" pitchFamily="34" charset="0"/>
                    <a:ea typeface="Dotum" panose="020B0600000101010101" pitchFamily="34" charset="-127"/>
                    <a:cs typeface="Segoe UI Semilight" panose="020B0402040204020203" pitchFamily="34" charset="0"/>
                  </a:rPr>
                  <a:t>I  WOULD NEVER CRY</a:t>
                </a:r>
                <a:endPara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Agency FB" panose="020B0503020202020204" pitchFamily="34" charset="0"/>
                  <a:ea typeface="Dotum" panose="020B0600000101010101" pitchFamily="34" charset="-127"/>
                  <a:cs typeface="Segoe UI Semilight" panose="020B0402040204020203" pitchFamily="34" charset="0"/>
                </a:endParaRPr>
              </a:p>
            </p:txBody>
          </p:sp>
          <p:sp>
            <p:nvSpPr>
              <p:cNvPr id="29" name="矩形 28">
                <a:extLst>
                  <a:ext uri="{FF2B5EF4-FFF2-40B4-BE49-F238E27FC236}">
                    <a16:creationId xmlns:a16="http://schemas.microsoft.com/office/drawing/2014/main" id="{B0AA2D45-3D3B-4B98-B984-310EAA02E36E}"/>
                  </a:ext>
                </a:extLst>
              </p:cNvPr>
              <p:cNvSpPr/>
              <p:nvPr/>
            </p:nvSpPr>
            <p:spPr>
              <a:xfrm>
                <a:off x="8548025" y="1459078"/>
                <a:ext cx="1356208" cy="2702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400" b="1" dirty="0">
                    <a:solidFill>
                      <a:schemeClr val="bg1">
                        <a:lumMod val="50000"/>
                      </a:schemeClr>
                    </a:solidFill>
                    <a:latin typeface="Agency FB" panose="020B0503020202020204" pitchFamily="34" charset="0"/>
                    <a:ea typeface="Dotum" panose="020B0600000101010101" pitchFamily="34" charset="-127"/>
                    <a:cs typeface="Segoe UI Semilight" panose="020B0402040204020203" pitchFamily="34" charset="0"/>
                  </a:rPr>
                  <a:t>YOUR TITLE HERE</a:t>
                </a:r>
                <a:endParaRPr lang="zh-CN" altLang="en-US" sz="1400" b="1" dirty="0">
                  <a:solidFill>
                    <a:schemeClr val="bg1">
                      <a:lumMod val="50000"/>
                    </a:schemeClr>
                  </a:solidFill>
                  <a:latin typeface="Agency FB" panose="020B0503020202020204" pitchFamily="34" charset="0"/>
                  <a:ea typeface="Dotum" panose="020B0600000101010101" pitchFamily="34" charset="-127"/>
                  <a:cs typeface="Segoe UI Semilight" panose="020B0402040204020203" pitchFamily="34" charset="0"/>
                </a:endParaRPr>
              </a:p>
            </p:txBody>
          </p:sp>
        </p:grpSp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id="{8AB1FDDE-F1F5-4842-80F5-F17D96B8C80D}"/>
                </a:ext>
              </a:extLst>
            </p:cNvPr>
            <p:cNvGrpSpPr/>
            <p:nvPr/>
          </p:nvGrpSpPr>
          <p:grpSpPr>
            <a:xfrm>
              <a:off x="2207108" y="3962144"/>
              <a:ext cx="2486420" cy="713109"/>
              <a:chOff x="8548025" y="1459078"/>
              <a:chExt cx="2486420" cy="713109"/>
            </a:xfrm>
          </p:grpSpPr>
          <p:sp>
            <p:nvSpPr>
              <p:cNvPr id="26" name="矩形 25">
                <a:extLst>
                  <a:ext uri="{FF2B5EF4-FFF2-40B4-BE49-F238E27FC236}">
                    <a16:creationId xmlns:a16="http://schemas.microsoft.com/office/drawing/2014/main" id="{56735FBA-779D-48D5-B051-FC2925A226AE}"/>
                  </a:ext>
                </a:extLst>
              </p:cNvPr>
              <p:cNvSpPr/>
              <p:nvPr/>
            </p:nvSpPr>
            <p:spPr>
              <a:xfrm>
                <a:off x="8548025" y="1766855"/>
                <a:ext cx="2486420" cy="405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altLang="zh-CN" sz="1200" dirty="0">
                    <a:solidFill>
                      <a:schemeClr val="bg1">
                        <a:lumMod val="50000"/>
                      </a:schemeClr>
                    </a:solidFill>
                    <a:latin typeface="Agency FB" panose="020B0503020202020204" pitchFamily="34" charset="0"/>
                    <a:ea typeface="Dotum" panose="020B0600000101010101" pitchFamily="34" charset="-127"/>
                    <a:cs typeface="Segoe UI Semilight" panose="020B0402040204020203" pitchFamily="34" charset="0"/>
                  </a:rPr>
                  <a:t>IF YOU WERE A TEARDROP </a:t>
                </a:r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latin typeface="Agency FB" panose="020B0503020202020204" pitchFamily="34" charset="0"/>
                    <a:ea typeface="Dotum" panose="020B0600000101010101" pitchFamily="34" charset="-127"/>
                    <a:cs typeface="Segoe UI Semilight" panose="020B0402040204020203" pitchFamily="34" charset="0"/>
                  </a:rPr>
                  <a:t>，</a:t>
                </a:r>
                <a:r>
                  <a:rPr lang="en-US" altLang="zh-CN" sz="1200" dirty="0">
                    <a:solidFill>
                      <a:schemeClr val="bg1">
                        <a:lumMod val="50000"/>
                      </a:schemeClr>
                    </a:solidFill>
                    <a:latin typeface="Agency FB" panose="020B0503020202020204" pitchFamily="34" charset="0"/>
                    <a:ea typeface="Dotum" panose="020B0600000101010101" pitchFamily="34" charset="-127"/>
                    <a:cs typeface="Segoe UI Semilight" panose="020B0402040204020203" pitchFamily="34" charset="0"/>
                  </a:rPr>
                  <a:t>IN MY EYE,  FOR FEAR OF LOSING YOU</a:t>
                </a:r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latin typeface="Agency FB" panose="020B0503020202020204" pitchFamily="34" charset="0"/>
                    <a:ea typeface="Dotum" panose="020B0600000101010101" pitchFamily="34" charset="-127"/>
                    <a:cs typeface="Segoe UI Semilight" panose="020B0402040204020203" pitchFamily="34" charset="0"/>
                  </a:rPr>
                  <a:t>，</a:t>
                </a:r>
                <a:r>
                  <a:rPr lang="en-US" altLang="zh-CN" sz="1200" dirty="0">
                    <a:solidFill>
                      <a:schemeClr val="bg1">
                        <a:lumMod val="50000"/>
                      </a:schemeClr>
                    </a:solidFill>
                    <a:latin typeface="Agency FB" panose="020B0503020202020204" pitchFamily="34" charset="0"/>
                    <a:ea typeface="Dotum" panose="020B0600000101010101" pitchFamily="34" charset="-127"/>
                    <a:cs typeface="Segoe UI Semilight" panose="020B0402040204020203" pitchFamily="34" charset="0"/>
                  </a:rPr>
                  <a:t>I  WOULD NEVER CRY</a:t>
                </a:r>
                <a:endPara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Agency FB" panose="020B0503020202020204" pitchFamily="34" charset="0"/>
                  <a:ea typeface="Dotum" panose="020B0600000101010101" pitchFamily="34" charset="-127"/>
                  <a:cs typeface="Segoe UI Semilight" panose="020B0402040204020203" pitchFamily="34" charset="0"/>
                </a:endParaRPr>
              </a:p>
            </p:txBody>
          </p:sp>
          <p:sp>
            <p:nvSpPr>
              <p:cNvPr id="27" name="矩形 26">
                <a:extLst>
                  <a:ext uri="{FF2B5EF4-FFF2-40B4-BE49-F238E27FC236}">
                    <a16:creationId xmlns:a16="http://schemas.microsoft.com/office/drawing/2014/main" id="{5394C91D-E9C2-4BB6-B0E4-75094B458471}"/>
                  </a:ext>
                </a:extLst>
              </p:cNvPr>
              <p:cNvSpPr/>
              <p:nvPr/>
            </p:nvSpPr>
            <p:spPr>
              <a:xfrm>
                <a:off x="9678237" y="1459078"/>
                <a:ext cx="1356208" cy="2702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altLang="zh-CN" sz="1400" b="1" dirty="0">
                    <a:solidFill>
                      <a:schemeClr val="bg1">
                        <a:lumMod val="50000"/>
                      </a:schemeClr>
                    </a:solidFill>
                    <a:latin typeface="Agency FB" panose="020B0503020202020204" pitchFamily="34" charset="0"/>
                    <a:ea typeface="Dotum" panose="020B0600000101010101" pitchFamily="34" charset="-127"/>
                    <a:cs typeface="Segoe UI Semilight" panose="020B0402040204020203" pitchFamily="34" charset="0"/>
                  </a:rPr>
                  <a:t>YOUR TITLE HERE</a:t>
                </a:r>
                <a:endParaRPr lang="zh-CN" altLang="en-US" sz="1400" b="1" dirty="0">
                  <a:solidFill>
                    <a:schemeClr val="bg1">
                      <a:lumMod val="50000"/>
                    </a:schemeClr>
                  </a:solidFill>
                  <a:latin typeface="Agency FB" panose="020B0503020202020204" pitchFamily="34" charset="0"/>
                  <a:ea typeface="Dotum" panose="020B0600000101010101" pitchFamily="34" charset="-127"/>
                  <a:cs typeface="Segoe UI Semilight" panose="020B0402040204020203" pitchFamily="34" charset="0"/>
                </a:endParaRPr>
              </a:p>
            </p:txBody>
          </p:sp>
        </p:grpSp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id="{51926C3A-4C49-4479-B7FA-DABE584E6C1D}"/>
                </a:ext>
              </a:extLst>
            </p:cNvPr>
            <p:cNvGrpSpPr/>
            <p:nvPr/>
          </p:nvGrpSpPr>
          <p:grpSpPr>
            <a:xfrm>
              <a:off x="7645400" y="2909792"/>
              <a:ext cx="2486420" cy="713109"/>
              <a:chOff x="8548025" y="1459078"/>
              <a:chExt cx="2486420" cy="713109"/>
            </a:xfrm>
          </p:grpSpPr>
          <p:sp>
            <p:nvSpPr>
              <p:cNvPr id="24" name="矩形 23">
                <a:extLst>
                  <a:ext uri="{FF2B5EF4-FFF2-40B4-BE49-F238E27FC236}">
                    <a16:creationId xmlns:a16="http://schemas.microsoft.com/office/drawing/2014/main" id="{33C5A0FB-EEEF-4157-B414-A3C2C6316B1D}"/>
                  </a:ext>
                </a:extLst>
              </p:cNvPr>
              <p:cNvSpPr/>
              <p:nvPr/>
            </p:nvSpPr>
            <p:spPr>
              <a:xfrm>
                <a:off x="8548025" y="1766855"/>
                <a:ext cx="2486420" cy="405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solidFill>
                      <a:schemeClr val="bg1">
                        <a:lumMod val="50000"/>
                      </a:schemeClr>
                    </a:solidFill>
                    <a:latin typeface="Agency FB" panose="020B0503020202020204" pitchFamily="34" charset="0"/>
                    <a:ea typeface="Dotum" panose="020B0600000101010101" pitchFamily="34" charset="-127"/>
                    <a:cs typeface="Segoe UI Semilight" panose="020B0402040204020203" pitchFamily="34" charset="0"/>
                  </a:rPr>
                  <a:t>IF YOU WERE A TEARDROP </a:t>
                </a:r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latin typeface="Agency FB" panose="020B0503020202020204" pitchFamily="34" charset="0"/>
                    <a:ea typeface="Dotum" panose="020B0600000101010101" pitchFamily="34" charset="-127"/>
                    <a:cs typeface="Segoe UI Semilight" panose="020B0402040204020203" pitchFamily="34" charset="0"/>
                  </a:rPr>
                  <a:t>，</a:t>
                </a:r>
                <a:r>
                  <a:rPr lang="en-US" altLang="zh-CN" sz="1200" dirty="0">
                    <a:solidFill>
                      <a:schemeClr val="bg1">
                        <a:lumMod val="50000"/>
                      </a:schemeClr>
                    </a:solidFill>
                    <a:latin typeface="Agency FB" panose="020B0503020202020204" pitchFamily="34" charset="0"/>
                    <a:ea typeface="Dotum" panose="020B0600000101010101" pitchFamily="34" charset="-127"/>
                    <a:cs typeface="Segoe UI Semilight" panose="020B0402040204020203" pitchFamily="34" charset="0"/>
                  </a:rPr>
                  <a:t>IN MY EYE,  FOR FEAR OF LOSING YOU</a:t>
                </a:r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latin typeface="Agency FB" panose="020B0503020202020204" pitchFamily="34" charset="0"/>
                    <a:ea typeface="Dotum" panose="020B0600000101010101" pitchFamily="34" charset="-127"/>
                    <a:cs typeface="Segoe UI Semilight" panose="020B0402040204020203" pitchFamily="34" charset="0"/>
                  </a:rPr>
                  <a:t>，</a:t>
                </a:r>
                <a:r>
                  <a:rPr lang="en-US" altLang="zh-CN" sz="1200" dirty="0">
                    <a:solidFill>
                      <a:schemeClr val="bg1">
                        <a:lumMod val="50000"/>
                      </a:schemeClr>
                    </a:solidFill>
                    <a:latin typeface="Agency FB" panose="020B0503020202020204" pitchFamily="34" charset="0"/>
                    <a:ea typeface="Dotum" panose="020B0600000101010101" pitchFamily="34" charset="-127"/>
                    <a:cs typeface="Segoe UI Semilight" panose="020B0402040204020203" pitchFamily="34" charset="0"/>
                  </a:rPr>
                  <a:t>I  WOULD NEVER CRY</a:t>
                </a:r>
                <a:endPara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Agency FB" panose="020B0503020202020204" pitchFamily="34" charset="0"/>
                  <a:ea typeface="Dotum" panose="020B0600000101010101" pitchFamily="34" charset="-127"/>
                  <a:cs typeface="Segoe UI Semilight" panose="020B0402040204020203" pitchFamily="34" charset="0"/>
                </a:endParaRPr>
              </a:p>
            </p:txBody>
          </p:sp>
          <p:sp>
            <p:nvSpPr>
              <p:cNvPr id="25" name="矩形 24">
                <a:extLst>
                  <a:ext uri="{FF2B5EF4-FFF2-40B4-BE49-F238E27FC236}">
                    <a16:creationId xmlns:a16="http://schemas.microsoft.com/office/drawing/2014/main" id="{376A5380-76FC-4D05-A430-743D588BD3EA}"/>
                  </a:ext>
                </a:extLst>
              </p:cNvPr>
              <p:cNvSpPr/>
              <p:nvPr/>
            </p:nvSpPr>
            <p:spPr>
              <a:xfrm>
                <a:off x="8548025" y="1459078"/>
                <a:ext cx="1356208" cy="2702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400" b="1" dirty="0">
                    <a:solidFill>
                      <a:schemeClr val="bg1">
                        <a:lumMod val="50000"/>
                      </a:schemeClr>
                    </a:solidFill>
                    <a:latin typeface="Agency FB" panose="020B0503020202020204" pitchFamily="34" charset="0"/>
                    <a:ea typeface="Dotum" panose="020B0600000101010101" pitchFamily="34" charset="-127"/>
                    <a:cs typeface="Segoe UI Semilight" panose="020B0402040204020203" pitchFamily="34" charset="0"/>
                  </a:rPr>
                  <a:t>YOUR TITLE HERE</a:t>
                </a:r>
                <a:endParaRPr lang="zh-CN" altLang="en-US" sz="1400" b="1" dirty="0">
                  <a:solidFill>
                    <a:schemeClr val="bg1">
                      <a:lumMod val="50000"/>
                    </a:schemeClr>
                  </a:solidFill>
                  <a:latin typeface="Agency FB" panose="020B0503020202020204" pitchFamily="34" charset="0"/>
                  <a:ea typeface="Dotum" panose="020B0600000101010101" pitchFamily="34" charset="-127"/>
                  <a:cs typeface="Segoe UI Semilight" panose="020B0402040204020203" pitchFamily="34" charset="0"/>
                </a:endParaRPr>
              </a:p>
            </p:txBody>
          </p:sp>
        </p:grpSp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id="{04430EC1-E64F-4210-8E39-D02BD5D5A54C}"/>
                </a:ext>
              </a:extLst>
            </p:cNvPr>
            <p:cNvGrpSpPr/>
            <p:nvPr/>
          </p:nvGrpSpPr>
          <p:grpSpPr>
            <a:xfrm>
              <a:off x="3355608" y="2041420"/>
              <a:ext cx="2486420" cy="713109"/>
              <a:chOff x="8548025" y="1459078"/>
              <a:chExt cx="2486420" cy="713109"/>
            </a:xfrm>
          </p:grpSpPr>
          <p:sp>
            <p:nvSpPr>
              <p:cNvPr id="22" name="矩形 21">
                <a:extLst>
                  <a:ext uri="{FF2B5EF4-FFF2-40B4-BE49-F238E27FC236}">
                    <a16:creationId xmlns:a16="http://schemas.microsoft.com/office/drawing/2014/main" id="{305E0A99-DA9E-420F-8817-794E98AEA6BD}"/>
                  </a:ext>
                </a:extLst>
              </p:cNvPr>
              <p:cNvSpPr/>
              <p:nvPr/>
            </p:nvSpPr>
            <p:spPr>
              <a:xfrm>
                <a:off x="8548025" y="1766855"/>
                <a:ext cx="2486420" cy="405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altLang="zh-CN" sz="1200" dirty="0">
                    <a:solidFill>
                      <a:schemeClr val="bg1">
                        <a:lumMod val="50000"/>
                      </a:schemeClr>
                    </a:solidFill>
                    <a:latin typeface="Agency FB" panose="020B0503020202020204" pitchFamily="34" charset="0"/>
                    <a:ea typeface="Dotum" panose="020B0600000101010101" pitchFamily="34" charset="-127"/>
                    <a:cs typeface="Segoe UI Semilight" panose="020B0402040204020203" pitchFamily="34" charset="0"/>
                  </a:rPr>
                  <a:t>IF YOU WERE A TEARDROP </a:t>
                </a:r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latin typeface="Agency FB" panose="020B0503020202020204" pitchFamily="34" charset="0"/>
                    <a:ea typeface="Dotum" panose="020B0600000101010101" pitchFamily="34" charset="-127"/>
                    <a:cs typeface="Segoe UI Semilight" panose="020B0402040204020203" pitchFamily="34" charset="0"/>
                  </a:rPr>
                  <a:t>，</a:t>
                </a:r>
                <a:r>
                  <a:rPr lang="en-US" altLang="zh-CN" sz="1200" dirty="0">
                    <a:solidFill>
                      <a:schemeClr val="bg1">
                        <a:lumMod val="50000"/>
                      </a:schemeClr>
                    </a:solidFill>
                    <a:latin typeface="Agency FB" panose="020B0503020202020204" pitchFamily="34" charset="0"/>
                    <a:ea typeface="Dotum" panose="020B0600000101010101" pitchFamily="34" charset="-127"/>
                    <a:cs typeface="Segoe UI Semilight" panose="020B0402040204020203" pitchFamily="34" charset="0"/>
                  </a:rPr>
                  <a:t>IN MY EYE,  FOR FEAR OF LOSING YOU</a:t>
                </a:r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latin typeface="Agency FB" panose="020B0503020202020204" pitchFamily="34" charset="0"/>
                    <a:ea typeface="Dotum" panose="020B0600000101010101" pitchFamily="34" charset="-127"/>
                    <a:cs typeface="Segoe UI Semilight" panose="020B0402040204020203" pitchFamily="34" charset="0"/>
                  </a:rPr>
                  <a:t>，</a:t>
                </a:r>
                <a:r>
                  <a:rPr lang="en-US" altLang="zh-CN" sz="1200" dirty="0">
                    <a:solidFill>
                      <a:schemeClr val="bg1">
                        <a:lumMod val="50000"/>
                      </a:schemeClr>
                    </a:solidFill>
                    <a:latin typeface="Agency FB" panose="020B0503020202020204" pitchFamily="34" charset="0"/>
                    <a:ea typeface="Dotum" panose="020B0600000101010101" pitchFamily="34" charset="-127"/>
                    <a:cs typeface="Segoe UI Semilight" panose="020B0402040204020203" pitchFamily="34" charset="0"/>
                  </a:rPr>
                  <a:t>I  WOULD NEVER CRY</a:t>
                </a:r>
                <a:endPara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Agency FB" panose="020B0503020202020204" pitchFamily="34" charset="0"/>
                  <a:ea typeface="Dotum" panose="020B0600000101010101" pitchFamily="34" charset="-127"/>
                  <a:cs typeface="Segoe UI Semilight" panose="020B0402040204020203" pitchFamily="34" charset="0"/>
                </a:endParaRPr>
              </a:p>
            </p:txBody>
          </p:sp>
          <p:sp>
            <p:nvSpPr>
              <p:cNvPr id="23" name="矩形 22">
                <a:extLst>
                  <a:ext uri="{FF2B5EF4-FFF2-40B4-BE49-F238E27FC236}">
                    <a16:creationId xmlns:a16="http://schemas.microsoft.com/office/drawing/2014/main" id="{B27E0D06-E852-407F-9733-97BD67C468D9}"/>
                  </a:ext>
                </a:extLst>
              </p:cNvPr>
              <p:cNvSpPr/>
              <p:nvPr/>
            </p:nvSpPr>
            <p:spPr>
              <a:xfrm>
                <a:off x="9678237" y="1459078"/>
                <a:ext cx="1356208" cy="2702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altLang="zh-CN" sz="1400" b="1" dirty="0">
                    <a:solidFill>
                      <a:schemeClr val="bg1">
                        <a:lumMod val="50000"/>
                      </a:schemeClr>
                    </a:solidFill>
                    <a:latin typeface="Agency FB" panose="020B0503020202020204" pitchFamily="34" charset="0"/>
                    <a:ea typeface="Dotum" panose="020B0600000101010101" pitchFamily="34" charset="-127"/>
                    <a:cs typeface="Segoe UI Semilight" panose="020B0402040204020203" pitchFamily="34" charset="0"/>
                  </a:rPr>
                  <a:t>YOUR TITLE HERE</a:t>
                </a:r>
                <a:endParaRPr lang="zh-CN" altLang="en-US" sz="1400" b="1" dirty="0">
                  <a:solidFill>
                    <a:schemeClr val="bg1">
                      <a:lumMod val="50000"/>
                    </a:schemeClr>
                  </a:solidFill>
                  <a:latin typeface="Agency FB" panose="020B0503020202020204" pitchFamily="34" charset="0"/>
                  <a:ea typeface="Dotum" panose="020B0600000101010101" pitchFamily="34" charset="-127"/>
                  <a:cs typeface="Segoe UI Semilight" panose="020B0402040204020203" pitchFamily="34" charset="0"/>
                </a:endParaRPr>
              </a:p>
            </p:txBody>
          </p:sp>
        </p:grp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id="{940B646B-BC8C-4239-915E-900881FEBEB2}"/>
                </a:ext>
              </a:extLst>
            </p:cNvPr>
            <p:cNvSpPr/>
            <p:nvPr/>
          </p:nvSpPr>
          <p:spPr>
            <a:xfrm>
              <a:off x="7021316" y="4013081"/>
              <a:ext cx="897143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prstClr val="white"/>
                  </a:solidFill>
                  <a:latin typeface="Agency FB" panose="020B0503020202020204" pitchFamily="34" charset="0"/>
                  <a:ea typeface="Dotum" panose="020B0600000101010101" pitchFamily="34" charset="-127"/>
                </a:rPr>
                <a:t>03%</a:t>
              </a:r>
              <a:endParaRPr lang="zh-CN" altLang="en-US" sz="2400" b="1" dirty="0">
                <a:solidFill>
                  <a:prstClr val="white"/>
                </a:solidFill>
                <a:latin typeface="Agency FB" panose="020B0503020202020204" pitchFamily="34" charset="0"/>
                <a:ea typeface="Dotum" panose="020B0600000101010101" pitchFamily="34" charset="-127"/>
              </a:endParaRPr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0B742449-FCEA-4294-BF0F-D64C06310DC0}"/>
                </a:ext>
              </a:extLst>
            </p:cNvPr>
            <p:cNvSpPr/>
            <p:nvPr/>
          </p:nvSpPr>
          <p:spPr>
            <a:xfrm>
              <a:off x="5992083" y="2999647"/>
              <a:ext cx="897143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prstClr val="white"/>
                  </a:solidFill>
                  <a:latin typeface="Agency FB" panose="020B0503020202020204" pitchFamily="34" charset="0"/>
                  <a:ea typeface="Dotum" panose="020B0600000101010101" pitchFamily="34" charset="-127"/>
                </a:rPr>
                <a:t>01%</a:t>
              </a:r>
              <a:endParaRPr lang="zh-CN" altLang="en-US" sz="2400" b="1" dirty="0">
                <a:solidFill>
                  <a:prstClr val="white"/>
                </a:solidFill>
                <a:latin typeface="Agency FB" panose="020B0503020202020204" pitchFamily="34" charset="0"/>
                <a:ea typeface="Dotum" panose="020B0600000101010101" pitchFamily="34" charset="-127"/>
              </a:endParaRPr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id="{34D7381C-1646-4089-BAD5-068F8FEDE957}"/>
                </a:ext>
              </a:extLst>
            </p:cNvPr>
            <p:cNvSpPr/>
            <p:nvPr/>
          </p:nvSpPr>
          <p:spPr>
            <a:xfrm>
              <a:off x="4944885" y="3975432"/>
              <a:ext cx="897143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prstClr val="white"/>
                  </a:solidFill>
                  <a:latin typeface="Agency FB" panose="020B0503020202020204" pitchFamily="34" charset="0"/>
                  <a:ea typeface="Dotum" panose="020B0600000101010101" pitchFamily="34" charset="-127"/>
                </a:rPr>
                <a:t>02%</a:t>
              </a:r>
              <a:endParaRPr lang="zh-CN" altLang="en-US" sz="2400" b="1" dirty="0">
                <a:solidFill>
                  <a:prstClr val="white"/>
                </a:solidFill>
                <a:latin typeface="Agency FB" panose="020B0503020202020204" pitchFamily="34" charset="0"/>
                <a:ea typeface="Dotum" panose="020B0600000101010101" pitchFamily="34" charset="-127"/>
              </a:endParaRPr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id="{F3B7D170-96D3-4650-A972-EFF090DEE3C8}"/>
                </a:ext>
              </a:extLst>
            </p:cNvPr>
            <p:cNvSpPr/>
            <p:nvPr/>
          </p:nvSpPr>
          <p:spPr>
            <a:xfrm>
              <a:off x="6016843" y="4792498"/>
              <a:ext cx="897143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prstClr val="white"/>
                  </a:solidFill>
                  <a:latin typeface="Agency FB" panose="020B0503020202020204" pitchFamily="34" charset="0"/>
                  <a:ea typeface="Dotum" panose="020B0600000101010101" pitchFamily="34" charset="-127"/>
                </a:rPr>
                <a:t>04%</a:t>
              </a:r>
              <a:endParaRPr lang="zh-CN" altLang="en-US" sz="2400" b="1" dirty="0">
                <a:solidFill>
                  <a:prstClr val="white"/>
                </a:solidFill>
                <a:latin typeface="Agency FB" panose="020B0503020202020204" pitchFamily="34" charset="0"/>
                <a:ea typeface="Dotum" panose="020B0600000101010101" pitchFamily="34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2050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id="{F3A5B513-53EF-4889-B51C-F0AA32DEDBB0}"/>
              </a:ext>
            </a:extLst>
          </p:cNvPr>
          <p:cNvGrpSpPr/>
          <p:nvPr/>
        </p:nvGrpSpPr>
        <p:grpSpPr>
          <a:xfrm>
            <a:off x="0" y="0"/>
            <a:ext cx="12190413" cy="1181100"/>
            <a:chOff x="0" y="0"/>
            <a:chExt cx="12190413" cy="1181100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0AFA6600-CF8B-466D-ABCC-8740AD5E811E}"/>
                </a:ext>
              </a:extLst>
            </p:cNvPr>
            <p:cNvSpPr/>
            <p:nvPr/>
          </p:nvSpPr>
          <p:spPr>
            <a:xfrm>
              <a:off x="0" y="0"/>
              <a:ext cx="12190413" cy="1181100"/>
            </a:xfrm>
            <a:prstGeom prst="rect">
              <a:avLst/>
            </a:prstGeom>
            <a:solidFill>
              <a:srgbClr val="0086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TextBox 8">
              <a:extLst>
                <a:ext uri="{FF2B5EF4-FFF2-40B4-BE49-F238E27FC236}">
                  <a16:creationId xmlns:a16="http://schemas.microsoft.com/office/drawing/2014/main" id="{13DBA660-C22A-4E93-9E1C-33D2B617F9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57856" y="271311"/>
              <a:ext cx="3255323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加入标题描述</a:t>
              </a:r>
            </a:p>
          </p:txBody>
        </p:sp>
        <p:sp>
          <p:nvSpPr>
            <p:cNvPr id="8" name="TextBox 8">
              <a:extLst>
                <a:ext uri="{FF2B5EF4-FFF2-40B4-BE49-F238E27FC236}">
                  <a16:creationId xmlns:a16="http://schemas.microsoft.com/office/drawing/2014/main" id="{9B913B7B-01D2-4B04-A373-3570557D07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57857" y="750310"/>
              <a:ext cx="3255323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/>
            <a:p>
              <a:pPr algn="ctr" eaLnBrk="1" hangingPunct="1"/>
              <a:r>
                <a:rPr lang="en-US" altLang="zh-CN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id="{353BDE2F-66A7-4785-B288-2FA5C224435F}"/>
              </a:ext>
            </a:extLst>
          </p:cNvPr>
          <p:cNvGrpSpPr/>
          <p:nvPr/>
        </p:nvGrpSpPr>
        <p:grpSpPr>
          <a:xfrm>
            <a:off x="627722" y="1956810"/>
            <a:ext cx="11330224" cy="4299756"/>
            <a:chOff x="1213482" y="1437624"/>
            <a:chExt cx="6814002" cy="2585875"/>
          </a:xfrm>
        </p:grpSpPr>
        <p:sp>
          <p:nvSpPr>
            <p:cNvPr id="10" name="淘宝店chenying0907出品 5">
              <a:extLst>
                <a:ext uri="{FF2B5EF4-FFF2-40B4-BE49-F238E27FC236}">
                  <a16:creationId xmlns:a16="http://schemas.microsoft.com/office/drawing/2014/main" id="{62A2A3D7-69F1-48C9-A5A0-5AA690ED3CAB}"/>
                </a:ext>
              </a:extLst>
            </p:cNvPr>
            <p:cNvSpPr/>
            <p:nvPr/>
          </p:nvSpPr>
          <p:spPr>
            <a:xfrm rot="2919292">
              <a:off x="4645997" y="2378954"/>
              <a:ext cx="597665" cy="548919"/>
            </a:xfrm>
            <a:custGeom>
              <a:avLst/>
              <a:gdLst>
                <a:gd name="connsiteX0" fmla="*/ 0 w 1080120"/>
                <a:gd name="connsiteY0" fmla="*/ 0 h 1407198"/>
                <a:gd name="connsiteX1" fmla="*/ 1080120 w 1080120"/>
                <a:gd name="connsiteY1" fmla="*/ 0 h 1407198"/>
                <a:gd name="connsiteX2" fmla="*/ 1080120 w 1080120"/>
                <a:gd name="connsiteY2" fmla="*/ 1407198 h 1407198"/>
                <a:gd name="connsiteX3" fmla="*/ 0 w 1080120"/>
                <a:gd name="connsiteY3" fmla="*/ 1407198 h 1407198"/>
                <a:gd name="connsiteX4" fmla="*/ 0 w 1080120"/>
                <a:gd name="connsiteY4" fmla="*/ 0 h 1407198"/>
                <a:gd name="connsiteX0" fmla="*/ 0 w 1080120"/>
                <a:gd name="connsiteY0" fmla="*/ 0 h 1407198"/>
                <a:gd name="connsiteX1" fmla="*/ 1080120 w 1080120"/>
                <a:gd name="connsiteY1" fmla="*/ 0 h 1407198"/>
                <a:gd name="connsiteX2" fmla="*/ 1080120 w 1080120"/>
                <a:gd name="connsiteY2" fmla="*/ 1407198 h 1407198"/>
                <a:gd name="connsiteX3" fmla="*/ 0 w 1080120"/>
                <a:gd name="connsiteY3" fmla="*/ 1407198 h 1407198"/>
                <a:gd name="connsiteX4" fmla="*/ 0 w 1080120"/>
                <a:gd name="connsiteY4" fmla="*/ 0 h 1407198"/>
                <a:gd name="connsiteX0" fmla="*/ 0 w 1080120"/>
                <a:gd name="connsiteY0" fmla="*/ 0 h 1407198"/>
                <a:gd name="connsiteX1" fmla="*/ 1080120 w 1080120"/>
                <a:gd name="connsiteY1" fmla="*/ 0 h 1407198"/>
                <a:gd name="connsiteX2" fmla="*/ 1080120 w 1080120"/>
                <a:gd name="connsiteY2" fmla="*/ 1407198 h 1407198"/>
                <a:gd name="connsiteX3" fmla="*/ 0 w 1080120"/>
                <a:gd name="connsiteY3" fmla="*/ 1407198 h 1407198"/>
                <a:gd name="connsiteX4" fmla="*/ 0 w 1080120"/>
                <a:gd name="connsiteY4" fmla="*/ 0 h 1407198"/>
                <a:gd name="connsiteX0" fmla="*/ 0 w 1080120"/>
                <a:gd name="connsiteY0" fmla="*/ 0 h 1407198"/>
                <a:gd name="connsiteX1" fmla="*/ 1080120 w 1080120"/>
                <a:gd name="connsiteY1" fmla="*/ 0 h 1407198"/>
                <a:gd name="connsiteX2" fmla="*/ 1080120 w 1080120"/>
                <a:gd name="connsiteY2" fmla="*/ 1407198 h 1407198"/>
                <a:gd name="connsiteX3" fmla="*/ 0 w 1080120"/>
                <a:gd name="connsiteY3" fmla="*/ 1407198 h 1407198"/>
                <a:gd name="connsiteX4" fmla="*/ 0 w 1080120"/>
                <a:gd name="connsiteY4" fmla="*/ 0 h 1407198"/>
                <a:gd name="connsiteX0" fmla="*/ 0 w 1080120"/>
                <a:gd name="connsiteY0" fmla="*/ 0 h 1407198"/>
                <a:gd name="connsiteX1" fmla="*/ 1080120 w 1080120"/>
                <a:gd name="connsiteY1" fmla="*/ 0 h 1407198"/>
                <a:gd name="connsiteX2" fmla="*/ 1080120 w 1080120"/>
                <a:gd name="connsiteY2" fmla="*/ 1407198 h 1407198"/>
                <a:gd name="connsiteX3" fmla="*/ 0 w 1080120"/>
                <a:gd name="connsiteY3" fmla="*/ 1407198 h 1407198"/>
                <a:gd name="connsiteX4" fmla="*/ 0 w 1080120"/>
                <a:gd name="connsiteY4" fmla="*/ 0 h 1407198"/>
                <a:gd name="connsiteX0" fmla="*/ 0 w 1080120"/>
                <a:gd name="connsiteY0" fmla="*/ 0 h 1407198"/>
                <a:gd name="connsiteX1" fmla="*/ 1080120 w 1080120"/>
                <a:gd name="connsiteY1" fmla="*/ 0 h 1407198"/>
                <a:gd name="connsiteX2" fmla="*/ 1080120 w 1080120"/>
                <a:gd name="connsiteY2" fmla="*/ 1407198 h 1407198"/>
                <a:gd name="connsiteX3" fmla="*/ 0 w 1080120"/>
                <a:gd name="connsiteY3" fmla="*/ 1407198 h 1407198"/>
                <a:gd name="connsiteX4" fmla="*/ 0 w 1080120"/>
                <a:gd name="connsiteY4" fmla="*/ 0 h 1407198"/>
                <a:gd name="connsiteX0" fmla="*/ 0 w 1080120"/>
                <a:gd name="connsiteY0" fmla="*/ 0 h 1407198"/>
                <a:gd name="connsiteX1" fmla="*/ 1080120 w 1080120"/>
                <a:gd name="connsiteY1" fmla="*/ 0 h 1407198"/>
                <a:gd name="connsiteX2" fmla="*/ 1080120 w 1080120"/>
                <a:gd name="connsiteY2" fmla="*/ 1407198 h 1407198"/>
                <a:gd name="connsiteX3" fmla="*/ 0 w 1080120"/>
                <a:gd name="connsiteY3" fmla="*/ 1407198 h 1407198"/>
                <a:gd name="connsiteX4" fmla="*/ 0 w 1080120"/>
                <a:gd name="connsiteY4" fmla="*/ 0 h 140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0120" h="1407198">
                  <a:moveTo>
                    <a:pt x="0" y="0"/>
                  </a:moveTo>
                  <a:lnTo>
                    <a:pt x="1080120" y="0"/>
                  </a:lnTo>
                  <a:cubicBezTo>
                    <a:pt x="831575" y="585667"/>
                    <a:pt x="892944" y="1005638"/>
                    <a:pt x="1080120" y="1407198"/>
                  </a:cubicBezTo>
                  <a:lnTo>
                    <a:pt x="0" y="1407198"/>
                  </a:lnTo>
                  <a:cubicBezTo>
                    <a:pt x="171833" y="1017912"/>
                    <a:pt x="260819" y="542709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62" tIns="34281" rIns="68562" bIns="34281"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11" name="淘宝店chenying0907出品 5">
              <a:extLst>
                <a:ext uri="{FF2B5EF4-FFF2-40B4-BE49-F238E27FC236}">
                  <a16:creationId xmlns:a16="http://schemas.microsoft.com/office/drawing/2014/main" id="{B6269F2C-9495-434D-B6FE-D0B4462DC7AB}"/>
                </a:ext>
              </a:extLst>
            </p:cNvPr>
            <p:cNvSpPr/>
            <p:nvPr/>
          </p:nvSpPr>
          <p:spPr>
            <a:xfrm rot="18719445">
              <a:off x="3796228" y="2329338"/>
              <a:ext cx="597665" cy="548919"/>
            </a:xfrm>
            <a:custGeom>
              <a:avLst/>
              <a:gdLst>
                <a:gd name="connsiteX0" fmla="*/ 0 w 1080120"/>
                <a:gd name="connsiteY0" fmla="*/ 0 h 1407198"/>
                <a:gd name="connsiteX1" fmla="*/ 1080120 w 1080120"/>
                <a:gd name="connsiteY1" fmla="*/ 0 h 1407198"/>
                <a:gd name="connsiteX2" fmla="*/ 1080120 w 1080120"/>
                <a:gd name="connsiteY2" fmla="*/ 1407198 h 1407198"/>
                <a:gd name="connsiteX3" fmla="*/ 0 w 1080120"/>
                <a:gd name="connsiteY3" fmla="*/ 1407198 h 1407198"/>
                <a:gd name="connsiteX4" fmla="*/ 0 w 1080120"/>
                <a:gd name="connsiteY4" fmla="*/ 0 h 1407198"/>
                <a:gd name="connsiteX0" fmla="*/ 0 w 1080120"/>
                <a:gd name="connsiteY0" fmla="*/ 0 h 1407198"/>
                <a:gd name="connsiteX1" fmla="*/ 1080120 w 1080120"/>
                <a:gd name="connsiteY1" fmla="*/ 0 h 1407198"/>
                <a:gd name="connsiteX2" fmla="*/ 1080120 w 1080120"/>
                <a:gd name="connsiteY2" fmla="*/ 1407198 h 1407198"/>
                <a:gd name="connsiteX3" fmla="*/ 0 w 1080120"/>
                <a:gd name="connsiteY3" fmla="*/ 1407198 h 1407198"/>
                <a:gd name="connsiteX4" fmla="*/ 0 w 1080120"/>
                <a:gd name="connsiteY4" fmla="*/ 0 h 1407198"/>
                <a:gd name="connsiteX0" fmla="*/ 0 w 1080120"/>
                <a:gd name="connsiteY0" fmla="*/ 0 h 1407198"/>
                <a:gd name="connsiteX1" fmla="*/ 1080120 w 1080120"/>
                <a:gd name="connsiteY1" fmla="*/ 0 h 1407198"/>
                <a:gd name="connsiteX2" fmla="*/ 1080120 w 1080120"/>
                <a:gd name="connsiteY2" fmla="*/ 1407198 h 1407198"/>
                <a:gd name="connsiteX3" fmla="*/ 0 w 1080120"/>
                <a:gd name="connsiteY3" fmla="*/ 1407198 h 1407198"/>
                <a:gd name="connsiteX4" fmla="*/ 0 w 1080120"/>
                <a:gd name="connsiteY4" fmla="*/ 0 h 1407198"/>
                <a:gd name="connsiteX0" fmla="*/ 0 w 1080120"/>
                <a:gd name="connsiteY0" fmla="*/ 0 h 1407198"/>
                <a:gd name="connsiteX1" fmla="*/ 1080120 w 1080120"/>
                <a:gd name="connsiteY1" fmla="*/ 0 h 1407198"/>
                <a:gd name="connsiteX2" fmla="*/ 1080120 w 1080120"/>
                <a:gd name="connsiteY2" fmla="*/ 1407198 h 1407198"/>
                <a:gd name="connsiteX3" fmla="*/ 0 w 1080120"/>
                <a:gd name="connsiteY3" fmla="*/ 1407198 h 1407198"/>
                <a:gd name="connsiteX4" fmla="*/ 0 w 1080120"/>
                <a:gd name="connsiteY4" fmla="*/ 0 h 1407198"/>
                <a:gd name="connsiteX0" fmla="*/ 0 w 1080120"/>
                <a:gd name="connsiteY0" fmla="*/ 0 h 1407198"/>
                <a:gd name="connsiteX1" fmla="*/ 1080120 w 1080120"/>
                <a:gd name="connsiteY1" fmla="*/ 0 h 1407198"/>
                <a:gd name="connsiteX2" fmla="*/ 1080120 w 1080120"/>
                <a:gd name="connsiteY2" fmla="*/ 1407198 h 1407198"/>
                <a:gd name="connsiteX3" fmla="*/ 0 w 1080120"/>
                <a:gd name="connsiteY3" fmla="*/ 1407198 h 1407198"/>
                <a:gd name="connsiteX4" fmla="*/ 0 w 1080120"/>
                <a:gd name="connsiteY4" fmla="*/ 0 h 1407198"/>
                <a:gd name="connsiteX0" fmla="*/ 0 w 1080120"/>
                <a:gd name="connsiteY0" fmla="*/ 0 h 1407198"/>
                <a:gd name="connsiteX1" fmla="*/ 1080120 w 1080120"/>
                <a:gd name="connsiteY1" fmla="*/ 0 h 1407198"/>
                <a:gd name="connsiteX2" fmla="*/ 1080120 w 1080120"/>
                <a:gd name="connsiteY2" fmla="*/ 1407198 h 1407198"/>
                <a:gd name="connsiteX3" fmla="*/ 0 w 1080120"/>
                <a:gd name="connsiteY3" fmla="*/ 1407198 h 1407198"/>
                <a:gd name="connsiteX4" fmla="*/ 0 w 1080120"/>
                <a:gd name="connsiteY4" fmla="*/ 0 h 1407198"/>
                <a:gd name="connsiteX0" fmla="*/ 0 w 1080120"/>
                <a:gd name="connsiteY0" fmla="*/ 0 h 1407198"/>
                <a:gd name="connsiteX1" fmla="*/ 1080120 w 1080120"/>
                <a:gd name="connsiteY1" fmla="*/ 0 h 1407198"/>
                <a:gd name="connsiteX2" fmla="*/ 1080120 w 1080120"/>
                <a:gd name="connsiteY2" fmla="*/ 1407198 h 1407198"/>
                <a:gd name="connsiteX3" fmla="*/ 0 w 1080120"/>
                <a:gd name="connsiteY3" fmla="*/ 1407198 h 1407198"/>
                <a:gd name="connsiteX4" fmla="*/ 0 w 1080120"/>
                <a:gd name="connsiteY4" fmla="*/ 0 h 140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0120" h="1407198">
                  <a:moveTo>
                    <a:pt x="0" y="0"/>
                  </a:moveTo>
                  <a:lnTo>
                    <a:pt x="1080120" y="0"/>
                  </a:lnTo>
                  <a:cubicBezTo>
                    <a:pt x="831575" y="585667"/>
                    <a:pt x="892944" y="1005638"/>
                    <a:pt x="1080120" y="1407198"/>
                  </a:cubicBezTo>
                  <a:lnTo>
                    <a:pt x="0" y="1407198"/>
                  </a:lnTo>
                  <a:cubicBezTo>
                    <a:pt x="171833" y="1017912"/>
                    <a:pt x="260819" y="542709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62" tIns="34281" rIns="68562" bIns="34281" rtlCol="0" anchor="ctr"/>
            <a:lstStyle/>
            <a:p>
              <a:pPr algn="ctr"/>
              <a:endParaRPr lang="zh-CN" altLang="en-US" sz="3200"/>
            </a:p>
          </p:txBody>
        </p:sp>
        <p:grpSp>
          <p:nvGrpSpPr>
            <p:cNvPr id="12" name="淘宝店chenying0907出品 6">
              <a:extLst>
                <a:ext uri="{FF2B5EF4-FFF2-40B4-BE49-F238E27FC236}">
                  <a16:creationId xmlns:a16="http://schemas.microsoft.com/office/drawing/2014/main" id="{3042173A-C71D-4FF5-9293-B36780A0058F}"/>
                </a:ext>
              </a:extLst>
            </p:cNvPr>
            <p:cNvGrpSpPr/>
            <p:nvPr/>
          </p:nvGrpSpPr>
          <p:grpSpPr>
            <a:xfrm>
              <a:off x="3386213" y="1923678"/>
              <a:ext cx="755887" cy="756084"/>
              <a:chOff x="4416945" y="2276872"/>
              <a:chExt cx="1008112" cy="1008112"/>
            </a:xfrm>
          </p:grpSpPr>
          <p:sp>
            <p:nvSpPr>
              <p:cNvPr id="33" name="淘宝店chenying0907出品 7">
                <a:extLst>
                  <a:ext uri="{FF2B5EF4-FFF2-40B4-BE49-F238E27FC236}">
                    <a16:creationId xmlns:a16="http://schemas.microsoft.com/office/drawing/2014/main" id="{11746EB5-B5EE-4A66-8261-DD2CA4D7C9A8}"/>
                  </a:ext>
                </a:extLst>
              </p:cNvPr>
              <p:cNvSpPr/>
              <p:nvPr/>
            </p:nvSpPr>
            <p:spPr>
              <a:xfrm>
                <a:off x="4416945" y="2276872"/>
                <a:ext cx="1008112" cy="1008112"/>
              </a:xfrm>
              <a:prstGeom prst="ellipse">
                <a:avLst/>
              </a:prstGeom>
              <a:solidFill>
                <a:srgbClr val="00868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/>
              </a:p>
            </p:txBody>
          </p:sp>
          <p:sp>
            <p:nvSpPr>
              <p:cNvPr id="34" name="淘宝店chenying0907出品 92">
                <a:extLst>
                  <a:ext uri="{FF2B5EF4-FFF2-40B4-BE49-F238E27FC236}">
                    <a16:creationId xmlns:a16="http://schemas.microsoft.com/office/drawing/2014/main" id="{9BED8F75-F7F8-4997-B5E5-5D5C9F0F193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80507" y="2642667"/>
                <a:ext cx="280988" cy="287338"/>
              </a:xfrm>
              <a:custGeom>
                <a:avLst/>
                <a:gdLst>
                  <a:gd name="T0" fmla="*/ 161 w 195"/>
                  <a:gd name="T1" fmla="*/ 101 h 200"/>
                  <a:gd name="T2" fmla="*/ 152 w 195"/>
                  <a:gd name="T3" fmla="*/ 99 h 200"/>
                  <a:gd name="T4" fmla="*/ 159 w 195"/>
                  <a:gd name="T5" fmla="*/ 87 h 200"/>
                  <a:gd name="T6" fmla="*/ 161 w 195"/>
                  <a:gd name="T7" fmla="*/ 87 h 200"/>
                  <a:gd name="T8" fmla="*/ 184 w 195"/>
                  <a:gd name="T9" fmla="*/ 46 h 200"/>
                  <a:gd name="T10" fmla="*/ 164 w 195"/>
                  <a:gd name="T11" fmla="*/ 23 h 200"/>
                  <a:gd name="T12" fmla="*/ 164 w 195"/>
                  <a:gd name="T13" fmla="*/ 9 h 200"/>
                  <a:gd name="T14" fmla="*/ 195 w 195"/>
                  <a:gd name="T15" fmla="*/ 46 h 200"/>
                  <a:gd name="T16" fmla="*/ 161 w 195"/>
                  <a:gd name="T17" fmla="*/ 101 h 200"/>
                  <a:gd name="T18" fmla="*/ 98 w 195"/>
                  <a:gd name="T19" fmla="*/ 130 h 200"/>
                  <a:gd name="T20" fmla="*/ 36 w 195"/>
                  <a:gd name="T21" fmla="*/ 40 h 200"/>
                  <a:gd name="T22" fmla="*/ 36 w 195"/>
                  <a:gd name="T23" fmla="*/ 0 h 200"/>
                  <a:gd name="T24" fmla="*/ 160 w 195"/>
                  <a:gd name="T25" fmla="*/ 0 h 200"/>
                  <a:gd name="T26" fmla="*/ 160 w 195"/>
                  <a:gd name="T27" fmla="*/ 40 h 200"/>
                  <a:gd name="T28" fmla="*/ 98 w 195"/>
                  <a:gd name="T29" fmla="*/ 130 h 200"/>
                  <a:gd name="T30" fmla="*/ 67 w 195"/>
                  <a:gd name="T31" fmla="*/ 12 h 200"/>
                  <a:gd name="T32" fmla="*/ 52 w 195"/>
                  <a:gd name="T33" fmla="*/ 12 h 200"/>
                  <a:gd name="T34" fmla="*/ 99 w 195"/>
                  <a:gd name="T35" fmla="*/ 119 h 200"/>
                  <a:gd name="T36" fmla="*/ 67 w 195"/>
                  <a:gd name="T37" fmla="*/ 12 h 200"/>
                  <a:gd name="T38" fmla="*/ 34 w 195"/>
                  <a:gd name="T39" fmla="*/ 87 h 200"/>
                  <a:gd name="T40" fmla="*/ 36 w 195"/>
                  <a:gd name="T41" fmla="*/ 87 h 200"/>
                  <a:gd name="T42" fmla="*/ 43 w 195"/>
                  <a:gd name="T43" fmla="*/ 99 h 200"/>
                  <a:gd name="T44" fmla="*/ 34 w 195"/>
                  <a:gd name="T45" fmla="*/ 101 h 200"/>
                  <a:gd name="T46" fmla="*/ 0 w 195"/>
                  <a:gd name="T47" fmla="*/ 46 h 200"/>
                  <a:gd name="T48" fmla="*/ 31 w 195"/>
                  <a:gd name="T49" fmla="*/ 9 h 200"/>
                  <a:gd name="T50" fmla="*/ 31 w 195"/>
                  <a:gd name="T51" fmla="*/ 23 h 200"/>
                  <a:gd name="T52" fmla="*/ 11 w 195"/>
                  <a:gd name="T53" fmla="*/ 46 h 200"/>
                  <a:gd name="T54" fmla="*/ 34 w 195"/>
                  <a:gd name="T55" fmla="*/ 87 h 200"/>
                  <a:gd name="T56" fmla="*/ 87 w 195"/>
                  <a:gd name="T57" fmla="*/ 147 h 200"/>
                  <a:gd name="T58" fmla="*/ 97 w 195"/>
                  <a:gd name="T59" fmla="*/ 136 h 200"/>
                  <a:gd name="T60" fmla="*/ 108 w 195"/>
                  <a:gd name="T61" fmla="*/ 147 h 200"/>
                  <a:gd name="T62" fmla="*/ 97 w 195"/>
                  <a:gd name="T63" fmla="*/ 157 h 200"/>
                  <a:gd name="T64" fmla="*/ 87 w 195"/>
                  <a:gd name="T65" fmla="*/ 147 h 200"/>
                  <a:gd name="T66" fmla="*/ 128 w 195"/>
                  <a:gd name="T67" fmla="*/ 170 h 200"/>
                  <a:gd name="T68" fmla="*/ 118 w 195"/>
                  <a:gd name="T69" fmla="*/ 180 h 200"/>
                  <a:gd name="T70" fmla="*/ 78 w 195"/>
                  <a:gd name="T71" fmla="*/ 180 h 200"/>
                  <a:gd name="T72" fmla="*/ 68 w 195"/>
                  <a:gd name="T73" fmla="*/ 170 h 200"/>
                  <a:gd name="T74" fmla="*/ 78 w 195"/>
                  <a:gd name="T75" fmla="*/ 160 h 200"/>
                  <a:gd name="T76" fmla="*/ 118 w 195"/>
                  <a:gd name="T77" fmla="*/ 160 h 200"/>
                  <a:gd name="T78" fmla="*/ 128 w 195"/>
                  <a:gd name="T79" fmla="*/ 170 h 200"/>
                  <a:gd name="T80" fmla="*/ 58 w 195"/>
                  <a:gd name="T81" fmla="*/ 184 h 200"/>
                  <a:gd name="T82" fmla="*/ 134 w 195"/>
                  <a:gd name="T83" fmla="*/ 184 h 200"/>
                  <a:gd name="T84" fmla="*/ 144 w 195"/>
                  <a:gd name="T85" fmla="*/ 200 h 200"/>
                  <a:gd name="T86" fmla="*/ 48 w 195"/>
                  <a:gd name="T87" fmla="*/ 200 h 200"/>
                  <a:gd name="T88" fmla="*/ 58 w 195"/>
                  <a:gd name="T89" fmla="*/ 184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95" h="200">
                    <a:moveTo>
                      <a:pt x="161" y="101"/>
                    </a:moveTo>
                    <a:cubicBezTo>
                      <a:pt x="158" y="101"/>
                      <a:pt x="155" y="100"/>
                      <a:pt x="152" y="99"/>
                    </a:cubicBezTo>
                    <a:cubicBezTo>
                      <a:pt x="155" y="96"/>
                      <a:pt x="157" y="92"/>
                      <a:pt x="159" y="87"/>
                    </a:cubicBezTo>
                    <a:cubicBezTo>
                      <a:pt x="159" y="87"/>
                      <a:pt x="160" y="87"/>
                      <a:pt x="161" y="87"/>
                    </a:cubicBezTo>
                    <a:cubicBezTo>
                      <a:pt x="176" y="87"/>
                      <a:pt x="184" y="64"/>
                      <a:pt x="184" y="46"/>
                    </a:cubicBezTo>
                    <a:cubicBezTo>
                      <a:pt x="184" y="31"/>
                      <a:pt x="175" y="23"/>
                      <a:pt x="164" y="23"/>
                    </a:cubicBezTo>
                    <a:cubicBezTo>
                      <a:pt x="164" y="18"/>
                      <a:pt x="164" y="13"/>
                      <a:pt x="164" y="9"/>
                    </a:cubicBezTo>
                    <a:cubicBezTo>
                      <a:pt x="181" y="9"/>
                      <a:pt x="195" y="23"/>
                      <a:pt x="195" y="46"/>
                    </a:cubicBezTo>
                    <a:cubicBezTo>
                      <a:pt x="195" y="71"/>
                      <a:pt x="182" y="101"/>
                      <a:pt x="161" y="101"/>
                    </a:cubicBezTo>
                    <a:close/>
                    <a:moveTo>
                      <a:pt x="98" y="130"/>
                    </a:moveTo>
                    <a:cubicBezTo>
                      <a:pt x="65" y="130"/>
                      <a:pt x="36" y="90"/>
                      <a:pt x="36" y="40"/>
                    </a:cubicBezTo>
                    <a:cubicBezTo>
                      <a:pt x="36" y="37"/>
                      <a:pt x="36" y="3"/>
                      <a:pt x="36" y="0"/>
                    </a:cubicBezTo>
                    <a:cubicBezTo>
                      <a:pt x="160" y="0"/>
                      <a:pt x="160" y="0"/>
                      <a:pt x="160" y="0"/>
                    </a:cubicBezTo>
                    <a:cubicBezTo>
                      <a:pt x="160" y="3"/>
                      <a:pt x="160" y="37"/>
                      <a:pt x="160" y="40"/>
                    </a:cubicBezTo>
                    <a:cubicBezTo>
                      <a:pt x="160" y="90"/>
                      <a:pt x="131" y="130"/>
                      <a:pt x="98" y="130"/>
                    </a:cubicBezTo>
                    <a:close/>
                    <a:moveTo>
                      <a:pt x="67" y="12"/>
                    </a:moveTo>
                    <a:cubicBezTo>
                      <a:pt x="52" y="12"/>
                      <a:pt x="52" y="12"/>
                      <a:pt x="52" y="12"/>
                    </a:cubicBezTo>
                    <a:cubicBezTo>
                      <a:pt x="52" y="12"/>
                      <a:pt x="50" y="116"/>
                      <a:pt x="99" y="119"/>
                    </a:cubicBezTo>
                    <a:cubicBezTo>
                      <a:pt x="62" y="92"/>
                      <a:pt x="67" y="12"/>
                      <a:pt x="67" y="12"/>
                    </a:cubicBezTo>
                    <a:close/>
                    <a:moveTo>
                      <a:pt x="34" y="87"/>
                    </a:moveTo>
                    <a:cubicBezTo>
                      <a:pt x="35" y="87"/>
                      <a:pt x="36" y="87"/>
                      <a:pt x="36" y="87"/>
                    </a:cubicBezTo>
                    <a:cubicBezTo>
                      <a:pt x="38" y="92"/>
                      <a:pt x="40" y="96"/>
                      <a:pt x="43" y="99"/>
                    </a:cubicBezTo>
                    <a:cubicBezTo>
                      <a:pt x="40" y="100"/>
                      <a:pt x="37" y="101"/>
                      <a:pt x="34" y="101"/>
                    </a:cubicBezTo>
                    <a:cubicBezTo>
                      <a:pt x="13" y="101"/>
                      <a:pt x="0" y="71"/>
                      <a:pt x="0" y="46"/>
                    </a:cubicBezTo>
                    <a:cubicBezTo>
                      <a:pt x="0" y="23"/>
                      <a:pt x="14" y="9"/>
                      <a:pt x="31" y="9"/>
                    </a:cubicBezTo>
                    <a:cubicBezTo>
                      <a:pt x="31" y="13"/>
                      <a:pt x="31" y="18"/>
                      <a:pt x="31" y="23"/>
                    </a:cubicBezTo>
                    <a:cubicBezTo>
                      <a:pt x="20" y="23"/>
                      <a:pt x="11" y="31"/>
                      <a:pt x="11" y="46"/>
                    </a:cubicBezTo>
                    <a:cubicBezTo>
                      <a:pt x="11" y="64"/>
                      <a:pt x="19" y="87"/>
                      <a:pt x="34" y="87"/>
                    </a:cubicBezTo>
                    <a:close/>
                    <a:moveTo>
                      <a:pt x="87" y="147"/>
                    </a:moveTo>
                    <a:cubicBezTo>
                      <a:pt x="87" y="141"/>
                      <a:pt x="91" y="136"/>
                      <a:pt x="97" y="136"/>
                    </a:cubicBezTo>
                    <a:cubicBezTo>
                      <a:pt x="103" y="136"/>
                      <a:pt x="108" y="141"/>
                      <a:pt x="108" y="147"/>
                    </a:cubicBezTo>
                    <a:cubicBezTo>
                      <a:pt x="108" y="153"/>
                      <a:pt x="103" y="157"/>
                      <a:pt x="97" y="157"/>
                    </a:cubicBezTo>
                    <a:cubicBezTo>
                      <a:pt x="91" y="157"/>
                      <a:pt x="87" y="153"/>
                      <a:pt x="87" y="147"/>
                    </a:cubicBezTo>
                    <a:close/>
                    <a:moveTo>
                      <a:pt x="128" y="170"/>
                    </a:moveTo>
                    <a:cubicBezTo>
                      <a:pt x="128" y="176"/>
                      <a:pt x="123" y="180"/>
                      <a:pt x="118" y="180"/>
                    </a:cubicBezTo>
                    <a:cubicBezTo>
                      <a:pt x="78" y="180"/>
                      <a:pt x="78" y="180"/>
                      <a:pt x="78" y="180"/>
                    </a:cubicBezTo>
                    <a:cubicBezTo>
                      <a:pt x="72" y="180"/>
                      <a:pt x="68" y="176"/>
                      <a:pt x="68" y="170"/>
                    </a:cubicBezTo>
                    <a:cubicBezTo>
                      <a:pt x="68" y="165"/>
                      <a:pt x="72" y="160"/>
                      <a:pt x="78" y="160"/>
                    </a:cubicBezTo>
                    <a:cubicBezTo>
                      <a:pt x="118" y="160"/>
                      <a:pt x="118" y="160"/>
                      <a:pt x="118" y="160"/>
                    </a:cubicBezTo>
                    <a:cubicBezTo>
                      <a:pt x="123" y="160"/>
                      <a:pt x="128" y="165"/>
                      <a:pt x="128" y="170"/>
                    </a:cubicBezTo>
                    <a:close/>
                    <a:moveTo>
                      <a:pt x="58" y="184"/>
                    </a:moveTo>
                    <a:cubicBezTo>
                      <a:pt x="134" y="184"/>
                      <a:pt x="134" y="184"/>
                      <a:pt x="134" y="184"/>
                    </a:cubicBezTo>
                    <a:cubicBezTo>
                      <a:pt x="143" y="184"/>
                      <a:pt x="144" y="195"/>
                      <a:pt x="144" y="200"/>
                    </a:cubicBezTo>
                    <a:cubicBezTo>
                      <a:pt x="102" y="200"/>
                      <a:pt x="88" y="200"/>
                      <a:pt x="48" y="200"/>
                    </a:cubicBezTo>
                    <a:cubicBezTo>
                      <a:pt x="48" y="195"/>
                      <a:pt x="48" y="184"/>
                      <a:pt x="58" y="1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</p:grpSp>
        <p:grpSp>
          <p:nvGrpSpPr>
            <p:cNvPr id="13" name="淘宝店chenying0907出品 9">
              <a:extLst>
                <a:ext uri="{FF2B5EF4-FFF2-40B4-BE49-F238E27FC236}">
                  <a16:creationId xmlns:a16="http://schemas.microsoft.com/office/drawing/2014/main" id="{69554E0E-E7A7-4526-9E09-6EC2461A9DFA}"/>
                </a:ext>
              </a:extLst>
            </p:cNvPr>
            <p:cNvGrpSpPr/>
            <p:nvPr/>
          </p:nvGrpSpPr>
          <p:grpSpPr>
            <a:xfrm>
              <a:off x="4041206" y="2517744"/>
              <a:ext cx="964112" cy="964363"/>
              <a:chOff x="5290496" y="3068960"/>
              <a:chExt cx="1285817" cy="1285817"/>
            </a:xfrm>
          </p:grpSpPr>
          <p:sp>
            <p:nvSpPr>
              <p:cNvPr id="31" name="淘宝店chenying0907出品 10">
                <a:extLst>
                  <a:ext uri="{FF2B5EF4-FFF2-40B4-BE49-F238E27FC236}">
                    <a16:creationId xmlns:a16="http://schemas.microsoft.com/office/drawing/2014/main" id="{1C8D90CE-B543-4BBC-ADC3-DEC713BC221B}"/>
                  </a:ext>
                </a:extLst>
              </p:cNvPr>
              <p:cNvSpPr/>
              <p:nvPr/>
            </p:nvSpPr>
            <p:spPr>
              <a:xfrm>
                <a:off x="5290496" y="3068960"/>
                <a:ext cx="1285817" cy="1285817"/>
              </a:xfrm>
              <a:prstGeom prst="ellipse">
                <a:avLst/>
              </a:prstGeom>
              <a:solidFill>
                <a:srgbClr val="DE519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/>
              </a:p>
            </p:txBody>
          </p:sp>
          <p:sp>
            <p:nvSpPr>
              <p:cNvPr id="32" name="淘宝店chenying0907出品 90">
                <a:extLst>
                  <a:ext uri="{FF2B5EF4-FFF2-40B4-BE49-F238E27FC236}">
                    <a16:creationId xmlns:a16="http://schemas.microsoft.com/office/drawing/2014/main" id="{8E653B85-BF67-40E7-8101-A107FCC3024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23105" y="3574455"/>
                <a:ext cx="332983" cy="354529"/>
              </a:xfrm>
              <a:custGeom>
                <a:avLst/>
                <a:gdLst>
                  <a:gd name="T0" fmla="*/ 20 w 188"/>
                  <a:gd name="T1" fmla="*/ 116 h 200"/>
                  <a:gd name="T2" fmla="*/ 160 w 188"/>
                  <a:gd name="T3" fmla="*/ 96 h 200"/>
                  <a:gd name="T4" fmla="*/ 180 w 188"/>
                  <a:gd name="T5" fmla="*/ 56 h 200"/>
                  <a:gd name="T6" fmla="*/ 180 w 188"/>
                  <a:gd name="T7" fmla="*/ 36 h 200"/>
                  <a:gd name="T8" fmla="*/ 20 w 188"/>
                  <a:gd name="T9" fmla="*/ 8 h 200"/>
                  <a:gd name="T10" fmla="*/ 188 w 188"/>
                  <a:gd name="T11" fmla="*/ 104 h 200"/>
                  <a:gd name="T12" fmla="*/ 120 w 188"/>
                  <a:gd name="T13" fmla="*/ 36 h 200"/>
                  <a:gd name="T14" fmla="*/ 120 w 188"/>
                  <a:gd name="T15" fmla="*/ 56 h 200"/>
                  <a:gd name="T16" fmla="*/ 100 w 188"/>
                  <a:gd name="T17" fmla="*/ 36 h 200"/>
                  <a:gd name="T18" fmla="*/ 40 w 188"/>
                  <a:gd name="T19" fmla="*/ 56 h 200"/>
                  <a:gd name="T20" fmla="*/ 60 w 188"/>
                  <a:gd name="T21" fmla="*/ 56 h 200"/>
                  <a:gd name="T22" fmla="*/ 40 w 188"/>
                  <a:gd name="T23" fmla="*/ 96 h 200"/>
                  <a:gd name="T24" fmla="*/ 60 w 188"/>
                  <a:gd name="T25" fmla="*/ 96 h 200"/>
                  <a:gd name="T26" fmla="*/ 80 w 188"/>
                  <a:gd name="T27" fmla="*/ 96 h 200"/>
                  <a:gd name="T28" fmla="*/ 140 w 188"/>
                  <a:gd name="T29" fmla="*/ 76 h 200"/>
                  <a:gd name="T30" fmla="*/ 120 w 188"/>
                  <a:gd name="T31" fmla="*/ 76 h 200"/>
                  <a:gd name="T32" fmla="*/ 160 w 188"/>
                  <a:gd name="T33" fmla="*/ 56 h 200"/>
                  <a:gd name="T34" fmla="*/ 140 w 188"/>
                  <a:gd name="T35" fmla="*/ 56 h 200"/>
                  <a:gd name="T36" fmla="*/ 120 w 188"/>
                  <a:gd name="T37" fmla="*/ 56 h 200"/>
                  <a:gd name="T38" fmla="*/ 60 w 188"/>
                  <a:gd name="T39" fmla="*/ 76 h 200"/>
                  <a:gd name="T40" fmla="*/ 80 w 188"/>
                  <a:gd name="T41" fmla="*/ 76 h 200"/>
                  <a:gd name="T42" fmla="*/ 16 w 188"/>
                  <a:gd name="T43" fmla="*/ 192 h 200"/>
                  <a:gd name="T44" fmla="*/ 0 w 188"/>
                  <a:gd name="T45" fmla="*/ 8 h 200"/>
                  <a:gd name="T46" fmla="*/ 16 w 188"/>
                  <a:gd name="T47" fmla="*/ 124 h 200"/>
                  <a:gd name="T48" fmla="*/ 16 w 188"/>
                  <a:gd name="T49" fmla="*/ 124 h 200"/>
                  <a:gd name="T50" fmla="*/ 140 w 188"/>
                  <a:gd name="T51" fmla="*/ 96 h 200"/>
                  <a:gd name="T52" fmla="*/ 120 w 188"/>
                  <a:gd name="T53" fmla="*/ 116 h 200"/>
                  <a:gd name="T54" fmla="*/ 120 w 188"/>
                  <a:gd name="T55" fmla="*/ 96 h 200"/>
                  <a:gd name="T56" fmla="*/ 60 w 188"/>
                  <a:gd name="T57" fmla="*/ 116 h 200"/>
                  <a:gd name="T58" fmla="*/ 80 w 188"/>
                  <a:gd name="T59" fmla="*/ 116 h 200"/>
                  <a:gd name="T60" fmla="*/ 40 w 188"/>
                  <a:gd name="T61" fmla="*/ 96 h 200"/>
                  <a:gd name="T62" fmla="*/ 20 w 188"/>
                  <a:gd name="T63" fmla="*/ 76 h 200"/>
                  <a:gd name="T64" fmla="*/ 40 w 188"/>
                  <a:gd name="T65" fmla="*/ 76 h 200"/>
                  <a:gd name="T66" fmla="*/ 20 w 188"/>
                  <a:gd name="T67" fmla="*/ 16 h 200"/>
                  <a:gd name="T68" fmla="*/ 40 w 188"/>
                  <a:gd name="T69" fmla="*/ 36 h 200"/>
                  <a:gd name="T70" fmla="*/ 60 w 188"/>
                  <a:gd name="T71" fmla="*/ 16 h 200"/>
                  <a:gd name="T72" fmla="*/ 80 w 188"/>
                  <a:gd name="T73" fmla="*/ 36 h 200"/>
                  <a:gd name="T74" fmla="*/ 100 w 188"/>
                  <a:gd name="T75" fmla="*/ 16 h 200"/>
                  <a:gd name="T76" fmla="*/ 120 w 188"/>
                  <a:gd name="T77" fmla="*/ 36 h 200"/>
                  <a:gd name="T78" fmla="*/ 140 w 188"/>
                  <a:gd name="T79" fmla="*/ 16 h 200"/>
                  <a:gd name="T80" fmla="*/ 160 w 188"/>
                  <a:gd name="T81" fmla="*/ 36 h 200"/>
                  <a:gd name="T82" fmla="*/ 20 w 188"/>
                  <a:gd name="T83" fmla="*/ 8 h 200"/>
                  <a:gd name="T84" fmla="*/ 20 w 188"/>
                  <a:gd name="T85" fmla="*/ 8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88" h="200">
                    <a:moveTo>
                      <a:pt x="168" y="124"/>
                    </a:moveTo>
                    <a:cubicBezTo>
                      <a:pt x="168" y="124"/>
                      <a:pt x="57" y="124"/>
                      <a:pt x="20" y="124"/>
                    </a:cubicBezTo>
                    <a:cubicBezTo>
                      <a:pt x="20" y="116"/>
                      <a:pt x="20" y="116"/>
                      <a:pt x="20" y="116"/>
                    </a:cubicBezTo>
                    <a:cubicBezTo>
                      <a:pt x="160" y="116"/>
                      <a:pt x="160" y="116"/>
                      <a:pt x="160" y="116"/>
                    </a:cubicBezTo>
                    <a:cubicBezTo>
                      <a:pt x="171" y="116"/>
                      <a:pt x="180" y="107"/>
                      <a:pt x="180" y="96"/>
                    </a:cubicBezTo>
                    <a:cubicBezTo>
                      <a:pt x="160" y="96"/>
                      <a:pt x="160" y="96"/>
                      <a:pt x="160" y="96"/>
                    </a:cubicBezTo>
                    <a:cubicBezTo>
                      <a:pt x="160" y="76"/>
                      <a:pt x="160" y="76"/>
                      <a:pt x="160" y="76"/>
                    </a:cubicBezTo>
                    <a:cubicBezTo>
                      <a:pt x="180" y="76"/>
                      <a:pt x="180" y="76"/>
                      <a:pt x="180" y="76"/>
                    </a:cubicBezTo>
                    <a:cubicBezTo>
                      <a:pt x="180" y="56"/>
                      <a:pt x="180" y="56"/>
                      <a:pt x="180" y="56"/>
                    </a:cubicBezTo>
                    <a:cubicBezTo>
                      <a:pt x="160" y="56"/>
                      <a:pt x="160" y="56"/>
                      <a:pt x="160" y="56"/>
                    </a:cubicBezTo>
                    <a:cubicBezTo>
                      <a:pt x="160" y="36"/>
                      <a:pt x="160" y="36"/>
                      <a:pt x="160" y="36"/>
                    </a:cubicBezTo>
                    <a:cubicBezTo>
                      <a:pt x="180" y="36"/>
                      <a:pt x="180" y="36"/>
                      <a:pt x="180" y="36"/>
                    </a:cubicBezTo>
                    <a:cubicBezTo>
                      <a:pt x="180" y="25"/>
                      <a:pt x="171" y="16"/>
                      <a:pt x="160" y="16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57" y="8"/>
                      <a:pt x="168" y="8"/>
                      <a:pt x="168" y="8"/>
                    </a:cubicBezTo>
                    <a:cubicBezTo>
                      <a:pt x="179" y="8"/>
                      <a:pt x="188" y="17"/>
                      <a:pt x="188" y="28"/>
                    </a:cubicBezTo>
                    <a:cubicBezTo>
                      <a:pt x="188" y="104"/>
                      <a:pt x="188" y="104"/>
                      <a:pt x="188" y="104"/>
                    </a:cubicBezTo>
                    <a:cubicBezTo>
                      <a:pt x="188" y="115"/>
                      <a:pt x="179" y="124"/>
                      <a:pt x="168" y="124"/>
                    </a:cubicBezTo>
                    <a:close/>
                    <a:moveTo>
                      <a:pt x="120" y="56"/>
                    </a:moveTo>
                    <a:cubicBezTo>
                      <a:pt x="120" y="36"/>
                      <a:pt x="120" y="36"/>
                      <a:pt x="120" y="36"/>
                    </a:cubicBezTo>
                    <a:cubicBezTo>
                      <a:pt x="140" y="36"/>
                      <a:pt x="140" y="36"/>
                      <a:pt x="140" y="36"/>
                    </a:cubicBezTo>
                    <a:cubicBezTo>
                      <a:pt x="140" y="56"/>
                      <a:pt x="140" y="56"/>
                      <a:pt x="140" y="56"/>
                    </a:cubicBezTo>
                    <a:lnTo>
                      <a:pt x="120" y="56"/>
                    </a:lnTo>
                    <a:close/>
                    <a:moveTo>
                      <a:pt x="80" y="56"/>
                    </a:moveTo>
                    <a:cubicBezTo>
                      <a:pt x="80" y="36"/>
                      <a:pt x="80" y="36"/>
                      <a:pt x="80" y="36"/>
                    </a:cubicBezTo>
                    <a:cubicBezTo>
                      <a:pt x="100" y="36"/>
                      <a:pt x="100" y="36"/>
                      <a:pt x="100" y="36"/>
                    </a:cubicBezTo>
                    <a:cubicBezTo>
                      <a:pt x="100" y="56"/>
                      <a:pt x="100" y="56"/>
                      <a:pt x="100" y="56"/>
                    </a:cubicBezTo>
                    <a:lnTo>
                      <a:pt x="80" y="56"/>
                    </a:lnTo>
                    <a:close/>
                    <a:moveTo>
                      <a:pt x="40" y="56"/>
                    </a:moveTo>
                    <a:cubicBezTo>
                      <a:pt x="40" y="36"/>
                      <a:pt x="40" y="36"/>
                      <a:pt x="40" y="36"/>
                    </a:cubicBezTo>
                    <a:cubicBezTo>
                      <a:pt x="60" y="36"/>
                      <a:pt x="60" y="36"/>
                      <a:pt x="60" y="36"/>
                    </a:cubicBezTo>
                    <a:cubicBezTo>
                      <a:pt x="60" y="56"/>
                      <a:pt x="60" y="56"/>
                      <a:pt x="60" y="56"/>
                    </a:cubicBezTo>
                    <a:lnTo>
                      <a:pt x="40" y="56"/>
                    </a:lnTo>
                    <a:close/>
                    <a:moveTo>
                      <a:pt x="60" y="96"/>
                    </a:moveTo>
                    <a:cubicBezTo>
                      <a:pt x="40" y="96"/>
                      <a:pt x="40" y="96"/>
                      <a:pt x="40" y="96"/>
                    </a:cubicBezTo>
                    <a:cubicBezTo>
                      <a:pt x="40" y="76"/>
                      <a:pt x="40" y="76"/>
                      <a:pt x="40" y="76"/>
                    </a:cubicBezTo>
                    <a:cubicBezTo>
                      <a:pt x="60" y="76"/>
                      <a:pt x="60" y="76"/>
                      <a:pt x="60" y="76"/>
                    </a:cubicBezTo>
                    <a:lnTo>
                      <a:pt x="60" y="96"/>
                    </a:lnTo>
                    <a:close/>
                    <a:moveTo>
                      <a:pt x="100" y="76"/>
                    </a:moveTo>
                    <a:cubicBezTo>
                      <a:pt x="100" y="96"/>
                      <a:pt x="100" y="96"/>
                      <a:pt x="100" y="96"/>
                    </a:cubicBezTo>
                    <a:cubicBezTo>
                      <a:pt x="80" y="96"/>
                      <a:pt x="80" y="96"/>
                      <a:pt x="80" y="96"/>
                    </a:cubicBezTo>
                    <a:cubicBezTo>
                      <a:pt x="80" y="76"/>
                      <a:pt x="80" y="76"/>
                      <a:pt x="80" y="76"/>
                    </a:cubicBezTo>
                    <a:lnTo>
                      <a:pt x="100" y="76"/>
                    </a:lnTo>
                    <a:close/>
                    <a:moveTo>
                      <a:pt x="140" y="76"/>
                    </a:moveTo>
                    <a:cubicBezTo>
                      <a:pt x="140" y="96"/>
                      <a:pt x="140" y="96"/>
                      <a:pt x="140" y="96"/>
                    </a:cubicBezTo>
                    <a:cubicBezTo>
                      <a:pt x="120" y="96"/>
                      <a:pt x="120" y="96"/>
                      <a:pt x="120" y="96"/>
                    </a:cubicBezTo>
                    <a:cubicBezTo>
                      <a:pt x="120" y="76"/>
                      <a:pt x="120" y="76"/>
                      <a:pt x="120" y="76"/>
                    </a:cubicBezTo>
                    <a:lnTo>
                      <a:pt x="140" y="76"/>
                    </a:lnTo>
                    <a:close/>
                    <a:moveTo>
                      <a:pt x="140" y="56"/>
                    </a:moveTo>
                    <a:cubicBezTo>
                      <a:pt x="160" y="56"/>
                      <a:pt x="160" y="56"/>
                      <a:pt x="160" y="56"/>
                    </a:cubicBezTo>
                    <a:cubicBezTo>
                      <a:pt x="160" y="76"/>
                      <a:pt x="160" y="76"/>
                      <a:pt x="160" y="76"/>
                    </a:cubicBezTo>
                    <a:cubicBezTo>
                      <a:pt x="140" y="76"/>
                      <a:pt x="140" y="76"/>
                      <a:pt x="140" y="76"/>
                    </a:cubicBezTo>
                    <a:lnTo>
                      <a:pt x="140" y="56"/>
                    </a:lnTo>
                    <a:close/>
                    <a:moveTo>
                      <a:pt x="100" y="76"/>
                    </a:moveTo>
                    <a:cubicBezTo>
                      <a:pt x="100" y="56"/>
                      <a:pt x="100" y="56"/>
                      <a:pt x="100" y="56"/>
                    </a:cubicBezTo>
                    <a:cubicBezTo>
                      <a:pt x="120" y="56"/>
                      <a:pt x="120" y="56"/>
                      <a:pt x="120" y="56"/>
                    </a:cubicBezTo>
                    <a:cubicBezTo>
                      <a:pt x="120" y="76"/>
                      <a:pt x="120" y="76"/>
                      <a:pt x="120" y="76"/>
                    </a:cubicBezTo>
                    <a:lnTo>
                      <a:pt x="100" y="76"/>
                    </a:lnTo>
                    <a:close/>
                    <a:moveTo>
                      <a:pt x="60" y="76"/>
                    </a:moveTo>
                    <a:cubicBezTo>
                      <a:pt x="60" y="56"/>
                      <a:pt x="60" y="56"/>
                      <a:pt x="60" y="56"/>
                    </a:cubicBezTo>
                    <a:cubicBezTo>
                      <a:pt x="80" y="56"/>
                      <a:pt x="80" y="56"/>
                      <a:pt x="80" y="56"/>
                    </a:cubicBezTo>
                    <a:cubicBezTo>
                      <a:pt x="80" y="76"/>
                      <a:pt x="80" y="76"/>
                      <a:pt x="80" y="76"/>
                    </a:cubicBezTo>
                    <a:lnTo>
                      <a:pt x="60" y="76"/>
                    </a:lnTo>
                    <a:close/>
                    <a:moveTo>
                      <a:pt x="16" y="124"/>
                    </a:moveTo>
                    <a:cubicBezTo>
                      <a:pt x="16" y="192"/>
                      <a:pt x="16" y="192"/>
                      <a:pt x="16" y="192"/>
                    </a:cubicBezTo>
                    <a:cubicBezTo>
                      <a:pt x="16" y="196"/>
                      <a:pt x="12" y="200"/>
                      <a:pt x="8" y="200"/>
                    </a:cubicBezTo>
                    <a:cubicBezTo>
                      <a:pt x="3" y="200"/>
                      <a:pt x="0" y="196"/>
                      <a:pt x="0" y="19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12" y="0"/>
                      <a:pt x="16" y="3"/>
                      <a:pt x="16" y="8"/>
                    </a:cubicBezTo>
                    <a:cubicBezTo>
                      <a:pt x="16" y="124"/>
                      <a:pt x="16" y="124"/>
                      <a:pt x="16" y="124"/>
                    </a:cubicBezTo>
                    <a:cubicBezTo>
                      <a:pt x="17" y="124"/>
                      <a:pt x="18" y="124"/>
                      <a:pt x="20" y="124"/>
                    </a:cubicBezTo>
                    <a:cubicBezTo>
                      <a:pt x="20" y="124"/>
                      <a:pt x="20" y="124"/>
                      <a:pt x="20" y="124"/>
                    </a:cubicBezTo>
                    <a:cubicBezTo>
                      <a:pt x="18" y="124"/>
                      <a:pt x="17" y="124"/>
                      <a:pt x="16" y="124"/>
                    </a:cubicBezTo>
                    <a:close/>
                    <a:moveTo>
                      <a:pt x="160" y="116"/>
                    </a:moveTo>
                    <a:cubicBezTo>
                      <a:pt x="140" y="116"/>
                      <a:pt x="140" y="116"/>
                      <a:pt x="140" y="116"/>
                    </a:cubicBezTo>
                    <a:cubicBezTo>
                      <a:pt x="140" y="96"/>
                      <a:pt x="140" y="96"/>
                      <a:pt x="140" y="96"/>
                    </a:cubicBezTo>
                    <a:cubicBezTo>
                      <a:pt x="160" y="96"/>
                      <a:pt x="160" y="96"/>
                      <a:pt x="160" y="96"/>
                    </a:cubicBezTo>
                    <a:lnTo>
                      <a:pt x="160" y="116"/>
                    </a:lnTo>
                    <a:close/>
                    <a:moveTo>
                      <a:pt x="120" y="116"/>
                    </a:moveTo>
                    <a:cubicBezTo>
                      <a:pt x="100" y="116"/>
                      <a:pt x="100" y="116"/>
                      <a:pt x="100" y="116"/>
                    </a:cubicBezTo>
                    <a:cubicBezTo>
                      <a:pt x="100" y="96"/>
                      <a:pt x="100" y="96"/>
                      <a:pt x="100" y="96"/>
                    </a:cubicBezTo>
                    <a:cubicBezTo>
                      <a:pt x="120" y="96"/>
                      <a:pt x="120" y="96"/>
                      <a:pt x="120" y="96"/>
                    </a:cubicBezTo>
                    <a:lnTo>
                      <a:pt x="120" y="116"/>
                    </a:lnTo>
                    <a:close/>
                    <a:moveTo>
                      <a:pt x="80" y="116"/>
                    </a:moveTo>
                    <a:cubicBezTo>
                      <a:pt x="60" y="116"/>
                      <a:pt x="60" y="116"/>
                      <a:pt x="60" y="116"/>
                    </a:cubicBezTo>
                    <a:cubicBezTo>
                      <a:pt x="60" y="96"/>
                      <a:pt x="60" y="96"/>
                      <a:pt x="60" y="96"/>
                    </a:cubicBezTo>
                    <a:cubicBezTo>
                      <a:pt x="80" y="96"/>
                      <a:pt x="80" y="96"/>
                      <a:pt x="80" y="96"/>
                    </a:cubicBezTo>
                    <a:lnTo>
                      <a:pt x="80" y="116"/>
                    </a:lnTo>
                    <a:close/>
                    <a:moveTo>
                      <a:pt x="20" y="116"/>
                    </a:moveTo>
                    <a:cubicBezTo>
                      <a:pt x="20" y="96"/>
                      <a:pt x="20" y="96"/>
                      <a:pt x="20" y="96"/>
                    </a:cubicBezTo>
                    <a:cubicBezTo>
                      <a:pt x="40" y="96"/>
                      <a:pt x="40" y="96"/>
                      <a:pt x="40" y="96"/>
                    </a:cubicBezTo>
                    <a:cubicBezTo>
                      <a:pt x="40" y="116"/>
                      <a:pt x="40" y="116"/>
                      <a:pt x="40" y="116"/>
                    </a:cubicBezTo>
                    <a:lnTo>
                      <a:pt x="20" y="116"/>
                    </a:lnTo>
                    <a:close/>
                    <a:moveTo>
                      <a:pt x="20" y="76"/>
                    </a:moveTo>
                    <a:cubicBezTo>
                      <a:pt x="20" y="56"/>
                      <a:pt x="20" y="56"/>
                      <a:pt x="20" y="56"/>
                    </a:cubicBezTo>
                    <a:cubicBezTo>
                      <a:pt x="40" y="56"/>
                      <a:pt x="40" y="56"/>
                      <a:pt x="40" y="56"/>
                    </a:cubicBezTo>
                    <a:cubicBezTo>
                      <a:pt x="40" y="76"/>
                      <a:pt x="40" y="76"/>
                      <a:pt x="40" y="76"/>
                    </a:cubicBezTo>
                    <a:lnTo>
                      <a:pt x="20" y="76"/>
                    </a:lnTo>
                    <a:close/>
                    <a:moveTo>
                      <a:pt x="20" y="36"/>
                    </a:moveTo>
                    <a:cubicBezTo>
                      <a:pt x="20" y="16"/>
                      <a:pt x="20" y="16"/>
                      <a:pt x="20" y="16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40" y="36"/>
                      <a:pt x="40" y="36"/>
                      <a:pt x="40" y="36"/>
                    </a:cubicBezTo>
                    <a:cubicBezTo>
                      <a:pt x="40" y="36"/>
                      <a:pt x="40" y="36"/>
                      <a:pt x="40" y="36"/>
                    </a:cubicBezTo>
                    <a:cubicBezTo>
                      <a:pt x="20" y="36"/>
                      <a:pt x="20" y="36"/>
                      <a:pt x="20" y="36"/>
                    </a:cubicBezTo>
                    <a:close/>
                    <a:moveTo>
                      <a:pt x="60" y="36"/>
                    </a:moveTo>
                    <a:cubicBezTo>
                      <a:pt x="60" y="16"/>
                      <a:pt x="60" y="16"/>
                      <a:pt x="60" y="16"/>
                    </a:cubicBezTo>
                    <a:cubicBezTo>
                      <a:pt x="80" y="16"/>
                      <a:pt x="80" y="16"/>
                      <a:pt x="80" y="16"/>
                    </a:cubicBezTo>
                    <a:cubicBezTo>
                      <a:pt x="80" y="36"/>
                      <a:pt x="80" y="36"/>
                      <a:pt x="80" y="36"/>
                    </a:cubicBezTo>
                    <a:cubicBezTo>
                      <a:pt x="80" y="36"/>
                      <a:pt x="80" y="36"/>
                      <a:pt x="80" y="36"/>
                    </a:cubicBezTo>
                    <a:cubicBezTo>
                      <a:pt x="60" y="36"/>
                      <a:pt x="60" y="36"/>
                      <a:pt x="60" y="36"/>
                    </a:cubicBezTo>
                    <a:close/>
                    <a:moveTo>
                      <a:pt x="100" y="36"/>
                    </a:moveTo>
                    <a:cubicBezTo>
                      <a:pt x="100" y="16"/>
                      <a:pt x="100" y="16"/>
                      <a:pt x="100" y="16"/>
                    </a:cubicBezTo>
                    <a:cubicBezTo>
                      <a:pt x="120" y="16"/>
                      <a:pt x="120" y="16"/>
                      <a:pt x="120" y="16"/>
                    </a:cubicBezTo>
                    <a:cubicBezTo>
                      <a:pt x="120" y="36"/>
                      <a:pt x="120" y="36"/>
                      <a:pt x="120" y="36"/>
                    </a:cubicBezTo>
                    <a:cubicBezTo>
                      <a:pt x="120" y="36"/>
                      <a:pt x="120" y="36"/>
                      <a:pt x="120" y="36"/>
                    </a:cubicBezTo>
                    <a:cubicBezTo>
                      <a:pt x="100" y="36"/>
                      <a:pt x="100" y="36"/>
                      <a:pt x="100" y="36"/>
                    </a:cubicBezTo>
                    <a:close/>
                    <a:moveTo>
                      <a:pt x="140" y="36"/>
                    </a:moveTo>
                    <a:cubicBezTo>
                      <a:pt x="140" y="16"/>
                      <a:pt x="140" y="16"/>
                      <a:pt x="140" y="16"/>
                    </a:cubicBezTo>
                    <a:cubicBezTo>
                      <a:pt x="160" y="16"/>
                      <a:pt x="160" y="16"/>
                      <a:pt x="160" y="16"/>
                    </a:cubicBezTo>
                    <a:cubicBezTo>
                      <a:pt x="160" y="36"/>
                      <a:pt x="160" y="36"/>
                      <a:pt x="160" y="36"/>
                    </a:cubicBezTo>
                    <a:cubicBezTo>
                      <a:pt x="160" y="36"/>
                      <a:pt x="160" y="36"/>
                      <a:pt x="160" y="36"/>
                    </a:cubicBezTo>
                    <a:cubicBezTo>
                      <a:pt x="140" y="36"/>
                      <a:pt x="140" y="36"/>
                      <a:pt x="140" y="36"/>
                    </a:cubicBezTo>
                    <a:close/>
                    <a:moveTo>
                      <a:pt x="20" y="8"/>
                    </a:moveTo>
                    <a:cubicBezTo>
                      <a:pt x="20" y="8"/>
                      <a:pt x="20" y="8"/>
                      <a:pt x="20" y="8"/>
                    </a:cubicBezTo>
                    <a:cubicBezTo>
                      <a:pt x="15" y="8"/>
                      <a:pt x="16" y="8"/>
                      <a:pt x="20" y="8"/>
                    </a:cubicBezTo>
                    <a:close/>
                    <a:moveTo>
                      <a:pt x="20" y="8"/>
                    </a:moveTo>
                    <a:cubicBezTo>
                      <a:pt x="20" y="8"/>
                      <a:pt x="20" y="8"/>
                      <a:pt x="20" y="8"/>
                    </a:cubicBezTo>
                    <a:cubicBezTo>
                      <a:pt x="43" y="8"/>
                      <a:pt x="27" y="8"/>
                      <a:pt x="20" y="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</p:grpSp>
        <p:grpSp>
          <p:nvGrpSpPr>
            <p:cNvPr id="14" name="淘宝店chenying0907出品 12">
              <a:extLst>
                <a:ext uri="{FF2B5EF4-FFF2-40B4-BE49-F238E27FC236}">
                  <a16:creationId xmlns:a16="http://schemas.microsoft.com/office/drawing/2014/main" id="{8851EFD4-A432-4D0F-A422-586E8BBF52A7}"/>
                </a:ext>
              </a:extLst>
            </p:cNvPr>
            <p:cNvGrpSpPr/>
            <p:nvPr/>
          </p:nvGrpSpPr>
          <p:grpSpPr>
            <a:xfrm>
              <a:off x="4916326" y="1624364"/>
              <a:ext cx="1133831" cy="1134126"/>
              <a:chOff x="6457627" y="1877786"/>
              <a:chExt cx="1512168" cy="1512168"/>
            </a:xfrm>
          </p:grpSpPr>
          <p:sp>
            <p:nvSpPr>
              <p:cNvPr id="29" name="淘宝店chenying0907出品 13">
                <a:extLst>
                  <a:ext uri="{FF2B5EF4-FFF2-40B4-BE49-F238E27FC236}">
                    <a16:creationId xmlns:a16="http://schemas.microsoft.com/office/drawing/2014/main" id="{8C045A6A-526F-4CDE-BBE9-1B97E3BA06B0}"/>
                  </a:ext>
                </a:extLst>
              </p:cNvPr>
              <p:cNvSpPr/>
              <p:nvPr/>
            </p:nvSpPr>
            <p:spPr>
              <a:xfrm>
                <a:off x="6457627" y="1877786"/>
                <a:ext cx="1512168" cy="1512168"/>
              </a:xfrm>
              <a:prstGeom prst="ellipse">
                <a:avLst/>
              </a:prstGeom>
              <a:solidFill>
                <a:srgbClr val="00868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/>
              </a:p>
            </p:txBody>
          </p:sp>
          <p:sp>
            <p:nvSpPr>
              <p:cNvPr id="30" name="淘宝店chenying0907出品 96">
                <a:extLst>
                  <a:ext uri="{FF2B5EF4-FFF2-40B4-BE49-F238E27FC236}">
                    <a16:creationId xmlns:a16="http://schemas.microsoft.com/office/drawing/2014/main" id="{8FE31A64-87DF-406E-BCC9-76396EC548E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45531" y="2430778"/>
                <a:ext cx="406183" cy="406183"/>
              </a:xfrm>
              <a:custGeom>
                <a:avLst/>
                <a:gdLst>
                  <a:gd name="T0" fmla="*/ 140 w 200"/>
                  <a:gd name="T1" fmla="*/ 200 h 200"/>
                  <a:gd name="T2" fmla="*/ 140 w 200"/>
                  <a:gd name="T3" fmla="*/ 184 h 200"/>
                  <a:gd name="T4" fmla="*/ 200 w 200"/>
                  <a:gd name="T5" fmla="*/ 184 h 200"/>
                  <a:gd name="T6" fmla="*/ 200 w 200"/>
                  <a:gd name="T7" fmla="*/ 200 h 200"/>
                  <a:gd name="T8" fmla="*/ 140 w 200"/>
                  <a:gd name="T9" fmla="*/ 200 h 200"/>
                  <a:gd name="T10" fmla="*/ 160 w 200"/>
                  <a:gd name="T11" fmla="*/ 87 h 200"/>
                  <a:gd name="T12" fmla="*/ 40 w 200"/>
                  <a:gd name="T13" fmla="*/ 87 h 200"/>
                  <a:gd name="T14" fmla="*/ 40 w 200"/>
                  <a:gd name="T15" fmla="*/ 180 h 200"/>
                  <a:gd name="T16" fmla="*/ 20 w 200"/>
                  <a:gd name="T17" fmla="*/ 180 h 200"/>
                  <a:gd name="T18" fmla="*/ 20 w 200"/>
                  <a:gd name="T19" fmla="*/ 10 h 200"/>
                  <a:gd name="T20" fmla="*/ 30 w 200"/>
                  <a:gd name="T21" fmla="*/ 0 h 200"/>
                  <a:gd name="T22" fmla="*/ 40 w 200"/>
                  <a:gd name="T23" fmla="*/ 10 h 200"/>
                  <a:gd name="T24" fmla="*/ 40 w 200"/>
                  <a:gd name="T25" fmla="*/ 28 h 200"/>
                  <a:gd name="T26" fmla="*/ 160 w 200"/>
                  <a:gd name="T27" fmla="*/ 28 h 200"/>
                  <a:gd name="T28" fmla="*/ 160 w 200"/>
                  <a:gd name="T29" fmla="*/ 10 h 200"/>
                  <a:gd name="T30" fmla="*/ 170 w 200"/>
                  <a:gd name="T31" fmla="*/ 0 h 200"/>
                  <a:gd name="T32" fmla="*/ 180 w 200"/>
                  <a:gd name="T33" fmla="*/ 10 h 200"/>
                  <a:gd name="T34" fmla="*/ 180 w 200"/>
                  <a:gd name="T35" fmla="*/ 180 h 200"/>
                  <a:gd name="T36" fmla="*/ 160 w 200"/>
                  <a:gd name="T37" fmla="*/ 180 h 200"/>
                  <a:gd name="T38" fmla="*/ 160 w 200"/>
                  <a:gd name="T39" fmla="*/ 87 h 200"/>
                  <a:gd name="T40" fmla="*/ 140 w 200"/>
                  <a:gd name="T41" fmla="*/ 40 h 200"/>
                  <a:gd name="T42" fmla="*/ 140 w 200"/>
                  <a:gd name="T43" fmla="*/ 60 h 200"/>
                  <a:gd name="T44" fmla="*/ 120 w 200"/>
                  <a:gd name="T45" fmla="*/ 60 h 200"/>
                  <a:gd name="T46" fmla="*/ 120 w 200"/>
                  <a:gd name="T47" fmla="*/ 40 h 200"/>
                  <a:gd name="T48" fmla="*/ 100 w 200"/>
                  <a:gd name="T49" fmla="*/ 40 h 200"/>
                  <a:gd name="T50" fmla="*/ 100 w 200"/>
                  <a:gd name="T51" fmla="*/ 60 h 200"/>
                  <a:gd name="T52" fmla="*/ 80 w 200"/>
                  <a:gd name="T53" fmla="*/ 60 h 200"/>
                  <a:gd name="T54" fmla="*/ 80 w 200"/>
                  <a:gd name="T55" fmla="*/ 40 h 200"/>
                  <a:gd name="T56" fmla="*/ 60 w 200"/>
                  <a:gd name="T57" fmla="*/ 40 h 200"/>
                  <a:gd name="T58" fmla="*/ 60 w 200"/>
                  <a:gd name="T59" fmla="*/ 60 h 200"/>
                  <a:gd name="T60" fmla="*/ 40 w 200"/>
                  <a:gd name="T61" fmla="*/ 60 h 200"/>
                  <a:gd name="T62" fmla="*/ 40 w 200"/>
                  <a:gd name="T63" fmla="*/ 80 h 200"/>
                  <a:gd name="T64" fmla="*/ 60 w 200"/>
                  <a:gd name="T65" fmla="*/ 80 h 200"/>
                  <a:gd name="T66" fmla="*/ 60 w 200"/>
                  <a:gd name="T67" fmla="*/ 60 h 200"/>
                  <a:gd name="T68" fmla="*/ 80 w 200"/>
                  <a:gd name="T69" fmla="*/ 60 h 200"/>
                  <a:gd name="T70" fmla="*/ 80 w 200"/>
                  <a:gd name="T71" fmla="*/ 80 h 200"/>
                  <a:gd name="T72" fmla="*/ 100 w 200"/>
                  <a:gd name="T73" fmla="*/ 80 h 200"/>
                  <a:gd name="T74" fmla="*/ 100 w 200"/>
                  <a:gd name="T75" fmla="*/ 60 h 200"/>
                  <a:gd name="T76" fmla="*/ 120 w 200"/>
                  <a:gd name="T77" fmla="*/ 60 h 200"/>
                  <a:gd name="T78" fmla="*/ 120 w 200"/>
                  <a:gd name="T79" fmla="*/ 80 h 200"/>
                  <a:gd name="T80" fmla="*/ 140 w 200"/>
                  <a:gd name="T81" fmla="*/ 80 h 200"/>
                  <a:gd name="T82" fmla="*/ 140 w 200"/>
                  <a:gd name="T83" fmla="*/ 60 h 200"/>
                  <a:gd name="T84" fmla="*/ 160 w 200"/>
                  <a:gd name="T85" fmla="*/ 60 h 200"/>
                  <a:gd name="T86" fmla="*/ 160 w 200"/>
                  <a:gd name="T87" fmla="*/ 40 h 200"/>
                  <a:gd name="T88" fmla="*/ 140 w 200"/>
                  <a:gd name="T89" fmla="*/ 40 h 200"/>
                  <a:gd name="T90" fmla="*/ 60 w 200"/>
                  <a:gd name="T91" fmla="*/ 200 h 200"/>
                  <a:gd name="T92" fmla="*/ 0 w 200"/>
                  <a:gd name="T93" fmla="*/ 200 h 200"/>
                  <a:gd name="T94" fmla="*/ 0 w 200"/>
                  <a:gd name="T95" fmla="*/ 184 h 200"/>
                  <a:gd name="T96" fmla="*/ 60 w 200"/>
                  <a:gd name="T97" fmla="*/ 184 h 200"/>
                  <a:gd name="T98" fmla="*/ 60 w 200"/>
                  <a:gd name="T99" fmla="*/ 20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00" h="200">
                    <a:moveTo>
                      <a:pt x="140" y="200"/>
                    </a:moveTo>
                    <a:cubicBezTo>
                      <a:pt x="140" y="184"/>
                      <a:pt x="140" y="184"/>
                      <a:pt x="140" y="184"/>
                    </a:cubicBezTo>
                    <a:cubicBezTo>
                      <a:pt x="200" y="184"/>
                      <a:pt x="200" y="184"/>
                      <a:pt x="200" y="184"/>
                    </a:cubicBezTo>
                    <a:cubicBezTo>
                      <a:pt x="200" y="200"/>
                      <a:pt x="200" y="200"/>
                      <a:pt x="200" y="200"/>
                    </a:cubicBezTo>
                    <a:lnTo>
                      <a:pt x="140" y="200"/>
                    </a:lnTo>
                    <a:close/>
                    <a:moveTo>
                      <a:pt x="160" y="87"/>
                    </a:moveTo>
                    <a:cubicBezTo>
                      <a:pt x="40" y="87"/>
                      <a:pt x="40" y="87"/>
                      <a:pt x="40" y="87"/>
                    </a:cubicBezTo>
                    <a:cubicBezTo>
                      <a:pt x="40" y="180"/>
                      <a:pt x="40" y="180"/>
                      <a:pt x="40" y="180"/>
                    </a:cubicBezTo>
                    <a:cubicBezTo>
                      <a:pt x="20" y="180"/>
                      <a:pt x="20" y="180"/>
                      <a:pt x="20" y="18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20" y="4"/>
                      <a:pt x="24" y="0"/>
                      <a:pt x="30" y="0"/>
                    </a:cubicBezTo>
                    <a:cubicBezTo>
                      <a:pt x="35" y="0"/>
                      <a:pt x="40" y="4"/>
                      <a:pt x="40" y="10"/>
                    </a:cubicBezTo>
                    <a:cubicBezTo>
                      <a:pt x="40" y="28"/>
                      <a:pt x="40" y="28"/>
                      <a:pt x="40" y="28"/>
                    </a:cubicBezTo>
                    <a:cubicBezTo>
                      <a:pt x="160" y="28"/>
                      <a:pt x="160" y="28"/>
                      <a:pt x="160" y="28"/>
                    </a:cubicBezTo>
                    <a:cubicBezTo>
                      <a:pt x="160" y="10"/>
                      <a:pt x="160" y="10"/>
                      <a:pt x="160" y="10"/>
                    </a:cubicBezTo>
                    <a:cubicBezTo>
                      <a:pt x="160" y="4"/>
                      <a:pt x="164" y="0"/>
                      <a:pt x="170" y="0"/>
                    </a:cubicBezTo>
                    <a:cubicBezTo>
                      <a:pt x="175" y="0"/>
                      <a:pt x="180" y="4"/>
                      <a:pt x="180" y="10"/>
                    </a:cubicBezTo>
                    <a:cubicBezTo>
                      <a:pt x="180" y="180"/>
                      <a:pt x="180" y="180"/>
                      <a:pt x="180" y="180"/>
                    </a:cubicBezTo>
                    <a:cubicBezTo>
                      <a:pt x="160" y="180"/>
                      <a:pt x="160" y="180"/>
                      <a:pt x="160" y="180"/>
                    </a:cubicBezTo>
                    <a:lnTo>
                      <a:pt x="160" y="87"/>
                    </a:lnTo>
                    <a:close/>
                    <a:moveTo>
                      <a:pt x="140" y="40"/>
                    </a:moveTo>
                    <a:cubicBezTo>
                      <a:pt x="140" y="60"/>
                      <a:pt x="140" y="60"/>
                      <a:pt x="140" y="60"/>
                    </a:cubicBezTo>
                    <a:cubicBezTo>
                      <a:pt x="120" y="60"/>
                      <a:pt x="120" y="60"/>
                      <a:pt x="120" y="60"/>
                    </a:cubicBezTo>
                    <a:cubicBezTo>
                      <a:pt x="120" y="40"/>
                      <a:pt x="120" y="40"/>
                      <a:pt x="120" y="40"/>
                    </a:cubicBezTo>
                    <a:cubicBezTo>
                      <a:pt x="100" y="40"/>
                      <a:pt x="100" y="40"/>
                      <a:pt x="100" y="40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80" y="60"/>
                      <a:pt x="80" y="60"/>
                      <a:pt x="80" y="60"/>
                    </a:cubicBezTo>
                    <a:cubicBezTo>
                      <a:pt x="80" y="40"/>
                      <a:pt x="80" y="40"/>
                      <a:pt x="80" y="40"/>
                    </a:cubicBezTo>
                    <a:cubicBezTo>
                      <a:pt x="60" y="40"/>
                      <a:pt x="60" y="40"/>
                      <a:pt x="60" y="40"/>
                    </a:cubicBezTo>
                    <a:cubicBezTo>
                      <a:pt x="60" y="60"/>
                      <a:pt x="60" y="60"/>
                      <a:pt x="60" y="60"/>
                    </a:cubicBezTo>
                    <a:cubicBezTo>
                      <a:pt x="40" y="60"/>
                      <a:pt x="40" y="60"/>
                      <a:pt x="40" y="60"/>
                    </a:cubicBezTo>
                    <a:cubicBezTo>
                      <a:pt x="40" y="80"/>
                      <a:pt x="40" y="80"/>
                      <a:pt x="40" y="80"/>
                    </a:cubicBezTo>
                    <a:cubicBezTo>
                      <a:pt x="60" y="80"/>
                      <a:pt x="60" y="80"/>
                      <a:pt x="60" y="80"/>
                    </a:cubicBezTo>
                    <a:cubicBezTo>
                      <a:pt x="60" y="60"/>
                      <a:pt x="60" y="60"/>
                      <a:pt x="60" y="60"/>
                    </a:cubicBezTo>
                    <a:cubicBezTo>
                      <a:pt x="80" y="60"/>
                      <a:pt x="80" y="60"/>
                      <a:pt x="80" y="60"/>
                    </a:cubicBezTo>
                    <a:cubicBezTo>
                      <a:pt x="80" y="80"/>
                      <a:pt x="80" y="80"/>
                      <a:pt x="80" y="80"/>
                    </a:cubicBezTo>
                    <a:cubicBezTo>
                      <a:pt x="100" y="80"/>
                      <a:pt x="100" y="80"/>
                      <a:pt x="100" y="80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20" y="60"/>
                      <a:pt x="120" y="60"/>
                      <a:pt x="120" y="60"/>
                    </a:cubicBezTo>
                    <a:cubicBezTo>
                      <a:pt x="120" y="80"/>
                      <a:pt x="120" y="80"/>
                      <a:pt x="120" y="80"/>
                    </a:cubicBezTo>
                    <a:cubicBezTo>
                      <a:pt x="140" y="80"/>
                      <a:pt x="140" y="80"/>
                      <a:pt x="140" y="80"/>
                    </a:cubicBezTo>
                    <a:cubicBezTo>
                      <a:pt x="140" y="60"/>
                      <a:pt x="140" y="60"/>
                      <a:pt x="140" y="60"/>
                    </a:cubicBezTo>
                    <a:cubicBezTo>
                      <a:pt x="160" y="60"/>
                      <a:pt x="160" y="60"/>
                      <a:pt x="160" y="60"/>
                    </a:cubicBezTo>
                    <a:cubicBezTo>
                      <a:pt x="160" y="40"/>
                      <a:pt x="160" y="40"/>
                      <a:pt x="160" y="40"/>
                    </a:cubicBezTo>
                    <a:lnTo>
                      <a:pt x="140" y="40"/>
                    </a:lnTo>
                    <a:close/>
                    <a:moveTo>
                      <a:pt x="60" y="200"/>
                    </a:moveTo>
                    <a:cubicBezTo>
                      <a:pt x="0" y="200"/>
                      <a:pt x="0" y="200"/>
                      <a:pt x="0" y="200"/>
                    </a:cubicBezTo>
                    <a:cubicBezTo>
                      <a:pt x="0" y="184"/>
                      <a:pt x="0" y="184"/>
                      <a:pt x="0" y="184"/>
                    </a:cubicBezTo>
                    <a:cubicBezTo>
                      <a:pt x="60" y="184"/>
                      <a:pt x="60" y="184"/>
                      <a:pt x="60" y="184"/>
                    </a:cubicBezTo>
                    <a:lnTo>
                      <a:pt x="60" y="20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/>
              </a:p>
            </p:txBody>
          </p:sp>
        </p:grpSp>
        <p:sp>
          <p:nvSpPr>
            <p:cNvPr id="15" name="弧形 14">
              <a:extLst>
                <a:ext uri="{FF2B5EF4-FFF2-40B4-BE49-F238E27FC236}">
                  <a16:creationId xmlns:a16="http://schemas.microsoft.com/office/drawing/2014/main" id="{8E623153-A60B-4544-A741-A5AFA95DFC2D}"/>
                </a:ext>
              </a:extLst>
            </p:cNvPr>
            <p:cNvSpPr/>
            <p:nvPr/>
          </p:nvSpPr>
          <p:spPr>
            <a:xfrm rot="15231781">
              <a:off x="3205821" y="1822974"/>
              <a:ext cx="996506" cy="996247"/>
            </a:xfrm>
            <a:prstGeom prst="arc">
              <a:avLst>
                <a:gd name="adj1" fmla="val 10956006"/>
                <a:gd name="adj2" fmla="val 0"/>
              </a:avLst>
            </a:prstGeom>
            <a:ln w="19050">
              <a:solidFill>
                <a:schemeClr val="bg1">
                  <a:lumMod val="75000"/>
                </a:schemeClr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68562" tIns="34281" rIns="68562" bIns="34281"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16" name="弧形 15">
              <a:extLst>
                <a:ext uri="{FF2B5EF4-FFF2-40B4-BE49-F238E27FC236}">
                  <a16:creationId xmlns:a16="http://schemas.microsoft.com/office/drawing/2014/main" id="{15F3B5BF-E3F6-43FB-9A86-DEEA509D6F38}"/>
                </a:ext>
              </a:extLst>
            </p:cNvPr>
            <p:cNvSpPr/>
            <p:nvPr/>
          </p:nvSpPr>
          <p:spPr>
            <a:xfrm rot="8176387">
              <a:off x="3987744" y="2503252"/>
              <a:ext cx="1159712" cy="1160015"/>
            </a:xfrm>
            <a:prstGeom prst="arc">
              <a:avLst>
                <a:gd name="adj1" fmla="val 13244638"/>
                <a:gd name="adj2" fmla="val 56923"/>
              </a:avLst>
            </a:prstGeom>
            <a:ln w="19050">
              <a:solidFill>
                <a:schemeClr val="bg1">
                  <a:lumMod val="75000"/>
                </a:schemeClr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68562" tIns="34281" rIns="68562" bIns="34281"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17" name="淘宝店chenying0907出品 17">
              <a:extLst>
                <a:ext uri="{FF2B5EF4-FFF2-40B4-BE49-F238E27FC236}">
                  <a16:creationId xmlns:a16="http://schemas.microsoft.com/office/drawing/2014/main" id="{5EC052F9-6170-4444-8313-C40FA27F642D}"/>
                </a:ext>
              </a:extLst>
            </p:cNvPr>
            <p:cNvSpPr/>
            <p:nvPr/>
          </p:nvSpPr>
          <p:spPr>
            <a:xfrm>
              <a:off x="3569093" y="1722890"/>
              <a:ext cx="269960" cy="270030"/>
            </a:xfrm>
            <a:prstGeom prst="ellipse">
              <a:avLst/>
            </a:prstGeom>
            <a:solidFill>
              <a:srgbClr val="7F7F7F">
                <a:alpha val="74118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62" tIns="34281" rIns="68562" bIns="34281"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18" name="标题 4">
              <a:extLst>
                <a:ext uri="{FF2B5EF4-FFF2-40B4-BE49-F238E27FC236}">
                  <a16:creationId xmlns:a16="http://schemas.microsoft.com/office/drawing/2014/main" id="{C9248A34-C1AC-4E6A-A6E5-DD39740720EA}"/>
                </a:ext>
              </a:extLst>
            </p:cNvPr>
            <p:cNvSpPr txBox="1">
              <a:spLocks/>
            </p:cNvSpPr>
            <p:nvPr/>
          </p:nvSpPr>
          <p:spPr>
            <a:xfrm>
              <a:off x="3536942" y="1730916"/>
              <a:ext cx="334261" cy="270031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en-US" altLang="zh-CN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</a:p>
          </p:txBody>
        </p:sp>
        <p:sp>
          <p:nvSpPr>
            <p:cNvPr id="19" name="淘宝店chenying0907出品 19">
              <a:extLst>
                <a:ext uri="{FF2B5EF4-FFF2-40B4-BE49-F238E27FC236}">
                  <a16:creationId xmlns:a16="http://schemas.microsoft.com/office/drawing/2014/main" id="{809CB451-F2C0-433C-9E94-7FC656B66A9D}"/>
                </a:ext>
              </a:extLst>
            </p:cNvPr>
            <p:cNvSpPr/>
            <p:nvPr/>
          </p:nvSpPr>
          <p:spPr>
            <a:xfrm>
              <a:off x="3966312" y="3211795"/>
              <a:ext cx="269960" cy="270030"/>
            </a:xfrm>
            <a:prstGeom prst="ellipse">
              <a:avLst/>
            </a:prstGeom>
            <a:solidFill>
              <a:srgbClr val="7F7F7F">
                <a:alpha val="74118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62" tIns="34281" rIns="68562" bIns="34281"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20" name="标题 4">
              <a:extLst>
                <a:ext uri="{FF2B5EF4-FFF2-40B4-BE49-F238E27FC236}">
                  <a16:creationId xmlns:a16="http://schemas.microsoft.com/office/drawing/2014/main" id="{1F30EBF7-5E5E-4B7B-B689-F525D0D6896D}"/>
                </a:ext>
              </a:extLst>
            </p:cNvPr>
            <p:cNvSpPr txBox="1">
              <a:spLocks/>
            </p:cNvSpPr>
            <p:nvPr/>
          </p:nvSpPr>
          <p:spPr>
            <a:xfrm>
              <a:off x="3934161" y="3219822"/>
              <a:ext cx="334261" cy="270031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en-US" altLang="zh-CN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</a:p>
          </p:txBody>
        </p:sp>
        <p:sp>
          <p:nvSpPr>
            <p:cNvPr id="21" name="淘宝店chenying0907出品 21">
              <a:extLst>
                <a:ext uri="{FF2B5EF4-FFF2-40B4-BE49-F238E27FC236}">
                  <a16:creationId xmlns:a16="http://schemas.microsoft.com/office/drawing/2014/main" id="{D397395E-E0C6-4E60-AD93-16C366302B33}"/>
                </a:ext>
              </a:extLst>
            </p:cNvPr>
            <p:cNvSpPr/>
            <p:nvPr/>
          </p:nvSpPr>
          <p:spPr>
            <a:xfrm>
              <a:off x="5532078" y="1437624"/>
              <a:ext cx="269960" cy="270030"/>
            </a:xfrm>
            <a:prstGeom prst="ellipse">
              <a:avLst/>
            </a:prstGeom>
            <a:solidFill>
              <a:srgbClr val="7F7F7F">
                <a:alpha val="74118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62" tIns="34281" rIns="68562" bIns="34281"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22" name="标题 4">
              <a:extLst>
                <a:ext uri="{FF2B5EF4-FFF2-40B4-BE49-F238E27FC236}">
                  <a16:creationId xmlns:a16="http://schemas.microsoft.com/office/drawing/2014/main" id="{06CE3E9F-2317-4830-A90E-E44CE768AC8A}"/>
                </a:ext>
              </a:extLst>
            </p:cNvPr>
            <p:cNvSpPr txBox="1">
              <a:spLocks/>
            </p:cNvSpPr>
            <p:nvPr/>
          </p:nvSpPr>
          <p:spPr>
            <a:xfrm>
              <a:off x="5499927" y="1445651"/>
              <a:ext cx="334261" cy="270031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en-US" altLang="zh-CN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</a:p>
          </p:txBody>
        </p:sp>
        <p:sp>
          <p:nvSpPr>
            <p:cNvPr id="23" name="淘宝店chenying0907出品 25">
              <a:extLst>
                <a:ext uri="{FF2B5EF4-FFF2-40B4-BE49-F238E27FC236}">
                  <a16:creationId xmlns:a16="http://schemas.microsoft.com/office/drawing/2014/main" id="{DFFE9D9B-9ADA-4A06-896A-515A069E87A0}"/>
                </a:ext>
              </a:extLst>
            </p:cNvPr>
            <p:cNvSpPr/>
            <p:nvPr/>
          </p:nvSpPr>
          <p:spPr>
            <a:xfrm>
              <a:off x="1225015" y="1669966"/>
              <a:ext cx="1163522" cy="263748"/>
            </a:xfrm>
            <a:prstGeom prst="rect">
              <a:avLst/>
            </a:prstGeom>
          </p:spPr>
          <p:txBody>
            <a:bodyPr wrap="square" lIns="68555" tIns="34278" rIns="68555" bIns="34278">
              <a:spAutoFit/>
            </a:bodyPr>
            <a:lstStyle/>
            <a:p>
              <a:r>
                <a:rPr lang="zh-CN" altLang="en-US" sz="2400" b="1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en-US" altLang="zh-CN" sz="24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4" name="淘宝店chenying0907出品 47">
              <a:extLst>
                <a:ext uri="{FF2B5EF4-FFF2-40B4-BE49-F238E27FC236}">
                  <a16:creationId xmlns:a16="http://schemas.microsoft.com/office/drawing/2014/main" id="{27636308-3908-4E70-B3FB-2FF5C752B8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3482" y="1961999"/>
              <a:ext cx="1727742" cy="308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55" tIns="34278" rIns="68555" bIns="34278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sym typeface="微软雅黑" pitchFamily="34" charset="-122"/>
                </a:rPr>
                <a:t>在此录入上述图表的描述明，在此录入上述图表的描述说。</a:t>
              </a:r>
            </a:p>
          </p:txBody>
        </p:sp>
        <p:sp>
          <p:nvSpPr>
            <p:cNvPr id="25" name="淘宝店chenying0907出品 27">
              <a:extLst>
                <a:ext uri="{FF2B5EF4-FFF2-40B4-BE49-F238E27FC236}">
                  <a16:creationId xmlns:a16="http://schemas.microsoft.com/office/drawing/2014/main" id="{78F3B6B8-1DA2-427A-AD3D-F09FB5A9663F}"/>
                </a:ext>
              </a:extLst>
            </p:cNvPr>
            <p:cNvSpPr/>
            <p:nvPr/>
          </p:nvSpPr>
          <p:spPr>
            <a:xfrm>
              <a:off x="2431922" y="3456345"/>
              <a:ext cx="1163522" cy="263748"/>
            </a:xfrm>
            <a:prstGeom prst="rect">
              <a:avLst/>
            </a:prstGeom>
          </p:spPr>
          <p:txBody>
            <a:bodyPr wrap="square" lIns="68555" tIns="34278" rIns="68555" bIns="34278">
              <a:spAutoFit/>
            </a:bodyPr>
            <a:lstStyle/>
            <a:p>
              <a:r>
                <a:rPr lang="zh-CN" altLang="en-US" sz="2400" b="1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en-US" altLang="zh-CN" sz="24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6" name="淘宝店chenying0907出品 47">
              <a:extLst>
                <a:ext uri="{FF2B5EF4-FFF2-40B4-BE49-F238E27FC236}">
                  <a16:creationId xmlns:a16="http://schemas.microsoft.com/office/drawing/2014/main" id="{564B0EA1-18F0-4964-AB56-B72DE62332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1407" y="3715327"/>
              <a:ext cx="1762649" cy="308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55" tIns="34278" rIns="68555" bIns="34278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sym typeface="微软雅黑" pitchFamily="34" charset="-122"/>
                </a:rPr>
                <a:t>在此录入上述图表的描述说明，在此录入上述图表的描述说明。</a:t>
              </a:r>
            </a:p>
          </p:txBody>
        </p:sp>
        <p:sp>
          <p:nvSpPr>
            <p:cNvPr id="27" name="淘宝店chenying0907出品 29">
              <a:extLst>
                <a:ext uri="{FF2B5EF4-FFF2-40B4-BE49-F238E27FC236}">
                  <a16:creationId xmlns:a16="http://schemas.microsoft.com/office/drawing/2014/main" id="{10DB8935-51C5-45A7-9B8C-762EF5EFFE54}"/>
                </a:ext>
              </a:extLst>
            </p:cNvPr>
            <p:cNvSpPr/>
            <p:nvPr/>
          </p:nvSpPr>
          <p:spPr>
            <a:xfrm>
              <a:off x="6320632" y="2376225"/>
              <a:ext cx="1163522" cy="263748"/>
            </a:xfrm>
            <a:prstGeom prst="rect">
              <a:avLst/>
            </a:prstGeom>
          </p:spPr>
          <p:txBody>
            <a:bodyPr wrap="square" lIns="68555" tIns="34278" rIns="68555" bIns="34278">
              <a:spAutoFit/>
            </a:bodyPr>
            <a:lstStyle/>
            <a:p>
              <a:r>
                <a:rPr lang="zh-CN" altLang="en-US" sz="2400" b="1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en-US" altLang="zh-CN" sz="24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" name="淘宝店chenying0907出品 47">
              <a:extLst>
                <a:ext uri="{FF2B5EF4-FFF2-40B4-BE49-F238E27FC236}">
                  <a16:creationId xmlns:a16="http://schemas.microsoft.com/office/drawing/2014/main" id="{C324AD24-9919-4688-847D-8EE7A33036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20116" y="2635207"/>
              <a:ext cx="1707368" cy="308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55" tIns="34278" rIns="68555" bIns="34278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sym typeface="微软雅黑" pitchFamily="34" charset="-122"/>
                </a:rPr>
                <a:t>在此录入上述图表的描述说明，在此录入上述图表的描述说明。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75881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id="{F3A5B513-53EF-4889-B51C-F0AA32DEDBB0}"/>
              </a:ext>
            </a:extLst>
          </p:cNvPr>
          <p:cNvGrpSpPr/>
          <p:nvPr/>
        </p:nvGrpSpPr>
        <p:grpSpPr>
          <a:xfrm>
            <a:off x="0" y="0"/>
            <a:ext cx="12190413" cy="1181100"/>
            <a:chOff x="0" y="0"/>
            <a:chExt cx="12190413" cy="1181100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0AFA6600-CF8B-466D-ABCC-8740AD5E811E}"/>
                </a:ext>
              </a:extLst>
            </p:cNvPr>
            <p:cNvSpPr/>
            <p:nvPr/>
          </p:nvSpPr>
          <p:spPr>
            <a:xfrm>
              <a:off x="0" y="0"/>
              <a:ext cx="12190413" cy="1181100"/>
            </a:xfrm>
            <a:prstGeom prst="rect">
              <a:avLst/>
            </a:prstGeom>
            <a:solidFill>
              <a:srgbClr val="0086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TextBox 8">
              <a:extLst>
                <a:ext uri="{FF2B5EF4-FFF2-40B4-BE49-F238E27FC236}">
                  <a16:creationId xmlns:a16="http://schemas.microsoft.com/office/drawing/2014/main" id="{13DBA660-C22A-4E93-9E1C-33D2B617F9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57856" y="271311"/>
              <a:ext cx="3255323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加入标题描述</a:t>
              </a:r>
            </a:p>
          </p:txBody>
        </p:sp>
        <p:sp>
          <p:nvSpPr>
            <p:cNvPr id="8" name="TextBox 8">
              <a:extLst>
                <a:ext uri="{FF2B5EF4-FFF2-40B4-BE49-F238E27FC236}">
                  <a16:creationId xmlns:a16="http://schemas.microsoft.com/office/drawing/2014/main" id="{9B913B7B-01D2-4B04-A373-3570557D07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57857" y="750310"/>
              <a:ext cx="3255323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/>
            <a:p>
              <a:pPr algn="ctr" eaLnBrk="1" hangingPunct="1"/>
              <a:r>
                <a:rPr lang="en-US" altLang="zh-CN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9" name="Rectangle 22">
            <a:extLst>
              <a:ext uri="{FF2B5EF4-FFF2-40B4-BE49-F238E27FC236}">
                <a16:creationId xmlns:a16="http://schemas.microsoft.com/office/drawing/2014/main" id="{03341FB4-1E61-4118-97BF-1F7370544809}"/>
              </a:ext>
            </a:extLst>
          </p:cNvPr>
          <p:cNvSpPr/>
          <p:nvPr/>
        </p:nvSpPr>
        <p:spPr>
          <a:xfrm>
            <a:off x="1983677" y="2862504"/>
            <a:ext cx="2286000" cy="514350"/>
          </a:xfrm>
          <a:prstGeom prst="rect">
            <a:avLst/>
          </a:prstGeom>
          <a:solidFill>
            <a:srgbClr val="0086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OUR COMPANY</a:t>
            </a:r>
          </a:p>
        </p:txBody>
      </p:sp>
      <p:sp>
        <p:nvSpPr>
          <p:cNvPr id="10" name="Rectangle 23">
            <a:extLst>
              <a:ext uri="{FF2B5EF4-FFF2-40B4-BE49-F238E27FC236}">
                <a16:creationId xmlns:a16="http://schemas.microsoft.com/office/drawing/2014/main" id="{8E2FC5DC-4C39-414D-9AC8-2C27FE4021BC}"/>
              </a:ext>
            </a:extLst>
          </p:cNvPr>
          <p:cNvSpPr/>
          <p:nvPr/>
        </p:nvSpPr>
        <p:spPr>
          <a:xfrm>
            <a:off x="4333177" y="2862504"/>
            <a:ext cx="1435126" cy="514350"/>
          </a:xfrm>
          <a:prstGeom prst="rect">
            <a:avLst/>
          </a:prstGeom>
          <a:solidFill>
            <a:srgbClr val="DE51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COMPETITIVE</a:t>
            </a:r>
          </a:p>
        </p:txBody>
      </p:sp>
      <p:sp>
        <p:nvSpPr>
          <p:cNvPr id="11" name="Rectangle 24">
            <a:extLst>
              <a:ext uri="{FF2B5EF4-FFF2-40B4-BE49-F238E27FC236}">
                <a16:creationId xmlns:a16="http://schemas.microsoft.com/office/drawing/2014/main" id="{7E3BE41F-8DF2-4FF3-9454-12CCDEF682CD}"/>
              </a:ext>
            </a:extLst>
          </p:cNvPr>
          <p:cNvSpPr/>
          <p:nvPr/>
        </p:nvSpPr>
        <p:spPr>
          <a:xfrm>
            <a:off x="1992881" y="3780653"/>
            <a:ext cx="2276796" cy="2292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b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OUR COMPANY</a:t>
            </a:r>
          </a:p>
          <a:p>
            <a:pPr algn="just"/>
            <a:endParaRPr lang="en-US" sz="1100" b="1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/>
            <a:r>
              <a:rPr lang="en-US" sz="11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consectetur adipiscing elit. Nam viverra euismod odio, gravida pellentesque urna varius vitae. </a:t>
            </a:r>
          </a:p>
          <a:p>
            <a:pPr algn="just"/>
            <a:endParaRPr lang="en-US" sz="110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/>
            <a:r>
              <a:rPr lang="en-US" sz="11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 dui lorem, adipiscing in adipiscing et, interdum nec metus. Mauris ultricies, justo eu convallis placerat, felis.</a:t>
            </a:r>
          </a:p>
          <a:p>
            <a:pPr algn="just"/>
            <a:endParaRPr lang="en-US" sz="110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/>
            <a:r>
              <a:rPr lang="en-US" sz="11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Marketing Team</a:t>
            </a:r>
          </a:p>
        </p:txBody>
      </p:sp>
      <p:sp>
        <p:nvSpPr>
          <p:cNvPr id="12" name="Rectangle 25">
            <a:extLst>
              <a:ext uri="{FF2B5EF4-FFF2-40B4-BE49-F238E27FC236}">
                <a16:creationId xmlns:a16="http://schemas.microsoft.com/office/drawing/2014/main" id="{BB563B83-2763-4E2D-AE90-D0F93A051E16}"/>
              </a:ext>
            </a:extLst>
          </p:cNvPr>
          <p:cNvSpPr/>
          <p:nvPr/>
        </p:nvSpPr>
        <p:spPr>
          <a:xfrm>
            <a:off x="4502879" y="3780653"/>
            <a:ext cx="1510268" cy="2292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b="1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COMPETITIVE</a:t>
            </a:r>
          </a:p>
          <a:p>
            <a:pPr algn="just"/>
            <a:endParaRPr lang="en-US" sz="1100" b="1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/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sit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Nam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euismod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odio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gravida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urna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varius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vitae. </a:t>
            </a:r>
          </a:p>
          <a:p>
            <a:pPr algn="just"/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/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/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/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/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Management Team</a:t>
            </a:r>
          </a:p>
        </p:txBody>
      </p:sp>
      <p:sp>
        <p:nvSpPr>
          <p:cNvPr id="13" name="TextBox 25">
            <a:extLst>
              <a:ext uri="{FF2B5EF4-FFF2-40B4-BE49-F238E27FC236}">
                <a16:creationId xmlns:a16="http://schemas.microsoft.com/office/drawing/2014/main" id="{4E99B42C-AD1F-4394-BD7C-1F181D4BD4DE}"/>
              </a:ext>
            </a:extLst>
          </p:cNvPr>
          <p:cNvSpPr txBox="1"/>
          <p:nvPr/>
        </p:nvSpPr>
        <p:spPr>
          <a:xfrm>
            <a:off x="1992881" y="2271794"/>
            <a:ext cx="1439818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64%</a:t>
            </a:r>
          </a:p>
          <a:p>
            <a:r>
              <a:rPr lang="en-US" sz="11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IMPLEMENTATION</a:t>
            </a:r>
          </a:p>
        </p:txBody>
      </p:sp>
      <p:sp>
        <p:nvSpPr>
          <p:cNvPr id="14" name="TextBox 26">
            <a:extLst>
              <a:ext uri="{FF2B5EF4-FFF2-40B4-BE49-F238E27FC236}">
                <a16:creationId xmlns:a16="http://schemas.microsoft.com/office/drawing/2014/main" id="{26B6CD84-074B-4B40-9265-D3A9E60A1EE8}"/>
              </a:ext>
            </a:extLst>
          </p:cNvPr>
          <p:cNvSpPr txBox="1"/>
          <p:nvPr/>
        </p:nvSpPr>
        <p:spPr>
          <a:xfrm>
            <a:off x="4269677" y="2271794"/>
            <a:ext cx="1439818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30%</a:t>
            </a:r>
          </a:p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IMPLEMENTATION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7690A58E-437F-4F9D-BE82-37F2EA57010F}"/>
              </a:ext>
            </a:extLst>
          </p:cNvPr>
          <p:cNvGrpSpPr/>
          <p:nvPr/>
        </p:nvGrpSpPr>
        <p:grpSpPr>
          <a:xfrm>
            <a:off x="6980714" y="2153733"/>
            <a:ext cx="3899353" cy="3888318"/>
            <a:chOff x="7585530" y="2833205"/>
            <a:chExt cx="2962275" cy="2953892"/>
          </a:xfrm>
          <a:effectLst/>
        </p:grpSpPr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id="{88842121-0C65-42D4-872F-93A21CC72512}"/>
                </a:ext>
              </a:extLst>
            </p:cNvPr>
            <p:cNvGrpSpPr/>
            <p:nvPr/>
          </p:nvGrpSpPr>
          <p:grpSpPr>
            <a:xfrm>
              <a:off x="7602298" y="4322727"/>
              <a:ext cx="1447602" cy="1444809"/>
              <a:chOff x="4626869" y="3934495"/>
              <a:chExt cx="1447602" cy="1444809"/>
            </a:xfrm>
            <a:solidFill>
              <a:srgbClr val="E45537"/>
            </a:solidFill>
          </p:grpSpPr>
          <p:sp>
            <p:nvSpPr>
              <p:cNvPr id="35" name="Freeform 8">
                <a:extLst>
                  <a:ext uri="{FF2B5EF4-FFF2-40B4-BE49-F238E27FC236}">
                    <a16:creationId xmlns:a16="http://schemas.microsoft.com/office/drawing/2014/main" id="{A83CCD8D-B43E-46AD-88D9-19B0D37963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6869" y="3934495"/>
                <a:ext cx="1447602" cy="1444809"/>
              </a:xfrm>
              <a:custGeom>
                <a:avLst/>
                <a:gdLst>
                  <a:gd name="T0" fmla="*/ 267 w 274"/>
                  <a:gd name="T1" fmla="*/ 196 h 274"/>
                  <a:gd name="T2" fmla="*/ 201 w 274"/>
                  <a:gd name="T3" fmla="*/ 132 h 274"/>
                  <a:gd name="T4" fmla="*/ 268 w 274"/>
                  <a:gd name="T5" fmla="*/ 68 h 274"/>
                  <a:gd name="T6" fmla="*/ 274 w 274"/>
                  <a:gd name="T7" fmla="*/ 67 h 274"/>
                  <a:gd name="T8" fmla="*/ 274 w 274"/>
                  <a:gd name="T9" fmla="*/ 53 h 274"/>
                  <a:gd name="T10" fmla="*/ 268 w 274"/>
                  <a:gd name="T11" fmla="*/ 51 h 274"/>
                  <a:gd name="T12" fmla="*/ 216 w 274"/>
                  <a:gd name="T13" fmla="*/ 3 h 274"/>
                  <a:gd name="T14" fmla="*/ 218 w 274"/>
                  <a:gd name="T15" fmla="*/ 1 h 274"/>
                  <a:gd name="T16" fmla="*/ 207 w 274"/>
                  <a:gd name="T17" fmla="*/ 0 h 274"/>
                  <a:gd name="T18" fmla="*/ 205 w 274"/>
                  <a:gd name="T19" fmla="*/ 8 h 274"/>
                  <a:gd name="T20" fmla="*/ 145 w 274"/>
                  <a:gd name="T21" fmla="*/ 65 h 274"/>
                  <a:gd name="T22" fmla="*/ 80 w 274"/>
                  <a:gd name="T23" fmla="*/ 0 h 274"/>
                  <a:gd name="T24" fmla="*/ 72 w 274"/>
                  <a:gd name="T25" fmla="*/ 0 h 274"/>
                  <a:gd name="T26" fmla="*/ 73 w 274"/>
                  <a:gd name="T27" fmla="*/ 0 h 274"/>
                  <a:gd name="T28" fmla="*/ 10 w 274"/>
                  <a:gd name="T29" fmla="*/ 59 h 274"/>
                  <a:gd name="T30" fmla="*/ 10 w 274"/>
                  <a:gd name="T31" fmla="*/ 83 h 274"/>
                  <a:gd name="T32" fmla="*/ 191 w 274"/>
                  <a:gd name="T33" fmla="*/ 264 h 274"/>
                  <a:gd name="T34" fmla="*/ 217 w 274"/>
                  <a:gd name="T35" fmla="*/ 264 h 274"/>
                  <a:gd name="T36" fmla="*/ 265 w 274"/>
                  <a:gd name="T37" fmla="*/ 216 h 274"/>
                  <a:gd name="T38" fmla="*/ 273 w 274"/>
                  <a:gd name="T39" fmla="*/ 210 h 274"/>
                  <a:gd name="T40" fmla="*/ 273 w 274"/>
                  <a:gd name="T41" fmla="*/ 198 h 274"/>
                  <a:gd name="T42" fmla="*/ 267 w 274"/>
                  <a:gd name="T43" fmla="*/ 196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4" h="274">
                    <a:moveTo>
                      <a:pt x="267" y="196"/>
                    </a:moveTo>
                    <a:cubicBezTo>
                      <a:pt x="246" y="176"/>
                      <a:pt x="225" y="156"/>
                      <a:pt x="201" y="132"/>
                    </a:cubicBezTo>
                    <a:cubicBezTo>
                      <a:pt x="225" y="109"/>
                      <a:pt x="246" y="88"/>
                      <a:pt x="268" y="68"/>
                    </a:cubicBezTo>
                    <a:cubicBezTo>
                      <a:pt x="269" y="67"/>
                      <a:pt x="272" y="67"/>
                      <a:pt x="274" y="67"/>
                    </a:cubicBezTo>
                    <a:cubicBezTo>
                      <a:pt x="274" y="53"/>
                      <a:pt x="274" y="53"/>
                      <a:pt x="274" y="53"/>
                    </a:cubicBezTo>
                    <a:cubicBezTo>
                      <a:pt x="271" y="53"/>
                      <a:pt x="269" y="52"/>
                      <a:pt x="268" y="51"/>
                    </a:cubicBezTo>
                    <a:cubicBezTo>
                      <a:pt x="250" y="36"/>
                      <a:pt x="233" y="20"/>
                      <a:pt x="216" y="3"/>
                    </a:cubicBezTo>
                    <a:cubicBezTo>
                      <a:pt x="217" y="2"/>
                      <a:pt x="218" y="1"/>
                      <a:pt x="218" y="1"/>
                    </a:cubicBezTo>
                    <a:cubicBezTo>
                      <a:pt x="207" y="0"/>
                      <a:pt x="207" y="0"/>
                      <a:pt x="207" y="0"/>
                    </a:cubicBezTo>
                    <a:cubicBezTo>
                      <a:pt x="207" y="3"/>
                      <a:pt x="206" y="6"/>
                      <a:pt x="205" y="8"/>
                    </a:cubicBezTo>
                    <a:cubicBezTo>
                      <a:pt x="185" y="28"/>
                      <a:pt x="164" y="47"/>
                      <a:pt x="145" y="65"/>
                    </a:cubicBezTo>
                    <a:cubicBezTo>
                      <a:pt x="124" y="44"/>
                      <a:pt x="102" y="22"/>
                      <a:pt x="80" y="0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50" y="22"/>
                      <a:pt x="30" y="41"/>
                      <a:pt x="10" y="59"/>
                    </a:cubicBezTo>
                    <a:cubicBezTo>
                      <a:pt x="0" y="67"/>
                      <a:pt x="0" y="74"/>
                      <a:pt x="10" y="83"/>
                    </a:cubicBezTo>
                    <a:cubicBezTo>
                      <a:pt x="70" y="143"/>
                      <a:pt x="131" y="204"/>
                      <a:pt x="191" y="264"/>
                    </a:cubicBezTo>
                    <a:cubicBezTo>
                      <a:pt x="201" y="274"/>
                      <a:pt x="207" y="274"/>
                      <a:pt x="217" y="264"/>
                    </a:cubicBezTo>
                    <a:cubicBezTo>
                      <a:pt x="232" y="247"/>
                      <a:pt x="249" y="232"/>
                      <a:pt x="265" y="216"/>
                    </a:cubicBezTo>
                    <a:cubicBezTo>
                      <a:pt x="268" y="212"/>
                      <a:pt x="270" y="210"/>
                      <a:pt x="273" y="210"/>
                    </a:cubicBezTo>
                    <a:cubicBezTo>
                      <a:pt x="273" y="198"/>
                      <a:pt x="273" y="198"/>
                      <a:pt x="273" y="198"/>
                    </a:cubicBezTo>
                    <a:cubicBezTo>
                      <a:pt x="271" y="198"/>
                      <a:pt x="269" y="197"/>
                      <a:pt x="267" y="196"/>
                    </a:cubicBezTo>
                    <a:close/>
                  </a:path>
                </a:pathLst>
              </a:custGeom>
              <a:solidFill>
                <a:srgbClr val="DE5193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36" name="Freeform 157">
                <a:extLst>
                  <a:ext uri="{FF2B5EF4-FFF2-40B4-BE49-F238E27FC236}">
                    <a16:creationId xmlns:a16="http://schemas.microsoft.com/office/drawing/2014/main" id="{2A170182-95FC-4F76-B03F-1EE3A656B9AD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5257391" y="4424630"/>
                <a:ext cx="270757" cy="298723"/>
              </a:xfrm>
              <a:custGeom>
                <a:avLst/>
                <a:gdLst>
                  <a:gd name="T0" fmla="*/ 25 w 99"/>
                  <a:gd name="T1" fmla="*/ 58 h 109"/>
                  <a:gd name="T2" fmla="*/ 15 w 99"/>
                  <a:gd name="T3" fmla="*/ 61 h 109"/>
                  <a:gd name="T4" fmla="*/ 51 w 99"/>
                  <a:gd name="T5" fmla="*/ 55 h 109"/>
                  <a:gd name="T6" fmla="*/ 63 w 99"/>
                  <a:gd name="T7" fmla="*/ 46 h 109"/>
                  <a:gd name="T8" fmla="*/ 56 w 99"/>
                  <a:gd name="T9" fmla="*/ 59 h 109"/>
                  <a:gd name="T10" fmla="*/ 51 w 99"/>
                  <a:gd name="T11" fmla="*/ 67 h 109"/>
                  <a:gd name="T12" fmla="*/ 46 w 99"/>
                  <a:gd name="T13" fmla="*/ 57 h 109"/>
                  <a:gd name="T14" fmla="*/ 38 w 99"/>
                  <a:gd name="T15" fmla="*/ 37 h 109"/>
                  <a:gd name="T16" fmla="*/ 51 w 99"/>
                  <a:gd name="T17" fmla="*/ 55 h 109"/>
                  <a:gd name="T18" fmla="*/ 42 w 99"/>
                  <a:gd name="T19" fmla="*/ 33 h 109"/>
                  <a:gd name="T20" fmla="*/ 42 w 99"/>
                  <a:gd name="T21" fmla="*/ 0 h 109"/>
                  <a:gd name="T22" fmla="*/ 15 w 99"/>
                  <a:gd name="T23" fmla="*/ 25 h 109"/>
                  <a:gd name="T24" fmla="*/ 15 w 99"/>
                  <a:gd name="T25" fmla="*/ 94 h 109"/>
                  <a:gd name="T26" fmla="*/ 84 w 99"/>
                  <a:gd name="T27" fmla="*/ 94 h 109"/>
                  <a:gd name="T28" fmla="*/ 97 w 99"/>
                  <a:gd name="T29" fmla="*/ 73 h 109"/>
                  <a:gd name="T30" fmla="*/ 85 w 99"/>
                  <a:gd name="T31" fmla="*/ 71 h 109"/>
                  <a:gd name="T32" fmla="*/ 49 w 99"/>
                  <a:gd name="T33" fmla="*/ 97 h 109"/>
                  <a:gd name="T34" fmla="*/ 12 w 99"/>
                  <a:gd name="T35" fmla="*/ 60 h 109"/>
                  <a:gd name="T36" fmla="*/ 42 w 99"/>
                  <a:gd name="T37" fmla="*/ 22 h 109"/>
                  <a:gd name="T38" fmla="*/ 85 w 99"/>
                  <a:gd name="T39" fmla="*/ 47 h 109"/>
                  <a:gd name="T40" fmla="*/ 95 w 99"/>
                  <a:gd name="T41" fmla="*/ 41 h 109"/>
                  <a:gd name="T42" fmla="*/ 98 w 99"/>
                  <a:gd name="T43" fmla="*/ 53 h 109"/>
                  <a:gd name="T44" fmla="*/ 87 w 99"/>
                  <a:gd name="T45" fmla="*/ 56 h 109"/>
                  <a:gd name="T46" fmla="*/ 87 w 99"/>
                  <a:gd name="T47" fmla="*/ 67 h 109"/>
                  <a:gd name="T48" fmla="*/ 87 w 99"/>
                  <a:gd name="T49" fmla="*/ 59 h 109"/>
                  <a:gd name="T50" fmla="*/ 99 w 99"/>
                  <a:gd name="T51" fmla="*/ 57 h 109"/>
                  <a:gd name="T52" fmla="*/ 99 w 99"/>
                  <a:gd name="T53" fmla="*/ 60 h 109"/>
                  <a:gd name="T54" fmla="*/ 97 w 99"/>
                  <a:gd name="T55" fmla="*/ 71 h 109"/>
                  <a:gd name="T56" fmla="*/ 87 w 99"/>
                  <a:gd name="T57" fmla="*/ 67 h 109"/>
                  <a:gd name="T58" fmla="*/ 80 w 99"/>
                  <a:gd name="T59" fmla="*/ 37 h 109"/>
                  <a:gd name="T60" fmla="*/ 88 w 99"/>
                  <a:gd name="T61" fmla="*/ 28 h 109"/>
                  <a:gd name="T62" fmla="*/ 94 w 99"/>
                  <a:gd name="T63" fmla="*/ 38 h 109"/>
                  <a:gd name="T64" fmla="*/ 84 w 99"/>
                  <a:gd name="T65" fmla="*/ 44 h 109"/>
                  <a:gd name="T66" fmla="*/ 77 w 99"/>
                  <a:gd name="T67" fmla="*/ 34 h 109"/>
                  <a:gd name="T68" fmla="*/ 71 w 99"/>
                  <a:gd name="T69" fmla="*/ 28 h 109"/>
                  <a:gd name="T70" fmla="*/ 76 w 99"/>
                  <a:gd name="T71" fmla="*/ 18 h 109"/>
                  <a:gd name="T72" fmla="*/ 84 w 99"/>
                  <a:gd name="T73" fmla="*/ 25 h 109"/>
                  <a:gd name="T74" fmla="*/ 86 w 99"/>
                  <a:gd name="T75" fmla="*/ 27 h 109"/>
                  <a:gd name="T76" fmla="*/ 50 w 99"/>
                  <a:gd name="T77" fmla="*/ 93 h 109"/>
                  <a:gd name="T78" fmla="*/ 53 w 99"/>
                  <a:gd name="T79" fmla="*/ 83 h 109"/>
                  <a:gd name="T80" fmla="*/ 50 w 99"/>
                  <a:gd name="T81" fmla="*/ 93 h 109"/>
                  <a:gd name="T82" fmla="*/ 67 w 99"/>
                  <a:gd name="T83" fmla="*/ 76 h 109"/>
                  <a:gd name="T84" fmla="*/ 77 w 99"/>
                  <a:gd name="T85" fmla="*/ 81 h 109"/>
                  <a:gd name="T86" fmla="*/ 25 w 99"/>
                  <a:gd name="T87" fmla="*/ 83 h 109"/>
                  <a:gd name="T88" fmla="*/ 34 w 99"/>
                  <a:gd name="T89" fmla="*/ 78 h 109"/>
                  <a:gd name="T90" fmla="*/ 25 w 99"/>
                  <a:gd name="T91" fmla="*/ 83 h 109"/>
                  <a:gd name="T92" fmla="*/ 33 w 99"/>
                  <a:gd name="T93" fmla="*/ 40 h 109"/>
                  <a:gd name="T94" fmla="*/ 23 w 99"/>
                  <a:gd name="T95" fmla="*/ 36 h 109"/>
                  <a:gd name="T96" fmla="*/ 75 w 99"/>
                  <a:gd name="T97" fmla="*/ 34 h 109"/>
                  <a:gd name="T98" fmla="*/ 66 w 99"/>
                  <a:gd name="T99" fmla="*/ 39 h 109"/>
                  <a:gd name="T100" fmla="*/ 75 w 99"/>
                  <a:gd name="T101" fmla="*/ 34 h 109"/>
                  <a:gd name="T102" fmla="*/ 75 w 99"/>
                  <a:gd name="T103" fmla="*/ 59 h 109"/>
                  <a:gd name="T104" fmla="*/ 85 w 99"/>
                  <a:gd name="T105" fmla="*/ 56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99" h="109">
                    <a:moveTo>
                      <a:pt x="15" y="58"/>
                    </a:moveTo>
                    <a:cubicBezTo>
                      <a:pt x="25" y="58"/>
                      <a:pt x="25" y="58"/>
                      <a:pt x="25" y="58"/>
                    </a:cubicBezTo>
                    <a:cubicBezTo>
                      <a:pt x="25" y="61"/>
                      <a:pt x="25" y="61"/>
                      <a:pt x="25" y="61"/>
                    </a:cubicBezTo>
                    <a:cubicBezTo>
                      <a:pt x="15" y="61"/>
                      <a:pt x="15" y="61"/>
                      <a:pt x="15" y="61"/>
                    </a:cubicBezTo>
                    <a:cubicBezTo>
                      <a:pt x="15" y="58"/>
                      <a:pt x="15" y="58"/>
                      <a:pt x="15" y="58"/>
                    </a:cubicBezTo>
                    <a:close/>
                    <a:moveTo>
                      <a:pt x="51" y="55"/>
                    </a:moveTo>
                    <a:cubicBezTo>
                      <a:pt x="52" y="55"/>
                      <a:pt x="52" y="55"/>
                      <a:pt x="53" y="55"/>
                    </a:cubicBezTo>
                    <a:cubicBezTo>
                      <a:pt x="56" y="52"/>
                      <a:pt x="60" y="48"/>
                      <a:pt x="63" y="46"/>
                    </a:cubicBezTo>
                    <a:cubicBezTo>
                      <a:pt x="64" y="46"/>
                      <a:pt x="65" y="47"/>
                      <a:pt x="66" y="48"/>
                    </a:cubicBezTo>
                    <a:cubicBezTo>
                      <a:pt x="63" y="53"/>
                      <a:pt x="60" y="56"/>
                      <a:pt x="56" y="59"/>
                    </a:cubicBezTo>
                    <a:cubicBezTo>
                      <a:pt x="57" y="60"/>
                      <a:pt x="57" y="60"/>
                      <a:pt x="57" y="61"/>
                    </a:cubicBezTo>
                    <a:cubicBezTo>
                      <a:pt x="57" y="64"/>
                      <a:pt x="54" y="67"/>
                      <a:pt x="51" y="67"/>
                    </a:cubicBezTo>
                    <a:cubicBezTo>
                      <a:pt x="47" y="67"/>
                      <a:pt x="45" y="64"/>
                      <a:pt x="45" y="61"/>
                    </a:cubicBezTo>
                    <a:cubicBezTo>
                      <a:pt x="45" y="59"/>
                      <a:pt x="45" y="58"/>
                      <a:pt x="46" y="57"/>
                    </a:cubicBezTo>
                    <a:cubicBezTo>
                      <a:pt x="41" y="51"/>
                      <a:pt x="38" y="45"/>
                      <a:pt x="35" y="38"/>
                    </a:cubicBezTo>
                    <a:cubicBezTo>
                      <a:pt x="36" y="38"/>
                      <a:pt x="37" y="37"/>
                      <a:pt x="38" y="37"/>
                    </a:cubicBezTo>
                    <a:cubicBezTo>
                      <a:pt x="42" y="42"/>
                      <a:pt x="46" y="49"/>
                      <a:pt x="49" y="55"/>
                    </a:cubicBezTo>
                    <a:cubicBezTo>
                      <a:pt x="49" y="55"/>
                      <a:pt x="50" y="55"/>
                      <a:pt x="51" y="55"/>
                    </a:cubicBezTo>
                    <a:close/>
                    <a:moveTo>
                      <a:pt x="42" y="22"/>
                    </a:moveTo>
                    <a:cubicBezTo>
                      <a:pt x="42" y="33"/>
                      <a:pt x="42" y="33"/>
                      <a:pt x="42" y="33"/>
                    </a:cubicBezTo>
                    <a:cubicBezTo>
                      <a:pt x="70" y="17"/>
                      <a:pt x="70" y="17"/>
                      <a:pt x="70" y="17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11"/>
                      <a:pt x="42" y="11"/>
                      <a:pt x="42" y="11"/>
                    </a:cubicBezTo>
                    <a:cubicBezTo>
                      <a:pt x="32" y="12"/>
                      <a:pt x="22" y="17"/>
                      <a:pt x="15" y="25"/>
                    </a:cubicBezTo>
                    <a:cubicBezTo>
                      <a:pt x="5" y="34"/>
                      <a:pt x="0" y="46"/>
                      <a:pt x="0" y="60"/>
                    </a:cubicBezTo>
                    <a:cubicBezTo>
                      <a:pt x="0" y="73"/>
                      <a:pt x="5" y="85"/>
                      <a:pt x="15" y="94"/>
                    </a:cubicBezTo>
                    <a:cubicBezTo>
                      <a:pt x="24" y="104"/>
                      <a:pt x="36" y="109"/>
                      <a:pt x="49" y="109"/>
                    </a:cubicBezTo>
                    <a:cubicBezTo>
                      <a:pt x="63" y="109"/>
                      <a:pt x="75" y="104"/>
                      <a:pt x="84" y="94"/>
                    </a:cubicBezTo>
                    <a:cubicBezTo>
                      <a:pt x="90" y="89"/>
                      <a:pt x="94" y="82"/>
                      <a:pt x="96" y="75"/>
                    </a:cubicBezTo>
                    <a:cubicBezTo>
                      <a:pt x="97" y="73"/>
                      <a:pt x="97" y="73"/>
                      <a:pt x="97" y="73"/>
                    </a:cubicBezTo>
                    <a:cubicBezTo>
                      <a:pt x="86" y="70"/>
                      <a:pt x="86" y="70"/>
                      <a:pt x="86" y="70"/>
                    </a:cubicBezTo>
                    <a:cubicBezTo>
                      <a:pt x="85" y="71"/>
                      <a:pt x="85" y="71"/>
                      <a:pt x="85" y="71"/>
                    </a:cubicBezTo>
                    <a:cubicBezTo>
                      <a:pt x="84" y="77"/>
                      <a:pt x="80" y="82"/>
                      <a:pt x="76" y="86"/>
                    </a:cubicBezTo>
                    <a:cubicBezTo>
                      <a:pt x="69" y="93"/>
                      <a:pt x="60" y="97"/>
                      <a:pt x="49" y="97"/>
                    </a:cubicBezTo>
                    <a:cubicBezTo>
                      <a:pt x="39" y="97"/>
                      <a:pt x="30" y="93"/>
                      <a:pt x="23" y="86"/>
                    </a:cubicBezTo>
                    <a:cubicBezTo>
                      <a:pt x="16" y="79"/>
                      <a:pt x="12" y="70"/>
                      <a:pt x="12" y="60"/>
                    </a:cubicBezTo>
                    <a:cubicBezTo>
                      <a:pt x="12" y="50"/>
                      <a:pt x="16" y="40"/>
                      <a:pt x="23" y="33"/>
                    </a:cubicBezTo>
                    <a:cubicBezTo>
                      <a:pt x="28" y="28"/>
                      <a:pt x="35" y="24"/>
                      <a:pt x="42" y="22"/>
                    </a:cubicBezTo>
                    <a:close/>
                    <a:moveTo>
                      <a:pt x="87" y="54"/>
                    </a:moveTo>
                    <a:cubicBezTo>
                      <a:pt x="87" y="52"/>
                      <a:pt x="86" y="49"/>
                      <a:pt x="85" y="47"/>
                    </a:cubicBezTo>
                    <a:cubicBezTo>
                      <a:pt x="84" y="45"/>
                      <a:pt x="84" y="45"/>
                      <a:pt x="84" y="45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96" y="43"/>
                      <a:pt x="96" y="43"/>
                      <a:pt x="96" y="43"/>
                    </a:cubicBezTo>
                    <a:cubicBezTo>
                      <a:pt x="97" y="46"/>
                      <a:pt x="98" y="50"/>
                      <a:pt x="98" y="53"/>
                    </a:cubicBezTo>
                    <a:cubicBezTo>
                      <a:pt x="99" y="55"/>
                      <a:pt x="99" y="55"/>
                      <a:pt x="99" y="55"/>
                    </a:cubicBezTo>
                    <a:cubicBezTo>
                      <a:pt x="87" y="56"/>
                      <a:pt x="87" y="56"/>
                      <a:pt x="87" y="56"/>
                    </a:cubicBezTo>
                    <a:cubicBezTo>
                      <a:pt x="87" y="54"/>
                      <a:pt x="87" y="54"/>
                      <a:pt x="87" y="54"/>
                    </a:cubicBezTo>
                    <a:close/>
                    <a:moveTo>
                      <a:pt x="87" y="67"/>
                    </a:moveTo>
                    <a:cubicBezTo>
                      <a:pt x="87" y="64"/>
                      <a:pt x="87" y="62"/>
                      <a:pt x="87" y="60"/>
                    </a:cubicBezTo>
                    <a:cubicBezTo>
                      <a:pt x="87" y="59"/>
                      <a:pt x="87" y="59"/>
                      <a:pt x="87" y="59"/>
                    </a:cubicBezTo>
                    <a:cubicBezTo>
                      <a:pt x="87" y="57"/>
                      <a:pt x="87" y="57"/>
                      <a:pt x="87" y="57"/>
                    </a:cubicBezTo>
                    <a:cubicBezTo>
                      <a:pt x="99" y="57"/>
                      <a:pt x="99" y="57"/>
                      <a:pt x="99" y="57"/>
                    </a:cubicBezTo>
                    <a:cubicBezTo>
                      <a:pt x="99" y="59"/>
                      <a:pt x="99" y="59"/>
                      <a:pt x="99" y="59"/>
                    </a:cubicBezTo>
                    <a:cubicBezTo>
                      <a:pt x="99" y="59"/>
                      <a:pt x="99" y="59"/>
                      <a:pt x="99" y="60"/>
                    </a:cubicBezTo>
                    <a:cubicBezTo>
                      <a:pt x="99" y="63"/>
                      <a:pt x="99" y="66"/>
                      <a:pt x="98" y="69"/>
                    </a:cubicBezTo>
                    <a:cubicBezTo>
                      <a:pt x="97" y="71"/>
                      <a:pt x="97" y="71"/>
                      <a:pt x="97" y="71"/>
                    </a:cubicBezTo>
                    <a:cubicBezTo>
                      <a:pt x="86" y="68"/>
                      <a:pt x="86" y="68"/>
                      <a:pt x="86" y="68"/>
                    </a:cubicBezTo>
                    <a:cubicBezTo>
                      <a:pt x="87" y="67"/>
                      <a:pt x="87" y="67"/>
                      <a:pt x="87" y="67"/>
                    </a:cubicBezTo>
                    <a:close/>
                    <a:moveTo>
                      <a:pt x="83" y="42"/>
                    </a:moveTo>
                    <a:cubicBezTo>
                      <a:pt x="82" y="40"/>
                      <a:pt x="81" y="38"/>
                      <a:pt x="80" y="37"/>
                    </a:cubicBezTo>
                    <a:cubicBezTo>
                      <a:pt x="78" y="35"/>
                      <a:pt x="78" y="35"/>
                      <a:pt x="78" y="35"/>
                    </a:cubicBezTo>
                    <a:cubicBezTo>
                      <a:pt x="88" y="28"/>
                      <a:pt x="88" y="28"/>
                      <a:pt x="88" y="28"/>
                    </a:cubicBezTo>
                    <a:cubicBezTo>
                      <a:pt x="89" y="30"/>
                      <a:pt x="89" y="30"/>
                      <a:pt x="89" y="30"/>
                    </a:cubicBezTo>
                    <a:cubicBezTo>
                      <a:pt x="91" y="32"/>
                      <a:pt x="92" y="35"/>
                      <a:pt x="94" y="38"/>
                    </a:cubicBezTo>
                    <a:cubicBezTo>
                      <a:pt x="95" y="40"/>
                      <a:pt x="95" y="40"/>
                      <a:pt x="95" y="40"/>
                    </a:cubicBezTo>
                    <a:cubicBezTo>
                      <a:pt x="84" y="44"/>
                      <a:pt x="84" y="44"/>
                      <a:pt x="84" y="44"/>
                    </a:cubicBezTo>
                    <a:cubicBezTo>
                      <a:pt x="83" y="42"/>
                      <a:pt x="83" y="42"/>
                      <a:pt x="83" y="42"/>
                    </a:cubicBezTo>
                    <a:close/>
                    <a:moveTo>
                      <a:pt x="77" y="34"/>
                    </a:moveTo>
                    <a:cubicBezTo>
                      <a:pt x="76" y="33"/>
                      <a:pt x="76" y="33"/>
                      <a:pt x="76" y="33"/>
                    </a:cubicBezTo>
                    <a:cubicBezTo>
                      <a:pt x="75" y="31"/>
                      <a:pt x="73" y="30"/>
                      <a:pt x="71" y="28"/>
                    </a:cubicBezTo>
                    <a:cubicBezTo>
                      <a:pt x="69" y="27"/>
                      <a:pt x="69" y="27"/>
                      <a:pt x="69" y="27"/>
                    </a:cubicBezTo>
                    <a:cubicBezTo>
                      <a:pt x="76" y="18"/>
                      <a:pt x="76" y="18"/>
                      <a:pt x="76" y="18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80" y="21"/>
                      <a:pt x="82" y="23"/>
                      <a:pt x="84" y="25"/>
                    </a:cubicBezTo>
                    <a:cubicBezTo>
                      <a:pt x="85" y="25"/>
                      <a:pt x="85" y="25"/>
                      <a:pt x="85" y="25"/>
                    </a:cubicBezTo>
                    <a:cubicBezTo>
                      <a:pt x="86" y="27"/>
                      <a:pt x="86" y="27"/>
                      <a:pt x="86" y="27"/>
                    </a:cubicBezTo>
                    <a:cubicBezTo>
                      <a:pt x="77" y="34"/>
                      <a:pt x="77" y="34"/>
                      <a:pt x="77" y="34"/>
                    </a:cubicBezTo>
                    <a:close/>
                    <a:moveTo>
                      <a:pt x="50" y="93"/>
                    </a:moveTo>
                    <a:cubicBezTo>
                      <a:pt x="50" y="83"/>
                      <a:pt x="50" y="83"/>
                      <a:pt x="50" y="83"/>
                    </a:cubicBezTo>
                    <a:cubicBezTo>
                      <a:pt x="53" y="83"/>
                      <a:pt x="53" y="83"/>
                      <a:pt x="53" y="83"/>
                    </a:cubicBezTo>
                    <a:cubicBezTo>
                      <a:pt x="53" y="93"/>
                      <a:pt x="53" y="93"/>
                      <a:pt x="53" y="93"/>
                    </a:cubicBezTo>
                    <a:cubicBezTo>
                      <a:pt x="50" y="93"/>
                      <a:pt x="50" y="93"/>
                      <a:pt x="50" y="93"/>
                    </a:cubicBezTo>
                    <a:close/>
                    <a:moveTo>
                      <a:pt x="74" y="83"/>
                    </a:moveTo>
                    <a:cubicBezTo>
                      <a:pt x="67" y="76"/>
                      <a:pt x="67" y="76"/>
                      <a:pt x="67" y="76"/>
                    </a:cubicBezTo>
                    <a:cubicBezTo>
                      <a:pt x="70" y="74"/>
                      <a:pt x="70" y="74"/>
                      <a:pt x="70" y="74"/>
                    </a:cubicBezTo>
                    <a:cubicBezTo>
                      <a:pt x="77" y="81"/>
                      <a:pt x="77" y="81"/>
                      <a:pt x="77" y="81"/>
                    </a:cubicBezTo>
                    <a:cubicBezTo>
                      <a:pt x="74" y="83"/>
                      <a:pt x="74" y="83"/>
                      <a:pt x="74" y="83"/>
                    </a:cubicBezTo>
                    <a:close/>
                    <a:moveTo>
                      <a:pt x="25" y="83"/>
                    </a:moveTo>
                    <a:cubicBezTo>
                      <a:pt x="32" y="76"/>
                      <a:pt x="32" y="76"/>
                      <a:pt x="32" y="76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27" y="85"/>
                      <a:pt x="27" y="85"/>
                      <a:pt x="27" y="85"/>
                    </a:cubicBezTo>
                    <a:cubicBezTo>
                      <a:pt x="25" y="83"/>
                      <a:pt x="25" y="83"/>
                      <a:pt x="25" y="83"/>
                    </a:cubicBezTo>
                    <a:close/>
                    <a:moveTo>
                      <a:pt x="26" y="33"/>
                    </a:moveTo>
                    <a:cubicBezTo>
                      <a:pt x="33" y="40"/>
                      <a:pt x="33" y="40"/>
                      <a:pt x="33" y="40"/>
                    </a:cubicBezTo>
                    <a:cubicBezTo>
                      <a:pt x="30" y="43"/>
                      <a:pt x="30" y="43"/>
                      <a:pt x="30" y="43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6" y="33"/>
                      <a:pt x="26" y="33"/>
                      <a:pt x="26" y="33"/>
                    </a:cubicBezTo>
                    <a:close/>
                    <a:moveTo>
                      <a:pt x="75" y="34"/>
                    </a:moveTo>
                    <a:cubicBezTo>
                      <a:pt x="73" y="32"/>
                      <a:pt x="73" y="32"/>
                      <a:pt x="73" y="32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8" y="41"/>
                      <a:pt x="68" y="41"/>
                      <a:pt x="68" y="41"/>
                    </a:cubicBezTo>
                    <a:cubicBezTo>
                      <a:pt x="75" y="34"/>
                      <a:pt x="75" y="34"/>
                      <a:pt x="75" y="34"/>
                    </a:cubicBezTo>
                    <a:close/>
                    <a:moveTo>
                      <a:pt x="85" y="59"/>
                    </a:moveTo>
                    <a:cubicBezTo>
                      <a:pt x="75" y="59"/>
                      <a:pt x="75" y="59"/>
                      <a:pt x="75" y="59"/>
                    </a:cubicBezTo>
                    <a:cubicBezTo>
                      <a:pt x="75" y="56"/>
                      <a:pt x="75" y="56"/>
                      <a:pt x="75" y="56"/>
                    </a:cubicBezTo>
                    <a:cubicBezTo>
                      <a:pt x="85" y="56"/>
                      <a:pt x="85" y="56"/>
                      <a:pt x="85" y="56"/>
                    </a:cubicBezTo>
                    <a:lnTo>
                      <a:pt x="85" y="5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id="{85236184-4301-495A-9F2F-5C1AF550B4C7}"/>
                </a:ext>
              </a:extLst>
            </p:cNvPr>
            <p:cNvGrpSpPr/>
            <p:nvPr/>
          </p:nvGrpSpPr>
          <p:grpSpPr>
            <a:xfrm>
              <a:off x="9044311" y="4328316"/>
              <a:ext cx="1503494" cy="1458781"/>
              <a:chOff x="6068882" y="3940084"/>
              <a:chExt cx="1503494" cy="1458781"/>
            </a:xfrm>
            <a:solidFill>
              <a:srgbClr val="439564"/>
            </a:solidFill>
          </p:grpSpPr>
          <p:sp>
            <p:nvSpPr>
              <p:cNvPr id="30" name="Freeform 7">
                <a:extLst>
                  <a:ext uri="{FF2B5EF4-FFF2-40B4-BE49-F238E27FC236}">
                    <a16:creationId xmlns:a16="http://schemas.microsoft.com/office/drawing/2014/main" id="{81149735-836A-40BE-865F-7336C3A96F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8882" y="3940084"/>
                <a:ext cx="1503494" cy="1458781"/>
              </a:xfrm>
              <a:custGeom>
                <a:avLst/>
                <a:gdLst>
                  <a:gd name="T0" fmla="*/ 201 w 285"/>
                  <a:gd name="T1" fmla="*/ 1 h 277"/>
                  <a:gd name="T2" fmla="*/ 131 w 285"/>
                  <a:gd name="T3" fmla="*/ 66 h 277"/>
                  <a:gd name="T4" fmla="*/ 73 w 285"/>
                  <a:gd name="T5" fmla="*/ 6 h 277"/>
                  <a:gd name="T6" fmla="*/ 71 w 285"/>
                  <a:gd name="T7" fmla="*/ 0 h 277"/>
                  <a:gd name="T8" fmla="*/ 54 w 285"/>
                  <a:gd name="T9" fmla="*/ 0 h 277"/>
                  <a:gd name="T10" fmla="*/ 59 w 285"/>
                  <a:gd name="T11" fmla="*/ 5 h 277"/>
                  <a:gd name="T12" fmla="*/ 11 w 285"/>
                  <a:gd name="T13" fmla="*/ 49 h 277"/>
                  <a:gd name="T14" fmla="*/ 1 w 285"/>
                  <a:gd name="T15" fmla="*/ 52 h 277"/>
                  <a:gd name="T16" fmla="*/ 1 w 285"/>
                  <a:gd name="T17" fmla="*/ 66 h 277"/>
                  <a:gd name="T18" fmla="*/ 10 w 285"/>
                  <a:gd name="T19" fmla="*/ 68 h 277"/>
                  <a:gd name="T20" fmla="*/ 77 w 285"/>
                  <a:gd name="T21" fmla="*/ 130 h 277"/>
                  <a:gd name="T22" fmla="*/ 9 w 285"/>
                  <a:gd name="T23" fmla="*/ 195 h 277"/>
                  <a:gd name="T24" fmla="*/ 0 w 285"/>
                  <a:gd name="T25" fmla="*/ 197 h 277"/>
                  <a:gd name="T26" fmla="*/ 0 w 285"/>
                  <a:gd name="T27" fmla="*/ 209 h 277"/>
                  <a:gd name="T28" fmla="*/ 13 w 285"/>
                  <a:gd name="T29" fmla="*/ 214 h 277"/>
                  <a:gd name="T30" fmla="*/ 55 w 285"/>
                  <a:gd name="T31" fmla="*/ 257 h 277"/>
                  <a:gd name="T32" fmla="*/ 96 w 285"/>
                  <a:gd name="T33" fmla="*/ 257 h 277"/>
                  <a:gd name="T34" fmla="*/ 221 w 285"/>
                  <a:gd name="T35" fmla="*/ 133 h 277"/>
                  <a:gd name="T36" fmla="*/ 285 w 285"/>
                  <a:gd name="T37" fmla="*/ 75 h 277"/>
                  <a:gd name="T38" fmla="*/ 213 w 285"/>
                  <a:gd name="T39" fmla="*/ 1 h 277"/>
                  <a:gd name="T40" fmla="*/ 201 w 285"/>
                  <a:gd name="T41" fmla="*/ 1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85" h="277">
                    <a:moveTo>
                      <a:pt x="201" y="1"/>
                    </a:moveTo>
                    <a:cubicBezTo>
                      <a:pt x="179" y="22"/>
                      <a:pt x="156" y="43"/>
                      <a:pt x="131" y="66"/>
                    </a:cubicBezTo>
                    <a:cubicBezTo>
                      <a:pt x="113" y="48"/>
                      <a:pt x="93" y="28"/>
                      <a:pt x="73" y="6"/>
                    </a:cubicBezTo>
                    <a:cubicBezTo>
                      <a:pt x="72" y="5"/>
                      <a:pt x="71" y="3"/>
                      <a:pt x="71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6" y="2"/>
                      <a:pt x="58" y="3"/>
                      <a:pt x="59" y="5"/>
                    </a:cubicBezTo>
                    <a:cubicBezTo>
                      <a:pt x="45" y="19"/>
                      <a:pt x="29" y="35"/>
                      <a:pt x="11" y="49"/>
                    </a:cubicBezTo>
                    <a:cubicBezTo>
                      <a:pt x="9" y="51"/>
                      <a:pt x="5" y="52"/>
                      <a:pt x="1" y="52"/>
                    </a:cubicBezTo>
                    <a:cubicBezTo>
                      <a:pt x="1" y="66"/>
                      <a:pt x="1" y="66"/>
                      <a:pt x="1" y="66"/>
                    </a:cubicBezTo>
                    <a:cubicBezTo>
                      <a:pt x="4" y="65"/>
                      <a:pt x="9" y="66"/>
                      <a:pt x="10" y="68"/>
                    </a:cubicBezTo>
                    <a:cubicBezTo>
                      <a:pt x="32" y="87"/>
                      <a:pt x="53" y="108"/>
                      <a:pt x="77" y="130"/>
                    </a:cubicBezTo>
                    <a:cubicBezTo>
                      <a:pt x="52" y="154"/>
                      <a:pt x="31" y="175"/>
                      <a:pt x="9" y="195"/>
                    </a:cubicBezTo>
                    <a:cubicBezTo>
                      <a:pt x="8" y="197"/>
                      <a:pt x="4" y="197"/>
                      <a:pt x="0" y="197"/>
                    </a:cubicBezTo>
                    <a:cubicBezTo>
                      <a:pt x="0" y="209"/>
                      <a:pt x="0" y="209"/>
                      <a:pt x="0" y="209"/>
                    </a:cubicBezTo>
                    <a:cubicBezTo>
                      <a:pt x="4" y="208"/>
                      <a:pt x="8" y="209"/>
                      <a:pt x="13" y="214"/>
                    </a:cubicBezTo>
                    <a:cubicBezTo>
                      <a:pt x="27" y="229"/>
                      <a:pt x="41" y="243"/>
                      <a:pt x="55" y="257"/>
                    </a:cubicBezTo>
                    <a:cubicBezTo>
                      <a:pt x="76" y="277"/>
                      <a:pt x="76" y="277"/>
                      <a:pt x="96" y="257"/>
                    </a:cubicBezTo>
                    <a:cubicBezTo>
                      <a:pt x="138" y="216"/>
                      <a:pt x="179" y="174"/>
                      <a:pt x="221" y="133"/>
                    </a:cubicBezTo>
                    <a:cubicBezTo>
                      <a:pt x="241" y="113"/>
                      <a:pt x="263" y="95"/>
                      <a:pt x="285" y="75"/>
                    </a:cubicBezTo>
                    <a:cubicBezTo>
                      <a:pt x="258" y="48"/>
                      <a:pt x="236" y="25"/>
                      <a:pt x="213" y="1"/>
                    </a:cubicBezTo>
                    <a:lnTo>
                      <a:pt x="201" y="1"/>
                    </a:lnTo>
                    <a:close/>
                  </a:path>
                </a:pathLst>
              </a:custGeom>
              <a:solidFill>
                <a:srgbClr val="008687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grpSp>
            <p:nvGrpSpPr>
              <p:cNvPr id="31" name="组合 30">
                <a:extLst>
                  <a:ext uri="{FF2B5EF4-FFF2-40B4-BE49-F238E27FC236}">
                    <a16:creationId xmlns:a16="http://schemas.microsoft.com/office/drawing/2014/main" id="{F0779435-C085-4F8F-9A65-D4B85B5903F0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630845" y="4443976"/>
                <a:ext cx="240570" cy="324277"/>
                <a:chOff x="3722033" y="3714538"/>
                <a:chExt cx="500321" cy="674410"/>
              </a:xfrm>
              <a:grpFill/>
            </p:grpSpPr>
            <p:sp>
              <p:nvSpPr>
                <p:cNvPr id="32" name="Freeform 27">
                  <a:extLst>
                    <a:ext uri="{FF2B5EF4-FFF2-40B4-BE49-F238E27FC236}">
                      <a16:creationId xmlns:a16="http://schemas.microsoft.com/office/drawing/2014/main" id="{03F68374-AD30-4607-90BC-EA85F14D658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18586" y="4203888"/>
                  <a:ext cx="306118" cy="185060"/>
                </a:xfrm>
                <a:custGeom>
                  <a:avLst/>
                  <a:gdLst>
                    <a:gd name="T0" fmla="*/ 317 w 354"/>
                    <a:gd name="T1" fmla="*/ 5 h 214"/>
                    <a:gd name="T2" fmla="*/ 354 w 354"/>
                    <a:gd name="T3" fmla="*/ 186 h 214"/>
                    <a:gd name="T4" fmla="*/ 294 w 354"/>
                    <a:gd name="T5" fmla="*/ 171 h 214"/>
                    <a:gd name="T6" fmla="*/ 250 w 354"/>
                    <a:gd name="T7" fmla="*/ 214 h 214"/>
                    <a:gd name="T8" fmla="*/ 215 w 354"/>
                    <a:gd name="T9" fmla="*/ 44 h 214"/>
                    <a:gd name="T10" fmla="*/ 230 w 354"/>
                    <a:gd name="T11" fmla="*/ 46 h 214"/>
                    <a:gd name="T12" fmla="*/ 241 w 354"/>
                    <a:gd name="T13" fmla="*/ 45 h 214"/>
                    <a:gd name="T14" fmla="*/ 287 w 354"/>
                    <a:gd name="T15" fmla="*/ 7 h 214"/>
                    <a:gd name="T16" fmla="*/ 292 w 354"/>
                    <a:gd name="T17" fmla="*/ 0 h 214"/>
                    <a:gd name="T18" fmla="*/ 300 w 354"/>
                    <a:gd name="T19" fmla="*/ 2 h 214"/>
                    <a:gd name="T20" fmla="*/ 317 w 354"/>
                    <a:gd name="T21" fmla="*/ 5 h 214"/>
                    <a:gd name="T22" fmla="*/ 140 w 354"/>
                    <a:gd name="T23" fmla="*/ 44 h 214"/>
                    <a:gd name="T24" fmla="*/ 105 w 354"/>
                    <a:gd name="T25" fmla="*/ 214 h 214"/>
                    <a:gd name="T26" fmla="*/ 60 w 354"/>
                    <a:gd name="T27" fmla="*/ 171 h 214"/>
                    <a:gd name="T28" fmla="*/ 0 w 354"/>
                    <a:gd name="T29" fmla="*/ 186 h 214"/>
                    <a:gd name="T30" fmla="*/ 38 w 354"/>
                    <a:gd name="T31" fmla="*/ 5 h 214"/>
                    <a:gd name="T32" fmla="*/ 55 w 354"/>
                    <a:gd name="T33" fmla="*/ 2 h 214"/>
                    <a:gd name="T34" fmla="*/ 63 w 354"/>
                    <a:gd name="T35" fmla="*/ 0 h 214"/>
                    <a:gd name="T36" fmla="*/ 67 w 354"/>
                    <a:gd name="T37" fmla="*/ 7 h 214"/>
                    <a:gd name="T38" fmla="*/ 103 w 354"/>
                    <a:gd name="T39" fmla="*/ 42 h 214"/>
                    <a:gd name="T40" fmla="*/ 114 w 354"/>
                    <a:gd name="T41" fmla="*/ 45 h 214"/>
                    <a:gd name="T42" fmla="*/ 140 w 354"/>
                    <a:gd name="T43" fmla="*/ 44 h 2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54" h="214">
                      <a:moveTo>
                        <a:pt x="317" y="5"/>
                      </a:moveTo>
                      <a:cubicBezTo>
                        <a:pt x="354" y="186"/>
                        <a:pt x="354" y="186"/>
                        <a:pt x="354" y="186"/>
                      </a:cubicBezTo>
                      <a:cubicBezTo>
                        <a:pt x="294" y="171"/>
                        <a:pt x="294" y="171"/>
                        <a:pt x="294" y="171"/>
                      </a:cubicBezTo>
                      <a:cubicBezTo>
                        <a:pt x="250" y="214"/>
                        <a:pt x="250" y="214"/>
                        <a:pt x="250" y="214"/>
                      </a:cubicBezTo>
                      <a:cubicBezTo>
                        <a:pt x="215" y="44"/>
                        <a:pt x="215" y="44"/>
                        <a:pt x="215" y="44"/>
                      </a:cubicBezTo>
                      <a:cubicBezTo>
                        <a:pt x="220" y="45"/>
                        <a:pt x="225" y="46"/>
                        <a:pt x="230" y="46"/>
                      </a:cubicBezTo>
                      <a:cubicBezTo>
                        <a:pt x="234" y="46"/>
                        <a:pt x="238" y="46"/>
                        <a:pt x="241" y="45"/>
                      </a:cubicBezTo>
                      <a:cubicBezTo>
                        <a:pt x="264" y="40"/>
                        <a:pt x="276" y="25"/>
                        <a:pt x="287" y="7"/>
                      </a:cubicBezTo>
                      <a:cubicBezTo>
                        <a:pt x="289" y="5"/>
                        <a:pt x="290" y="2"/>
                        <a:pt x="292" y="0"/>
                      </a:cubicBezTo>
                      <a:cubicBezTo>
                        <a:pt x="295" y="0"/>
                        <a:pt x="298" y="1"/>
                        <a:pt x="300" y="2"/>
                      </a:cubicBezTo>
                      <a:cubicBezTo>
                        <a:pt x="306" y="3"/>
                        <a:pt x="311" y="4"/>
                        <a:pt x="317" y="5"/>
                      </a:cubicBezTo>
                      <a:close/>
                      <a:moveTo>
                        <a:pt x="140" y="44"/>
                      </a:moveTo>
                      <a:cubicBezTo>
                        <a:pt x="105" y="214"/>
                        <a:pt x="105" y="214"/>
                        <a:pt x="105" y="214"/>
                      </a:cubicBezTo>
                      <a:cubicBezTo>
                        <a:pt x="60" y="171"/>
                        <a:pt x="60" y="171"/>
                        <a:pt x="60" y="171"/>
                      </a:cubicBezTo>
                      <a:cubicBezTo>
                        <a:pt x="0" y="186"/>
                        <a:pt x="0" y="186"/>
                        <a:pt x="0" y="186"/>
                      </a:cubicBezTo>
                      <a:cubicBezTo>
                        <a:pt x="38" y="5"/>
                        <a:pt x="38" y="5"/>
                        <a:pt x="38" y="5"/>
                      </a:cubicBezTo>
                      <a:cubicBezTo>
                        <a:pt x="43" y="4"/>
                        <a:pt x="49" y="3"/>
                        <a:pt x="55" y="2"/>
                      </a:cubicBezTo>
                      <a:cubicBezTo>
                        <a:pt x="57" y="1"/>
                        <a:pt x="60" y="1"/>
                        <a:pt x="63" y="0"/>
                      </a:cubicBezTo>
                      <a:cubicBezTo>
                        <a:pt x="65" y="2"/>
                        <a:pt x="66" y="5"/>
                        <a:pt x="67" y="7"/>
                      </a:cubicBezTo>
                      <a:cubicBezTo>
                        <a:pt x="77" y="21"/>
                        <a:pt x="86" y="35"/>
                        <a:pt x="103" y="42"/>
                      </a:cubicBezTo>
                      <a:cubicBezTo>
                        <a:pt x="106" y="43"/>
                        <a:pt x="110" y="44"/>
                        <a:pt x="114" y="45"/>
                      </a:cubicBezTo>
                      <a:cubicBezTo>
                        <a:pt x="123" y="47"/>
                        <a:pt x="131" y="46"/>
                        <a:pt x="140" y="4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" name="Freeform 28">
                  <a:extLst>
                    <a:ext uri="{FF2B5EF4-FFF2-40B4-BE49-F238E27FC236}">
                      <a16:creationId xmlns:a16="http://schemas.microsoft.com/office/drawing/2014/main" id="{B6D669CD-57DA-4191-9AF4-57BC39C8976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722033" y="3714538"/>
                  <a:ext cx="500321" cy="500687"/>
                </a:xfrm>
                <a:custGeom>
                  <a:avLst/>
                  <a:gdLst>
                    <a:gd name="T0" fmla="*/ 289 w 579"/>
                    <a:gd name="T1" fmla="*/ 28 h 579"/>
                    <a:gd name="T2" fmla="*/ 346 w 579"/>
                    <a:gd name="T3" fmla="*/ 4 h 579"/>
                    <a:gd name="T4" fmla="*/ 390 w 579"/>
                    <a:gd name="T5" fmla="*/ 48 h 579"/>
                    <a:gd name="T6" fmla="*/ 451 w 579"/>
                    <a:gd name="T7" fmla="*/ 48 h 579"/>
                    <a:gd name="T8" fmla="*/ 475 w 579"/>
                    <a:gd name="T9" fmla="*/ 105 h 579"/>
                    <a:gd name="T10" fmla="*/ 532 w 579"/>
                    <a:gd name="T11" fmla="*/ 128 h 579"/>
                    <a:gd name="T12" fmla="*/ 531 w 579"/>
                    <a:gd name="T13" fmla="*/ 190 h 579"/>
                    <a:gd name="T14" fmla="*/ 575 w 579"/>
                    <a:gd name="T15" fmla="*/ 233 h 579"/>
                    <a:gd name="T16" fmla="*/ 551 w 579"/>
                    <a:gd name="T17" fmla="*/ 290 h 579"/>
                    <a:gd name="T18" fmla="*/ 575 w 579"/>
                    <a:gd name="T19" fmla="*/ 347 h 579"/>
                    <a:gd name="T20" fmla="*/ 531 w 579"/>
                    <a:gd name="T21" fmla="*/ 390 h 579"/>
                    <a:gd name="T22" fmla="*/ 532 w 579"/>
                    <a:gd name="T23" fmla="*/ 452 h 579"/>
                    <a:gd name="T24" fmla="*/ 475 w 579"/>
                    <a:gd name="T25" fmla="*/ 475 h 579"/>
                    <a:gd name="T26" fmla="*/ 451 w 579"/>
                    <a:gd name="T27" fmla="*/ 532 h 579"/>
                    <a:gd name="T28" fmla="*/ 390 w 579"/>
                    <a:gd name="T29" fmla="*/ 532 h 579"/>
                    <a:gd name="T30" fmla="*/ 346 w 579"/>
                    <a:gd name="T31" fmla="*/ 575 h 579"/>
                    <a:gd name="T32" fmla="*/ 289 w 579"/>
                    <a:gd name="T33" fmla="*/ 552 h 579"/>
                    <a:gd name="T34" fmla="*/ 233 w 579"/>
                    <a:gd name="T35" fmla="*/ 575 h 579"/>
                    <a:gd name="T36" fmla="*/ 189 w 579"/>
                    <a:gd name="T37" fmla="*/ 532 h 579"/>
                    <a:gd name="T38" fmla="*/ 128 w 579"/>
                    <a:gd name="T39" fmla="*/ 532 h 579"/>
                    <a:gd name="T40" fmla="*/ 104 w 579"/>
                    <a:gd name="T41" fmla="*/ 475 h 579"/>
                    <a:gd name="T42" fmla="*/ 47 w 579"/>
                    <a:gd name="T43" fmla="*/ 452 h 579"/>
                    <a:gd name="T44" fmla="*/ 47 w 579"/>
                    <a:gd name="T45" fmla="*/ 390 h 579"/>
                    <a:gd name="T46" fmla="*/ 4 w 579"/>
                    <a:gd name="T47" fmla="*/ 347 h 579"/>
                    <a:gd name="T48" fmla="*/ 27 w 579"/>
                    <a:gd name="T49" fmla="*/ 290 h 579"/>
                    <a:gd name="T50" fmla="*/ 4 w 579"/>
                    <a:gd name="T51" fmla="*/ 233 h 579"/>
                    <a:gd name="T52" fmla="*/ 47 w 579"/>
                    <a:gd name="T53" fmla="*/ 190 h 579"/>
                    <a:gd name="T54" fmla="*/ 47 w 579"/>
                    <a:gd name="T55" fmla="*/ 128 h 579"/>
                    <a:gd name="T56" fmla="*/ 104 w 579"/>
                    <a:gd name="T57" fmla="*/ 105 h 579"/>
                    <a:gd name="T58" fmla="*/ 128 w 579"/>
                    <a:gd name="T59" fmla="*/ 48 h 579"/>
                    <a:gd name="T60" fmla="*/ 189 w 579"/>
                    <a:gd name="T61" fmla="*/ 48 h 579"/>
                    <a:gd name="T62" fmla="*/ 233 w 579"/>
                    <a:gd name="T63" fmla="*/ 4 h 579"/>
                    <a:gd name="T64" fmla="*/ 289 w 579"/>
                    <a:gd name="T65" fmla="*/ 28 h 579"/>
                    <a:gd name="T66" fmla="*/ 367 w 579"/>
                    <a:gd name="T67" fmla="*/ 103 h 579"/>
                    <a:gd name="T68" fmla="*/ 87 w 579"/>
                    <a:gd name="T69" fmla="*/ 288 h 579"/>
                    <a:gd name="T70" fmla="*/ 367 w 579"/>
                    <a:gd name="T71" fmla="*/ 477 h 579"/>
                    <a:gd name="T72" fmla="*/ 431 w 579"/>
                    <a:gd name="T73" fmla="*/ 146 h 579"/>
                    <a:gd name="T74" fmla="*/ 367 w 579"/>
                    <a:gd name="T75" fmla="*/ 103 h 5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579" h="579">
                      <a:moveTo>
                        <a:pt x="289" y="28"/>
                      </a:moveTo>
                      <a:cubicBezTo>
                        <a:pt x="308" y="29"/>
                        <a:pt x="327" y="0"/>
                        <a:pt x="346" y="4"/>
                      </a:cubicBezTo>
                      <a:cubicBezTo>
                        <a:pt x="365" y="8"/>
                        <a:pt x="371" y="42"/>
                        <a:pt x="390" y="48"/>
                      </a:cubicBezTo>
                      <a:cubicBezTo>
                        <a:pt x="407" y="56"/>
                        <a:pt x="435" y="37"/>
                        <a:pt x="451" y="48"/>
                      </a:cubicBezTo>
                      <a:cubicBezTo>
                        <a:pt x="467" y="58"/>
                        <a:pt x="460" y="92"/>
                        <a:pt x="475" y="105"/>
                      </a:cubicBezTo>
                      <a:cubicBezTo>
                        <a:pt x="487" y="119"/>
                        <a:pt x="521" y="112"/>
                        <a:pt x="532" y="128"/>
                      </a:cubicBezTo>
                      <a:cubicBezTo>
                        <a:pt x="542" y="144"/>
                        <a:pt x="523" y="172"/>
                        <a:pt x="531" y="190"/>
                      </a:cubicBezTo>
                      <a:cubicBezTo>
                        <a:pt x="537" y="208"/>
                        <a:pt x="571" y="214"/>
                        <a:pt x="575" y="233"/>
                      </a:cubicBezTo>
                      <a:cubicBezTo>
                        <a:pt x="579" y="252"/>
                        <a:pt x="550" y="271"/>
                        <a:pt x="551" y="290"/>
                      </a:cubicBezTo>
                      <a:cubicBezTo>
                        <a:pt x="550" y="309"/>
                        <a:pt x="579" y="328"/>
                        <a:pt x="575" y="347"/>
                      </a:cubicBezTo>
                      <a:cubicBezTo>
                        <a:pt x="571" y="366"/>
                        <a:pt x="538" y="372"/>
                        <a:pt x="531" y="390"/>
                      </a:cubicBezTo>
                      <a:cubicBezTo>
                        <a:pt x="523" y="407"/>
                        <a:pt x="542" y="436"/>
                        <a:pt x="532" y="452"/>
                      </a:cubicBezTo>
                      <a:cubicBezTo>
                        <a:pt x="521" y="468"/>
                        <a:pt x="487" y="461"/>
                        <a:pt x="475" y="475"/>
                      </a:cubicBezTo>
                      <a:cubicBezTo>
                        <a:pt x="460" y="488"/>
                        <a:pt x="467" y="521"/>
                        <a:pt x="451" y="532"/>
                      </a:cubicBezTo>
                      <a:cubicBezTo>
                        <a:pt x="435" y="543"/>
                        <a:pt x="407" y="523"/>
                        <a:pt x="390" y="532"/>
                      </a:cubicBezTo>
                      <a:cubicBezTo>
                        <a:pt x="372" y="538"/>
                        <a:pt x="365" y="572"/>
                        <a:pt x="346" y="575"/>
                      </a:cubicBezTo>
                      <a:cubicBezTo>
                        <a:pt x="327" y="579"/>
                        <a:pt x="309" y="550"/>
                        <a:pt x="289" y="552"/>
                      </a:cubicBezTo>
                      <a:cubicBezTo>
                        <a:pt x="270" y="550"/>
                        <a:pt x="252" y="579"/>
                        <a:pt x="233" y="575"/>
                      </a:cubicBezTo>
                      <a:cubicBezTo>
                        <a:pt x="214" y="572"/>
                        <a:pt x="207" y="538"/>
                        <a:pt x="189" y="532"/>
                      </a:cubicBezTo>
                      <a:cubicBezTo>
                        <a:pt x="172" y="523"/>
                        <a:pt x="144" y="543"/>
                        <a:pt x="128" y="532"/>
                      </a:cubicBezTo>
                      <a:cubicBezTo>
                        <a:pt x="112" y="521"/>
                        <a:pt x="119" y="488"/>
                        <a:pt x="104" y="475"/>
                      </a:cubicBezTo>
                      <a:cubicBezTo>
                        <a:pt x="92" y="461"/>
                        <a:pt x="58" y="468"/>
                        <a:pt x="47" y="452"/>
                      </a:cubicBezTo>
                      <a:cubicBezTo>
                        <a:pt x="36" y="436"/>
                        <a:pt x="56" y="407"/>
                        <a:pt x="47" y="390"/>
                      </a:cubicBezTo>
                      <a:cubicBezTo>
                        <a:pt x="41" y="372"/>
                        <a:pt x="8" y="366"/>
                        <a:pt x="4" y="347"/>
                      </a:cubicBezTo>
                      <a:cubicBezTo>
                        <a:pt x="0" y="328"/>
                        <a:pt x="29" y="309"/>
                        <a:pt x="27" y="290"/>
                      </a:cubicBezTo>
                      <a:cubicBezTo>
                        <a:pt x="29" y="271"/>
                        <a:pt x="0" y="252"/>
                        <a:pt x="4" y="233"/>
                      </a:cubicBezTo>
                      <a:cubicBezTo>
                        <a:pt x="8" y="214"/>
                        <a:pt x="41" y="208"/>
                        <a:pt x="47" y="190"/>
                      </a:cubicBezTo>
                      <a:cubicBezTo>
                        <a:pt x="56" y="172"/>
                        <a:pt x="36" y="144"/>
                        <a:pt x="47" y="128"/>
                      </a:cubicBezTo>
                      <a:cubicBezTo>
                        <a:pt x="58" y="112"/>
                        <a:pt x="92" y="119"/>
                        <a:pt x="104" y="105"/>
                      </a:cubicBezTo>
                      <a:cubicBezTo>
                        <a:pt x="119" y="92"/>
                        <a:pt x="112" y="58"/>
                        <a:pt x="128" y="48"/>
                      </a:cubicBezTo>
                      <a:cubicBezTo>
                        <a:pt x="144" y="37"/>
                        <a:pt x="172" y="56"/>
                        <a:pt x="189" y="48"/>
                      </a:cubicBezTo>
                      <a:cubicBezTo>
                        <a:pt x="207" y="42"/>
                        <a:pt x="214" y="8"/>
                        <a:pt x="233" y="4"/>
                      </a:cubicBezTo>
                      <a:cubicBezTo>
                        <a:pt x="252" y="0"/>
                        <a:pt x="270" y="29"/>
                        <a:pt x="289" y="28"/>
                      </a:cubicBezTo>
                      <a:close/>
                      <a:moveTo>
                        <a:pt x="367" y="103"/>
                      </a:moveTo>
                      <a:cubicBezTo>
                        <a:pt x="234" y="48"/>
                        <a:pt x="88" y="145"/>
                        <a:pt x="87" y="288"/>
                      </a:cubicBezTo>
                      <a:cubicBezTo>
                        <a:pt x="86" y="433"/>
                        <a:pt x="233" y="532"/>
                        <a:pt x="367" y="477"/>
                      </a:cubicBezTo>
                      <a:cubicBezTo>
                        <a:pt x="501" y="421"/>
                        <a:pt x="534" y="247"/>
                        <a:pt x="431" y="146"/>
                      </a:cubicBezTo>
                      <a:cubicBezTo>
                        <a:pt x="413" y="127"/>
                        <a:pt x="391" y="113"/>
                        <a:pt x="367" y="10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" name="Freeform 29">
                  <a:extLst>
                    <a:ext uri="{FF2B5EF4-FFF2-40B4-BE49-F238E27FC236}">
                      <a16:creationId xmlns:a16="http://schemas.microsoft.com/office/drawing/2014/main" id="{0D7C7BA3-9830-4D2F-AC93-D5A800BEB37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29192" y="3821697"/>
                  <a:ext cx="286002" cy="287100"/>
                </a:xfrm>
                <a:custGeom>
                  <a:avLst/>
                  <a:gdLst>
                    <a:gd name="T0" fmla="*/ 165 w 331"/>
                    <a:gd name="T1" fmla="*/ 0 h 332"/>
                    <a:gd name="T2" fmla="*/ 331 w 331"/>
                    <a:gd name="T3" fmla="*/ 166 h 332"/>
                    <a:gd name="T4" fmla="*/ 165 w 331"/>
                    <a:gd name="T5" fmla="*/ 332 h 332"/>
                    <a:gd name="T6" fmla="*/ 0 w 331"/>
                    <a:gd name="T7" fmla="*/ 166 h 332"/>
                    <a:gd name="T8" fmla="*/ 165 w 331"/>
                    <a:gd name="T9" fmla="*/ 0 h 332"/>
                    <a:gd name="T10" fmla="*/ 176 w 331"/>
                    <a:gd name="T11" fmla="*/ 50 h 332"/>
                    <a:gd name="T12" fmla="*/ 205 w 331"/>
                    <a:gd name="T13" fmla="*/ 111 h 332"/>
                    <a:gd name="T14" fmla="*/ 272 w 331"/>
                    <a:gd name="T15" fmla="*/ 119 h 332"/>
                    <a:gd name="T16" fmla="*/ 282 w 331"/>
                    <a:gd name="T17" fmla="*/ 127 h 332"/>
                    <a:gd name="T18" fmla="*/ 279 w 331"/>
                    <a:gd name="T19" fmla="*/ 140 h 332"/>
                    <a:gd name="T20" fmla="*/ 229 w 331"/>
                    <a:gd name="T21" fmla="*/ 186 h 332"/>
                    <a:gd name="T22" fmla="*/ 242 w 331"/>
                    <a:gd name="T23" fmla="*/ 252 h 332"/>
                    <a:gd name="T24" fmla="*/ 237 w 331"/>
                    <a:gd name="T25" fmla="*/ 265 h 332"/>
                    <a:gd name="T26" fmla="*/ 224 w 331"/>
                    <a:gd name="T27" fmla="*/ 265 h 332"/>
                    <a:gd name="T28" fmla="*/ 165 w 331"/>
                    <a:gd name="T29" fmla="*/ 232 h 332"/>
                    <a:gd name="T30" fmla="*/ 106 w 331"/>
                    <a:gd name="T31" fmla="*/ 265 h 332"/>
                    <a:gd name="T32" fmla="*/ 93 w 331"/>
                    <a:gd name="T33" fmla="*/ 265 h 332"/>
                    <a:gd name="T34" fmla="*/ 89 w 331"/>
                    <a:gd name="T35" fmla="*/ 252 h 332"/>
                    <a:gd name="T36" fmla="*/ 102 w 331"/>
                    <a:gd name="T37" fmla="*/ 186 h 332"/>
                    <a:gd name="T38" fmla="*/ 52 w 331"/>
                    <a:gd name="T39" fmla="*/ 140 h 332"/>
                    <a:gd name="T40" fmla="*/ 49 w 331"/>
                    <a:gd name="T41" fmla="*/ 127 h 332"/>
                    <a:gd name="T42" fmla="*/ 59 w 331"/>
                    <a:gd name="T43" fmla="*/ 119 h 332"/>
                    <a:gd name="T44" fmla="*/ 126 w 331"/>
                    <a:gd name="T45" fmla="*/ 111 h 332"/>
                    <a:gd name="T46" fmla="*/ 154 w 331"/>
                    <a:gd name="T47" fmla="*/ 50 h 332"/>
                    <a:gd name="T48" fmla="*/ 165 w 331"/>
                    <a:gd name="T49" fmla="*/ 43 h 332"/>
                    <a:gd name="T50" fmla="*/ 176 w 331"/>
                    <a:gd name="T51" fmla="*/ 50 h 3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331" h="332">
                      <a:moveTo>
                        <a:pt x="165" y="0"/>
                      </a:moveTo>
                      <a:cubicBezTo>
                        <a:pt x="257" y="0"/>
                        <a:pt x="331" y="74"/>
                        <a:pt x="331" y="166"/>
                      </a:cubicBezTo>
                      <a:cubicBezTo>
                        <a:pt x="331" y="257"/>
                        <a:pt x="257" y="332"/>
                        <a:pt x="165" y="332"/>
                      </a:cubicBezTo>
                      <a:cubicBezTo>
                        <a:pt x="74" y="332"/>
                        <a:pt x="0" y="257"/>
                        <a:pt x="0" y="166"/>
                      </a:cubicBezTo>
                      <a:cubicBezTo>
                        <a:pt x="0" y="74"/>
                        <a:pt x="74" y="0"/>
                        <a:pt x="165" y="0"/>
                      </a:cubicBezTo>
                      <a:close/>
                      <a:moveTo>
                        <a:pt x="176" y="50"/>
                      </a:moveTo>
                      <a:cubicBezTo>
                        <a:pt x="205" y="111"/>
                        <a:pt x="205" y="111"/>
                        <a:pt x="205" y="111"/>
                      </a:cubicBezTo>
                      <a:cubicBezTo>
                        <a:pt x="272" y="119"/>
                        <a:pt x="272" y="119"/>
                        <a:pt x="272" y="119"/>
                      </a:cubicBezTo>
                      <a:cubicBezTo>
                        <a:pt x="277" y="120"/>
                        <a:pt x="281" y="123"/>
                        <a:pt x="282" y="127"/>
                      </a:cubicBezTo>
                      <a:cubicBezTo>
                        <a:pt x="284" y="132"/>
                        <a:pt x="282" y="137"/>
                        <a:pt x="279" y="140"/>
                      </a:cubicBezTo>
                      <a:cubicBezTo>
                        <a:pt x="229" y="186"/>
                        <a:pt x="229" y="186"/>
                        <a:pt x="229" y="186"/>
                      </a:cubicBezTo>
                      <a:cubicBezTo>
                        <a:pt x="242" y="252"/>
                        <a:pt x="242" y="252"/>
                        <a:pt x="242" y="252"/>
                      </a:cubicBezTo>
                      <a:cubicBezTo>
                        <a:pt x="243" y="257"/>
                        <a:pt x="241" y="262"/>
                        <a:pt x="237" y="265"/>
                      </a:cubicBezTo>
                      <a:cubicBezTo>
                        <a:pt x="234" y="267"/>
                        <a:pt x="229" y="268"/>
                        <a:pt x="224" y="265"/>
                      </a:cubicBezTo>
                      <a:cubicBezTo>
                        <a:pt x="165" y="232"/>
                        <a:pt x="165" y="232"/>
                        <a:pt x="165" y="232"/>
                      </a:cubicBezTo>
                      <a:cubicBezTo>
                        <a:pt x="106" y="265"/>
                        <a:pt x="106" y="265"/>
                        <a:pt x="106" y="265"/>
                      </a:cubicBezTo>
                      <a:cubicBezTo>
                        <a:pt x="102" y="268"/>
                        <a:pt x="97" y="267"/>
                        <a:pt x="93" y="265"/>
                      </a:cubicBezTo>
                      <a:cubicBezTo>
                        <a:pt x="89" y="262"/>
                        <a:pt x="88" y="257"/>
                        <a:pt x="89" y="252"/>
                      </a:cubicBezTo>
                      <a:cubicBezTo>
                        <a:pt x="102" y="186"/>
                        <a:pt x="102" y="186"/>
                        <a:pt x="102" y="186"/>
                      </a:cubicBezTo>
                      <a:cubicBezTo>
                        <a:pt x="52" y="140"/>
                        <a:pt x="52" y="140"/>
                        <a:pt x="52" y="140"/>
                      </a:cubicBezTo>
                      <a:cubicBezTo>
                        <a:pt x="48" y="137"/>
                        <a:pt x="47" y="132"/>
                        <a:pt x="49" y="127"/>
                      </a:cubicBezTo>
                      <a:cubicBezTo>
                        <a:pt x="50" y="123"/>
                        <a:pt x="54" y="120"/>
                        <a:pt x="59" y="119"/>
                      </a:cubicBezTo>
                      <a:cubicBezTo>
                        <a:pt x="126" y="111"/>
                        <a:pt x="126" y="111"/>
                        <a:pt x="126" y="111"/>
                      </a:cubicBezTo>
                      <a:cubicBezTo>
                        <a:pt x="154" y="50"/>
                        <a:pt x="154" y="50"/>
                        <a:pt x="154" y="50"/>
                      </a:cubicBezTo>
                      <a:cubicBezTo>
                        <a:pt x="156" y="45"/>
                        <a:pt x="161" y="43"/>
                        <a:pt x="165" y="43"/>
                      </a:cubicBezTo>
                      <a:cubicBezTo>
                        <a:pt x="170" y="43"/>
                        <a:pt x="174" y="45"/>
                        <a:pt x="176" y="5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id="{240D8092-3533-47AF-BA54-7E700F3BC814}"/>
                </a:ext>
              </a:extLst>
            </p:cNvPr>
            <p:cNvGrpSpPr/>
            <p:nvPr/>
          </p:nvGrpSpPr>
          <p:grpSpPr>
            <a:xfrm>
              <a:off x="9049899" y="2833205"/>
              <a:ext cx="1455320" cy="1500701"/>
              <a:chOff x="6074470" y="2444973"/>
              <a:chExt cx="1455320" cy="1500701"/>
            </a:xfrm>
            <a:solidFill>
              <a:srgbClr val="E45537"/>
            </a:solidFill>
          </p:grpSpPr>
          <p:sp>
            <p:nvSpPr>
              <p:cNvPr id="26" name="任意多边形 25">
                <a:extLst>
                  <a:ext uri="{FF2B5EF4-FFF2-40B4-BE49-F238E27FC236}">
                    <a16:creationId xmlns:a16="http://schemas.microsoft.com/office/drawing/2014/main" id="{990CEEF7-ECC2-4D37-9A54-9DB4356C75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4470" y="2444973"/>
                <a:ext cx="1455320" cy="1500701"/>
              </a:xfrm>
              <a:custGeom>
                <a:avLst/>
                <a:gdLst>
                  <a:gd name="connsiteX0" fmla="*/ 363617 w 1455320"/>
                  <a:gd name="connsiteY0" fmla="*/ 0 h 1500701"/>
                  <a:gd name="connsiteX1" fmla="*/ 474284 w 1455320"/>
                  <a:gd name="connsiteY1" fmla="*/ 94781 h 1500701"/>
                  <a:gd name="connsiteX2" fmla="*/ 1407041 w 1455320"/>
                  <a:gd name="connsiteY2" fmla="*/ 1026796 h 1500701"/>
                  <a:gd name="connsiteX3" fmla="*/ 1412310 w 1455320"/>
                  <a:gd name="connsiteY3" fmla="*/ 1179499 h 1500701"/>
                  <a:gd name="connsiteX4" fmla="*/ 1090852 w 1455320"/>
                  <a:gd name="connsiteY4" fmla="*/ 1474373 h 1500701"/>
                  <a:gd name="connsiteX5" fmla="*/ 1117201 w 1455320"/>
                  <a:gd name="connsiteY5" fmla="*/ 1500701 h 1500701"/>
                  <a:gd name="connsiteX6" fmla="*/ 1053963 w 1455320"/>
                  <a:gd name="connsiteY6" fmla="*/ 1500701 h 1500701"/>
                  <a:gd name="connsiteX7" fmla="*/ 1064503 w 1455320"/>
                  <a:gd name="connsiteY7" fmla="*/ 1490170 h 1500701"/>
                  <a:gd name="connsiteX8" fmla="*/ 695616 w 1455320"/>
                  <a:gd name="connsiteY8" fmla="*/ 1116311 h 1500701"/>
                  <a:gd name="connsiteX9" fmla="*/ 384697 w 1455320"/>
                  <a:gd name="connsiteY9" fmla="*/ 1442779 h 1500701"/>
                  <a:gd name="connsiteX10" fmla="*/ 368887 w 1455320"/>
                  <a:gd name="connsiteY10" fmla="*/ 1495436 h 1500701"/>
                  <a:gd name="connsiteX11" fmla="*/ 279300 w 1455320"/>
                  <a:gd name="connsiteY11" fmla="*/ 1495436 h 1500701"/>
                  <a:gd name="connsiteX12" fmla="*/ 0 w 1455320"/>
                  <a:gd name="connsiteY12" fmla="*/ 1211092 h 1500701"/>
                  <a:gd name="connsiteX13" fmla="*/ 5270 w 1455320"/>
                  <a:gd name="connsiteY13" fmla="*/ 1163702 h 1500701"/>
                  <a:gd name="connsiteX14" fmla="*/ 10540 w 1455320"/>
                  <a:gd name="connsiteY14" fmla="*/ 1168967 h 1500701"/>
                  <a:gd name="connsiteX15" fmla="*/ 326729 w 1455320"/>
                  <a:gd name="connsiteY15" fmla="*/ 837233 h 1500701"/>
                  <a:gd name="connsiteX16" fmla="*/ 326729 w 1455320"/>
                  <a:gd name="connsiteY16" fmla="*/ 731921 h 1500701"/>
                  <a:gd name="connsiteX17" fmla="*/ 57968 w 1455320"/>
                  <a:gd name="connsiteY17" fmla="*/ 468640 h 1500701"/>
                  <a:gd name="connsiteX18" fmla="*/ 5270 w 1455320"/>
                  <a:gd name="connsiteY18" fmla="*/ 458109 h 1500701"/>
                  <a:gd name="connsiteX19" fmla="*/ 5270 w 1455320"/>
                  <a:gd name="connsiteY19" fmla="*/ 405453 h 1500701"/>
                  <a:gd name="connsiteX20" fmla="*/ 363617 w 1455320"/>
                  <a:gd name="connsiteY20" fmla="*/ 0 h 15007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455320" h="1500701">
                    <a:moveTo>
                      <a:pt x="363617" y="0"/>
                    </a:moveTo>
                    <a:cubicBezTo>
                      <a:pt x="421585" y="47391"/>
                      <a:pt x="447934" y="68453"/>
                      <a:pt x="474284" y="94781"/>
                    </a:cubicBezTo>
                    <a:cubicBezTo>
                      <a:pt x="785203" y="405453"/>
                      <a:pt x="1096122" y="716124"/>
                      <a:pt x="1407041" y="1026796"/>
                    </a:cubicBezTo>
                    <a:cubicBezTo>
                      <a:pt x="1465009" y="1079452"/>
                      <a:pt x="1475548" y="1121577"/>
                      <a:pt x="1412310" y="1179499"/>
                    </a:cubicBezTo>
                    <a:cubicBezTo>
                      <a:pt x="1306914" y="1269014"/>
                      <a:pt x="1206788" y="1369061"/>
                      <a:pt x="1090852" y="1474373"/>
                    </a:cubicBezTo>
                    <a:cubicBezTo>
                      <a:pt x="1101391" y="1484904"/>
                      <a:pt x="1106661" y="1490170"/>
                      <a:pt x="1117201" y="1500701"/>
                    </a:cubicBezTo>
                    <a:cubicBezTo>
                      <a:pt x="1117201" y="1500701"/>
                      <a:pt x="1117201" y="1500701"/>
                      <a:pt x="1053963" y="1500701"/>
                    </a:cubicBezTo>
                    <a:cubicBezTo>
                      <a:pt x="1059233" y="1495436"/>
                      <a:pt x="1059233" y="1495436"/>
                      <a:pt x="1064503" y="1490170"/>
                    </a:cubicBezTo>
                    <a:cubicBezTo>
                      <a:pt x="943297" y="1374326"/>
                      <a:pt x="827361" y="1253217"/>
                      <a:pt x="695616" y="1116311"/>
                    </a:cubicBezTo>
                    <a:cubicBezTo>
                      <a:pt x="584950" y="1226889"/>
                      <a:pt x="484823" y="1332201"/>
                      <a:pt x="384697" y="1442779"/>
                    </a:cubicBezTo>
                    <a:cubicBezTo>
                      <a:pt x="374157" y="1453311"/>
                      <a:pt x="368887" y="1474373"/>
                      <a:pt x="368887" y="1495436"/>
                    </a:cubicBezTo>
                    <a:cubicBezTo>
                      <a:pt x="368887" y="1495436"/>
                      <a:pt x="368887" y="1495436"/>
                      <a:pt x="279300" y="1495436"/>
                    </a:cubicBezTo>
                    <a:cubicBezTo>
                      <a:pt x="179174" y="1390123"/>
                      <a:pt x="89587" y="1300608"/>
                      <a:pt x="0" y="1211092"/>
                    </a:cubicBezTo>
                    <a:cubicBezTo>
                      <a:pt x="0" y="1211092"/>
                      <a:pt x="0" y="1211092"/>
                      <a:pt x="5270" y="1163702"/>
                    </a:cubicBezTo>
                    <a:cubicBezTo>
                      <a:pt x="5270" y="1163702"/>
                      <a:pt x="5270" y="1168967"/>
                      <a:pt x="10540" y="1168967"/>
                    </a:cubicBezTo>
                    <a:cubicBezTo>
                      <a:pt x="126476" y="1042592"/>
                      <a:pt x="226602" y="937280"/>
                      <a:pt x="326729" y="837233"/>
                    </a:cubicBezTo>
                    <a:cubicBezTo>
                      <a:pt x="368887" y="800374"/>
                      <a:pt x="363617" y="768780"/>
                      <a:pt x="326729" y="731921"/>
                    </a:cubicBezTo>
                    <a:cubicBezTo>
                      <a:pt x="237142" y="647671"/>
                      <a:pt x="147555" y="552890"/>
                      <a:pt x="57968" y="468640"/>
                    </a:cubicBezTo>
                    <a:cubicBezTo>
                      <a:pt x="47429" y="458109"/>
                      <a:pt x="26349" y="458109"/>
                      <a:pt x="5270" y="458109"/>
                    </a:cubicBezTo>
                    <a:cubicBezTo>
                      <a:pt x="5270" y="458109"/>
                      <a:pt x="5270" y="458109"/>
                      <a:pt x="5270" y="405453"/>
                    </a:cubicBezTo>
                    <a:cubicBezTo>
                      <a:pt x="137015" y="258015"/>
                      <a:pt x="247682" y="131641"/>
                      <a:pt x="363617" y="0"/>
                    </a:cubicBezTo>
                    <a:close/>
                  </a:path>
                </a:pathLst>
              </a:custGeom>
              <a:solidFill>
                <a:srgbClr val="DE5193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>
                  <a:solidFill>
                    <a:schemeClr val="lt1"/>
                  </a:solidFill>
                </a:endParaRPr>
              </a:p>
            </p:txBody>
          </p:sp>
          <p:grpSp>
            <p:nvGrpSpPr>
              <p:cNvPr id="27" name="组合 26">
                <a:extLst>
                  <a:ext uri="{FF2B5EF4-FFF2-40B4-BE49-F238E27FC236}">
                    <a16:creationId xmlns:a16="http://schemas.microsoft.com/office/drawing/2014/main" id="{EC4729C7-8993-4FD8-A9F5-9E9DC8168D4F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594687" y="3110690"/>
                <a:ext cx="312886" cy="266228"/>
                <a:chOff x="7909299" y="3772690"/>
                <a:chExt cx="667095" cy="567616"/>
              </a:xfrm>
              <a:grpFill/>
            </p:grpSpPr>
            <p:sp>
              <p:nvSpPr>
                <p:cNvPr id="28" name="Freeform 16">
                  <a:extLst>
                    <a:ext uri="{FF2B5EF4-FFF2-40B4-BE49-F238E27FC236}">
                      <a16:creationId xmlns:a16="http://schemas.microsoft.com/office/drawing/2014/main" id="{988E4130-CFBF-464B-9ECA-25E13967E32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909299" y="3772690"/>
                  <a:ext cx="623207" cy="567616"/>
                </a:xfrm>
                <a:custGeom>
                  <a:avLst/>
                  <a:gdLst>
                    <a:gd name="T0" fmla="*/ 499 w 721"/>
                    <a:gd name="T1" fmla="*/ 196 h 657"/>
                    <a:gd name="T2" fmla="*/ 637 w 721"/>
                    <a:gd name="T3" fmla="*/ 322 h 657"/>
                    <a:gd name="T4" fmla="*/ 646 w 721"/>
                    <a:gd name="T5" fmla="*/ 329 h 657"/>
                    <a:gd name="T6" fmla="*/ 672 w 721"/>
                    <a:gd name="T7" fmla="*/ 353 h 657"/>
                    <a:gd name="T8" fmla="*/ 686 w 721"/>
                    <a:gd name="T9" fmla="*/ 367 h 657"/>
                    <a:gd name="T10" fmla="*/ 669 w 721"/>
                    <a:gd name="T11" fmla="*/ 472 h 657"/>
                    <a:gd name="T12" fmla="*/ 611 w 721"/>
                    <a:gd name="T13" fmla="*/ 550 h 657"/>
                    <a:gd name="T14" fmla="*/ 539 w 721"/>
                    <a:gd name="T15" fmla="*/ 598 h 657"/>
                    <a:gd name="T16" fmla="*/ 439 w 721"/>
                    <a:gd name="T17" fmla="*/ 633 h 657"/>
                    <a:gd name="T18" fmla="*/ 433 w 721"/>
                    <a:gd name="T19" fmla="*/ 629 h 657"/>
                    <a:gd name="T20" fmla="*/ 449 w 721"/>
                    <a:gd name="T21" fmla="*/ 594 h 657"/>
                    <a:gd name="T22" fmla="*/ 481 w 721"/>
                    <a:gd name="T23" fmla="*/ 606 h 657"/>
                    <a:gd name="T24" fmla="*/ 501 w 721"/>
                    <a:gd name="T25" fmla="*/ 591 h 657"/>
                    <a:gd name="T26" fmla="*/ 501 w 721"/>
                    <a:gd name="T27" fmla="*/ 577 h 657"/>
                    <a:gd name="T28" fmla="*/ 452 w 721"/>
                    <a:gd name="T29" fmla="*/ 538 h 657"/>
                    <a:gd name="T30" fmla="*/ 449 w 721"/>
                    <a:gd name="T31" fmla="*/ 511 h 657"/>
                    <a:gd name="T32" fmla="*/ 475 w 721"/>
                    <a:gd name="T33" fmla="*/ 508 h 657"/>
                    <a:gd name="T34" fmla="*/ 530 w 721"/>
                    <a:gd name="T35" fmla="*/ 551 h 657"/>
                    <a:gd name="T36" fmla="*/ 567 w 721"/>
                    <a:gd name="T37" fmla="*/ 557 h 657"/>
                    <a:gd name="T38" fmla="*/ 572 w 721"/>
                    <a:gd name="T39" fmla="*/ 549 h 657"/>
                    <a:gd name="T40" fmla="*/ 570 w 721"/>
                    <a:gd name="T41" fmla="*/ 532 h 657"/>
                    <a:gd name="T42" fmla="*/ 506 w 721"/>
                    <a:gd name="T43" fmla="*/ 481 h 657"/>
                    <a:gd name="T44" fmla="*/ 503 w 721"/>
                    <a:gd name="T45" fmla="*/ 455 h 657"/>
                    <a:gd name="T46" fmla="*/ 529 w 721"/>
                    <a:gd name="T47" fmla="*/ 451 h 657"/>
                    <a:gd name="T48" fmla="*/ 596 w 721"/>
                    <a:gd name="T49" fmla="*/ 504 h 657"/>
                    <a:gd name="T50" fmla="*/ 598 w 721"/>
                    <a:gd name="T51" fmla="*/ 505 h 657"/>
                    <a:gd name="T52" fmla="*/ 620 w 721"/>
                    <a:gd name="T53" fmla="*/ 467 h 657"/>
                    <a:gd name="T54" fmla="*/ 549 w 721"/>
                    <a:gd name="T55" fmla="*/ 414 h 657"/>
                    <a:gd name="T56" fmla="*/ 546 w 721"/>
                    <a:gd name="T57" fmla="*/ 388 h 657"/>
                    <a:gd name="T58" fmla="*/ 572 w 721"/>
                    <a:gd name="T59" fmla="*/ 384 h 657"/>
                    <a:gd name="T60" fmla="*/ 642 w 721"/>
                    <a:gd name="T61" fmla="*/ 437 h 657"/>
                    <a:gd name="T62" fmla="*/ 663 w 721"/>
                    <a:gd name="T63" fmla="*/ 429 h 657"/>
                    <a:gd name="T64" fmla="*/ 659 w 721"/>
                    <a:gd name="T65" fmla="*/ 394 h 657"/>
                    <a:gd name="T66" fmla="*/ 645 w 721"/>
                    <a:gd name="T67" fmla="*/ 379 h 657"/>
                    <a:gd name="T68" fmla="*/ 457 w 721"/>
                    <a:gd name="T69" fmla="*/ 209 h 657"/>
                    <a:gd name="T70" fmla="*/ 462 w 721"/>
                    <a:gd name="T71" fmla="*/ 198 h 657"/>
                    <a:gd name="T72" fmla="*/ 496 w 721"/>
                    <a:gd name="T73" fmla="*/ 196 h 657"/>
                    <a:gd name="T74" fmla="*/ 499 w 721"/>
                    <a:gd name="T75" fmla="*/ 196 h 657"/>
                    <a:gd name="T76" fmla="*/ 86 w 721"/>
                    <a:gd name="T77" fmla="*/ 355 h 657"/>
                    <a:gd name="T78" fmla="*/ 59 w 721"/>
                    <a:gd name="T79" fmla="*/ 262 h 657"/>
                    <a:gd name="T80" fmla="*/ 35 w 721"/>
                    <a:gd name="T81" fmla="*/ 239 h 657"/>
                    <a:gd name="T82" fmla="*/ 0 w 721"/>
                    <a:gd name="T83" fmla="*/ 176 h 657"/>
                    <a:gd name="T84" fmla="*/ 16 w 721"/>
                    <a:gd name="T85" fmla="*/ 135 h 657"/>
                    <a:gd name="T86" fmla="*/ 116 w 721"/>
                    <a:gd name="T87" fmla="*/ 27 h 657"/>
                    <a:gd name="T88" fmla="*/ 199 w 721"/>
                    <a:gd name="T89" fmla="*/ 20 h 657"/>
                    <a:gd name="T90" fmla="*/ 242 w 721"/>
                    <a:gd name="T91" fmla="*/ 46 h 657"/>
                    <a:gd name="T92" fmla="*/ 254 w 721"/>
                    <a:gd name="T93" fmla="*/ 50 h 657"/>
                    <a:gd name="T94" fmla="*/ 350 w 721"/>
                    <a:gd name="T95" fmla="*/ 33 h 657"/>
                    <a:gd name="T96" fmla="*/ 284 w 721"/>
                    <a:gd name="T97" fmla="*/ 82 h 657"/>
                    <a:gd name="T98" fmla="*/ 260 w 721"/>
                    <a:gd name="T99" fmla="*/ 87 h 657"/>
                    <a:gd name="T100" fmla="*/ 195 w 721"/>
                    <a:gd name="T101" fmla="*/ 64 h 657"/>
                    <a:gd name="T102" fmla="*/ 176 w 721"/>
                    <a:gd name="T103" fmla="*/ 50 h 657"/>
                    <a:gd name="T104" fmla="*/ 144 w 721"/>
                    <a:gd name="T105" fmla="*/ 53 h 657"/>
                    <a:gd name="T106" fmla="*/ 44 w 721"/>
                    <a:gd name="T107" fmla="*/ 161 h 657"/>
                    <a:gd name="T108" fmla="*/ 44 w 721"/>
                    <a:gd name="T109" fmla="*/ 193 h 657"/>
                    <a:gd name="T110" fmla="*/ 69 w 721"/>
                    <a:gd name="T111" fmla="*/ 220 h 657"/>
                    <a:gd name="T112" fmla="*/ 97 w 721"/>
                    <a:gd name="T113" fmla="*/ 257 h 657"/>
                    <a:gd name="T114" fmla="*/ 115 w 721"/>
                    <a:gd name="T115" fmla="*/ 330 h 657"/>
                    <a:gd name="T116" fmla="*/ 86 w 721"/>
                    <a:gd name="T117" fmla="*/ 355 h 6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721" h="657">
                      <a:moveTo>
                        <a:pt x="499" y="196"/>
                      </a:moveTo>
                      <a:cubicBezTo>
                        <a:pt x="545" y="237"/>
                        <a:pt x="592" y="279"/>
                        <a:pt x="637" y="322"/>
                      </a:cubicBezTo>
                      <a:cubicBezTo>
                        <a:pt x="640" y="325"/>
                        <a:pt x="643" y="327"/>
                        <a:pt x="646" y="329"/>
                      </a:cubicBezTo>
                      <a:cubicBezTo>
                        <a:pt x="672" y="353"/>
                        <a:pt x="672" y="353"/>
                        <a:pt x="672" y="353"/>
                      </a:cubicBezTo>
                      <a:cubicBezTo>
                        <a:pt x="686" y="367"/>
                        <a:pt x="686" y="367"/>
                        <a:pt x="686" y="367"/>
                      </a:cubicBezTo>
                      <a:cubicBezTo>
                        <a:pt x="721" y="403"/>
                        <a:pt x="707" y="456"/>
                        <a:pt x="669" y="472"/>
                      </a:cubicBezTo>
                      <a:cubicBezTo>
                        <a:pt x="685" y="513"/>
                        <a:pt x="652" y="552"/>
                        <a:pt x="611" y="550"/>
                      </a:cubicBezTo>
                      <a:cubicBezTo>
                        <a:pt x="606" y="584"/>
                        <a:pt x="574" y="607"/>
                        <a:pt x="539" y="598"/>
                      </a:cubicBezTo>
                      <a:cubicBezTo>
                        <a:pt x="529" y="641"/>
                        <a:pt x="479" y="657"/>
                        <a:pt x="439" y="633"/>
                      </a:cubicBezTo>
                      <a:cubicBezTo>
                        <a:pt x="433" y="629"/>
                        <a:pt x="433" y="629"/>
                        <a:pt x="433" y="629"/>
                      </a:cubicBezTo>
                      <a:cubicBezTo>
                        <a:pt x="441" y="619"/>
                        <a:pt x="446" y="607"/>
                        <a:pt x="449" y="594"/>
                      </a:cubicBezTo>
                      <a:cubicBezTo>
                        <a:pt x="460" y="601"/>
                        <a:pt x="468" y="607"/>
                        <a:pt x="481" y="606"/>
                      </a:cubicBezTo>
                      <a:cubicBezTo>
                        <a:pt x="490" y="605"/>
                        <a:pt x="499" y="600"/>
                        <a:pt x="501" y="591"/>
                      </a:cubicBezTo>
                      <a:cubicBezTo>
                        <a:pt x="502" y="587"/>
                        <a:pt x="502" y="583"/>
                        <a:pt x="501" y="577"/>
                      </a:cubicBezTo>
                      <a:cubicBezTo>
                        <a:pt x="452" y="538"/>
                        <a:pt x="452" y="538"/>
                        <a:pt x="452" y="538"/>
                      </a:cubicBezTo>
                      <a:cubicBezTo>
                        <a:pt x="444" y="531"/>
                        <a:pt x="442" y="519"/>
                        <a:pt x="449" y="511"/>
                      </a:cubicBezTo>
                      <a:cubicBezTo>
                        <a:pt x="455" y="503"/>
                        <a:pt x="467" y="502"/>
                        <a:pt x="475" y="508"/>
                      </a:cubicBezTo>
                      <a:cubicBezTo>
                        <a:pt x="530" y="551"/>
                        <a:pt x="530" y="551"/>
                        <a:pt x="530" y="551"/>
                      </a:cubicBezTo>
                      <a:cubicBezTo>
                        <a:pt x="543" y="562"/>
                        <a:pt x="556" y="566"/>
                        <a:pt x="567" y="557"/>
                      </a:cubicBezTo>
                      <a:cubicBezTo>
                        <a:pt x="569" y="555"/>
                        <a:pt x="571" y="552"/>
                        <a:pt x="572" y="549"/>
                      </a:cubicBezTo>
                      <a:cubicBezTo>
                        <a:pt x="574" y="544"/>
                        <a:pt x="576" y="536"/>
                        <a:pt x="570" y="532"/>
                      </a:cubicBezTo>
                      <a:cubicBezTo>
                        <a:pt x="506" y="481"/>
                        <a:pt x="506" y="481"/>
                        <a:pt x="506" y="481"/>
                      </a:cubicBezTo>
                      <a:cubicBezTo>
                        <a:pt x="498" y="475"/>
                        <a:pt x="496" y="463"/>
                        <a:pt x="503" y="455"/>
                      </a:cubicBezTo>
                      <a:cubicBezTo>
                        <a:pt x="509" y="446"/>
                        <a:pt x="521" y="445"/>
                        <a:pt x="529" y="451"/>
                      </a:cubicBezTo>
                      <a:cubicBezTo>
                        <a:pt x="596" y="504"/>
                        <a:pt x="596" y="504"/>
                        <a:pt x="596" y="504"/>
                      </a:cubicBezTo>
                      <a:cubicBezTo>
                        <a:pt x="597" y="504"/>
                        <a:pt x="597" y="505"/>
                        <a:pt x="598" y="505"/>
                      </a:cubicBezTo>
                      <a:cubicBezTo>
                        <a:pt x="620" y="525"/>
                        <a:pt x="656" y="496"/>
                        <a:pt x="620" y="467"/>
                      </a:cubicBezTo>
                      <a:cubicBezTo>
                        <a:pt x="549" y="414"/>
                        <a:pt x="549" y="414"/>
                        <a:pt x="549" y="414"/>
                      </a:cubicBezTo>
                      <a:cubicBezTo>
                        <a:pt x="541" y="408"/>
                        <a:pt x="539" y="396"/>
                        <a:pt x="546" y="388"/>
                      </a:cubicBezTo>
                      <a:cubicBezTo>
                        <a:pt x="552" y="379"/>
                        <a:pt x="564" y="378"/>
                        <a:pt x="572" y="384"/>
                      </a:cubicBezTo>
                      <a:cubicBezTo>
                        <a:pt x="642" y="437"/>
                        <a:pt x="642" y="437"/>
                        <a:pt x="642" y="437"/>
                      </a:cubicBezTo>
                      <a:cubicBezTo>
                        <a:pt x="649" y="441"/>
                        <a:pt x="659" y="436"/>
                        <a:pt x="663" y="429"/>
                      </a:cubicBezTo>
                      <a:cubicBezTo>
                        <a:pt x="671" y="419"/>
                        <a:pt x="670" y="405"/>
                        <a:pt x="659" y="394"/>
                      </a:cubicBezTo>
                      <a:cubicBezTo>
                        <a:pt x="645" y="379"/>
                        <a:pt x="645" y="379"/>
                        <a:pt x="645" y="379"/>
                      </a:cubicBezTo>
                      <a:cubicBezTo>
                        <a:pt x="457" y="209"/>
                        <a:pt x="457" y="209"/>
                        <a:pt x="457" y="209"/>
                      </a:cubicBezTo>
                      <a:cubicBezTo>
                        <a:pt x="453" y="205"/>
                        <a:pt x="456" y="198"/>
                        <a:pt x="462" y="198"/>
                      </a:cubicBezTo>
                      <a:cubicBezTo>
                        <a:pt x="473" y="198"/>
                        <a:pt x="485" y="198"/>
                        <a:pt x="496" y="196"/>
                      </a:cubicBezTo>
                      <a:cubicBezTo>
                        <a:pt x="497" y="196"/>
                        <a:pt x="498" y="196"/>
                        <a:pt x="499" y="196"/>
                      </a:cubicBezTo>
                      <a:close/>
                      <a:moveTo>
                        <a:pt x="86" y="355"/>
                      </a:moveTo>
                      <a:cubicBezTo>
                        <a:pt x="66" y="330"/>
                        <a:pt x="64" y="295"/>
                        <a:pt x="59" y="262"/>
                      </a:cubicBezTo>
                      <a:cubicBezTo>
                        <a:pt x="35" y="239"/>
                        <a:pt x="35" y="239"/>
                        <a:pt x="35" y="239"/>
                      </a:cubicBezTo>
                      <a:cubicBezTo>
                        <a:pt x="17" y="219"/>
                        <a:pt x="0" y="205"/>
                        <a:pt x="0" y="176"/>
                      </a:cubicBezTo>
                      <a:cubicBezTo>
                        <a:pt x="0" y="161"/>
                        <a:pt x="6" y="147"/>
                        <a:pt x="16" y="135"/>
                      </a:cubicBezTo>
                      <a:cubicBezTo>
                        <a:pt x="116" y="27"/>
                        <a:pt x="116" y="27"/>
                        <a:pt x="116" y="27"/>
                      </a:cubicBezTo>
                      <a:cubicBezTo>
                        <a:pt x="138" y="3"/>
                        <a:pt x="174" y="0"/>
                        <a:pt x="199" y="20"/>
                      </a:cubicBezTo>
                      <a:cubicBezTo>
                        <a:pt x="215" y="31"/>
                        <a:pt x="221" y="38"/>
                        <a:pt x="242" y="46"/>
                      </a:cubicBezTo>
                      <a:cubicBezTo>
                        <a:pt x="248" y="48"/>
                        <a:pt x="253" y="50"/>
                        <a:pt x="254" y="50"/>
                      </a:cubicBezTo>
                      <a:cubicBezTo>
                        <a:pt x="284" y="46"/>
                        <a:pt x="316" y="32"/>
                        <a:pt x="350" y="33"/>
                      </a:cubicBezTo>
                      <a:cubicBezTo>
                        <a:pt x="337" y="42"/>
                        <a:pt x="286" y="82"/>
                        <a:pt x="284" y="82"/>
                      </a:cubicBezTo>
                      <a:cubicBezTo>
                        <a:pt x="276" y="84"/>
                        <a:pt x="268" y="86"/>
                        <a:pt x="260" y="87"/>
                      </a:cubicBezTo>
                      <a:cubicBezTo>
                        <a:pt x="241" y="90"/>
                        <a:pt x="208" y="74"/>
                        <a:pt x="195" y="64"/>
                      </a:cubicBezTo>
                      <a:cubicBezTo>
                        <a:pt x="176" y="50"/>
                        <a:pt x="176" y="50"/>
                        <a:pt x="176" y="50"/>
                      </a:cubicBezTo>
                      <a:cubicBezTo>
                        <a:pt x="166" y="42"/>
                        <a:pt x="152" y="44"/>
                        <a:pt x="144" y="53"/>
                      </a:cubicBezTo>
                      <a:cubicBezTo>
                        <a:pt x="44" y="161"/>
                        <a:pt x="44" y="161"/>
                        <a:pt x="44" y="161"/>
                      </a:cubicBezTo>
                      <a:cubicBezTo>
                        <a:pt x="36" y="170"/>
                        <a:pt x="36" y="184"/>
                        <a:pt x="44" y="193"/>
                      </a:cubicBezTo>
                      <a:cubicBezTo>
                        <a:pt x="53" y="203"/>
                        <a:pt x="59" y="210"/>
                        <a:pt x="69" y="220"/>
                      </a:cubicBezTo>
                      <a:cubicBezTo>
                        <a:pt x="80" y="230"/>
                        <a:pt x="95" y="244"/>
                        <a:pt x="97" y="257"/>
                      </a:cubicBezTo>
                      <a:cubicBezTo>
                        <a:pt x="100" y="280"/>
                        <a:pt x="102" y="313"/>
                        <a:pt x="115" y="330"/>
                      </a:cubicBezTo>
                      <a:cubicBezTo>
                        <a:pt x="102" y="337"/>
                        <a:pt x="95" y="344"/>
                        <a:pt x="86" y="35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" name="Freeform 17">
                  <a:extLst>
                    <a:ext uri="{FF2B5EF4-FFF2-40B4-BE49-F238E27FC236}">
                      <a16:creationId xmlns:a16="http://schemas.microsoft.com/office/drawing/2014/main" id="{BFD14115-E8D7-40E6-A290-DA6EFF554C6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980982" y="3772690"/>
                  <a:ext cx="595412" cy="551158"/>
                </a:xfrm>
                <a:custGeom>
                  <a:avLst/>
                  <a:gdLst>
                    <a:gd name="T0" fmla="*/ 319 w 689"/>
                    <a:gd name="T1" fmla="*/ 543 h 638"/>
                    <a:gd name="T2" fmla="*/ 262 w 689"/>
                    <a:gd name="T3" fmla="*/ 538 h 638"/>
                    <a:gd name="T4" fmla="*/ 258 w 689"/>
                    <a:gd name="T5" fmla="*/ 538 h 638"/>
                    <a:gd name="T6" fmla="*/ 257 w 689"/>
                    <a:gd name="T7" fmla="*/ 535 h 638"/>
                    <a:gd name="T8" fmla="*/ 241 w 689"/>
                    <a:gd name="T9" fmla="*/ 489 h 638"/>
                    <a:gd name="T10" fmla="*/ 241 w 689"/>
                    <a:gd name="T11" fmla="*/ 489 h 638"/>
                    <a:gd name="T12" fmla="*/ 185 w 689"/>
                    <a:gd name="T13" fmla="*/ 484 h 638"/>
                    <a:gd name="T14" fmla="*/ 181 w 689"/>
                    <a:gd name="T15" fmla="*/ 484 h 638"/>
                    <a:gd name="T16" fmla="*/ 180 w 689"/>
                    <a:gd name="T17" fmla="*/ 481 h 638"/>
                    <a:gd name="T18" fmla="*/ 164 w 689"/>
                    <a:gd name="T19" fmla="*/ 435 h 638"/>
                    <a:gd name="T20" fmla="*/ 164 w 689"/>
                    <a:gd name="T21" fmla="*/ 435 h 638"/>
                    <a:gd name="T22" fmla="*/ 117 w 689"/>
                    <a:gd name="T23" fmla="*/ 425 h 638"/>
                    <a:gd name="T24" fmla="*/ 113 w 689"/>
                    <a:gd name="T25" fmla="*/ 425 h 638"/>
                    <a:gd name="T26" fmla="*/ 113 w 689"/>
                    <a:gd name="T27" fmla="*/ 421 h 638"/>
                    <a:gd name="T28" fmla="*/ 100 w 689"/>
                    <a:gd name="T29" fmla="*/ 365 h 638"/>
                    <a:gd name="T30" fmla="*/ 100 w 689"/>
                    <a:gd name="T31" fmla="*/ 365 h 638"/>
                    <a:gd name="T32" fmla="*/ 32 w 689"/>
                    <a:gd name="T33" fmla="*/ 370 h 638"/>
                    <a:gd name="T34" fmla="*/ 18 w 689"/>
                    <a:gd name="T35" fmla="*/ 386 h 638"/>
                    <a:gd name="T36" fmla="*/ 23 w 689"/>
                    <a:gd name="T37" fmla="*/ 455 h 638"/>
                    <a:gd name="T38" fmla="*/ 23 w 689"/>
                    <a:gd name="T39" fmla="*/ 455 h 638"/>
                    <a:gd name="T40" fmla="*/ 66 w 689"/>
                    <a:gd name="T41" fmla="*/ 465 h 638"/>
                    <a:gd name="T42" fmla="*/ 70 w 689"/>
                    <a:gd name="T43" fmla="*/ 466 h 638"/>
                    <a:gd name="T44" fmla="*/ 69 w 689"/>
                    <a:gd name="T45" fmla="*/ 470 h 638"/>
                    <a:gd name="T46" fmla="*/ 76 w 689"/>
                    <a:gd name="T47" fmla="*/ 536 h 638"/>
                    <a:gd name="T48" fmla="*/ 76 w 689"/>
                    <a:gd name="T49" fmla="*/ 536 h 638"/>
                    <a:gd name="T50" fmla="*/ 142 w 689"/>
                    <a:gd name="T51" fmla="*/ 534 h 638"/>
                    <a:gd name="T52" fmla="*/ 145 w 689"/>
                    <a:gd name="T53" fmla="*/ 534 h 638"/>
                    <a:gd name="T54" fmla="*/ 147 w 689"/>
                    <a:gd name="T55" fmla="*/ 537 h 638"/>
                    <a:gd name="T56" fmla="*/ 164 w 689"/>
                    <a:gd name="T57" fmla="*/ 578 h 638"/>
                    <a:gd name="T58" fmla="*/ 164 w 689"/>
                    <a:gd name="T59" fmla="*/ 578 h 638"/>
                    <a:gd name="T60" fmla="*/ 230 w 689"/>
                    <a:gd name="T61" fmla="*/ 576 h 638"/>
                    <a:gd name="T62" fmla="*/ 233 w 689"/>
                    <a:gd name="T63" fmla="*/ 576 h 638"/>
                    <a:gd name="T64" fmla="*/ 235 w 689"/>
                    <a:gd name="T65" fmla="*/ 579 h 638"/>
                    <a:gd name="T66" fmla="*/ 252 w 689"/>
                    <a:gd name="T67" fmla="*/ 621 h 638"/>
                    <a:gd name="T68" fmla="*/ 320 w 689"/>
                    <a:gd name="T69" fmla="*/ 615 h 638"/>
                    <a:gd name="T70" fmla="*/ 324 w 689"/>
                    <a:gd name="T71" fmla="*/ 611 h 638"/>
                    <a:gd name="T72" fmla="*/ 319 w 689"/>
                    <a:gd name="T73" fmla="*/ 543 h 638"/>
                    <a:gd name="T74" fmla="*/ 449 w 689"/>
                    <a:gd name="T75" fmla="*/ 177 h 638"/>
                    <a:gd name="T76" fmla="*/ 576 w 689"/>
                    <a:gd name="T77" fmla="*/ 299 h 638"/>
                    <a:gd name="T78" fmla="*/ 597 w 689"/>
                    <a:gd name="T79" fmla="*/ 306 h 638"/>
                    <a:gd name="T80" fmla="*/ 616 w 689"/>
                    <a:gd name="T81" fmla="*/ 293 h 638"/>
                    <a:gd name="T82" fmla="*/ 636 w 689"/>
                    <a:gd name="T83" fmla="*/ 234 h 638"/>
                    <a:gd name="T84" fmla="*/ 649 w 689"/>
                    <a:gd name="T85" fmla="*/ 209 h 638"/>
                    <a:gd name="T86" fmla="*/ 671 w 689"/>
                    <a:gd name="T87" fmla="*/ 186 h 638"/>
                    <a:gd name="T88" fmla="*/ 672 w 689"/>
                    <a:gd name="T89" fmla="*/ 121 h 638"/>
                    <a:gd name="T90" fmla="*/ 580 w 689"/>
                    <a:gd name="T91" fmla="*/ 21 h 638"/>
                    <a:gd name="T92" fmla="*/ 515 w 689"/>
                    <a:gd name="T93" fmla="*/ 16 h 638"/>
                    <a:gd name="T94" fmla="*/ 493 w 689"/>
                    <a:gd name="T95" fmla="*/ 34 h 638"/>
                    <a:gd name="T96" fmla="*/ 457 w 689"/>
                    <a:gd name="T97" fmla="*/ 44 h 638"/>
                    <a:gd name="T98" fmla="*/ 390 w 689"/>
                    <a:gd name="T99" fmla="*/ 36 h 638"/>
                    <a:gd name="T100" fmla="*/ 274 w 689"/>
                    <a:gd name="T101" fmla="*/ 67 h 638"/>
                    <a:gd name="T102" fmla="*/ 139 w 689"/>
                    <a:gd name="T103" fmla="*/ 171 h 638"/>
                    <a:gd name="T104" fmla="*/ 203 w 689"/>
                    <a:gd name="T105" fmla="*/ 222 h 638"/>
                    <a:gd name="T106" fmla="*/ 301 w 689"/>
                    <a:gd name="T107" fmla="*/ 161 h 638"/>
                    <a:gd name="T108" fmla="*/ 346 w 689"/>
                    <a:gd name="T109" fmla="*/ 158 h 638"/>
                    <a:gd name="T110" fmla="*/ 408 w 689"/>
                    <a:gd name="T111" fmla="*/ 165 h 638"/>
                    <a:gd name="T112" fmla="*/ 449 w 689"/>
                    <a:gd name="T113" fmla="*/ 177 h 6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89" h="638">
                      <a:moveTo>
                        <a:pt x="319" y="543"/>
                      </a:moveTo>
                      <a:cubicBezTo>
                        <a:pt x="302" y="529"/>
                        <a:pt x="279" y="528"/>
                        <a:pt x="262" y="538"/>
                      </a:cubicBezTo>
                      <a:cubicBezTo>
                        <a:pt x="261" y="539"/>
                        <a:pt x="259" y="539"/>
                        <a:pt x="258" y="538"/>
                      </a:cubicBezTo>
                      <a:cubicBezTo>
                        <a:pt x="257" y="537"/>
                        <a:pt x="257" y="536"/>
                        <a:pt x="257" y="535"/>
                      </a:cubicBezTo>
                      <a:cubicBezTo>
                        <a:pt x="260" y="518"/>
                        <a:pt x="255" y="500"/>
                        <a:pt x="241" y="489"/>
                      </a:cubicBezTo>
                      <a:cubicBezTo>
                        <a:pt x="241" y="489"/>
                        <a:pt x="241" y="489"/>
                        <a:pt x="241" y="489"/>
                      </a:cubicBezTo>
                      <a:cubicBezTo>
                        <a:pt x="225" y="475"/>
                        <a:pt x="202" y="473"/>
                        <a:pt x="185" y="484"/>
                      </a:cubicBezTo>
                      <a:cubicBezTo>
                        <a:pt x="183" y="485"/>
                        <a:pt x="182" y="484"/>
                        <a:pt x="181" y="484"/>
                      </a:cubicBezTo>
                      <a:cubicBezTo>
                        <a:pt x="180" y="483"/>
                        <a:pt x="180" y="482"/>
                        <a:pt x="180" y="481"/>
                      </a:cubicBezTo>
                      <a:cubicBezTo>
                        <a:pt x="183" y="464"/>
                        <a:pt x="177" y="446"/>
                        <a:pt x="164" y="435"/>
                      </a:cubicBezTo>
                      <a:cubicBezTo>
                        <a:pt x="164" y="435"/>
                        <a:pt x="164" y="435"/>
                        <a:pt x="164" y="435"/>
                      </a:cubicBezTo>
                      <a:cubicBezTo>
                        <a:pt x="150" y="423"/>
                        <a:pt x="132" y="420"/>
                        <a:pt x="117" y="425"/>
                      </a:cubicBezTo>
                      <a:cubicBezTo>
                        <a:pt x="115" y="426"/>
                        <a:pt x="114" y="425"/>
                        <a:pt x="113" y="425"/>
                      </a:cubicBezTo>
                      <a:cubicBezTo>
                        <a:pt x="112" y="424"/>
                        <a:pt x="112" y="422"/>
                        <a:pt x="113" y="421"/>
                      </a:cubicBezTo>
                      <a:cubicBezTo>
                        <a:pt x="121" y="402"/>
                        <a:pt x="116" y="379"/>
                        <a:pt x="100" y="365"/>
                      </a:cubicBezTo>
                      <a:cubicBezTo>
                        <a:pt x="100" y="365"/>
                        <a:pt x="100" y="365"/>
                        <a:pt x="100" y="365"/>
                      </a:cubicBezTo>
                      <a:cubicBezTo>
                        <a:pt x="80" y="347"/>
                        <a:pt x="49" y="350"/>
                        <a:pt x="32" y="370"/>
                      </a:cubicBezTo>
                      <a:cubicBezTo>
                        <a:pt x="18" y="386"/>
                        <a:pt x="18" y="386"/>
                        <a:pt x="18" y="386"/>
                      </a:cubicBezTo>
                      <a:cubicBezTo>
                        <a:pt x="0" y="406"/>
                        <a:pt x="2" y="437"/>
                        <a:pt x="23" y="455"/>
                      </a:cubicBezTo>
                      <a:cubicBezTo>
                        <a:pt x="23" y="455"/>
                        <a:pt x="23" y="455"/>
                        <a:pt x="23" y="455"/>
                      </a:cubicBezTo>
                      <a:cubicBezTo>
                        <a:pt x="35" y="465"/>
                        <a:pt x="51" y="469"/>
                        <a:pt x="66" y="465"/>
                      </a:cubicBezTo>
                      <a:cubicBezTo>
                        <a:pt x="68" y="465"/>
                        <a:pt x="69" y="465"/>
                        <a:pt x="70" y="466"/>
                      </a:cubicBezTo>
                      <a:cubicBezTo>
                        <a:pt x="70" y="467"/>
                        <a:pt x="70" y="469"/>
                        <a:pt x="69" y="470"/>
                      </a:cubicBezTo>
                      <a:cubicBezTo>
                        <a:pt x="54" y="490"/>
                        <a:pt x="57" y="519"/>
                        <a:pt x="76" y="536"/>
                      </a:cubicBezTo>
                      <a:cubicBezTo>
                        <a:pt x="76" y="536"/>
                        <a:pt x="76" y="536"/>
                        <a:pt x="76" y="536"/>
                      </a:cubicBezTo>
                      <a:cubicBezTo>
                        <a:pt x="95" y="553"/>
                        <a:pt x="124" y="552"/>
                        <a:pt x="142" y="534"/>
                      </a:cubicBezTo>
                      <a:cubicBezTo>
                        <a:pt x="143" y="533"/>
                        <a:pt x="144" y="533"/>
                        <a:pt x="145" y="534"/>
                      </a:cubicBezTo>
                      <a:cubicBezTo>
                        <a:pt x="147" y="534"/>
                        <a:pt x="147" y="535"/>
                        <a:pt x="147" y="537"/>
                      </a:cubicBezTo>
                      <a:cubicBezTo>
                        <a:pt x="146" y="552"/>
                        <a:pt x="151" y="568"/>
                        <a:pt x="164" y="578"/>
                      </a:cubicBezTo>
                      <a:cubicBezTo>
                        <a:pt x="164" y="578"/>
                        <a:pt x="164" y="578"/>
                        <a:pt x="164" y="578"/>
                      </a:cubicBezTo>
                      <a:cubicBezTo>
                        <a:pt x="183" y="595"/>
                        <a:pt x="212" y="594"/>
                        <a:pt x="230" y="576"/>
                      </a:cubicBezTo>
                      <a:cubicBezTo>
                        <a:pt x="231" y="575"/>
                        <a:pt x="232" y="575"/>
                        <a:pt x="233" y="576"/>
                      </a:cubicBezTo>
                      <a:cubicBezTo>
                        <a:pt x="234" y="576"/>
                        <a:pt x="235" y="577"/>
                        <a:pt x="235" y="579"/>
                      </a:cubicBezTo>
                      <a:cubicBezTo>
                        <a:pt x="233" y="594"/>
                        <a:pt x="239" y="610"/>
                        <a:pt x="252" y="621"/>
                      </a:cubicBezTo>
                      <a:cubicBezTo>
                        <a:pt x="272" y="638"/>
                        <a:pt x="303" y="636"/>
                        <a:pt x="320" y="615"/>
                      </a:cubicBezTo>
                      <a:cubicBezTo>
                        <a:pt x="324" y="611"/>
                        <a:pt x="324" y="611"/>
                        <a:pt x="324" y="611"/>
                      </a:cubicBezTo>
                      <a:cubicBezTo>
                        <a:pt x="341" y="591"/>
                        <a:pt x="339" y="560"/>
                        <a:pt x="319" y="543"/>
                      </a:cubicBezTo>
                      <a:close/>
                      <a:moveTo>
                        <a:pt x="449" y="177"/>
                      </a:moveTo>
                      <a:cubicBezTo>
                        <a:pt x="489" y="216"/>
                        <a:pt x="535" y="260"/>
                        <a:pt x="576" y="299"/>
                      </a:cubicBezTo>
                      <a:cubicBezTo>
                        <a:pt x="582" y="305"/>
                        <a:pt x="589" y="307"/>
                        <a:pt x="597" y="306"/>
                      </a:cubicBezTo>
                      <a:cubicBezTo>
                        <a:pt x="605" y="305"/>
                        <a:pt x="612" y="300"/>
                        <a:pt x="616" y="293"/>
                      </a:cubicBezTo>
                      <a:cubicBezTo>
                        <a:pt x="626" y="275"/>
                        <a:pt x="632" y="256"/>
                        <a:pt x="636" y="234"/>
                      </a:cubicBezTo>
                      <a:cubicBezTo>
                        <a:pt x="638" y="224"/>
                        <a:pt x="642" y="216"/>
                        <a:pt x="649" y="209"/>
                      </a:cubicBezTo>
                      <a:cubicBezTo>
                        <a:pt x="671" y="186"/>
                        <a:pt x="671" y="186"/>
                        <a:pt x="671" y="186"/>
                      </a:cubicBezTo>
                      <a:cubicBezTo>
                        <a:pt x="688" y="168"/>
                        <a:pt x="689" y="139"/>
                        <a:pt x="672" y="121"/>
                      </a:cubicBezTo>
                      <a:cubicBezTo>
                        <a:pt x="580" y="21"/>
                        <a:pt x="580" y="21"/>
                        <a:pt x="580" y="21"/>
                      </a:cubicBezTo>
                      <a:cubicBezTo>
                        <a:pt x="563" y="3"/>
                        <a:pt x="534" y="0"/>
                        <a:pt x="515" y="16"/>
                      </a:cubicBezTo>
                      <a:cubicBezTo>
                        <a:pt x="493" y="34"/>
                        <a:pt x="493" y="34"/>
                        <a:pt x="493" y="34"/>
                      </a:cubicBezTo>
                      <a:cubicBezTo>
                        <a:pt x="483" y="42"/>
                        <a:pt x="471" y="45"/>
                        <a:pt x="457" y="44"/>
                      </a:cubicBezTo>
                      <a:cubicBezTo>
                        <a:pt x="435" y="41"/>
                        <a:pt x="412" y="38"/>
                        <a:pt x="390" y="36"/>
                      </a:cubicBezTo>
                      <a:cubicBezTo>
                        <a:pt x="347" y="30"/>
                        <a:pt x="308" y="41"/>
                        <a:pt x="274" y="67"/>
                      </a:cubicBezTo>
                      <a:cubicBezTo>
                        <a:pt x="229" y="101"/>
                        <a:pt x="184" y="136"/>
                        <a:pt x="139" y="171"/>
                      </a:cubicBezTo>
                      <a:cubicBezTo>
                        <a:pt x="95" y="207"/>
                        <a:pt x="151" y="255"/>
                        <a:pt x="203" y="222"/>
                      </a:cubicBezTo>
                      <a:cubicBezTo>
                        <a:pt x="301" y="161"/>
                        <a:pt x="301" y="161"/>
                        <a:pt x="301" y="161"/>
                      </a:cubicBezTo>
                      <a:cubicBezTo>
                        <a:pt x="315" y="153"/>
                        <a:pt x="331" y="152"/>
                        <a:pt x="346" y="158"/>
                      </a:cubicBezTo>
                      <a:cubicBezTo>
                        <a:pt x="364" y="167"/>
                        <a:pt x="388" y="168"/>
                        <a:pt x="408" y="165"/>
                      </a:cubicBezTo>
                      <a:cubicBezTo>
                        <a:pt x="423" y="162"/>
                        <a:pt x="437" y="166"/>
                        <a:pt x="449" y="17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id="{05C94B1F-B648-485F-B9C7-89293348E8DC}"/>
                </a:ext>
              </a:extLst>
            </p:cNvPr>
            <p:cNvGrpSpPr/>
            <p:nvPr/>
          </p:nvGrpSpPr>
          <p:grpSpPr>
            <a:xfrm>
              <a:off x="7585530" y="2852768"/>
              <a:ext cx="1467165" cy="1475548"/>
              <a:chOff x="4610101" y="2464536"/>
              <a:chExt cx="1467165" cy="1475548"/>
            </a:xfrm>
            <a:solidFill>
              <a:srgbClr val="439564"/>
            </a:solidFill>
          </p:grpSpPr>
          <p:sp>
            <p:nvSpPr>
              <p:cNvPr id="20" name="Freeform 5">
                <a:extLst>
                  <a:ext uri="{FF2B5EF4-FFF2-40B4-BE49-F238E27FC236}">
                    <a16:creationId xmlns:a16="http://schemas.microsoft.com/office/drawing/2014/main" id="{D5807B80-B908-44AC-86A8-19A4666B83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0101" y="2464536"/>
                <a:ext cx="1467165" cy="1475548"/>
              </a:xfrm>
              <a:custGeom>
                <a:avLst/>
                <a:gdLst>
                  <a:gd name="T0" fmla="*/ 82 w 278"/>
                  <a:gd name="T1" fmla="*/ 278 h 280"/>
                  <a:gd name="T2" fmla="*/ 149 w 278"/>
                  <a:gd name="T3" fmla="*/ 209 h 280"/>
                  <a:gd name="T4" fmla="*/ 209 w 278"/>
                  <a:gd name="T5" fmla="*/ 272 h 280"/>
                  <a:gd name="T6" fmla="*/ 210 w 278"/>
                  <a:gd name="T7" fmla="*/ 279 h 280"/>
                  <a:gd name="T8" fmla="*/ 221 w 278"/>
                  <a:gd name="T9" fmla="*/ 280 h 280"/>
                  <a:gd name="T10" fmla="*/ 276 w 278"/>
                  <a:gd name="T11" fmla="*/ 224 h 280"/>
                  <a:gd name="T12" fmla="*/ 277 w 278"/>
                  <a:gd name="T13" fmla="*/ 226 h 280"/>
                  <a:gd name="T14" fmla="*/ 278 w 278"/>
                  <a:gd name="T15" fmla="*/ 217 h 280"/>
                  <a:gd name="T16" fmla="*/ 217 w 278"/>
                  <a:gd name="T17" fmla="*/ 153 h 280"/>
                  <a:gd name="T18" fmla="*/ 218 w 278"/>
                  <a:gd name="T19" fmla="*/ 137 h 280"/>
                  <a:gd name="T20" fmla="*/ 270 w 278"/>
                  <a:gd name="T21" fmla="*/ 85 h 280"/>
                  <a:gd name="T22" fmla="*/ 278 w 278"/>
                  <a:gd name="T23" fmla="*/ 83 h 280"/>
                  <a:gd name="T24" fmla="*/ 278 w 278"/>
                  <a:gd name="T25" fmla="*/ 73 h 280"/>
                  <a:gd name="T26" fmla="*/ 276 w 278"/>
                  <a:gd name="T27" fmla="*/ 76 h 280"/>
                  <a:gd name="T28" fmla="*/ 211 w 278"/>
                  <a:gd name="T29" fmla="*/ 0 h 280"/>
                  <a:gd name="T30" fmla="*/ 202 w 278"/>
                  <a:gd name="T31" fmla="*/ 3 h 280"/>
                  <a:gd name="T32" fmla="*/ 8 w 278"/>
                  <a:gd name="T33" fmla="*/ 196 h 280"/>
                  <a:gd name="T34" fmla="*/ 10 w 278"/>
                  <a:gd name="T35" fmla="*/ 216 h 280"/>
                  <a:gd name="T36" fmla="*/ 75 w 278"/>
                  <a:gd name="T37" fmla="*/ 279 h 280"/>
                  <a:gd name="T38" fmla="*/ 83 w 278"/>
                  <a:gd name="T39" fmla="*/ 279 h 280"/>
                  <a:gd name="T40" fmla="*/ 82 w 278"/>
                  <a:gd name="T41" fmla="*/ 278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8" h="280">
                    <a:moveTo>
                      <a:pt x="82" y="278"/>
                    </a:moveTo>
                    <a:cubicBezTo>
                      <a:pt x="102" y="257"/>
                      <a:pt x="124" y="235"/>
                      <a:pt x="149" y="209"/>
                    </a:cubicBezTo>
                    <a:cubicBezTo>
                      <a:pt x="169" y="229"/>
                      <a:pt x="189" y="250"/>
                      <a:pt x="209" y="272"/>
                    </a:cubicBezTo>
                    <a:cubicBezTo>
                      <a:pt x="210" y="273"/>
                      <a:pt x="211" y="276"/>
                      <a:pt x="210" y="279"/>
                    </a:cubicBezTo>
                    <a:cubicBezTo>
                      <a:pt x="221" y="280"/>
                      <a:pt x="221" y="280"/>
                      <a:pt x="221" y="280"/>
                    </a:cubicBezTo>
                    <a:cubicBezTo>
                      <a:pt x="242" y="259"/>
                      <a:pt x="260" y="241"/>
                      <a:pt x="276" y="224"/>
                    </a:cubicBezTo>
                    <a:cubicBezTo>
                      <a:pt x="277" y="225"/>
                      <a:pt x="277" y="225"/>
                      <a:pt x="277" y="226"/>
                    </a:cubicBezTo>
                    <a:cubicBezTo>
                      <a:pt x="278" y="217"/>
                      <a:pt x="278" y="217"/>
                      <a:pt x="278" y="217"/>
                    </a:cubicBezTo>
                    <a:cubicBezTo>
                      <a:pt x="255" y="194"/>
                      <a:pt x="236" y="174"/>
                      <a:pt x="217" y="153"/>
                    </a:cubicBezTo>
                    <a:cubicBezTo>
                      <a:pt x="214" y="150"/>
                      <a:pt x="215" y="140"/>
                      <a:pt x="218" y="137"/>
                    </a:cubicBezTo>
                    <a:cubicBezTo>
                      <a:pt x="234" y="119"/>
                      <a:pt x="252" y="101"/>
                      <a:pt x="270" y="85"/>
                    </a:cubicBezTo>
                    <a:cubicBezTo>
                      <a:pt x="272" y="83"/>
                      <a:pt x="275" y="83"/>
                      <a:pt x="278" y="83"/>
                    </a:cubicBezTo>
                    <a:cubicBezTo>
                      <a:pt x="278" y="73"/>
                      <a:pt x="278" y="73"/>
                      <a:pt x="278" y="73"/>
                    </a:cubicBezTo>
                    <a:cubicBezTo>
                      <a:pt x="277" y="74"/>
                      <a:pt x="277" y="75"/>
                      <a:pt x="276" y="76"/>
                    </a:cubicBezTo>
                    <a:cubicBezTo>
                      <a:pt x="252" y="48"/>
                      <a:pt x="231" y="23"/>
                      <a:pt x="211" y="0"/>
                    </a:cubicBezTo>
                    <a:cubicBezTo>
                      <a:pt x="205" y="2"/>
                      <a:pt x="203" y="3"/>
                      <a:pt x="202" y="3"/>
                    </a:cubicBezTo>
                    <a:cubicBezTo>
                      <a:pt x="138" y="68"/>
                      <a:pt x="73" y="132"/>
                      <a:pt x="8" y="196"/>
                    </a:cubicBezTo>
                    <a:cubicBezTo>
                      <a:pt x="0" y="204"/>
                      <a:pt x="3" y="210"/>
                      <a:pt x="10" y="216"/>
                    </a:cubicBezTo>
                    <a:cubicBezTo>
                      <a:pt x="30" y="235"/>
                      <a:pt x="50" y="255"/>
                      <a:pt x="75" y="279"/>
                    </a:cubicBezTo>
                    <a:cubicBezTo>
                      <a:pt x="83" y="279"/>
                      <a:pt x="83" y="279"/>
                      <a:pt x="83" y="279"/>
                    </a:cubicBezTo>
                    <a:cubicBezTo>
                      <a:pt x="82" y="278"/>
                      <a:pt x="82" y="278"/>
                      <a:pt x="82" y="278"/>
                    </a:cubicBezTo>
                    <a:close/>
                  </a:path>
                </a:pathLst>
              </a:custGeom>
              <a:solidFill>
                <a:srgbClr val="008687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lt1"/>
                  </a:solidFill>
                </a:endParaRPr>
              </a:p>
            </p:txBody>
          </p:sp>
          <p:grpSp>
            <p:nvGrpSpPr>
              <p:cNvPr id="21" name="组合 20">
                <a:extLst>
                  <a:ext uri="{FF2B5EF4-FFF2-40B4-BE49-F238E27FC236}">
                    <a16:creationId xmlns:a16="http://schemas.microsoft.com/office/drawing/2014/main" id="{D40CF6D4-9384-48AE-920F-8A047BA3C53E}"/>
                  </a:ext>
                </a:extLst>
              </p:cNvPr>
              <p:cNvGrpSpPr/>
              <p:nvPr/>
            </p:nvGrpSpPr>
            <p:grpSpPr>
              <a:xfrm>
                <a:off x="5321157" y="3076175"/>
                <a:ext cx="295624" cy="295912"/>
                <a:chOff x="5240338" y="2657475"/>
                <a:chExt cx="1630363" cy="1631951"/>
              </a:xfrm>
              <a:grpFill/>
            </p:grpSpPr>
            <p:sp>
              <p:nvSpPr>
                <p:cNvPr id="22" name="Freeform 5">
                  <a:extLst>
                    <a:ext uri="{FF2B5EF4-FFF2-40B4-BE49-F238E27FC236}">
                      <a16:creationId xmlns:a16="http://schemas.microsoft.com/office/drawing/2014/main" id="{E093D290-DD54-4D3C-9071-E94C14DC48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40338" y="2735263"/>
                  <a:ext cx="1552575" cy="1554163"/>
                </a:xfrm>
                <a:custGeom>
                  <a:avLst/>
                  <a:gdLst>
                    <a:gd name="T0" fmla="*/ 391 w 517"/>
                    <a:gd name="T1" fmla="*/ 73 h 519"/>
                    <a:gd name="T2" fmla="*/ 346 w 517"/>
                    <a:gd name="T3" fmla="*/ 101 h 519"/>
                    <a:gd name="T4" fmla="*/ 325 w 517"/>
                    <a:gd name="T5" fmla="*/ 98 h 519"/>
                    <a:gd name="T6" fmla="*/ 122 w 517"/>
                    <a:gd name="T7" fmla="*/ 151 h 519"/>
                    <a:gd name="T8" fmla="*/ 125 w 517"/>
                    <a:gd name="T9" fmla="*/ 369 h 519"/>
                    <a:gd name="T10" fmla="*/ 332 w 517"/>
                    <a:gd name="T11" fmla="*/ 416 h 519"/>
                    <a:gd name="T12" fmla="*/ 421 w 517"/>
                    <a:gd name="T13" fmla="*/ 197 h 519"/>
                    <a:gd name="T14" fmla="*/ 425 w 517"/>
                    <a:gd name="T15" fmla="*/ 155 h 519"/>
                    <a:gd name="T16" fmla="*/ 443 w 517"/>
                    <a:gd name="T17" fmla="*/ 127 h 519"/>
                    <a:gd name="T18" fmla="*/ 444 w 517"/>
                    <a:gd name="T19" fmla="*/ 398 h 519"/>
                    <a:gd name="T20" fmla="*/ 113 w 517"/>
                    <a:gd name="T21" fmla="*/ 438 h 519"/>
                    <a:gd name="T22" fmla="*/ 88 w 517"/>
                    <a:gd name="T23" fmla="*/ 101 h 519"/>
                    <a:gd name="T24" fmla="*/ 391 w 517"/>
                    <a:gd name="T25" fmla="*/ 73 h 5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17" h="519">
                      <a:moveTo>
                        <a:pt x="391" y="73"/>
                      </a:moveTo>
                      <a:cubicBezTo>
                        <a:pt x="376" y="83"/>
                        <a:pt x="361" y="93"/>
                        <a:pt x="346" y="101"/>
                      </a:cubicBezTo>
                      <a:cubicBezTo>
                        <a:pt x="340" y="103"/>
                        <a:pt x="331" y="100"/>
                        <a:pt x="325" y="98"/>
                      </a:cubicBezTo>
                      <a:cubicBezTo>
                        <a:pt x="252" y="68"/>
                        <a:pt x="166" y="91"/>
                        <a:pt x="122" y="151"/>
                      </a:cubicBezTo>
                      <a:cubicBezTo>
                        <a:pt x="72" y="219"/>
                        <a:pt x="73" y="305"/>
                        <a:pt x="125" y="369"/>
                      </a:cubicBezTo>
                      <a:cubicBezTo>
                        <a:pt x="174" y="429"/>
                        <a:pt x="261" y="449"/>
                        <a:pt x="332" y="416"/>
                      </a:cubicBezTo>
                      <a:cubicBezTo>
                        <a:pt x="413" y="379"/>
                        <a:pt x="454" y="279"/>
                        <a:pt x="421" y="197"/>
                      </a:cubicBezTo>
                      <a:cubicBezTo>
                        <a:pt x="414" y="181"/>
                        <a:pt x="415" y="169"/>
                        <a:pt x="425" y="155"/>
                      </a:cubicBezTo>
                      <a:cubicBezTo>
                        <a:pt x="432" y="146"/>
                        <a:pt x="437" y="136"/>
                        <a:pt x="443" y="127"/>
                      </a:cubicBezTo>
                      <a:cubicBezTo>
                        <a:pt x="491" y="165"/>
                        <a:pt x="517" y="302"/>
                        <a:pt x="444" y="398"/>
                      </a:cubicBezTo>
                      <a:cubicBezTo>
                        <a:pt x="366" y="501"/>
                        <a:pt x="209" y="519"/>
                        <a:pt x="113" y="438"/>
                      </a:cubicBezTo>
                      <a:cubicBezTo>
                        <a:pt x="0" y="343"/>
                        <a:pt x="9" y="187"/>
                        <a:pt x="88" y="101"/>
                      </a:cubicBezTo>
                      <a:cubicBezTo>
                        <a:pt x="181" y="0"/>
                        <a:pt x="336" y="17"/>
                        <a:pt x="391" y="7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" name="Freeform 6">
                  <a:extLst>
                    <a:ext uri="{FF2B5EF4-FFF2-40B4-BE49-F238E27FC236}">
                      <a16:creationId xmlns:a16="http://schemas.microsoft.com/office/drawing/2014/main" id="{B7734EAA-0854-4F3F-987F-C95B3CA0E1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18163" y="3103563"/>
                  <a:ext cx="793750" cy="793750"/>
                </a:xfrm>
                <a:custGeom>
                  <a:avLst/>
                  <a:gdLst>
                    <a:gd name="T0" fmla="*/ 132 w 264"/>
                    <a:gd name="T1" fmla="*/ 265 h 265"/>
                    <a:gd name="T2" fmla="*/ 3 w 264"/>
                    <a:gd name="T3" fmla="*/ 128 h 265"/>
                    <a:gd name="T4" fmla="*/ 141 w 264"/>
                    <a:gd name="T5" fmla="*/ 5 h 265"/>
                    <a:gd name="T6" fmla="*/ 161 w 264"/>
                    <a:gd name="T7" fmla="*/ 8 h 265"/>
                    <a:gd name="T8" fmla="*/ 168 w 264"/>
                    <a:gd name="T9" fmla="*/ 27 h 265"/>
                    <a:gd name="T10" fmla="*/ 156 w 264"/>
                    <a:gd name="T11" fmla="*/ 50 h 265"/>
                    <a:gd name="T12" fmla="*/ 135 w 264"/>
                    <a:gd name="T13" fmla="*/ 63 h 265"/>
                    <a:gd name="T14" fmla="*/ 60 w 264"/>
                    <a:gd name="T15" fmla="*/ 131 h 265"/>
                    <a:gd name="T16" fmla="*/ 124 w 264"/>
                    <a:gd name="T17" fmla="*/ 207 h 265"/>
                    <a:gd name="T18" fmla="*/ 205 w 264"/>
                    <a:gd name="T19" fmla="*/ 136 h 265"/>
                    <a:gd name="T20" fmla="*/ 224 w 264"/>
                    <a:gd name="T21" fmla="*/ 110 h 265"/>
                    <a:gd name="T22" fmla="*/ 226 w 264"/>
                    <a:gd name="T23" fmla="*/ 109 h 265"/>
                    <a:gd name="T24" fmla="*/ 254 w 264"/>
                    <a:gd name="T25" fmla="*/ 97 h 265"/>
                    <a:gd name="T26" fmla="*/ 263 w 264"/>
                    <a:gd name="T27" fmla="*/ 135 h 265"/>
                    <a:gd name="T28" fmla="*/ 132 w 264"/>
                    <a:gd name="T29" fmla="*/ 265 h 2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64" h="265">
                      <a:moveTo>
                        <a:pt x="132" y="265"/>
                      </a:moveTo>
                      <a:cubicBezTo>
                        <a:pt x="57" y="265"/>
                        <a:pt x="0" y="205"/>
                        <a:pt x="3" y="128"/>
                      </a:cubicBezTo>
                      <a:cubicBezTo>
                        <a:pt x="5" y="58"/>
                        <a:pt x="70" y="0"/>
                        <a:pt x="141" y="5"/>
                      </a:cubicBezTo>
                      <a:cubicBezTo>
                        <a:pt x="148" y="6"/>
                        <a:pt x="155" y="7"/>
                        <a:pt x="161" y="8"/>
                      </a:cubicBezTo>
                      <a:cubicBezTo>
                        <a:pt x="173" y="11"/>
                        <a:pt x="175" y="17"/>
                        <a:pt x="168" y="27"/>
                      </a:cubicBezTo>
                      <a:cubicBezTo>
                        <a:pt x="164" y="34"/>
                        <a:pt x="159" y="42"/>
                        <a:pt x="156" y="50"/>
                      </a:cubicBezTo>
                      <a:cubicBezTo>
                        <a:pt x="152" y="60"/>
                        <a:pt x="147" y="63"/>
                        <a:pt x="135" y="63"/>
                      </a:cubicBezTo>
                      <a:cubicBezTo>
                        <a:pt x="94" y="63"/>
                        <a:pt x="63" y="92"/>
                        <a:pt x="60" y="131"/>
                      </a:cubicBezTo>
                      <a:cubicBezTo>
                        <a:pt x="57" y="167"/>
                        <a:pt x="85" y="200"/>
                        <a:pt x="124" y="207"/>
                      </a:cubicBezTo>
                      <a:cubicBezTo>
                        <a:pt x="164" y="214"/>
                        <a:pt x="204" y="180"/>
                        <a:pt x="205" y="136"/>
                      </a:cubicBezTo>
                      <a:cubicBezTo>
                        <a:pt x="205" y="120"/>
                        <a:pt x="209" y="113"/>
                        <a:pt x="224" y="110"/>
                      </a:cubicBezTo>
                      <a:cubicBezTo>
                        <a:pt x="225" y="110"/>
                        <a:pt x="225" y="109"/>
                        <a:pt x="226" y="109"/>
                      </a:cubicBezTo>
                      <a:cubicBezTo>
                        <a:pt x="235" y="105"/>
                        <a:pt x="244" y="101"/>
                        <a:pt x="254" y="97"/>
                      </a:cubicBezTo>
                      <a:cubicBezTo>
                        <a:pt x="257" y="109"/>
                        <a:pt x="263" y="122"/>
                        <a:pt x="263" y="135"/>
                      </a:cubicBezTo>
                      <a:cubicBezTo>
                        <a:pt x="264" y="207"/>
                        <a:pt x="205" y="265"/>
                        <a:pt x="132" y="26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" name="Freeform 7">
                  <a:extLst>
                    <a:ext uri="{FF2B5EF4-FFF2-40B4-BE49-F238E27FC236}">
                      <a16:creationId xmlns:a16="http://schemas.microsoft.com/office/drawing/2014/main" id="{6567E5F3-0873-4047-8C14-322232E2B1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18213" y="2657475"/>
                  <a:ext cx="852488" cy="850900"/>
                </a:xfrm>
                <a:custGeom>
                  <a:avLst/>
                  <a:gdLst>
                    <a:gd name="T0" fmla="*/ 0 w 284"/>
                    <a:gd name="T1" fmla="*/ 280 h 284"/>
                    <a:gd name="T2" fmla="*/ 10 w 284"/>
                    <a:gd name="T3" fmla="*/ 266 h 284"/>
                    <a:gd name="T4" fmla="*/ 31 w 284"/>
                    <a:gd name="T5" fmla="*/ 214 h 284"/>
                    <a:gd name="T6" fmla="*/ 68 w 284"/>
                    <a:gd name="T7" fmla="*/ 156 h 284"/>
                    <a:gd name="T8" fmla="*/ 165 w 284"/>
                    <a:gd name="T9" fmla="*/ 97 h 284"/>
                    <a:gd name="T10" fmla="*/ 186 w 284"/>
                    <a:gd name="T11" fmla="*/ 62 h 284"/>
                    <a:gd name="T12" fmla="*/ 186 w 284"/>
                    <a:gd name="T13" fmla="*/ 41 h 284"/>
                    <a:gd name="T14" fmla="*/ 216 w 284"/>
                    <a:gd name="T15" fmla="*/ 2 h 284"/>
                    <a:gd name="T16" fmla="*/ 249 w 284"/>
                    <a:gd name="T17" fmla="*/ 34 h 284"/>
                    <a:gd name="T18" fmla="*/ 282 w 284"/>
                    <a:gd name="T19" fmla="*/ 68 h 284"/>
                    <a:gd name="T20" fmla="*/ 243 w 284"/>
                    <a:gd name="T21" fmla="*/ 97 h 284"/>
                    <a:gd name="T22" fmla="*/ 175 w 284"/>
                    <a:gd name="T23" fmla="*/ 142 h 284"/>
                    <a:gd name="T24" fmla="*/ 102 w 284"/>
                    <a:gd name="T25" fmla="*/ 240 h 284"/>
                    <a:gd name="T26" fmla="*/ 69 w 284"/>
                    <a:gd name="T27" fmla="*/ 253 h 284"/>
                    <a:gd name="T28" fmla="*/ 19 w 284"/>
                    <a:gd name="T29" fmla="*/ 273 h 284"/>
                    <a:gd name="T30" fmla="*/ 4 w 284"/>
                    <a:gd name="T31" fmla="*/ 284 h 284"/>
                    <a:gd name="T32" fmla="*/ 0 w 284"/>
                    <a:gd name="T33" fmla="*/ 280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84" h="284">
                      <a:moveTo>
                        <a:pt x="0" y="280"/>
                      </a:moveTo>
                      <a:cubicBezTo>
                        <a:pt x="4" y="275"/>
                        <a:pt x="6" y="270"/>
                        <a:pt x="10" y="266"/>
                      </a:cubicBezTo>
                      <a:cubicBezTo>
                        <a:pt x="23" y="251"/>
                        <a:pt x="31" y="236"/>
                        <a:pt x="31" y="214"/>
                      </a:cubicBezTo>
                      <a:cubicBezTo>
                        <a:pt x="31" y="189"/>
                        <a:pt x="48" y="169"/>
                        <a:pt x="68" y="156"/>
                      </a:cubicBezTo>
                      <a:cubicBezTo>
                        <a:pt x="100" y="134"/>
                        <a:pt x="132" y="115"/>
                        <a:pt x="165" y="97"/>
                      </a:cubicBezTo>
                      <a:cubicBezTo>
                        <a:pt x="180" y="89"/>
                        <a:pt x="188" y="79"/>
                        <a:pt x="186" y="62"/>
                      </a:cubicBezTo>
                      <a:cubicBezTo>
                        <a:pt x="185" y="55"/>
                        <a:pt x="185" y="48"/>
                        <a:pt x="186" y="41"/>
                      </a:cubicBezTo>
                      <a:cubicBezTo>
                        <a:pt x="187" y="17"/>
                        <a:pt x="198" y="4"/>
                        <a:pt x="216" y="2"/>
                      </a:cubicBezTo>
                      <a:cubicBezTo>
                        <a:pt x="234" y="0"/>
                        <a:pt x="243" y="9"/>
                        <a:pt x="249" y="34"/>
                      </a:cubicBezTo>
                      <a:cubicBezTo>
                        <a:pt x="274" y="40"/>
                        <a:pt x="284" y="50"/>
                        <a:pt x="282" y="68"/>
                      </a:cubicBezTo>
                      <a:cubicBezTo>
                        <a:pt x="280" y="86"/>
                        <a:pt x="266" y="100"/>
                        <a:pt x="243" y="97"/>
                      </a:cubicBezTo>
                      <a:cubicBezTo>
                        <a:pt x="205" y="92"/>
                        <a:pt x="189" y="111"/>
                        <a:pt x="175" y="142"/>
                      </a:cubicBezTo>
                      <a:cubicBezTo>
                        <a:pt x="159" y="181"/>
                        <a:pt x="137" y="215"/>
                        <a:pt x="102" y="240"/>
                      </a:cubicBezTo>
                      <a:cubicBezTo>
                        <a:pt x="92" y="246"/>
                        <a:pt x="80" y="253"/>
                        <a:pt x="69" y="253"/>
                      </a:cubicBezTo>
                      <a:cubicBezTo>
                        <a:pt x="49" y="252"/>
                        <a:pt x="33" y="259"/>
                        <a:pt x="19" y="273"/>
                      </a:cubicBezTo>
                      <a:cubicBezTo>
                        <a:pt x="15" y="277"/>
                        <a:pt x="9" y="280"/>
                        <a:pt x="4" y="284"/>
                      </a:cubicBezTo>
                      <a:cubicBezTo>
                        <a:pt x="3" y="283"/>
                        <a:pt x="1" y="281"/>
                        <a:pt x="0" y="28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" name="Freeform 8">
                  <a:extLst>
                    <a:ext uri="{FF2B5EF4-FFF2-40B4-BE49-F238E27FC236}">
                      <a16:creationId xmlns:a16="http://schemas.microsoft.com/office/drawing/2014/main" id="{5902EAD1-F532-420A-A431-4A810E7C4C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07088" y="3403600"/>
                  <a:ext cx="222250" cy="219075"/>
                </a:xfrm>
                <a:custGeom>
                  <a:avLst/>
                  <a:gdLst>
                    <a:gd name="T0" fmla="*/ 39 w 74"/>
                    <a:gd name="T1" fmla="*/ 3 h 73"/>
                    <a:gd name="T2" fmla="*/ 30 w 74"/>
                    <a:gd name="T3" fmla="*/ 43 h 73"/>
                    <a:gd name="T4" fmla="*/ 69 w 74"/>
                    <a:gd name="T5" fmla="*/ 35 h 73"/>
                    <a:gd name="T6" fmla="*/ 58 w 74"/>
                    <a:gd name="T7" fmla="*/ 62 h 73"/>
                    <a:gd name="T8" fmla="*/ 15 w 74"/>
                    <a:gd name="T9" fmla="*/ 63 h 73"/>
                    <a:gd name="T10" fmla="*/ 6 w 74"/>
                    <a:gd name="T11" fmla="*/ 21 h 73"/>
                    <a:gd name="T12" fmla="*/ 39 w 74"/>
                    <a:gd name="T13" fmla="*/ 3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4" h="73">
                      <a:moveTo>
                        <a:pt x="39" y="3"/>
                      </a:moveTo>
                      <a:cubicBezTo>
                        <a:pt x="40" y="19"/>
                        <a:pt x="14" y="29"/>
                        <a:pt x="30" y="43"/>
                      </a:cubicBezTo>
                      <a:cubicBezTo>
                        <a:pt x="37" y="48"/>
                        <a:pt x="54" y="38"/>
                        <a:pt x="69" y="35"/>
                      </a:cubicBezTo>
                      <a:cubicBezTo>
                        <a:pt x="74" y="46"/>
                        <a:pt x="68" y="56"/>
                        <a:pt x="58" y="62"/>
                      </a:cubicBezTo>
                      <a:cubicBezTo>
                        <a:pt x="44" y="72"/>
                        <a:pt x="29" y="73"/>
                        <a:pt x="15" y="63"/>
                      </a:cubicBezTo>
                      <a:cubicBezTo>
                        <a:pt x="1" y="52"/>
                        <a:pt x="0" y="36"/>
                        <a:pt x="6" y="21"/>
                      </a:cubicBezTo>
                      <a:cubicBezTo>
                        <a:pt x="11" y="7"/>
                        <a:pt x="22" y="0"/>
                        <a:pt x="39" y="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005522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5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75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/>
      <p:bldP spid="12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id="{F3A5B513-53EF-4889-B51C-F0AA32DEDBB0}"/>
              </a:ext>
            </a:extLst>
          </p:cNvPr>
          <p:cNvGrpSpPr/>
          <p:nvPr/>
        </p:nvGrpSpPr>
        <p:grpSpPr>
          <a:xfrm>
            <a:off x="0" y="0"/>
            <a:ext cx="12190413" cy="1181100"/>
            <a:chOff x="0" y="0"/>
            <a:chExt cx="12190413" cy="1181100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0AFA6600-CF8B-466D-ABCC-8740AD5E811E}"/>
                </a:ext>
              </a:extLst>
            </p:cNvPr>
            <p:cNvSpPr/>
            <p:nvPr/>
          </p:nvSpPr>
          <p:spPr>
            <a:xfrm>
              <a:off x="0" y="0"/>
              <a:ext cx="12190413" cy="1181100"/>
            </a:xfrm>
            <a:prstGeom prst="rect">
              <a:avLst/>
            </a:prstGeom>
            <a:solidFill>
              <a:srgbClr val="0086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TextBox 8">
              <a:extLst>
                <a:ext uri="{FF2B5EF4-FFF2-40B4-BE49-F238E27FC236}">
                  <a16:creationId xmlns:a16="http://schemas.microsoft.com/office/drawing/2014/main" id="{13DBA660-C22A-4E93-9E1C-33D2B617F9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57856" y="271311"/>
              <a:ext cx="3255323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加入标题描述</a:t>
              </a:r>
            </a:p>
          </p:txBody>
        </p:sp>
        <p:sp>
          <p:nvSpPr>
            <p:cNvPr id="8" name="TextBox 8">
              <a:extLst>
                <a:ext uri="{FF2B5EF4-FFF2-40B4-BE49-F238E27FC236}">
                  <a16:creationId xmlns:a16="http://schemas.microsoft.com/office/drawing/2014/main" id="{9B913B7B-01D2-4B04-A373-3570557D07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57857" y="750310"/>
              <a:ext cx="3255323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/>
            <a:p>
              <a:pPr algn="ctr" eaLnBrk="1" hangingPunct="1"/>
              <a:r>
                <a:rPr lang="en-US" altLang="zh-CN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id="{42B434FA-D32B-41B2-95D5-B2FF2BF446A0}"/>
              </a:ext>
            </a:extLst>
          </p:cNvPr>
          <p:cNvGrpSpPr/>
          <p:nvPr/>
        </p:nvGrpSpPr>
        <p:grpSpPr>
          <a:xfrm>
            <a:off x="1277937" y="2399721"/>
            <a:ext cx="9634538" cy="3055937"/>
            <a:chOff x="1257300" y="2084388"/>
            <a:chExt cx="9634538" cy="3055937"/>
          </a:xfrm>
        </p:grpSpPr>
        <p:sp>
          <p:nvSpPr>
            <p:cNvPr id="10" name="Oval 32">
              <a:extLst>
                <a:ext uri="{FF2B5EF4-FFF2-40B4-BE49-F238E27FC236}">
                  <a16:creationId xmlns:a16="http://schemas.microsoft.com/office/drawing/2014/main" id="{75AE0CA7-ABEC-402E-BBD6-7B939C239D17}"/>
                </a:ext>
              </a:extLst>
            </p:cNvPr>
            <p:cNvSpPr/>
            <p:nvPr/>
          </p:nvSpPr>
          <p:spPr>
            <a:xfrm>
              <a:off x="3795713" y="2084388"/>
              <a:ext cx="2014537" cy="2014537"/>
            </a:xfrm>
            <a:prstGeom prst="ellipse">
              <a:avLst/>
            </a:prstGeom>
            <a:solidFill>
              <a:srgbClr val="DE51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Oval 33">
              <a:extLst>
                <a:ext uri="{FF2B5EF4-FFF2-40B4-BE49-F238E27FC236}">
                  <a16:creationId xmlns:a16="http://schemas.microsoft.com/office/drawing/2014/main" id="{1437FDB8-D168-4E11-B19B-A60DB078C7F0}"/>
                </a:ext>
              </a:extLst>
            </p:cNvPr>
            <p:cNvSpPr/>
            <p:nvPr/>
          </p:nvSpPr>
          <p:spPr>
            <a:xfrm>
              <a:off x="6335713" y="2084388"/>
              <a:ext cx="2014537" cy="2014537"/>
            </a:xfrm>
            <a:prstGeom prst="ellipse">
              <a:avLst/>
            </a:prstGeom>
            <a:solidFill>
              <a:srgbClr val="0086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Oval 34">
              <a:extLst>
                <a:ext uri="{FF2B5EF4-FFF2-40B4-BE49-F238E27FC236}">
                  <a16:creationId xmlns:a16="http://schemas.microsoft.com/office/drawing/2014/main" id="{6734EA09-5E9B-4179-A46E-E2BBE0E68BBB}"/>
                </a:ext>
              </a:extLst>
            </p:cNvPr>
            <p:cNvSpPr/>
            <p:nvPr/>
          </p:nvSpPr>
          <p:spPr>
            <a:xfrm>
              <a:off x="8877300" y="2084388"/>
              <a:ext cx="2014538" cy="2014537"/>
            </a:xfrm>
            <a:prstGeom prst="ellipse">
              <a:avLst/>
            </a:prstGeom>
            <a:solidFill>
              <a:srgbClr val="DE51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Oval 31">
              <a:extLst>
                <a:ext uri="{FF2B5EF4-FFF2-40B4-BE49-F238E27FC236}">
                  <a16:creationId xmlns:a16="http://schemas.microsoft.com/office/drawing/2014/main" id="{BD0F1BFF-8BB5-4E2B-9363-E0B6F15C52A1}"/>
                </a:ext>
              </a:extLst>
            </p:cNvPr>
            <p:cNvSpPr/>
            <p:nvPr/>
          </p:nvSpPr>
          <p:spPr>
            <a:xfrm>
              <a:off x="1257300" y="2084388"/>
              <a:ext cx="2014538" cy="2014537"/>
            </a:xfrm>
            <a:prstGeom prst="ellipse">
              <a:avLst/>
            </a:prstGeom>
            <a:solidFill>
              <a:srgbClr val="0086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椭圆 13">
              <a:extLst>
                <a:ext uri="{FF2B5EF4-FFF2-40B4-BE49-F238E27FC236}">
                  <a16:creationId xmlns:a16="http://schemas.microsoft.com/office/drawing/2014/main" id="{6C4D0867-5D3F-465E-8EB4-4284DD2EC250}"/>
                </a:ext>
              </a:extLst>
            </p:cNvPr>
            <p:cNvSpPr/>
            <p:nvPr/>
          </p:nvSpPr>
          <p:spPr>
            <a:xfrm>
              <a:off x="1847850" y="3617913"/>
              <a:ext cx="831850" cy="833437"/>
            </a:xfrm>
            <a:prstGeom prst="ellipse">
              <a:avLst/>
            </a:prstGeom>
            <a:solidFill>
              <a:srgbClr val="008687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dirty="0">
                  <a:solidFill>
                    <a:srgbClr val="E71F3C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</a:t>
              </a:r>
              <a:endParaRPr lang="zh-CN" altLang="en-US" dirty="0">
                <a:solidFill>
                  <a:srgbClr val="E71F3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椭圆 14">
              <a:extLst>
                <a:ext uri="{FF2B5EF4-FFF2-40B4-BE49-F238E27FC236}">
                  <a16:creationId xmlns:a16="http://schemas.microsoft.com/office/drawing/2014/main" id="{14FA2201-404A-456C-9E7C-2237DA1BD95E}"/>
                </a:ext>
              </a:extLst>
            </p:cNvPr>
            <p:cNvSpPr/>
            <p:nvPr/>
          </p:nvSpPr>
          <p:spPr>
            <a:xfrm>
              <a:off x="4383088" y="3617913"/>
              <a:ext cx="833437" cy="833437"/>
            </a:xfrm>
            <a:prstGeom prst="ellipse">
              <a:avLst/>
            </a:prstGeom>
            <a:solidFill>
              <a:srgbClr val="DE5193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E71F3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椭圆 15">
              <a:extLst>
                <a:ext uri="{FF2B5EF4-FFF2-40B4-BE49-F238E27FC236}">
                  <a16:creationId xmlns:a16="http://schemas.microsoft.com/office/drawing/2014/main" id="{3A7FD06A-7FC0-4EED-81C6-E4AAC76E0E9D}"/>
                </a:ext>
              </a:extLst>
            </p:cNvPr>
            <p:cNvSpPr/>
            <p:nvPr/>
          </p:nvSpPr>
          <p:spPr>
            <a:xfrm>
              <a:off x="6926263" y="3617913"/>
              <a:ext cx="833437" cy="833437"/>
            </a:xfrm>
            <a:prstGeom prst="ellipse">
              <a:avLst/>
            </a:prstGeom>
            <a:solidFill>
              <a:srgbClr val="008687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E71F3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椭圆 16">
              <a:extLst>
                <a:ext uri="{FF2B5EF4-FFF2-40B4-BE49-F238E27FC236}">
                  <a16:creationId xmlns:a16="http://schemas.microsoft.com/office/drawing/2014/main" id="{B9BF3D39-C7F2-48E8-89A4-9D84B6D7A1FA}"/>
                </a:ext>
              </a:extLst>
            </p:cNvPr>
            <p:cNvSpPr/>
            <p:nvPr/>
          </p:nvSpPr>
          <p:spPr>
            <a:xfrm>
              <a:off x="9464675" y="3640138"/>
              <a:ext cx="833438" cy="831850"/>
            </a:xfrm>
            <a:prstGeom prst="ellipse">
              <a:avLst/>
            </a:prstGeom>
            <a:solidFill>
              <a:srgbClr val="DE5193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dirty="0">
                  <a:solidFill>
                    <a:srgbClr val="E71F3C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</a:t>
              </a:r>
              <a:endParaRPr lang="zh-CN" altLang="en-US" dirty="0">
                <a:solidFill>
                  <a:srgbClr val="E71F3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文本框 25">
              <a:extLst>
                <a:ext uri="{FF2B5EF4-FFF2-40B4-BE49-F238E27FC236}">
                  <a16:creationId xmlns:a16="http://schemas.microsoft.com/office/drawing/2014/main" id="{6CC089AC-379A-406F-BE97-ABA887A9CB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66913" y="3860800"/>
              <a:ext cx="552450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文本框 26">
              <a:extLst>
                <a:ext uri="{FF2B5EF4-FFF2-40B4-BE49-F238E27FC236}">
                  <a16:creationId xmlns:a16="http://schemas.microsoft.com/office/drawing/2014/main" id="{56AB6A3F-E17C-4ECC-8ACB-5BF7975413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19613" y="3876675"/>
              <a:ext cx="552450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zh-CN" altLang="en-US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文本框 27">
              <a:extLst>
                <a:ext uri="{FF2B5EF4-FFF2-40B4-BE49-F238E27FC236}">
                  <a16:creationId xmlns:a16="http://schemas.microsoft.com/office/drawing/2014/main" id="{B64B6F5E-A6C0-422F-8020-556E521177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64375" y="3875088"/>
              <a:ext cx="552450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lang="zh-CN" altLang="en-US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文本框 28">
              <a:extLst>
                <a:ext uri="{FF2B5EF4-FFF2-40B4-BE49-F238E27FC236}">
                  <a16:creationId xmlns:a16="http://schemas.microsoft.com/office/drawing/2014/main" id="{CFC61C0F-AD56-4021-BAAC-68D07B1CB3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590088" y="3884613"/>
              <a:ext cx="552450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lang="zh-CN" altLang="en-US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Freeform 91">
              <a:extLst>
                <a:ext uri="{FF2B5EF4-FFF2-40B4-BE49-F238E27FC236}">
                  <a16:creationId xmlns:a16="http://schemas.microsoft.com/office/drawing/2014/main" id="{30D32D9A-E19C-4A1E-AE66-29B0E5D1F631}"/>
                </a:ext>
              </a:extLst>
            </p:cNvPr>
            <p:cNvSpPr/>
            <p:nvPr/>
          </p:nvSpPr>
          <p:spPr bwMode="auto">
            <a:xfrm>
              <a:off x="7208838" y="2673350"/>
              <a:ext cx="265112" cy="527050"/>
            </a:xfrm>
            <a:custGeom>
              <a:avLst/>
              <a:gdLst>
                <a:gd name="T0" fmla="*/ 264847 w 144"/>
                <a:gd name="T1" fmla="*/ 131616 h 288"/>
                <a:gd name="T2" fmla="*/ 132424 w 144"/>
                <a:gd name="T3" fmla="*/ 0 h 288"/>
                <a:gd name="T4" fmla="*/ 0 w 144"/>
                <a:gd name="T5" fmla="*/ 131616 h 288"/>
                <a:gd name="T6" fmla="*/ 66212 w 144"/>
                <a:gd name="T7" fmla="*/ 244952 h 288"/>
                <a:gd name="T8" fmla="*/ 0 w 144"/>
                <a:gd name="T9" fmla="*/ 526465 h 288"/>
                <a:gd name="T10" fmla="*/ 264847 w 144"/>
                <a:gd name="T11" fmla="*/ 526465 h 288"/>
                <a:gd name="T12" fmla="*/ 200474 w 144"/>
                <a:gd name="T13" fmla="*/ 244952 h 288"/>
                <a:gd name="T14" fmla="*/ 264847 w 144"/>
                <a:gd name="T15" fmla="*/ 131616 h 28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4" h="288">
                  <a:moveTo>
                    <a:pt x="144" y="72"/>
                  </a:moveTo>
                  <a:cubicBezTo>
                    <a:pt x="144" y="32"/>
                    <a:pt x="112" y="0"/>
                    <a:pt x="72" y="0"/>
                  </a:cubicBezTo>
                  <a:cubicBezTo>
                    <a:pt x="33" y="0"/>
                    <a:pt x="0" y="32"/>
                    <a:pt x="0" y="72"/>
                  </a:cubicBezTo>
                  <a:cubicBezTo>
                    <a:pt x="0" y="98"/>
                    <a:pt x="14" y="121"/>
                    <a:pt x="36" y="134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144" y="288"/>
                    <a:pt x="144" y="288"/>
                    <a:pt x="144" y="288"/>
                  </a:cubicBezTo>
                  <a:cubicBezTo>
                    <a:pt x="109" y="134"/>
                    <a:pt x="109" y="134"/>
                    <a:pt x="109" y="134"/>
                  </a:cubicBezTo>
                  <a:cubicBezTo>
                    <a:pt x="130" y="121"/>
                    <a:pt x="144" y="98"/>
                    <a:pt x="144" y="7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Freeform 93">
              <a:extLst>
                <a:ext uri="{FF2B5EF4-FFF2-40B4-BE49-F238E27FC236}">
                  <a16:creationId xmlns:a16="http://schemas.microsoft.com/office/drawing/2014/main" id="{3A2B56F3-9DA8-4C7B-9731-210BFB1963A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41525" y="2673350"/>
              <a:ext cx="395288" cy="530225"/>
            </a:xfrm>
            <a:custGeom>
              <a:avLst/>
              <a:gdLst>
                <a:gd name="T0" fmla="*/ 342962 w 216"/>
                <a:gd name="T1" fmla="*/ 231741 h 288"/>
                <a:gd name="T2" fmla="*/ 342962 w 216"/>
                <a:gd name="T3" fmla="*/ 145298 h 288"/>
                <a:gd name="T4" fmla="*/ 198845 w 216"/>
                <a:gd name="T5" fmla="*/ 0 h 288"/>
                <a:gd name="T6" fmla="*/ 197021 w 216"/>
                <a:gd name="T7" fmla="*/ 0 h 288"/>
                <a:gd name="T8" fmla="*/ 193372 w 216"/>
                <a:gd name="T9" fmla="*/ 0 h 288"/>
                <a:gd name="T10" fmla="*/ 51079 w 216"/>
                <a:gd name="T11" fmla="*/ 145298 h 288"/>
                <a:gd name="T12" fmla="*/ 51079 w 216"/>
                <a:gd name="T13" fmla="*/ 231741 h 288"/>
                <a:gd name="T14" fmla="*/ 0 w 216"/>
                <a:gd name="T15" fmla="*/ 231741 h 288"/>
                <a:gd name="T16" fmla="*/ 0 w 216"/>
                <a:gd name="T17" fmla="*/ 529694 h 288"/>
                <a:gd name="T18" fmla="*/ 394041 w 216"/>
                <a:gd name="T19" fmla="*/ 529694 h 288"/>
                <a:gd name="T20" fmla="*/ 394041 w 216"/>
                <a:gd name="T21" fmla="*/ 231741 h 288"/>
                <a:gd name="T22" fmla="*/ 342962 w 216"/>
                <a:gd name="T23" fmla="*/ 231741 h 288"/>
                <a:gd name="T24" fmla="*/ 242627 w 216"/>
                <a:gd name="T25" fmla="*/ 476357 h 288"/>
                <a:gd name="T26" fmla="*/ 153238 w 216"/>
                <a:gd name="T27" fmla="*/ 476357 h 288"/>
                <a:gd name="T28" fmla="*/ 175129 w 216"/>
                <a:gd name="T29" fmla="*/ 378878 h 288"/>
                <a:gd name="T30" fmla="*/ 153238 w 216"/>
                <a:gd name="T31" fmla="*/ 340255 h 288"/>
                <a:gd name="T32" fmla="*/ 197021 w 216"/>
                <a:gd name="T33" fmla="*/ 296114 h 288"/>
                <a:gd name="T34" fmla="*/ 242627 w 216"/>
                <a:gd name="T35" fmla="*/ 340255 h 288"/>
                <a:gd name="T36" fmla="*/ 218912 w 216"/>
                <a:gd name="T37" fmla="*/ 378878 h 288"/>
                <a:gd name="T38" fmla="*/ 242627 w 216"/>
                <a:gd name="T39" fmla="*/ 476357 h 288"/>
                <a:gd name="T40" fmla="*/ 269991 w 216"/>
                <a:gd name="T41" fmla="*/ 231741 h 288"/>
                <a:gd name="T42" fmla="*/ 122226 w 216"/>
                <a:gd name="T43" fmla="*/ 231741 h 288"/>
                <a:gd name="T44" fmla="*/ 122226 w 216"/>
                <a:gd name="T45" fmla="*/ 145298 h 288"/>
                <a:gd name="T46" fmla="*/ 193372 w 216"/>
                <a:gd name="T47" fmla="*/ 73569 h 288"/>
                <a:gd name="T48" fmla="*/ 197021 w 216"/>
                <a:gd name="T49" fmla="*/ 73569 h 288"/>
                <a:gd name="T50" fmla="*/ 198845 w 216"/>
                <a:gd name="T51" fmla="*/ 73569 h 288"/>
                <a:gd name="T52" fmla="*/ 269991 w 216"/>
                <a:gd name="T53" fmla="*/ 145298 h 288"/>
                <a:gd name="T54" fmla="*/ 269991 w 216"/>
                <a:gd name="T55" fmla="*/ 231741 h 28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216" h="288">
                  <a:moveTo>
                    <a:pt x="188" y="126"/>
                  </a:moveTo>
                  <a:cubicBezTo>
                    <a:pt x="188" y="79"/>
                    <a:pt x="188" y="79"/>
                    <a:pt x="188" y="79"/>
                  </a:cubicBezTo>
                  <a:cubicBezTo>
                    <a:pt x="188" y="36"/>
                    <a:pt x="152" y="0"/>
                    <a:pt x="109" y="0"/>
                  </a:cubicBezTo>
                  <a:cubicBezTo>
                    <a:pt x="109" y="0"/>
                    <a:pt x="108" y="0"/>
                    <a:pt x="108" y="0"/>
                  </a:cubicBezTo>
                  <a:cubicBezTo>
                    <a:pt x="107" y="0"/>
                    <a:pt x="107" y="0"/>
                    <a:pt x="106" y="0"/>
                  </a:cubicBezTo>
                  <a:cubicBezTo>
                    <a:pt x="63" y="0"/>
                    <a:pt x="28" y="36"/>
                    <a:pt x="28" y="79"/>
                  </a:cubicBezTo>
                  <a:cubicBezTo>
                    <a:pt x="28" y="126"/>
                    <a:pt x="28" y="126"/>
                    <a:pt x="28" y="126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216" y="288"/>
                    <a:pt x="216" y="288"/>
                    <a:pt x="216" y="288"/>
                  </a:cubicBezTo>
                  <a:cubicBezTo>
                    <a:pt x="216" y="126"/>
                    <a:pt x="216" y="126"/>
                    <a:pt x="216" y="126"/>
                  </a:cubicBezTo>
                  <a:lnTo>
                    <a:pt x="188" y="126"/>
                  </a:lnTo>
                  <a:close/>
                  <a:moveTo>
                    <a:pt x="133" y="259"/>
                  </a:moveTo>
                  <a:cubicBezTo>
                    <a:pt x="84" y="259"/>
                    <a:pt x="84" y="259"/>
                    <a:pt x="84" y="259"/>
                  </a:cubicBezTo>
                  <a:cubicBezTo>
                    <a:pt x="96" y="206"/>
                    <a:pt x="96" y="206"/>
                    <a:pt x="96" y="206"/>
                  </a:cubicBezTo>
                  <a:cubicBezTo>
                    <a:pt x="88" y="202"/>
                    <a:pt x="84" y="194"/>
                    <a:pt x="84" y="185"/>
                  </a:cubicBezTo>
                  <a:cubicBezTo>
                    <a:pt x="84" y="172"/>
                    <a:pt x="95" y="161"/>
                    <a:pt x="108" y="161"/>
                  </a:cubicBezTo>
                  <a:cubicBezTo>
                    <a:pt x="122" y="161"/>
                    <a:pt x="133" y="172"/>
                    <a:pt x="133" y="185"/>
                  </a:cubicBezTo>
                  <a:cubicBezTo>
                    <a:pt x="133" y="194"/>
                    <a:pt x="128" y="202"/>
                    <a:pt x="120" y="206"/>
                  </a:cubicBezTo>
                  <a:lnTo>
                    <a:pt x="133" y="259"/>
                  </a:lnTo>
                  <a:close/>
                  <a:moveTo>
                    <a:pt x="148" y="126"/>
                  </a:moveTo>
                  <a:cubicBezTo>
                    <a:pt x="67" y="126"/>
                    <a:pt x="67" y="126"/>
                    <a:pt x="67" y="126"/>
                  </a:cubicBezTo>
                  <a:cubicBezTo>
                    <a:pt x="67" y="79"/>
                    <a:pt x="67" y="79"/>
                    <a:pt x="67" y="79"/>
                  </a:cubicBezTo>
                  <a:cubicBezTo>
                    <a:pt x="67" y="57"/>
                    <a:pt x="85" y="40"/>
                    <a:pt x="106" y="40"/>
                  </a:cubicBezTo>
                  <a:cubicBezTo>
                    <a:pt x="107" y="40"/>
                    <a:pt x="108" y="40"/>
                    <a:pt x="108" y="40"/>
                  </a:cubicBezTo>
                  <a:cubicBezTo>
                    <a:pt x="108" y="40"/>
                    <a:pt x="109" y="40"/>
                    <a:pt x="109" y="40"/>
                  </a:cubicBezTo>
                  <a:cubicBezTo>
                    <a:pt x="131" y="40"/>
                    <a:pt x="148" y="57"/>
                    <a:pt x="148" y="79"/>
                  </a:cubicBezTo>
                  <a:lnTo>
                    <a:pt x="148" y="1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Freeform 94">
              <a:extLst>
                <a:ext uri="{FF2B5EF4-FFF2-40B4-BE49-F238E27FC236}">
                  <a16:creationId xmlns:a16="http://schemas.microsoft.com/office/drawing/2014/main" id="{74A74741-1B5D-4675-8E7E-02DD54499D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19625" y="2690813"/>
              <a:ext cx="527050" cy="492125"/>
            </a:xfrm>
            <a:custGeom>
              <a:avLst/>
              <a:gdLst>
                <a:gd name="T0" fmla="*/ 393021 w 288"/>
                <a:gd name="T1" fmla="*/ 0 h 269"/>
                <a:gd name="T2" fmla="*/ 389365 w 288"/>
                <a:gd name="T3" fmla="*/ 0 h 269"/>
                <a:gd name="T4" fmla="*/ 387537 w 288"/>
                <a:gd name="T5" fmla="*/ 0 h 269"/>
                <a:gd name="T6" fmla="*/ 254092 w 288"/>
                <a:gd name="T7" fmla="*/ 133228 h 269"/>
                <a:gd name="T8" fmla="*/ 254092 w 288"/>
                <a:gd name="T9" fmla="*/ 213530 h 269"/>
                <a:gd name="T10" fmla="*/ 0 w 288"/>
                <a:gd name="T11" fmla="*/ 213530 h 269"/>
                <a:gd name="T12" fmla="*/ 0 w 288"/>
                <a:gd name="T13" fmla="*/ 490936 h 269"/>
                <a:gd name="T14" fmla="*/ 369257 w 288"/>
                <a:gd name="T15" fmla="*/ 490936 h 269"/>
                <a:gd name="T16" fmla="*/ 369257 w 288"/>
                <a:gd name="T17" fmla="*/ 213530 h 269"/>
                <a:gd name="T18" fmla="*/ 319901 w 288"/>
                <a:gd name="T19" fmla="*/ 213530 h 269"/>
                <a:gd name="T20" fmla="*/ 319901 w 288"/>
                <a:gd name="T21" fmla="*/ 133228 h 269"/>
                <a:gd name="T22" fmla="*/ 387537 w 288"/>
                <a:gd name="T23" fmla="*/ 65701 h 269"/>
                <a:gd name="T24" fmla="*/ 391193 w 288"/>
                <a:gd name="T25" fmla="*/ 65701 h 269"/>
                <a:gd name="T26" fmla="*/ 393021 w 288"/>
                <a:gd name="T27" fmla="*/ 65701 h 269"/>
                <a:gd name="T28" fmla="*/ 458829 w 288"/>
                <a:gd name="T29" fmla="*/ 133228 h 269"/>
                <a:gd name="T30" fmla="*/ 458829 w 288"/>
                <a:gd name="T31" fmla="*/ 166079 h 269"/>
                <a:gd name="T32" fmla="*/ 482593 w 288"/>
                <a:gd name="T33" fmla="*/ 166079 h 269"/>
                <a:gd name="T34" fmla="*/ 482593 w 288"/>
                <a:gd name="T35" fmla="*/ 173379 h 269"/>
                <a:gd name="T36" fmla="*/ 458829 w 288"/>
                <a:gd name="T37" fmla="*/ 195279 h 269"/>
                <a:gd name="T38" fmla="*/ 458829 w 288"/>
                <a:gd name="T39" fmla="*/ 213530 h 269"/>
                <a:gd name="T40" fmla="*/ 526465 w 288"/>
                <a:gd name="T41" fmla="*/ 213530 h 269"/>
                <a:gd name="T42" fmla="*/ 526465 w 288"/>
                <a:gd name="T43" fmla="*/ 133228 h 269"/>
                <a:gd name="T44" fmla="*/ 393021 w 288"/>
                <a:gd name="T45" fmla="*/ 0 h 269"/>
                <a:gd name="T46" fmla="*/ 226672 w 288"/>
                <a:gd name="T47" fmla="*/ 439835 h 269"/>
                <a:gd name="T48" fmla="*/ 142584 w 288"/>
                <a:gd name="T49" fmla="*/ 439835 h 269"/>
                <a:gd name="T50" fmla="*/ 162692 w 288"/>
                <a:gd name="T51" fmla="*/ 350408 h 269"/>
                <a:gd name="T52" fmla="*/ 142584 w 288"/>
                <a:gd name="T53" fmla="*/ 313907 h 269"/>
                <a:gd name="T54" fmla="*/ 184628 w 288"/>
                <a:gd name="T55" fmla="*/ 271931 h 269"/>
                <a:gd name="T56" fmla="*/ 226672 w 288"/>
                <a:gd name="T57" fmla="*/ 313907 h 269"/>
                <a:gd name="T58" fmla="*/ 204736 w 288"/>
                <a:gd name="T59" fmla="*/ 350408 h 269"/>
                <a:gd name="T60" fmla="*/ 226672 w 288"/>
                <a:gd name="T61" fmla="*/ 439835 h 269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88" h="269">
                  <a:moveTo>
                    <a:pt x="215" y="0"/>
                  </a:moveTo>
                  <a:cubicBezTo>
                    <a:pt x="214" y="0"/>
                    <a:pt x="214" y="0"/>
                    <a:pt x="213" y="0"/>
                  </a:cubicBezTo>
                  <a:cubicBezTo>
                    <a:pt x="213" y="0"/>
                    <a:pt x="212" y="0"/>
                    <a:pt x="212" y="0"/>
                  </a:cubicBezTo>
                  <a:cubicBezTo>
                    <a:pt x="172" y="0"/>
                    <a:pt x="139" y="33"/>
                    <a:pt x="139" y="73"/>
                  </a:cubicBezTo>
                  <a:cubicBezTo>
                    <a:pt x="139" y="73"/>
                    <a:pt x="139" y="99"/>
                    <a:pt x="139" y="11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269"/>
                    <a:pt x="0" y="269"/>
                    <a:pt x="0" y="269"/>
                  </a:cubicBezTo>
                  <a:cubicBezTo>
                    <a:pt x="202" y="269"/>
                    <a:pt x="202" y="269"/>
                    <a:pt x="202" y="269"/>
                  </a:cubicBezTo>
                  <a:cubicBezTo>
                    <a:pt x="202" y="117"/>
                    <a:pt x="202" y="117"/>
                    <a:pt x="202" y="117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99"/>
                    <a:pt x="175" y="73"/>
                    <a:pt x="175" y="73"/>
                  </a:cubicBezTo>
                  <a:cubicBezTo>
                    <a:pt x="175" y="53"/>
                    <a:pt x="192" y="36"/>
                    <a:pt x="212" y="36"/>
                  </a:cubicBezTo>
                  <a:cubicBezTo>
                    <a:pt x="213" y="36"/>
                    <a:pt x="214" y="36"/>
                    <a:pt x="214" y="36"/>
                  </a:cubicBezTo>
                  <a:cubicBezTo>
                    <a:pt x="214" y="36"/>
                    <a:pt x="214" y="36"/>
                    <a:pt x="215" y="36"/>
                  </a:cubicBezTo>
                  <a:cubicBezTo>
                    <a:pt x="235" y="36"/>
                    <a:pt x="251" y="53"/>
                    <a:pt x="251" y="73"/>
                  </a:cubicBezTo>
                  <a:cubicBezTo>
                    <a:pt x="251" y="73"/>
                    <a:pt x="251" y="81"/>
                    <a:pt x="251" y="91"/>
                  </a:cubicBezTo>
                  <a:cubicBezTo>
                    <a:pt x="264" y="91"/>
                    <a:pt x="264" y="91"/>
                    <a:pt x="264" y="91"/>
                  </a:cubicBezTo>
                  <a:cubicBezTo>
                    <a:pt x="264" y="95"/>
                    <a:pt x="264" y="95"/>
                    <a:pt x="264" y="95"/>
                  </a:cubicBezTo>
                  <a:cubicBezTo>
                    <a:pt x="251" y="107"/>
                    <a:pt x="251" y="107"/>
                    <a:pt x="251" y="107"/>
                  </a:cubicBezTo>
                  <a:cubicBezTo>
                    <a:pt x="251" y="111"/>
                    <a:pt x="251" y="114"/>
                    <a:pt x="251" y="117"/>
                  </a:cubicBezTo>
                  <a:cubicBezTo>
                    <a:pt x="288" y="117"/>
                    <a:pt x="288" y="117"/>
                    <a:pt x="288" y="117"/>
                  </a:cubicBezTo>
                  <a:cubicBezTo>
                    <a:pt x="288" y="99"/>
                    <a:pt x="288" y="73"/>
                    <a:pt x="288" y="73"/>
                  </a:cubicBezTo>
                  <a:cubicBezTo>
                    <a:pt x="288" y="33"/>
                    <a:pt x="255" y="0"/>
                    <a:pt x="215" y="0"/>
                  </a:cubicBezTo>
                  <a:close/>
                  <a:moveTo>
                    <a:pt x="124" y="241"/>
                  </a:moveTo>
                  <a:cubicBezTo>
                    <a:pt x="78" y="241"/>
                    <a:pt x="78" y="241"/>
                    <a:pt x="78" y="241"/>
                  </a:cubicBezTo>
                  <a:cubicBezTo>
                    <a:pt x="89" y="192"/>
                    <a:pt x="89" y="192"/>
                    <a:pt x="89" y="192"/>
                  </a:cubicBezTo>
                  <a:cubicBezTo>
                    <a:pt x="82" y="188"/>
                    <a:pt x="78" y="181"/>
                    <a:pt x="78" y="172"/>
                  </a:cubicBezTo>
                  <a:cubicBezTo>
                    <a:pt x="78" y="160"/>
                    <a:pt x="88" y="149"/>
                    <a:pt x="101" y="149"/>
                  </a:cubicBezTo>
                  <a:cubicBezTo>
                    <a:pt x="113" y="149"/>
                    <a:pt x="124" y="160"/>
                    <a:pt x="124" y="172"/>
                  </a:cubicBezTo>
                  <a:cubicBezTo>
                    <a:pt x="124" y="181"/>
                    <a:pt x="119" y="188"/>
                    <a:pt x="112" y="192"/>
                  </a:cubicBezTo>
                  <a:lnTo>
                    <a:pt x="124" y="24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Freeform 112">
              <a:extLst>
                <a:ext uri="{FF2B5EF4-FFF2-40B4-BE49-F238E27FC236}">
                  <a16:creationId xmlns:a16="http://schemas.microsoft.com/office/drawing/2014/main" id="{A020533A-EFEA-4AE1-A3EE-340EB7D331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18663" y="2743200"/>
              <a:ext cx="527050" cy="530225"/>
            </a:xfrm>
            <a:custGeom>
              <a:avLst/>
              <a:gdLst>
                <a:gd name="T0" fmla="*/ 327213 w 288"/>
                <a:gd name="T1" fmla="*/ 220706 h 288"/>
                <a:gd name="T2" fmla="*/ 334525 w 288"/>
                <a:gd name="T3" fmla="*/ 169208 h 288"/>
                <a:gd name="T4" fmla="*/ 168176 w 288"/>
                <a:gd name="T5" fmla="*/ 0 h 288"/>
                <a:gd name="T6" fmla="*/ 0 w 288"/>
                <a:gd name="T7" fmla="*/ 169208 h 288"/>
                <a:gd name="T8" fmla="*/ 168176 w 288"/>
                <a:gd name="T9" fmla="*/ 336576 h 288"/>
                <a:gd name="T10" fmla="*/ 221188 w 288"/>
                <a:gd name="T11" fmla="*/ 327380 h 288"/>
                <a:gd name="T12" fmla="*/ 259576 w 288"/>
                <a:gd name="T13" fmla="*/ 366004 h 288"/>
                <a:gd name="T14" fmla="*/ 340009 w 288"/>
                <a:gd name="T15" fmla="*/ 366004 h 288"/>
                <a:gd name="T16" fmla="*/ 340009 w 288"/>
                <a:gd name="T17" fmla="*/ 448769 h 288"/>
                <a:gd name="T18" fmla="*/ 340009 w 288"/>
                <a:gd name="T19" fmla="*/ 448769 h 288"/>
                <a:gd name="T20" fmla="*/ 420441 w 288"/>
                <a:gd name="T21" fmla="*/ 448769 h 288"/>
                <a:gd name="T22" fmla="*/ 420441 w 288"/>
                <a:gd name="T23" fmla="*/ 529694 h 288"/>
                <a:gd name="T24" fmla="*/ 420441 w 288"/>
                <a:gd name="T25" fmla="*/ 529694 h 288"/>
                <a:gd name="T26" fmla="*/ 526465 w 288"/>
                <a:gd name="T27" fmla="*/ 529694 h 288"/>
                <a:gd name="T28" fmla="*/ 526465 w 288"/>
                <a:gd name="T29" fmla="*/ 529694 h 288"/>
                <a:gd name="T30" fmla="*/ 526465 w 288"/>
                <a:gd name="T31" fmla="*/ 529694 h 288"/>
                <a:gd name="T32" fmla="*/ 526465 w 288"/>
                <a:gd name="T33" fmla="*/ 423020 h 288"/>
                <a:gd name="T34" fmla="*/ 327213 w 288"/>
                <a:gd name="T35" fmla="*/ 220706 h 288"/>
                <a:gd name="T36" fmla="*/ 133444 w 288"/>
                <a:gd name="T37" fmla="*/ 189439 h 288"/>
                <a:gd name="T38" fmla="*/ 76776 w 288"/>
                <a:gd name="T39" fmla="*/ 132424 h 288"/>
                <a:gd name="T40" fmla="*/ 133444 w 288"/>
                <a:gd name="T41" fmla="*/ 75408 h 288"/>
                <a:gd name="T42" fmla="*/ 190112 w 288"/>
                <a:gd name="T43" fmla="*/ 132424 h 288"/>
                <a:gd name="T44" fmla="*/ 133444 w 288"/>
                <a:gd name="T45" fmla="*/ 189439 h 28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88" h="288">
                  <a:moveTo>
                    <a:pt x="179" y="120"/>
                  </a:moveTo>
                  <a:cubicBezTo>
                    <a:pt x="182" y="111"/>
                    <a:pt x="183" y="102"/>
                    <a:pt x="183" y="92"/>
                  </a:cubicBezTo>
                  <a:cubicBezTo>
                    <a:pt x="183" y="41"/>
                    <a:pt x="142" y="0"/>
                    <a:pt x="92" y="0"/>
                  </a:cubicBezTo>
                  <a:cubicBezTo>
                    <a:pt x="41" y="0"/>
                    <a:pt x="0" y="41"/>
                    <a:pt x="0" y="92"/>
                  </a:cubicBezTo>
                  <a:cubicBezTo>
                    <a:pt x="0" y="142"/>
                    <a:pt x="41" y="183"/>
                    <a:pt x="92" y="183"/>
                  </a:cubicBezTo>
                  <a:cubicBezTo>
                    <a:pt x="102" y="183"/>
                    <a:pt x="112" y="181"/>
                    <a:pt x="121" y="178"/>
                  </a:cubicBezTo>
                  <a:cubicBezTo>
                    <a:pt x="142" y="199"/>
                    <a:pt x="142" y="199"/>
                    <a:pt x="142" y="199"/>
                  </a:cubicBezTo>
                  <a:cubicBezTo>
                    <a:pt x="186" y="199"/>
                    <a:pt x="186" y="199"/>
                    <a:pt x="186" y="199"/>
                  </a:cubicBezTo>
                  <a:cubicBezTo>
                    <a:pt x="186" y="244"/>
                    <a:pt x="186" y="244"/>
                    <a:pt x="186" y="244"/>
                  </a:cubicBezTo>
                  <a:cubicBezTo>
                    <a:pt x="186" y="244"/>
                    <a:pt x="186" y="244"/>
                    <a:pt x="186" y="244"/>
                  </a:cubicBezTo>
                  <a:cubicBezTo>
                    <a:pt x="230" y="244"/>
                    <a:pt x="230" y="244"/>
                    <a:pt x="230" y="244"/>
                  </a:cubicBezTo>
                  <a:cubicBezTo>
                    <a:pt x="230" y="288"/>
                    <a:pt x="230" y="288"/>
                    <a:pt x="230" y="288"/>
                  </a:cubicBezTo>
                  <a:cubicBezTo>
                    <a:pt x="230" y="288"/>
                    <a:pt x="230" y="288"/>
                    <a:pt x="230" y="288"/>
                  </a:cubicBezTo>
                  <a:cubicBezTo>
                    <a:pt x="288" y="288"/>
                    <a:pt x="288" y="288"/>
                    <a:pt x="288" y="288"/>
                  </a:cubicBezTo>
                  <a:cubicBezTo>
                    <a:pt x="288" y="288"/>
                    <a:pt x="288" y="288"/>
                    <a:pt x="288" y="288"/>
                  </a:cubicBezTo>
                  <a:cubicBezTo>
                    <a:pt x="288" y="288"/>
                    <a:pt x="288" y="288"/>
                    <a:pt x="288" y="288"/>
                  </a:cubicBezTo>
                  <a:cubicBezTo>
                    <a:pt x="288" y="230"/>
                    <a:pt x="288" y="230"/>
                    <a:pt x="288" y="230"/>
                  </a:cubicBezTo>
                  <a:lnTo>
                    <a:pt x="179" y="120"/>
                  </a:lnTo>
                  <a:close/>
                  <a:moveTo>
                    <a:pt x="73" y="103"/>
                  </a:moveTo>
                  <a:cubicBezTo>
                    <a:pt x="56" y="103"/>
                    <a:pt x="42" y="89"/>
                    <a:pt x="42" y="72"/>
                  </a:cubicBezTo>
                  <a:cubicBezTo>
                    <a:pt x="42" y="55"/>
                    <a:pt x="56" y="41"/>
                    <a:pt x="73" y="41"/>
                  </a:cubicBezTo>
                  <a:cubicBezTo>
                    <a:pt x="90" y="41"/>
                    <a:pt x="104" y="55"/>
                    <a:pt x="104" y="72"/>
                  </a:cubicBezTo>
                  <a:cubicBezTo>
                    <a:pt x="104" y="89"/>
                    <a:pt x="90" y="103"/>
                    <a:pt x="73" y="10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TextBox 13">
              <a:extLst>
                <a:ext uri="{FF2B5EF4-FFF2-40B4-BE49-F238E27FC236}">
                  <a16:creationId xmlns:a16="http://schemas.microsoft.com/office/drawing/2014/main" id="{D3444C92-0555-4BD7-9B5A-D03C298780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04963" y="4670425"/>
              <a:ext cx="1290637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16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TITLE</a:t>
              </a:r>
            </a:p>
          </p:txBody>
        </p:sp>
        <p:sp>
          <p:nvSpPr>
            <p:cNvPr id="27" name="TextBox 13">
              <a:extLst>
                <a:ext uri="{FF2B5EF4-FFF2-40B4-BE49-F238E27FC236}">
                  <a16:creationId xmlns:a16="http://schemas.microsoft.com/office/drawing/2014/main" id="{ED152A8B-8EB7-42EE-BF48-48DFBD7BA2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08138" y="4956175"/>
              <a:ext cx="145256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120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your words here</a:t>
              </a:r>
            </a:p>
          </p:txBody>
        </p:sp>
        <p:sp>
          <p:nvSpPr>
            <p:cNvPr id="28" name="TextBox 13">
              <a:extLst>
                <a:ext uri="{FF2B5EF4-FFF2-40B4-BE49-F238E27FC236}">
                  <a16:creationId xmlns:a16="http://schemas.microsoft.com/office/drawing/2014/main" id="{5387CB3E-6C28-469E-9B66-787C21434B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44963" y="4670425"/>
              <a:ext cx="1290637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1600" b="1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TITLE</a:t>
              </a:r>
            </a:p>
          </p:txBody>
        </p:sp>
        <p:sp>
          <p:nvSpPr>
            <p:cNvPr id="29" name="TextBox 13">
              <a:extLst>
                <a:ext uri="{FF2B5EF4-FFF2-40B4-BE49-F238E27FC236}">
                  <a16:creationId xmlns:a16="http://schemas.microsoft.com/office/drawing/2014/main" id="{B7D2B697-513D-4BBF-98A2-A777F05D09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48138" y="4956175"/>
              <a:ext cx="145256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120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your words here</a:t>
              </a:r>
            </a:p>
          </p:txBody>
        </p:sp>
        <p:sp>
          <p:nvSpPr>
            <p:cNvPr id="30" name="TextBox 13">
              <a:extLst>
                <a:ext uri="{FF2B5EF4-FFF2-40B4-BE49-F238E27FC236}">
                  <a16:creationId xmlns:a16="http://schemas.microsoft.com/office/drawing/2014/main" id="{EC194CC1-9773-4730-9ABE-134E1878DA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84963" y="4670425"/>
              <a:ext cx="1290637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1600" b="1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TITLE</a:t>
              </a:r>
            </a:p>
          </p:txBody>
        </p:sp>
        <p:sp>
          <p:nvSpPr>
            <p:cNvPr id="31" name="TextBox 13">
              <a:extLst>
                <a:ext uri="{FF2B5EF4-FFF2-40B4-BE49-F238E27FC236}">
                  <a16:creationId xmlns:a16="http://schemas.microsoft.com/office/drawing/2014/main" id="{B1FCC801-CFC0-4100-9816-7901A92244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88138" y="4956175"/>
              <a:ext cx="145256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120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your words here</a:t>
              </a:r>
            </a:p>
          </p:txBody>
        </p:sp>
        <p:sp>
          <p:nvSpPr>
            <p:cNvPr id="32" name="TextBox 13">
              <a:extLst>
                <a:ext uri="{FF2B5EF4-FFF2-40B4-BE49-F238E27FC236}">
                  <a16:creationId xmlns:a16="http://schemas.microsoft.com/office/drawing/2014/main" id="{73018546-0E24-4526-9F12-C35CC9AE9D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220200" y="4670425"/>
              <a:ext cx="1290638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1600" b="1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TITLE</a:t>
              </a:r>
            </a:p>
          </p:txBody>
        </p:sp>
        <p:sp>
          <p:nvSpPr>
            <p:cNvPr id="33" name="TextBox 13">
              <a:extLst>
                <a:ext uri="{FF2B5EF4-FFF2-40B4-BE49-F238E27FC236}">
                  <a16:creationId xmlns:a16="http://schemas.microsoft.com/office/drawing/2014/main" id="{3116D53A-6D8A-4E69-B2B7-D788ACB093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224963" y="4956175"/>
              <a:ext cx="145097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120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your words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42087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07BE04DB-F36D-464E-9F9A-F98BD32E22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413" cy="6857107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A99CD6DA-1B32-47EA-B8B9-CD6C179D3055}"/>
              </a:ext>
            </a:extLst>
          </p:cNvPr>
          <p:cNvSpPr/>
          <p:nvPr/>
        </p:nvSpPr>
        <p:spPr>
          <a:xfrm>
            <a:off x="3114693" y="2404250"/>
            <a:ext cx="1278846" cy="2048606"/>
          </a:xfrm>
          <a:prstGeom prst="rect">
            <a:avLst/>
          </a:prstGeom>
          <a:solidFill>
            <a:srgbClr val="008687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kumimoji="1"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kumimoji="1" lang="en-US" altLang="zh-CN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E23C76AE-8A02-4E84-88C2-9DBD5F07F02B}"/>
              </a:ext>
            </a:extLst>
          </p:cNvPr>
          <p:cNvSpPr/>
          <p:nvPr/>
        </p:nvSpPr>
        <p:spPr>
          <a:xfrm>
            <a:off x="4901063" y="2779587"/>
            <a:ext cx="3865562" cy="738664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algn="ctr" eaLnBrk="1" hangingPunct="1">
              <a:defRPr/>
            </a:pPr>
            <a:r>
              <a:rPr lang="zh-CN" altLang="en-US" sz="4800" noProof="1">
                <a:solidFill>
                  <a:srgbClr val="DE519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加入标题描述</a:t>
            </a:r>
          </a:p>
        </p:txBody>
      </p:sp>
      <p:sp>
        <p:nvSpPr>
          <p:cNvPr id="10" name="TextBox 11">
            <a:extLst>
              <a:ext uri="{FF2B5EF4-FFF2-40B4-BE49-F238E27FC236}">
                <a16:creationId xmlns:a16="http://schemas.microsoft.com/office/drawing/2014/main" id="{2917F101-E091-45B0-B17F-64B154F1F9A2}"/>
              </a:ext>
            </a:extLst>
          </p:cNvPr>
          <p:cNvSpPr txBox="1"/>
          <p:nvPr/>
        </p:nvSpPr>
        <p:spPr>
          <a:xfrm>
            <a:off x="4942789" y="3537503"/>
            <a:ext cx="3743332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  <a:defRPr/>
            </a:pPr>
            <a:r>
              <a:rPr lang="zh-CN" altLang="en-US" sz="1200" noProof="1">
                <a:solidFill>
                  <a:schemeClr val="bg1">
                    <a:lumMod val="50000"/>
                  </a:schemeClr>
                </a:solidFill>
                <a:latin typeface="方正细谭黑简体" panose="02000000000000000000" pitchFamily="2" charset="-122"/>
                <a:ea typeface="方正细谭黑简体" panose="02000000000000000000" pitchFamily="2" charset="-122"/>
                <a:cs typeface="+mn-ea"/>
                <a:sym typeface="Arial" panose="020B0604020202020204" pitchFamily="34" charset="0"/>
              </a:rPr>
              <a:t>添加相关标题文字添加相关标题文字相关标题文字</a:t>
            </a:r>
            <a:endParaRPr lang="en-US" altLang="zh-CN" sz="1200" noProof="1">
              <a:solidFill>
                <a:schemeClr val="bg1">
                  <a:lumMod val="50000"/>
                </a:schemeClr>
              </a:solidFill>
              <a:latin typeface="方正细谭黑简体" panose="02000000000000000000" pitchFamily="2" charset="-122"/>
              <a:ea typeface="方正细谭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id="{DFC6A7CC-D206-49D9-9C09-9ADFCB90B472}"/>
              </a:ext>
            </a:extLst>
          </p:cNvPr>
          <p:cNvSpPr txBox="1"/>
          <p:nvPr/>
        </p:nvSpPr>
        <p:spPr>
          <a:xfrm>
            <a:off x="4942789" y="3853188"/>
            <a:ext cx="3743332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  <a:defRPr/>
            </a:pPr>
            <a:r>
              <a:rPr lang="zh-CN" altLang="en-US" sz="1200" noProof="1">
                <a:solidFill>
                  <a:schemeClr val="bg1">
                    <a:lumMod val="50000"/>
                  </a:schemeClr>
                </a:solidFill>
                <a:latin typeface="方正细谭黑简体" panose="02000000000000000000" pitchFamily="2" charset="-122"/>
                <a:ea typeface="方正细谭黑简体" panose="02000000000000000000" pitchFamily="2" charset="-122"/>
                <a:cs typeface="+mn-ea"/>
                <a:sym typeface="Arial" panose="020B0604020202020204" pitchFamily="34" charset="0"/>
              </a:rPr>
              <a:t>添加相关标题文字添加相关标题文字相关标题文字</a:t>
            </a:r>
            <a:endParaRPr lang="en-US" altLang="zh-CN" sz="1200" noProof="1">
              <a:solidFill>
                <a:schemeClr val="bg1">
                  <a:lumMod val="50000"/>
                </a:schemeClr>
              </a:solidFill>
              <a:latin typeface="方正细谭黑简体" panose="02000000000000000000" pitchFamily="2" charset="-122"/>
              <a:ea typeface="方正细谭黑简体" panose="02000000000000000000" pitchFamily="2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0003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TRACKING_SLIDES" val="1"/>
  <p:tag name="GENSWF_OUTPUT_FILE_NAME" val="3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Office Theme">
  <a:themeElements>
    <a:clrScheme name="炫彩扁平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FFBF53"/>
      </a:accent1>
      <a:accent2>
        <a:srgbClr val="F17475"/>
      </a:accent2>
      <a:accent3>
        <a:srgbClr val="01B3C5"/>
      </a:accent3>
      <a:accent4>
        <a:srgbClr val="77448C"/>
      </a:accent4>
      <a:accent5>
        <a:srgbClr val="00AF92"/>
      </a:accent5>
      <a:accent6>
        <a:srgbClr val="C65885"/>
      </a:accent6>
      <a:hlink>
        <a:srgbClr val="FCC79F"/>
      </a:hlink>
      <a:folHlink>
        <a:srgbClr val="869FB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6578</TotalTime>
  <Words>2320</Words>
  <Application>Microsoft Office PowerPoint</Application>
  <PresentationFormat>自定义</PresentationFormat>
  <Paragraphs>331</Paragraphs>
  <Slides>25</Slides>
  <Notes>25</Notes>
  <HiddenSlides>0</HiddenSlides>
  <MMClips>1</MMClips>
  <ScaleCrop>false</ScaleCrop>
  <HeadingPairs>
    <vt:vector size="6" baseType="variant">
      <vt:variant>
        <vt:lpstr>已用的字体</vt:lpstr>
      </vt:variant>
      <vt:variant>
        <vt:i4>26</vt:i4>
      </vt:variant>
      <vt:variant>
        <vt:lpstr>主题</vt:lpstr>
      </vt:variant>
      <vt:variant>
        <vt:i4>10</vt:i4>
      </vt:variant>
      <vt:variant>
        <vt:lpstr>幻灯片标题</vt:lpstr>
      </vt:variant>
      <vt:variant>
        <vt:i4>25</vt:i4>
      </vt:variant>
    </vt:vector>
  </HeadingPairs>
  <TitlesOfParts>
    <vt:vector size="61" baseType="lpstr">
      <vt:lpstr>ArialUnicodeMS</vt:lpstr>
      <vt:lpstr>Dotum</vt:lpstr>
      <vt:lpstr>FontAwesome</vt:lpstr>
      <vt:lpstr>Impact MT Std</vt:lpstr>
      <vt:lpstr>ITC Avant Garde Std Bk</vt:lpstr>
      <vt:lpstr>LiHei Pro</vt:lpstr>
      <vt:lpstr>Open Sans Extrabold</vt:lpstr>
      <vt:lpstr>Signika</vt:lpstr>
      <vt:lpstr>等线</vt:lpstr>
      <vt:lpstr>等线 Light</vt:lpstr>
      <vt:lpstr>方正细谭黑简体</vt:lpstr>
      <vt:lpstr>方正姚体</vt:lpstr>
      <vt:lpstr>迷你简汉真广标</vt:lpstr>
      <vt:lpstr>宋体</vt:lpstr>
      <vt:lpstr>微软雅黑</vt:lpstr>
      <vt:lpstr>幼圆</vt:lpstr>
      <vt:lpstr>Agency FB</vt:lpstr>
      <vt:lpstr>Arial</vt:lpstr>
      <vt:lpstr>Calibri</vt:lpstr>
      <vt:lpstr>Helvetica</vt:lpstr>
      <vt:lpstr>Impact</vt:lpstr>
      <vt:lpstr>Open Sans</vt:lpstr>
      <vt:lpstr>Raleway</vt:lpstr>
      <vt:lpstr>Roboto Condensed</vt:lpstr>
      <vt:lpstr>Segoe UI Semilight</vt:lpstr>
      <vt:lpstr>Times New Roman</vt:lpstr>
      <vt:lpstr>Office 主题​​</vt:lpstr>
      <vt:lpstr>1_Office Theme</vt:lpstr>
      <vt:lpstr>2_Office Theme</vt:lpstr>
      <vt:lpstr>3_Office Theme</vt:lpstr>
      <vt:lpstr>4_Office Theme</vt:lpstr>
      <vt:lpstr>5_Office Theme</vt:lpstr>
      <vt:lpstr>6_Office Theme</vt:lpstr>
      <vt:lpstr>7_Office Theme</vt:lpstr>
      <vt:lpstr>8_Office Theme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Windows 用户</cp:lastModifiedBy>
  <cp:revision>1</cp:revision>
  <dcterms:created xsi:type="dcterms:W3CDTF">2015-12-01T09:06:39Z</dcterms:created>
  <dcterms:modified xsi:type="dcterms:W3CDTF">2019-04-16T05:38:58Z</dcterms:modified>
</cp:coreProperties>
</file>