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0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1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2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5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6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7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20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1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2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23.xml" ContentType="application/vnd.openxmlformats-officedocument.presentationml.notesSlide+xml"/>
  <Override PartName="/ppt/tags/tag87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64" r:id="rId10"/>
    <p:sldId id="272" r:id="rId11"/>
    <p:sldId id="273" r:id="rId12"/>
    <p:sldId id="274" r:id="rId13"/>
    <p:sldId id="275" r:id="rId14"/>
    <p:sldId id="265" r:id="rId15"/>
    <p:sldId id="276" r:id="rId16"/>
    <p:sldId id="277" r:id="rId17"/>
    <p:sldId id="278" r:id="rId18"/>
    <p:sldId id="279" r:id="rId19"/>
    <p:sldId id="266" r:id="rId20"/>
    <p:sldId id="280" r:id="rId21"/>
    <p:sldId id="283" r:id="rId22"/>
    <p:sldId id="286" r:id="rId23"/>
    <p:sldId id="290" r:id="rId24"/>
    <p:sldId id="291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52756F"/>
    <a:srgbClr val="61847E"/>
    <a:srgbClr val="F3F3F3"/>
    <a:srgbClr val="F7FCFE"/>
    <a:srgbClr val="FFFFFC"/>
    <a:srgbClr val="FFFFFF"/>
    <a:srgbClr val="E6E6E6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18" autoAdjust="0"/>
  </p:normalViewPr>
  <p:slideViewPr>
    <p:cSldViewPr snapToGrid="0" showGuides="1">
      <p:cViewPr varScale="1">
        <p:scale>
          <a:sx n="116" d="100"/>
          <a:sy n="116" d="100"/>
        </p:scale>
        <p:origin x="276" y="84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8447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6634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023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2833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8014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899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345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0083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6992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639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7820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2666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543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9397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534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067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99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35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718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843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849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087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08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bg>
      <p:bgPr>
        <a:solidFill>
          <a:srgbClr val="6184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BB9119A-1CE6-4BBE-826B-14BED3866D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4"/>
          <a:stretch/>
        </p:blipFill>
        <p:spPr>
          <a:xfrm rot="5400000" flipV="1">
            <a:off x="3625849" y="-3647537"/>
            <a:ext cx="4940300" cy="12235377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66F1C90-B2BE-4903-A248-F6BFB7BFD801}"/>
              </a:ext>
            </a:extLst>
          </p:cNvPr>
          <p:cNvSpPr/>
          <p:nvPr userDrawn="1"/>
        </p:nvSpPr>
        <p:spPr>
          <a:xfrm>
            <a:off x="781050" y="1809750"/>
            <a:ext cx="10553700" cy="4114800"/>
          </a:xfrm>
          <a:prstGeom prst="roundRect">
            <a:avLst/>
          </a:prstGeom>
          <a:solidFill>
            <a:srgbClr val="FEFEFE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EBEB5FC-7F89-43CF-B66E-E1B15809E9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5" r="-2068" b="83757"/>
          <a:stretch/>
        </p:blipFill>
        <p:spPr>
          <a:xfrm>
            <a:off x="1294769" y="1803398"/>
            <a:ext cx="5867399" cy="1283498"/>
          </a:xfrm>
          <a:custGeom>
            <a:avLst/>
            <a:gdLst>
              <a:gd name="connsiteX0" fmla="*/ 0 w 5867399"/>
              <a:gd name="connsiteY0" fmla="*/ 0 h 1283498"/>
              <a:gd name="connsiteX1" fmla="*/ 4496431 w 5867399"/>
              <a:gd name="connsiteY1" fmla="*/ 0 h 1283498"/>
              <a:gd name="connsiteX2" fmla="*/ 4496431 w 5867399"/>
              <a:gd name="connsiteY2" fmla="*/ 1118400 h 1283498"/>
              <a:gd name="connsiteX3" fmla="*/ 5867399 w 5867399"/>
              <a:gd name="connsiteY3" fmla="*/ 1118400 h 1283498"/>
              <a:gd name="connsiteX4" fmla="*/ 5867399 w 5867399"/>
              <a:gd name="connsiteY4" fmla="*/ 1283498 h 1283498"/>
              <a:gd name="connsiteX5" fmla="*/ 1380297 w 5867399"/>
              <a:gd name="connsiteY5" fmla="*/ 1283498 h 1283498"/>
              <a:gd name="connsiteX6" fmla="*/ 1380297 w 5867399"/>
              <a:gd name="connsiteY6" fmla="*/ 990998 h 1283498"/>
              <a:gd name="connsiteX7" fmla="*/ 0 w 5867399"/>
              <a:gd name="connsiteY7" fmla="*/ 990998 h 1283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67399" h="1283498">
                <a:moveTo>
                  <a:pt x="0" y="0"/>
                </a:moveTo>
                <a:lnTo>
                  <a:pt x="4496431" y="0"/>
                </a:lnTo>
                <a:lnTo>
                  <a:pt x="4496431" y="1118400"/>
                </a:lnTo>
                <a:lnTo>
                  <a:pt x="5867399" y="1118400"/>
                </a:lnTo>
                <a:lnTo>
                  <a:pt x="5867399" y="1283498"/>
                </a:lnTo>
                <a:lnTo>
                  <a:pt x="1380297" y="1283498"/>
                </a:lnTo>
                <a:lnTo>
                  <a:pt x="1380297" y="990998"/>
                </a:lnTo>
                <a:lnTo>
                  <a:pt x="0" y="990998"/>
                </a:lnTo>
                <a:close/>
              </a:path>
            </a:pathLst>
          </a:cu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83409F0-C5F2-4CB8-88F3-C165898436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244" y="3067846"/>
            <a:ext cx="3891756" cy="389175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0A61EA5-E039-4F86-842C-E2E8974E09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8" r="76871" b="24722"/>
          <a:stretch/>
        </p:blipFill>
        <p:spPr>
          <a:xfrm>
            <a:off x="781051" y="1439224"/>
            <a:ext cx="1329598" cy="494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bg>
      <p:bgPr>
        <a:solidFill>
          <a:srgbClr val="6184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679A047-901C-400F-AC9B-892C56A12F55}"/>
              </a:ext>
            </a:extLst>
          </p:cNvPr>
          <p:cNvSpPr/>
          <p:nvPr userDrawn="1"/>
        </p:nvSpPr>
        <p:spPr>
          <a:xfrm>
            <a:off x="228600" y="196850"/>
            <a:ext cx="11734800" cy="64643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1E0BBB6-9E74-43F5-83F3-AF77A38B39AC}"/>
              </a:ext>
            </a:extLst>
          </p:cNvPr>
          <p:cNvSpPr/>
          <p:nvPr userDrawn="1"/>
        </p:nvSpPr>
        <p:spPr>
          <a:xfrm>
            <a:off x="4325481" y="353454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文章背景知识</a:t>
            </a:r>
          </a:p>
        </p:txBody>
      </p:sp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bg>
      <p:bgPr>
        <a:solidFill>
          <a:srgbClr val="5275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9CCAA33-C72C-45E9-A1CC-E1CE45148E95}"/>
              </a:ext>
            </a:extLst>
          </p:cNvPr>
          <p:cNvSpPr/>
          <p:nvPr userDrawn="1"/>
        </p:nvSpPr>
        <p:spPr>
          <a:xfrm>
            <a:off x="228600" y="196850"/>
            <a:ext cx="11734800" cy="64643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561E6D6-D10C-4D50-A3F7-0DEBF8125DFA}"/>
              </a:ext>
            </a:extLst>
          </p:cNvPr>
          <p:cNvSpPr/>
          <p:nvPr userDrawn="1"/>
        </p:nvSpPr>
        <p:spPr>
          <a:xfrm>
            <a:off x="4439781" y="315354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认字识词朗诵</a:t>
            </a:r>
          </a:p>
        </p:txBody>
      </p:sp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bg>
      <p:bgPr>
        <a:solidFill>
          <a:srgbClr val="6184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A96FFE9-950D-4132-9FA8-6F57F3DA6A2E}"/>
              </a:ext>
            </a:extLst>
          </p:cNvPr>
          <p:cNvSpPr/>
          <p:nvPr userDrawn="1"/>
        </p:nvSpPr>
        <p:spPr>
          <a:xfrm>
            <a:off x="228600" y="196850"/>
            <a:ext cx="11734800" cy="64643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822B02C-1319-4897-B0D2-B34487D691F5}"/>
              </a:ext>
            </a:extLst>
          </p:cNvPr>
          <p:cNvSpPr/>
          <p:nvPr userDrawn="1"/>
        </p:nvSpPr>
        <p:spPr>
          <a:xfrm>
            <a:off x="4985881" y="288298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bg>
      <p:bgPr>
        <a:solidFill>
          <a:srgbClr val="5275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AA48AD1-32DF-4883-8D2A-B573AF4FD425}"/>
              </a:ext>
            </a:extLst>
          </p:cNvPr>
          <p:cNvSpPr/>
          <p:nvPr userDrawn="1"/>
        </p:nvSpPr>
        <p:spPr>
          <a:xfrm>
            <a:off x="228600" y="196850"/>
            <a:ext cx="11734800" cy="6464300"/>
          </a:xfrm>
          <a:prstGeom prst="rect">
            <a:avLst/>
          </a:prstGeom>
          <a:solidFill>
            <a:srgbClr val="FEFEFE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0CF9312-82C3-4BA0-ADD9-BA2D54A90748}"/>
              </a:ext>
            </a:extLst>
          </p:cNvPr>
          <p:cNvSpPr/>
          <p:nvPr userDrawn="1"/>
        </p:nvSpPr>
        <p:spPr>
          <a:xfrm>
            <a:off x="3742248" y="287953"/>
            <a:ext cx="566941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拓展训练</a:t>
            </a:r>
            <a:r>
              <a:rPr lang="en-US" altLang="zh-CN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分组练习</a:t>
            </a:r>
          </a:p>
        </p:txBody>
      </p:sp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  <p:sldLayoutId id="2147483678" r:id="rId8"/>
  </p:sldLayoutIdLst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media1.mp3"/><Relationship Id="rId7" Type="http://schemas.openxmlformats.org/officeDocument/2006/relationships/image" Target="../media/image4.png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openxmlformats.org/officeDocument/2006/relationships/image" Target="../media/image1.jp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10" Type="http://schemas.openxmlformats.org/officeDocument/2006/relationships/notesSlide" Target="../notesSlides/notesSlide11.xml"/><Relationship Id="rId4" Type="http://schemas.openxmlformats.org/officeDocument/2006/relationships/tags" Target="../tags/tag32.xml"/><Relationship Id="rId9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4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43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10" Type="http://schemas.openxmlformats.org/officeDocument/2006/relationships/notesSlide" Target="../notesSlides/notesSlide15.xml"/><Relationship Id="rId4" Type="http://schemas.openxmlformats.org/officeDocument/2006/relationships/tags" Target="../tags/tag50.xml"/><Relationship Id="rId9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5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66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78.xml"/><Relationship Id="rId4" Type="http://schemas.openxmlformats.org/officeDocument/2006/relationships/tags" Target="../tags/tag7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7.xml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40AA18F-4869-4772-81BA-1BAEF7D88E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4" r="24739"/>
          <a:stretch/>
        </p:blipFill>
        <p:spPr>
          <a:xfrm rot="16200000">
            <a:off x="4613811" y="-4657190"/>
            <a:ext cx="2921000" cy="1223537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3DB5382-7050-4888-B395-194577367EB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77" r="58459"/>
          <a:stretch/>
        </p:blipFill>
        <p:spPr>
          <a:xfrm>
            <a:off x="0" y="2686050"/>
            <a:ext cx="2737322" cy="4171950"/>
          </a:xfrm>
          <a:prstGeom prst="rect">
            <a:avLst/>
          </a:prstGeom>
        </p:spPr>
      </p:pic>
      <p:sp>
        <p:nvSpPr>
          <p:cNvPr id="5" name="PA_文本框 6">
            <a:extLst>
              <a:ext uri="{FF2B5EF4-FFF2-40B4-BE49-F238E27FC236}">
                <a16:creationId xmlns:a16="http://schemas.microsoft.com/office/drawing/2014/main" xmlns="" id="{B54A482A-FA39-4476-96EB-FD2926976C2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780700" y="2920999"/>
            <a:ext cx="8302273" cy="121283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solidFill>
                  <a:srgbClr val="231815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</a:rPr>
              <a:t>多媒体公开课课件</a:t>
            </a:r>
            <a:r>
              <a:rPr lang="en-US" altLang="zh-CN" sz="6600" dirty="0">
                <a:solidFill>
                  <a:srgbClr val="231815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</a:rPr>
              <a:t>PPT</a:t>
            </a:r>
            <a:endParaRPr lang="zh-CN" altLang="en-US" sz="6600" dirty="0">
              <a:solidFill>
                <a:srgbClr val="231815"/>
              </a:solidFill>
              <a:latin typeface="方正有猫在_GBK" panose="02000000000000000000" pitchFamily="2" charset="-122"/>
              <a:ea typeface="方正有猫在_GBK" panose="02000000000000000000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7EF7959-7DA4-4EEB-8C05-4DB5CCE16D7D}"/>
              </a:ext>
            </a:extLst>
          </p:cNvPr>
          <p:cNvSpPr/>
          <p:nvPr/>
        </p:nvSpPr>
        <p:spPr>
          <a:xfrm>
            <a:off x="2780700" y="4087491"/>
            <a:ext cx="84926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0DAEFED-64E3-4ED1-9C70-A1C7CE72B764}"/>
              </a:ext>
            </a:extLst>
          </p:cNvPr>
          <p:cNvSpPr txBox="1"/>
          <p:nvPr/>
        </p:nvSpPr>
        <p:spPr>
          <a:xfrm>
            <a:off x="4985416" y="4804475"/>
            <a:ext cx="408317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52756F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汇报人</a:t>
            </a:r>
            <a:r>
              <a:rPr lang="zh-CN" altLang="en-US" sz="2000" dirty="0" smtClean="0">
                <a:solidFill>
                  <a:srgbClr val="52756F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：</a:t>
            </a:r>
            <a:r>
              <a:rPr lang="zh-CN" altLang="en-US" sz="2000" dirty="0">
                <a:solidFill>
                  <a:srgbClr val="52756F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子沐</a:t>
            </a:r>
            <a:r>
              <a:rPr lang="zh-CN" altLang="en-US" sz="2000" dirty="0" smtClean="0">
                <a:solidFill>
                  <a:srgbClr val="52756F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   </a:t>
            </a:r>
            <a:r>
              <a:rPr lang="zh-CN" altLang="en-US" sz="2000" dirty="0" smtClean="0">
                <a:solidFill>
                  <a:srgbClr val="52756F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时间：</a:t>
            </a:r>
            <a:r>
              <a:rPr lang="en-US" altLang="zh-CN" sz="2000" dirty="0" smtClean="0">
                <a:solidFill>
                  <a:srgbClr val="52756F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XX</a:t>
            </a:r>
            <a:r>
              <a:rPr lang="zh-CN" altLang="en-US" sz="2000" dirty="0" smtClean="0">
                <a:solidFill>
                  <a:srgbClr val="52756F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年</a:t>
            </a:r>
            <a:r>
              <a:rPr lang="en-US" altLang="zh-CN" sz="2000" dirty="0" smtClean="0">
                <a:solidFill>
                  <a:srgbClr val="52756F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XX</a:t>
            </a:r>
            <a:r>
              <a:rPr lang="zh-CN" altLang="en-US" sz="2000" dirty="0" smtClean="0">
                <a:solidFill>
                  <a:srgbClr val="52756F"/>
                </a:solidFill>
                <a:latin typeface="汉仪乐喵体简" panose="00020600040101010101" pitchFamily="18" charset="-122"/>
                <a:ea typeface="汉仪乐喵体简" panose="00020600040101010101" pitchFamily="18" charset="-122"/>
              </a:rPr>
              <a:t>月</a:t>
            </a:r>
            <a:endParaRPr lang="zh-CN" altLang="en-US" sz="2000" dirty="0">
              <a:solidFill>
                <a:srgbClr val="52756F"/>
              </a:solidFill>
              <a:latin typeface="汉仪乐喵体简" panose="00020600040101010101" pitchFamily="18" charset="-122"/>
              <a:ea typeface="汉仪乐喵体简" panose="00020600040101010101" pitchFamily="18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2EF3E0E-97C7-4CCD-884E-F5EA42877A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188" y="4770055"/>
            <a:ext cx="1888824" cy="2635994"/>
          </a:xfrm>
          <a:prstGeom prst="rect">
            <a:avLst/>
          </a:prstGeom>
        </p:spPr>
      </p:pic>
      <p:pic>
        <p:nvPicPr>
          <p:cNvPr id="10" name="29de7b116304ab37e386df411064ddb56ff10733607e6d546b8fd86b1cad96fb38c6834f">
            <a:hlinkClick r:id="" action="ppaction://media"/>
            <a:extLst>
              <a:ext uri="{FF2B5EF4-FFF2-40B4-BE49-F238E27FC236}">
                <a16:creationId xmlns:a16="http://schemas.microsoft.com/office/drawing/2014/main" xmlns="" id="{E61CABEF-3B90-4CCF-9F9A-5F0F1FBB3F2B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530475" y="-11271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xmlns="" id="{2BADCF87-7D98-4392-9A03-0398D70FBB3B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 rot="19851248">
            <a:off x="3389609" y="1952835"/>
            <a:ext cx="5018992" cy="2458888"/>
            <a:chOff x="184956" y="633381"/>
            <a:chExt cx="10037976" cy="4917773"/>
          </a:xfrm>
        </p:grpSpPr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1B937F38-2701-44CC-A662-C04E2A309E22}"/>
                </a:ext>
              </a:extLst>
            </p:cNvPr>
            <p:cNvSpPr/>
            <p:nvPr/>
          </p:nvSpPr>
          <p:spPr>
            <a:xfrm rot="850562">
              <a:off x="3821526" y="1325181"/>
              <a:ext cx="589705" cy="15931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20594" y="0"/>
                  </a:moveTo>
                  <a:cubicBezTo>
                    <a:pt x="20746" y="569"/>
                    <a:pt x="20620" y="5268"/>
                    <a:pt x="20457" y="9823"/>
                  </a:cubicBezTo>
                  <a:cubicBezTo>
                    <a:pt x="20293" y="14379"/>
                    <a:pt x="20091" y="18793"/>
                    <a:pt x="20091" y="18793"/>
                  </a:cubicBezTo>
                  <a:lnTo>
                    <a:pt x="21600" y="19744"/>
                  </a:lnTo>
                  <a:cubicBezTo>
                    <a:pt x="21600" y="19744"/>
                    <a:pt x="21538" y="15261"/>
                    <a:pt x="21430" y="10602"/>
                  </a:cubicBezTo>
                  <a:cubicBezTo>
                    <a:pt x="21322" y="5942"/>
                    <a:pt x="21169" y="1106"/>
                    <a:pt x="20985" y="400"/>
                  </a:cubicBezTo>
                  <a:cubicBezTo>
                    <a:pt x="20960" y="314"/>
                    <a:pt x="20912" y="236"/>
                    <a:pt x="20845" y="169"/>
                  </a:cubicBezTo>
                  <a:cubicBezTo>
                    <a:pt x="20778" y="101"/>
                    <a:pt x="20693" y="44"/>
                    <a:pt x="20594" y="0"/>
                  </a:cubicBezTo>
                  <a:close/>
                  <a:moveTo>
                    <a:pt x="18434" y="7"/>
                  </a:moveTo>
                  <a:cubicBezTo>
                    <a:pt x="16374" y="105"/>
                    <a:pt x="12490" y="1677"/>
                    <a:pt x="11338" y="3584"/>
                  </a:cubicBezTo>
                  <a:cubicBezTo>
                    <a:pt x="9947" y="5886"/>
                    <a:pt x="182" y="21390"/>
                    <a:pt x="0" y="21593"/>
                  </a:cubicBezTo>
                  <a:lnTo>
                    <a:pt x="1602" y="21235"/>
                  </a:lnTo>
                  <a:cubicBezTo>
                    <a:pt x="2983" y="18857"/>
                    <a:pt x="11365" y="5637"/>
                    <a:pt x="12772" y="3501"/>
                  </a:cubicBezTo>
                  <a:cubicBezTo>
                    <a:pt x="13906" y="1780"/>
                    <a:pt x="17061" y="375"/>
                    <a:pt x="19179" y="55"/>
                  </a:cubicBezTo>
                  <a:cubicBezTo>
                    <a:pt x="18976" y="6"/>
                    <a:pt x="18726" y="-7"/>
                    <a:pt x="18434" y="7"/>
                  </a:cubicBezTo>
                  <a:close/>
                </a:path>
              </a:pathLst>
            </a:custGeom>
            <a:solidFill>
              <a:srgbClr val="7D989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3BB7C7C7-A8DC-4030-91B9-95416C208379}"/>
                </a:ext>
              </a:extLst>
            </p:cNvPr>
            <p:cNvSpPr/>
            <p:nvPr/>
          </p:nvSpPr>
          <p:spPr>
            <a:xfrm rot="850562">
              <a:off x="4455410" y="3779712"/>
              <a:ext cx="389151" cy="174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8277" extrusionOk="0">
                  <a:moveTo>
                    <a:pt x="19806" y="4019"/>
                  </a:moveTo>
                  <a:cubicBezTo>
                    <a:pt x="19806" y="4019"/>
                    <a:pt x="5085" y="11022"/>
                    <a:pt x="13260" y="15502"/>
                  </a:cubicBezTo>
                  <a:cubicBezTo>
                    <a:pt x="21469" y="20162"/>
                    <a:pt x="13306" y="18026"/>
                    <a:pt x="9439" y="15796"/>
                  </a:cubicBezTo>
                  <a:cubicBezTo>
                    <a:pt x="5562" y="13456"/>
                    <a:pt x="-131" y="10545"/>
                    <a:pt x="2" y="8589"/>
                  </a:cubicBezTo>
                  <a:cubicBezTo>
                    <a:pt x="112" y="6701"/>
                    <a:pt x="11212" y="-1438"/>
                    <a:pt x="14933" y="222"/>
                  </a:cubicBezTo>
                  <a:cubicBezTo>
                    <a:pt x="18688" y="1836"/>
                    <a:pt x="19806" y="4019"/>
                    <a:pt x="19806" y="4019"/>
                  </a:cubicBezTo>
                  <a:close/>
                </a:path>
              </a:pathLst>
            </a:custGeom>
            <a:solidFill>
              <a:srgbClr val="E0E0E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45EEE866-E593-4196-9397-52E97714C816}"/>
                </a:ext>
              </a:extLst>
            </p:cNvPr>
            <p:cNvSpPr/>
            <p:nvPr/>
          </p:nvSpPr>
          <p:spPr>
            <a:xfrm rot="850562">
              <a:off x="4010121" y="3628497"/>
              <a:ext cx="1685647" cy="560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0611" extrusionOk="0">
                  <a:moveTo>
                    <a:pt x="4246" y="0"/>
                  </a:moveTo>
                  <a:cubicBezTo>
                    <a:pt x="4246" y="0"/>
                    <a:pt x="3603" y="1347"/>
                    <a:pt x="3480" y="1605"/>
                  </a:cubicBezTo>
                  <a:cubicBezTo>
                    <a:pt x="2830" y="2606"/>
                    <a:pt x="0" y="6968"/>
                    <a:pt x="0" y="6968"/>
                  </a:cubicBezTo>
                  <a:cubicBezTo>
                    <a:pt x="48" y="6989"/>
                    <a:pt x="91" y="7008"/>
                    <a:pt x="138" y="7029"/>
                  </a:cubicBezTo>
                  <a:cubicBezTo>
                    <a:pt x="102" y="7084"/>
                    <a:pt x="0" y="7243"/>
                    <a:pt x="0" y="7243"/>
                  </a:cubicBezTo>
                  <a:cubicBezTo>
                    <a:pt x="3939" y="8986"/>
                    <a:pt x="7018" y="11224"/>
                    <a:pt x="12179" y="14930"/>
                  </a:cubicBezTo>
                  <a:cubicBezTo>
                    <a:pt x="17288" y="18560"/>
                    <a:pt x="21291" y="21600"/>
                    <a:pt x="21464" y="20309"/>
                  </a:cubicBezTo>
                  <a:cubicBezTo>
                    <a:pt x="21432" y="20328"/>
                    <a:pt x="21321" y="20256"/>
                    <a:pt x="21278" y="20263"/>
                  </a:cubicBezTo>
                  <a:cubicBezTo>
                    <a:pt x="21374" y="20218"/>
                    <a:pt x="21433" y="20135"/>
                    <a:pt x="21453" y="20003"/>
                  </a:cubicBezTo>
                  <a:cubicBezTo>
                    <a:pt x="21493" y="20083"/>
                    <a:pt x="21568" y="20189"/>
                    <a:pt x="21592" y="20263"/>
                  </a:cubicBezTo>
                  <a:cubicBezTo>
                    <a:pt x="21596" y="20199"/>
                    <a:pt x="21589" y="20138"/>
                    <a:pt x="21586" y="20080"/>
                  </a:cubicBezTo>
                  <a:cubicBezTo>
                    <a:pt x="21587" y="20083"/>
                    <a:pt x="21591" y="20091"/>
                    <a:pt x="21592" y="20095"/>
                  </a:cubicBezTo>
                  <a:cubicBezTo>
                    <a:pt x="21600" y="19956"/>
                    <a:pt x="21592" y="19808"/>
                    <a:pt x="21576" y="19697"/>
                  </a:cubicBezTo>
                  <a:cubicBezTo>
                    <a:pt x="21566" y="19676"/>
                    <a:pt x="21523" y="19628"/>
                    <a:pt x="21512" y="19606"/>
                  </a:cubicBezTo>
                  <a:cubicBezTo>
                    <a:pt x="21479" y="19488"/>
                    <a:pt x="21425" y="19365"/>
                    <a:pt x="21368" y="19239"/>
                  </a:cubicBezTo>
                  <a:cubicBezTo>
                    <a:pt x="21190" y="18707"/>
                    <a:pt x="20463" y="17893"/>
                    <a:pt x="19666" y="17054"/>
                  </a:cubicBezTo>
                  <a:cubicBezTo>
                    <a:pt x="19046" y="16357"/>
                    <a:pt x="18524" y="15750"/>
                    <a:pt x="17479" y="14685"/>
                  </a:cubicBezTo>
                  <a:cubicBezTo>
                    <a:pt x="14156" y="11292"/>
                    <a:pt x="5766" y="2533"/>
                    <a:pt x="4246" y="489"/>
                  </a:cubicBezTo>
                  <a:lnTo>
                    <a:pt x="3985" y="1085"/>
                  </a:lnTo>
                  <a:cubicBezTo>
                    <a:pt x="3967" y="1061"/>
                    <a:pt x="3901" y="1001"/>
                    <a:pt x="3884" y="978"/>
                  </a:cubicBezTo>
                  <a:cubicBezTo>
                    <a:pt x="3884" y="978"/>
                    <a:pt x="3765" y="1164"/>
                    <a:pt x="3756" y="1177"/>
                  </a:cubicBezTo>
                  <a:lnTo>
                    <a:pt x="4246" y="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C59321F6-8356-4409-B643-3ED2DAD3CC94}"/>
                </a:ext>
              </a:extLst>
            </p:cNvPr>
            <p:cNvSpPr/>
            <p:nvPr/>
          </p:nvSpPr>
          <p:spPr>
            <a:xfrm rot="850562">
              <a:off x="5141114" y="3791790"/>
              <a:ext cx="5081818" cy="1759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34" y="0"/>
                  </a:moveTo>
                  <a:lnTo>
                    <a:pt x="3988" y="472"/>
                  </a:lnTo>
                  <a:cubicBezTo>
                    <a:pt x="3979" y="488"/>
                    <a:pt x="3950" y="537"/>
                    <a:pt x="3921" y="587"/>
                  </a:cubicBezTo>
                  <a:cubicBezTo>
                    <a:pt x="3892" y="638"/>
                    <a:pt x="3862" y="690"/>
                    <a:pt x="3849" y="712"/>
                  </a:cubicBezTo>
                  <a:cubicBezTo>
                    <a:pt x="3845" y="708"/>
                    <a:pt x="3839" y="701"/>
                    <a:pt x="3833" y="695"/>
                  </a:cubicBezTo>
                  <a:cubicBezTo>
                    <a:pt x="3826" y="688"/>
                    <a:pt x="3820" y="681"/>
                    <a:pt x="3817" y="677"/>
                  </a:cubicBezTo>
                  <a:cubicBezTo>
                    <a:pt x="3817" y="677"/>
                    <a:pt x="3805" y="708"/>
                    <a:pt x="3788" y="753"/>
                  </a:cubicBezTo>
                  <a:cubicBezTo>
                    <a:pt x="3771" y="798"/>
                    <a:pt x="3748" y="858"/>
                    <a:pt x="3727" y="917"/>
                  </a:cubicBezTo>
                  <a:cubicBezTo>
                    <a:pt x="3247" y="1866"/>
                    <a:pt x="2283" y="3713"/>
                    <a:pt x="1405" y="5269"/>
                  </a:cubicBezTo>
                  <a:cubicBezTo>
                    <a:pt x="667" y="6576"/>
                    <a:pt x="13" y="7653"/>
                    <a:pt x="0" y="7675"/>
                  </a:cubicBezTo>
                  <a:cubicBezTo>
                    <a:pt x="12" y="7681"/>
                    <a:pt x="27" y="7689"/>
                    <a:pt x="41" y="7696"/>
                  </a:cubicBezTo>
                  <a:cubicBezTo>
                    <a:pt x="56" y="7704"/>
                    <a:pt x="70" y="7711"/>
                    <a:pt x="83" y="7717"/>
                  </a:cubicBezTo>
                  <a:cubicBezTo>
                    <a:pt x="81" y="7720"/>
                    <a:pt x="61" y="7752"/>
                    <a:pt x="40" y="7783"/>
                  </a:cubicBezTo>
                  <a:cubicBezTo>
                    <a:pt x="20" y="7814"/>
                    <a:pt x="0" y="7844"/>
                    <a:pt x="0" y="7844"/>
                  </a:cubicBezTo>
                  <a:cubicBezTo>
                    <a:pt x="3947" y="10127"/>
                    <a:pt x="7997" y="12622"/>
                    <a:pt x="12185" y="15326"/>
                  </a:cubicBezTo>
                  <a:cubicBezTo>
                    <a:pt x="15328" y="17356"/>
                    <a:pt x="18467" y="19440"/>
                    <a:pt x="21600" y="21600"/>
                  </a:cubicBezTo>
                  <a:lnTo>
                    <a:pt x="21540" y="18473"/>
                  </a:lnTo>
                  <a:lnTo>
                    <a:pt x="4261" y="0"/>
                  </a:lnTo>
                  <a:lnTo>
                    <a:pt x="4249" y="21"/>
                  </a:lnTo>
                  <a:cubicBezTo>
                    <a:pt x="4247" y="19"/>
                    <a:pt x="4244" y="14"/>
                    <a:pt x="4242" y="11"/>
                  </a:cubicBezTo>
                  <a:cubicBezTo>
                    <a:pt x="4239" y="7"/>
                    <a:pt x="4236" y="2"/>
                    <a:pt x="4234" y="0"/>
                  </a:cubicBezTo>
                  <a:close/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xmlns="" id="{EECB8BB7-BE26-422D-BF0C-8033B1A627AA}"/>
                </a:ext>
              </a:extLst>
            </p:cNvPr>
            <p:cNvSpPr/>
            <p:nvPr/>
          </p:nvSpPr>
          <p:spPr>
            <a:xfrm rot="850562">
              <a:off x="3241000" y="1363283"/>
              <a:ext cx="3791807" cy="2644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6" h="21591" extrusionOk="0">
                  <a:moveTo>
                    <a:pt x="177" y="19199"/>
                  </a:moveTo>
                  <a:cubicBezTo>
                    <a:pt x="572" y="20772"/>
                    <a:pt x="1989" y="21600"/>
                    <a:pt x="3318" y="21591"/>
                  </a:cubicBezTo>
                  <a:cubicBezTo>
                    <a:pt x="872" y="20783"/>
                    <a:pt x="-854" y="19226"/>
                    <a:pt x="443" y="17305"/>
                  </a:cubicBezTo>
                  <a:cubicBezTo>
                    <a:pt x="1614" y="15571"/>
                    <a:pt x="13360" y="5037"/>
                    <a:pt x="19076" y="1125"/>
                  </a:cubicBezTo>
                  <a:cubicBezTo>
                    <a:pt x="19727" y="679"/>
                    <a:pt x="20274" y="296"/>
                    <a:pt x="20746" y="0"/>
                  </a:cubicBezTo>
                  <a:cubicBezTo>
                    <a:pt x="18741" y="1463"/>
                    <a:pt x="16138" y="3555"/>
                    <a:pt x="14907" y="4543"/>
                  </a:cubicBezTo>
                  <a:cubicBezTo>
                    <a:pt x="13868" y="5376"/>
                    <a:pt x="10471" y="8250"/>
                    <a:pt x="9082" y="9352"/>
                  </a:cubicBezTo>
                  <a:cubicBezTo>
                    <a:pt x="6488" y="11409"/>
                    <a:pt x="-614" y="16054"/>
                    <a:pt x="177" y="19199"/>
                  </a:cubicBezTo>
                  <a:close/>
                </a:path>
              </a:pathLst>
            </a:custGeom>
            <a:solidFill>
              <a:srgbClr val="E8E9ED"/>
            </a:solidFill>
            <a:ln w="3175" cap="flat">
              <a:solidFill>
                <a:srgbClr val="CFCFC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="" id="{22A08309-0EFA-4EC2-99DD-7759CE581789}"/>
                </a:ext>
              </a:extLst>
            </p:cNvPr>
            <p:cNvSpPr/>
            <p:nvPr/>
          </p:nvSpPr>
          <p:spPr>
            <a:xfrm rot="850562">
              <a:off x="3184474" y="2879162"/>
              <a:ext cx="581461" cy="355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90" h="17657" extrusionOk="0">
                  <a:moveTo>
                    <a:pt x="18890" y="3337"/>
                  </a:moveTo>
                  <a:cubicBezTo>
                    <a:pt x="18890" y="3337"/>
                    <a:pt x="16436" y="7763"/>
                    <a:pt x="7316" y="16583"/>
                  </a:cubicBezTo>
                  <a:cubicBezTo>
                    <a:pt x="3964" y="19797"/>
                    <a:pt x="3463" y="15101"/>
                    <a:pt x="372" y="11627"/>
                  </a:cubicBezTo>
                  <a:cubicBezTo>
                    <a:pt x="-2710" y="8132"/>
                    <a:pt x="14287" y="-1803"/>
                    <a:pt x="16706" y="286"/>
                  </a:cubicBezTo>
                  <a:cubicBezTo>
                    <a:pt x="18707" y="1952"/>
                    <a:pt x="18890" y="3337"/>
                    <a:pt x="18890" y="3337"/>
                  </a:cubicBezTo>
                  <a:close/>
                </a:path>
              </a:pathLst>
            </a:custGeom>
            <a:solidFill>
              <a:srgbClr val="BABBBC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78923D3A-0790-4395-820B-B4781939A692}"/>
                </a:ext>
              </a:extLst>
            </p:cNvPr>
            <p:cNvSpPr/>
            <p:nvPr/>
          </p:nvSpPr>
          <p:spPr>
            <a:xfrm rot="850562">
              <a:off x="2429324" y="2524398"/>
              <a:ext cx="1401641" cy="581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4" h="20879" extrusionOk="0">
                  <a:moveTo>
                    <a:pt x="499" y="14"/>
                  </a:moveTo>
                  <a:cubicBezTo>
                    <a:pt x="500" y="16"/>
                    <a:pt x="503" y="18"/>
                    <a:pt x="507" y="20"/>
                  </a:cubicBezTo>
                  <a:cubicBezTo>
                    <a:pt x="510" y="22"/>
                    <a:pt x="513" y="24"/>
                    <a:pt x="514" y="26"/>
                  </a:cubicBezTo>
                  <a:cubicBezTo>
                    <a:pt x="513" y="27"/>
                    <a:pt x="510" y="26"/>
                    <a:pt x="507" y="26"/>
                  </a:cubicBezTo>
                  <a:cubicBezTo>
                    <a:pt x="504" y="26"/>
                    <a:pt x="501" y="25"/>
                    <a:pt x="499" y="26"/>
                  </a:cubicBezTo>
                  <a:cubicBezTo>
                    <a:pt x="508" y="37"/>
                    <a:pt x="525" y="53"/>
                    <a:pt x="543" y="68"/>
                  </a:cubicBezTo>
                  <a:cubicBezTo>
                    <a:pt x="560" y="84"/>
                    <a:pt x="578" y="100"/>
                    <a:pt x="588" y="112"/>
                  </a:cubicBezTo>
                  <a:cubicBezTo>
                    <a:pt x="286" y="77"/>
                    <a:pt x="90" y="219"/>
                    <a:pt x="3" y="735"/>
                  </a:cubicBezTo>
                  <a:cubicBezTo>
                    <a:pt x="-3" y="766"/>
                    <a:pt x="39" y="837"/>
                    <a:pt x="50" y="882"/>
                  </a:cubicBezTo>
                  <a:cubicBezTo>
                    <a:pt x="43" y="910"/>
                    <a:pt x="34" y="927"/>
                    <a:pt x="26" y="946"/>
                  </a:cubicBezTo>
                  <a:cubicBezTo>
                    <a:pt x="17" y="964"/>
                    <a:pt x="8" y="984"/>
                    <a:pt x="3" y="1016"/>
                  </a:cubicBezTo>
                  <a:cubicBezTo>
                    <a:pt x="-118" y="1707"/>
                    <a:pt x="3756" y="5786"/>
                    <a:pt x="7260" y="9441"/>
                  </a:cubicBezTo>
                  <a:cubicBezTo>
                    <a:pt x="10758" y="13101"/>
                    <a:pt x="13665" y="15690"/>
                    <a:pt x="15588" y="18563"/>
                  </a:cubicBezTo>
                  <a:cubicBezTo>
                    <a:pt x="17110" y="20847"/>
                    <a:pt x="17119" y="21600"/>
                    <a:pt x="18423" y="20104"/>
                  </a:cubicBezTo>
                  <a:cubicBezTo>
                    <a:pt x="19725" y="18579"/>
                    <a:pt x="21006" y="16466"/>
                    <a:pt x="21222" y="15971"/>
                  </a:cubicBezTo>
                  <a:cubicBezTo>
                    <a:pt x="21285" y="15829"/>
                    <a:pt x="21303" y="15713"/>
                    <a:pt x="21305" y="15592"/>
                  </a:cubicBezTo>
                  <a:cubicBezTo>
                    <a:pt x="21312" y="15593"/>
                    <a:pt x="21330" y="15602"/>
                    <a:pt x="21348" y="15611"/>
                  </a:cubicBezTo>
                  <a:cubicBezTo>
                    <a:pt x="21366" y="15619"/>
                    <a:pt x="21383" y="15628"/>
                    <a:pt x="21389" y="15628"/>
                  </a:cubicBezTo>
                  <a:cubicBezTo>
                    <a:pt x="21413" y="15569"/>
                    <a:pt x="21432" y="15514"/>
                    <a:pt x="21446" y="15462"/>
                  </a:cubicBezTo>
                  <a:cubicBezTo>
                    <a:pt x="21460" y="15409"/>
                    <a:pt x="21469" y="15359"/>
                    <a:pt x="21472" y="15310"/>
                  </a:cubicBezTo>
                  <a:lnTo>
                    <a:pt x="21472" y="15298"/>
                  </a:lnTo>
                  <a:cubicBezTo>
                    <a:pt x="21482" y="15147"/>
                    <a:pt x="21446" y="14998"/>
                    <a:pt x="21368" y="14781"/>
                  </a:cubicBezTo>
                  <a:cubicBezTo>
                    <a:pt x="21291" y="14564"/>
                    <a:pt x="21172" y="14279"/>
                    <a:pt x="21018" y="13855"/>
                  </a:cubicBezTo>
                  <a:cubicBezTo>
                    <a:pt x="21018" y="13855"/>
                    <a:pt x="21008" y="13847"/>
                    <a:pt x="20987" y="13832"/>
                  </a:cubicBezTo>
                  <a:cubicBezTo>
                    <a:pt x="20967" y="13817"/>
                    <a:pt x="20935" y="13795"/>
                    <a:pt x="20893" y="13770"/>
                  </a:cubicBezTo>
                  <a:lnTo>
                    <a:pt x="20895" y="13776"/>
                  </a:lnTo>
                  <a:lnTo>
                    <a:pt x="20898" y="13782"/>
                  </a:lnTo>
                  <a:cubicBezTo>
                    <a:pt x="20707" y="13672"/>
                    <a:pt x="13226" y="9361"/>
                    <a:pt x="6221" y="4037"/>
                  </a:cubicBezTo>
                  <a:cubicBezTo>
                    <a:pt x="2914" y="1520"/>
                    <a:pt x="1513" y="292"/>
                    <a:pt x="828" y="99"/>
                  </a:cubicBezTo>
                  <a:cubicBezTo>
                    <a:pt x="817" y="89"/>
                    <a:pt x="799" y="73"/>
                    <a:pt x="780" y="56"/>
                  </a:cubicBezTo>
                  <a:cubicBezTo>
                    <a:pt x="762" y="40"/>
                    <a:pt x="744" y="24"/>
                    <a:pt x="734" y="14"/>
                  </a:cubicBezTo>
                  <a:cubicBezTo>
                    <a:pt x="688" y="5"/>
                    <a:pt x="647" y="0"/>
                    <a:pt x="608" y="0"/>
                  </a:cubicBezTo>
                  <a:cubicBezTo>
                    <a:pt x="569" y="0"/>
                    <a:pt x="533" y="5"/>
                    <a:pt x="499" y="14"/>
                  </a:cubicBezTo>
                  <a:close/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10979EB9-05A0-4D6E-A2C6-DB7B0E9D5310}"/>
                </a:ext>
              </a:extLst>
            </p:cNvPr>
            <p:cNvSpPr/>
            <p:nvPr/>
          </p:nvSpPr>
          <p:spPr>
            <a:xfrm rot="850562">
              <a:off x="7131232" y="1944619"/>
              <a:ext cx="2053477" cy="727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7" h="19791" extrusionOk="0">
                  <a:moveTo>
                    <a:pt x="0" y="4899"/>
                  </a:moveTo>
                  <a:cubicBezTo>
                    <a:pt x="620" y="4239"/>
                    <a:pt x="2241" y="2500"/>
                    <a:pt x="4214" y="1282"/>
                  </a:cubicBezTo>
                  <a:cubicBezTo>
                    <a:pt x="6187" y="65"/>
                    <a:pt x="8512" y="-631"/>
                    <a:pt x="10542" y="796"/>
                  </a:cubicBezTo>
                  <a:cubicBezTo>
                    <a:pt x="11774" y="1484"/>
                    <a:pt x="12830" y="2675"/>
                    <a:pt x="13885" y="3625"/>
                  </a:cubicBezTo>
                  <a:cubicBezTo>
                    <a:pt x="15247" y="4851"/>
                    <a:pt x="16644" y="6000"/>
                    <a:pt x="18086" y="5851"/>
                  </a:cubicBezTo>
                  <a:cubicBezTo>
                    <a:pt x="19215" y="5734"/>
                    <a:pt x="20490" y="5170"/>
                    <a:pt x="21112" y="7574"/>
                  </a:cubicBezTo>
                  <a:cubicBezTo>
                    <a:pt x="21600" y="9456"/>
                    <a:pt x="21309" y="11927"/>
                    <a:pt x="20682" y="13675"/>
                  </a:cubicBezTo>
                  <a:cubicBezTo>
                    <a:pt x="20310" y="14710"/>
                    <a:pt x="19867" y="15515"/>
                    <a:pt x="19369" y="16079"/>
                  </a:cubicBezTo>
                  <a:cubicBezTo>
                    <a:pt x="18871" y="16643"/>
                    <a:pt x="18317" y="16966"/>
                    <a:pt x="17726" y="17037"/>
                  </a:cubicBezTo>
                  <a:cubicBezTo>
                    <a:pt x="16899" y="17137"/>
                    <a:pt x="16133" y="16552"/>
                    <a:pt x="15750" y="16159"/>
                  </a:cubicBezTo>
                  <a:cubicBezTo>
                    <a:pt x="16393" y="19869"/>
                    <a:pt x="18210" y="20969"/>
                    <a:pt x="19410" y="18372"/>
                  </a:cubicBezTo>
                  <a:cubicBezTo>
                    <a:pt x="20049" y="16989"/>
                    <a:pt x="20300" y="14905"/>
                    <a:pt x="20626" y="13194"/>
                  </a:cubicBezTo>
                  <a:cubicBezTo>
                    <a:pt x="20911" y="11701"/>
                    <a:pt x="21247" y="10178"/>
                    <a:pt x="21044" y="8526"/>
                  </a:cubicBezTo>
                  <a:cubicBezTo>
                    <a:pt x="20640" y="5250"/>
                    <a:pt x="19001" y="6132"/>
                    <a:pt x="17632" y="6233"/>
                  </a:cubicBezTo>
                  <a:cubicBezTo>
                    <a:pt x="16818" y="6293"/>
                    <a:pt x="16033" y="5710"/>
                    <a:pt x="15268" y="5093"/>
                  </a:cubicBezTo>
                  <a:cubicBezTo>
                    <a:pt x="14453" y="4435"/>
                    <a:pt x="13639" y="3720"/>
                    <a:pt x="12827" y="2945"/>
                  </a:cubicBezTo>
                  <a:cubicBezTo>
                    <a:pt x="10110" y="-92"/>
                    <a:pt x="7202" y="248"/>
                    <a:pt x="4824" y="1422"/>
                  </a:cubicBezTo>
                  <a:cubicBezTo>
                    <a:pt x="2446" y="2596"/>
                    <a:pt x="597" y="4603"/>
                    <a:pt x="0" y="4899"/>
                  </a:cubicBezTo>
                  <a:close/>
                </a:path>
              </a:pathLst>
            </a:custGeom>
            <a:solidFill>
              <a:srgbClr val="7D989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5E29A6C0-BC5C-4F82-AE0B-7257CD700186}"/>
                </a:ext>
              </a:extLst>
            </p:cNvPr>
            <p:cNvSpPr/>
            <p:nvPr/>
          </p:nvSpPr>
          <p:spPr>
            <a:xfrm rot="850562">
              <a:off x="3610806" y="1882634"/>
              <a:ext cx="5307691" cy="2449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3" extrusionOk="0">
                  <a:moveTo>
                    <a:pt x="14391" y="4771"/>
                  </a:moveTo>
                  <a:cubicBezTo>
                    <a:pt x="18153" y="-115"/>
                    <a:pt x="20531" y="-448"/>
                    <a:pt x="21600" y="310"/>
                  </a:cubicBezTo>
                  <a:cubicBezTo>
                    <a:pt x="21358" y="1667"/>
                    <a:pt x="20960" y="3093"/>
                    <a:pt x="20376" y="4504"/>
                  </a:cubicBezTo>
                  <a:cubicBezTo>
                    <a:pt x="18368" y="9362"/>
                    <a:pt x="14445" y="13052"/>
                    <a:pt x="8839" y="17701"/>
                  </a:cubicBezTo>
                  <a:cubicBezTo>
                    <a:pt x="5581" y="20404"/>
                    <a:pt x="2534" y="21152"/>
                    <a:pt x="1289" y="20911"/>
                  </a:cubicBezTo>
                  <a:cubicBezTo>
                    <a:pt x="843" y="20824"/>
                    <a:pt x="403" y="20674"/>
                    <a:pt x="0" y="20484"/>
                  </a:cubicBezTo>
                  <a:cubicBezTo>
                    <a:pt x="3221" y="16352"/>
                    <a:pt x="10934" y="9261"/>
                    <a:pt x="14391" y="4771"/>
                  </a:cubicBezTo>
                  <a:close/>
                </a:path>
              </a:pathLst>
            </a:custGeom>
            <a:solidFill>
              <a:srgbClr val="E8E9ED"/>
            </a:solidFill>
            <a:ln w="3175" cap="flat">
              <a:solidFill>
                <a:srgbClr val="CFCFC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CC53BF39-9EF5-4B35-9F35-0FF74CF0200D}"/>
                </a:ext>
              </a:extLst>
            </p:cNvPr>
            <p:cNvSpPr/>
            <p:nvPr/>
          </p:nvSpPr>
          <p:spPr>
            <a:xfrm rot="850562">
              <a:off x="3660306" y="2055589"/>
              <a:ext cx="5095115" cy="2248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13" extrusionOk="0">
                  <a:moveTo>
                    <a:pt x="0" y="20150"/>
                  </a:moveTo>
                  <a:cubicBezTo>
                    <a:pt x="2898" y="16218"/>
                    <a:pt x="11054" y="9069"/>
                    <a:pt x="14524" y="4621"/>
                  </a:cubicBezTo>
                  <a:cubicBezTo>
                    <a:pt x="18741" y="-784"/>
                    <a:pt x="21206" y="-758"/>
                    <a:pt x="21600" y="1215"/>
                  </a:cubicBezTo>
                  <a:cubicBezTo>
                    <a:pt x="21368" y="2032"/>
                    <a:pt x="21066" y="2876"/>
                    <a:pt x="20690" y="3725"/>
                  </a:cubicBezTo>
                  <a:cubicBezTo>
                    <a:pt x="18805" y="7979"/>
                    <a:pt x="15002" y="11983"/>
                    <a:pt x="9055" y="17129"/>
                  </a:cubicBezTo>
                  <a:cubicBezTo>
                    <a:pt x="5633" y="20089"/>
                    <a:pt x="2433" y="20816"/>
                    <a:pt x="1189" y="20569"/>
                  </a:cubicBezTo>
                  <a:cubicBezTo>
                    <a:pt x="768" y="20485"/>
                    <a:pt x="352" y="20349"/>
                    <a:pt x="0" y="201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rgbClr val="F2F2F2">
                    <a:alpha val="0"/>
                  </a:srgbClr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91F6DF86-911D-482A-A039-2E5F02F022C2}"/>
                </a:ext>
              </a:extLst>
            </p:cNvPr>
            <p:cNvSpPr/>
            <p:nvPr/>
          </p:nvSpPr>
          <p:spPr>
            <a:xfrm rot="850562">
              <a:off x="184956" y="633381"/>
              <a:ext cx="5444532" cy="2187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1" extrusionOk="0">
                  <a:moveTo>
                    <a:pt x="0" y="312"/>
                  </a:moveTo>
                  <a:cubicBezTo>
                    <a:pt x="2410" y="3485"/>
                    <a:pt x="4936" y="6087"/>
                    <a:pt x="7335" y="9309"/>
                  </a:cubicBezTo>
                  <a:cubicBezTo>
                    <a:pt x="10313" y="13308"/>
                    <a:pt x="13389" y="15948"/>
                    <a:pt x="15744" y="19046"/>
                  </a:cubicBezTo>
                  <a:cubicBezTo>
                    <a:pt x="16719" y="20329"/>
                    <a:pt x="17075" y="21303"/>
                    <a:pt x="17560" y="21510"/>
                  </a:cubicBezTo>
                  <a:cubicBezTo>
                    <a:pt x="17848" y="21581"/>
                    <a:pt x="18164" y="21336"/>
                    <a:pt x="18683" y="20702"/>
                  </a:cubicBezTo>
                  <a:cubicBezTo>
                    <a:pt x="19999" y="19093"/>
                    <a:pt x="21298" y="17063"/>
                    <a:pt x="21516" y="16537"/>
                  </a:cubicBezTo>
                  <a:cubicBezTo>
                    <a:pt x="21558" y="16435"/>
                    <a:pt x="21584" y="16338"/>
                    <a:pt x="21600" y="16237"/>
                  </a:cubicBezTo>
                  <a:cubicBezTo>
                    <a:pt x="21591" y="16256"/>
                    <a:pt x="21569" y="16290"/>
                    <a:pt x="21546" y="16325"/>
                  </a:cubicBezTo>
                  <a:cubicBezTo>
                    <a:pt x="21523" y="16361"/>
                    <a:pt x="21500" y="16397"/>
                    <a:pt x="21488" y="16418"/>
                  </a:cubicBezTo>
                  <a:cubicBezTo>
                    <a:pt x="21566" y="16179"/>
                    <a:pt x="21565" y="15950"/>
                    <a:pt x="21495" y="15636"/>
                  </a:cubicBezTo>
                  <a:cubicBezTo>
                    <a:pt x="21425" y="15322"/>
                    <a:pt x="21285" y="14923"/>
                    <a:pt x="21087" y="14344"/>
                  </a:cubicBezTo>
                  <a:cubicBezTo>
                    <a:pt x="21087" y="14344"/>
                    <a:pt x="21083" y="14339"/>
                    <a:pt x="21075" y="14332"/>
                  </a:cubicBezTo>
                  <a:cubicBezTo>
                    <a:pt x="21067" y="14325"/>
                    <a:pt x="21055" y="14317"/>
                    <a:pt x="21039" y="14310"/>
                  </a:cubicBezTo>
                  <a:lnTo>
                    <a:pt x="21041" y="14313"/>
                  </a:lnTo>
                  <a:lnTo>
                    <a:pt x="21042" y="14316"/>
                  </a:lnTo>
                  <a:cubicBezTo>
                    <a:pt x="20822" y="14175"/>
                    <a:pt x="13237" y="9270"/>
                    <a:pt x="6139" y="3844"/>
                  </a:cubicBezTo>
                  <a:cubicBezTo>
                    <a:pt x="3712" y="1989"/>
                    <a:pt x="2339" y="777"/>
                    <a:pt x="1461" y="64"/>
                  </a:cubicBezTo>
                  <a:cubicBezTo>
                    <a:pt x="1205" y="-8"/>
                    <a:pt x="947" y="-19"/>
                    <a:pt x="690" y="30"/>
                  </a:cubicBezTo>
                  <a:cubicBezTo>
                    <a:pt x="457" y="75"/>
                    <a:pt x="226" y="169"/>
                    <a:pt x="0" y="312"/>
                  </a:cubicBezTo>
                  <a:close/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67E9AE1E-1B65-421E-8D9C-E9F6ECF86975}"/>
                </a:ext>
              </a:extLst>
            </p:cNvPr>
            <p:cNvSpPr/>
            <p:nvPr/>
          </p:nvSpPr>
          <p:spPr>
            <a:xfrm rot="850562">
              <a:off x="3233784" y="1948982"/>
              <a:ext cx="866577" cy="809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92" h="18044" extrusionOk="0">
                  <a:moveTo>
                    <a:pt x="18592" y="12072"/>
                  </a:moveTo>
                  <a:cubicBezTo>
                    <a:pt x="17779" y="13367"/>
                    <a:pt x="8105" y="20515"/>
                    <a:pt x="1914" y="17154"/>
                  </a:cubicBezTo>
                  <a:cubicBezTo>
                    <a:pt x="-3008" y="14487"/>
                    <a:pt x="2731" y="6883"/>
                    <a:pt x="6069" y="4085"/>
                  </a:cubicBezTo>
                  <a:cubicBezTo>
                    <a:pt x="8619" y="1956"/>
                    <a:pt x="12630" y="-1085"/>
                    <a:pt x="15268" y="389"/>
                  </a:cubicBezTo>
                  <a:cubicBezTo>
                    <a:pt x="14268" y="3789"/>
                    <a:pt x="17267" y="10782"/>
                    <a:pt x="18592" y="1207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xmlns="" id="{5EA39AC2-4760-48A3-8172-E11C5D17BCD7}"/>
                </a:ext>
              </a:extLst>
            </p:cNvPr>
            <p:cNvSpPr/>
            <p:nvPr/>
          </p:nvSpPr>
          <p:spPr>
            <a:xfrm rot="850562">
              <a:off x="3231628" y="1985469"/>
              <a:ext cx="864902" cy="766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421" extrusionOk="0">
                  <a:moveTo>
                    <a:pt x="12307" y="0"/>
                  </a:moveTo>
                  <a:cubicBezTo>
                    <a:pt x="10389" y="1064"/>
                    <a:pt x="8491" y="2647"/>
                    <a:pt x="7019" y="3978"/>
                  </a:cubicBezTo>
                  <a:cubicBezTo>
                    <a:pt x="4912" y="5882"/>
                    <a:pt x="2037" y="9558"/>
                    <a:pt x="714" y="13058"/>
                  </a:cubicBezTo>
                  <a:cubicBezTo>
                    <a:pt x="724" y="12981"/>
                    <a:pt x="716" y="12912"/>
                    <a:pt x="728" y="12834"/>
                  </a:cubicBezTo>
                  <a:cubicBezTo>
                    <a:pt x="572" y="13233"/>
                    <a:pt x="497" y="13613"/>
                    <a:pt x="384" y="14005"/>
                  </a:cubicBezTo>
                  <a:cubicBezTo>
                    <a:pt x="306" y="14275"/>
                    <a:pt x="211" y="14542"/>
                    <a:pt x="155" y="14807"/>
                  </a:cubicBezTo>
                  <a:cubicBezTo>
                    <a:pt x="62" y="15263"/>
                    <a:pt x="54" y="15690"/>
                    <a:pt x="41" y="16122"/>
                  </a:cubicBezTo>
                  <a:cubicBezTo>
                    <a:pt x="28" y="16433"/>
                    <a:pt x="-22" y="16759"/>
                    <a:pt x="12" y="17053"/>
                  </a:cubicBezTo>
                  <a:cubicBezTo>
                    <a:pt x="18" y="17102"/>
                    <a:pt x="33" y="17148"/>
                    <a:pt x="41" y="17197"/>
                  </a:cubicBezTo>
                  <a:cubicBezTo>
                    <a:pt x="226" y="18480"/>
                    <a:pt x="867" y="19585"/>
                    <a:pt x="2190" y="20357"/>
                  </a:cubicBezTo>
                  <a:cubicBezTo>
                    <a:pt x="2635" y="20617"/>
                    <a:pt x="3107" y="20787"/>
                    <a:pt x="3580" y="20951"/>
                  </a:cubicBezTo>
                  <a:cubicBezTo>
                    <a:pt x="4015" y="21102"/>
                    <a:pt x="4459" y="21210"/>
                    <a:pt x="4913" y="21288"/>
                  </a:cubicBezTo>
                  <a:cubicBezTo>
                    <a:pt x="4975" y="21299"/>
                    <a:pt x="5036" y="21311"/>
                    <a:pt x="5099" y="21320"/>
                  </a:cubicBezTo>
                  <a:cubicBezTo>
                    <a:pt x="6962" y="21600"/>
                    <a:pt x="8907" y="21272"/>
                    <a:pt x="10831" y="20662"/>
                  </a:cubicBezTo>
                  <a:cubicBezTo>
                    <a:pt x="11290" y="20517"/>
                    <a:pt x="11727" y="20342"/>
                    <a:pt x="12178" y="20165"/>
                  </a:cubicBezTo>
                  <a:cubicBezTo>
                    <a:pt x="12865" y="19893"/>
                    <a:pt x="13533" y="19658"/>
                    <a:pt x="14184" y="19331"/>
                  </a:cubicBezTo>
                  <a:cubicBezTo>
                    <a:pt x="14198" y="19324"/>
                    <a:pt x="14213" y="19322"/>
                    <a:pt x="14227" y="19315"/>
                  </a:cubicBezTo>
                  <a:cubicBezTo>
                    <a:pt x="14395" y="19230"/>
                    <a:pt x="14535" y="19129"/>
                    <a:pt x="14700" y="19042"/>
                  </a:cubicBezTo>
                  <a:cubicBezTo>
                    <a:pt x="15523" y="18606"/>
                    <a:pt x="16372" y="18179"/>
                    <a:pt x="17093" y="17711"/>
                  </a:cubicBezTo>
                  <a:cubicBezTo>
                    <a:pt x="16942" y="17799"/>
                    <a:pt x="16760" y="17864"/>
                    <a:pt x="16606" y="17951"/>
                  </a:cubicBezTo>
                  <a:cubicBezTo>
                    <a:pt x="19253" y="16305"/>
                    <a:pt x="21210" y="14573"/>
                    <a:pt x="21578" y="13941"/>
                  </a:cubicBezTo>
                  <a:cubicBezTo>
                    <a:pt x="21383" y="13752"/>
                    <a:pt x="21151" y="13406"/>
                    <a:pt x="20890" y="12962"/>
                  </a:cubicBezTo>
                  <a:cubicBezTo>
                    <a:pt x="17497" y="15904"/>
                    <a:pt x="8808" y="21382"/>
                    <a:pt x="2863" y="17935"/>
                  </a:cubicBezTo>
                  <a:cubicBezTo>
                    <a:pt x="2049" y="17453"/>
                    <a:pt x="1528" y="16830"/>
                    <a:pt x="1173" y="16138"/>
                  </a:cubicBezTo>
                  <a:cubicBezTo>
                    <a:pt x="1172" y="16133"/>
                    <a:pt x="1173" y="16127"/>
                    <a:pt x="1173" y="16122"/>
                  </a:cubicBezTo>
                  <a:cubicBezTo>
                    <a:pt x="829" y="11878"/>
                    <a:pt x="5306" y="5884"/>
                    <a:pt x="8223" y="3257"/>
                  </a:cubicBezTo>
                  <a:cubicBezTo>
                    <a:pt x="9379" y="2211"/>
                    <a:pt x="10807" y="985"/>
                    <a:pt x="12307" y="0"/>
                  </a:cubicBezTo>
                  <a:close/>
                </a:path>
              </a:pathLst>
            </a:custGeom>
            <a:solidFill>
              <a:srgbClr val="D6D6D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xmlns="" id="{6B21DF8D-7D36-4C14-B9EC-0A62C8EEC5E3}"/>
                </a:ext>
              </a:extLst>
            </p:cNvPr>
            <p:cNvSpPr/>
            <p:nvPr/>
          </p:nvSpPr>
          <p:spPr>
            <a:xfrm rot="850562">
              <a:off x="3597767" y="2007423"/>
              <a:ext cx="623360" cy="632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7" h="20922" extrusionOk="0">
                  <a:moveTo>
                    <a:pt x="24" y="9779"/>
                  </a:moveTo>
                  <a:cubicBezTo>
                    <a:pt x="-363" y="15545"/>
                    <a:pt x="3984" y="20496"/>
                    <a:pt x="9730" y="20900"/>
                  </a:cubicBezTo>
                  <a:cubicBezTo>
                    <a:pt x="15484" y="21267"/>
                    <a:pt x="20465" y="16926"/>
                    <a:pt x="20865" y="11168"/>
                  </a:cubicBezTo>
                  <a:cubicBezTo>
                    <a:pt x="21237" y="5382"/>
                    <a:pt x="16905" y="423"/>
                    <a:pt x="11159" y="20"/>
                  </a:cubicBezTo>
                  <a:cubicBezTo>
                    <a:pt x="5399" y="-333"/>
                    <a:pt x="425" y="4021"/>
                    <a:pt x="24" y="9779"/>
                  </a:cubicBezTo>
                  <a:close/>
                </a:path>
              </a:pathLst>
            </a:custGeom>
            <a:solidFill>
              <a:srgbClr val="E8E9ED"/>
            </a:solidFill>
            <a:ln w="635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xmlns="" id="{09D849C7-2471-4B72-A4BD-94BB990D3AC5}"/>
                </a:ext>
              </a:extLst>
            </p:cNvPr>
            <p:cNvSpPr/>
            <p:nvPr/>
          </p:nvSpPr>
          <p:spPr>
            <a:xfrm rot="850562">
              <a:off x="3663581" y="2079971"/>
              <a:ext cx="507172" cy="513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0" h="20840" extrusionOk="0">
                  <a:moveTo>
                    <a:pt x="22" y="9733"/>
                  </a:moveTo>
                  <a:cubicBezTo>
                    <a:pt x="-353" y="15502"/>
                    <a:pt x="3981" y="20450"/>
                    <a:pt x="9731" y="20812"/>
                  </a:cubicBezTo>
                  <a:cubicBezTo>
                    <a:pt x="15489" y="21227"/>
                    <a:pt x="20460" y="16863"/>
                    <a:pt x="20844" y="11112"/>
                  </a:cubicBezTo>
                  <a:cubicBezTo>
                    <a:pt x="21247" y="5387"/>
                    <a:pt x="16895" y="387"/>
                    <a:pt x="11155" y="25"/>
                  </a:cubicBezTo>
                  <a:cubicBezTo>
                    <a:pt x="5396" y="-373"/>
                    <a:pt x="417" y="3974"/>
                    <a:pt x="22" y="9733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xmlns="" id="{AB4348E7-CF7F-4578-A657-7BD87405D6E2}"/>
                </a:ext>
              </a:extLst>
            </p:cNvPr>
            <p:cNvSpPr/>
            <p:nvPr/>
          </p:nvSpPr>
          <p:spPr>
            <a:xfrm rot="850562">
              <a:off x="6377884" y="4022394"/>
              <a:ext cx="798383" cy="729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91" h="17884" extrusionOk="0">
                  <a:moveTo>
                    <a:pt x="18591" y="12396"/>
                  </a:moveTo>
                  <a:cubicBezTo>
                    <a:pt x="17729" y="13665"/>
                    <a:pt x="7816" y="20451"/>
                    <a:pt x="1786" y="16834"/>
                  </a:cubicBezTo>
                  <a:cubicBezTo>
                    <a:pt x="-3009" y="13938"/>
                    <a:pt x="2991" y="6485"/>
                    <a:pt x="6428" y="3817"/>
                  </a:cubicBezTo>
                  <a:cubicBezTo>
                    <a:pt x="9033" y="1758"/>
                    <a:pt x="13158" y="-1149"/>
                    <a:pt x="15722" y="473"/>
                  </a:cubicBezTo>
                  <a:cubicBezTo>
                    <a:pt x="14598" y="3850"/>
                    <a:pt x="17334" y="11051"/>
                    <a:pt x="18591" y="123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ADFA9174-24B0-4E59-9CBD-F3BE77DDAF67}"/>
                </a:ext>
              </a:extLst>
            </p:cNvPr>
            <p:cNvSpPr/>
            <p:nvPr/>
          </p:nvSpPr>
          <p:spPr>
            <a:xfrm rot="850562">
              <a:off x="6379160" y="4022338"/>
              <a:ext cx="796663" cy="719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1" h="21555" extrusionOk="0">
                  <a:moveTo>
                    <a:pt x="13572" y="0"/>
                  </a:moveTo>
                  <a:cubicBezTo>
                    <a:pt x="11294" y="770"/>
                    <a:pt x="8822" y="2750"/>
                    <a:pt x="7020" y="4354"/>
                  </a:cubicBezTo>
                  <a:cubicBezTo>
                    <a:pt x="4063" y="6925"/>
                    <a:pt x="-549" y="13101"/>
                    <a:pt x="161" y="17347"/>
                  </a:cubicBezTo>
                  <a:cubicBezTo>
                    <a:pt x="118" y="17292"/>
                    <a:pt x="41" y="17249"/>
                    <a:pt x="0" y="17193"/>
                  </a:cubicBezTo>
                  <a:cubicBezTo>
                    <a:pt x="65" y="17731"/>
                    <a:pt x="255" y="18230"/>
                    <a:pt x="511" y="18707"/>
                  </a:cubicBezTo>
                  <a:cubicBezTo>
                    <a:pt x="603" y="18878"/>
                    <a:pt x="743" y="19028"/>
                    <a:pt x="861" y="19189"/>
                  </a:cubicBezTo>
                  <a:cubicBezTo>
                    <a:pt x="1049" y="19444"/>
                    <a:pt x="1273" y="19689"/>
                    <a:pt x="1533" y="19912"/>
                  </a:cubicBezTo>
                  <a:cubicBezTo>
                    <a:pt x="1671" y="20031"/>
                    <a:pt x="1738" y="20180"/>
                    <a:pt x="1898" y="20290"/>
                  </a:cubicBezTo>
                  <a:cubicBezTo>
                    <a:pt x="2766" y="20874"/>
                    <a:pt x="3716" y="21206"/>
                    <a:pt x="4699" y="21392"/>
                  </a:cubicBezTo>
                  <a:cubicBezTo>
                    <a:pt x="5635" y="21568"/>
                    <a:pt x="6607" y="21600"/>
                    <a:pt x="7589" y="21495"/>
                  </a:cubicBezTo>
                  <a:cubicBezTo>
                    <a:pt x="7940" y="21459"/>
                    <a:pt x="8287" y="21337"/>
                    <a:pt x="8640" y="21271"/>
                  </a:cubicBezTo>
                  <a:cubicBezTo>
                    <a:pt x="9281" y="21150"/>
                    <a:pt x="9917" y="21043"/>
                    <a:pt x="10551" y="20841"/>
                  </a:cubicBezTo>
                  <a:cubicBezTo>
                    <a:pt x="10996" y="20699"/>
                    <a:pt x="11415" y="20515"/>
                    <a:pt x="11850" y="20342"/>
                  </a:cubicBezTo>
                  <a:cubicBezTo>
                    <a:pt x="12404" y="20122"/>
                    <a:pt x="12957" y="19911"/>
                    <a:pt x="13484" y="19654"/>
                  </a:cubicBezTo>
                  <a:cubicBezTo>
                    <a:pt x="13509" y="19641"/>
                    <a:pt x="13532" y="19631"/>
                    <a:pt x="13557" y="19619"/>
                  </a:cubicBezTo>
                  <a:cubicBezTo>
                    <a:pt x="17022" y="17917"/>
                    <a:pt x="19787" y="15601"/>
                    <a:pt x="20241" y="14852"/>
                  </a:cubicBezTo>
                  <a:cubicBezTo>
                    <a:pt x="19965" y="14533"/>
                    <a:pt x="19650" y="13954"/>
                    <a:pt x="19307" y="13217"/>
                  </a:cubicBezTo>
                  <a:cubicBezTo>
                    <a:pt x="17715" y="15066"/>
                    <a:pt x="9600" y="20953"/>
                    <a:pt x="3415" y="19309"/>
                  </a:cubicBezTo>
                  <a:cubicBezTo>
                    <a:pt x="-1359" y="15664"/>
                    <a:pt x="5013" y="6824"/>
                    <a:pt x="8712" y="3597"/>
                  </a:cubicBezTo>
                  <a:cubicBezTo>
                    <a:pt x="10061" y="2384"/>
                    <a:pt x="11803" y="965"/>
                    <a:pt x="13572" y="0"/>
                  </a:cubicBezTo>
                  <a:close/>
                </a:path>
              </a:pathLst>
            </a:custGeom>
            <a:solidFill>
              <a:srgbClr val="D6D6D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xmlns="" id="{CB797D96-1D33-418A-8BC3-94184F5226DB}"/>
                </a:ext>
              </a:extLst>
            </p:cNvPr>
            <p:cNvSpPr/>
            <p:nvPr/>
          </p:nvSpPr>
          <p:spPr>
            <a:xfrm rot="850562">
              <a:off x="6720498" y="4078842"/>
              <a:ext cx="578901" cy="578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3" h="20660" extrusionOk="0">
                  <a:moveTo>
                    <a:pt x="45" y="9355"/>
                  </a:moveTo>
                  <a:cubicBezTo>
                    <a:pt x="-482" y="15029"/>
                    <a:pt x="3705" y="20065"/>
                    <a:pt x="9365" y="20617"/>
                  </a:cubicBezTo>
                  <a:cubicBezTo>
                    <a:pt x="15040" y="21130"/>
                    <a:pt x="20080" y="16956"/>
                    <a:pt x="20576" y="11252"/>
                  </a:cubicBezTo>
                  <a:cubicBezTo>
                    <a:pt x="21118" y="5585"/>
                    <a:pt x="16932" y="548"/>
                    <a:pt x="11257" y="43"/>
                  </a:cubicBezTo>
                  <a:cubicBezTo>
                    <a:pt x="5581" y="-470"/>
                    <a:pt x="573" y="3673"/>
                    <a:pt x="45" y="9355"/>
                  </a:cubicBezTo>
                  <a:close/>
                </a:path>
              </a:pathLst>
            </a:custGeom>
            <a:solidFill>
              <a:srgbClr val="E8E9ED"/>
            </a:solidFill>
            <a:ln w="635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xmlns="" id="{4E3555EE-819D-446A-932D-927E659B56B2}"/>
                </a:ext>
              </a:extLst>
            </p:cNvPr>
            <p:cNvSpPr/>
            <p:nvPr/>
          </p:nvSpPr>
          <p:spPr>
            <a:xfrm rot="850562">
              <a:off x="6775346" y="4134238"/>
              <a:ext cx="470969" cy="470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09" h="20661" extrusionOk="0">
                  <a:moveTo>
                    <a:pt x="46" y="9355"/>
                  </a:moveTo>
                  <a:cubicBezTo>
                    <a:pt x="-488" y="15063"/>
                    <a:pt x="3684" y="20074"/>
                    <a:pt x="9341" y="20618"/>
                  </a:cubicBezTo>
                  <a:cubicBezTo>
                    <a:pt x="15017" y="21135"/>
                    <a:pt x="20045" y="16937"/>
                    <a:pt x="20561" y="11277"/>
                  </a:cubicBezTo>
                  <a:cubicBezTo>
                    <a:pt x="21112" y="5626"/>
                    <a:pt x="16922" y="540"/>
                    <a:pt x="11245" y="42"/>
                  </a:cubicBezTo>
                  <a:cubicBezTo>
                    <a:pt x="5569" y="-465"/>
                    <a:pt x="541" y="3685"/>
                    <a:pt x="46" y="9355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xmlns="" id="{5AAB4AF0-1025-448D-8C9E-56D87D23D5D7}"/>
                </a:ext>
              </a:extLst>
            </p:cNvPr>
            <p:cNvSpPr/>
            <p:nvPr/>
          </p:nvSpPr>
          <p:spPr>
            <a:xfrm rot="850562">
              <a:off x="7697006" y="1916652"/>
              <a:ext cx="750620" cy="270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85" h="18500" extrusionOk="0">
                  <a:moveTo>
                    <a:pt x="19985" y="7897"/>
                  </a:moveTo>
                  <a:cubicBezTo>
                    <a:pt x="17858" y="7678"/>
                    <a:pt x="15093" y="7934"/>
                    <a:pt x="11928" y="9401"/>
                  </a:cubicBezTo>
                  <a:cubicBezTo>
                    <a:pt x="8687" y="10904"/>
                    <a:pt x="5026" y="13679"/>
                    <a:pt x="1154" y="18500"/>
                  </a:cubicBezTo>
                  <a:cubicBezTo>
                    <a:pt x="1099" y="18392"/>
                    <a:pt x="796" y="18676"/>
                    <a:pt x="343" y="15951"/>
                  </a:cubicBezTo>
                  <a:cubicBezTo>
                    <a:pt x="-1615" y="4170"/>
                    <a:pt x="5112" y="-2924"/>
                    <a:pt x="12859" y="1163"/>
                  </a:cubicBezTo>
                  <a:cubicBezTo>
                    <a:pt x="12959" y="1216"/>
                    <a:pt x="13060" y="1267"/>
                    <a:pt x="13160" y="1316"/>
                  </a:cubicBezTo>
                  <a:cubicBezTo>
                    <a:pt x="14500" y="2206"/>
                    <a:pt x="15705" y="3327"/>
                    <a:pt x="16844" y="4509"/>
                  </a:cubicBezTo>
                  <a:cubicBezTo>
                    <a:pt x="17933" y="5637"/>
                    <a:pt x="18967" y="6823"/>
                    <a:pt x="19985" y="7897"/>
                  </a:cubicBezTo>
                  <a:close/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349989A7-9E98-4EA3-9EDE-A407BA571154}"/>
                </a:ext>
              </a:extLst>
            </p:cNvPr>
            <p:cNvSpPr/>
            <p:nvPr/>
          </p:nvSpPr>
          <p:spPr>
            <a:xfrm rot="20790529">
              <a:off x="7196422" y="2089268"/>
              <a:ext cx="236159" cy="118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8036" y="0"/>
                    <a:pt x="5259" y="2084"/>
                    <a:pt x="3151" y="6302"/>
                  </a:cubicBezTo>
                  <a:cubicBezTo>
                    <a:pt x="1042" y="10519"/>
                    <a:pt x="0" y="16073"/>
                    <a:pt x="0" y="21600"/>
                  </a:cubicBezTo>
                  <a:lnTo>
                    <a:pt x="21600" y="21600"/>
                  </a:lnTo>
                  <a:cubicBezTo>
                    <a:pt x="21600" y="16073"/>
                    <a:pt x="20538" y="10519"/>
                    <a:pt x="18429" y="6302"/>
                  </a:cubicBezTo>
                  <a:cubicBezTo>
                    <a:pt x="16321" y="2084"/>
                    <a:pt x="13564" y="0"/>
                    <a:pt x="10800" y="0"/>
                  </a:cubicBezTo>
                  <a:close/>
                </a:path>
              </a:pathLst>
            </a:custGeom>
            <a:solidFill>
              <a:srgbClr val="E8E9ED"/>
            </a:solidFill>
            <a:ln w="635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xmlns="" id="{1D1B17C6-4DB3-4C21-AD82-B494691509E7}"/>
                </a:ext>
              </a:extLst>
            </p:cNvPr>
            <p:cNvSpPr/>
            <p:nvPr/>
          </p:nvSpPr>
          <p:spPr>
            <a:xfrm rot="20790529">
              <a:off x="6839536" y="2176615"/>
              <a:ext cx="236158" cy="118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8036" y="0"/>
                    <a:pt x="5259" y="2084"/>
                    <a:pt x="3151" y="6302"/>
                  </a:cubicBezTo>
                  <a:cubicBezTo>
                    <a:pt x="1042" y="10519"/>
                    <a:pt x="0" y="16073"/>
                    <a:pt x="0" y="21600"/>
                  </a:cubicBezTo>
                  <a:lnTo>
                    <a:pt x="21600" y="21600"/>
                  </a:lnTo>
                  <a:cubicBezTo>
                    <a:pt x="21600" y="16073"/>
                    <a:pt x="20538" y="10519"/>
                    <a:pt x="18429" y="6302"/>
                  </a:cubicBezTo>
                  <a:cubicBezTo>
                    <a:pt x="16321" y="2084"/>
                    <a:pt x="13564" y="0"/>
                    <a:pt x="10800" y="0"/>
                  </a:cubicBezTo>
                  <a:close/>
                </a:path>
              </a:pathLst>
            </a:custGeom>
            <a:solidFill>
              <a:srgbClr val="E8E9ED"/>
            </a:solidFill>
            <a:ln w="635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xmlns="" id="{355F2A4B-3CB5-40C3-8C04-9B5006B8A9EB}"/>
                </a:ext>
              </a:extLst>
            </p:cNvPr>
            <p:cNvSpPr/>
            <p:nvPr/>
          </p:nvSpPr>
          <p:spPr>
            <a:xfrm rot="20790529">
              <a:off x="6483589" y="2265331"/>
              <a:ext cx="236159" cy="118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8036" y="0"/>
                    <a:pt x="5259" y="2084"/>
                    <a:pt x="3151" y="6302"/>
                  </a:cubicBezTo>
                  <a:cubicBezTo>
                    <a:pt x="1042" y="10519"/>
                    <a:pt x="0" y="16073"/>
                    <a:pt x="0" y="21600"/>
                  </a:cubicBezTo>
                  <a:lnTo>
                    <a:pt x="21600" y="21600"/>
                  </a:lnTo>
                  <a:cubicBezTo>
                    <a:pt x="21600" y="16073"/>
                    <a:pt x="20538" y="10519"/>
                    <a:pt x="18429" y="6302"/>
                  </a:cubicBezTo>
                  <a:cubicBezTo>
                    <a:pt x="16321" y="2084"/>
                    <a:pt x="13564" y="0"/>
                    <a:pt x="10800" y="0"/>
                  </a:cubicBezTo>
                  <a:close/>
                </a:path>
              </a:pathLst>
            </a:custGeom>
            <a:solidFill>
              <a:srgbClr val="E8E9ED"/>
            </a:solidFill>
            <a:ln w="635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xmlns="" id="{C10DA12D-115B-4DF3-9198-B52065C737A2}"/>
                </a:ext>
              </a:extLst>
            </p:cNvPr>
            <p:cNvSpPr/>
            <p:nvPr/>
          </p:nvSpPr>
          <p:spPr>
            <a:xfrm rot="20790529">
              <a:off x="6126703" y="2355884"/>
              <a:ext cx="236159" cy="118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8036" y="0"/>
                    <a:pt x="5259" y="2084"/>
                    <a:pt x="3151" y="6302"/>
                  </a:cubicBezTo>
                  <a:cubicBezTo>
                    <a:pt x="1042" y="10519"/>
                    <a:pt x="0" y="16073"/>
                    <a:pt x="0" y="21600"/>
                  </a:cubicBezTo>
                  <a:lnTo>
                    <a:pt x="21600" y="21600"/>
                  </a:lnTo>
                  <a:cubicBezTo>
                    <a:pt x="21600" y="16073"/>
                    <a:pt x="20538" y="10519"/>
                    <a:pt x="18429" y="6302"/>
                  </a:cubicBezTo>
                  <a:cubicBezTo>
                    <a:pt x="16321" y="2084"/>
                    <a:pt x="13564" y="0"/>
                    <a:pt x="10800" y="0"/>
                  </a:cubicBezTo>
                  <a:close/>
                </a:path>
              </a:pathLst>
            </a:custGeom>
            <a:solidFill>
              <a:srgbClr val="E8E9ED"/>
            </a:solidFill>
            <a:ln w="635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CE3CA167-0A63-4016-9182-AAAB04B22E0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9138" y="4356470"/>
            <a:ext cx="2344159" cy="1278717"/>
            <a:chOff x="719138" y="4356470"/>
            <a:chExt cx="2344159" cy="127871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A06D657E-ECDF-4121-ABFE-24641A03B994}"/>
                </a:ext>
              </a:extLst>
            </p:cNvPr>
            <p:cNvSpPr/>
            <p:nvPr/>
          </p:nvSpPr>
          <p:spPr>
            <a:xfrm>
              <a:off x="719138" y="4893073"/>
              <a:ext cx="2344159" cy="742114"/>
            </a:xfrm>
            <a:prstGeom prst="rect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72000" tIns="72000" rIns="72000" bIns="72000" anchor="ctr" anchorCtr="0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9E56CEF5-DC30-4202-9E01-A5544D483C20}"/>
                </a:ext>
              </a:extLst>
            </p:cNvPr>
            <p:cNvSpPr/>
            <p:nvPr/>
          </p:nvSpPr>
          <p:spPr>
            <a:xfrm>
              <a:off x="719138" y="4356470"/>
              <a:ext cx="2344159" cy="434122"/>
            </a:xfrm>
            <a:prstGeom prst="rect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xmlns="" id="{0875277B-5B2A-46BB-8F16-56FA4378BBE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521899" y="4356470"/>
            <a:ext cx="2344159" cy="1278717"/>
            <a:chOff x="3521899" y="4356470"/>
            <a:chExt cx="2344159" cy="1278717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D2E455E1-1A06-4FA2-A39A-D7A231C15B82}"/>
                </a:ext>
              </a:extLst>
            </p:cNvPr>
            <p:cNvSpPr/>
            <p:nvPr/>
          </p:nvSpPr>
          <p:spPr>
            <a:xfrm>
              <a:off x="3521899" y="4893073"/>
              <a:ext cx="2344159" cy="742114"/>
            </a:xfrm>
            <a:prstGeom prst="rect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72000" tIns="72000" rIns="72000" bIns="72000" anchor="ctr" anchorCtr="0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461D3CAB-3AAA-4E3D-B2E2-2626DE17B1CC}"/>
                </a:ext>
              </a:extLst>
            </p:cNvPr>
            <p:cNvSpPr/>
            <p:nvPr/>
          </p:nvSpPr>
          <p:spPr>
            <a:xfrm>
              <a:off x="3521899" y="4356470"/>
              <a:ext cx="2344159" cy="434122"/>
            </a:xfrm>
            <a:prstGeom prst="rect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xmlns="" id="{25660C0B-177A-4DE0-A1F4-70E031BD8E0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324661" y="4356470"/>
            <a:ext cx="2344159" cy="1278717"/>
            <a:chOff x="6324661" y="4356470"/>
            <a:chExt cx="2344159" cy="1278717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055AF524-ECF3-4ABE-9383-B359F53DC6D4}"/>
                </a:ext>
              </a:extLst>
            </p:cNvPr>
            <p:cNvSpPr/>
            <p:nvPr/>
          </p:nvSpPr>
          <p:spPr>
            <a:xfrm>
              <a:off x="6324661" y="4893073"/>
              <a:ext cx="2344159" cy="742114"/>
            </a:xfrm>
            <a:prstGeom prst="rect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72000" tIns="72000" rIns="72000" bIns="72000" anchor="ctr" anchorCtr="0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5CF117A3-B118-4B53-835F-87709C6D3AAA}"/>
                </a:ext>
              </a:extLst>
            </p:cNvPr>
            <p:cNvSpPr/>
            <p:nvPr/>
          </p:nvSpPr>
          <p:spPr>
            <a:xfrm>
              <a:off x="6324661" y="4356470"/>
              <a:ext cx="2344159" cy="434122"/>
            </a:xfrm>
            <a:prstGeom prst="rect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9" name="千图PPT彼岸天：ID 8661124库_组合 38">
            <a:extLst>
              <a:ext uri="{FF2B5EF4-FFF2-40B4-BE49-F238E27FC236}">
                <a16:creationId xmlns:a16="http://schemas.microsoft.com/office/drawing/2014/main" xmlns="" id="{F891B29F-F157-4B61-ABFA-A1DE7047B8A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9128704" y="4356470"/>
            <a:ext cx="2344159" cy="1278717"/>
            <a:chOff x="9128704" y="4356470"/>
            <a:chExt cx="2344159" cy="127871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D765D5C7-D567-47A3-9C3B-1FCF53742DE0}"/>
                </a:ext>
              </a:extLst>
            </p:cNvPr>
            <p:cNvSpPr/>
            <p:nvPr/>
          </p:nvSpPr>
          <p:spPr>
            <a:xfrm>
              <a:off x="9128704" y="4893073"/>
              <a:ext cx="2344159" cy="742114"/>
            </a:xfrm>
            <a:prstGeom prst="rect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72000" tIns="72000" rIns="72000" bIns="72000" anchor="ctr" anchorCtr="0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B212FCBF-CC35-491C-B700-4ACD713F2E44}"/>
                </a:ext>
              </a:extLst>
            </p:cNvPr>
            <p:cNvSpPr/>
            <p:nvPr/>
          </p:nvSpPr>
          <p:spPr>
            <a:xfrm>
              <a:off x="9128704" y="4356470"/>
              <a:ext cx="2344159" cy="434122"/>
            </a:xfrm>
            <a:prstGeom prst="rect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209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xmlns="" id="{8A985078-4C36-491D-A78F-7688A394AEE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48425" y="2149017"/>
            <a:ext cx="2422469" cy="1306702"/>
            <a:chOff x="4148425" y="2149017"/>
            <a:chExt cx="2422469" cy="1306702"/>
          </a:xfrm>
        </p:grpSpPr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569BD383-84E9-412E-A4F1-036B7D14BA04}"/>
                </a:ext>
              </a:extLst>
            </p:cNvPr>
            <p:cNvSpPr/>
            <p:nvPr/>
          </p:nvSpPr>
          <p:spPr>
            <a:xfrm>
              <a:off x="4148425" y="2442764"/>
              <a:ext cx="2422469" cy="1012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755" extrusionOk="0">
                  <a:moveTo>
                    <a:pt x="0" y="17755"/>
                  </a:moveTo>
                  <a:cubicBezTo>
                    <a:pt x="4555" y="1088"/>
                    <a:pt x="11755" y="-3845"/>
                    <a:pt x="21600" y="2956"/>
                  </a:cubicBezTo>
                </a:path>
              </a:pathLst>
            </a:custGeom>
            <a:ln w="12700" cap="flat" cmpd="sng" algn="ctr">
              <a:solidFill>
                <a:schemeClr val="tx2"/>
              </a:solidFill>
              <a:prstDash val="solid"/>
              <a:miter lim="400000"/>
              <a:headEnd type="oval" w="med" len="med"/>
              <a:tailEnd type="triangl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11A980C5-BD12-4A80-8C3F-EDA06FCABE49}"/>
                </a:ext>
              </a:extLst>
            </p:cNvPr>
            <p:cNvSpPr/>
            <p:nvPr/>
          </p:nvSpPr>
          <p:spPr>
            <a:xfrm rot="21284061">
              <a:off x="5049592" y="2149017"/>
              <a:ext cx="632546" cy="632546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5F9AA074-5855-4763-AAC4-E5433336759A}"/>
                </a:ext>
              </a:extLst>
            </p:cNvPr>
            <p:cNvSpPr/>
            <p:nvPr/>
          </p:nvSpPr>
          <p:spPr>
            <a:xfrm rot="21284061">
              <a:off x="5209076" y="2280867"/>
              <a:ext cx="309373" cy="323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203" extrusionOk="0">
                  <a:moveTo>
                    <a:pt x="14324" y="3544"/>
                  </a:moveTo>
                  <a:cubicBezTo>
                    <a:pt x="15314" y="3202"/>
                    <a:pt x="15854" y="2173"/>
                    <a:pt x="15494" y="1230"/>
                  </a:cubicBezTo>
                  <a:cubicBezTo>
                    <a:pt x="15134" y="202"/>
                    <a:pt x="13964" y="-227"/>
                    <a:pt x="12974" y="116"/>
                  </a:cubicBezTo>
                  <a:cubicBezTo>
                    <a:pt x="11984" y="459"/>
                    <a:pt x="11534" y="1487"/>
                    <a:pt x="11894" y="2430"/>
                  </a:cubicBezTo>
                  <a:cubicBezTo>
                    <a:pt x="12254" y="3373"/>
                    <a:pt x="13334" y="3887"/>
                    <a:pt x="14324" y="3544"/>
                  </a:cubicBezTo>
                  <a:close/>
                  <a:moveTo>
                    <a:pt x="21074" y="4659"/>
                  </a:moveTo>
                  <a:cubicBezTo>
                    <a:pt x="20624" y="4230"/>
                    <a:pt x="19994" y="4144"/>
                    <a:pt x="19544" y="4487"/>
                  </a:cubicBezTo>
                  <a:cubicBezTo>
                    <a:pt x="16934" y="6544"/>
                    <a:pt x="16934" y="6544"/>
                    <a:pt x="16934" y="6544"/>
                  </a:cubicBezTo>
                  <a:cubicBezTo>
                    <a:pt x="13244" y="4402"/>
                    <a:pt x="13244" y="4402"/>
                    <a:pt x="13244" y="4402"/>
                  </a:cubicBezTo>
                  <a:cubicBezTo>
                    <a:pt x="13064" y="4230"/>
                    <a:pt x="12884" y="4144"/>
                    <a:pt x="12704" y="4059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254" y="3887"/>
                    <a:pt x="11984" y="3887"/>
                    <a:pt x="11624" y="3973"/>
                  </a:cubicBezTo>
                  <a:cubicBezTo>
                    <a:pt x="11624" y="3887"/>
                    <a:pt x="11624" y="3887"/>
                    <a:pt x="11624" y="3887"/>
                  </a:cubicBezTo>
                  <a:cubicBezTo>
                    <a:pt x="6044" y="5687"/>
                    <a:pt x="6044" y="5687"/>
                    <a:pt x="6044" y="5687"/>
                  </a:cubicBezTo>
                  <a:cubicBezTo>
                    <a:pt x="5594" y="5773"/>
                    <a:pt x="5234" y="6202"/>
                    <a:pt x="5234" y="6716"/>
                  </a:cubicBezTo>
                  <a:cubicBezTo>
                    <a:pt x="5234" y="10659"/>
                    <a:pt x="5234" y="10659"/>
                    <a:pt x="5234" y="10659"/>
                  </a:cubicBezTo>
                  <a:cubicBezTo>
                    <a:pt x="5234" y="11173"/>
                    <a:pt x="5684" y="11687"/>
                    <a:pt x="6314" y="11687"/>
                  </a:cubicBezTo>
                  <a:cubicBezTo>
                    <a:pt x="6944" y="11687"/>
                    <a:pt x="7394" y="11173"/>
                    <a:pt x="7394" y="10659"/>
                  </a:cubicBezTo>
                  <a:cubicBezTo>
                    <a:pt x="7394" y="7487"/>
                    <a:pt x="7394" y="7487"/>
                    <a:pt x="7394" y="7487"/>
                  </a:cubicBezTo>
                  <a:cubicBezTo>
                    <a:pt x="9464" y="6802"/>
                    <a:pt x="9464" y="6802"/>
                    <a:pt x="9464" y="6802"/>
                  </a:cubicBezTo>
                  <a:cubicBezTo>
                    <a:pt x="7934" y="10573"/>
                    <a:pt x="7934" y="10573"/>
                    <a:pt x="7934" y="10573"/>
                  </a:cubicBezTo>
                  <a:cubicBezTo>
                    <a:pt x="7664" y="11087"/>
                    <a:pt x="7754" y="11602"/>
                    <a:pt x="8024" y="12116"/>
                  </a:cubicBezTo>
                  <a:cubicBezTo>
                    <a:pt x="7304" y="13659"/>
                    <a:pt x="7304" y="13659"/>
                    <a:pt x="7304" y="13659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454" y="13573"/>
                    <a:pt x="1094" y="13830"/>
                    <a:pt x="914" y="14259"/>
                  </a:cubicBezTo>
                  <a:cubicBezTo>
                    <a:pt x="104" y="15887"/>
                    <a:pt x="104" y="15887"/>
                    <a:pt x="104" y="15887"/>
                  </a:cubicBezTo>
                  <a:cubicBezTo>
                    <a:pt x="-166" y="16487"/>
                    <a:pt x="104" y="17173"/>
                    <a:pt x="734" y="17430"/>
                  </a:cubicBezTo>
                  <a:cubicBezTo>
                    <a:pt x="1364" y="17687"/>
                    <a:pt x="2084" y="17430"/>
                    <a:pt x="2354" y="16830"/>
                  </a:cubicBezTo>
                  <a:cubicBezTo>
                    <a:pt x="2804" y="15887"/>
                    <a:pt x="2804" y="15887"/>
                    <a:pt x="2804" y="15887"/>
                  </a:cubicBezTo>
                  <a:cubicBezTo>
                    <a:pt x="7934" y="15973"/>
                    <a:pt x="7934" y="15973"/>
                    <a:pt x="7934" y="15973"/>
                  </a:cubicBezTo>
                  <a:cubicBezTo>
                    <a:pt x="8474" y="16059"/>
                    <a:pt x="8924" y="15802"/>
                    <a:pt x="9194" y="15287"/>
                  </a:cubicBezTo>
                  <a:cubicBezTo>
                    <a:pt x="10094" y="13402"/>
                    <a:pt x="10094" y="13402"/>
                    <a:pt x="10094" y="13402"/>
                  </a:cubicBezTo>
                  <a:cubicBezTo>
                    <a:pt x="12434" y="14344"/>
                    <a:pt x="12434" y="14344"/>
                    <a:pt x="12434" y="14344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704" y="20002"/>
                    <a:pt x="12974" y="20344"/>
                    <a:pt x="13424" y="20516"/>
                  </a:cubicBezTo>
                  <a:cubicBezTo>
                    <a:pt x="15044" y="21116"/>
                    <a:pt x="15044" y="21116"/>
                    <a:pt x="15044" y="21116"/>
                  </a:cubicBezTo>
                  <a:cubicBezTo>
                    <a:pt x="15674" y="21373"/>
                    <a:pt x="16394" y="21030"/>
                    <a:pt x="16664" y="20430"/>
                  </a:cubicBezTo>
                  <a:cubicBezTo>
                    <a:pt x="16934" y="19830"/>
                    <a:pt x="16574" y="19144"/>
                    <a:pt x="15944" y="18887"/>
                  </a:cubicBezTo>
                  <a:cubicBezTo>
                    <a:pt x="15134" y="18544"/>
                    <a:pt x="15134" y="18544"/>
                    <a:pt x="15134" y="18544"/>
                  </a:cubicBezTo>
                  <a:cubicBezTo>
                    <a:pt x="14954" y="13487"/>
                    <a:pt x="14954" y="13487"/>
                    <a:pt x="14954" y="13487"/>
                  </a:cubicBezTo>
                  <a:cubicBezTo>
                    <a:pt x="14954" y="13487"/>
                    <a:pt x="14954" y="13402"/>
                    <a:pt x="14954" y="13402"/>
                  </a:cubicBezTo>
                  <a:cubicBezTo>
                    <a:pt x="14954" y="13402"/>
                    <a:pt x="14954" y="13402"/>
                    <a:pt x="14954" y="13402"/>
                  </a:cubicBezTo>
                  <a:cubicBezTo>
                    <a:pt x="14954" y="12973"/>
                    <a:pt x="14594" y="12544"/>
                    <a:pt x="14144" y="12373"/>
                  </a:cubicBezTo>
                  <a:cubicBezTo>
                    <a:pt x="11894" y="11002"/>
                    <a:pt x="11894" y="11002"/>
                    <a:pt x="11894" y="11002"/>
                  </a:cubicBezTo>
                  <a:cubicBezTo>
                    <a:pt x="13514" y="6973"/>
                    <a:pt x="13514" y="6973"/>
                    <a:pt x="13514" y="6973"/>
                  </a:cubicBezTo>
                  <a:cubicBezTo>
                    <a:pt x="16394" y="8687"/>
                    <a:pt x="16394" y="8687"/>
                    <a:pt x="16394" y="8687"/>
                  </a:cubicBezTo>
                  <a:cubicBezTo>
                    <a:pt x="16844" y="8944"/>
                    <a:pt x="17384" y="8944"/>
                    <a:pt x="17744" y="8602"/>
                  </a:cubicBezTo>
                  <a:cubicBezTo>
                    <a:pt x="20894" y="6116"/>
                    <a:pt x="20894" y="6116"/>
                    <a:pt x="20894" y="6116"/>
                  </a:cubicBezTo>
                  <a:cubicBezTo>
                    <a:pt x="21344" y="5687"/>
                    <a:pt x="21434" y="5087"/>
                    <a:pt x="21074" y="4659"/>
                  </a:cubicBezTo>
                  <a:close/>
                </a:path>
              </a:pathLst>
            </a:custGeom>
            <a:solidFill>
              <a:srgbClr val="2F303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9" name="千图PPT彼岸天：ID 8661124库_组合 38">
            <a:extLst>
              <a:ext uri="{FF2B5EF4-FFF2-40B4-BE49-F238E27FC236}">
                <a16:creationId xmlns:a16="http://schemas.microsoft.com/office/drawing/2014/main" xmlns="" id="{751F74BD-1F23-48CD-9460-5BF1AF81677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665515" y="2052697"/>
            <a:ext cx="3328037" cy="1843436"/>
            <a:chOff x="1665515" y="2052697"/>
            <a:chExt cx="3328037" cy="1843436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11B6504B-A7DF-4115-9CB1-CC041E08640A}"/>
                </a:ext>
              </a:extLst>
            </p:cNvPr>
            <p:cNvSpPr/>
            <p:nvPr/>
          </p:nvSpPr>
          <p:spPr>
            <a:xfrm>
              <a:off x="1665515" y="2869074"/>
              <a:ext cx="2300725" cy="1027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478" extrusionOk="0">
                  <a:moveTo>
                    <a:pt x="0" y="17478"/>
                  </a:moveTo>
                  <a:cubicBezTo>
                    <a:pt x="6934" y="476"/>
                    <a:pt x="14134" y="-4122"/>
                    <a:pt x="21600" y="3685"/>
                  </a:cubicBezTo>
                </a:path>
              </a:pathLst>
            </a:custGeom>
            <a:ln w="12700" cap="flat" cmpd="sng" algn="ctr">
              <a:solidFill>
                <a:schemeClr val="tx2"/>
              </a:solidFill>
              <a:prstDash val="solid"/>
              <a:miter lim="400000"/>
              <a:headEnd type="oval" w="med" len="med"/>
              <a:tailEnd type="triangl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8" name="PA_库_组合 37">
              <a:extLst>
                <a:ext uri="{FF2B5EF4-FFF2-40B4-BE49-F238E27FC236}">
                  <a16:creationId xmlns:a16="http://schemas.microsoft.com/office/drawing/2014/main" xmlns="" id="{E9D6BF7B-95DB-4307-B157-E5B409321CCD}"/>
                </a:ext>
              </a:extLst>
            </p:cNvPr>
            <p:cNvGrpSpPr/>
            <p:nvPr>
              <p:custDataLst>
                <p:tags r:id="rId8"/>
              </p:custDataLst>
            </p:nvPr>
          </p:nvGrpSpPr>
          <p:grpSpPr>
            <a:xfrm>
              <a:off x="2535606" y="2052697"/>
              <a:ext cx="2457946" cy="1151266"/>
              <a:chOff x="2535606" y="2052697"/>
              <a:chExt cx="2457946" cy="1151266"/>
            </a:xfrm>
          </p:grpSpPr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7C7F90E4-2F90-4115-BDCA-F952580F907F}"/>
                  </a:ext>
                </a:extLst>
              </p:cNvPr>
              <p:cNvSpPr/>
              <p:nvPr/>
            </p:nvSpPr>
            <p:spPr>
              <a:xfrm rot="21284061">
                <a:off x="2535606" y="2670044"/>
                <a:ext cx="533920" cy="53391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任意多边形: 形状 7">
                <a:extLst>
                  <a:ext uri="{FF2B5EF4-FFF2-40B4-BE49-F238E27FC236}">
                    <a16:creationId xmlns:a16="http://schemas.microsoft.com/office/drawing/2014/main" xmlns="" id="{714F2178-E6D4-4C45-B3B1-8BADF093C5C1}"/>
                  </a:ext>
                </a:extLst>
              </p:cNvPr>
              <p:cNvSpPr/>
              <p:nvPr/>
            </p:nvSpPr>
            <p:spPr>
              <a:xfrm rot="21284061">
                <a:off x="2670224" y="2781334"/>
                <a:ext cx="261136" cy="272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1203" extrusionOk="0">
                    <a:moveTo>
                      <a:pt x="14324" y="3544"/>
                    </a:moveTo>
                    <a:cubicBezTo>
                      <a:pt x="15314" y="3202"/>
                      <a:pt x="15854" y="2173"/>
                      <a:pt x="15494" y="1230"/>
                    </a:cubicBezTo>
                    <a:cubicBezTo>
                      <a:pt x="15134" y="202"/>
                      <a:pt x="13964" y="-227"/>
                      <a:pt x="12974" y="116"/>
                    </a:cubicBezTo>
                    <a:cubicBezTo>
                      <a:pt x="11984" y="459"/>
                      <a:pt x="11534" y="1487"/>
                      <a:pt x="11894" y="2430"/>
                    </a:cubicBezTo>
                    <a:cubicBezTo>
                      <a:pt x="12254" y="3373"/>
                      <a:pt x="13334" y="3887"/>
                      <a:pt x="14324" y="3544"/>
                    </a:cubicBezTo>
                    <a:close/>
                    <a:moveTo>
                      <a:pt x="21074" y="4659"/>
                    </a:moveTo>
                    <a:cubicBezTo>
                      <a:pt x="20624" y="4230"/>
                      <a:pt x="19994" y="4144"/>
                      <a:pt x="19544" y="4487"/>
                    </a:cubicBezTo>
                    <a:cubicBezTo>
                      <a:pt x="16934" y="6544"/>
                      <a:pt x="16934" y="6544"/>
                      <a:pt x="16934" y="6544"/>
                    </a:cubicBezTo>
                    <a:cubicBezTo>
                      <a:pt x="13244" y="4402"/>
                      <a:pt x="13244" y="4402"/>
                      <a:pt x="13244" y="4402"/>
                    </a:cubicBezTo>
                    <a:cubicBezTo>
                      <a:pt x="13064" y="4230"/>
                      <a:pt x="12884" y="4144"/>
                      <a:pt x="12704" y="4059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254" y="3887"/>
                      <a:pt x="11984" y="3887"/>
                      <a:pt x="11624" y="3973"/>
                    </a:cubicBezTo>
                    <a:cubicBezTo>
                      <a:pt x="11624" y="3887"/>
                      <a:pt x="11624" y="3887"/>
                      <a:pt x="11624" y="3887"/>
                    </a:cubicBezTo>
                    <a:cubicBezTo>
                      <a:pt x="6044" y="5687"/>
                      <a:pt x="6044" y="5687"/>
                      <a:pt x="6044" y="5687"/>
                    </a:cubicBezTo>
                    <a:cubicBezTo>
                      <a:pt x="5594" y="5773"/>
                      <a:pt x="5234" y="6202"/>
                      <a:pt x="5234" y="6716"/>
                    </a:cubicBezTo>
                    <a:cubicBezTo>
                      <a:pt x="5234" y="10659"/>
                      <a:pt x="5234" y="10659"/>
                      <a:pt x="5234" y="10659"/>
                    </a:cubicBezTo>
                    <a:cubicBezTo>
                      <a:pt x="5234" y="11173"/>
                      <a:pt x="5684" y="11687"/>
                      <a:pt x="6314" y="11687"/>
                    </a:cubicBezTo>
                    <a:cubicBezTo>
                      <a:pt x="6944" y="11687"/>
                      <a:pt x="7394" y="11173"/>
                      <a:pt x="7394" y="10659"/>
                    </a:cubicBezTo>
                    <a:cubicBezTo>
                      <a:pt x="7394" y="7487"/>
                      <a:pt x="7394" y="7487"/>
                      <a:pt x="7394" y="7487"/>
                    </a:cubicBezTo>
                    <a:cubicBezTo>
                      <a:pt x="9464" y="6802"/>
                      <a:pt x="9464" y="6802"/>
                      <a:pt x="9464" y="6802"/>
                    </a:cubicBezTo>
                    <a:cubicBezTo>
                      <a:pt x="7934" y="10573"/>
                      <a:pt x="7934" y="10573"/>
                      <a:pt x="7934" y="10573"/>
                    </a:cubicBezTo>
                    <a:cubicBezTo>
                      <a:pt x="7664" y="11087"/>
                      <a:pt x="7754" y="11602"/>
                      <a:pt x="8024" y="12116"/>
                    </a:cubicBezTo>
                    <a:cubicBezTo>
                      <a:pt x="7304" y="13659"/>
                      <a:pt x="7304" y="13659"/>
                      <a:pt x="7304" y="13659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454" y="13573"/>
                      <a:pt x="1094" y="13830"/>
                      <a:pt x="914" y="14259"/>
                    </a:cubicBezTo>
                    <a:cubicBezTo>
                      <a:pt x="104" y="15887"/>
                      <a:pt x="104" y="15887"/>
                      <a:pt x="104" y="15887"/>
                    </a:cubicBezTo>
                    <a:cubicBezTo>
                      <a:pt x="-166" y="16487"/>
                      <a:pt x="104" y="17173"/>
                      <a:pt x="734" y="17430"/>
                    </a:cubicBezTo>
                    <a:cubicBezTo>
                      <a:pt x="1364" y="17687"/>
                      <a:pt x="2084" y="17430"/>
                      <a:pt x="2354" y="16830"/>
                    </a:cubicBezTo>
                    <a:cubicBezTo>
                      <a:pt x="2804" y="15887"/>
                      <a:pt x="2804" y="15887"/>
                      <a:pt x="2804" y="15887"/>
                    </a:cubicBezTo>
                    <a:cubicBezTo>
                      <a:pt x="7934" y="15973"/>
                      <a:pt x="7934" y="15973"/>
                      <a:pt x="7934" y="15973"/>
                    </a:cubicBezTo>
                    <a:cubicBezTo>
                      <a:pt x="8474" y="16059"/>
                      <a:pt x="8924" y="15802"/>
                      <a:pt x="9194" y="15287"/>
                    </a:cubicBezTo>
                    <a:cubicBezTo>
                      <a:pt x="10094" y="13402"/>
                      <a:pt x="10094" y="13402"/>
                      <a:pt x="10094" y="13402"/>
                    </a:cubicBezTo>
                    <a:cubicBezTo>
                      <a:pt x="12434" y="14344"/>
                      <a:pt x="12434" y="14344"/>
                      <a:pt x="12434" y="14344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704" y="20002"/>
                      <a:pt x="12974" y="20344"/>
                      <a:pt x="13424" y="20516"/>
                    </a:cubicBezTo>
                    <a:cubicBezTo>
                      <a:pt x="15044" y="21116"/>
                      <a:pt x="15044" y="21116"/>
                      <a:pt x="15044" y="21116"/>
                    </a:cubicBezTo>
                    <a:cubicBezTo>
                      <a:pt x="15674" y="21373"/>
                      <a:pt x="16394" y="21030"/>
                      <a:pt x="16664" y="20430"/>
                    </a:cubicBezTo>
                    <a:cubicBezTo>
                      <a:pt x="16934" y="19830"/>
                      <a:pt x="16574" y="19144"/>
                      <a:pt x="15944" y="18887"/>
                    </a:cubicBezTo>
                    <a:cubicBezTo>
                      <a:pt x="15134" y="18544"/>
                      <a:pt x="15134" y="18544"/>
                      <a:pt x="15134" y="18544"/>
                    </a:cubicBezTo>
                    <a:cubicBezTo>
                      <a:pt x="14954" y="13487"/>
                      <a:pt x="14954" y="13487"/>
                      <a:pt x="14954" y="13487"/>
                    </a:cubicBezTo>
                    <a:cubicBezTo>
                      <a:pt x="14954" y="13487"/>
                      <a:pt x="14954" y="13402"/>
                      <a:pt x="14954" y="13402"/>
                    </a:cubicBezTo>
                    <a:cubicBezTo>
                      <a:pt x="14954" y="13402"/>
                      <a:pt x="14954" y="13402"/>
                      <a:pt x="14954" y="13402"/>
                    </a:cubicBezTo>
                    <a:cubicBezTo>
                      <a:pt x="14954" y="12973"/>
                      <a:pt x="14594" y="12544"/>
                      <a:pt x="14144" y="12373"/>
                    </a:cubicBezTo>
                    <a:cubicBezTo>
                      <a:pt x="11894" y="11002"/>
                      <a:pt x="11894" y="11002"/>
                      <a:pt x="11894" y="11002"/>
                    </a:cubicBezTo>
                    <a:cubicBezTo>
                      <a:pt x="13514" y="6973"/>
                      <a:pt x="13514" y="6973"/>
                      <a:pt x="13514" y="6973"/>
                    </a:cubicBezTo>
                    <a:cubicBezTo>
                      <a:pt x="16394" y="8687"/>
                      <a:pt x="16394" y="8687"/>
                      <a:pt x="16394" y="8687"/>
                    </a:cubicBezTo>
                    <a:cubicBezTo>
                      <a:pt x="16844" y="8944"/>
                      <a:pt x="17384" y="8944"/>
                      <a:pt x="17744" y="8602"/>
                    </a:cubicBezTo>
                    <a:cubicBezTo>
                      <a:pt x="20894" y="6116"/>
                      <a:pt x="20894" y="6116"/>
                      <a:pt x="20894" y="6116"/>
                    </a:cubicBezTo>
                    <a:cubicBezTo>
                      <a:pt x="21344" y="5687"/>
                      <a:pt x="21434" y="5087"/>
                      <a:pt x="21074" y="4659"/>
                    </a:cubicBezTo>
                    <a:close/>
                  </a:path>
                </a:pathLst>
              </a:custGeom>
              <a:solidFill>
                <a:srgbClr val="2F303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901A1854-1E2C-458D-A301-7692A4D8B439}"/>
                  </a:ext>
                </a:extLst>
              </p:cNvPr>
              <p:cNvSpPr/>
              <p:nvPr/>
            </p:nvSpPr>
            <p:spPr>
              <a:xfrm>
                <a:off x="2836022" y="2052697"/>
                <a:ext cx="2157530" cy="5849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anchor="t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ysClr val="windowText" lastClr="000000"/>
                    </a:solidFill>
                  </a:rPr>
                  <a:t>请替换文字内容复制你的内容到此</a:t>
                </a:r>
                <a:br>
                  <a:rPr lang="zh-CN" altLang="en-US" sz="1200" dirty="0">
                    <a:solidFill>
                      <a:sysClr val="windowText" lastClr="000000"/>
                    </a:solidFill>
                  </a:rPr>
                </a:br>
                <a:endParaRPr lang="zh-CN" altLang="en-US" sz="120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F6257406-77BD-4660-AD94-E17D950B3F4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482409" y="2367389"/>
            <a:ext cx="2774429" cy="3749249"/>
            <a:chOff x="8482409" y="2367389"/>
            <a:chExt cx="2774429" cy="3749249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9B602179-68FA-487D-B9C7-CBB39CA2EF9F}"/>
                </a:ext>
              </a:extLst>
            </p:cNvPr>
            <p:cNvSpPr/>
            <p:nvPr/>
          </p:nvSpPr>
          <p:spPr>
            <a:xfrm>
              <a:off x="8482409" y="2367389"/>
              <a:ext cx="2774429" cy="2774429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</a:rPr>
                <a:t/>
              </a:r>
              <a:br>
                <a:rPr lang="zh-CN" altLang="en-US">
                  <a:solidFill>
                    <a:schemeClr val="bg1"/>
                  </a:solidFill>
                </a:rPr>
              </a:br>
              <a:r>
                <a:rPr lang="zh-CN" altLang="en-US">
                  <a:solidFill>
                    <a:schemeClr val="bg1"/>
                  </a:solidFill>
                </a:rPr>
                <a:t/>
              </a:r>
              <a:br>
                <a:rPr lang="zh-CN" altLang="en-US">
                  <a:solidFill>
                    <a:schemeClr val="bg1"/>
                  </a:solidFill>
                </a:rPr>
              </a:br>
              <a:r>
                <a:rPr lang="zh-CN" altLang="en-US">
                  <a:solidFill>
                    <a:schemeClr val="bg1"/>
                  </a:solidFill>
                </a:rPr>
                <a:t/>
              </a:r>
              <a:br>
                <a:rPr lang="zh-CN" altLang="en-US">
                  <a:solidFill>
                    <a:schemeClr val="bg1"/>
                  </a:solidFill>
                </a:rPr>
              </a:br>
              <a:r>
                <a:rPr lang="zh-CN" altLang="en-US">
                  <a:solidFill>
                    <a:schemeClr val="bg1"/>
                  </a:solidFill>
                </a:rPr>
                <a:t>关键词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DDA4273B-0916-4778-88AE-EDA92E5C534C}"/>
                </a:ext>
              </a:extLst>
            </p:cNvPr>
            <p:cNvSpPr/>
            <p:nvPr/>
          </p:nvSpPr>
          <p:spPr>
            <a:xfrm>
              <a:off x="9275865" y="3007651"/>
              <a:ext cx="1187519" cy="902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471" extrusionOk="0">
                  <a:moveTo>
                    <a:pt x="18030" y="19454"/>
                  </a:moveTo>
                  <a:cubicBezTo>
                    <a:pt x="17963" y="19996"/>
                    <a:pt x="19394" y="20889"/>
                    <a:pt x="19531" y="19301"/>
                  </a:cubicBezTo>
                  <a:cubicBezTo>
                    <a:pt x="20145" y="12136"/>
                    <a:pt x="19088" y="10075"/>
                    <a:pt x="19088" y="10075"/>
                  </a:cubicBezTo>
                  <a:lnTo>
                    <a:pt x="17606" y="11177"/>
                  </a:lnTo>
                  <a:cubicBezTo>
                    <a:pt x="17606" y="11177"/>
                    <a:pt x="18863" y="12767"/>
                    <a:pt x="18030" y="19454"/>
                  </a:cubicBezTo>
                  <a:close/>
                  <a:moveTo>
                    <a:pt x="20733" y="6972"/>
                  </a:moveTo>
                  <a:lnTo>
                    <a:pt x="11887" y="388"/>
                  </a:lnTo>
                  <a:cubicBezTo>
                    <a:pt x="11194" y="-129"/>
                    <a:pt x="10060" y="-129"/>
                    <a:pt x="9367" y="388"/>
                  </a:cubicBezTo>
                  <a:lnTo>
                    <a:pt x="519" y="6972"/>
                  </a:lnTo>
                  <a:cubicBezTo>
                    <a:pt x="-173" y="7489"/>
                    <a:pt x="-173" y="8333"/>
                    <a:pt x="519" y="8848"/>
                  </a:cubicBezTo>
                  <a:lnTo>
                    <a:pt x="9367" y="15434"/>
                  </a:lnTo>
                  <a:cubicBezTo>
                    <a:pt x="10060" y="15950"/>
                    <a:pt x="11194" y="15950"/>
                    <a:pt x="11887" y="15434"/>
                  </a:cubicBezTo>
                  <a:lnTo>
                    <a:pt x="17606" y="11177"/>
                  </a:lnTo>
                  <a:lnTo>
                    <a:pt x="11405" y="9246"/>
                  </a:lnTo>
                  <a:cubicBezTo>
                    <a:pt x="11166" y="9325"/>
                    <a:pt x="10902" y="9369"/>
                    <a:pt x="10627" y="9369"/>
                  </a:cubicBezTo>
                  <a:cubicBezTo>
                    <a:pt x="9510" y="9369"/>
                    <a:pt x="8604" y="8653"/>
                    <a:pt x="8604" y="7770"/>
                  </a:cubicBezTo>
                  <a:cubicBezTo>
                    <a:pt x="8604" y="6886"/>
                    <a:pt x="9510" y="6170"/>
                    <a:pt x="10627" y="6170"/>
                  </a:cubicBezTo>
                  <a:cubicBezTo>
                    <a:pt x="11495" y="6170"/>
                    <a:pt x="12232" y="6603"/>
                    <a:pt x="12520" y="7209"/>
                  </a:cubicBezTo>
                  <a:lnTo>
                    <a:pt x="19088" y="10075"/>
                  </a:lnTo>
                  <a:lnTo>
                    <a:pt x="20733" y="8848"/>
                  </a:lnTo>
                  <a:cubicBezTo>
                    <a:pt x="21427" y="8333"/>
                    <a:pt x="21427" y="7489"/>
                    <a:pt x="20733" y="6972"/>
                  </a:cubicBezTo>
                  <a:close/>
                  <a:moveTo>
                    <a:pt x="3508" y="13898"/>
                  </a:moveTo>
                  <a:cubicBezTo>
                    <a:pt x="4002" y="16554"/>
                    <a:pt x="4628" y="17714"/>
                    <a:pt x="6720" y="18930"/>
                  </a:cubicBezTo>
                  <a:cubicBezTo>
                    <a:pt x="8812" y="20144"/>
                    <a:pt x="9807" y="21471"/>
                    <a:pt x="10627" y="21471"/>
                  </a:cubicBezTo>
                  <a:cubicBezTo>
                    <a:pt x="11447" y="21471"/>
                    <a:pt x="12378" y="20309"/>
                    <a:pt x="14470" y="19093"/>
                  </a:cubicBezTo>
                  <a:cubicBezTo>
                    <a:pt x="16562" y="17877"/>
                    <a:pt x="16004" y="17508"/>
                    <a:pt x="16497" y="14853"/>
                  </a:cubicBezTo>
                  <a:lnTo>
                    <a:pt x="10627" y="18646"/>
                  </a:lnTo>
                  <a:cubicBezTo>
                    <a:pt x="10627" y="18646"/>
                    <a:pt x="3508" y="13898"/>
                    <a:pt x="3508" y="13898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981E11D1-33E6-498A-8BD4-9ED3B942C52C}"/>
                </a:ext>
              </a:extLst>
            </p:cNvPr>
            <p:cNvSpPr/>
            <p:nvPr/>
          </p:nvSpPr>
          <p:spPr>
            <a:xfrm>
              <a:off x="9118762" y="4030254"/>
              <a:ext cx="1501725" cy="507036"/>
            </a:xfrm>
            <a:prstGeom prst="rect">
              <a:avLst/>
            </a:prstGeom>
            <a:ln w="25400"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0018E1D-EEF0-471B-A340-B83E8D3DCEBE}"/>
                </a:ext>
              </a:extLst>
            </p:cNvPr>
            <p:cNvSpPr/>
            <p:nvPr/>
          </p:nvSpPr>
          <p:spPr>
            <a:xfrm>
              <a:off x="8899854" y="5415575"/>
              <a:ext cx="2157530" cy="70106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25400" tIns="25400" rIns="25400" bIns="254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</a:rPr>
                <a:t>请替换文字内容复制你的内容到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</a:rPr>
                <a:t>此</a:t>
              </a:r>
              <a:endParaRPr lang="zh-CN" altLang="en-US" sz="12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4" name="千图PPT彼岸天：ID 8661124库_组合 33">
            <a:extLst>
              <a:ext uri="{FF2B5EF4-FFF2-40B4-BE49-F238E27FC236}">
                <a16:creationId xmlns:a16="http://schemas.microsoft.com/office/drawing/2014/main" xmlns="" id="{C70E4D70-247B-4A46-9BB5-324C54FF1DA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599832" y="2913501"/>
            <a:ext cx="2318193" cy="3203137"/>
            <a:chOff x="5599832" y="2913501"/>
            <a:chExt cx="2318193" cy="3203137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D670DD03-79B2-4785-83AE-29E51D9A8C9A}"/>
                </a:ext>
              </a:extLst>
            </p:cNvPr>
            <p:cNvSpPr/>
            <p:nvPr/>
          </p:nvSpPr>
          <p:spPr>
            <a:xfrm rot="21284061">
              <a:off x="5599832" y="2913501"/>
              <a:ext cx="2260867" cy="2260868"/>
            </a:xfrm>
            <a:prstGeom prst="ellipse">
              <a:avLst/>
            </a:prstGeom>
            <a:solidFill>
              <a:srgbClr val="53585E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D4DAF87E-4DC5-47CF-8CC6-445E316325A2}"/>
                </a:ext>
              </a:extLst>
            </p:cNvPr>
            <p:cNvSpPr/>
            <p:nvPr/>
          </p:nvSpPr>
          <p:spPr>
            <a:xfrm>
              <a:off x="5599832" y="2913501"/>
              <a:ext cx="2260867" cy="2260868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</a:rPr>
                <a:t/>
              </a:r>
              <a:br>
                <a:rPr lang="zh-CN" altLang="en-US">
                  <a:solidFill>
                    <a:schemeClr val="bg1"/>
                  </a:solidFill>
                </a:rPr>
              </a:br>
              <a:r>
                <a:rPr lang="zh-CN" altLang="en-US">
                  <a:solidFill>
                    <a:schemeClr val="bg1"/>
                  </a:solidFill>
                </a:rPr>
                <a:t/>
              </a:r>
              <a:br>
                <a:rPr lang="zh-CN" altLang="en-US">
                  <a:solidFill>
                    <a:schemeClr val="bg1"/>
                  </a:solidFill>
                </a:rPr>
              </a:br>
              <a:r>
                <a:rPr lang="zh-CN" altLang="en-US">
                  <a:solidFill>
                    <a:schemeClr val="bg1"/>
                  </a:solidFill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FB337049-E101-40A2-9EF6-A34BE51507E1}"/>
                </a:ext>
              </a:extLst>
            </p:cNvPr>
            <p:cNvSpPr/>
            <p:nvPr/>
          </p:nvSpPr>
          <p:spPr>
            <a:xfrm>
              <a:off x="5761637" y="3742205"/>
              <a:ext cx="1937257" cy="580664"/>
            </a:xfrm>
            <a:prstGeom prst="rect">
              <a:avLst/>
            </a:prstGeom>
            <a:ln w="25400"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1C4AE7BF-AD39-41B2-9F2A-51F79CC9F45E}"/>
                </a:ext>
              </a:extLst>
            </p:cNvPr>
            <p:cNvSpPr/>
            <p:nvPr/>
          </p:nvSpPr>
          <p:spPr>
            <a:xfrm>
              <a:off x="5760495" y="5415575"/>
              <a:ext cx="2157530" cy="70106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25400" tIns="25400" rIns="25400" bIns="254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</a:rPr>
                <a:t>请替换文字内容复制你的内容到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</a:rPr>
                <a:t>此</a:t>
              </a:r>
              <a:endParaRPr lang="zh-CN" alt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xmlns="" id="{8211265D-8375-4D4F-9337-BE9EB9EFA72A}"/>
                </a:ext>
              </a:extLst>
            </p:cNvPr>
            <p:cNvSpPr/>
            <p:nvPr/>
          </p:nvSpPr>
          <p:spPr>
            <a:xfrm>
              <a:off x="6260453" y="3381716"/>
              <a:ext cx="939626" cy="714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471" extrusionOk="0">
                  <a:moveTo>
                    <a:pt x="18030" y="19454"/>
                  </a:moveTo>
                  <a:cubicBezTo>
                    <a:pt x="17963" y="19996"/>
                    <a:pt x="19394" y="20889"/>
                    <a:pt x="19531" y="19301"/>
                  </a:cubicBezTo>
                  <a:cubicBezTo>
                    <a:pt x="20145" y="12136"/>
                    <a:pt x="19088" y="10075"/>
                    <a:pt x="19088" y="10075"/>
                  </a:cubicBezTo>
                  <a:lnTo>
                    <a:pt x="17606" y="11177"/>
                  </a:lnTo>
                  <a:cubicBezTo>
                    <a:pt x="17606" y="11177"/>
                    <a:pt x="18863" y="12767"/>
                    <a:pt x="18030" y="19454"/>
                  </a:cubicBezTo>
                  <a:close/>
                  <a:moveTo>
                    <a:pt x="20733" y="6972"/>
                  </a:moveTo>
                  <a:lnTo>
                    <a:pt x="11887" y="388"/>
                  </a:lnTo>
                  <a:cubicBezTo>
                    <a:pt x="11194" y="-129"/>
                    <a:pt x="10060" y="-129"/>
                    <a:pt x="9367" y="388"/>
                  </a:cubicBezTo>
                  <a:lnTo>
                    <a:pt x="519" y="6972"/>
                  </a:lnTo>
                  <a:cubicBezTo>
                    <a:pt x="-173" y="7489"/>
                    <a:pt x="-173" y="8333"/>
                    <a:pt x="519" y="8848"/>
                  </a:cubicBezTo>
                  <a:lnTo>
                    <a:pt x="9367" y="15434"/>
                  </a:lnTo>
                  <a:cubicBezTo>
                    <a:pt x="10060" y="15950"/>
                    <a:pt x="11194" y="15950"/>
                    <a:pt x="11887" y="15434"/>
                  </a:cubicBezTo>
                  <a:lnTo>
                    <a:pt x="17606" y="11177"/>
                  </a:lnTo>
                  <a:lnTo>
                    <a:pt x="11405" y="9246"/>
                  </a:lnTo>
                  <a:cubicBezTo>
                    <a:pt x="11166" y="9325"/>
                    <a:pt x="10902" y="9369"/>
                    <a:pt x="10627" y="9369"/>
                  </a:cubicBezTo>
                  <a:cubicBezTo>
                    <a:pt x="9510" y="9369"/>
                    <a:pt x="8604" y="8653"/>
                    <a:pt x="8604" y="7770"/>
                  </a:cubicBezTo>
                  <a:cubicBezTo>
                    <a:pt x="8604" y="6886"/>
                    <a:pt x="9510" y="6170"/>
                    <a:pt x="10627" y="6170"/>
                  </a:cubicBezTo>
                  <a:cubicBezTo>
                    <a:pt x="11495" y="6170"/>
                    <a:pt x="12232" y="6603"/>
                    <a:pt x="12520" y="7209"/>
                  </a:cubicBezTo>
                  <a:lnTo>
                    <a:pt x="19088" y="10075"/>
                  </a:lnTo>
                  <a:lnTo>
                    <a:pt x="20733" y="8848"/>
                  </a:lnTo>
                  <a:cubicBezTo>
                    <a:pt x="21427" y="8333"/>
                    <a:pt x="21427" y="7489"/>
                    <a:pt x="20733" y="6972"/>
                  </a:cubicBezTo>
                  <a:close/>
                  <a:moveTo>
                    <a:pt x="3508" y="13898"/>
                  </a:moveTo>
                  <a:cubicBezTo>
                    <a:pt x="4002" y="16554"/>
                    <a:pt x="4628" y="17714"/>
                    <a:pt x="6720" y="18930"/>
                  </a:cubicBezTo>
                  <a:cubicBezTo>
                    <a:pt x="8812" y="20144"/>
                    <a:pt x="9807" y="21471"/>
                    <a:pt x="10627" y="21471"/>
                  </a:cubicBezTo>
                  <a:cubicBezTo>
                    <a:pt x="11447" y="21471"/>
                    <a:pt x="12378" y="20309"/>
                    <a:pt x="14470" y="19093"/>
                  </a:cubicBezTo>
                  <a:cubicBezTo>
                    <a:pt x="16562" y="17877"/>
                    <a:pt x="16004" y="17508"/>
                    <a:pt x="16497" y="14853"/>
                  </a:cubicBezTo>
                  <a:lnTo>
                    <a:pt x="10627" y="18646"/>
                  </a:lnTo>
                  <a:cubicBezTo>
                    <a:pt x="10627" y="18646"/>
                    <a:pt x="3508" y="13898"/>
                    <a:pt x="3508" y="13898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15CA3F10-CB7D-4459-B535-DA334043B09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08720" y="3718238"/>
            <a:ext cx="2027302" cy="2282238"/>
            <a:chOff x="808720" y="3718238"/>
            <a:chExt cx="2027302" cy="2282238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84F49F11-507B-4BBA-98EE-4F50BF98F534}"/>
                </a:ext>
              </a:extLst>
            </p:cNvPr>
            <p:cNvSpPr/>
            <p:nvPr/>
          </p:nvSpPr>
          <p:spPr>
            <a:xfrm>
              <a:off x="1243685" y="3718238"/>
              <a:ext cx="1425146" cy="1425146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/>
              </a:r>
              <a:br>
                <a:rPr lang="zh-CN" altLang="en-US" dirty="0">
                  <a:solidFill>
                    <a:schemeClr val="bg1"/>
                  </a:solidFill>
                </a:rPr>
              </a:br>
              <a:r>
                <a:rPr lang="zh-CN" altLang="en-US" dirty="0">
                  <a:solidFill>
                    <a:schemeClr val="bg1"/>
                  </a:solidFill>
                </a:rPr>
                <a:t/>
              </a:r>
              <a:br>
                <a:rPr lang="zh-CN" altLang="en-US" dirty="0">
                  <a:solidFill>
                    <a:schemeClr val="bg1"/>
                  </a:solidFill>
                </a:rPr>
              </a:br>
              <a:r>
                <a:rPr lang="zh-CN" altLang="en-US" dirty="0">
                  <a:solidFill>
                    <a:schemeClr val="bg1"/>
                  </a:solidFill>
                </a:rPr>
                <a:t>关键词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D5DFCF42-9293-40FA-A2AC-24EA5BFEE3BB}"/>
                </a:ext>
              </a:extLst>
            </p:cNvPr>
            <p:cNvSpPr/>
            <p:nvPr/>
          </p:nvSpPr>
          <p:spPr>
            <a:xfrm>
              <a:off x="1472652" y="4236983"/>
              <a:ext cx="967210" cy="308618"/>
            </a:xfrm>
            <a:prstGeom prst="rect">
              <a:avLst/>
            </a:prstGeom>
            <a:ln w="25400"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F31629E3-9CAC-4088-A194-93BE382C2C39}"/>
                </a:ext>
              </a:extLst>
            </p:cNvPr>
            <p:cNvSpPr/>
            <p:nvPr/>
          </p:nvSpPr>
          <p:spPr>
            <a:xfrm>
              <a:off x="808720" y="5415575"/>
              <a:ext cx="2027302" cy="5849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25400" tIns="25400" rIns="25400" bIns="254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</a:rPr>
                <a:t>请替换文字内容复制你的内容到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</a:rPr>
                <a:t>此</a:t>
              </a:r>
              <a:endParaRPr lang="zh-CN" alt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xmlns="" id="{14F00538-0EDE-4D29-B285-244B40E6A148}"/>
                </a:ext>
              </a:extLst>
            </p:cNvPr>
            <p:cNvSpPr/>
            <p:nvPr/>
          </p:nvSpPr>
          <p:spPr>
            <a:xfrm>
              <a:off x="1613937" y="3935450"/>
              <a:ext cx="684639" cy="520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471" extrusionOk="0">
                  <a:moveTo>
                    <a:pt x="18030" y="19454"/>
                  </a:moveTo>
                  <a:cubicBezTo>
                    <a:pt x="17963" y="19996"/>
                    <a:pt x="19394" y="20889"/>
                    <a:pt x="19531" y="19301"/>
                  </a:cubicBezTo>
                  <a:cubicBezTo>
                    <a:pt x="20145" y="12136"/>
                    <a:pt x="19088" y="10075"/>
                    <a:pt x="19088" y="10075"/>
                  </a:cubicBezTo>
                  <a:lnTo>
                    <a:pt x="17606" y="11177"/>
                  </a:lnTo>
                  <a:cubicBezTo>
                    <a:pt x="17606" y="11177"/>
                    <a:pt x="18863" y="12767"/>
                    <a:pt x="18030" y="19454"/>
                  </a:cubicBezTo>
                  <a:close/>
                  <a:moveTo>
                    <a:pt x="20733" y="6972"/>
                  </a:moveTo>
                  <a:lnTo>
                    <a:pt x="11887" y="388"/>
                  </a:lnTo>
                  <a:cubicBezTo>
                    <a:pt x="11194" y="-129"/>
                    <a:pt x="10060" y="-129"/>
                    <a:pt x="9367" y="388"/>
                  </a:cubicBezTo>
                  <a:lnTo>
                    <a:pt x="519" y="6972"/>
                  </a:lnTo>
                  <a:cubicBezTo>
                    <a:pt x="-173" y="7489"/>
                    <a:pt x="-173" y="8333"/>
                    <a:pt x="519" y="8848"/>
                  </a:cubicBezTo>
                  <a:lnTo>
                    <a:pt x="9367" y="15434"/>
                  </a:lnTo>
                  <a:cubicBezTo>
                    <a:pt x="10060" y="15950"/>
                    <a:pt x="11194" y="15950"/>
                    <a:pt x="11887" y="15434"/>
                  </a:cubicBezTo>
                  <a:lnTo>
                    <a:pt x="17606" y="11177"/>
                  </a:lnTo>
                  <a:lnTo>
                    <a:pt x="11405" y="9246"/>
                  </a:lnTo>
                  <a:cubicBezTo>
                    <a:pt x="11166" y="9325"/>
                    <a:pt x="10902" y="9369"/>
                    <a:pt x="10627" y="9369"/>
                  </a:cubicBezTo>
                  <a:cubicBezTo>
                    <a:pt x="9510" y="9369"/>
                    <a:pt x="8604" y="8653"/>
                    <a:pt x="8604" y="7770"/>
                  </a:cubicBezTo>
                  <a:cubicBezTo>
                    <a:pt x="8604" y="6886"/>
                    <a:pt x="9510" y="6170"/>
                    <a:pt x="10627" y="6170"/>
                  </a:cubicBezTo>
                  <a:cubicBezTo>
                    <a:pt x="11495" y="6170"/>
                    <a:pt x="12232" y="6603"/>
                    <a:pt x="12520" y="7209"/>
                  </a:cubicBezTo>
                  <a:lnTo>
                    <a:pt x="19088" y="10075"/>
                  </a:lnTo>
                  <a:lnTo>
                    <a:pt x="20733" y="8848"/>
                  </a:lnTo>
                  <a:cubicBezTo>
                    <a:pt x="21427" y="8333"/>
                    <a:pt x="21427" y="7489"/>
                    <a:pt x="20733" y="6972"/>
                  </a:cubicBezTo>
                  <a:close/>
                  <a:moveTo>
                    <a:pt x="3508" y="13898"/>
                  </a:moveTo>
                  <a:cubicBezTo>
                    <a:pt x="4002" y="16554"/>
                    <a:pt x="4628" y="17714"/>
                    <a:pt x="6720" y="18930"/>
                  </a:cubicBezTo>
                  <a:cubicBezTo>
                    <a:pt x="8812" y="20144"/>
                    <a:pt x="9807" y="21471"/>
                    <a:pt x="10627" y="21471"/>
                  </a:cubicBezTo>
                  <a:cubicBezTo>
                    <a:pt x="11447" y="21471"/>
                    <a:pt x="12378" y="20309"/>
                    <a:pt x="14470" y="19093"/>
                  </a:cubicBezTo>
                  <a:cubicBezTo>
                    <a:pt x="16562" y="17877"/>
                    <a:pt x="16004" y="17508"/>
                    <a:pt x="16497" y="14853"/>
                  </a:cubicBezTo>
                  <a:lnTo>
                    <a:pt x="10627" y="18646"/>
                  </a:lnTo>
                  <a:cubicBezTo>
                    <a:pt x="10627" y="18646"/>
                    <a:pt x="3508" y="13898"/>
                    <a:pt x="3508" y="13898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DDAD8C1D-82E0-4088-AE8A-FA95D1248E2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569120" y="1562519"/>
            <a:ext cx="4229132" cy="1609078"/>
            <a:chOff x="5569120" y="1562519"/>
            <a:chExt cx="4229132" cy="1609078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xmlns="" id="{38CDE88D-2141-4F46-A87A-805481C5E6D9}"/>
                </a:ext>
              </a:extLst>
            </p:cNvPr>
            <p:cNvSpPr/>
            <p:nvPr/>
          </p:nvSpPr>
          <p:spPr>
            <a:xfrm>
              <a:off x="6772238" y="1901813"/>
              <a:ext cx="3026014" cy="1269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890" extrusionOk="0">
                  <a:moveTo>
                    <a:pt x="0" y="17890"/>
                  </a:moveTo>
                  <a:cubicBezTo>
                    <a:pt x="4906" y="1368"/>
                    <a:pt x="12106" y="-3710"/>
                    <a:pt x="21600" y="2657"/>
                  </a:cubicBezTo>
                </a:path>
              </a:pathLst>
            </a:custGeom>
            <a:ln w="12700" cap="flat" cmpd="sng" algn="ctr">
              <a:solidFill>
                <a:schemeClr val="tx2"/>
              </a:solidFill>
              <a:prstDash val="solid"/>
              <a:miter lim="400000"/>
              <a:headEnd type="oval" w="med" len="med"/>
              <a:tailEnd type="triangl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xmlns="" id="{2BD262D6-F2B1-4F4A-861C-A2189266FDD9}"/>
                </a:ext>
              </a:extLst>
            </p:cNvPr>
            <p:cNvSpPr/>
            <p:nvPr/>
          </p:nvSpPr>
          <p:spPr>
            <a:xfrm rot="21284061">
              <a:off x="7731102" y="1710249"/>
              <a:ext cx="612314" cy="639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203" extrusionOk="0">
                  <a:moveTo>
                    <a:pt x="14324" y="3544"/>
                  </a:moveTo>
                  <a:cubicBezTo>
                    <a:pt x="15314" y="3202"/>
                    <a:pt x="15854" y="2173"/>
                    <a:pt x="15494" y="1230"/>
                  </a:cubicBezTo>
                  <a:cubicBezTo>
                    <a:pt x="15134" y="202"/>
                    <a:pt x="13964" y="-227"/>
                    <a:pt x="12974" y="116"/>
                  </a:cubicBezTo>
                  <a:cubicBezTo>
                    <a:pt x="11984" y="459"/>
                    <a:pt x="11534" y="1487"/>
                    <a:pt x="11894" y="2430"/>
                  </a:cubicBezTo>
                  <a:cubicBezTo>
                    <a:pt x="12254" y="3373"/>
                    <a:pt x="13334" y="3887"/>
                    <a:pt x="14324" y="3544"/>
                  </a:cubicBezTo>
                  <a:close/>
                  <a:moveTo>
                    <a:pt x="21074" y="4659"/>
                  </a:moveTo>
                  <a:cubicBezTo>
                    <a:pt x="20624" y="4230"/>
                    <a:pt x="19994" y="4144"/>
                    <a:pt x="19544" y="4487"/>
                  </a:cubicBezTo>
                  <a:cubicBezTo>
                    <a:pt x="16934" y="6544"/>
                    <a:pt x="16934" y="6544"/>
                    <a:pt x="16934" y="6544"/>
                  </a:cubicBezTo>
                  <a:cubicBezTo>
                    <a:pt x="13244" y="4402"/>
                    <a:pt x="13244" y="4402"/>
                    <a:pt x="13244" y="4402"/>
                  </a:cubicBezTo>
                  <a:cubicBezTo>
                    <a:pt x="13064" y="4230"/>
                    <a:pt x="12884" y="4144"/>
                    <a:pt x="12704" y="4059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254" y="3887"/>
                    <a:pt x="11984" y="3887"/>
                    <a:pt x="11624" y="3973"/>
                  </a:cubicBezTo>
                  <a:cubicBezTo>
                    <a:pt x="11624" y="3887"/>
                    <a:pt x="11624" y="3887"/>
                    <a:pt x="11624" y="3887"/>
                  </a:cubicBezTo>
                  <a:cubicBezTo>
                    <a:pt x="6044" y="5687"/>
                    <a:pt x="6044" y="5687"/>
                    <a:pt x="6044" y="5687"/>
                  </a:cubicBezTo>
                  <a:cubicBezTo>
                    <a:pt x="5594" y="5773"/>
                    <a:pt x="5234" y="6202"/>
                    <a:pt x="5234" y="6716"/>
                  </a:cubicBezTo>
                  <a:cubicBezTo>
                    <a:pt x="5234" y="10659"/>
                    <a:pt x="5234" y="10659"/>
                    <a:pt x="5234" y="10659"/>
                  </a:cubicBezTo>
                  <a:cubicBezTo>
                    <a:pt x="5234" y="11173"/>
                    <a:pt x="5684" y="11687"/>
                    <a:pt x="6314" y="11687"/>
                  </a:cubicBezTo>
                  <a:cubicBezTo>
                    <a:pt x="6944" y="11687"/>
                    <a:pt x="7394" y="11173"/>
                    <a:pt x="7394" y="10659"/>
                  </a:cubicBezTo>
                  <a:cubicBezTo>
                    <a:pt x="7394" y="7487"/>
                    <a:pt x="7394" y="7487"/>
                    <a:pt x="7394" y="7487"/>
                  </a:cubicBezTo>
                  <a:cubicBezTo>
                    <a:pt x="9464" y="6802"/>
                    <a:pt x="9464" y="6802"/>
                    <a:pt x="9464" y="6802"/>
                  </a:cubicBezTo>
                  <a:cubicBezTo>
                    <a:pt x="7934" y="10573"/>
                    <a:pt x="7934" y="10573"/>
                    <a:pt x="7934" y="10573"/>
                  </a:cubicBezTo>
                  <a:cubicBezTo>
                    <a:pt x="7664" y="11087"/>
                    <a:pt x="7754" y="11602"/>
                    <a:pt x="8024" y="12116"/>
                  </a:cubicBezTo>
                  <a:cubicBezTo>
                    <a:pt x="7304" y="13659"/>
                    <a:pt x="7304" y="13659"/>
                    <a:pt x="7304" y="13659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454" y="13573"/>
                    <a:pt x="1094" y="13830"/>
                    <a:pt x="914" y="14259"/>
                  </a:cubicBezTo>
                  <a:cubicBezTo>
                    <a:pt x="104" y="15887"/>
                    <a:pt x="104" y="15887"/>
                    <a:pt x="104" y="15887"/>
                  </a:cubicBezTo>
                  <a:cubicBezTo>
                    <a:pt x="-166" y="16487"/>
                    <a:pt x="104" y="17173"/>
                    <a:pt x="734" y="17430"/>
                  </a:cubicBezTo>
                  <a:cubicBezTo>
                    <a:pt x="1364" y="17687"/>
                    <a:pt x="2084" y="17430"/>
                    <a:pt x="2354" y="16830"/>
                  </a:cubicBezTo>
                  <a:cubicBezTo>
                    <a:pt x="2804" y="15887"/>
                    <a:pt x="2804" y="15887"/>
                    <a:pt x="2804" y="15887"/>
                  </a:cubicBezTo>
                  <a:cubicBezTo>
                    <a:pt x="7934" y="15973"/>
                    <a:pt x="7934" y="15973"/>
                    <a:pt x="7934" y="15973"/>
                  </a:cubicBezTo>
                  <a:cubicBezTo>
                    <a:pt x="8474" y="16059"/>
                    <a:pt x="8924" y="15802"/>
                    <a:pt x="9194" y="15287"/>
                  </a:cubicBezTo>
                  <a:cubicBezTo>
                    <a:pt x="10094" y="13402"/>
                    <a:pt x="10094" y="13402"/>
                    <a:pt x="10094" y="13402"/>
                  </a:cubicBezTo>
                  <a:cubicBezTo>
                    <a:pt x="12434" y="14344"/>
                    <a:pt x="12434" y="14344"/>
                    <a:pt x="12434" y="14344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704" y="20002"/>
                    <a:pt x="12974" y="20344"/>
                    <a:pt x="13424" y="20516"/>
                  </a:cubicBezTo>
                  <a:cubicBezTo>
                    <a:pt x="15044" y="21116"/>
                    <a:pt x="15044" y="21116"/>
                    <a:pt x="15044" y="21116"/>
                  </a:cubicBezTo>
                  <a:cubicBezTo>
                    <a:pt x="15674" y="21373"/>
                    <a:pt x="16394" y="21030"/>
                    <a:pt x="16664" y="20430"/>
                  </a:cubicBezTo>
                  <a:cubicBezTo>
                    <a:pt x="16934" y="19830"/>
                    <a:pt x="16574" y="19144"/>
                    <a:pt x="15944" y="18887"/>
                  </a:cubicBezTo>
                  <a:cubicBezTo>
                    <a:pt x="15134" y="18544"/>
                    <a:pt x="15134" y="18544"/>
                    <a:pt x="15134" y="18544"/>
                  </a:cubicBezTo>
                  <a:cubicBezTo>
                    <a:pt x="14954" y="13487"/>
                    <a:pt x="14954" y="13487"/>
                    <a:pt x="14954" y="13487"/>
                  </a:cubicBezTo>
                  <a:cubicBezTo>
                    <a:pt x="14954" y="13487"/>
                    <a:pt x="14954" y="13402"/>
                    <a:pt x="14954" y="13402"/>
                  </a:cubicBezTo>
                  <a:cubicBezTo>
                    <a:pt x="14954" y="13402"/>
                    <a:pt x="14954" y="13402"/>
                    <a:pt x="14954" y="13402"/>
                  </a:cubicBezTo>
                  <a:cubicBezTo>
                    <a:pt x="14954" y="12973"/>
                    <a:pt x="14594" y="12544"/>
                    <a:pt x="14144" y="12373"/>
                  </a:cubicBezTo>
                  <a:cubicBezTo>
                    <a:pt x="11894" y="11002"/>
                    <a:pt x="11894" y="11002"/>
                    <a:pt x="11894" y="11002"/>
                  </a:cubicBezTo>
                  <a:cubicBezTo>
                    <a:pt x="13514" y="6973"/>
                    <a:pt x="13514" y="6973"/>
                    <a:pt x="13514" y="6973"/>
                  </a:cubicBezTo>
                  <a:cubicBezTo>
                    <a:pt x="16394" y="8687"/>
                    <a:pt x="16394" y="8687"/>
                    <a:pt x="16394" y="8687"/>
                  </a:cubicBezTo>
                  <a:cubicBezTo>
                    <a:pt x="16844" y="8944"/>
                    <a:pt x="17384" y="8944"/>
                    <a:pt x="17744" y="8602"/>
                  </a:cubicBezTo>
                  <a:cubicBezTo>
                    <a:pt x="20894" y="6116"/>
                    <a:pt x="20894" y="6116"/>
                    <a:pt x="20894" y="6116"/>
                  </a:cubicBezTo>
                  <a:cubicBezTo>
                    <a:pt x="21344" y="5687"/>
                    <a:pt x="21434" y="5087"/>
                    <a:pt x="21074" y="4659"/>
                  </a:cubicBezTo>
                  <a:close/>
                </a:path>
              </a:pathLst>
            </a:custGeom>
            <a:solidFill>
              <a:srgbClr val="53585E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3CAA071B-99A9-4319-A2C6-317A9CC6277D}"/>
                </a:ext>
              </a:extLst>
            </p:cNvPr>
            <p:cNvSpPr/>
            <p:nvPr/>
          </p:nvSpPr>
          <p:spPr>
            <a:xfrm rot="21284061">
              <a:off x="7630961" y="1664804"/>
              <a:ext cx="820916" cy="820916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="" id="{07AE23E3-3034-42B0-B010-46913FBC26FF}"/>
                </a:ext>
              </a:extLst>
            </p:cNvPr>
            <p:cNvSpPr/>
            <p:nvPr/>
          </p:nvSpPr>
          <p:spPr>
            <a:xfrm rot="21284061">
              <a:off x="7837939" y="1835918"/>
              <a:ext cx="401504" cy="419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203" extrusionOk="0">
                  <a:moveTo>
                    <a:pt x="14324" y="3544"/>
                  </a:moveTo>
                  <a:cubicBezTo>
                    <a:pt x="15314" y="3202"/>
                    <a:pt x="15854" y="2173"/>
                    <a:pt x="15494" y="1230"/>
                  </a:cubicBezTo>
                  <a:cubicBezTo>
                    <a:pt x="15134" y="202"/>
                    <a:pt x="13964" y="-227"/>
                    <a:pt x="12974" y="116"/>
                  </a:cubicBezTo>
                  <a:cubicBezTo>
                    <a:pt x="11984" y="459"/>
                    <a:pt x="11534" y="1487"/>
                    <a:pt x="11894" y="2430"/>
                  </a:cubicBezTo>
                  <a:cubicBezTo>
                    <a:pt x="12254" y="3373"/>
                    <a:pt x="13334" y="3887"/>
                    <a:pt x="14324" y="3544"/>
                  </a:cubicBezTo>
                  <a:close/>
                  <a:moveTo>
                    <a:pt x="21074" y="4659"/>
                  </a:moveTo>
                  <a:cubicBezTo>
                    <a:pt x="20624" y="4230"/>
                    <a:pt x="19994" y="4144"/>
                    <a:pt x="19544" y="4487"/>
                  </a:cubicBezTo>
                  <a:cubicBezTo>
                    <a:pt x="16934" y="6544"/>
                    <a:pt x="16934" y="6544"/>
                    <a:pt x="16934" y="6544"/>
                  </a:cubicBezTo>
                  <a:cubicBezTo>
                    <a:pt x="13244" y="4402"/>
                    <a:pt x="13244" y="4402"/>
                    <a:pt x="13244" y="4402"/>
                  </a:cubicBezTo>
                  <a:cubicBezTo>
                    <a:pt x="13064" y="4230"/>
                    <a:pt x="12884" y="4144"/>
                    <a:pt x="12704" y="4059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524" y="3973"/>
                    <a:pt x="12524" y="3973"/>
                    <a:pt x="12524" y="3973"/>
                  </a:cubicBezTo>
                  <a:cubicBezTo>
                    <a:pt x="12254" y="3887"/>
                    <a:pt x="11984" y="3887"/>
                    <a:pt x="11624" y="3973"/>
                  </a:cubicBezTo>
                  <a:cubicBezTo>
                    <a:pt x="11624" y="3887"/>
                    <a:pt x="11624" y="3887"/>
                    <a:pt x="11624" y="3887"/>
                  </a:cubicBezTo>
                  <a:cubicBezTo>
                    <a:pt x="6044" y="5687"/>
                    <a:pt x="6044" y="5687"/>
                    <a:pt x="6044" y="5687"/>
                  </a:cubicBezTo>
                  <a:cubicBezTo>
                    <a:pt x="5594" y="5773"/>
                    <a:pt x="5234" y="6202"/>
                    <a:pt x="5234" y="6716"/>
                  </a:cubicBezTo>
                  <a:cubicBezTo>
                    <a:pt x="5234" y="10659"/>
                    <a:pt x="5234" y="10659"/>
                    <a:pt x="5234" y="10659"/>
                  </a:cubicBezTo>
                  <a:cubicBezTo>
                    <a:pt x="5234" y="11173"/>
                    <a:pt x="5684" y="11687"/>
                    <a:pt x="6314" y="11687"/>
                  </a:cubicBezTo>
                  <a:cubicBezTo>
                    <a:pt x="6944" y="11687"/>
                    <a:pt x="7394" y="11173"/>
                    <a:pt x="7394" y="10659"/>
                  </a:cubicBezTo>
                  <a:cubicBezTo>
                    <a:pt x="7394" y="7487"/>
                    <a:pt x="7394" y="7487"/>
                    <a:pt x="7394" y="7487"/>
                  </a:cubicBezTo>
                  <a:cubicBezTo>
                    <a:pt x="9464" y="6802"/>
                    <a:pt x="9464" y="6802"/>
                    <a:pt x="9464" y="6802"/>
                  </a:cubicBezTo>
                  <a:cubicBezTo>
                    <a:pt x="7934" y="10573"/>
                    <a:pt x="7934" y="10573"/>
                    <a:pt x="7934" y="10573"/>
                  </a:cubicBezTo>
                  <a:cubicBezTo>
                    <a:pt x="7664" y="11087"/>
                    <a:pt x="7754" y="11602"/>
                    <a:pt x="8024" y="12116"/>
                  </a:cubicBezTo>
                  <a:cubicBezTo>
                    <a:pt x="7304" y="13659"/>
                    <a:pt x="7304" y="13659"/>
                    <a:pt x="7304" y="13659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904" y="13573"/>
                    <a:pt x="1904" y="13573"/>
                    <a:pt x="1904" y="13573"/>
                  </a:cubicBezTo>
                  <a:cubicBezTo>
                    <a:pt x="1454" y="13573"/>
                    <a:pt x="1094" y="13830"/>
                    <a:pt x="914" y="14259"/>
                  </a:cubicBezTo>
                  <a:cubicBezTo>
                    <a:pt x="104" y="15887"/>
                    <a:pt x="104" y="15887"/>
                    <a:pt x="104" y="15887"/>
                  </a:cubicBezTo>
                  <a:cubicBezTo>
                    <a:pt x="-166" y="16487"/>
                    <a:pt x="104" y="17173"/>
                    <a:pt x="734" y="17430"/>
                  </a:cubicBezTo>
                  <a:cubicBezTo>
                    <a:pt x="1364" y="17687"/>
                    <a:pt x="2084" y="17430"/>
                    <a:pt x="2354" y="16830"/>
                  </a:cubicBezTo>
                  <a:cubicBezTo>
                    <a:pt x="2804" y="15887"/>
                    <a:pt x="2804" y="15887"/>
                    <a:pt x="2804" y="15887"/>
                  </a:cubicBezTo>
                  <a:cubicBezTo>
                    <a:pt x="7934" y="15973"/>
                    <a:pt x="7934" y="15973"/>
                    <a:pt x="7934" y="15973"/>
                  </a:cubicBezTo>
                  <a:cubicBezTo>
                    <a:pt x="8474" y="16059"/>
                    <a:pt x="8924" y="15802"/>
                    <a:pt x="9194" y="15287"/>
                  </a:cubicBezTo>
                  <a:cubicBezTo>
                    <a:pt x="10094" y="13402"/>
                    <a:pt x="10094" y="13402"/>
                    <a:pt x="10094" y="13402"/>
                  </a:cubicBezTo>
                  <a:cubicBezTo>
                    <a:pt x="12434" y="14344"/>
                    <a:pt x="12434" y="14344"/>
                    <a:pt x="12434" y="14344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614" y="19573"/>
                    <a:pt x="12614" y="19573"/>
                    <a:pt x="12614" y="19573"/>
                  </a:cubicBezTo>
                  <a:cubicBezTo>
                    <a:pt x="12704" y="20002"/>
                    <a:pt x="12974" y="20344"/>
                    <a:pt x="13424" y="20516"/>
                  </a:cubicBezTo>
                  <a:cubicBezTo>
                    <a:pt x="15044" y="21116"/>
                    <a:pt x="15044" y="21116"/>
                    <a:pt x="15044" y="21116"/>
                  </a:cubicBezTo>
                  <a:cubicBezTo>
                    <a:pt x="15674" y="21373"/>
                    <a:pt x="16394" y="21030"/>
                    <a:pt x="16664" y="20430"/>
                  </a:cubicBezTo>
                  <a:cubicBezTo>
                    <a:pt x="16934" y="19830"/>
                    <a:pt x="16574" y="19144"/>
                    <a:pt x="15944" y="18887"/>
                  </a:cubicBezTo>
                  <a:cubicBezTo>
                    <a:pt x="15134" y="18544"/>
                    <a:pt x="15134" y="18544"/>
                    <a:pt x="15134" y="18544"/>
                  </a:cubicBezTo>
                  <a:cubicBezTo>
                    <a:pt x="14954" y="13487"/>
                    <a:pt x="14954" y="13487"/>
                    <a:pt x="14954" y="13487"/>
                  </a:cubicBezTo>
                  <a:cubicBezTo>
                    <a:pt x="14954" y="13487"/>
                    <a:pt x="14954" y="13402"/>
                    <a:pt x="14954" y="13402"/>
                  </a:cubicBezTo>
                  <a:cubicBezTo>
                    <a:pt x="14954" y="13402"/>
                    <a:pt x="14954" y="13402"/>
                    <a:pt x="14954" y="13402"/>
                  </a:cubicBezTo>
                  <a:cubicBezTo>
                    <a:pt x="14954" y="12973"/>
                    <a:pt x="14594" y="12544"/>
                    <a:pt x="14144" y="12373"/>
                  </a:cubicBezTo>
                  <a:cubicBezTo>
                    <a:pt x="11894" y="11002"/>
                    <a:pt x="11894" y="11002"/>
                    <a:pt x="11894" y="11002"/>
                  </a:cubicBezTo>
                  <a:cubicBezTo>
                    <a:pt x="13514" y="6973"/>
                    <a:pt x="13514" y="6973"/>
                    <a:pt x="13514" y="6973"/>
                  </a:cubicBezTo>
                  <a:cubicBezTo>
                    <a:pt x="16394" y="8687"/>
                    <a:pt x="16394" y="8687"/>
                    <a:pt x="16394" y="8687"/>
                  </a:cubicBezTo>
                  <a:cubicBezTo>
                    <a:pt x="16844" y="8944"/>
                    <a:pt x="17384" y="8944"/>
                    <a:pt x="17744" y="8602"/>
                  </a:cubicBezTo>
                  <a:cubicBezTo>
                    <a:pt x="20894" y="6116"/>
                    <a:pt x="20894" y="6116"/>
                    <a:pt x="20894" y="6116"/>
                  </a:cubicBezTo>
                  <a:cubicBezTo>
                    <a:pt x="21344" y="5687"/>
                    <a:pt x="21434" y="5087"/>
                    <a:pt x="21074" y="4659"/>
                  </a:cubicBezTo>
                  <a:close/>
                </a:path>
              </a:pathLst>
            </a:custGeom>
            <a:solidFill>
              <a:srgbClr val="2F303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2095FD2A-3777-4B24-A745-5CD4B27D9526}"/>
                </a:ext>
              </a:extLst>
            </p:cNvPr>
            <p:cNvSpPr/>
            <p:nvPr/>
          </p:nvSpPr>
          <p:spPr>
            <a:xfrm>
              <a:off x="5569120" y="1562519"/>
              <a:ext cx="2157530" cy="5849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25400" tIns="25400" rIns="25400" bIns="2540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ysClr val="windowText" lastClr="000000"/>
                  </a:solidFill>
                </a:rPr>
              </a:br>
              <a:endParaRPr lang="zh-CN" altLang="en-US" sz="12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3" name="千图PPT彼岸天：ID 8661124库_组合 32">
            <a:extLst>
              <a:ext uri="{FF2B5EF4-FFF2-40B4-BE49-F238E27FC236}">
                <a16:creationId xmlns:a16="http://schemas.microsoft.com/office/drawing/2014/main" xmlns="" id="{4B5375BE-1D1C-449B-AAB6-DB3FA8E1FDB6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3060924" y="3310401"/>
            <a:ext cx="2157530" cy="2806236"/>
            <a:chOff x="3060924" y="3310401"/>
            <a:chExt cx="2157530" cy="2806236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7EF94BC5-C56F-4140-AB90-4D32A93B1BD2}"/>
                </a:ext>
              </a:extLst>
            </p:cNvPr>
            <p:cNvSpPr/>
            <p:nvPr/>
          </p:nvSpPr>
          <p:spPr>
            <a:xfrm>
              <a:off x="3217140" y="3310401"/>
              <a:ext cx="1845098" cy="1845098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</a:rPr>
                <a:t/>
              </a:r>
              <a:br>
                <a:rPr lang="zh-CN" altLang="en-US">
                  <a:solidFill>
                    <a:schemeClr val="bg1"/>
                  </a:solidFill>
                </a:rPr>
              </a:br>
              <a:r>
                <a:rPr lang="zh-CN" altLang="en-US">
                  <a:solidFill>
                    <a:schemeClr val="bg1"/>
                  </a:solidFill>
                </a:rPr>
                <a:t/>
              </a:r>
              <a:br>
                <a:rPr lang="zh-CN" altLang="en-US">
                  <a:solidFill>
                    <a:schemeClr val="bg1"/>
                  </a:solidFill>
                </a:rPr>
              </a:br>
              <a:r>
                <a:rPr lang="zh-CN" altLang="en-US">
                  <a:solidFill>
                    <a:schemeClr val="bg1"/>
                  </a:solidFill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4FAD1BE-4468-4FAC-B01D-8227D86D3786}"/>
                </a:ext>
              </a:extLst>
            </p:cNvPr>
            <p:cNvSpPr/>
            <p:nvPr/>
          </p:nvSpPr>
          <p:spPr>
            <a:xfrm>
              <a:off x="3388828" y="4039123"/>
              <a:ext cx="1501726" cy="308618"/>
            </a:xfrm>
            <a:prstGeom prst="rect">
              <a:avLst/>
            </a:prstGeom>
            <a:ln w="25400"/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60752FC8-8085-4887-B673-0256E20645E0}"/>
                </a:ext>
              </a:extLst>
            </p:cNvPr>
            <p:cNvSpPr/>
            <p:nvPr/>
          </p:nvSpPr>
          <p:spPr>
            <a:xfrm>
              <a:off x="3797683" y="3742956"/>
              <a:ext cx="684639" cy="520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471" extrusionOk="0">
                  <a:moveTo>
                    <a:pt x="18030" y="19454"/>
                  </a:moveTo>
                  <a:cubicBezTo>
                    <a:pt x="17963" y="19996"/>
                    <a:pt x="19394" y="20889"/>
                    <a:pt x="19531" y="19301"/>
                  </a:cubicBezTo>
                  <a:cubicBezTo>
                    <a:pt x="20145" y="12136"/>
                    <a:pt x="19088" y="10075"/>
                    <a:pt x="19088" y="10075"/>
                  </a:cubicBezTo>
                  <a:lnTo>
                    <a:pt x="17606" y="11177"/>
                  </a:lnTo>
                  <a:cubicBezTo>
                    <a:pt x="17606" y="11177"/>
                    <a:pt x="18863" y="12767"/>
                    <a:pt x="18030" y="19454"/>
                  </a:cubicBezTo>
                  <a:close/>
                  <a:moveTo>
                    <a:pt x="20733" y="6972"/>
                  </a:moveTo>
                  <a:lnTo>
                    <a:pt x="11887" y="388"/>
                  </a:lnTo>
                  <a:cubicBezTo>
                    <a:pt x="11194" y="-129"/>
                    <a:pt x="10060" y="-129"/>
                    <a:pt x="9367" y="388"/>
                  </a:cubicBezTo>
                  <a:lnTo>
                    <a:pt x="519" y="6972"/>
                  </a:lnTo>
                  <a:cubicBezTo>
                    <a:pt x="-173" y="7489"/>
                    <a:pt x="-173" y="8333"/>
                    <a:pt x="519" y="8848"/>
                  </a:cubicBezTo>
                  <a:lnTo>
                    <a:pt x="9367" y="15434"/>
                  </a:lnTo>
                  <a:cubicBezTo>
                    <a:pt x="10060" y="15950"/>
                    <a:pt x="11194" y="15950"/>
                    <a:pt x="11887" y="15434"/>
                  </a:cubicBezTo>
                  <a:lnTo>
                    <a:pt x="17606" y="11177"/>
                  </a:lnTo>
                  <a:lnTo>
                    <a:pt x="11405" y="9246"/>
                  </a:lnTo>
                  <a:cubicBezTo>
                    <a:pt x="11166" y="9325"/>
                    <a:pt x="10902" y="9369"/>
                    <a:pt x="10627" y="9369"/>
                  </a:cubicBezTo>
                  <a:cubicBezTo>
                    <a:pt x="9510" y="9369"/>
                    <a:pt x="8604" y="8653"/>
                    <a:pt x="8604" y="7770"/>
                  </a:cubicBezTo>
                  <a:cubicBezTo>
                    <a:pt x="8604" y="6886"/>
                    <a:pt x="9510" y="6170"/>
                    <a:pt x="10627" y="6170"/>
                  </a:cubicBezTo>
                  <a:cubicBezTo>
                    <a:pt x="11495" y="6170"/>
                    <a:pt x="12232" y="6603"/>
                    <a:pt x="12520" y="7209"/>
                  </a:cubicBezTo>
                  <a:lnTo>
                    <a:pt x="19088" y="10075"/>
                  </a:lnTo>
                  <a:lnTo>
                    <a:pt x="20733" y="8848"/>
                  </a:lnTo>
                  <a:cubicBezTo>
                    <a:pt x="21427" y="8333"/>
                    <a:pt x="21427" y="7489"/>
                    <a:pt x="20733" y="6972"/>
                  </a:cubicBezTo>
                  <a:close/>
                  <a:moveTo>
                    <a:pt x="3508" y="13898"/>
                  </a:moveTo>
                  <a:cubicBezTo>
                    <a:pt x="4002" y="16554"/>
                    <a:pt x="4628" y="17714"/>
                    <a:pt x="6720" y="18930"/>
                  </a:cubicBezTo>
                  <a:cubicBezTo>
                    <a:pt x="8812" y="20144"/>
                    <a:pt x="9807" y="21471"/>
                    <a:pt x="10627" y="21471"/>
                  </a:cubicBezTo>
                  <a:cubicBezTo>
                    <a:pt x="11447" y="21471"/>
                    <a:pt x="12378" y="20309"/>
                    <a:pt x="14470" y="19093"/>
                  </a:cubicBezTo>
                  <a:cubicBezTo>
                    <a:pt x="16562" y="17877"/>
                    <a:pt x="16004" y="17508"/>
                    <a:pt x="16497" y="14853"/>
                  </a:cubicBezTo>
                  <a:lnTo>
                    <a:pt x="10627" y="18646"/>
                  </a:lnTo>
                  <a:cubicBezTo>
                    <a:pt x="10627" y="18646"/>
                    <a:pt x="3508" y="13898"/>
                    <a:pt x="3508" y="13898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B21DDC12-C98F-476E-8DCB-262F8549CA8F}"/>
                </a:ext>
              </a:extLst>
            </p:cNvPr>
            <p:cNvSpPr/>
            <p:nvPr/>
          </p:nvSpPr>
          <p:spPr>
            <a:xfrm>
              <a:off x="3060924" y="5415574"/>
              <a:ext cx="2157530" cy="70106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25400" tIns="25400" rIns="25400" bIns="254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ysClr val="windowText" lastClr="000000"/>
                  </a:solidFill>
                </a:rPr>
                <a:t>请替换文字内容复制你的内容到</a:t>
              </a:r>
              <a:r>
                <a:rPr lang="zh-CN" altLang="en-US" sz="1200" dirty="0" smtClean="0">
                  <a:solidFill>
                    <a:sysClr val="windowText" lastClr="000000"/>
                  </a:solidFill>
                </a:rPr>
                <a:t>此</a:t>
              </a:r>
              <a:endParaRPr lang="zh-CN" altLang="en-US" sz="120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154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千图PPT彼岸天：ID 8661124库_组合 39">
            <a:extLst>
              <a:ext uri="{FF2B5EF4-FFF2-40B4-BE49-F238E27FC236}">
                <a16:creationId xmlns:a16="http://schemas.microsoft.com/office/drawing/2014/main" xmlns="" id="{94B5E739-1970-457D-81F0-807F1D8B869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994465" y="1883899"/>
            <a:ext cx="3741663" cy="794294"/>
            <a:chOff x="6994465" y="1883899"/>
            <a:chExt cx="3741663" cy="794294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9E716CE2-762F-4699-91B3-2FAFF3A5FC60}"/>
                </a:ext>
              </a:extLst>
            </p:cNvPr>
            <p:cNvGrpSpPr/>
            <p:nvPr/>
          </p:nvGrpSpPr>
          <p:grpSpPr>
            <a:xfrm>
              <a:off x="6994465" y="1927063"/>
              <a:ext cx="707968" cy="707968"/>
              <a:chOff x="0" y="0"/>
              <a:chExt cx="622534" cy="622534"/>
            </a:xfrm>
          </p:grpSpPr>
          <p:sp>
            <p:nvSpPr>
              <p:cNvPr id="34" name="任意多边形 74">
                <a:extLst>
                  <a:ext uri="{FF2B5EF4-FFF2-40B4-BE49-F238E27FC236}">
                    <a16:creationId xmlns:a16="http://schemas.microsoft.com/office/drawing/2014/main" xmlns="" id="{BB1E5D25-697D-4F00-BB32-2CD84C535B34}"/>
                  </a:ext>
                </a:extLst>
              </p:cNvPr>
              <p:cNvSpPr/>
              <p:nvPr/>
            </p:nvSpPr>
            <p:spPr>
              <a:xfrm>
                <a:off x="0" y="0"/>
                <a:ext cx="622534" cy="622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 75">
                <a:extLst>
                  <a:ext uri="{FF2B5EF4-FFF2-40B4-BE49-F238E27FC236}">
                    <a16:creationId xmlns:a16="http://schemas.microsoft.com/office/drawing/2014/main" xmlns="" id="{B581A20E-7142-4E3A-9123-EA4AE2C09750}"/>
                  </a:ext>
                </a:extLst>
              </p:cNvPr>
              <p:cNvSpPr/>
              <p:nvPr/>
            </p:nvSpPr>
            <p:spPr>
              <a:xfrm>
                <a:off x="179079" y="187892"/>
                <a:ext cx="264375" cy="246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3" h="21600" extrusionOk="0">
                    <a:moveTo>
                      <a:pt x="19357" y="12343"/>
                    </a:moveTo>
                    <a:lnTo>
                      <a:pt x="17854" y="12343"/>
                    </a:lnTo>
                    <a:cubicBezTo>
                      <a:pt x="17102" y="11379"/>
                      <a:pt x="16048" y="10836"/>
                      <a:pt x="14882" y="10800"/>
                    </a:cubicBezTo>
                    <a:cubicBezTo>
                      <a:pt x="15465" y="9896"/>
                      <a:pt x="15790" y="8811"/>
                      <a:pt x="15790" y="7714"/>
                    </a:cubicBezTo>
                    <a:cubicBezTo>
                      <a:pt x="15790" y="7449"/>
                      <a:pt x="15768" y="7184"/>
                      <a:pt x="15734" y="6919"/>
                    </a:cubicBezTo>
                    <a:cubicBezTo>
                      <a:pt x="16216" y="7100"/>
                      <a:pt x="16710" y="7196"/>
                      <a:pt x="17226" y="7196"/>
                    </a:cubicBezTo>
                    <a:cubicBezTo>
                      <a:pt x="18740" y="7196"/>
                      <a:pt x="19906" y="6171"/>
                      <a:pt x="20142" y="6171"/>
                    </a:cubicBezTo>
                    <a:cubicBezTo>
                      <a:pt x="21566" y="6171"/>
                      <a:pt x="21532" y="9450"/>
                      <a:pt x="21532" y="10426"/>
                    </a:cubicBezTo>
                    <a:cubicBezTo>
                      <a:pt x="21532" y="11764"/>
                      <a:pt x="20478" y="12343"/>
                      <a:pt x="19357" y="12343"/>
                    </a:cubicBezTo>
                    <a:close/>
                    <a:moveTo>
                      <a:pt x="17226" y="6171"/>
                    </a:moveTo>
                    <a:cubicBezTo>
                      <a:pt x="15645" y="6171"/>
                      <a:pt x="14355" y="4785"/>
                      <a:pt x="14355" y="3086"/>
                    </a:cubicBezTo>
                    <a:cubicBezTo>
                      <a:pt x="14355" y="1386"/>
                      <a:pt x="15645" y="0"/>
                      <a:pt x="17226" y="0"/>
                    </a:cubicBezTo>
                    <a:cubicBezTo>
                      <a:pt x="18807" y="0"/>
                      <a:pt x="20097" y="1386"/>
                      <a:pt x="20097" y="3086"/>
                    </a:cubicBezTo>
                    <a:cubicBezTo>
                      <a:pt x="20097" y="4785"/>
                      <a:pt x="18807" y="6171"/>
                      <a:pt x="17226" y="6171"/>
                    </a:cubicBezTo>
                    <a:close/>
                    <a:moveTo>
                      <a:pt x="10766" y="12343"/>
                    </a:moveTo>
                    <a:cubicBezTo>
                      <a:pt x="8388" y="12343"/>
                      <a:pt x="6459" y="10270"/>
                      <a:pt x="6459" y="7714"/>
                    </a:cubicBezTo>
                    <a:cubicBezTo>
                      <a:pt x="6459" y="5159"/>
                      <a:pt x="8388" y="3086"/>
                      <a:pt x="10766" y="3086"/>
                    </a:cubicBezTo>
                    <a:cubicBezTo>
                      <a:pt x="13144" y="3086"/>
                      <a:pt x="15073" y="5159"/>
                      <a:pt x="15073" y="7714"/>
                    </a:cubicBezTo>
                    <a:cubicBezTo>
                      <a:pt x="15073" y="10270"/>
                      <a:pt x="13144" y="12343"/>
                      <a:pt x="10766" y="12343"/>
                    </a:cubicBezTo>
                    <a:close/>
                    <a:moveTo>
                      <a:pt x="15667" y="21600"/>
                    </a:moveTo>
                    <a:lnTo>
                      <a:pt x="5865" y="21600"/>
                    </a:lnTo>
                    <a:cubicBezTo>
                      <a:pt x="4071" y="21600"/>
                      <a:pt x="2871" y="20431"/>
                      <a:pt x="2871" y="18478"/>
                    </a:cubicBezTo>
                    <a:cubicBezTo>
                      <a:pt x="2871" y="15754"/>
                      <a:pt x="3465" y="11571"/>
                      <a:pt x="6751" y="11571"/>
                    </a:cubicBezTo>
                    <a:cubicBezTo>
                      <a:pt x="7132" y="11571"/>
                      <a:pt x="8523" y="13247"/>
                      <a:pt x="10766" y="13247"/>
                    </a:cubicBezTo>
                    <a:cubicBezTo>
                      <a:pt x="13009" y="13247"/>
                      <a:pt x="14400" y="11571"/>
                      <a:pt x="14781" y="11571"/>
                    </a:cubicBezTo>
                    <a:cubicBezTo>
                      <a:pt x="18067" y="11571"/>
                      <a:pt x="18661" y="15754"/>
                      <a:pt x="18661" y="18478"/>
                    </a:cubicBezTo>
                    <a:cubicBezTo>
                      <a:pt x="18661" y="20431"/>
                      <a:pt x="17461" y="21600"/>
                      <a:pt x="15667" y="21600"/>
                    </a:cubicBezTo>
                    <a:close/>
                    <a:moveTo>
                      <a:pt x="4306" y="6171"/>
                    </a:moveTo>
                    <a:cubicBezTo>
                      <a:pt x="2725" y="6171"/>
                      <a:pt x="1435" y="4785"/>
                      <a:pt x="1435" y="3086"/>
                    </a:cubicBezTo>
                    <a:cubicBezTo>
                      <a:pt x="1435" y="1386"/>
                      <a:pt x="2725" y="0"/>
                      <a:pt x="4306" y="0"/>
                    </a:cubicBezTo>
                    <a:cubicBezTo>
                      <a:pt x="5887" y="0"/>
                      <a:pt x="7177" y="1386"/>
                      <a:pt x="7177" y="3086"/>
                    </a:cubicBezTo>
                    <a:cubicBezTo>
                      <a:pt x="7177" y="4785"/>
                      <a:pt x="5887" y="6171"/>
                      <a:pt x="4306" y="6171"/>
                    </a:cubicBezTo>
                    <a:close/>
                    <a:moveTo>
                      <a:pt x="3678" y="12343"/>
                    </a:moveTo>
                    <a:lnTo>
                      <a:pt x="2175" y="12343"/>
                    </a:lnTo>
                    <a:cubicBezTo>
                      <a:pt x="1054" y="12343"/>
                      <a:pt x="0" y="11764"/>
                      <a:pt x="0" y="10426"/>
                    </a:cubicBezTo>
                    <a:cubicBezTo>
                      <a:pt x="0" y="9450"/>
                      <a:pt x="-34" y="6171"/>
                      <a:pt x="1390" y="6171"/>
                    </a:cubicBezTo>
                    <a:cubicBezTo>
                      <a:pt x="1626" y="6171"/>
                      <a:pt x="2792" y="7196"/>
                      <a:pt x="4306" y="7196"/>
                    </a:cubicBezTo>
                    <a:cubicBezTo>
                      <a:pt x="4822" y="7196"/>
                      <a:pt x="5316" y="7100"/>
                      <a:pt x="5798" y="6919"/>
                    </a:cubicBezTo>
                    <a:cubicBezTo>
                      <a:pt x="5764" y="7184"/>
                      <a:pt x="5742" y="7449"/>
                      <a:pt x="5742" y="7714"/>
                    </a:cubicBezTo>
                    <a:cubicBezTo>
                      <a:pt x="5742" y="8811"/>
                      <a:pt x="6067" y="9896"/>
                      <a:pt x="6650" y="10800"/>
                    </a:cubicBezTo>
                    <a:cubicBezTo>
                      <a:pt x="5484" y="10836"/>
                      <a:pt x="4430" y="11379"/>
                      <a:pt x="3678" y="123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F15BE875-D0A7-4D0F-9A80-8A1C4FE99994}"/>
                </a:ext>
              </a:extLst>
            </p:cNvPr>
            <p:cNvGrpSpPr/>
            <p:nvPr/>
          </p:nvGrpSpPr>
          <p:grpSpPr>
            <a:xfrm>
              <a:off x="8048747" y="1883899"/>
              <a:ext cx="2687381" cy="794294"/>
              <a:chOff x="719666" y="2048993"/>
              <a:chExt cx="3288101" cy="723852"/>
            </a:xfrm>
          </p:grpSpPr>
          <p:sp>
            <p:nvSpPr>
              <p:cNvPr id="30" name="文本框 70">
                <a:extLst>
                  <a:ext uri="{FF2B5EF4-FFF2-40B4-BE49-F238E27FC236}">
                    <a16:creationId xmlns:a16="http://schemas.microsoft.com/office/drawing/2014/main" xmlns="" id="{336A1A18-D0C3-4867-A78D-51908CB20FB6}"/>
                  </a:ext>
                </a:extLst>
              </p:cNvPr>
              <p:cNvSpPr txBox="1"/>
              <p:nvPr/>
            </p:nvSpPr>
            <p:spPr>
              <a:xfrm>
                <a:off x="719666" y="2295214"/>
                <a:ext cx="3288101" cy="477631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algn="r" defTabSz="914333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08427936-F17A-4487-9EAA-CBD717C184B3}"/>
                  </a:ext>
                </a:extLst>
              </p:cNvPr>
              <p:cNvSpPr/>
              <p:nvPr/>
            </p:nvSpPr>
            <p:spPr>
              <a:xfrm>
                <a:off x="719666" y="2048993"/>
                <a:ext cx="3288101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algn="r" defTabSz="914333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41" name="千图PPT彼岸天：ID 8661124库_组合 40">
            <a:extLst>
              <a:ext uri="{FF2B5EF4-FFF2-40B4-BE49-F238E27FC236}">
                <a16:creationId xmlns:a16="http://schemas.microsoft.com/office/drawing/2014/main" xmlns="" id="{0D1B61A4-4EC8-4BCC-8D6F-D6607E8AA67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994466" y="2727361"/>
            <a:ext cx="3741662" cy="794294"/>
            <a:chOff x="6994466" y="2727361"/>
            <a:chExt cx="3741662" cy="794294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06615CFA-4966-447A-A964-84E9C062C8E2}"/>
                </a:ext>
              </a:extLst>
            </p:cNvPr>
            <p:cNvGrpSpPr/>
            <p:nvPr/>
          </p:nvGrpSpPr>
          <p:grpSpPr>
            <a:xfrm>
              <a:off x="6994466" y="2770524"/>
              <a:ext cx="707969" cy="707969"/>
              <a:chOff x="0" y="0"/>
              <a:chExt cx="622534" cy="622534"/>
            </a:xfrm>
          </p:grpSpPr>
          <p:sp>
            <p:nvSpPr>
              <p:cNvPr id="32" name="任意多边形 72">
                <a:extLst>
                  <a:ext uri="{FF2B5EF4-FFF2-40B4-BE49-F238E27FC236}">
                    <a16:creationId xmlns:a16="http://schemas.microsoft.com/office/drawing/2014/main" xmlns="" id="{CFAC2049-BE10-48BC-8107-BD6F3B0A2BB3}"/>
                  </a:ext>
                </a:extLst>
              </p:cNvPr>
              <p:cNvSpPr/>
              <p:nvPr/>
            </p:nvSpPr>
            <p:spPr>
              <a:xfrm>
                <a:off x="0" y="0"/>
                <a:ext cx="622534" cy="622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任意多边形 73">
                <a:extLst>
                  <a:ext uri="{FF2B5EF4-FFF2-40B4-BE49-F238E27FC236}">
                    <a16:creationId xmlns:a16="http://schemas.microsoft.com/office/drawing/2014/main" xmlns="" id="{0F7914F2-6251-4040-8AC3-0D6B69385CA3}"/>
                  </a:ext>
                </a:extLst>
              </p:cNvPr>
              <p:cNvSpPr/>
              <p:nvPr/>
            </p:nvSpPr>
            <p:spPr>
              <a:xfrm>
                <a:off x="189907" y="206088"/>
                <a:ext cx="242719" cy="2103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60" y="2077"/>
                    </a:moveTo>
                    <a:cubicBezTo>
                      <a:pt x="20160" y="1856"/>
                      <a:pt x="19991" y="1662"/>
                      <a:pt x="19800" y="1662"/>
                    </a:cubicBezTo>
                    <a:lnTo>
                      <a:pt x="1800" y="1662"/>
                    </a:lnTo>
                    <a:cubicBezTo>
                      <a:pt x="1609" y="1662"/>
                      <a:pt x="1440" y="1856"/>
                      <a:pt x="1440" y="2077"/>
                    </a:cubicBezTo>
                    <a:lnTo>
                      <a:pt x="1440" y="12877"/>
                    </a:lnTo>
                    <a:cubicBezTo>
                      <a:pt x="1440" y="13098"/>
                      <a:pt x="1609" y="13292"/>
                      <a:pt x="1800" y="13292"/>
                    </a:cubicBezTo>
                    <a:lnTo>
                      <a:pt x="19800" y="13292"/>
                    </a:lnTo>
                    <a:cubicBezTo>
                      <a:pt x="19991" y="13292"/>
                      <a:pt x="20160" y="13098"/>
                      <a:pt x="20160" y="12877"/>
                    </a:cubicBezTo>
                    <a:cubicBezTo>
                      <a:pt x="20160" y="12877"/>
                      <a:pt x="20160" y="2077"/>
                      <a:pt x="20160" y="2077"/>
                    </a:cubicBezTo>
                    <a:close/>
                    <a:moveTo>
                      <a:pt x="21600" y="16200"/>
                    </a:moveTo>
                    <a:cubicBezTo>
                      <a:pt x="21600" y="17342"/>
                      <a:pt x="20790" y="18277"/>
                      <a:pt x="19800" y="18277"/>
                    </a:cubicBezTo>
                    <a:lnTo>
                      <a:pt x="13680" y="18277"/>
                    </a:lnTo>
                    <a:cubicBezTo>
                      <a:pt x="13680" y="19380"/>
                      <a:pt x="14400" y="20315"/>
                      <a:pt x="14400" y="20769"/>
                    </a:cubicBezTo>
                    <a:cubicBezTo>
                      <a:pt x="14400" y="21224"/>
                      <a:pt x="14074" y="21600"/>
                      <a:pt x="13680" y="21600"/>
                    </a:cubicBezTo>
                    <a:lnTo>
                      <a:pt x="7920" y="21600"/>
                    </a:lnTo>
                    <a:cubicBezTo>
                      <a:pt x="7526" y="21600"/>
                      <a:pt x="7200" y="21224"/>
                      <a:pt x="7200" y="20769"/>
                    </a:cubicBezTo>
                    <a:cubicBezTo>
                      <a:pt x="7200" y="20289"/>
                      <a:pt x="7920" y="19406"/>
                      <a:pt x="7920" y="18277"/>
                    </a:cubicBezTo>
                    <a:lnTo>
                      <a:pt x="1800" y="18277"/>
                    </a:lnTo>
                    <a:cubicBezTo>
                      <a:pt x="810" y="18277"/>
                      <a:pt x="0" y="17342"/>
                      <a:pt x="0" y="16200"/>
                    </a:cubicBezTo>
                    <a:lnTo>
                      <a:pt x="0" y="2077"/>
                    </a:lnTo>
                    <a:cubicBezTo>
                      <a:pt x="0" y="935"/>
                      <a:pt x="810" y="0"/>
                      <a:pt x="1800" y="0"/>
                    </a:cubicBezTo>
                    <a:lnTo>
                      <a:pt x="19800" y="0"/>
                    </a:lnTo>
                    <a:cubicBezTo>
                      <a:pt x="20790" y="0"/>
                      <a:pt x="21600" y="935"/>
                      <a:pt x="21600" y="2077"/>
                    </a:cubicBezTo>
                    <a:cubicBezTo>
                      <a:pt x="21600" y="2077"/>
                      <a:pt x="21600" y="16200"/>
                      <a:pt x="21600" y="16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F391AE21-3F19-4EDB-BBAC-0D17440BC993}"/>
                </a:ext>
              </a:extLst>
            </p:cNvPr>
            <p:cNvGrpSpPr/>
            <p:nvPr/>
          </p:nvGrpSpPr>
          <p:grpSpPr>
            <a:xfrm>
              <a:off x="8048747" y="2727361"/>
              <a:ext cx="2687381" cy="794294"/>
              <a:chOff x="719666" y="2048993"/>
              <a:chExt cx="3288101" cy="723852"/>
            </a:xfrm>
          </p:grpSpPr>
          <p:sp>
            <p:nvSpPr>
              <p:cNvPr id="26" name="文本框 66">
                <a:extLst>
                  <a:ext uri="{FF2B5EF4-FFF2-40B4-BE49-F238E27FC236}">
                    <a16:creationId xmlns:a16="http://schemas.microsoft.com/office/drawing/2014/main" xmlns="" id="{DA5A3B69-D765-4E70-A6FB-419C9F767052}"/>
                  </a:ext>
                </a:extLst>
              </p:cNvPr>
              <p:cNvSpPr txBox="1"/>
              <p:nvPr/>
            </p:nvSpPr>
            <p:spPr>
              <a:xfrm>
                <a:off x="719666" y="2295214"/>
                <a:ext cx="3288101" cy="477631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algn="r" defTabSz="914333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8D234C72-6A85-479B-8AF5-1658D5E70652}"/>
                  </a:ext>
                </a:extLst>
              </p:cNvPr>
              <p:cNvSpPr/>
              <p:nvPr/>
            </p:nvSpPr>
            <p:spPr>
              <a:xfrm>
                <a:off x="719666" y="2048993"/>
                <a:ext cx="3288101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algn="r" defTabSz="914333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500944C-E516-4709-842D-D419A0F00525}"/>
              </a:ext>
            </a:extLst>
          </p:cNvPr>
          <p:cNvGrpSpPr/>
          <p:nvPr/>
        </p:nvGrpSpPr>
        <p:grpSpPr>
          <a:xfrm>
            <a:off x="1455872" y="1664804"/>
            <a:ext cx="5207325" cy="3982526"/>
            <a:chOff x="1455872" y="1664804"/>
            <a:chExt cx="5207325" cy="3982526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1ACD6DEF-0136-49DF-8EE3-0306F94AB42F}"/>
                </a:ext>
              </a:extLst>
            </p:cNvPr>
            <p:cNvSpPr/>
            <p:nvPr/>
          </p:nvSpPr>
          <p:spPr>
            <a:xfrm>
              <a:off x="1610687" y="5126258"/>
              <a:ext cx="2267123" cy="521072"/>
            </a:xfrm>
            <a:prstGeom prst="ellipse">
              <a:avLst/>
            </a:prstGeom>
            <a:solidFill>
              <a:srgbClr val="F0F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BFF439E1-2DE8-4BD0-8E3E-FE8B6F0B6732}"/>
                </a:ext>
              </a:extLst>
            </p:cNvPr>
            <p:cNvGrpSpPr/>
            <p:nvPr/>
          </p:nvGrpSpPr>
          <p:grpSpPr>
            <a:xfrm>
              <a:off x="1455872" y="1664804"/>
              <a:ext cx="3408118" cy="2888506"/>
              <a:chOff x="2152538" y="1954124"/>
              <a:chExt cx="3105870" cy="2632339"/>
            </a:xfrm>
          </p:grpSpPr>
          <p:sp>
            <p:nvSpPr>
              <p:cNvPr id="38" name="任意多边形 78">
                <a:extLst>
                  <a:ext uri="{FF2B5EF4-FFF2-40B4-BE49-F238E27FC236}">
                    <a16:creationId xmlns:a16="http://schemas.microsoft.com/office/drawing/2014/main" xmlns="" id="{BE9D4AF9-5520-4EEA-AC9C-AC0127FC2220}"/>
                  </a:ext>
                </a:extLst>
              </p:cNvPr>
              <p:cNvSpPr/>
              <p:nvPr/>
            </p:nvSpPr>
            <p:spPr>
              <a:xfrm rot="2700000">
                <a:off x="2829155" y="2182474"/>
                <a:ext cx="1727372" cy="3080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96" y="19976"/>
                    </a:moveTo>
                    <a:lnTo>
                      <a:pt x="18704" y="19976"/>
                    </a:lnTo>
                    <a:lnTo>
                      <a:pt x="18704" y="1624"/>
                    </a:lnTo>
                    <a:lnTo>
                      <a:pt x="2896" y="1624"/>
                    </a:lnTo>
                    <a:cubicBezTo>
                      <a:pt x="2896" y="1624"/>
                      <a:pt x="2896" y="19976"/>
                      <a:pt x="2896" y="19976"/>
                    </a:cubicBezTo>
                    <a:close/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 79">
                <a:extLst>
                  <a:ext uri="{FF2B5EF4-FFF2-40B4-BE49-F238E27FC236}">
                    <a16:creationId xmlns:a16="http://schemas.microsoft.com/office/drawing/2014/main" xmlns="" id="{2DF3C4C4-48D1-4DCD-A0BA-7AA6A93A5B06}"/>
                  </a:ext>
                </a:extLst>
              </p:cNvPr>
              <p:cNvSpPr/>
              <p:nvPr/>
            </p:nvSpPr>
            <p:spPr>
              <a:xfrm rot="2700000">
                <a:off x="4628098" y="2167509"/>
                <a:ext cx="843696" cy="416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" name="任意多边形 46">
              <a:extLst>
                <a:ext uri="{FF2B5EF4-FFF2-40B4-BE49-F238E27FC236}">
                  <a16:creationId xmlns:a16="http://schemas.microsoft.com/office/drawing/2014/main" xmlns="" id="{00D18AEE-E652-461E-9FD9-56CF8E1E5C25}"/>
                </a:ext>
              </a:extLst>
            </p:cNvPr>
            <p:cNvSpPr/>
            <p:nvPr/>
          </p:nvSpPr>
          <p:spPr>
            <a:xfrm rot="2700000">
              <a:off x="3252617" y="2642398"/>
              <a:ext cx="1214288" cy="464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 50">
              <a:extLst>
                <a:ext uri="{FF2B5EF4-FFF2-40B4-BE49-F238E27FC236}">
                  <a16:creationId xmlns:a16="http://schemas.microsoft.com/office/drawing/2014/main" xmlns="" id="{46CBE11D-8C8E-4E86-AF87-963AC65D0139}"/>
                </a:ext>
              </a:extLst>
            </p:cNvPr>
            <p:cNvSpPr/>
            <p:nvPr/>
          </p:nvSpPr>
          <p:spPr>
            <a:xfrm rot="10800000" flipH="1">
              <a:off x="4393477" y="3823216"/>
              <a:ext cx="2269720" cy="289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DCDEE0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 51">
              <a:extLst>
                <a:ext uri="{FF2B5EF4-FFF2-40B4-BE49-F238E27FC236}">
                  <a16:creationId xmlns:a16="http://schemas.microsoft.com/office/drawing/2014/main" xmlns="" id="{5B2D74A2-7AA7-4210-8485-ECA75A82461C}"/>
                </a:ext>
              </a:extLst>
            </p:cNvPr>
            <p:cNvSpPr/>
            <p:nvPr/>
          </p:nvSpPr>
          <p:spPr>
            <a:xfrm rot="10800000" flipH="1">
              <a:off x="5124312" y="3047913"/>
              <a:ext cx="1538884" cy="153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DCDEE0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任意多边形 52">
              <a:extLst>
                <a:ext uri="{FF2B5EF4-FFF2-40B4-BE49-F238E27FC236}">
                  <a16:creationId xmlns:a16="http://schemas.microsoft.com/office/drawing/2014/main" xmlns="" id="{53DFA472-2AA0-48A3-8714-E62A9064A978}"/>
                </a:ext>
              </a:extLst>
            </p:cNvPr>
            <p:cNvSpPr/>
            <p:nvPr/>
          </p:nvSpPr>
          <p:spPr>
            <a:xfrm rot="10800000" flipH="1">
              <a:off x="5627948" y="2120444"/>
              <a:ext cx="1035248" cy="321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DCDEE0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任意多边形 56">
              <a:extLst>
                <a:ext uri="{FF2B5EF4-FFF2-40B4-BE49-F238E27FC236}">
                  <a16:creationId xmlns:a16="http://schemas.microsoft.com/office/drawing/2014/main" xmlns="" id="{3DE14CD6-141B-413F-B466-10E68D00E806}"/>
                </a:ext>
              </a:extLst>
            </p:cNvPr>
            <p:cNvSpPr/>
            <p:nvPr/>
          </p:nvSpPr>
          <p:spPr>
            <a:xfrm rot="2700000">
              <a:off x="2756549" y="3138782"/>
              <a:ext cx="1214288" cy="464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任意多边形 57">
              <a:extLst>
                <a:ext uri="{FF2B5EF4-FFF2-40B4-BE49-F238E27FC236}">
                  <a16:creationId xmlns:a16="http://schemas.microsoft.com/office/drawing/2014/main" xmlns="" id="{D688D461-6319-450A-8325-A7A70E0AE438}"/>
                </a:ext>
              </a:extLst>
            </p:cNvPr>
            <p:cNvSpPr/>
            <p:nvPr/>
          </p:nvSpPr>
          <p:spPr>
            <a:xfrm rot="2700000">
              <a:off x="2260482" y="3635166"/>
              <a:ext cx="1214288" cy="464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任意多边形 58">
              <a:extLst>
                <a:ext uri="{FF2B5EF4-FFF2-40B4-BE49-F238E27FC236}">
                  <a16:creationId xmlns:a16="http://schemas.microsoft.com/office/drawing/2014/main" xmlns="" id="{F3B74E1A-CEBC-4161-BB32-77CC62BACC96}"/>
                </a:ext>
              </a:extLst>
            </p:cNvPr>
            <p:cNvSpPr/>
            <p:nvPr/>
          </p:nvSpPr>
          <p:spPr>
            <a:xfrm rot="2700000">
              <a:off x="1764415" y="4131549"/>
              <a:ext cx="1214288" cy="464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 59">
              <a:extLst>
                <a:ext uri="{FF2B5EF4-FFF2-40B4-BE49-F238E27FC236}">
                  <a16:creationId xmlns:a16="http://schemas.microsoft.com/office/drawing/2014/main" xmlns="" id="{CFF4FC20-22FD-4134-BC87-3460722EA24C}"/>
                </a:ext>
              </a:extLst>
            </p:cNvPr>
            <p:cNvSpPr/>
            <p:nvPr/>
          </p:nvSpPr>
          <p:spPr>
            <a:xfrm rot="10800000" flipH="1">
              <a:off x="3401342" y="4666679"/>
              <a:ext cx="3261855" cy="289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DCDEE0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2" name="千图PPT彼岸天：ID 8661124库_组合 41">
            <a:extLst>
              <a:ext uri="{FF2B5EF4-FFF2-40B4-BE49-F238E27FC236}">
                <a16:creationId xmlns:a16="http://schemas.microsoft.com/office/drawing/2014/main" xmlns="" id="{568F3A09-D9EB-4DD0-A2CF-05555B2D103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994466" y="3567078"/>
            <a:ext cx="3741662" cy="794294"/>
            <a:chOff x="6994466" y="3567078"/>
            <a:chExt cx="3741662" cy="794294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3BB43426-528F-41E3-AE9C-C0016D436A74}"/>
                </a:ext>
              </a:extLst>
            </p:cNvPr>
            <p:cNvGrpSpPr/>
            <p:nvPr/>
          </p:nvGrpSpPr>
          <p:grpSpPr>
            <a:xfrm>
              <a:off x="8048747" y="3567078"/>
              <a:ext cx="2687381" cy="794294"/>
              <a:chOff x="719666" y="2048993"/>
              <a:chExt cx="3288101" cy="723852"/>
            </a:xfrm>
          </p:grpSpPr>
          <p:sp>
            <p:nvSpPr>
              <p:cNvPr id="28" name="文本框 68">
                <a:extLst>
                  <a:ext uri="{FF2B5EF4-FFF2-40B4-BE49-F238E27FC236}">
                    <a16:creationId xmlns:a16="http://schemas.microsoft.com/office/drawing/2014/main" xmlns="" id="{796A3159-5C10-4E73-B92A-3558053A57A0}"/>
                  </a:ext>
                </a:extLst>
              </p:cNvPr>
              <p:cNvSpPr txBox="1"/>
              <p:nvPr/>
            </p:nvSpPr>
            <p:spPr>
              <a:xfrm>
                <a:off x="719666" y="2295214"/>
                <a:ext cx="3288101" cy="477631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algn="r" defTabSz="914333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D3E30D8C-85CB-4044-9416-048B98589DF3}"/>
                  </a:ext>
                </a:extLst>
              </p:cNvPr>
              <p:cNvSpPr/>
              <p:nvPr/>
            </p:nvSpPr>
            <p:spPr>
              <a:xfrm>
                <a:off x="719666" y="2048993"/>
                <a:ext cx="3288101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algn="r" defTabSz="914333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C1015577-4CA5-45EE-AE0C-360B1E7F45B9}"/>
                </a:ext>
              </a:extLst>
            </p:cNvPr>
            <p:cNvGrpSpPr/>
            <p:nvPr/>
          </p:nvGrpSpPr>
          <p:grpSpPr>
            <a:xfrm>
              <a:off x="6994466" y="3613986"/>
              <a:ext cx="707969" cy="707969"/>
              <a:chOff x="0" y="0"/>
              <a:chExt cx="622534" cy="622534"/>
            </a:xfrm>
          </p:grpSpPr>
          <p:sp>
            <p:nvSpPr>
              <p:cNvPr id="24" name="任意多边形 64">
                <a:extLst>
                  <a:ext uri="{FF2B5EF4-FFF2-40B4-BE49-F238E27FC236}">
                    <a16:creationId xmlns:a16="http://schemas.microsoft.com/office/drawing/2014/main" xmlns="" id="{BAA66A9B-C05D-4D1F-B9D3-5547887C9A3A}"/>
                  </a:ext>
                </a:extLst>
              </p:cNvPr>
              <p:cNvSpPr/>
              <p:nvPr/>
            </p:nvSpPr>
            <p:spPr>
              <a:xfrm>
                <a:off x="0" y="0"/>
                <a:ext cx="622534" cy="622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任意多边形 65">
                <a:extLst>
                  <a:ext uri="{FF2B5EF4-FFF2-40B4-BE49-F238E27FC236}">
                    <a16:creationId xmlns:a16="http://schemas.microsoft.com/office/drawing/2014/main" xmlns="" id="{23F824F0-7CCB-4239-BA37-A796FD8DACF1}"/>
                  </a:ext>
                </a:extLst>
              </p:cNvPr>
              <p:cNvSpPr/>
              <p:nvPr/>
            </p:nvSpPr>
            <p:spPr>
              <a:xfrm>
                <a:off x="171454" y="188930"/>
                <a:ext cx="279625" cy="244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2" y="14657"/>
                    </a:moveTo>
                    <a:cubicBezTo>
                      <a:pt x="19912" y="13596"/>
                      <a:pt x="19153" y="12729"/>
                      <a:pt x="18225" y="12729"/>
                    </a:cubicBezTo>
                    <a:cubicBezTo>
                      <a:pt x="17297" y="12729"/>
                      <a:pt x="16537" y="13596"/>
                      <a:pt x="16537" y="14657"/>
                    </a:cubicBezTo>
                    <a:cubicBezTo>
                      <a:pt x="16537" y="15718"/>
                      <a:pt x="17297" y="16586"/>
                      <a:pt x="18225" y="16586"/>
                    </a:cubicBezTo>
                    <a:cubicBezTo>
                      <a:pt x="19153" y="16586"/>
                      <a:pt x="19912" y="15718"/>
                      <a:pt x="19912" y="14657"/>
                    </a:cubicBezTo>
                    <a:close/>
                    <a:moveTo>
                      <a:pt x="16158" y="10800"/>
                    </a:moveTo>
                    <a:lnTo>
                      <a:pt x="15219" y="6497"/>
                    </a:lnTo>
                    <a:cubicBezTo>
                      <a:pt x="15187" y="6364"/>
                      <a:pt x="14977" y="6171"/>
                      <a:pt x="14850" y="6171"/>
                    </a:cubicBezTo>
                    <a:lnTo>
                      <a:pt x="6750" y="6171"/>
                    </a:lnTo>
                    <a:cubicBezTo>
                      <a:pt x="6623" y="6171"/>
                      <a:pt x="6413" y="6364"/>
                      <a:pt x="6381" y="6497"/>
                    </a:cubicBezTo>
                    <a:lnTo>
                      <a:pt x="5442" y="10800"/>
                    </a:lnTo>
                    <a:cubicBezTo>
                      <a:pt x="5442" y="10800"/>
                      <a:pt x="16158" y="10800"/>
                      <a:pt x="16158" y="10800"/>
                    </a:cubicBezTo>
                    <a:close/>
                    <a:moveTo>
                      <a:pt x="5063" y="14657"/>
                    </a:moveTo>
                    <a:cubicBezTo>
                      <a:pt x="5063" y="13596"/>
                      <a:pt x="4303" y="12729"/>
                      <a:pt x="3375" y="12729"/>
                    </a:cubicBezTo>
                    <a:cubicBezTo>
                      <a:pt x="2447" y="12729"/>
                      <a:pt x="1688" y="13596"/>
                      <a:pt x="1688" y="14657"/>
                    </a:cubicBezTo>
                    <a:cubicBezTo>
                      <a:pt x="1688" y="15718"/>
                      <a:pt x="2447" y="16586"/>
                      <a:pt x="3375" y="16586"/>
                    </a:cubicBezTo>
                    <a:cubicBezTo>
                      <a:pt x="4303" y="16586"/>
                      <a:pt x="5063" y="15718"/>
                      <a:pt x="5063" y="14657"/>
                    </a:cubicBezTo>
                    <a:close/>
                    <a:moveTo>
                      <a:pt x="21600" y="13500"/>
                    </a:moveTo>
                    <a:lnTo>
                      <a:pt x="21600" y="18129"/>
                    </a:lnTo>
                    <a:cubicBezTo>
                      <a:pt x="21600" y="18346"/>
                      <a:pt x="21452" y="18514"/>
                      <a:pt x="21262" y="18514"/>
                    </a:cubicBezTo>
                    <a:lnTo>
                      <a:pt x="20250" y="18514"/>
                    </a:lnTo>
                    <a:lnTo>
                      <a:pt x="20250" y="19286"/>
                    </a:lnTo>
                    <a:cubicBezTo>
                      <a:pt x="20250" y="20563"/>
                      <a:pt x="19343" y="21600"/>
                      <a:pt x="18225" y="21600"/>
                    </a:cubicBezTo>
                    <a:cubicBezTo>
                      <a:pt x="17107" y="21600"/>
                      <a:pt x="16200" y="20563"/>
                      <a:pt x="16200" y="19286"/>
                    </a:cubicBezTo>
                    <a:lnTo>
                      <a:pt x="16200" y="18514"/>
                    </a:lnTo>
                    <a:lnTo>
                      <a:pt x="5400" y="18514"/>
                    </a:lnTo>
                    <a:lnTo>
                      <a:pt x="5400" y="19286"/>
                    </a:lnTo>
                    <a:cubicBezTo>
                      <a:pt x="5400" y="20563"/>
                      <a:pt x="4493" y="21600"/>
                      <a:pt x="3375" y="21600"/>
                    </a:cubicBezTo>
                    <a:cubicBezTo>
                      <a:pt x="2257" y="21600"/>
                      <a:pt x="1350" y="20563"/>
                      <a:pt x="1350" y="19286"/>
                    </a:cubicBezTo>
                    <a:lnTo>
                      <a:pt x="1350" y="18514"/>
                    </a:lnTo>
                    <a:lnTo>
                      <a:pt x="338" y="18514"/>
                    </a:lnTo>
                    <a:cubicBezTo>
                      <a:pt x="148" y="18514"/>
                      <a:pt x="0" y="18346"/>
                      <a:pt x="0" y="18129"/>
                    </a:cubicBezTo>
                    <a:lnTo>
                      <a:pt x="0" y="13500"/>
                    </a:lnTo>
                    <a:cubicBezTo>
                      <a:pt x="0" y="12005"/>
                      <a:pt x="1055" y="10800"/>
                      <a:pt x="2363" y="10800"/>
                    </a:cubicBezTo>
                    <a:lnTo>
                      <a:pt x="2658" y="10800"/>
                    </a:lnTo>
                    <a:lnTo>
                      <a:pt x="3765" y="5750"/>
                    </a:lnTo>
                    <a:cubicBezTo>
                      <a:pt x="4092" y="4231"/>
                      <a:pt x="5379" y="3086"/>
                      <a:pt x="6750" y="3086"/>
                    </a:cubicBezTo>
                    <a:lnTo>
                      <a:pt x="8100" y="3086"/>
                    </a:lnTo>
                    <a:lnTo>
                      <a:pt x="8100" y="386"/>
                    </a:lnTo>
                    <a:cubicBezTo>
                      <a:pt x="8100" y="169"/>
                      <a:pt x="8248" y="0"/>
                      <a:pt x="8438" y="0"/>
                    </a:cubicBezTo>
                    <a:lnTo>
                      <a:pt x="13162" y="0"/>
                    </a:lnTo>
                    <a:cubicBezTo>
                      <a:pt x="13352" y="0"/>
                      <a:pt x="13500" y="169"/>
                      <a:pt x="13500" y="386"/>
                    </a:cubicBezTo>
                    <a:lnTo>
                      <a:pt x="13500" y="3086"/>
                    </a:lnTo>
                    <a:lnTo>
                      <a:pt x="14850" y="3086"/>
                    </a:lnTo>
                    <a:cubicBezTo>
                      <a:pt x="16221" y="3086"/>
                      <a:pt x="17508" y="4231"/>
                      <a:pt x="17835" y="5750"/>
                    </a:cubicBezTo>
                    <a:lnTo>
                      <a:pt x="18942" y="10800"/>
                    </a:lnTo>
                    <a:lnTo>
                      <a:pt x="19237" y="10800"/>
                    </a:lnTo>
                    <a:cubicBezTo>
                      <a:pt x="20545" y="10800"/>
                      <a:pt x="21600" y="12005"/>
                      <a:pt x="21600" y="135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3" name="千图PPT彼岸天：ID 8661124库_组合 42">
            <a:extLst>
              <a:ext uri="{FF2B5EF4-FFF2-40B4-BE49-F238E27FC236}">
                <a16:creationId xmlns:a16="http://schemas.microsoft.com/office/drawing/2014/main" xmlns="" id="{6DBF1DEC-8DA9-4A84-8EEB-A5B28BDC014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994466" y="4414285"/>
            <a:ext cx="3741662" cy="794294"/>
            <a:chOff x="6994466" y="4414285"/>
            <a:chExt cx="3741662" cy="794294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D1BDA8EC-60DA-4339-8B5F-C5EEB12867A2}"/>
                </a:ext>
              </a:extLst>
            </p:cNvPr>
            <p:cNvGrpSpPr/>
            <p:nvPr/>
          </p:nvGrpSpPr>
          <p:grpSpPr>
            <a:xfrm>
              <a:off x="6994466" y="4457449"/>
              <a:ext cx="707969" cy="707969"/>
              <a:chOff x="0" y="0"/>
              <a:chExt cx="622534" cy="622534"/>
            </a:xfrm>
          </p:grpSpPr>
          <p:sp>
            <p:nvSpPr>
              <p:cNvPr id="36" name="任意多边形 76">
                <a:extLst>
                  <a:ext uri="{FF2B5EF4-FFF2-40B4-BE49-F238E27FC236}">
                    <a16:creationId xmlns:a16="http://schemas.microsoft.com/office/drawing/2014/main" xmlns="" id="{1D196088-C142-44C7-A3F1-A3213DCFCCC4}"/>
                  </a:ext>
                </a:extLst>
              </p:cNvPr>
              <p:cNvSpPr/>
              <p:nvPr/>
            </p:nvSpPr>
            <p:spPr>
              <a:xfrm>
                <a:off x="0" y="0"/>
                <a:ext cx="622534" cy="622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任意多边形 77">
                <a:extLst>
                  <a:ext uri="{FF2B5EF4-FFF2-40B4-BE49-F238E27FC236}">
                    <a16:creationId xmlns:a16="http://schemas.microsoft.com/office/drawing/2014/main" xmlns="" id="{9D57251C-4374-4884-B8AF-568649D915AB}"/>
                  </a:ext>
                </a:extLst>
              </p:cNvPr>
              <p:cNvSpPr/>
              <p:nvPr/>
            </p:nvSpPr>
            <p:spPr>
              <a:xfrm>
                <a:off x="171454" y="185333"/>
                <a:ext cx="279625" cy="251866"/>
              </a:xfrm>
              <a:custGeom>
                <a:avLst/>
                <a:gdLst>
                  <a:gd name="connsiteX0" fmla="*/ 103452 w 331343"/>
                  <a:gd name="connsiteY0" fmla="*/ 146050 h 298450"/>
                  <a:gd name="connsiteX1" fmla="*/ 110066 w 331343"/>
                  <a:gd name="connsiteY1" fmla="*/ 152545 h 298450"/>
                  <a:gd name="connsiteX2" fmla="*/ 111389 w 331343"/>
                  <a:gd name="connsiteY2" fmla="*/ 166832 h 298450"/>
                  <a:gd name="connsiteX3" fmla="*/ 106098 w 331343"/>
                  <a:gd name="connsiteY3" fmla="*/ 174625 h 298450"/>
                  <a:gd name="connsiteX4" fmla="*/ 104775 w 331343"/>
                  <a:gd name="connsiteY4" fmla="*/ 174625 h 298450"/>
                  <a:gd name="connsiteX5" fmla="*/ 98160 w 331343"/>
                  <a:gd name="connsiteY5" fmla="*/ 169430 h 298450"/>
                  <a:gd name="connsiteX6" fmla="*/ 96837 w 331343"/>
                  <a:gd name="connsiteY6" fmla="*/ 152545 h 298450"/>
                  <a:gd name="connsiteX7" fmla="*/ 103452 w 331343"/>
                  <a:gd name="connsiteY7" fmla="*/ 146050 h 298450"/>
                  <a:gd name="connsiteX8" fmla="*/ 25717 w 331343"/>
                  <a:gd name="connsiteY8" fmla="*/ 65088 h 298450"/>
                  <a:gd name="connsiteX9" fmla="*/ 20637 w 331343"/>
                  <a:gd name="connsiteY9" fmla="*/ 67469 h 298450"/>
                  <a:gd name="connsiteX10" fmla="*/ 26987 w 331343"/>
                  <a:gd name="connsiteY10" fmla="*/ 69851 h 298450"/>
                  <a:gd name="connsiteX11" fmla="*/ 25717 w 331343"/>
                  <a:gd name="connsiteY11" fmla="*/ 65088 h 298450"/>
                  <a:gd name="connsiteX12" fmla="*/ 73025 w 331343"/>
                  <a:gd name="connsiteY12" fmla="*/ 41275 h 298450"/>
                  <a:gd name="connsiteX13" fmla="*/ 85725 w 331343"/>
                  <a:gd name="connsiteY13" fmla="*/ 54769 h 298450"/>
                  <a:gd name="connsiteX14" fmla="*/ 73025 w 331343"/>
                  <a:gd name="connsiteY14" fmla="*/ 68263 h 298450"/>
                  <a:gd name="connsiteX15" fmla="*/ 60325 w 331343"/>
                  <a:gd name="connsiteY15" fmla="*/ 54769 h 298450"/>
                  <a:gd name="connsiteX16" fmla="*/ 73025 w 331343"/>
                  <a:gd name="connsiteY16" fmla="*/ 41275 h 298450"/>
                  <a:gd name="connsiteX17" fmla="*/ 89991 w 331343"/>
                  <a:gd name="connsiteY17" fmla="*/ 12700 h 298450"/>
                  <a:gd name="connsiteX18" fmla="*/ 39687 w 331343"/>
                  <a:gd name="connsiteY18" fmla="*/ 63322 h 298450"/>
                  <a:gd name="connsiteX19" fmla="*/ 75803 w 331343"/>
                  <a:gd name="connsiteY19" fmla="*/ 111349 h 298450"/>
                  <a:gd name="connsiteX20" fmla="*/ 79672 w 331343"/>
                  <a:gd name="connsiteY20" fmla="*/ 115243 h 298450"/>
                  <a:gd name="connsiteX21" fmla="*/ 79672 w 331343"/>
                  <a:gd name="connsiteY21" fmla="*/ 121733 h 298450"/>
                  <a:gd name="connsiteX22" fmla="*/ 70643 w 331343"/>
                  <a:gd name="connsiteY22" fmla="*/ 156780 h 298450"/>
                  <a:gd name="connsiteX23" fmla="*/ 148034 w 331343"/>
                  <a:gd name="connsiteY23" fmla="*/ 233363 h 298450"/>
                  <a:gd name="connsiteX24" fmla="*/ 181570 w 331343"/>
                  <a:gd name="connsiteY24" fmla="*/ 225575 h 298450"/>
                  <a:gd name="connsiteX25" fmla="*/ 169962 w 331343"/>
                  <a:gd name="connsiteY25" fmla="*/ 225575 h 298450"/>
                  <a:gd name="connsiteX26" fmla="*/ 110629 w 331343"/>
                  <a:gd name="connsiteY26" fmla="*/ 193125 h 298450"/>
                  <a:gd name="connsiteX27" fmla="*/ 111919 w 331343"/>
                  <a:gd name="connsiteY27" fmla="*/ 184039 h 298450"/>
                  <a:gd name="connsiteX28" fmla="*/ 120947 w 331343"/>
                  <a:gd name="connsiteY28" fmla="*/ 186635 h 298450"/>
                  <a:gd name="connsiteX29" fmla="*/ 169962 w 331343"/>
                  <a:gd name="connsiteY29" fmla="*/ 212595 h 298450"/>
                  <a:gd name="connsiteX30" fmla="*/ 204787 w 331343"/>
                  <a:gd name="connsiteY30" fmla="*/ 212595 h 298450"/>
                  <a:gd name="connsiteX31" fmla="*/ 206077 w 331343"/>
                  <a:gd name="connsiteY31" fmla="*/ 212595 h 298450"/>
                  <a:gd name="connsiteX32" fmla="*/ 307975 w 331343"/>
                  <a:gd name="connsiteY32" fmla="*/ 212595 h 298450"/>
                  <a:gd name="connsiteX33" fmla="*/ 126107 w 331343"/>
                  <a:gd name="connsiteY33" fmla="*/ 26978 h 298450"/>
                  <a:gd name="connsiteX34" fmla="*/ 89991 w 331343"/>
                  <a:gd name="connsiteY34" fmla="*/ 12700 h 298450"/>
                  <a:gd name="connsiteX35" fmla="*/ 89427 w 331343"/>
                  <a:gd name="connsiteY35" fmla="*/ 0 h 298450"/>
                  <a:gd name="connsiteX36" fmla="*/ 134789 w 331343"/>
                  <a:gd name="connsiteY36" fmla="*/ 18166 h 298450"/>
                  <a:gd name="connsiteX37" fmla="*/ 329196 w 331343"/>
                  <a:gd name="connsiteY37" fmla="*/ 214106 h 298450"/>
                  <a:gd name="connsiteX38" fmla="*/ 330492 w 331343"/>
                  <a:gd name="connsiteY38" fmla="*/ 221891 h 298450"/>
                  <a:gd name="connsiteX39" fmla="*/ 325308 w 331343"/>
                  <a:gd name="connsiteY39" fmla="*/ 225784 h 298450"/>
                  <a:gd name="connsiteX40" fmla="*/ 204776 w 331343"/>
                  <a:gd name="connsiteY40" fmla="*/ 225784 h 298450"/>
                  <a:gd name="connsiteX41" fmla="*/ 164598 w 331343"/>
                  <a:gd name="connsiteY41" fmla="*/ 245248 h 298450"/>
                  <a:gd name="connsiteX42" fmla="*/ 164598 w 331343"/>
                  <a:gd name="connsiteY42" fmla="*/ 284177 h 298450"/>
                  <a:gd name="connsiteX43" fmla="*/ 171078 w 331343"/>
                  <a:gd name="connsiteY43" fmla="*/ 284177 h 298450"/>
                  <a:gd name="connsiteX44" fmla="*/ 177559 w 331343"/>
                  <a:gd name="connsiteY44" fmla="*/ 291962 h 298450"/>
                  <a:gd name="connsiteX45" fmla="*/ 171078 w 331343"/>
                  <a:gd name="connsiteY45" fmla="*/ 298450 h 298450"/>
                  <a:gd name="connsiteX46" fmla="*/ 117940 w 331343"/>
                  <a:gd name="connsiteY46" fmla="*/ 298450 h 298450"/>
                  <a:gd name="connsiteX47" fmla="*/ 111460 w 331343"/>
                  <a:gd name="connsiteY47" fmla="*/ 291962 h 298450"/>
                  <a:gd name="connsiteX48" fmla="*/ 117940 w 331343"/>
                  <a:gd name="connsiteY48" fmla="*/ 284177 h 298450"/>
                  <a:gd name="connsiteX49" fmla="*/ 151638 w 331343"/>
                  <a:gd name="connsiteY49" fmla="*/ 284177 h 298450"/>
                  <a:gd name="connsiteX50" fmla="*/ 151638 w 331343"/>
                  <a:gd name="connsiteY50" fmla="*/ 246546 h 298450"/>
                  <a:gd name="connsiteX51" fmla="*/ 147749 w 331343"/>
                  <a:gd name="connsiteY51" fmla="*/ 246546 h 298450"/>
                  <a:gd name="connsiteX52" fmla="*/ 57026 w 331343"/>
                  <a:gd name="connsiteY52" fmla="*/ 157011 h 298450"/>
                  <a:gd name="connsiteX53" fmla="*/ 64802 w 331343"/>
                  <a:gd name="connsiteY53" fmla="*/ 121975 h 298450"/>
                  <a:gd name="connsiteX54" fmla="*/ 38881 w 331343"/>
                  <a:gd name="connsiteY54" fmla="*/ 102511 h 298450"/>
                  <a:gd name="connsiteX55" fmla="*/ 31105 w 331343"/>
                  <a:gd name="connsiteY55" fmla="*/ 86940 h 298450"/>
                  <a:gd name="connsiteX56" fmla="*/ 29809 w 331343"/>
                  <a:gd name="connsiteY56" fmla="*/ 86940 h 298450"/>
                  <a:gd name="connsiteX57" fmla="*/ 3888 w 331343"/>
                  <a:gd name="connsiteY57" fmla="*/ 72666 h 298450"/>
                  <a:gd name="connsiteX58" fmla="*/ 0 w 331343"/>
                  <a:gd name="connsiteY58" fmla="*/ 67475 h 298450"/>
                  <a:gd name="connsiteX59" fmla="*/ 3888 w 331343"/>
                  <a:gd name="connsiteY59" fmla="*/ 60987 h 298450"/>
                  <a:gd name="connsiteX60" fmla="*/ 28513 w 331343"/>
                  <a:gd name="connsiteY60" fmla="*/ 49309 h 298450"/>
                  <a:gd name="connsiteX61" fmla="*/ 89427 w 331343"/>
                  <a:gd name="connsiteY61" fmla="*/ 0 h 29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31343" h="298450">
                    <a:moveTo>
                      <a:pt x="103452" y="146050"/>
                    </a:moveTo>
                    <a:cubicBezTo>
                      <a:pt x="107420" y="146050"/>
                      <a:pt x="110066" y="148648"/>
                      <a:pt x="110066" y="152545"/>
                    </a:cubicBezTo>
                    <a:cubicBezTo>
                      <a:pt x="110066" y="157740"/>
                      <a:pt x="110066" y="161637"/>
                      <a:pt x="111389" y="166832"/>
                    </a:cubicBezTo>
                    <a:cubicBezTo>
                      <a:pt x="112712" y="169430"/>
                      <a:pt x="110066" y="173326"/>
                      <a:pt x="106098" y="174625"/>
                    </a:cubicBezTo>
                    <a:cubicBezTo>
                      <a:pt x="106098" y="174625"/>
                      <a:pt x="106098" y="174625"/>
                      <a:pt x="104775" y="174625"/>
                    </a:cubicBezTo>
                    <a:cubicBezTo>
                      <a:pt x="102129" y="174625"/>
                      <a:pt x="99483" y="172028"/>
                      <a:pt x="98160" y="169430"/>
                    </a:cubicBezTo>
                    <a:cubicBezTo>
                      <a:pt x="96837" y="164234"/>
                      <a:pt x="96837" y="157740"/>
                      <a:pt x="96837" y="152545"/>
                    </a:cubicBezTo>
                    <a:cubicBezTo>
                      <a:pt x="96837" y="148648"/>
                      <a:pt x="99483" y="146050"/>
                      <a:pt x="103452" y="146050"/>
                    </a:cubicBezTo>
                    <a:close/>
                    <a:moveTo>
                      <a:pt x="25717" y="65088"/>
                    </a:moveTo>
                    <a:cubicBezTo>
                      <a:pt x="25717" y="65088"/>
                      <a:pt x="25717" y="65088"/>
                      <a:pt x="20637" y="67469"/>
                    </a:cubicBezTo>
                    <a:lnTo>
                      <a:pt x="26987" y="69851"/>
                    </a:lnTo>
                    <a:cubicBezTo>
                      <a:pt x="25717" y="68660"/>
                      <a:pt x="25717" y="66279"/>
                      <a:pt x="25717" y="65088"/>
                    </a:cubicBezTo>
                    <a:close/>
                    <a:moveTo>
                      <a:pt x="73025" y="41275"/>
                    </a:moveTo>
                    <a:cubicBezTo>
                      <a:pt x="80039" y="41275"/>
                      <a:pt x="85725" y="47316"/>
                      <a:pt x="85725" y="54769"/>
                    </a:cubicBezTo>
                    <a:cubicBezTo>
                      <a:pt x="85725" y="62222"/>
                      <a:pt x="80039" y="68263"/>
                      <a:pt x="73025" y="68263"/>
                    </a:cubicBezTo>
                    <a:cubicBezTo>
                      <a:pt x="66011" y="68263"/>
                      <a:pt x="60325" y="62222"/>
                      <a:pt x="60325" y="54769"/>
                    </a:cubicBezTo>
                    <a:cubicBezTo>
                      <a:pt x="60325" y="47316"/>
                      <a:pt x="66011" y="41275"/>
                      <a:pt x="73025" y="41275"/>
                    </a:cubicBezTo>
                    <a:close/>
                    <a:moveTo>
                      <a:pt x="89991" y="12700"/>
                    </a:moveTo>
                    <a:cubicBezTo>
                      <a:pt x="62904" y="12700"/>
                      <a:pt x="39687" y="34766"/>
                      <a:pt x="39687" y="63322"/>
                    </a:cubicBezTo>
                    <a:cubicBezTo>
                      <a:pt x="39687" y="85389"/>
                      <a:pt x="55165" y="104859"/>
                      <a:pt x="75803" y="111349"/>
                    </a:cubicBezTo>
                    <a:cubicBezTo>
                      <a:pt x="78382" y="112647"/>
                      <a:pt x="79672" y="113945"/>
                      <a:pt x="79672" y="115243"/>
                    </a:cubicBezTo>
                    <a:cubicBezTo>
                      <a:pt x="80962" y="117839"/>
                      <a:pt x="80962" y="119137"/>
                      <a:pt x="79672" y="121733"/>
                    </a:cubicBezTo>
                    <a:cubicBezTo>
                      <a:pt x="74513" y="132117"/>
                      <a:pt x="70643" y="145098"/>
                      <a:pt x="70643" y="156780"/>
                    </a:cubicBezTo>
                    <a:cubicBezTo>
                      <a:pt x="70643" y="199615"/>
                      <a:pt x="105469" y="233363"/>
                      <a:pt x="148034" y="233363"/>
                    </a:cubicBezTo>
                    <a:cubicBezTo>
                      <a:pt x="159643" y="233363"/>
                      <a:pt x="171251" y="230767"/>
                      <a:pt x="181570" y="225575"/>
                    </a:cubicBezTo>
                    <a:cubicBezTo>
                      <a:pt x="181570" y="225575"/>
                      <a:pt x="181570" y="225575"/>
                      <a:pt x="169962" y="225575"/>
                    </a:cubicBezTo>
                    <a:cubicBezTo>
                      <a:pt x="146744" y="225575"/>
                      <a:pt x="123527" y="213893"/>
                      <a:pt x="110629" y="193125"/>
                    </a:cubicBezTo>
                    <a:cubicBezTo>
                      <a:pt x="108049" y="190529"/>
                      <a:pt x="109339" y="186635"/>
                      <a:pt x="111919" y="184039"/>
                    </a:cubicBezTo>
                    <a:cubicBezTo>
                      <a:pt x="114498" y="182741"/>
                      <a:pt x="119658" y="182741"/>
                      <a:pt x="120947" y="186635"/>
                    </a:cubicBezTo>
                    <a:cubicBezTo>
                      <a:pt x="132556" y="202211"/>
                      <a:pt x="150614" y="212595"/>
                      <a:pt x="169962" y="212595"/>
                    </a:cubicBezTo>
                    <a:cubicBezTo>
                      <a:pt x="169962" y="212595"/>
                      <a:pt x="169962" y="212595"/>
                      <a:pt x="204787" y="212595"/>
                    </a:cubicBezTo>
                    <a:cubicBezTo>
                      <a:pt x="204787" y="212595"/>
                      <a:pt x="204787" y="212595"/>
                      <a:pt x="206077" y="212595"/>
                    </a:cubicBezTo>
                    <a:lnTo>
                      <a:pt x="307975" y="212595"/>
                    </a:lnTo>
                    <a:cubicBezTo>
                      <a:pt x="269280" y="171058"/>
                      <a:pt x="135136" y="36064"/>
                      <a:pt x="126107" y="26978"/>
                    </a:cubicBezTo>
                    <a:cubicBezTo>
                      <a:pt x="115788" y="17892"/>
                      <a:pt x="104179" y="12700"/>
                      <a:pt x="89991" y="12700"/>
                    </a:cubicBezTo>
                    <a:close/>
                    <a:moveTo>
                      <a:pt x="89427" y="0"/>
                    </a:moveTo>
                    <a:cubicBezTo>
                      <a:pt x="106276" y="0"/>
                      <a:pt x="123125" y="6488"/>
                      <a:pt x="134789" y="18166"/>
                    </a:cubicBezTo>
                    <a:cubicBezTo>
                      <a:pt x="145157" y="28547"/>
                      <a:pt x="321420" y="206320"/>
                      <a:pt x="329196" y="214106"/>
                    </a:cubicBezTo>
                    <a:cubicBezTo>
                      <a:pt x="331788" y="216701"/>
                      <a:pt x="331788" y="219296"/>
                      <a:pt x="330492" y="221891"/>
                    </a:cubicBezTo>
                    <a:cubicBezTo>
                      <a:pt x="330492" y="223189"/>
                      <a:pt x="327900" y="225784"/>
                      <a:pt x="325308" y="225784"/>
                    </a:cubicBezTo>
                    <a:cubicBezTo>
                      <a:pt x="325308" y="225784"/>
                      <a:pt x="325308" y="225784"/>
                      <a:pt x="204776" y="225784"/>
                    </a:cubicBezTo>
                    <a:cubicBezTo>
                      <a:pt x="193111" y="236165"/>
                      <a:pt x="180151" y="242653"/>
                      <a:pt x="164598" y="245248"/>
                    </a:cubicBezTo>
                    <a:cubicBezTo>
                      <a:pt x="164598" y="245248"/>
                      <a:pt x="164598" y="245248"/>
                      <a:pt x="164598" y="284177"/>
                    </a:cubicBezTo>
                    <a:cubicBezTo>
                      <a:pt x="164598" y="284177"/>
                      <a:pt x="164598" y="284177"/>
                      <a:pt x="171078" y="284177"/>
                    </a:cubicBezTo>
                    <a:cubicBezTo>
                      <a:pt x="174966" y="284177"/>
                      <a:pt x="177559" y="288069"/>
                      <a:pt x="177559" y="291962"/>
                    </a:cubicBezTo>
                    <a:cubicBezTo>
                      <a:pt x="177559" y="294557"/>
                      <a:pt x="174966" y="298450"/>
                      <a:pt x="171078" y="298450"/>
                    </a:cubicBezTo>
                    <a:cubicBezTo>
                      <a:pt x="171078" y="298450"/>
                      <a:pt x="171078" y="298450"/>
                      <a:pt x="117940" y="298450"/>
                    </a:cubicBezTo>
                    <a:cubicBezTo>
                      <a:pt x="115348" y="298450"/>
                      <a:pt x="111460" y="294557"/>
                      <a:pt x="111460" y="291962"/>
                    </a:cubicBezTo>
                    <a:cubicBezTo>
                      <a:pt x="111460" y="288069"/>
                      <a:pt x="115348" y="284177"/>
                      <a:pt x="117940" y="284177"/>
                    </a:cubicBezTo>
                    <a:cubicBezTo>
                      <a:pt x="117940" y="284177"/>
                      <a:pt x="117940" y="284177"/>
                      <a:pt x="151638" y="284177"/>
                    </a:cubicBezTo>
                    <a:cubicBezTo>
                      <a:pt x="151638" y="284177"/>
                      <a:pt x="151638" y="284177"/>
                      <a:pt x="151638" y="246546"/>
                    </a:cubicBezTo>
                    <a:cubicBezTo>
                      <a:pt x="150342" y="246546"/>
                      <a:pt x="149046" y="246546"/>
                      <a:pt x="147749" y="246546"/>
                    </a:cubicBezTo>
                    <a:cubicBezTo>
                      <a:pt x="97204" y="246546"/>
                      <a:pt x="57026" y="206320"/>
                      <a:pt x="57026" y="157011"/>
                    </a:cubicBezTo>
                    <a:cubicBezTo>
                      <a:pt x="57026" y="145332"/>
                      <a:pt x="59618" y="133653"/>
                      <a:pt x="64802" y="121975"/>
                    </a:cubicBezTo>
                    <a:cubicBezTo>
                      <a:pt x="54434" y="118082"/>
                      <a:pt x="45362" y="110296"/>
                      <a:pt x="38881" y="102511"/>
                    </a:cubicBezTo>
                    <a:cubicBezTo>
                      <a:pt x="34993" y="97320"/>
                      <a:pt x="32401" y="92130"/>
                      <a:pt x="31105" y="86940"/>
                    </a:cubicBezTo>
                    <a:cubicBezTo>
                      <a:pt x="29809" y="86940"/>
                      <a:pt x="29809" y="86940"/>
                      <a:pt x="29809" y="86940"/>
                    </a:cubicBezTo>
                    <a:cubicBezTo>
                      <a:pt x="29809" y="86940"/>
                      <a:pt x="29809" y="86940"/>
                      <a:pt x="3888" y="72666"/>
                    </a:cubicBezTo>
                    <a:cubicBezTo>
                      <a:pt x="1296" y="72666"/>
                      <a:pt x="0" y="70071"/>
                      <a:pt x="0" y="67475"/>
                    </a:cubicBezTo>
                    <a:cubicBezTo>
                      <a:pt x="0" y="64880"/>
                      <a:pt x="1296" y="62285"/>
                      <a:pt x="3888" y="60987"/>
                    </a:cubicBezTo>
                    <a:cubicBezTo>
                      <a:pt x="3888" y="60987"/>
                      <a:pt x="3888" y="60987"/>
                      <a:pt x="28513" y="49309"/>
                    </a:cubicBezTo>
                    <a:cubicBezTo>
                      <a:pt x="34993" y="20761"/>
                      <a:pt x="59618" y="0"/>
                      <a:pt x="894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A2C05E71-348B-4DF6-92DD-7A0185EBEE60}"/>
                </a:ext>
              </a:extLst>
            </p:cNvPr>
            <p:cNvGrpSpPr/>
            <p:nvPr/>
          </p:nvGrpSpPr>
          <p:grpSpPr>
            <a:xfrm>
              <a:off x="8048747" y="4414285"/>
              <a:ext cx="2687381" cy="794294"/>
              <a:chOff x="719666" y="2048993"/>
              <a:chExt cx="3288101" cy="723852"/>
            </a:xfrm>
          </p:grpSpPr>
          <p:sp>
            <p:nvSpPr>
              <p:cNvPr id="22" name="文本框 62">
                <a:extLst>
                  <a:ext uri="{FF2B5EF4-FFF2-40B4-BE49-F238E27FC236}">
                    <a16:creationId xmlns:a16="http://schemas.microsoft.com/office/drawing/2014/main" xmlns="" id="{B5D43C38-A62E-4FCA-A5C4-DBA040534B68}"/>
                  </a:ext>
                </a:extLst>
              </p:cNvPr>
              <p:cNvSpPr txBox="1"/>
              <p:nvPr/>
            </p:nvSpPr>
            <p:spPr>
              <a:xfrm>
                <a:off x="719666" y="2295214"/>
                <a:ext cx="3288101" cy="477631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algn="r" defTabSz="914333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请替换文字内容复制你的内容到此</a:t>
                </a:r>
                <a:br>
                  <a:rPr lang="zh-CN" altLang="en-US" sz="1100" dirty="0"/>
                </a:br>
                <a:endParaRPr lang="zh-CN" altLang="en-US" sz="1100" dirty="0"/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7FDFE262-C3F2-4E1E-A6E4-CD52387F83C1}"/>
                  </a:ext>
                </a:extLst>
              </p:cNvPr>
              <p:cNvSpPr/>
              <p:nvPr/>
            </p:nvSpPr>
            <p:spPr>
              <a:xfrm>
                <a:off x="719666" y="2048993"/>
                <a:ext cx="3288101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/>
              </a:bodyPr>
              <a:lstStyle/>
              <a:p>
                <a:pPr algn="r" defTabSz="914333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411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6C8FC49B-8547-4A2F-992E-DD3760EB3AE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753825" y="1404772"/>
            <a:ext cx="1192851" cy="4027938"/>
            <a:chOff x="6753825" y="1404772"/>
            <a:chExt cx="1192851" cy="4027938"/>
          </a:xfrm>
        </p:grpSpPr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CC4136AC-571F-45CF-A7D2-58B1DBAA92C9}"/>
                </a:ext>
              </a:extLst>
            </p:cNvPr>
            <p:cNvCxnSpPr/>
            <p:nvPr/>
          </p:nvCxnSpPr>
          <p:spPr>
            <a:xfrm>
              <a:off x="7946676" y="3766670"/>
              <a:ext cx="0" cy="485091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02CD8784-8E6F-4390-AD01-A10C1AB311E5}"/>
                </a:ext>
              </a:extLst>
            </p:cNvPr>
            <p:cNvCxnSpPr/>
            <p:nvPr/>
          </p:nvCxnSpPr>
          <p:spPr>
            <a:xfrm>
              <a:off x="7946676" y="2585721"/>
              <a:ext cx="0" cy="485091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1A3E5BA7-9819-4ED0-A415-566A5A3024BC}"/>
                </a:ext>
              </a:extLst>
            </p:cNvPr>
            <p:cNvCxnSpPr/>
            <p:nvPr/>
          </p:nvCxnSpPr>
          <p:spPr>
            <a:xfrm>
              <a:off x="7946676" y="1404772"/>
              <a:ext cx="0" cy="485091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85923909-1C17-43E2-BE3D-A1D00A9AFCCE}"/>
                </a:ext>
              </a:extLst>
            </p:cNvPr>
            <p:cNvCxnSpPr/>
            <p:nvPr/>
          </p:nvCxnSpPr>
          <p:spPr>
            <a:xfrm>
              <a:off x="7946676" y="4947619"/>
              <a:ext cx="0" cy="485091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EF04A31E-5D87-43B2-AAF3-7136F28B3B14}"/>
                </a:ext>
              </a:extLst>
            </p:cNvPr>
            <p:cNvCxnSpPr/>
            <p:nvPr/>
          </p:nvCxnSpPr>
          <p:spPr>
            <a:xfrm>
              <a:off x="6753825" y="1404772"/>
              <a:ext cx="1192851" cy="0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6000A3CB-6F59-420C-A275-F260F33A209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477516" y="1052736"/>
            <a:ext cx="5554852" cy="3307571"/>
            <a:chOff x="1477516" y="1052736"/>
            <a:chExt cx="5554852" cy="330757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3216A770-C193-4DFF-9F0F-A6F66CF8D2A9}"/>
                </a:ext>
              </a:extLst>
            </p:cNvPr>
            <p:cNvGrpSpPr/>
            <p:nvPr/>
          </p:nvGrpSpPr>
          <p:grpSpPr>
            <a:xfrm>
              <a:off x="1740506" y="3411901"/>
              <a:ext cx="5291862" cy="948406"/>
              <a:chOff x="2610755" y="6166487"/>
              <a:chExt cx="7937791" cy="1422606"/>
            </a:xfrm>
          </p:grpSpPr>
          <p:sp>
            <p:nvSpPr>
              <p:cNvPr id="33" name="文本框 23">
                <a:extLst>
                  <a:ext uri="{FF2B5EF4-FFF2-40B4-BE49-F238E27FC236}">
                    <a16:creationId xmlns:a16="http://schemas.microsoft.com/office/drawing/2014/main" xmlns="" id="{0D24ED90-E9CE-4E38-B4B7-DA3C60637697}"/>
                  </a:ext>
                </a:extLst>
              </p:cNvPr>
              <p:cNvSpPr txBox="1"/>
              <p:nvPr/>
            </p:nvSpPr>
            <p:spPr>
              <a:xfrm>
                <a:off x="2610755" y="6166487"/>
                <a:ext cx="2426626" cy="569483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867" b="1" dirty="0"/>
                  <a:t>输入标题文本</a:t>
                </a:r>
              </a:p>
            </p:txBody>
          </p:sp>
          <p:sp>
            <p:nvSpPr>
              <p:cNvPr id="34" name="文本框 24">
                <a:extLst>
                  <a:ext uri="{FF2B5EF4-FFF2-40B4-BE49-F238E27FC236}">
                    <a16:creationId xmlns:a16="http://schemas.microsoft.com/office/drawing/2014/main" xmlns="" id="{E4FB1181-0172-4EE8-BF20-0BBF53236B5C}"/>
                  </a:ext>
                </a:extLst>
              </p:cNvPr>
              <p:cNvSpPr txBox="1"/>
              <p:nvPr/>
            </p:nvSpPr>
            <p:spPr>
              <a:xfrm>
                <a:off x="2634079" y="6722895"/>
                <a:ext cx="7914467" cy="866198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1" dirty="0"/>
                  <a:t>请替换文字内容复制你的内容到此 </a:t>
                </a:r>
                <a:br>
                  <a:rPr lang="zh-CN" altLang="en-US" sz="1051" dirty="0"/>
                </a:br>
                <a:r>
                  <a:rPr lang="zh-CN" altLang="en-US" sz="1051" dirty="0"/>
                  <a:t>如需更改请在（设置形状格式）菜单下（文本选项）中调整</a:t>
                </a:r>
              </a:p>
            </p:txBody>
          </p:sp>
        </p:grpSp>
        <p:sp>
          <p:nvSpPr>
            <p:cNvPr id="10" name="圆角矩形 5">
              <a:extLst>
                <a:ext uri="{FF2B5EF4-FFF2-40B4-BE49-F238E27FC236}">
                  <a16:creationId xmlns:a16="http://schemas.microsoft.com/office/drawing/2014/main" xmlns="" id="{62EA9DA1-23DD-426C-94A7-CAAD790B44A5}"/>
                </a:ext>
              </a:extLst>
            </p:cNvPr>
            <p:cNvSpPr/>
            <p:nvPr/>
          </p:nvSpPr>
          <p:spPr>
            <a:xfrm>
              <a:off x="1477516" y="1052736"/>
              <a:ext cx="5276309" cy="1836849"/>
            </a:xfrm>
            <a:prstGeom prst="roundRect">
              <a:avLst>
                <a:gd name="adj" fmla="val 10444"/>
              </a:avLst>
            </a:prstGeom>
            <a:solidFill>
              <a:schemeClr val="accent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0" tIns="72000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bg1"/>
                  </a:solidFill>
                </a:rPr>
              </a:br>
              <a:r>
                <a:rPr lang="zh-CN" altLang="en-US" sz="1200" dirty="0">
                  <a:solidFill>
                    <a:schemeClr val="bg1"/>
                  </a:solidFill>
                </a:rPr>
                <a:t>（建议使用主题字）。</a:t>
              </a:r>
            </a:p>
          </p:txBody>
        </p:sp>
        <p:sp>
          <p:nvSpPr>
            <p:cNvPr id="11" name="文本框 6">
              <a:extLst>
                <a:ext uri="{FF2B5EF4-FFF2-40B4-BE49-F238E27FC236}">
                  <a16:creationId xmlns:a16="http://schemas.microsoft.com/office/drawing/2014/main" xmlns="" id="{7D37266F-27A0-44C6-97AD-AF0D3DC368AA}"/>
                </a:ext>
              </a:extLst>
            </p:cNvPr>
            <p:cNvSpPr txBox="1"/>
            <p:nvPr/>
          </p:nvSpPr>
          <p:spPr>
            <a:xfrm>
              <a:off x="1477517" y="1292202"/>
              <a:ext cx="3429406" cy="461665"/>
            </a:xfrm>
            <a:prstGeom prst="rect">
              <a:avLst/>
            </a:prstGeom>
            <a:noFill/>
          </p:spPr>
          <p:txBody>
            <a:bodyPr wrap="none" lIns="1476000">
              <a:norm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12" name="五角星 7">
              <a:extLst>
                <a:ext uri="{FF2B5EF4-FFF2-40B4-BE49-F238E27FC236}">
                  <a16:creationId xmlns:a16="http://schemas.microsoft.com/office/drawing/2014/main" xmlns="" id="{3C385ADD-AB0D-488C-9484-6CC45936F1B1}"/>
                </a:ext>
              </a:extLst>
            </p:cNvPr>
            <p:cNvSpPr/>
            <p:nvPr/>
          </p:nvSpPr>
          <p:spPr>
            <a:xfrm rot="20700000">
              <a:off x="1841057" y="1505326"/>
              <a:ext cx="894807" cy="894807"/>
            </a:xfrm>
            <a:prstGeom prst="star5">
              <a:avLst>
                <a:gd name="adj" fmla="val 26383"/>
                <a:gd name="hf" fmla="val 105146"/>
                <a:gd name="vf" fmla="val 110557"/>
              </a:avLst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199CDA22-27C7-4B67-AA03-C85AA04D645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559327" y="1687143"/>
            <a:ext cx="3203080" cy="1101297"/>
            <a:chOff x="7559327" y="1687143"/>
            <a:chExt cx="3203080" cy="1101297"/>
          </a:xfrm>
        </p:grpSpPr>
        <p:sp>
          <p:nvSpPr>
            <p:cNvPr id="13" name="圆角矩形 11">
              <a:extLst>
                <a:ext uri="{FF2B5EF4-FFF2-40B4-BE49-F238E27FC236}">
                  <a16:creationId xmlns:a16="http://schemas.microsoft.com/office/drawing/2014/main" xmlns="" id="{6F542822-ED3D-489D-81C8-EE531C97AC46}"/>
                </a:ext>
              </a:extLst>
            </p:cNvPr>
            <p:cNvSpPr/>
            <p:nvPr/>
          </p:nvSpPr>
          <p:spPr>
            <a:xfrm>
              <a:off x="7559327" y="1850442"/>
              <a:ext cx="774700" cy="774700"/>
            </a:xfrm>
            <a:prstGeom prst="roundRect">
              <a:avLst/>
            </a:pr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90FB1CCF-958D-4C0C-905B-E5E8C76240B6}"/>
                </a:ext>
              </a:extLst>
            </p:cNvPr>
            <p:cNvGrpSpPr/>
            <p:nvPr/>
          </p:nvGrpSpPr>
          <p:grpSpPr>
            <a:xfrm>
              <a:off x="8334027" y="1687143"/>
              <a:ext cx="2428380" cy="1101297"/>
              <a:chOff x="9305653" y="3302983"/>
              <a:chExt cx="2262955" cy="847702"/>
            </a:xfrm>
          </p:grpSpPr>
          <p:sp>
            <p:nvSpPr>
              <p:cNvPr id="31" name="文本框 21">
                <a:extLst>
                  <a:ext uri="{FF2B5EF4-FFF2-40B4-BE49-F238E27FC236}">
                    <a16:creationId xmlns:a16="http://schemas.microsoft.com/office/drawing/2014/main" xmlns="" id="{8823F7DC-CA64-41BC-8D0F-2260E9E5A7DA}"/>
                  </a:ext>
                </a:extLst>
              </p:cNvPr>
              <p:cNvSpPr txBox="1"/>
              <p:nvPr/>
            </p:nvSpPr>
            <p:spPr>
              <a:xfrm>
                <a:off x="9305653" y="3302983"/>
                <a:ext cx="2262955" cy="291403"/>
              </a:xfrm>
              <a:prstGeom prst="rect">
                <a:avLst/>
              </a:prstGeom>
              <a:noFill/>
            </p:spPr>
            <p:txBody>
              <a:bodyPr wrap="none" lIns="216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2" name="文本框 22">
                <a:extLst>
                  <a:ext uri="{FF2B5EF4-FFF2-40B4-BE49-F238E27FC236}">
                    <a16:creationId xmlns:a16="http://schemas.microsoft.com/office/drawing/2014/main" xmlns="" id="{737DF934-9722-4091-94DA-DD40FBFBE0B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5653" y="3594387"/>
                <a:ext cx="2262955" cy="556298"/>
              </a:xfrm>
              <a:prstGeom prst="rect">
                <a:avLst/>
              </a:prstGeom>
            </p:spPr>
            <p:txBody>
              <a:bodyPr vert="horz" wrap="square" lIns="216000" tIns="72000" rIns="0" bIns="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1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1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1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sp>
          <p:nvSpPr>
            <p:cNvPr id="21" name="任意多边形 33">
              <a:extLst>
                <a:ext uri="{FF2B5EF4-FFF2-40B4-BE49-F238E27FC236}">
                  <a16:creationId xmlns:a16="http://schemas.microsoft.com/office/drawing/2014/main" xmlns="" id="{93B8105A-D167-4101-8675-7A4497187D21}"/>
                </a:ext>
              </a:extLst>
            </p:cNvPr>
            <p:cNvSpPr/>
            <p:nvPr/>
          </p:nvSpPr>
          <p:spPr bwMode="auto">
            <a:xfrm>
              <a:off x="7717562" y="2008677"/>
              <a:ext cx="458230" cy="458230"/>
            </a:xfrm>
            <a:custGeom>
              <a:avLst/>
              <a:gdLst>
                <a:gd name="connsiteX0" fmla="*/ 154672 w 338138"/>
                <a:gd name="connsiteY0" fmla="*/ 33338 h 338138"/>
                <a:gd name="connsiteX1" fmla="*/ 187326 w 338138"/>
                <a:gd name="connsiteY1" fmla="*/ 91271 h 338138"/>
                <a:gd name="connsiteX2" fmla="*/ 178183 w 338138"/>
                <a:gd name="connsiteY2" fmla="*/ 118920 h 338138"/>
                <a:gd name="connsiteX3" fmla="*/ 176877 w 338138"/>
                <a:gd name="connsiteY3" fmla="*/ 121553 h 338138"/>
                <a:gd name="connsiteX4" fmla="*/ 175570 w 338138"/>
                <a:gd name="connsiteY4" fmla="*/ 222936 h 338138"/>
                <a:gd name="connsiteX5" fmla="*/ 187326 w 338138"/>
                <a:gd name="connsiteY5" fmla="*/ 254535 h 338138"/>
                <a:gd name="connsiteX6" fmla="*/ 154672 w 338138"/>
                <a:gd name="connsiteY6" fmla="*/ 311151 h 338138"/>
                <a:gd name="connsiteX7" fmla="*/ 84138 w 338138"/>
                <a:gd name="connsiteY7" fmla="*/ 254535 h 338138"/>
                <a:gd name="connsiteX8" fmla="*/ 90669 w 338138"/>
                <a:gd name="connsiteY8" fmla="*/ 221619 h 338138"/>
                <a:gd name="connsiteX9" fmla="*/ 91975 w 338138"/>
                <a:gd name="connsiteY9" fmla="*/ 220302 h 338138"/>
                <a:gd name="connsiteX10" fmla="*/ 91975 w 338138"/>
                <a:gd name="connsiteY10" fmla="*/ 124187 h 338138"/>
                <a:gd name="connsiteX11" fmla="*/ 88057 w 338138"/>
                <a:gd name="connsiteY11" fmla="*/ 117604 h 338138"/>
                <a:gd name="connsiteX12" fmla="*/ 84138 w 338138"/>
                <a:gd name="connsiteY12" fmla="*/ 91271 h 338138"/>
                <a:gd name="connsiteX13" fmla="*/ 154672 w 338138"/>
                <a:gd name="connsiteY13" fmla="*/ 33338 h 338138"/>
                <a:gd name="connsiteX14" fmla="*/ 168963 w 338138"/>
                <a:gd name="connsiteY14" fmla="*/ 12700 h 338138"/>
                <a:gd name="connsiteX15" fmla="*/ 20638 w 338138"/>
                <a:gd name="connsiteY15" fmla="*/ 120450 h 338138"/>
                <a:gd name="connsiteX16" fmla="*/ 24576 w 338138"/>
                <a:gd name="connsiteY16" fmla="*/ 117822 h 338138"/>
                <a:gd name="connsiteX17" fmla="*/ 44265 w 338138"/>
                <a:gd name="connsiteY17" fmla="*/ 170383 h 338138"/>
                <a:gd name="connsiteX18" fmla="*/ 24576 w 338138"/>
                <a:gd name="connsiteY18" fmla="*/ 222944 h 338138"/>
                <a:gd name="connsiteX19" fmla="*/ 20638 w 338138"/>
                <a:gd name="connsiteY19" fmla="*/ 221630 h 338138"/>
                <a:gd name="connsiteX20" fmla="*/ 168963 w 338138"/>
                <a:gd name="connsiteY20" fmla="*/ 325438 h 338138"/>
                <a:gd name="connsiteX21" fmla="*/ 321226 w 338138"/>
                <a:gd name="connsiteY21" fmla="*/ 205862 h 338138"/>
                <a:gd name="connsiteX22" fmla="*/ 309412 w 338138"/>
                <a:gd name="connsiteY22" fmla="*/ 213746 h 338138"/>
                <a:gd name="connsiteX23" fmla="*/ 298911 w 338138"/>
                <a:gd name="connsiteY23" fmla="*/ 220316 h 338138"/>
                <a:gd name="connsiteX24" fmla="*/ 287098 w 338138"/>
                <a:gd name="connsiteY24" fmla="*/ 222944 h 338138"/>
                <a:gd name="connsiteX25" fmla="*/ 234593 w 338138"/>
                <a:gd name="connsiteY25" fmla="*/ 169069 h 338138"/>
                <a:gd name="connsiteX26" fmla="*/ 287098 w 338138"/>
                <a:gd name="connsiteY26" fmla="*/ 115194 h 338138"/>
                <a:gd name="connsiteX27" fmla="*/ 310725 w 338138"/>
                <a:gd name="connsiteY27" fmla="*/ 125706 h 338138"/>
                <a:gd name="connsiteX28" fmla="*/ 312038 w 338138"/>
                <a:gd name="connsiteY28" fmla="*/ 128334 h 338138"/>
                <a:gd name="connsiteX29" fmla="*/ 323851 w 338138"/>
                <a:gd name="connsiteY29" fmla="*/ 141474 h 338138"/>
                <a:gd name="connsiteX30" fmla="*/ 168963 w 338138"/>
                <a:gd name="connsiteY30" fmla="*/ 12700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54672" y="33338"/>
                  </a:moveTo>
                  <a:cubicBezTo>
                    <a:pt x="183407" y="33338"/>
                    <a:pt x="187326" y="59671"/>
                    <a:pt x="187326" y="91271"/>
                  </a:cubicBezTo>
                  <a:cubicBezTo>
                    <a:pt x="187326" y="101804"/>
                    <a:pt x="184714" y="111020"/>
                    <a:pt x="178183" y="118920"/>
                  </a:cubicBezTo>
                  <a:cubicBezTo>
                    <a:pt x="178183" y="120237"/>
                    <a:pt x="178183" y="120237"/>
                    <a:pt x="176877" y="121553"/>
                  </a:cubicBezTo>
                  <a:cubicBezTo>
                    <a:pt x="150753" y="159736"/>
                    <a:pt x="175570" y="222936"/>
                    <a:pt x="175570" y="222936"/>
                  </a:cubicBezTo>
                  <a:cubicBezTo>
                    <a:pt x="183407" y="232152"/>
                    <a:pt x="187326" y="242685"/>
                    <a:pt x="187326" y="254535"/>
                  </a:cubicBezTo>
                  <a:cubicBezTo>
                    <a:pt x="187326" y="286135"/>
                    <a:pt x="183407" y="311151"/>
                    <a:pt x="154672" y="311151"/>
                  </a:cubicBezTo>
                  <a:cubicBezTo>
                    <a:pt x="127242" y="311151"/>
                    <a:pt x="84138" y="286135"/>
                    <a:pt x="84138" y="254535"/>
                  </a:cubicBezTo>
                  <a:cubicBezTo>
                    <a:pt x="84138" y="242685"/>
                    <a:pt x="86750" y="230835"/>
                    <a:pt x="90669" y="221619"/>
                  </a:cubicBezTo>
                  <a:cubicBezTo>
                    <a:pt x="91975" y="220302"/>
                    <a:pt x="91975" y="220302"/>
                    <a:pt x="91975" y="220302"/>
                  </a:cubicBezTo>
                  <a:cubicBezTo>
                    <a:pt x="108955" y="183436"/>
                    <a:pt x="97200" y="141303"/>
                    <a:pt x="91975" y="124187"/>
                  </a:cubicBezTo>
                  <a:cubicBezTo>
                    <a:pt x="90669" y="122870"/>
                    <a:pt x="89363" y="120237"/>
                    <a:pt x="88057" y="117604"/>
                  </a:cubicBezTo>
                  <a:cubicBezTo>
                    <a:pt x="85444" y="109704"/>
                    <a:pt x="84138" y="100487"/>
                    <a:pt x="84138" y="91271"/>
                  </a:cubicBezTo>
                  <a:cubicBezTo>
                    <a:pt x="84138" y="59671"/>
                    <a:pt x="127242" y="33338"/>
                    <a:pt x="154672" y="33338"/>
                  </a:cubicBezTo>
                  <a:close/>
                  <a:moveTo>
                    <a:pt x="168963" y="12700"/>
                  </a:moveTo>
                  <a:cubicBezTo>
                    <a:pt x="99395" y="12700"/>
                    <a:pt x="40327" y="57377"/>
                    <a:pt x="20638" y="120450"/>
                  </a:cubicBezTo>
                  <a:cubicBezTo>
                    <a:pt x="21951" y="117822"/>
                    <a:pt x="23263" y="117822"/>
                    <a:pt x="24576" y="117822"/>
                  </a:cubicBezTo>
                  <a:cubicBezTo>
                    <a:pt x="35077" y="117822"/>
                    <a:pt x="44265" y="141474"/>
                    <a:pt x="44265" y="170383"/>
                  </a:cubicBezTo>
                  <a:cubicBezTo>
                    <a:pt x="44265" y="199292"/>
                    <a:pt x="35077" y="222944"/>
                    <a:pt x="24576" y="222944"/>
                  </a:cubicBezTo>
                  <a:cubicBezTo>
                    <a:pt x="23263" y="222944"/>
                    <a:pt x="21951" y="221630"/>
                    <a:pt x="20638" y="221630"/>
                  </a:cubicBezTo>
                  <a:cubicBezTo>
                    <a:pt x="42952" y="282075"/>
                    <a:pt x="100707" y="325438"/>
                    <a:pt x="168963" y="325438"/>
                  </a:cubicBezTo>
                  <a:cubicBezTo>
                    <a:pt x="242469" y="325438"/>
                    <a:pt x="304162" y="275505"/>
                    <a:pt x="321226" y="205862"/>
                  </a:cubicBezTo>
                  <a:cubicBezTo>
                    <a:pt x="318601" y="208490"/>
                    <a:pt x="314663" y="211118"/>
                    <a:pt x="309412" y="213746"/>
                  </a:cubicBezTo>
                  <a:cubicBezTo>
                    <a:pt x="306787" y="216374"/>
                    <a:pt x="304162" y="219002"/>
                    <a:pt x="298911" y="220316"/>
                  </a:cubicBezTo>
                  <a:cubicBezTo>
                    <a:pt x="296286" y="221630"/>
                    <a:pt x="291036" y="222944"/>
                    <a:pt x="287098" y="222944"/>
                  </a:cubicBezTo>
                  <a:cubicBezTo>
                    <a:pt x="256908" y="222944"/>
                    <a:pt x="234593" y="199292"/>
                    <a:pt x="234593" y="169069"/>
                  </a:cubicBezTo>
                  <a:cubicBezTo>
                    <a:pt x="234593" y="138846"/>
                    <a:pt x="256908" y="115194"/>
                    <a:pt x="287098" y="115194"/>
                  </a:cubicBezTo>
                  <a:cubicBezTo>
                    <a:pt x="297599" y="115194"/>
                    <a:pt x="305475" y="119136"/>
                    <a:pt x="310725" y="125706"/>
                  </a:cubicBezTo>
                  <a:cubicBezTo>
                    <a:pt x="310725" y="125706"/>
                    <a:pt x="312038" y="127020"/>
                    <a:pt x="312038" y="128334"/>
                  </a:cubicBezTo>
                  <a:cubicBezTo>
                    <a:pt x="314663" y="130962"/>
                    <a:pt x="318601" y="137532"/>
                    <a:pt x="323851" y="141474"/>
                  </a:cubicBezTo>
                  <a:cubicBezTo>
                    <a:pt x="310725" y="67889"/>
                    <a:pt x="246407" y="12700"/>
                    <a:pt x="168963" y="12700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xmlns="" id="{FDFB9A6B-1C2E-49B3-8434-217D7E102DB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559327" y="2868092"/>
            <a:ext cx="3203080" cy="1101297"/>
            <a:chOff x="7559327" y="2868092"/>
            <a:chExt cx="3203080" cy="1101297"/>
          </a:xfrm>
        </p:grpSpPr>
        <p:sp>
          <p:nvSpPr>
            <p:cNvPr id="15" name="圆角矩形 13">
              <a:extLst>
                <a:ext uri="{FF2B5EF4-FFF2-40B4-BE49-F238E27FC236}">
                  <a16:creationId xmlns:a16="http://schemas.microsoft.com/office/drawing/2014/main" xmlns="" id="{FE484599-37ED-4F4B-8DBC-FDA414D3AC2A}"/>
                </a:ext>
              </a:extLst>
            </p:cNvPr>
            <p:cNvSpPr/>
            <p:nvPr/>
          </p:nvSpPr>
          <p:spPr>
            <a:xfrm>
              <a:off x="7559327" y="3031391"/>
              <a:ext cx="774700" cy="774700"/>
            </a:xfrm>
            <a:prstGeom prst="roundRect">
              <a:avLst/>
            </a:prstGeom>
            <a:solidFill>
              <a:schemeClr val="accent3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44D5292D-E499-4807-B5EA-3ECD5DF48985}"/>
                </a:ext>
              </a:extLst>
            </p:cNvPr>
            <p:cNvGrpSpPr/>
            <p:nvPr/>
          </p:nvGrpSpPr>
          <p:grpSpPr>
            <a:xfrm>
              <a:off x="8334027" y="2868092"/>
              <a:ext cx="2428380" cy="1101297"/>
              <a:chOff x="9305653" y="3302983"/>
              <a:chExt cx="2262955" cy="847702"/>
            </a:xfrm>
          </p:grpSpPr>
          <p:sp>
            <p:nvSpPr>
              <p:cNvPr id="29" name="文本框 19">
                <a:extLst>
                  <a:ext uri="{FF2B5EF4-FFF2-40B4-BE49-F238E27FC236}">
                    <a16:creationId xmlns:a16="http://schemas.microsoft.com/office/drawing/2014/main" xmlns="" id="{86432B69-5993-4EF1-8B6E-D974BC1156E0}"/>
                  </a:ext>
                </a:extLst>
              </p:cNvPr>
              <p:cNvSpPr txBox="1"/>
              <p:nvPr/>
            </p:nvSpPr>
            <p:spPr>
              <a:xfrm>
                <a:off x="9305653" y="3302983"/>
                <a:ext cx="2262955" cy="291403"/>
              </a:xfrm>
              <a:prstGeom prst="rect">
                <a:avLst/>
              </a:prstGeom>
              <a:noFill/>
            </p:spPr>
            <p:txBody>
              <a:bodyPr wrap="none" lIns="216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30" name="文本框 20">
                <a:extLst>
                  <a:ext uri="{FF2B5EF4-FFF2-40B4-BE49-F238E27FC236}">
                    <a16:creationId xmlns:a16="http://schemas.microsoft.com/office/drawing/2014/main" xmlns="" id="{086FA1FA-5BB4-47D7-9D13-86CD3446CD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5653" y="3594387"/>
                <a:ext cx="2262955" cy="556298"/>
              </a:xfrm>
              <a:prstGeom prst="rect">
                <a:avLst/>
              </a:prstGeom>
            </p:spPr>
            <p:txBody>
              <a:bodyPr vert="horz" wrap="square" lIns="216000" tIns="72000" rIns="0" bIns="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1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1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1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sp>
          <p:nvSpPr>
            <p:cNvPr id="22" name="任意多边形 34">
              <a:extLst>
                <a:ext uri="{FF2B5EF4-FFF2-40B4-BE49-F238E27FC236}">
                  <a16:creationId xmlns:a16="http://schemas.microsoft.com/office/drawing/2014/main" xmlns="" id="{11AD5478-B971-4574-A682-82C076F131E0}"/>
                </a:ext>
              </a:extLst>
            </p:cNvPr>
            <p:cNvSpPr/>
            <p:nvPr/>
          </p:nvSpPr>
          <p:spPr bwMode="auto">
            <a:xfrm>
              <a:off x="7717562" y="3209336"/>
              <a:ext cx="458230" cy="458230"/>
            </a:xfrm>
            <a:custGeom>
              <a:avLst/>
              <a:gdLst>
                <a:gd name="connsiteX0" fmla="*/ 154672 w 338138"/>
                <a:gd name="connsiteY0" fmla="*/ 33338 h 338138"/>
                <a:gd name="connsiteX1" fmla="*/ 187326 w 338138"/>
                <a:gd name="connsiteY1" fmla="*/ 91271 h 338138"/>
                <a:gd name="connsiteX2" fmla="*/ 178183 w 338138"/>
                <a:gd name="connsiteY2" fmla="*/ 118920 h 338138"/>
                <a:gd name="connsiteX3" fmla="*/ 176877 w 338138"/>
                <a:gd name="connsiteY3" fmla="*/ 121553 h 338138"/>
                <a:gd name="connsiteX4" fmla="*/ 175570 w 338138"/>
                <a:gd name="connsiteY4" fmla="*/ 222936 h 338138"/>
                <a:gd name="connsiteX5" fmla="*/ 187326 w 338138"/>
                <a:gd name="connsiteY5" fmla="*/ 254535 h 338138"/>
                <a:gd name="connsiteX6" fmla="*/ 154672 w 338138"/>
                <a:gd name="connsiteY6" fmla="*/ 311151 h 338138"/>
                <a:gd name="connsiteX7" fmla="*/ 84138 w 338138"/>
                <a:gd name="connsiteY7" fmla="*/ 254535 h 338138"/>
                <a:gd name="connsiteX8" fmla="*/ 90669 w 338138"/>
                <a:gd name="connsiteY8" fmla="*/ 221619 h 338138"/>
                <a:gd name="connsiteX9" fmla="*/ 91975 w 338138"/>
                <a:gd name="connsiteY9" fmla="*/ 220302 h 338138"/>
                <a:gd name="connsiteX10" fmla="*/ 91975 w 338138"/>
                <a:gd name="connsiteY10" fmla="*/ 124187 h 338138"/>
                <a:gd name="connsiteX11" fmla="*/ 88057 w 338138"/>
                <a:gd name="connsiteY11" fmla="*/ 117604 h 338138"/>
                <a:gd name="connsiteX12" fmla="*/ 84138 w 338138"/>
                <a:gd name="connsiteY12" fmla="*/ 91271 h 338138"/>
                <a:gd name="connsiteX13" fmla="*/ 154672 w 338138"/>
                <a:gd name="connsiteY13" fmla="*/ 33338 h 338138"/>
                <a:gd name="connsiteX14" fmla="*/ 168963 w 338138"/>
                <a:gd name="connsiteY14" fmla="*/ 12700 h 338138"/>
                <a:gd name="connsiteX15" fmla="*/ 20638 w 338138"/>
                <a:gd name="connsiteY15" fmla="*/ 120450 h 338138"/>
                <a:gd name="connsiteX16" fmla="*/ 24576 w 338138"/>
                <a:gd name="connsiteY16" fmla="*/ 117822 h 338138"/>
                <a:gd name="connsiteX17" fmla="*/ 44265 w 338138"/>
                <a:gd name="connsiteY17" fmla="*/ 170383 h 338138"/>
                <a:gd name="connsiteX18" fmla="*/ 24576 w 338138"/>
                <a:gd name="connsiteY18" fmla="*/ 222944 h 338138"/>
                <a:gd name="connsiteX19" fmla="*/ 20638 w 338138"/>
                <a:gd name="connsiteY19" fmla="*/ 221630 h 338138"/>
                <a:gd name="connsiteX20" fmla="*/ 168963 w 338138"/>
                <a:gd name="connsiteY20" fmla="*/ 325438 h 338138"/>
                <a:gd name="connsiteX21" fmla="*/ 321226 w 338138"/>
                <a:gd name="connsiteY21" fmla="*/ 205862 h 338138"/>
                <a:gd name="connsiteX22" fmla="*/ 309412 w 338138"/>
                <a:gd name="connsiteY22" fmla="*/ 213746 h 338138"/>
                <a:gd name="connsiteX23" fmla="*/ 298911 w 338138"/>
                <a:gd name="connsiteY23" fmla="*/ 220316 h 338138"/>
                <a:gd name="connsiteX24" fmla="*/ 287098 w 338138"/>
                <a:gd name="connsiteY24" fmla="*/ 222944 h 338138"/>
                <a:gd name="connsiteX25" fmla="*/ 234593 w 338138"/>
                <a:gd name="connsiteY25" fmla="*/ 169069 h 338138"/>
                <a:gd name="connsiteX26" fmla="*/ 287098 w 338138"/>
                <a:gd name="connsiteY26" fmla="*/ 115194 h 338138"/>
                <a:gd name="connsiteX27" fmla="*/ 310725 w 338138"/>
                <a:gd name="connsiteY27" fmla="*/ 125706 h 338138"/>
                <a:gd name="connsiteX28" fmla="*/ 312038 w 338138"/>
                <a:gd name="connsiteY28" fmla="*/ 128334 h 338138"/>
                <a:gd name="connsiteX29" fmla="*/ 323851 w 338138"/>
                <a:gd name="connsiteY29" fmla="*/ 141474 h 338138"/>
                <a:gd name="connsiteX30" fmla="*/ 168963 w 338138"/>
                <a:gd name="connsiteY30" fmla="*/ 12700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54672" y="33338"/>
                  </a:moveTo>
                  <a:cubicBezTo>
                    <a:pt x="183407" y="33338"/>
                    <a:pt x="187326" y="59671"/>
                    <a:pt x="187326" y="91271"/>
                  </a:cubicBezTo>
                  <a:cubicBezTo>
                    <a:pt x="187326" y="101804"/>
                    <a:pt x="184714" y="111020"/>
                    <a:pt x="178183" y="118920"/>
                  </a:cubicBezTo>
                  <a:cubicBezTo>
                    <a:pt x="178183" y="120237"/>
                    <a:pt x="178183" y="120237"/>
                    <a:pt x="176877" y="121553"/>
                  </a:cubicBezTo>
                  <a:cubicBezTo>
                    <a:pt x="150753" y="159736"/>
                    <a:pt x="175570" y="222936"/>
                    <a:pt x="175570" y="222936"/>
                  </a:cubicBezTo>
                  <a:cubicBezTo>
                    <a:pt x="183407" y="232152"/>
                    <a:pt x="187326" y="242685"/>
                    <a:pt x="187326" y="254535"/>
                  </a:cubicBezTo>
                  <a:cubicBezTo>
                    <a:pt x="187326" y="286135"/>
                    <a:pt x="183407" y="311151"/>
                    <a:pt x="154672" y="311151"/>
                  </a:cubicBezTo>
                  <a:cubicBezTo>
                    <a:pt x="127242" y="311151"/>
                    <a:pt x="84138" y="286135"/>
                    <a:pt x="84138" y="254535"/>
                  </a:cubicBezTo>
                  <a:cubicBezTo>
                    <a:pt x="84138" y="242685"/>
                    <a:pt x="86750" y="230835"/>
                    <a:pt x="90669" y="221619"/>
                  </a:cubicBezTo>
                  <a:cubicBezTo>
                    <a:pt x="91975" y="220302"/>
                    <a:pt x="91975" y="220302"/>
                    <a:pt x="91975" y="220302"/>
                  </a:cubicBezTo>
                  <a:cubicBezTo>
                    <a:pt x="108955" y="183436"/>
                    <a:pt x="97200" y="141303"/>
                    <a:pt x="91975" y="124187"/>
                  </a:cubicBezTo>
                  <a:cubicBezTo>
                    <a:pt x="90669" y="122870"/>
                    <a:pt x="89363" y="120237"/>
                    <a:pt x="88057" y="117604"/>
                  </a:cubicBezTo>
                  <a:cubicBezTo>
                    <a:pt x="85444" y="109704"/>
                    <a:pt x="84138" y="100487"/>
                    <a:pt x="84138" y="91271"/>
                  </a:cubicBezTo>
                  <a:cubicBezTo>
                    <a:pt x="84138" y="59671"/>
                    <a:pt x="127242" y="33338"/>
                    <a:pt x="154672" y="33338"/>
                  </a:cubicBezTo>
                  <a:close/>
                  <a:moveTo>
                    <a:pt x="168963" y="12700"/>
                  </a:moveTo>
                  <a:cubicBezTo>
                    <a:pt x="99395" y="12700"/>
                    <a:pt x="40327" y="57377"/>
                    <a:pt x="20638" y="120450"/>
                  </a:cubicBezTo>
                  <a:cubicBezTo>
                    <a:pt x="21951" y="117822"/>
                    <a:pt x="23263" y="117822"/>
                    <a:pt x="24576" y="117822"/>
                  </a:cubicBezTo>
                  <a:cubicBezTo>
                    <a:pt x="35077" y="117822"/>
                    <a:pt x="44265" y="141474"/>
                    <a:pt x="44265" y="170383"/>
                  </a:cubicBezTo>
                  <a:cubicBezTo>
                    <a:pt x="44265" y="199292"/>
                    <a:pt x="35077" y="222944"/>
                    <a:pt x="24576" y="222944"/>
                  </a:cubicBezTo>
                  <a:cubicBezTo>
                    <a:pt x="23263" y="222944"/>
                    <a:pt x="21951" y="221630"/>
                    <a:pt x="20638" y="221630"/>
                  </a:cubicBezTo>
                  <a:cubicBezTo>
                    <a:pt x="42952" y="282075"/>
                    <a:pt x="100707" y="325438"/>
                    <a:pt x="168963" y="325438"/>
                  </a:cubicBezTo>
                  <a:cubicBezTo>
                    <a:pt x="242469" y="325438"/>
                    <a:pt x="304162" y="275505"/>
                    <a:pt x="321226" y="205862"/>
                  </a:cubicBezTo>
                  <a:cubicBezTo>
                    <a:pt x="318601" y="208490"/>
                    <a:pt x="314663" y="211118"/>
                    <a:pt x="309412" y="213746"/>
                  </a:cubicBezTo>
                  <a:cubicBezTo>
                    <a:pt x="306787" y="216374"/>
                    <a:pt x="304162" y="219002"/>
                    <a:pt x="298911" y="220316"/>
                  </a:cubicBezTo>
                  <a:cubicBezTo>
                    <a:pt x="296286" y="221630"/>
                    <a:pt x="291036" y="222944"/>
                    <a:pt x="287098" y="222944"/>
                  </a:cubicBezTo>
                  <a:cubicBezTo>
                    <a:pt x="256908" y="222944"/>
                    <a:pt x="234593" y="199292"/>
                    <a:pt x="234593" y="169069"/>
                  </a:cubicBezTo>
                  <a:cubicBezTo>
                    <a:pt x="234593" y="138846"/>
                    <a:pt x="256908" y="115194"/>
                    <a:pt x="287098" y="115194"/>
                  </a:cubicBezTo>
                  <a:cubicBezTo>
                    <a:pt x="297599" y="115194"/>
                    <a:pt x="305475" y="119136"/>
                    <a:pt x="310725" y="125706"/>
                  </a:cubicBezTo>
                  <a:cubicBezTo>
                    <a:pt x="310725" y="125706"/>
                    <a:pt x="312038" y="127020"/>
                    <a:pt x="312038" y="128334"/>
                  </a:cubicBezTo>
                  <a:cubicBezTo>
                    <a:pt x="314663" y="130962"/>
                    <a:pt x="318601" y="137532"/>
                    <a:pt x="323851" y="141474"/>
                  </a:cubicBezTo>
                  <a:cubicBezTo>
                    <a:pt x="310725" y="67889"/>
                    <a:pt x="246407" y="12700"/>
                    <a:pt x="168963" y="12700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xmlns="" id="{D1477812-C7B7-46F8-9459-88F1F69B59F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7559327" y="4049041"/>
            <a:ext cx="3203080" cy="1101297"/>
            <a:chOff x="7559327" y="4049041"/>
            <a:chExt cx="3203080" cy="1101297"/>
          </a:xfrm>
        </p:grpSpPr>
        <p:sp>
          <p:nvSpPr>
            <p:cNvPr id="17" name="圆角矩形 15">
              <a:extLst>
                <a:ext uri="{FF2B5EF4-FFF2-40B4-BE49-F238E27FC236}">
                  <a16:creationId xmlns:a16="http://schemas.microsoft.com/office/drawing/2014/main" xmlns="" id="{BD957A6B-4392-48AA-83C6-34EF827D9290}"/>
                </a:ext>
              </a:extLst>
            </p:cNvPr>
            <p:cNvSpPr/>
            <p:nvPr/>
          </p:nvSpPr>
          <p:spPr>
            <a:xfrm>
              <a:off x="7559327" y="4212340"/>
              <a:ext cx="774700" cy="774700"/>
            </a:xfrm>
            <a:prstGeom prst="roundRect">
              <a:avLst/>
            </a:prstGeom>
            <a:solidFill>
              <a:schemeClr val="accent4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A038C92D-0CE3-409F-96DE-E86F50F04008}"/>
                </a:ext>
              </a:extLst>
            </p:cNvPr>
            <p:cNvGrpSpPr/>
            <p:nvPr/>
          </p:nvGrpSpPr>
          <p:grpSpPr>
            <a:xfrm>
              <a:off x="8334027" y="4049041"/>
              <a:ext cx="2428380" cy="1101297"/>
              <a:chOff x="9305653" y="3302983"/>
              <a:chExt cx="2262955" cy="847702"/>
            </a:xfrm>
          </p:grpSpPr>
          <p:sp>
            <p:nvSpPr>
              <p:cNvPr id="27" name="文本框 17">
                <a:extLst>
                  <a:ext uri="{FF2B5EF4-FFF2-40B4-BE49-F238E27FC236}">
                    <a16:creationId xmlns:a16="http://schemas.microsoft.com/office/drawing/2014/main" xmlns="" id="{9C3A2BD9-3551-4525-8694-64E4F91D680C}"/>
                  </a:ext>
                </a:extLst>
              </p:cNvPr>
              <p:cNvSpPr txBox="1"/>
              <p:nvPr/>
            </p:nvSpPr>
            <p:spPr>
              <a:xfrm>
                <a:off x="9305653" y="3302983"/>
                <a:ext cx="2262955" cy="291403"/>
              </a:xfrm>
              <a:prstGeom prst="rect">
                <a:avLst/>
              </a:prstGeom>
              <a:noFill/>
            </p:spPr>
            <p:txBody>
              <a:bodyPr wrap="none" lIns="216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8" name="文本框 18">
                <a:extLst>
                  <a:ext uri="{FF2B5EF4-FFF2-40B4-BE49-F238E27FC236}">
                    <a16:creationId xmlns:a16="http://schemas.microsoft.com/office/drawing/2014/main" xmlns="" id="{1E83067B-0ADB-4736-9595-CE1C8CD18D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5653" y="3594387"/>
                <a:ext cx="2262955" cy="556298"/>
              </a:xfrm>
              <a:prstGeom prst="rect">
                <a:avLst/>
              </a:prstGeom>
            </p:spPr>
            <p:txBody>
              <a:bodyPr vert="horz" wrap="square" lIns="216000" tIns="72000" rIns="0" bIns="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1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1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1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sp>
          <p:nvSpPr>
            <p:cNvPr id="23" name="任意多边形 35">
              <a:extLst>
                <a:ext uri="{FF2B5EF4-FFF2-40B4-BE49-F238E27FC236}">
                  <a16:creationId xmlns:a16="http://schemas.microsoft.com/office/drawing/2014/main" xmlns="" id="{3536DD48-DA18-4D52-A901-E181E04CEE04}"/>
                </a:ext>
              </a:extLst>
            </p:cNvPr>
            <p:cNvSpPr/>
            <p:nvPr/>
          </p:nvSpPr>
          <p:spPr bwMode="auto">
            <a:xfrm>
              <a:off x="7717562" y="4370575"/>
              <a:ext cx="458230" cy="458230"/>
            </a:xfrm>
            <a:custGeom>
              <a:avLst/>
              <a:gdLst>
                <a:gd name="connsiteX0" fmla="*/ 154672 w 338138"/>
                <a:gd name="connsiteY0" fmla="*/ 33338 h 338138"/>
                <a:gd name="connsiteX1" fmla="*/ 187326 w 338138"/>
                <a:gd name="connsiteY1" fmla="*/ 91271 h 338138"/>
                <a:gd name="connsiteX2" fmla="*/ 178183 w 338138"/>
                <a:gd name="connsiteY2" fmla="*/ 118920 h 338138"/>
                <a:gd name="connsiteX3" fmla="*/ 176877 w 338138"/>
                <a:gd name="connsiteY3" fmla="*/ 121553 h 338138"/>
                <a:gd name="connsiteX4" fmla="*/ 175570 w 338138"/>
                <a:gd name="connsiteY4" fmla="*/ 222936 h 338138"/>
                <a:gd name="connsiteX5" fmla="*/ 187326 w 338138"/>
                <a:gd name="connsiteY5" fmla="*/ 254535 h 338138"/>
                <a:gd name="connsiteX6" fmla="*/ 154672 w 338138"/>
                <a:gd name="connsiteY6" fmla="*/ 311151 h 338138"/>
                <a:gd name="connsiteX7" fmla="*/ 84138 w 338138"/>
                <a:gd name="connsiteY7" fmla="*/ 254535 h 338138"/>
                <a:gd name="connsiteX8" fmla="*/ 90669 w 338138"/>
                <a:gd name="connsiteY8" fmla="*/ 221619 h 338138"/>
                <a:gd name="connsiteX9" fmla="*/ 91975 w 338138"/>
                <a:gd name="connsiteY9" fmla="*/ 220302 h 338138"/>
                <a:gd name="connsiteX10" fmla="*/ 91975 w 338138"/>
                <a:gd name="connsiteY10" fmla="*/ 124187 h 338138"/>
                <a:gd name="connsiteX11" fmla="*/ 88057 w 338138"/>
                <a:gd name="connsiteY11" fmla="*/ 117604 h 338138"/>
                <a:gd name="connsiteX12" fmla="*/ 84138 w 338138"/>
                <a:gd name="connsiteY12" fmla="*/ 91271 h 338138"/>
                <a:gd name="connsiteX13" fmla="*/ 154672 w 338138"/>
                <a:gd name="connsiteY13" fmla="*/ 33338 h 338138"/>
                <a:gd name="connsiteX14" fmla="*/ 168963 w 338138"/>
                <a:gd name="connsiteY14" fmla="*/ 12700 h 338138"/>
                <a:gd name="connsiteX15" fmla="*/ 20638 w 338138"/>
                <a:gd name="connsiteY15" fmla="*/ 120450 h 338138"/>
                <a:gd name="connsiteX16" fmla="*/ 24576 w 338138"/>
                <a:gd name="connsiteY16" fmla="*/ 117822 h 338138"/>
                <a:gd name="connsiteX17" fmla="*/ 44265 w 338138"/>
                <a:gd name="connsiteY17" fmla="*/ 170383 h 338138"/>
                <a:gd name="connsiteX18" fmla="*/ 24576 w 338138"/>
                <a:gd name="connsiteY18" fmla="*/ 222944 h 338138"/>
                <a:gd name="connsiteX19" fmla="*/ 20638 w 338138"/>
                <a:gd name="connsiteY19" fmla="*/ 221630 h 338138"/>
                <a:gd name="connsiteX20" fmla="*/ 168963 w 338138"/>
                <a:gd name="connsiteY20" fmla="*/ 325438 h 338138"/>
                <a:gd name="connsiteX21" fmla="*/ 321226 w 338138"/>
                <a:gd name="connsiteY21" fmla="*/ 205862 h 338138"/>
                <a:gd name="connsiteX22" fmla="*/ 309412 w 338138"/>
                <a:gd name="connsiteY22" fmla="*/ 213746 h 338138"/>
                <a:gd name="connsiteX23" fmla="*/ 298911 w 338138"/>
                <a:gd name="connsiteY23" fmla="*/ 220316 h 338138"/>
                <a:gd name="connsiteX24" fmla="*/ 287098 w 338138"/>
                <a:gd name="connsiteY24" fmla="*/ 222944 h 338138"/>
                <a:gd name="connsiteX25" fmla="*/ 234593 w 338138"/>
                <a:gd name="connsiteY25" fmla="*/ 169069 h 338138"/>
                <a:gd name="connsiteX26" fmla="*/ 287098 w 338138"/>
                <a:gd name="connsiteY26" fmla="*/ 115194 h 338138"/>
                <a:gd name="connsiteX27" fmla="*/ 310725 w 338138"/>
                <a:gd name="connsiteY27" fmla="*/ 125706 h 338138"/>
                <a:gd name="connsiteX28" fmla="*/ 312038 w 338138"/>
                <a:gd name="connsiteY28" fmla="*/ 128334 h 338138"/>
                <a:gd name="connsiteX29" fmla="*/ 323851 w 338138"/>
                <a:gd name="connsiteY29" fmla="*/ 141474 h 338138"/>
                <a:gd name="connsiteX30" fmla="*/ 168963 w 338138"/>
                <a:gd name="connsiteY30" fmla="*/ 12700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54672" y="33338"/>
                  </a:moveTo>
                  <a:cubicBezTo>
                    <a:pt x="183407" y="33338"/>
                    <a:pt x="187326" y="59671"/>
                    <a:pt x="187326" y="91271"/>
                  </a:cubicBezTo>
                  <a:cubicBezTo>
                    <a:pt x="187326" y="101804"/>
                    <a:pt x="184714" y="111020"/>
                    <a:pt x="178183" y="118920"/>
                  </a:cubicBezTo>
                  <a:cubicBezTo>
                    <a:pt x="178183" y="120237"/>
                    <a:pt x="178183" y="120237"/>
                    <a:pt x="176877" y="121553"/>
                  </a:cubicBezTo>
                  <a:cubicBezTo>
                    <a:pt x="150753" y="159736"/>
                    <a:pt x="175570" y="222936"/>
                    <a:pt x="175570" y="222936"/>
                  </a:cubicBezTo>
                  <a:cubicBezTo>
                    <a:pt x="183407" y="232152"/>
                    <a:pt x="187326" y="242685"/>
                    <a:pt x="187326" y="254535"/>
                  </a:cubicBezTo>
                  <a:cubicBezTo>
                    <a:pt x="187326" y="286135"/>
                    <a:pt x="183407" y="311151"/>
                    <a:pt x="154672" y="311151"/>
                  </a:cubicBezTo>
                  <a:cubicBezTo>
                    <a:pt x="127242" y="311151"/>
                    <a:pt x="84138" y="286135"/>
                    <a:pt x="84138" y="254535"/>
                  </a:cubicBezTo>
                  <a:cubicBezTo>
                    <a:pt x="84138" y="242685"/>
                    <a:pt x="86750" y="230835"/>
                    <a:pt x="90669" y="221619"/>
                  </a:cubicBezTo>
                  <a:cubicBezTo>
                    <a:pt x="91975" y="220302"/>
                    <a:pt x="91975" y="220302"/>
                    <a:pt x="91975" y="220302"/>
                  </a:cubicBezTo>
                  <a:cubicBezTo>
                    <a:pt x="108955" y="183436"/>
                    <a:pt x="97200" y="141303"/>
                    <a:pt x="91975" y="124187"/>
                  </a:cubicBezTo>
                  <a:cubicBezTo>
                    <a:pt x="90669" y="122870"/>
                    <a:pt x="89363" y="120237"/>
                    <a:pt x="88057" y="117604"/>
                  </a:cubicBezTo>
                  <a:cubicBezTo>
                    <a:pt x="85444" y="109704"/>
                    <a:pt x="84138" y="100487"/>
                    <a:pt x="84138" y="91271"/>
                  </a:cubicBezTo>
                  <a:cubicBezTo>
                    <a:pt x="84138" y="59671"/>
                    <a:pt x="127242" y="33338"/>
                    <a:pt x="154672" y="33338"/>
                  </a:cubicBezTo>
                  <a:close/>
                  <a:moveTo>
                    <a:pt x="168963" y="12700"/>
                  </a:moveTo>
                  <a:cubicBezTo>
                    <a:pt x="99395" y="12700"/>
                    <a:pt x="40327" y="57377"/>
                    <a:pt x="20638" y="120450"/>
                  </a:cubicBezTo>
                  <a:cubicBezTo>
                    <a:pt x="21951" y="117822"/>
                    <a:pt x="23263" y="117822"/>
                    <a:pt x="24576" y="117822"/>
                  </a:cubicBezTo>
                  <a:cubicBezTo>
                    <a:pt x="35077" y="117822"/>
                    <a:pt x="44265" y="141474"/>
                    <a:pt x="44265" y="170383"/>
                  </a:cubicBezTo>
                  <a:cubicBezTo>
                    <a:pt x="44265" y="199292"/>
                    <a:pt x="35077" y="222944"/>
                    <a:pt x="24576" y="222944"/>
                  </a:cubicBezTo>
                  <a:cubicBezTo>
                    <a:pt x="23263" y="222944"/>
                    <a:pt x="21951" y="221630"/>
                    <a:pt x="20638" y="221630"/>
                  </a:cubicBezTo>
                  <a:cubicBezTo>
                    <a:pt x="42952" y="282075"/>
                    <a:pt x="100707" y="325438"/>
                    <a:pt x="168963" y="325438"/>
                  </a:cubicBezTo>
                  <a:cubicBezTo>
                    <a:pt x="242469" y="325438"/>
                    <a:pt x="304162" y="275505"/>
                    <a:pt x="321226" y="205862"/>
                  </a:cubicBezTo>
                  <a:cubicBezTo>
                    <a:pt x="318601" y="208490"/>
                    <a:pt x="314663" y="211118"/>
                    <a:pt x="309412" y="213746"/>
                  </a:cubicBezTo>
                  <a:cubicBezTo>
                    <a:pt x="306787" y="216374"/>
                    <a:pt x="304162" y="219002"/>
                    <a:pt x="298911" y="220316"/>
                  </a:cubicBezTo>
                  <a:cubicBezTo>
                    <a:pt x="296286" y="221630"/>
                    <a:pt x="291036" y="222944"/>
                    <a:pt x="287098" y="222944"/>
                  </a:cubicBezTo>
                  <a:cubicBezTo>
                    <a:pt x="256908" y="222944"/>
                    <a:pt x="234593" y="199292"/>
                    <a:pt x="234593" y="169069"/>
                  </a:cubicBezTo>
                  <a:cubicBezTo>
                    <a:pt x="234593" y="138846"/>
                    <a:pt x="256908" y="115194"/>
                    <a:pt x="287098" y="115194"/>
                  </a:cubicBezTo>
                  <a:cubicBezTo>
                    <a:pt x="297599" y="115194"/>
                    <a:pt x="305475" y="119136"/>
                    <a:pt x="310725" y="125706"/>
                  </a:cubicBezTo>
                  <a:cubicBezTo>
                    <a:pt x="310725" y="125706"/>
                    <a:pt x="312038" y="127020"/>
                    <a:pt x="312038" y="128334"/>
                  </a:cubicBezTo>
                  <a:cubicBezTo>
                    <a:pt x="314663" y="130962"/>
                    <a:pt x="318601" y="137532"/>
                    <a:pt x="323851" y="141474"/>
                  </a:cubicBezTo>
                  <a:cubicBezTo>
                    <a:pt x="310725" y="67889"/>
                    <a:pt x="246407" y="12700"/>
                    <a:pt x="168963" y="12700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9" name="千图PPT彼岸天：ID 8661124库_组合 38">
            <a:extLst>
              <a:ext uri="{FF2B5EF4-FFF2-40B4-BE49-F238E27FC236}">
                <a16:creationId xmlns:a16="http://schemas.microsoft.com/office/drawing/2014/main" xmlns="" id="{49CF8D71-D264-41A3-986B-AD9E2FF154B1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7559327" y="5229990"/>
            <a:ext cx="3203080" cy="1101297"/>
            <a:chOff x="7559327" y="5229990"/>
            <a:chExt cx="3203080" cy="1101297"/>
          </a:xfrm>
        </p:grpSpPr>
        <p:sp>
          <p:nvSpPr>
            <p:cNvPr id="19" name="圆角矩形 25">
              <a:extLst>
                <a:ext uri="{FF2B5EF4-FFF2-40B4-BE49-F238E27FC236}">
                  <a16:creationId xmlns:a16="http://schemas.microsoft.com/office/drawing/2014/main" xmlns="" id="{18377BA4-6E72-4A02-A54C-D2437956B288}"/>
                </a:ext>
              </a:extLst>
            </p:cNvPr>
            <p:cNvSpPr/>
            <p:nvPr/>
          </p:nvSpPr>
          <p:spPr>
            <a:xfrm>
              <a:off x="7559327" y="5393289"/>
              <a:ext cx="774700" cy="774700"/>
            </a:xfrm>
            <a:prstGeom prst="roundRect">
              <a:avLst/>
            </a:prstGeom>
            <a:solidFill>
              <a:schemeClr val="accent5">
                <a:lumMod val="100000"/>
              </a:schemeClr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6337B415-4415-4FA8-B63D-7B62C24B48FA}"/>
                </a:ext>
              </a:extLst>
            </p:cNvPr>
            <p:cNvGrpSpPr/>
            <p:nvPr/>
          </p:nvGrpSpPr>
          <p:grpSpPr>
            <a:xfrm>
              <a:off x="8334027" y="5229990"/>
              <a:ext cx="2428380" cy="1101297"/>
              <a:chOff x="9305653" y="3302983"/>
              <a:chExt cx="2262955" cy="847702"/>
            </a:xfrm>
          </p:grpSpPr>
          <p:sp>
            <p:nvSpPr>
              <p:cNvPr id="25" name="文本框 28">
                <a:extLst>
                  <a:ext uri="{FF2B5EF4-FFF2-40B4-BE49-F238E27FC236}">
                    <a16:creationId xmlns:a16="http://schemas.microsoft.com/office/drawing/2014/main" xmlns="" id="{217B7AF6-C88A-4E39-90D3-58F9020F38E1}"/>
                  </a:ext>
                </a:extLst>
              </p:cNvPr>
              <p:cNvSpPr txBox="1"/>
              <p:nvPr/>
            </p:nvSpPr>
            <p:spPr>
              <a:xfrm>
                <a:off x="9305653" y="3302983"/>
                <a:ext cx="2262955" cy="291403"/>
              </a:xfrm>
              <a:prstGeom prst="rect">
                <a:avLst/>
              </a:prstGeom>
              <a:noFill/>
            </p:spPr>
            <p:txBody>
              <a:bodyPr wrap="none" lIns="216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6" name="文本框 29">
                <a:extLst>
                  <a:ext uri="{FF2B5EF4-FFF2-40B4-BE49-F238E27FC236}">
                    <a16:creationId xmlns:a16="http://schemas.microsoft.com/office/drawing/2014/main" xmlns="" id="{460D9F79-5637-4658-A34A-BEFB8F183F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05653" y="3594387"/>
                <a:ext cx="2262955" cy="556298"/>
              </a:xfrm>
              <a:prstGeom prst="rect">
                <a:avLst/>
              </a:prstGeom>
            </p:spPr>
            <p:txBody>
              <a:bodyPr vert="horz" wrap="square" lIns="216000" tIns="72000" rIns="0" bIns="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1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1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1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sp>
          <p:nvSpPr>
            <p:cNvPr id="24" name="任意多边形 36">
              <a:extLst>
                <a:ext uri="{FF2B5EF4-FFF2-40B4-BE49-F238E27FC236}">
                  <a16:creationId xmlns:a16="http://schemas.microsoft.com/office/drawing/2014/main" xmlns="" id="{F71F9AA0-1816-40AD-8B8B-35CB0572AC1A}"/>
                </a:ext>
              </a:extLst>
            </p:cNvPr>
            <p:cNvSpPr/>
            <p:nvPr/>
          </p:nvSpPr>
          <p:spPr bwMode="auto">
            <a:xfrm>
              <a:off x="7717562" y="5551524"/>
              <a:ext cx="458230" cy="458230"/>
            </a:xfrm>
            <a:custGeom>
              <a:avLst/>
              <a:gdLst>
                <a:gd name="connsiteX0" fmla="*/ 154672 w 338138"/>
                <a:gd name="connsiteY0" fmla="*/ 33338 h 338138"/>
                <a:gd name="connsiteX1" fmla="*/ 187326 w 338138"/>
                <a:gd name="connsiteY1" fmla="*/ 91271 h 338138"/>
                <a:gd name="connsiteX2" fmla="*/ 178183 w 338138"/>
                <a:gd name="connsiteY2" fmla="*/ 118920 h 338138"/>
                <a:gd name="connsiteX3" fmla="*/ 176877 w 338138"/>
                <a:gd name="connsiteY3" fmla="*/ 121553 h 338138"/>
                <a:gd name="connsiteX4" fmla="*/ 175570 w 338138"/>
                <a:gd name="connsiteY4" fmla="*/ 222936 h 338138"/>
                <a:gd name="connsiteX5" fmla="*/ 187326 w 338138"/>
                <a:gd name="connsiteY5" fmla="*/ 254535 h 338138"/>
                <a:gd name="connsiteX6" fmla="*/ 154672 w 338138"/>
                <a:gd name="connsiteY6" fmla="*/ 311151 h 338138"/>
                <a:gd name="connsiteX7" fmla="*/ 84138 w 338138"/>
                <a:gd name="connsiteY7" fmla="*/ 254535 h 338138"/>
                <a:gd name="connsiteX8" fmla="*/ 90669 w 338138"/>
                <a:gd name="connsiteY8" fmla="*/ 221619 h 338138"/>
                <a:gd name="connsiteX9" fmla="*/ 91975 w 338138"/>
                <a:gd name="connsiteY9" fmla="*/ 220302 h 338138"/>
                <a:gd name="connsiteX10" fmla="*/ 91975 w 338138"/>
                <a:gd name="connsiteY10" fmla="*/ 124187 h 338138"/>
                <a:gd name="connsiteX11" fmla="*/ 88057 w 338138"/>
                <a:gd name="connsiteY11" fmla="*/ 117604 h 338138"/>
                <a:gd name="connsiteX12" fmla="*/ 84138 w 338138"/>
                <a:gd name="connsiteY12" fmla="*/ 91271 h 338138"/>
                <a:gd name="connsiteX13" fmla="*/ 154672 w 338138"/>
                <a:gd name="connsiteY13" fmla="*/ 33338 h 338138"/>
                <a:gd name="connsiteX14" fmla="*/ 168963 w 338138"/>
                <a:gd name="connsiteY14" fmla="*/ 12700 h 338138"/>
                <a:gd name="connsiteX15" fmla="*/ 20638 w 338138"/>
                <a:gd name="connsiteY15" fmla="*/ 120450 h 338138"/>
                <a:gd name="connsiteX16" fmla="*/ 24576 w 338138"/>
                <a:gd name="connsiteY16" fmla="*/ 117822 h 338138"/>
                <a:gd name="connsiteX17" fmla="*/ 44265 w 338138"/>
                <a:gd name="connsiteY17" fmla="*/ 170383 h 338138"/>
                <a:gd name="connsiteX18" fmla="*/ 24576 w 338138"/>
                <a:gd name="connsiteY18" fmla="*/ 222944 h 338138"/>
                <a:gd name="connsiteX19" fmla="*/ 20638 w 338138"/>
                <a:gd name="connsiteY19" fmla="*/ 221630 h 338138"/>
                <a:gd name="connsiteX20" fmla="*/ 168963 w 338138"/>
                <a:gd name="connsiteY20" fmla="*/ 325438 h 338138"/>
                <a:gd name="connsiteX21" fmla="*/ 321226 w 338138"/>
                <a:gd name="connsiteY21" fmla="*/ 205862 h 338138"/>
                <a:gd name="connsiteX22" fmla="*/ 309412 w 338138"/>
                <a:gd name="connsiteY22" fmla="*/ 213746 h 338138"/>
                <a:gd name="connsiteX23" fmla="*/ 298911 w 338138"/>
                <a:gd name="connsiteY23" fmla="*/ 220316 h 338138"/>
                <a:gd name="connsiteX24" fmla="*/ 287098 w 338138"/>
                <a:gd name="connsiteY24" fmla="*/ 222944 h 338138"/>
                <a:gd name="connsiteX25" fmla="*/ 234593 w 338138"/>
                <a:gd name="connsiteY25" fmla="*/ 169069 h 338138"/>
                <a:gd name="connsiteX26" fmla="*/ 287098 w 338138"/>
                <a:gd name="connsiteY26" fmla="*/ 115194 h 338138"/>
                <a:gd name="connsiteX27" fmla="*/ 310725 w 338138"/>
                <a:gd name="connsiteY27" fmla="*/ 125706 h 338138"/>
                <a:gd name="connsiteX28" fmla="*/ 312038 w 338138"/>
                <a:gd name="connsiteY28" fmla="*/ 128334 h 338138"/>
                <a:gd name="connsiteX29" fmla="*/ 323851 w 338138"/>
                <a:gd name="connsiteY29" fmla="*/ 141474 h 338138"/>
                <a:gd name="connsiteX30" fmla="*/ 168963 w 338138"/>
                <a:gd name="connsiteY30" fmla="*/ 12700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54672" y="33338"/>
                  </a:moveTo>
                  <a:cubicBezTo>
                    <a:pt x="183407" y="33338"/>
                    <a:pt x="187326" y="59671"/>
                    <a:pt x="187326" y="91271"/>
                  </a:cubicBezTo>
                  <a:cubicBezTo>
                    <a:pt x="187326" y="101804"/>
                    <a:pt x="184714" y="111020"/>
                    <a:pt x="178183" y="118920"/>
                  </a:cubicBezTo>
                  <a:cubicBezTo>
                    <a:pt x="178183" y="120237"/>
                    <a:pt x="178183" y="120237"/>
                    <a:pt x="176877" y="121553"/>
                  </a:cubicBezTo>
                  <a:cubicBezTo>
                    <a:pt x="150753" y="159736"/>
                    <a:pt x="175570" y="222936"/>
                    <a:pt x="175570" y="222936"/>
                  </a:cubicBezTo>
                  <a:cubicBezTo>
                    <a:pt x="183407" y="232152"/>
                    <a:pt x="187326" y="242685"/>
                    <a:pt x="187326" y="254535"/>
                  </a:cubicBezTo>
                  <a:cubicBezTo>
                    <a:pt x="187326" y="286135"/>
                    <a:pt x="183407" y="311151"/>
                    <a:pt x="154672" y="311151"/>
                  </a:cubicBezTo>
                  <a:cubicBezTo>
                    <a:pt x="127242" y="311151"/>
                    <a:pt x="84138" y="286135"/>
                    <a:pt x="84138" y="254535"/>
                  </a:cubicBezTo>
                  <a:cubicBezTo>
                    <a:pt x="84138" y="242685"/>
                    <a:pt x="86750" y="230835"/>
                    <a:pt x="90669" y="221619"/>
                  </a:cubicBezTo>
                  <a:cubicBezTo>
                    <a:pt x="91975" y="220302"/>
                    <a:pt x="91975" y="220302"/>
                    <a:pt x="91975" y="220302"/>
                  </a:cubicBezTo>
                  <a:cubicBezTo>
                    <a:pt x="108955" y="183436"/>
                    <a:pt x="97200" y="141303"/>
                    <a:pt x="91975" y="124187"/>
                  </a:cubicBezTo>
                  <a:cubicBezTo>
                    <a:pt x="90669" y="122870"/>
                    <a:pt x="89363" y="120237"/>
                    <a:pt x="88057" y="117604"/>
                  </a:cubicBezTo>
                  <a:cubicBezTo>
                    <a:pt x="85444" y="109704"/>
                    <a:pt x="84138" y="100487"/>
                    <a:pt x="84138" y="91271"/>
                  </a:cubicBezTo>
                  <a:cubicBezTo>
                    <a:pt x="84138" y="59671"/>
                    <a:pt x="127242" y="33338"/>
                    <a:pt x="154672" y="33338"/>
                  </a:cubicBezTo>
                  <a:close/>
                  <a:moveTo>
                    <a:pt x="168963" y="12700"/>
                  </a:moveTo>
                  <a:cubicBezTo>
                    <a:pt x="99395" y="12700"/>
                    <a:pt x="40327" y="57377"/>
                    <a:pt x="20638" y="120450"/>
                  </a:cubicBezTo>
                  <a:cubicBezTo>
                    <a:pt x="21951" y="117822"/>
                    <a:pt x="23263" y="117822"/>
                    <a:pt x="24576" y="117822"/>
                  </a:cubicBezTo>
                  <a:cubicBezTo>
                    <a:pt x="35077" y="117822"/>
                    <a:pt x="44265" y="141474"/>
                    <a:pt x="44265" y="170383"/>
                  </a:cubicBezTo>
                  <a:cubicBezTo>
                    <a:pt x="44265" y="199292"/>
                    <a:pt x="35077" y="222944"/>
                    <a:pt x="24576" y="222944"/>
                  </a:cubicBezTo>
                  <a:cubicBezTo>
                    <a:pt x="23263" y="222944"/>
                    <a:pt x="21951" y="221630"/>
                    <a:pt x="20638" y="221630"/>
                  </a:cubicBezTo>
                  <a:cubicBezTo>
                    <a:pt x="42952" y="282075"/>
                    <a:pt x="100707" y="325438"/>
                    <a:pt x="168963" y="325438"/>
                  </a:cubicBezTo>
                  <a:cubicBezTo>
                    <a:pt x="242469" y="325438"/>
                    <a:pt x="304162" y="275505"/>
                    <a:pt x="321226" y="205862"/>
                  </a:cubicBezTo>
                  <a:cubicBezTo>
                    <a:pt x="318601" y="208490"/>
                    <a:pt x="314663" y="211118"/>
                    <a:pt x="309412" y="213746"/>
                  </a:cubicBezTo>
                  <a:cubicBezTo>
                    <a:pt x="306787" y="216374"/>
                    <a:pt x="304162" y="219002"/>
                    <a:pt x="298911" y="220316"/>
                  </a:cubicBezTo>
                  <a:cubicBezTo>
                    <a:pt x="296286" y="221630"/>
                    <a:pt x="291036" y="222944"/>
                    <a:pt x="287098" y="222944"/>
                  </a:cubicBezTo>
                  <a:cubicBezTo>
                    <a:pt x="256908" y="222944"/>
                    <a:pt x="234593" y="199292"/>
                    <a:pt x="234593" y="169069"/>
                  </a:cubicBezTo>
                  <a:cubicBezTo>
                    <a:pt x="234593" y="138846"/>
                    <a:pt x="256908" y="115194"/>
                    <a:pt x="287098" y="115194"/>
                  </a:cubicBezTo>
                  <a:cubicBezTo>
                    <a:pt x="297599" y="115194"/>
                    <a:pt x="305475" y="119136"/>
                    <a:pt x="310725" y="125706"/>
                  </a:cubicBezTo>
                  <a:cubicBezTo>
                    <a:pt x="310725" y="125706"/>
                    <a:pt x="312038" y="127020"/>
                    <a:pt x="312038" y="128334"/>
                  </a:cubicBezTo>
                  <a:cubicBezTo>
                    <a:pt x="314663" y="130962"/>
                    <a:pt x="318601" y="137532"/>
                    <a:pt x="323851" y="141474"/>
                  </a:cubicBezTo>
                  <a:cubicBezTo>
                    <a:pt x="310725" y="67889"/>
                    <a:pt x="246407" y="12700"/>
                    <a:pt x="168963" y="12700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233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1209D4F-8058-4378-931C-274278BF757A}"/>
              </a:ext>
            </a:extLst>
          </p:cNvPr>
          <p:cNvSpPr txBox="1"/>
          <p:nvPr/>
        </p:nvSpPr>
        <p:spPr>
          <a:xfrm>
            <a:off x="2525985" y="3042459"/>
            <a:ext cx="1762771" cy="1641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666" dirty="0">
                <a:solidFill>
                  <a:srgbClr val="226A60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0666" dirty="0">
              <a:solidFill>
                <a:srgbClr val="226A60"/>
              </a:solidFill>
              <a:latin typeface="方正有猫在_GBK" panose="02000000000000000000" pitchFamily="2" charset="-122"/>
              <a:ea typeface="方正有猫在_GBK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E6A9FF0-3DCD-4181-AAD2-D84B8E3DA5A5}"/>
              </a:ext>
            </a:extLst>
          </p:cNvPr>
          <p:cNvSpPr/>
          <p:nvPr/>
        </p:nvSpPr>
        <p:spPr>
          <a:xfrm>
            <a:off x="5087481" y="3285498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课文赏析</a:t>
            </a: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xmlns="" id="{C3280F02-EF4D-4C91-A634-FA845A592C05}"/>
              </a:ext>
            </a:extLst>
          </p:cNvPr>
          <p:cNvSpPr txBox="1"/>
          <p:nvPr/>
        </p:nvSpPr>
        <p:spPr>
          <a:xfrm>
            <a:off x="4402648" y="403825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xmlns="" id="{58CCD1F5-F99B-4E97-9C52-8DE3B8285A8D}"/>
              </a:ext>
            </a:extLst>
          </p:cNvPr>
          <p:cNvSpPr txBox="1"/>
          <p:nvPr/>
        </p:nvSpPr>
        <p:spPr>
          <a:xfrm>
            <a:off x="6279311" y="403825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6C5CF397-8FDA-45AA-8F89-3847CD93B984}"/>
              </a:ext>
            </a:extLst>
          </p:cNvPr>
          <p:cNvSpPr txBox="1"/>
          <p:nvPr/>
        </p:nvSpPr>
        <p:spPr>
          <a:xfrm>
            <a:off x="4402648" y="438725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79A13B7E-A81D-488E-B9B1-E755F2DC07DC}"/>
              </a:ext>
            </a:extLst>
          </p:cNvPr>
          <p:cNvSpPr txBox="1"/>
          <p:nvPr/>
        </p:nvSpPr>
        <p:spPr>
          <a:xfrm>
            <a:off x="6279311" y="438725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千图PPT彼岸天：ID 8661124库_组合 25">
            <a:extLst>
              <a:ext uri="{FF2B5EF4-FFF2-40B4-BE49-F238E27FC236}">
                <a16:creationId xmlns:a16="http://schemas.microsoft.com/office/drawing/2014/main" xmlns="" id="{C33119FF-4B6C-4101-B8E6-42D545D4D9B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7221423" y="2243932"/>
            <a:ext cx="2141538" cy="2370137"/>
            <a:chOff x="8173151" y="2370344"/>
            <a:chExt cx="2141538" cy="2370137"/>
          </a:xfrm>
        </p:grpSpPr>
        <p:sp>
          <p:nvSpPr>
            <p:cNvPr id="42" name="任意多边形 20">
              <a:extLst>
                <a:ext uri="{FF2B5EF4-FFF2-40B4-BE49-F238E27FC236}">
                  <a16:creationId xmlns:a16="http://schemas.microsoft.com/office/drawing/2014/main" xmlns="" id="{1332C552-EA42-43A9-B059-93FE41324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3151" y="2875169"/>
              <a:ext cx="2141538" cy="1865312"/>
            </a:xfrm>
            <a:custGeom>
              <a:avLst/>
              <a:gdLst>
                <a:gd name="T0" fmla="*/ 1161 w 2323"/>
                <a:gd name="T1" fmla="*/ 2021 h 2022"/>
                <a:gd name="T2" fmla="*/ 1161 w 2323"/>
                <a:gd name="T3" fmla="*/ 2021 h 2022"/>
                <a:gd name="T4" fmla="*/ 415 w 2323"/>
                <a:gd name="T5" fmla="*/ 718 h 2022"/>
                <a:gd name="T6" fmla="*/ 1916 w 2323"/>
                <a:gd name="T7" fmla="*/ 718 h 2022"/>
                <a:gd name="T8" fmla="*/ 1161 w 2323"/>
                <a:gd name="T9" fmla="*/ 2021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3" h="2022">
                  <a:moveTo>
                    <a:pt x="1161" y="2021"/>
                  </a:moveTo>
                  <a:lnTo>
                    <a:pt x="1161" y="2021"/>
                  </a:lnTo>
                  <a:cubicBezTo>
                    <a:pt x="340" y="2021"/>
                    <a:pt x="0" y="1435"/>
                    <a:pt x="415" y="718"/>
                  </a:cubicBezTo>
                  <a:cubicBezTo>
                    <a:pt x="821" y="0"/>
                    <a:pt x="1501" y="0"/>
                    <a:pt x="1916" y="718"/>
                  </a:cubicBezTo>
                  <a:cubicBezTo>
                    <a:pt x="2322" y="1435"/>
                    <a:pt x="1992" y="2021"/>
                    <a:pt x="1161" y="202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任意多边形 21">
              <a:extLst>
                <a:ext uri="{FF2B5EF4-FFF2-40B4-BE49-F238E27FC236}">
                  <a16:creationId xmlns:a16="http://schemas.microsoft.com/office/drawing/2014/main" xmlns="" id="{502AB3E6-BA35-4CD6-9593-35505AC4D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601" y="2370344"/>
              <a:ext cx="784225" cy="577851"/>
            </a:xfrm>
            <a:custGeom>
              <a:avLst/>
              <a:gdLst>
                <a:gd name="T0" fmla="*/ 784 w 851"/>
                <a:gd name="T1" fmla="*/ 104 h 624"/>
                <a:gd name="T2" fmla="*/ 784 w 851"/>
                <a:gd name="T3" fmla="*/ 104 h 624"/>
                <a:gd name="T4" fmla="*/ 680 w 851"/>
                <a:gd name="T5" fmla="*/ 141 h 624"/>
                <a:gd name="T6" fmla="*/ 604 w 851"/>
                <a:gd name="T7" fmla="*/ 123 h 624"/>
                <a:gd name="T8" fmla="*/ 576 w 851"/>
                <a:gd name="T9" fmla="*/ 66 h 624"/>
                <a:gd name="T10" fmla="*/ 529 w 851"/>
                <a:gd name="T11" fmla="*/ 0 h 624"/>
                <a:gd name="T12" fmla="*/ 481 w 851"/>
                <a:gd name="T13" fmla="*/ 66 h 624"/>
                <a:gd name="T14" fmla="*/ 453 w 851"/>
                <a:gd name="T15" fmla="*/ 123 h 624"/>
                <a:gd name="T16" fmla="*/ 387 w 851"/>
                <a:gd name="T17" fmla="*/ 132 h 624"/>
                <a:gd name="T18" fmla="*/ 387 w 851"/>
                <a:gd name="T19" fmla="*/ 123 h 624"/>
                <a:gd name="T20" fmla="*/ 321 w 851"/>
                <a:gd name="T21" fmla="*/ 75 h 624"/>
                <a:gd name="T22" fmla="*/ 264 w 851"/>
                <a:gd name="T23" fmla="*/ 132 h 624"/>
                <a:gd name="T24" fmla="*/ 255 w 851"/>
                <a:gd name="T25" fmla="*/ 161 h 624"/>
                <a:gd name="T26" fmla="*/ 179 w 851"/>
                <a:gd name="T27" fmla="*/ 161 h 624"/>
                <a:gd name="T28" fmla="*/ 179 w 851"/>
                <a:gd name="T29" fmla="*/ 161 h 624"/>
                <a:gd name="T30" fmla="*/ 66 w 851"/>
                <a:gd name="T31" fmla="*/ 104 h 624"/>
                <a:gd name="T32" fmla="*/ 66 w 851"/>
                <a:gd name="T33" fmla="*/ 104 h 624"/>
                <a:gd name="T34" fmla="*/ 19 w 851"/>
                <a:gd name="T35" fmla="*/ 170 h 624"/>
                <a:gd name="T36" fmla="*/ 142 w 851"/>
                <a:gd name="T37" fmla="*/ 557 h 624"/>
                <a:gd name="T38" fmla="*/ 236 w 851"/>
                <a:gd name="T39" fmla="*/ 623 h 624"/>
                <a:gd name="T40" fmla="*/ 614 w 851"/>
                <a:gd name="T41" fmla="*/ 623 h 624"/>
                <a:gd name="T42" fmla="*/ 708 w 851"/>
                <a:gd name="T43" fmla="*/ 557 h 624"/>
                <a:gd name="T44" fmla="*/ 840 w 851"/>
                <a:gd name="T45" fmla="*/ 170 h 624"/>
                <a:gd name="T46" fmla="*/ 793 w 851"/>
                <a:gd name="T47" fmla="*/ 104 h 624"/>
                <a:gd name="T48" fmla="*/ 784 w 851"/>
                <a:gd name="T49" fmla="*/ 10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624">
                  <a:moveTo>
                    <a:pt x="784" y="104"/>
                  </a:moveTo>
                  <a:lnTo>
                    <a:pt x="784" y="104"/>
                  </a:lnTo>
                  <a:cubicBezTo>
                    <a:pt x="746" y="104"/>
                    <a:pt x="699" y="123"/>
                    <a:pt x="680" y="141"/>
                  </a:cubicBezTo>
                  <a:cubicBezTo>
                    <a:pt x="652" y="170"/>
                    <a:pt x="623" y="151"/>
                    <a:pt x="604" y="123"/>
                  </a:cubicBezTo>
                  <a:cubicBezTo>
                    <a:pt x="576" y="66"/>
                    <a:pt x="576" y="66"/>
                    <a:pt x="576" y="66"/>
                  </a:cubicBezTo>
                  <a:cubicBezTo>
                    <a:pt x="566" y="28"/>
                    <a:pt x="538" y="0"/>
                    <a:pt x="529" y="0"/>
                  </a:cubicBezTo>
                  <a:cubicBezTo>
                    <a:pt x="519" y="0"/>
                    <a:pt x="501" y="28"/>
                    <a:pt x="481" y="66"/>
                  </a:cubicBezTo>
                  <a:cubicBezTo>
                    <a:pt x="453" y="123"/>
                    <a:pt x="453" y="123"/>
                    <a:pt x="453" y="123"/>
                  </a:cubicBezTo>
                  <a:cubicBezTo>
                    <a:pt x="444" y="151"/>
                    <a:pt x="406" y="161"/>
                    <a:pt x="387" y="132"/>
                  </a:cubicBezTo>
                  <a:cubicBezTo>
                    <a:pt x="387" y="123"/>
                    <a:pt x="387" y="123"/>
                    <a:pt x="387" y="123"/>
                  </a:cubicBezTo>
                  <a:cubicBezTo>
                    <a:pt x="359" y="94"/>
                    <a:pt x="330" y="75"/>
                    <a:pt x="321" y="75"/>
                  </a:cubicBezTo>
                  <a:cubicBezTo>
                    <a:pt x="312" y="75"/>
                    <a:pt x="283" y="94"/>
                    <a:pt x="264" y="132"/>
                  </a:cubicBezTo>
                  <a:cubicBezTo>
                    <a:pt x="255" y="161"/>
                    <a:pt x="255" y="161"/>
                    <a:pt x="255" y="161"/>
                  </a:cubicBezTo>
                  <a:cubicBezTo>
                    <a:pt x="236" y="189"/>
                    <a:pt x="198" y="189"/>
                    <a:pt x="179" y="161"/>
                  </a:cubicBezTo>
                  <a:lnTo>
                    <a:pt x="179" y="161"/>
                  </a:lnTo>
                  <a:cubicBezTo>
                    <a:pt x="151" y="132"/>
                    <a:pt x="104" y="104"/>
                    <a:pt x="66" y="104"/>
                  </a:cubicBezTo>
                  <a:lnTo>
                    <a:pt x="66" y="104"/>
                  </a:lnTo>
                  <a:cubicBezTo>
                    <a:pt x="28" y="104"/>
                    <a:pt x="0" y="132"/>
                    <a:pt x="19" y="170"/>
                  </a:cubicBezTo>
                  <a:cubicBezTo>
                    <a:pt x="142" y="557"/>
                    <a:pt x="142" y="557"/>
                    <a:pt x="142" y="557"/>
                  </a:cubicBezTo>
                  <a:cubicBezTo>
                    <a:pt x="161" y="595"/>
                    <a:pt x="198" y="623"/>
                    <a:pt x="236" y="623"/>
                  </a:cubicBezTo>
                  <a:cubicBezTo>
                    <a:pt x="614" y="623"/>
                    <a:pt x="614" y="623"/>
                    <a:pt x="614" y="623"/>
                  </a:cubicBezTo>
                  <a:cubicBezTo>
                    <a:pt x="652" y="623"/>
                    <a:pt x="699" y="595"/>
                    <a:pt x="708" y="557"/>
                  </a:cubicBezTo>
                  <a:cubicBezTo>
                    <a:pt x="840" y="170"/>
                    <a:pt x="840" y="170"/>
                    <a:pt x="840" y="170"/>
                  </a:cubicBezTo>
                  <a:cubicBezTo>
                    <a:pt x="850" y="132"/>
                    <a:pt x="831" y="104"/>
                    <a:pt x="793" y="104"/>
                  </a:cubicBezTo>
                  <a:lnTo>
                    <a:pt x="784" y="10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任意多边形 22">
              <a:extLst>
                <a:ext uri="{FF2B5EF4-FFF2-40B4-BE49-F238E27FC236}">
                  <a16:creationId xmlns:a16="http://schemas.microsoft.com/office/drawing/2014/main" xmlns="" id="{2ECA1B74-FA04-4F7A-9ED5-488A14816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546" y="2927730"/>
              <a:ext cx="609355" cy="166602"/>
            </a:xfrm>
            <a:custGeom>
              <a:avLst/>
              <a:gdLst>
                <a:gd name="T0" fmla="*/ 85525363 w 662"/>
                <a:gd name="T1" fmla="*/ 12421131 h 180"/>
                <a:gd name="T2" fmla="*/ 85525363 w 662"/>
                <a:gd name="T3" fmla="*/ 12421131 h 180"/>
                <a:gd name="T4" fmla="*/ 72198637 w 662"/>
                <a:gd name="T5" fmla="*/ 23404200 h 180"/>
                <a:gd name="T6" fmla="*/ 14750081 w 662"/>
                <a:gd name="T7" fmla="*/ 23404200 h 180"/>
                <a:gd name="T8" fmla="*/ 0 w 662"/>
                <a:gd name="T9" fmla="*/ 12421131 h 180"/>
                <a:gd name="T10" fmla="*/ 14750081 w 662"/>
                <a:gd name="T11" fmla="*/ 0 h 180"/>
                <a:gd name="T12" fmla="*/ 72198637 w 662"/>
                <a:gd name="T13" fmla="*/ 0 h 180"/>
                <a:gd name="T14" fmla="*/ 85525363 w 662"/>
                <a:gd name="T15" fmla="*/ 12421131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2" h="180">
                  <a:moveTo>
                    <a:pt x="661" y="95"/>
                  </a:moveTo>
                  <a:lnTo>
                    <a:pt x="661" y="95"/>
                  </a:lnTo>
                  <a:cubicBezTo>
                    <a:pt x="661" y="142"/>
                    <a:pt x="614" y="179"/>
                    <a:pt x="558" y="179"/>
                  </a:cubicBezTo>
                  <a:cubicBezTo>
                    <a:pt x="114" y="179"/>
                    <a:pt x="114" y="179"/>
                    <a:pt x="114" y="179"/>
                  </a:cubicBezTo>
                  <a:cubicBezTo>
                    <a:pt x="57" y="179"/>
                    <a:pt x="0" y="142"/>
                    <a:pt x="0" y="95"/>
                  </a:cubicBezTo>
                  <a:cubicBezTo>
                    <a:pt x="0" y="47"/>
                    <a:pt x="57" y="0"/>
                    <a:pt x="114" y="0"/>
                  </a:cubicBezTo>
                  <a:cubicBezTo>
                    <a:pt x="558" y="0"/>
                    <a:pt x="558" y="0"/>
                    <a:pt x="558" y="0"/>
                  </a:cubicBezTo>
                  <a:cubicBezTo>
                    <a:pt x="614" y="0"/>
                    <a:pt x="661" y="47"/>
                    <a:pt x="661" y="9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任意多边形 27">
              <a:extLst>
                <a:ext uri="{FF2B5EF4-FFF2-40B4-BE49-F238E27FC236}">
                  <a16:creationId xmlns:a16="http://schemas.microsoft.com/office/drawing/2014/main" xmlns="" id="{DF80F8AA-88A7-454B-AD0C-8BD9D4BB4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3622" y="3540540"/>
              <a:ext cx="633204" cy="63320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7" name="千图PPT彼岸天：ID 8661124库_组合 26">
            <a:extLst>
              <a:ext uri="{FF2B5EF4-FFF2-40B4-BE49-F238E27FC236}">
                <a16:creationId xmlns:a16="http://schemas.microsoft.com/office/drawing/2014/main" xmlns="" id="{62444B0F-15A9-46CC-8BAF-4AF8B3A6621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556871" y="2145507"/>
            <a:ext cx="2324100" cy="2566987"/>
            <a:chOff x="5423601" y="2387806"/>
            <a:chExt cx="2324100" cy="2566987"/>
          </a:xfrm>
        </p:grpSpPr>
        <p:sp>
          <p:nvSpPr>
            <p:cNvPr id="38" name="任意多边形 17">
              <a:extLst>
                <a:ext uri="{FF2B5EF4-FFF2-40B4-BE49-F238E27FC236}">
                  <a16:creationId xmlns:a16="http://schemas.microsoft.com/office/drawing/2014/main" xmlns="" id="{FF45C09B-A464-42C2-901B-A80DFA8F1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601" y="2943431"/>
              <a:ext cx="2324100" cy="2011362"/>
            </a:xfrm>
            <a:custGeom>
              <a:avLst/>
              <a:gdLst>
                <a:gd name="T0" fmla="*/ 1256 w 2521"/>
                <a:gd name="T1" fmla="*/ 2181 h 2182"/>
                <a:gd name="T2" fmla="*/ 1256 w 2521"/>
                <a:gd name="T3" fmla="*/ 2181 h 2182"/>
                <a:gd name="T4" fmla="*/ 444 w 2521"/>
                <a:gd name="T5" fmla="*/ 774 h 2182"/>
                <a:gd name="T6" fmla="*/ 2077 w 2521"/>
                <a:gd name="T7" fmla="*/ 774 h 2182"/>
                <a:gd name="T8" fmla="*/ 1256 w 2521"/>
                <a:gd name="T9" fmla="*/ 2181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1" h="2182">
                  <a:moveTo>
                    <a:pt x="1256" y="2181"/>
                  </a:moveTo>
                  <a:lnTo>
                    <a:pt x="1256" y="2181"/>
                  </a:lnTo>
                  <a:cubicBezTo>
                    <a:pt x="359" y="2181"/>
                    <a:pt x="0" y="1548"/>
                    <a:pt x="444" y="774"/>
                  </a:cubicBezTo>
                  <a:cubicBezTo>
                    <a:pt x="897" y="0"/>
                    <a:pt x="1624" y="0"/>
                    <a:pt x="2077" y="774"/>
                  </a:cubicBezTo>
                  <a:cubicBezTo>
                    <a:pt x="2520" y="1548"/>
                    <a:pt x="2153" y="2181"/>
                    <a:pt x="1256" y="21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任意多边形 18">
              <a:extLst>
                <a:ext uri="{FF2B5EF4-FFF2-40B4-BE49-F238E27FC236}">
                  <a16:creationId xmlns:a16="http://schemas.microsoft.com/office/drawing/2014/main" xmlns="" id="{4AC80D22-D938-416E-BCE6-2B0CF8264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376" y="2387806"/>
              <a:ext cx="844550" cy="625476"/>
            </a:xfrm>
            <a:custGeom>
              <a:avLst/>
              <a:gdLst>
                <a:gd name="T0" fmla="*/ 850 w 916"/>
                <a:gd name="T1" fmla="*/ 113 h 681"/>
                <a:gd name="T2" fmla="*/ 850 w 916"/>
                <a:gd name="T3" fmla="*/ 113 h 681"/>
                <a:gd name="T4" fmla="*/ 727 w 916"/>
                <a:gd name="T5" fmla="*/ 160 h 681"/>
                <a:gd name="T6" fmla="*/ 651 w 916"/>
                <a:gd name="T7" fmla="*/ 132 h 681"/>
                <a:gd name="T8" fmla="*/ 623 w 916"/>
                <a:gd name="T9" fmla="*/ 75 h 681"/>
                <a:gd name="T10" fmla="*/ 566 w 916"/>
                <a:gd name="T11" fmla="*/ 0 h 681"/>
                <a:gd name="T12" fmla="*/ 519 w 916"/>
                <a:gd name="T13" fmla="*/ 75 h 681"/>
                <a:gd name="T14" fmla="*/ 491 w 916"/>
                <a:gd name="T15" fmla="*/ 132 h 681"/>
                <a:gd name="T16" fmla="*/ 415 w 916"/>
                <a:gd name="T17" fmla="*/ 142 h 681"/>
                <a:gd name="T18" fmla="*/ 406 w 916"/>
                <a:gd name="T19" fmla="*/ 142 h 681"/>
                <a:gd name="T20" fmla="*/ 340 w 916"/>
                <a:gd name="T21" fmla="*/ 75 h 681"/>
                <a:gd name="T22" fmla="*/ 283 w 916"/>
                <a:gd name="T23" fmla="*/ 142 h 681"/>
                <a:gd name="T24" fmla="*/ 264 w 916"/>
                <a:gd name="T25" fmla="*/ 170 h 681"/>
                <a:gd name="T26" fmla="*/ 189 w 916"/>
                <a:gd name="T27" fmla="*/ 179 h 681"/>
                <a:gd name="T28" fmla="*/ 189 w 916"/>
                <a:gd name="T29" fmla="*/ 179 h 681"/>
                <a:gd name="T30" fmla="*/ 66 w 916"/>
                <a:gd name="T31" fmla="*/ 113 h 681"/>
                <a:gd name="T32" fmla="*/ 57 w 916"/>
                <a:gd name="T33" fmla="*/ 113 h 681"/>
                <a:gd name="T34" fmla="*/ 9 w 916"/>
                <a:gd name="T35" fmla="*/ 189 h 681"/>
                <a:gd name="T36" fmla="*/ 151 w 916"/>
                <a:gd name="T37" fmla="*/ 613 h 681"/>
                <a:gd name="T38" fmla="*/ 245 w 916"/>
                <a:gd name="T39" fmla="*/ 680 h 681"/>
                <a:gd name="T40" fmla="*/ 661 w 916"/>
                <a:gd name="T41" fmla="*/ 680 h 681"/>
                <a:gd name="T42" fmla="*/ 764 w 916"/>
                <a:gd name="T43" fmla="*/ 613 h 681"/>
                <a:gd name="T44" fmla="*/ 906 w 916"/>
                <a:gd name="T45" fmla="*/ 189 h 681"/>
                <a:gd name="T46" fmla="*/ 850 w 916"/>
                <a:gd name="T47" fmla="*/ 11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16" h="681">
                  <a:moveTo>
                    <a:pt x="850" y="113"/>
                  </a:moveTo>
                  <a:lnTo>
                    <a:pt x="850" y="113"/>
                  </a:lnTo>
                  <a:cubicBezTo>
                    <a:pt x="802" y="113"/>
                    <a:pt x="755" y="132"/>
                    <a:pt x="727" y="160"/>
                  </a:cubicBezTo>
                  <a:cubicBezTo>
                    <a:pt x="699" y="179"/>
                    <a:pt x="670" y="170"/>
                    <a:pt x="651" y="132"/>
                  </a:cubicBezTo>
                  <a:cubicBezTo>
                    <a:pt x="623" y="75"/>
                    <a:pt x="623" y="75"/>
                    <a:pt x="623" y="75"/>
                  </a:cubicBezTo>
                  <a:cubicBezTo>
                    <a:pt x="604" y="38"/>
                    <a:pt x="585" y="0"/>
                    <a:pt x="566" y="0"/>
                  </a:cubicBezTo>
                  <a:cubicBezTo>
                    <a:pt x="557" y="0"/>
                    <a:pt x="538" y="38"/>
                    <a:pt x="519" y="75"/>
                  </a:cubicBezTo>
                  <a:cubicBezTo>
                    <a:pt x="491" y="132"/>
                    <a:pt x="491" y="132"/>
                    <a:pt x="491" y="132"/>
                  </a:cubicBezTo>
                  <a:cubicBezTo>
                    <a:pt x="472" y="170"/>
                    <a:pt x="434" y="170"/>
                    <a:pt x="415" y="142"/>
                  </a:cubicBezTo>
                  <a:cubicBezTo>
                    <a:pt x="406" y="142"/>
                    <a:pt x="406" y="142"/>
                    <a:pt x="406" y="142"/>
                  </a:cubicBezTo>
                  <a:cubicBezTo>
                    <a:pt x="387" y="104"/>
                    <a:pt x="359" y="75"/>
                    <a:pt x="340" y="75"/>
                  </a:cubicBezTo>
                  <a:cubicBezTo>
                    <a:pt x="330" y="75"/>
                    <a:pt x="302" y="113"/>
                    <a:pt x="283" y="142"/>
                  </a:cubicBezTo>
                  <a:cubicBezTo>
                    <a:pt x="264" y="170"/>
                    <a:pt x="264" y="170"/>
                    <a:pt x="264" y="170"/>
                  </a:cubicBezTo>
                  <a:cubicBezTo>
                    <a:pt x="245" y="207"/>
                    <a:pt x="208" y="207"/>
                    <a:pt x="189" y="179"/>
                  </a:cubicBezTo>
                  <a:lnTo>
                    <a:pt x="189" y="179"/>
                  </a:lnTo>
                  <a:cubicBezTo>
                    <a:pt x="160" y="142"/>
                    <a:pt x="104" y="113"/>
                    <a:pt x="66" y="113"/>
                  </a:cubicBezTo>
                  <a:cubicBezTo>
                    <a:pt x="57" y="113"/>
                    <a:pt x="57" y="113"/>
                    <a:pt x="57" y="113"/>
                  </a:cubicBezTo>
                  <a:cubicBezTo>
                    <a:pt x="19" y="113"/>
                    <a:pt x="0" y="151"/>
                    <a:pt x="9" y="189"/>
                  </a:cubicBezTo>
                  <a:cubicBezTo>
                    <a:pt x="151" y="613"/>
                    <a:pt x="151" y="613"/>
                    <a:pt x="151" y="613"/>
                  </a:cubicBezTo>
                  <a:cubicBezTo>
                    <a:pt x="160" y="651"/>
                    <a:pt x="208" y="680"/>
                    <a:pt x="245" y="680"/>
                  </a:cubicBezTo>
                  <a:cubicBezTo>
                    <a:pt x="661" y="680"/>
                    <a:pt x="661" y="680"/>
                    <a:pt x="661" y="680"/>
                  </a:cubicBezTo>
                  <a:cubicBezTo>
                    <a:pt x="708" y="680"/>
                    <a:pt x="746" y="651"/>
                    <a:pt x="764" y="613"/>
                  </a:cubicBezTo>
                  <a:cubicBezTo>
                    <a:pt x="906" y="189"/>
                    <a:pt x="906" y="189"/>
                    <a:pt x="906" y="189"/>
                  </a:cubicBezTo>
                  <a:cubicBezTo>
                    <a:pt x="915" y="151"/>
                    <a:pt x="897" y="113"/>
                    <a:pt x="850" y="11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任意多边形 19">
              <a:extLst>
                <a:ext uri="{FF2B5EF4-FFF2-40B4-BE49-F238E27FC236}">
                  <a16:creationId xmlns:a16="http://schemas.microsoft.com/office/drawing/2014/main" xmlns="" id="{9508A5DD-5A9B-4F9A-B601-99DE2FCBB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2324" y="2996808"/>
              <a:ext cx="662164" cy="174732"/>
            </a:xfrm>
            <a:custGeom>
              <a:avLst/>
              <a:gdLst>
                <a:gd name="T0" fmla="*/ 92996688 w 719"/>
                <a:gd name="T1" fmla="*/ 12262909 h 190"/>
                <a:gd name="T2" fmla="*/ 92996688 w 719"/>
                <a:gd name="T3" fmla="*/ 12262909 h 190"/>
                <a:gd name="T4" fmla="*/ 78360619 w 719"/>
                <a:gd name="T5" fmla="*/ 24396478 h 190"/>
                <a:gd name="T6" fmla="*/ 15931318 w 719"/>
                <a:gd name="T7" fmla="*/ 24396478 h 190"/>
                <a:gd name="T8" fmla="*/ 0 w 719"/>
                <a:gd name="T9" fmla="*/ 12262909 h 190"/>
                <a:gd name="T10" fmla="*/ 15931318 w 719"/>
                <a:gd name="T11" fmla="*/ 0 h 190"/>
                <a:gd name="T12" fmla="*/ 78360619 w 719"/>
                <a:gd name="T13" fmla="*/ 0 h 190"/>
                <a:gd name="T14" fmla="*/ 92996688 w 719"/>
                <a:gd name="T15" fmla="*/ 12262909 h 1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19" h="190">
                  <a:moveTo>
                    <a:pt x="718" y="95"/>
                  </a:moveTo>
                  <a:lnTo>
                    <a:pt x="718" y="95"/>
                  </a:lnTo>
                  <a:cubicBezTo>
                    <a:pt x="718" y="152"/>
                    <a:pt x="670" y="189"/>
                    <a:pt x="605" y="189"/>
                  </a:cubicBezTo>
                  <a:cubicBezTo>
                    <a:pt x="123" y="189"/>
                    <a:pt x="123" y="189"/>
                    <a:pt x="123" y="189"/>
                  </a:cubicBezTo>
                  <a:cubicBezTo>
                    <a:pt x="57" y="189"/>
                    <a:pt x="0" y="152"/>
                    <a:pt x="0" y="95"/>
                  </a:cubicBezTo>
                  <a:cubicBezTo>
                    <a:pt x="0" y="48"/>
                    <a:pt x="57" y="0"/>
                    <a:pt x="123" y="0"/>
                  </a:cubicBezTo>
                  <a:cubicBezTo>
                    <a:pt x="605" y="0"/>
                    <a:pt x="605" y="0"/>
                    <a:pt x="605" y="0"/>
                  </a:cubicBezTo>
                  <a:cubicBezTo>
                    <a:pt x="670" y="0"/>
                    <a:pt x="718" y="48"/>
                    <a:pt x="718" y="9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任意多边形 28">
              <a:extLst>
                <a:ext uri="{FF2B5EF4-FFF2-40B4-BE49-F238E27FC236}">
                  <a16:creationId xmlns:a16="http://schemas.microsoft.com/office/drawing/2014/main" xmlns="" id="{CC5B7E36-EADB-4D77-A093-7C9F52B17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101" y="3651456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8" name="千图PPT彼岸天：ID 8661124库_组合 27">
            <a:extLst>
              <a:ext uri="{FF2B5EF4-FFF2-40B4-BE49-F238E27FC236}">
                <a16:creationId xmlns:a16="http://schemas.microsoft.com/office/drawing/2014/main" xmlns="" id="{2CE1449E-243A-44CB-82DA-8EB96C5AD33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663722" y="1897063"/>
            <a:ext cx="2774950" cy="3063875"/>
            <a:chOff x="6565014" y="2273506"/>
            <a:chExt cx="2774950" cy="3063875"/>
          </a:xfrm>
        </p:grpSpPr>
        <p:sp>
          <p:nvSpPr>
            <p:cNvPr id="34" name="任意多边形 23">
              <a:extLst>
                <a:ext uri="{FF2B5EF4-FFF2-40B4-BE49-F238E27FC236}">
                  <a16:creationId xmlns:a16="http://schemas.microsoft.com/office/drawing/2014/main" xmlns="" id="{5DAC7501-204B-40E7-9013-088B023DC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014" y="2935493"/>
              <a:ext cx="2774950" cy="2401888"/>
            </a:xfrm>
            <a:custGeom>
              <a:avLst/>
              <a:gdLst>
                <a:gd name="T0" fmla="*/ 1500 w 3012"/>
                <a:gd name="T1" fmla="*/ 2605 h 2606"/>
                <a:gd name="T2" fmla="*/ 1500 w 3012"/>
                <a:gd name="T3" fmla="*/ 2605 h 2606"/>
                <a:gd name="T4" fmla="*/ 538 w 3012"/>
                <a:gd name="T5" fmla="*/ 925 h 2606"/>
                <a:gd name="T6" fmla="*/ 2473 w 3012"/>
                <a:gd name="T7" fmla="*/ 925 h 2606"/>
                <a:gd name="T8" fmla="*/ 1500 w 3012"/>
                <a:gd name="T9" fmla="*/ 260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2" h="2606">
                  <a:moveTo>
                    <a:pt x="1500" y="2605"/>
                  </a:moveTo>
                  <a:lnTo>
                    <a:pt x="1500" y="2605"/>
                  </a:lnTo>
                  <a:cubicBezTo>
                    <a:pt x="434" y="2605"/>
                    <a:pt x="0" y="1850"/>
                    <a:pt x="538" y="925"/>
                  </a:cubicBezTo>
                  <a:cubicBezTo>
                    <a:pt x="1066" y="0"/>
                    <a:pt x="1944" y="0"/>
                    <a:pt x="2473" y="925"/>
                  </a:cubicBezTo>
                  <a:cubicBezTo>
                    <a:pt x="3011" y="1850"/>
                    <a:pt x="2576" y="2605"/>
                    <a:pt x="1500" y="26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任意多边形 24">
              <a:extLst>
                <a:ext uri="{FF2B5EF4-FFF2-40B4-BE49-F238E27FC236}">
                  <a16:creationId xmlns:a16="http://schemas.microsoft.com/office/drawing/2014/main" xmlns="" id="{A99A80EC-4E89-4E97-AA58-237F3DEF7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00" y="2273506"/>
              <a:ext cx="1016001" cy="747714"/>
            </a:xfrm>
            <a:custGeom>
              <a:avLst/>
              <a:gdLst>
                <a:gd name="T0" fmla="*/ 1018 w 1104"/>
                <a:gd name="T1" fmla="*/ 142 h 813"/>
                <a:gd name="T2" fmla="*/ 1018 w 1104"/>
                <a:gd name="T3" fmla="*/ 142 h 813"/>
                <a:gd name="T4" fmla="*/ 877 w 1104"/>
                <a:gd name="T5" fmla="*/ 189 h 813"/>
                <a:gd name="T6" fmla="*/ 782 w 1104"/>
                <a:gd name="T7" fmla="*/ 151 h 813"/>
                <a:gd name="T8" fmla="*/ 745 w 1104"/>
                <a:gd name="T9" fmla="*/ 85 h 813"/>
                <a:gd name="T10" fmla="*/ 688 w 1104"/>
                <a:gd name="T11" fmla="*/ 0 h 813"/>
                <a:gd name="T12" fmla="*/ 622 w 1104"/>
                <a:gd name="T13" fmla="*/ 85 h 813"/>
                <a:gd name="T14" fmla="*/ 584 w 1104"/>
                <a:gd name="T15" fmla="*/ 151 h 813"/>
                <a:gd name="T16" fmla="*/ 499 w 1104"/>
                <a:gd name="T17" fmla="*/ 161 h 813"/>
                <a:gd name="T18" fmla="*/ 499 w 1104"/>
                <a:gd name="T19" fmla="*/ 161 h 813"/>
                <a:gd name="T20" fmla="*/ 414 w 1104"/>
                <a:gd name="T21" fmla="*/ 94 h 813"/>
                <a:gd name="T22" fmla="*/ 348 w 1104"/>
                <a:gd name="T23" fmla="*/ 170 h 813"/>
                <a:gd name="T24" fmla="*/ 329 w 1104"/>
                <a:gd name="T25" fmla="*/ 198 h 813"/>
                <a:gd name="T26" fmla="*/ 225 w 1104"/>
                <a:gd name="T27" fmla="*/ 208 h 813"/>
                <a:gd name="T28" fmla="*/ 225 w 1104"/>
                <a:gd name="T29" fmla="*/ 208 h 813"/>
                <a:gd name="T30" fmla="*/ 84 w 1104"/>
                <a:gd name="T31" fmla="*/ 142 h 813"/>
                <a:gd name="T32" fmla="*/ 75 w 1104"/>
                <a:gd name="T33" fmla="*/ 142 h 813"/>
                <a:gd name="T34" fmla="*/ 18 w 1104"/>
                <a:gd name="T35" fmla="*/ 227 h 813"/>
                <a:gd name="T36" fmla="*/ 187 w 1104"/>
                <a:gd name="T37" fmla="*/ 727 h 813"/>
                <a:gd name="T38" fmla="*/ 301 w 1104"/>
                <a:gd name="T39" fmla="*/ 812 h 813"/>
                <a:gd name="T40" fmla="*/ 801 w 1104"/>
                <a:gd name="T41" fmla="*/ 812 h 813"/>
                <a:gd name="T42" fmla="*/ 914 w 1104"/>
                <a:gd name="T43" fmla="*/ 727 h 813"/>
                <a:gd name="T44" fmla="*/ 1084 w 1104"/>
                <a:gd name="T45" fmla="*/ 227 h 813"/>
                <a:gd name="T46" fmla="*/ 1018 w 1104"/>
                <a:gd name="T47" fmla="*/ 14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4" h="813">
                  <a:moveTo>
                    <a:pt x="1018" y="142"/>
                  </a:moveTo>
                  <a:lnTo>
                    <a:pt x="1018" y="142"/>
                  </a:lnTo>
                  <a:cubicBezTo>
                    <a:pt x="971" y="142"/>
                    <a:pt x="905" y="161"/>
                    <a:pt x="877" y="189"/>
                  </a:cubicBezTo>
                  <a:cubicBezTo>
                    <a:pt x="848" y="217"/>
                    <a:pt x="801" y="198"/>
                    <a:pt x="782" y="151"/>
                  </a:cubicBezTo>
                  <a:cubicBezTo>
                    <a:pt x="745" y="85"/>
                    <a:pt x="745" y="85"/>
                    <a:pt x="745" y="85"/>
                  </a:cubicBezTo>
                  <a:cubicBezTo>
                    <a:pt x="726" y="38"/>
                    <a:pt x="697" y="0"/>
                    <a:pt x="688" y="0"/>
                  </a:cubicBezTo>
                  <a:cubicBezTo>
                    <a:pt x="669" y="0"/>
                    <a:pt x="641" y="38"/>
                    <a:pt x="622" y="85"/>
                  </a:cubicBezTo>
                  <a:cubicBezTo>
                    <a:pt x="584" y="151"/>
                    <a:pt x="584" y="151"/>
                    <a:pt x="584" y="151"/>
                  </a:cubicBezTo>
                  <a:cubicBezTo>
                    <a:pt x="565" y="198"/>
                    <a:pt x="527" y="208"/>
                    <a:pt x="499" y="161"/>
                  </a:cubicBezTo>
                  <a:lnTo>
                    <a:pt x="499" y="161"/>
                  </a:lnTo>
                  <a:cubicBezTo>
                    <a:pt x="461" y="123"/>
                    <a:pt x="433" y="94"/>
                    <a:pt x="414" y="94"/>
                  </a:cubicBezTo>
                  <a:cubicBezTo>
                    <a:pt x="405" y="94"/>
                    <a:pt x="367" y="123"/>
                    <a:pt x="348" y="170"/>
                  </a:cubicBezTo>
                  <a:cubicBezTo>
                    <a:pt x="329" y="198"/>
                    <a:pt x="329" y="198"/>
                    <a:pt x="329" y="198"/>
                  </a:cubicBezTo>
                  <a:cubicBezTo>
                    <a:pt x="301" y="245"/>
                    <a:pt x="254" y="245"/>
                    <a:pt x="225" y="208"/>
                  </a:cubicBezTo>
                  <a:lnTo>
                    <a:pt x="225" y="208"/>
                  </a:lnTo>
                  <a:cubicBezTo>
                    <a:pt x="197" y="170"/>
                    <a:pt x="131" y="142"/>
                    <a:pt x="84" y="142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28" y="142"/>
                    <a:pt x="0" y="179"/>
                    <a:pt x="18" y="227"/>
                  </a:cubicBezTo>
                  <a:cubicBezTo>
                    <a:pt x="187" y="727"/>
                    <a:pt x="187" y="727"/>
                    <a:pt x="187" y="727"/>
                  </a:cubicBezTo>
                  <a:cubicBezTo>
                    <a:pt x="197" y="774"/>
                    <a:pt x="254" y="812"/>
                    <a:pt x="301" y="812"/>
                  </a:cubicBezTo>
                  <a:cubicBezTo>
                    <a:pt x="801" y="812"/>
                    <a:pt x="801" y="812"/>
                    <a:pt x="801" y="812"/>
                  </a:cubicBezTo>
                  <a:cubicBezTo>
                    <a:pt x="848" y="812"/>
                    <a:pt x="896" y="774"/>
                    <a:pt x="914" y="727"/>
                  </a:cubicBezTo>
                  <a:cubicBezTo>
                    <a:pt x="1084" y="227"/>
                    <a:pt x="1084" y="227"/>
                    <a:pt x="1084" y="227"/>
                  </a:cubicBezTo>
                  <a:cubicBezTo>
                    <a:pt x="1103" y="179"/>
                    <a:pt x="1075" y="142"/>
                    <a:pt x="1018" y="14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任意多边形 25">
              <a:extLst>
                <a:ext uri="{FF2B5EF4-FFF2-40B4-BE49-F238E27FC236}">
                  <a16:creationId xmlns:a16="http://schemas.microsoft.com/office/drawing/2014/main" xmlns="" id="{E388AF39-F721-492E-ACD3-C55EEBDFE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342" y="2996808"/>
              <a:ext cx="792163" cy="211302"/>
            </a:xfrm>
            <a:custGeom>
              <a:avLst/>
              <a:gdLst>
                <a:gd name="T0" fmla="*/ 111299777 w 860"/>
                <a:gd name="T1" fmla="*/ 14944084 h 228"/>
                <a:gd name="T2" fmla="*/ 111299777 w 860"/>
                <a:gd name="T3" fmla="*/ 14944084 h 228"/>
                <a:gd name="T4" fmla="*/ 93030521 w 860"/>
                <a:gd name="T5" fmla="*/ 29757103 h 228"/>
                <a:gd name="T6" fmla="*/ 18398841 w 860"/>
                <a:gd name="T7" fmla="*/ 29757103 h 228"/>
                <a:gd name="T8" fmla="*/ 0 w 860"/>
                <a:gd name="T9" fmla="*/ 14944084 h 228"/>
                <a:gd name="T10" fmla="*/ 18398841 w 860"/>
                <a:gd name="T11" fmla="*/ 0 h 228"/>
                <a:gd name="T12" fmla="*/ 93030521 w 860"/>
                <a:gd name="T13" fmla="*/ 0 h 228"/>
                <a:gd name="T14" fmla="*/ 111299777 w 860"/>
                <a:gd name="T15" fmla="*/ 14944084 h 2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0" h="228">
                  <a:moveTo>
                    <a:pt x="859" y="114"/>
                  </a:moveTo>
                  <a:lnTo>
                    <a:pt x="859" y="114"/>
                  </a:lnTo>
                  <a:cubicBezTo>
                    <a:pt x="859" y="180"/>
                    <a:pt x="793" y="227"/>
                    <a:pt x="718" y="227"/>
                  </a:cubicBezTo>
                  <a:cubicBezTo>
                    <a:pt x="142" y="227"/>
                    <a:pt x="142" y="227"/>
                    <a:pt x="142" y="227"/>
                  </a:cubicBezTo>
                  <a:cubicBezTo>
                    <a:pt x="66" y="227"/>
                    <a:pt x="0" y="180"/>
                    <a:pt x="0" y="114"/>
                  </a:cubicBezTo>
                  <a:cubicBezTo>
                    <a:pt x="0" y="57"/>
                    <a:pt x="66" y="0"/>
                    <a:pt x="142" y="0"/>
                  </a:cubicBezTo>
                  <a:cubicBezTo>
                    <a:pt x="718" y="0"/>
                    <a:pt x="718" y="0"/>
                    <a:pt x="718" y="0"/>
                  </a:cubicBezTo>
                  <a:cubicBezTo>
                    <a:pt x="793" y="0"/>
                    <a:pt x="859" y="57"/>
                    <a:pt x="859" y="11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任意多边形 26">
              <a:extLst>
                <a:ext uri="{FF2B5EF4-FFF2-40B4-BE49-F238E27FC236}">
                  <a16:creationId xmlns:a16="http://schemas.microsoft.com/office/drawing/2014/main" xmlns="" id="{B62EB05F-7E6A-4A24-A39E-979B0EB13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4298" y="3862172"/>
              <a:ext cx="633204" cy="63320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xmlns="" id="{20D62921-56E0-41DB-A419-DFCD0832E92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145713" y="1897063"/>
            <a:ext cx="2774950" cy="3063875"/>
            <a:chOff x="6565014" y="2273506"/>
            <a:chExt cx="2774950" cy="3063875"/>
          </a:xfrm>
        </p:grpSpPr>
        <p:sp>
          <p:nvSpPr>
            <p:cNvPr id="30" name="任意多边形 32">
              <a:extLst>
                <a:ext uri="{FF2B5EF4-FFF2-40B4-BE49-F238E27FC236}">
                  <a16:creationId xmlns:a16="http://schemas.microsoft.com/office/drawing/2014/main" xmlns="" id="{F7450EC0-88B7-4F86-A81C-2533A5EE2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5014" y="2935493"/>
              <a:ext cx="2774950" cy="2401888"/>
            </a:xfrm>
            <a:custGeom>
              <a:avLst/>
              <a:gdLst>
                <a:gd name="T0" fmla="*/ 1500 w 3012"/>
                <a:gd name="T1" fmla="*/ 2605 h 2606"/>
                <a:gd name="T2" fmla="*/ 1500 w 3012"/>
                <a:gd name="T3" fmla="*/ 2605 h 2606"/>
                <a:gd name="T4" fmla="*/ 538 w 3012"/>
                <a:gd name="T5" fmla="*/ 925 h 2606"/>
                <a:gd name="T6" fmla="*/ 2473 w 3012"/>
                <a:gd name="T7" fmla="*/ 925 h 2606"/>
                <a:gd name="T8" fmla="*/ 1500 w 3012"/>
                <a:gd name="T9" fmla="*/ 2605 h 2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2" h="2606">
                  <a:moveTo>
                    <a:pt x="1500" y="2605"/>
                  </a:moveTo>
                  <a:lnTo>
                    <a:pt x="1500" y="2605"/>
                  </a:lnTo>
                  <a:cubicBezTo>
                    <a:pt x="434" y="2605"/>
                    <a:pt x="0" y="1850"/>
                    <a:pt x="538" y="925"/>
                  </a:cubicBezTo>
                  <a:cubicBezTo>
                    <a:pt x="1066" y="0"/>
                    <a:pt x="1944" y="0"/>
                    <a:pt x="2473" y="925"/>
                  </a:cubicBezTo>
                  <a:cubicBezTo>
                    <a:pt x="3011" y="1850"/>
                    <a:pt x="2576" y="2605"/>
                    <a:pt x="1500" y="2605"/>
                  </a:cubicBezTo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 33">
              <a:extLst>
                <a:ext uri="{FF2B5EF4-FFF2-40B4-BE49-F238E27FC236}">
                  <a16:creationId xmlns:a16="http://schemas.microsoft.com/office/drawing/2014/main" xmlns="" id="{240F760D-C470-43E2-AAF1-1F8B33A07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900" y="2273506"/>
              <a:ext cx="1016001" cy="747714"/>
            </a:xfrm>
            <a:custGeom>
              <a:avLst/>
              <a:gdLst>
                <a:gd name="T0" fmla="*/ 1018 w 1104"/>
                <a:gd name="T1" fmla="*/ 142 h 813"/>
                <a:gd name="T2" fmla="*/ 1018 w 1104"/>
                <a:gd name="T3" fmla="*/ 142 h 813"/>
                <a:gd name="T4" fmla="*/ 877 w 1104"/>
                <a:gd name="T5" fmla="*/ 189 h 813"/>
                <a:gd name="T6" fmla="*/ 782 w 1104"/>
                <a:gd name="T7" fmla="*/ 151 h 813"/>
                <a:gd name="T8" fmla="*/ 745 w 1104"/>
                <a:gd name="T9" fmla="*/ 85 h 813"/>
                <a:gd name="T10" fmla="*/ 688 w 1104"/>
                <a:gd name="T11" fmla="*/ 0 h 813"/>
                <a:gd name="T12" fmla="*/ 622 w 1104"/>
                <a:gd name="T13" fmla="*/ 85 h 813"/>
                <a:gd name="T14" fmla="*/ 584 w 1104"/>
                <a:gd name="T15" fmla="*/ 151 h 813"/>
                <a:gd name="T16" fmla="*/ 499 w 1104"/>
                <a:gd name="T17" fmla="*/ 161 h 813"/>
                <a:gd name="T18" fmla="*/ 499 w 1104"/>
                <a:gd name="T19" fmla="*/ 161 h 813"/>
                <a:gd name="T20" fmla="*/ 414 w 1104"/>
                <a:gd name="T21" fmla="*/ 94 h 813"/>
                <a:gd name="T22" fmla="*/ 348 w 1104"/>
                <a:gd name="T23" fmla="*/ 170 h 813"/>
                <a:gd name="T24" fmla="*/ 329 w 1104"/>
                <a:gd name="T25" fmla="*/ 198 h 813"/>
                <a:gd name="T26" fmla="*/ 225 w 1104"/>
                <a:gd name="T27" fmla="*/ 208 h 813"/>
                <a:gd name="T28" fmla="*/ 225 w 1104"/>
                <a:gd name="T29" fmla="*/ 208 h 813"/>
                <a:gd name="T30" fmla="*/ 84 w 1104"/>
                <a:gd name="T31" fmla="*/ 142 h 813"/>
                <a:gd name="T32" fmla="*/ 75 w 1104"/>
                <a:gd name="T33" fmla="*/ 142 h 813"/>
                <a:gd name="T34" fmla="*/ 18 w 1104"/>
                <a:gd name="T35" fmla="*/ 227 h 813"/>
                <a:gd name="T36" fmla="*/ 187 w 1104"/>
                <a:gd name="T37" fmla="*/ 727 h 813"/>
                <a:gd name="T38" fmla="*/ 301 w 1104"/>
                <a:gd name="T39" fmla="*/ 812 h 813"/>
                <a:gd name="T40" fmla="*/ 801 w 1104"/>
                <a:gd name="T41" fmla="*/ 812 h 813"/>
                <a:gd name="T42" fmla="*/ 914 w 1104"/>
                <a:gd name="T43" fmla="*/ 727 h 813"/>
                <a:gd name="T44" fmla="*/ 1084 w 1104"/>
                <a:gd name="T45" fmla="*/ 227 h 813"/>
                <a:gd name="T46" fmla="*/ 1018 w 1104"/>
                <a:gd name="T47" fmla="*/ 14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4" h="813">
                  <a:moveTo>
                    <a:pt x="1018" y="142"/>
                  </a:moveTo>
                  <a:lnTo>
                    <a:pt x="1018" y="142"/>
                  </a:lnTo>
                  <a:cubicBezTo>
                    <a:pt x="971" y="142"/>
                    <a:pt x="905" y="161"/>
                    <a:pt x="877" y="189"/>
                  </a:cubicBezTo>
                  <a:cubicBezTo>
                    <a:pt x="848" y="217"/>
                    <a:pt x="801" y="198"/>
                    <a:pt x="782" y="151"/>
                  </a:cubicBezTo>
                  <a:cubicBezTo>
                    <a:pt x="745" y="85"/>
                    <a:pt x="745" y="85"/>
                    <a:pt x="745" y="85"/>
                  </a:cubicBezTo>
                  <a:cubicBezTo>
                    <a:pt x="726" y="38"/>
                    <a:pt x="697" y="0"/>
                    <a:pt x="688" y="0"/>
                  </a:cubicBezTo>
                  <a:cubicBezTo>
                    <a:pt x="669" y="0"/>
                    <a:pt x="641" y="38"/>
                    <a:pt x="622" y="85"/>
                  </a:cubicBezTo>
                  <a:cubicBezTo>
                    <a:pt x="584" y="151"/>
                    <a:pt x="584" y="151"/>
                    <a:pt x="584" y="151"/>
                  </a:cubicBezTo>
                  <a:cubicBezTo>
                    <a:pt x="565" y="198"/>
                    <a:pt x="527" y="208"/>
                    <a:pt x="499" y="161"/>
                  </a:cubicBezTo>
                  <a:lnTo>
                    <a:pt x="499" y="161"/>
                  </a:lnTo>
                  <a:cubicBezTo>
                    <a:pt x="461" y="123"/>
                    <a:pt x="433" y="94"/>
                    <a:pt x="414" y="94"/>
                  </a:cubicBezTo>
                  <a:cubicBezTo>
                    <a:pt x="405" y="94"/>
                    <a:pt x="367" y="123"/>
                    <a:pt x="348" y="170"/>
                  </a:cubicBezTo>
                  <a:cubicBezTo>
                    <a:pt x="329" y="198"/>
                    <a:pt x="329" y="198"/>
                    <a:pt x="329" y="198"/>
                  </a:cubicBezTo>
                  <a:cubicBezTo>
                    <a:pt x="301" y="245"/>
                    <a:pt x="254" y="245"/>
                    <a:pt x="225" y="208"/>
                  </a:cubicBezTo>
                  <a:lnTo>
                    <a:pt x="225" y="208"/>
                  </a:lnTo>
                  <a:cubicBezTo>
                    <a:pt x="197" y="170"/>
                    <a:pt x="131" y="142"/>
                    <a:pt x="84" y="142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28" y="142"/>
                    <a:pt x="0" y="179"/>
                    <a:pt x="18" y="227"/>
                  </a:cubicBezTo>
                  <a:cubicBezTo>
                    <a:pt x="187" y="727"/>
                    <a:pt x="187" y="727"/>
                    <a:pt x="187" y="727"/>
                  </a:cubicBezTo>
                  <a:cubicBezTo>
                    <a:pt x="197" y="774"/>
                    <a:pt x="254" y="812"/>
                    <a:pt x="301" y="812"/>
                  </a:cubicBezTo>
                  <a:cubicBezTo>
                    <a:pt x="801" y="812"/>
                    <a:pt x="801" y="812"/>
                    <a:pt x="801" y="812"/>
                  </a:cubicBezTo>
                  <a:cubicBezTo>
                    <a:pt x="848" y="812"/>
                    <a:pt x="896" y="774"/>
                    <a:pt x="914" y="727"/>
                  </a:cubicBezTo>
                  <a:cubicBezTo>
                    <a:pt x="1084" y="227"/>
                    <a:pt x="1084" y="227"/>
                    <a:pt x="1084" y="227"/>
                  </a:cubicBezTo>
                  <a:cubicBezTo>
                    <a:pt x="1103" y="179"/>
                    <a:pt x="1075" y="142"/>
                    <a:pt x="1018" y="142"/>
                  </a:cubicBezTo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 34">
              <a:extLst>
                <a:ext uri="{FF2B5EF4-FFF2-40B4-BE49-F238E27FC236}">
                  <a16:creationId xmlns:a16="http://schemas.microsoft.com/office/drawing/2014/main" xmlns="" id="{7A209A81-D737-45E2-A3C0-629FE1C8B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342" y="2996808"/>
              <a:ext cx="792163" cy="211302"/>
            </a:xfrm>
            <a:custGeom>
              <a:avLst/>
              <a:gdLst>
                <a:gd name="T0" fmla="*/ 111299777 w 860"/>
                <a:gd name="T1" fmla="*/ 14944084 h 228"/>
                <a:gd name="T2" fmla="*/ 111299777 w 860"/>
                <a:gd name="T3" fmla="*/ 14944084 h 228"/>
                <a:gd name="T4" fmla="*/ 93030521 w 860"/>
                <a:gd name="T5" fmla="*/ 29757103 h 228"/>
                <a:gd name="T6" fmla="*/ 18398841 w 860"/>
                <a:gd name="T7" fmla="*/ 29757103 h 228"/>
                <a:gd name="T8" fmla="*/ 0 w 860"/>
                <a:gd name="T9" fmla="*/ 14944084 h 228"/>
                <a:gd name="T10" fmla="*/ 18398841 w 860"/>
                <a:gd name="T11" fmla="*/ 0 h 228"/>
                <a:gd name="T12" fmla="*/ 93030521 w 860"/>
                <a:gd name="T13" fmla="*/ 0 h 228"/>
                <a:gd name="T14" fmla="*/ 111299777 w 860"/>
                <a:gd name="T15" fmla="*/ 14944084 h 2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0" h="228">
                  <a:moveTo>
                    <a:pt x="859" y="114"/>
                  </a:moveTo>
                  <a:lnTo>
                    <a:pt x="859" y="114"/>
                  </a:lnTo>
                  <a:cubicBezTo>
                    <a:pt x="859" y="180"/>
                    <a:pt x="793" y="227"/>
                    <a:pt x="718" y="227"/>
                  </a:cubicBezTo>
                  <a:cubicBezTo>
                    <a:pt x="142" y="227"/>
                    <a:pt x="142" y="227"/>
                    <a:pt x="142" y="227"/>
                  </a:cubicBezTo>
                  <a:cubicBezTo>
                    <a:pt x="66" y="227"/>
                    <a:pt x="0" y="180"/>
                    <a:pt x="0" y="114"/>
                  </a:cubicBezTo>
                  <a:cubicBezTo>
                    <a:pt x="0" y="57"/>
                    <a:pt x="66" y="0"/>
                    <a:pt x="142" y="0"/>
                  </a:cubicBezTo>
                  <a:cubicBezTo>
                    <a:pt x="718" y="0"/>
                    <a:pt x="718" y="0"/>
                    <a:pt x="718" y="0"/>
                  </a:cubicBezTo>
                  <a:cubicBezTo>
                    <a:pt x="793" y="0"/>
                    <a:pt x="859" y="57"/>
                    <a:pt x="859" y="114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 35">
              <a:extLst>
                <a:ext uri="{FF2B5EF4-FFF2-40B4-BE49-F238E27FC236}">
                  <a16:creationId xmlns:a16="http://schemas.microsoft.com/office/drawing/2014/main" xmlns="" id="{2EC7751F-C42E-49A6-B4D8-B96E62E2D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4298" y="3862172"/>
              <a:ext cx="633204" cy="63320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千图PPT彼岸天：ID 8661124库_组合 5">
            <a:extLst>
              <a:ext uri="{FF2B5EF4-FFF2-40B4-BE49-F238E27FC236}">
                <a16:creationId xmlns:a16="http://schemas.microsoft.com/office/drawing/2014/main" xmlns="" id="{599E419D-313F-4C31-B7B7-2C81087ADF3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271337" y="2413611"/>
            <a:ext cx="3280063" cy="836112"/>
            <a:chOff x="1877312" y="2649235"/>
            <a:chExt cx="3280063" cy="836112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43F63862-D785-4719-8AEC-B32434819484}"/>
                </a:ext>
              </a:extLst>
            </p:cNvPr>
            <p:cNvGrpSpPr/>
            <p:nvPr/>
          </p:nvGrpSpPr>
          <p:grpSpPr>
            <a:xfrm>
              <a:off x="2510516" y="2649235"/>
              <a:ext cx="2646859" cy="836112"/>
              <a:chOff x="2591258" y="3352018"/>
              <a:chExt cx="2646859" cy="836112"/>
            </a:xfrm>
          </p:grpSpPr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387969AE-924B-4428-A984-E2D0A32E8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021" y="3630731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  <p:sp>
            <p:nvSpPr>
              <p:cNvPr id="25" name="文本框 16">
                <a:extLst>
                  <a:ext uri="{FF2B5EF4-FFF2-40B4-BE49-F238E27FC236}">
                    <a16:creationId xmlns:a16="http://schemas.microsoft.com/office/drawing/2014/main" xmlns="" id="{005C5D64-F1C3-41A8-9069-89A0876DE6A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3352018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23" name="任意多边形 6">
              <a:extLst>
                <a:ext uri="{FF2B5EF4-FFF2-40B4-BE49-F238E27FC236}">
                  <a16:creationId xmlns:a16="http://schemas.microsoft.com/office/drawing/2014/main" xmlns="" id="{E9B64D1D-521E-4968-A5FE-63A5651B7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312" y="2712621"/>
              <a:ext cx="633204" cy="63320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千图PPT彼岸天：ID 8661124库_组合 6">
            <a:extLst>
              <a:ext uri="{FF2B5EF4-FFF2-40B4-BE49-F238E27FC236}">
                <a16:creationId xmlns:a16="http://schemas.microsoft.com/office/drawing/2014/main" xmlns="" id="{6736098B-8157-4089-98E7-FEE9106A3FC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271337" y="3439061"/>
            <a:ext cx="3275300" cy="836112"/>
            <a:chOff x="1877312" y="3827715"/>
            <a:chExt cx="3275300" cy="83611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F56A768A-725B-42BE-9749-863CF19268ED}"/>
                </a:ext>
              </a:extLst>
            </p:cNvPr>
            <p:cNvGrpSpPr/>
            <p:nvPr/>
          </p:nvGrpSpPr>
          <p:grpSpPr>
            <a:xfrm>
              <a:off x="2510516" y="3827715"/>
              <a:ext cx="2642096" cy="836112"/>
              <a:chOff x="2591258" y="4501269"/>
              <a:chExt cx="2642096" cy="836112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E4B960AB-0443-4F16-859D-D40B04B98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258" y="4779982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r>
                  <a:rPr lang="zh-CN" altLang="en-US" sz="1000" dirty="0"/>
                  <a:t> </a:t>
                </a:r>
              </a:p>
            </p:txBody>
          </p:sp>
          <p:sp>
            <p:nvSpPr>
              <p:cNvPr id="21" name="文本框 14">
                <a:extLst>
                  <a:ext uri="{FF2B5EF4-FFF2-40B4-BE49-F238E27FC236}">
                    <a16:creationId xmlns:a16="http://schemas.microsoft.com/office/drawing/2014/main" xmlns="" id="{545C64B0-7229-458A-BA5B-1AD4FE717DB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4501269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9" name="任意多边形 8">
              <a:extLst>
                <a:ext uri="{FF2B5EF4-FFF2-40B4-BE49-F238E27FC236}">
                  <a16:creationId xmlns:a16="http://schemas.microsoft.com/office/drawing/2014/main" xmlns="" id="{2C0E385A-4A68-458F-818E-256ED06E3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312" y="3910136"/>
              <a:ext cx="633204" cy="63320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千图PPT彼岸天：ID 8661124库_组合 7">
            <a:extLst>
              <a:ext uri="{FF2B5EF4-FFF2-40B4-BE49-F238E27FC236}">
                <a16:creationId xmlns:a16="http://schemas.microsoft.com/office/drawing/2014/main" xmlns="" id="{9C09E9FD-A0D8-41F7-9859-18D57B5A023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271337" y="1388161"/>
            <a:ext cx="3275300" cy="836112"/>
            <a:chOff x="1877312" y="1470755"/>
            <a:chExt cx="3275300" cy="836112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4BB587DA-021D-43CC-AE07-838C1ECDDBDF}"/>
                </a:ext>
              </a:extLst>
            </p:cNvPr>
            <p:cNvGrpSpPr/>
            <p:nvPr/>
          </p:nvGrpSpPr>
          <p:grpSpPr>
            <a:xfrm>
              <a:off x="2510516" y="1470755"/>
              <a:ext cx="2642096" cy="836112"/>
              <a:chOff x="2591258" y="2102656"/>
              <a:chExt cx="2642096" cy="836112"/>
            </a:xfrm>
          </p:grpSpPr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9C220597-FFD6-4130-BFFA-5A04515C8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258" y="2381369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r>
                  <a:rPr lang="zh-CN" altLang="en-US" sz="1000" dirty="0"/>
                  <a:t> </a:t>
                </a:r>
              </a:p>
            </p:txBody>
          </p:sp>
          <p:sp>
            <p:nvSpPr>
              <p:cNvPr id="17" name="文本框 12">
                <a:extLst>
                  <a:ext uri="{FF2B5EF4-FFF2-40B4-BE49-F238E27FC236}">
                    <a16:creationId xmlns:a16="http://schemas.microsoft.com/office/drawing/2014/main" xmlns="" id="{DC7F4CC9-4A09-4E27-AF2F-2F626312EC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2102656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sp>
          <p:nvSpPr>
            <p:cNvPr id="15" name="任意多边形 10">
              <a:extLst>
                <a:ext uri="{FF2B5EF4-FFF2-40B4-BE49-F238E27FC236}">
                  <a16:creationId xmlns:a16="http://schemas.microsoft.com/office/drawing/2014/main" xmlns="" id="{5163E74E-DBBE-4211-9DF8-528A87ECE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312" y="1515106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千图PPT彼岸天：ID 8661124库_组合 8">
            <a:extLst>
              <a:ext uri="{FF2B5EF4-FFF2-40B4-BE49-F238E27FC236}">
                <a16:creationId xmlns:a16="http://schemas.microsoft.com/office/drawing/2014/main" xmlns="" id="{1658A944-1F7E-47CA-94DF-B6F004267642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271337" y="4464510"/>
            <a:ext cx="3275300" cy="836112"/>
            <a:chOff x="1877312" y="5006196"/>
            <a:chExt cx="3275300" cy="836112"/>
          </a:xfrm>
        </p:grpSpPr>
        <p:sp>
          <p:nvSpPr>
            <p:cNvPr id="10" name="任意多边形 43">
              <a:extLst>
                <a:ext uri="{FF2B5EF4-FFF2-40B4-BE49-F238E27FC236}">
                  <a16:creationId xmlns:a16="http://schemas.microsoft.com/office/drawing/2014/main" xmlns="" id="{FF4CF6E9-A571-4494-90D3-566BE4F17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312" y="5109137"/>
              <a:ext cx="633204" cy="630230"/>
            </a:xfrm>
            <a:custGeom>
              <a:avLst/>
              <a:gdLst>
                <a:gd name="connsiteX0" fmla="*/ 246198 w 338138"/>
                <a:gd name="connsiteY0" fmla="*/ 182563 h 336550"/>
                <a:gd name="connsiteX1" fmla="*/ 184151 w 338138"/>
                <a:gd name="connsiteY1" fmla="*/ 244609 h 336550"/>
                <a:gd name="connsiteX2" fmla="*/ 184151 w 338138"/>
                <a:gd name="connsiteY2" fmla="*/ 307976 h 336550"/>
                <a:gd name="connsiteX3" fmla="*/ 309564 w 338138"/>
                <a:gd name="connsiteY3" fmla="*/ 182563 h 336550"/>
                <a:gd name="connsiteX4" fmla="*/ 246198 w 338138"/>
                <a:gd name="connsiteY4" fmla="*/ 182563 h 336550"/>
                <a:gd name="connsiteX5" fmla="*/ 30163 w 338138"/>
                <a:gd name="connsiteY5" fmla="*/ 182562 h 336550"/>
                <a:gd name="connsiteX6" fmla="*/ 155576 w 338138"/>
                <a:gd name="connsiteY6" fmla="*/ 307975 h 336550"/>
                <a:gd name="connsiteX7" fmla="*/ 155576 w 338138"/>
                <a:gd name="connsiteY7" fmla="*/ 244608 h 336550"/>
                <a:gd name="connsiteX8" fmla="*/ 93529 w 338138"/>
                <a:gd name="connsiteY8" fmla="*/ 182562 h 336550"/>
                <a:gd name="connsiteX9" fmla="*/ 30163 w 338138"/>
                <a:gd name="connsiteY9" fmla="*/ 182562 h 336550"/>
                <a:gd name="connsiteX10" fmla="*/ 169069 w 338138"/>
                <a:gd name="connsiteY10" fmla="*/ 119062 h 336550"/>
                <a:gd name="connsiteX11" fmla="*/ 120650 w 338138"/>
                <a:gd name="connsiteY11" fmla="*/ 167481 h 336550"/>
                <a:gd name="connsiteX12" fmla="*/ 169069 w 338138"/>
                <a:gd name="connsiteY12" fmla="*/ 215900 h 336550"/>
                <a:gd name="connsiteX13" fmla="*/ 217488 w 338138"/>
                <a:gd name="connsiteY13" fmla="*/ 167481 h 336550"/>
                <a:gd name="connsiteX14" fmla="*/ 169069 w 338138"/>
                <a:gd name="connsiteY14" fmla="*/ 119062 h 336550"/>
                <a:gd name="connsiteX15" fmla="*/ 184150 w 338138"/>
                <a:gd name="connsiteY15" fmla="*/ 28575 h 336550"/>
                <a:gd name="connsiteX16" fmla="*/ 184150 w 338138"/>
                <a:gd name="connsiteY16" fmla="*/ 91942 h 336550"/>
                <a:gd name="connsiteX17" fmla="*/ 246197 w 338138"/>
                <a:gd name="connsiteY17" fmla="*/ 153988 h 336550"/>
                <a:gd name="connsiteX18" fmla="*/ 309563 w 338138"/>
                <a:gd name="connsiteY18" fmla="*/ 153988 h 336550"/>
                <a:gd name="connsiteX19" fmla="*/ 184150 w 338138"/>
                <a:gd name="connsiteY19" fmla="*/ 28575 h 336550"/>
                <a:gd name="connsiteX20" fmla="*/ 155576 w 338138"/>
                <a:gd name="connsiteY20" fmla="*/ 28575 h 336550"/>
                <a:gd name="connsiteX21" fmla="*/ 30163 w 338138"/>
                <a:gd name="connsiteY21" fmla="*/ 153988 h 336550"/>
                <a:gd name="connsiteX22" fmla="*/ 93529 w 338138"/>
                <a:gd name="connsiteY22" fmla="*/ 153988 h 336550"/>
                <a:gd name="connsiteX23" fmla="*/ 155576 w 338138"/>
                <a:gd name="connsiteY23" fmla="*/ 91942 h 336550"/>
                <a:gd name="connsiteX24" fmla="*/ 155576 w 338138"/>
                <a:gd name="connsiteY24" fmla="*/ 28575 h 336550"/>
                <a:gd name="connsiteX25" fmla="*/ 169069 w 338138"/>
                <a:gd name="connsiteY25" fmla="*/ 0 h 336550"/>
                <a:gd name="connsiteX26" fmla="*/ 338138 w 338138"/>
                <a:gd name="connsiteY26" fmla="*/ 168275 h 336550"/>
                <a:gd name="connsiteX27" fmla="*/ 169069 w 338138"/>
                <a:gd name="connsiteY27" fmla="*/ 336550 h 336550"/>
                <a:gd name="connsiteX28" fmla="*/ 0 w 338138"/>
                <a:gd name="connsiteY28" fmla="*/ 168275 h 336550"/>
                <a:gd name="connsiteX29" fmla="*/ 169069 w 338138"/>
                <a:gd name="connsiteY2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38138" h="336550">
                  <a:moveTo>
                    <a:pt x="246198" y="182563"/>
                  </a:moveTo>
                  <a:cubicBezTo>
                    <a:pt x="239597" y="212926"/>
                    <a:pt x="214514" y="238009"/>
                    <a:pt x="184151" y="244609"/>
                  </a:cubicBezTo>
                  <a:cubicBezTo>
                    <a:pt x="184151" y="244609"/>
                    <a:pt x="184151" y="244609"/>
                    <a:pt x="184151" y="307976"/>
                  </a:cubicBezTo>
                  <a:cubicBezTo>
                    <a:pt x="250158" y="301375"/>
                    <a:pt x="302964" y="248570"/>
                    <a:pt x="309564" y="182563"/>
                  </a:cubicBezTo>
                  <a:cubicBezTo>
                    <a:pt x="309564" y="182563"/>
                    <a:pt x="309564" y="182563"/>
                    <a:pt x="246198" y="182563"/>
                  </a:cubicBezTo>
                  <a:close/>
                  <a:moveTo>
                    <a:pt x="30163" y="182562"/>
                  </a:moveTo>
                  <a:cubicBezTo>
                    <a:pt x="36763" y="248569"/>
                    <a:pt x="89569" y="301374"/>
                    <a:pt x="155576" y="307975"/>
                  </a:cubicBezTo>
                  <a:lnTo>
                    <a:pt x="155576" y="244608"/>
                  </a:lnTo>
                  <a:cubicBezTo>
                    <a:pt x="125213" y="238008"/>
                    <a:pt x="100130" y="212925"/>
                    <a:pt x="93529" y="182562"/>
                  </a:cubicBezTo>
                  <a:cubicBezTo>
                    <a:pt x="93529" y="182562"/>
                    <a:pt x="93529" y="182562"/>
                    <a:pt x="30163" y="182562"/>
                  </a:cubicBezTo>
                  <a:close/>
                  <a:moveTo>
                    <a:pt x="169069" y="119062"/>
                  </a:moveTo>
                  <a:cubicBezTo>
                    <a:pt x="142328" y="119062"/>
                    <a:pt x="120650" y="140740"/>
                    <a:pt x="120650" y="167481"/>
                  </a:cubicBezTo>
                  <a:cubicBezTo>
                    <a:pt x="120650" y="194222"/>
                    <a:pt x="142328" y="215900"/>
                    <a:pt x="169069" y="215900"/>
                  </a:cubicBezTo>
                  <a:cubicBezTo>
                    <a:pt x="195810" y="215900"/>
                    <a:pt x="217488" y="194222"/>
                    <a:pt x="217488" y="167481"/>
                  </a:cubicBezTo>
                  <a:cubicBezTo>
                    <a:pt x="217488" y="140740"/>
                    <a:pt x="195810" y="119062"/>
                    <a:pt x="169069" y="119062"/>
                  </a:cubicBezTo>
                  <a:close/>
                  <a:moveTo>
                    <a:pt x="184150" y="28575"/>
                  </a:moveTo>
                  <a:lnTo>
                    <a:pt x="184150" y="91942"/>
                  </a:lnTo>
                  <a:cubicBezTo>
                    <a:pt x="214513" y="98542"/>
                    <a:pt x="239596" y="123625"/>
                    <a:pt x="246197" y="153988"/>
                  </a:cubicBezTo>
                  <a:cubicBezTo>
                    <a:pt x="246197" y="153988"/>
                    <a:pt x="246197" y="153988"/>
                    <a:pt x="309563" y="153988"/>
                  </a:cubicBezTo>
                  <a:cubicBezTo>
                    <a:pt x="302963" y="87981"/>
                    <a:pt x="250157" y="35176"/>
                    <a:pt x="184150" y="28575"/>
                  </a:cubicBezTo>
                  <a:close/>
                  <a:moveTo>
                    <a:pt x="155576" y="28575"/>
                  </a:moveTo>
                  <a:cubicBezTo>
                    <a:pt x="89569" y="35176"/>
                    <a:pt x="36763" y="87981"/>
                    <a:pt x="30163" y="153988"/>
                  </a:cubicBezTo>
                  <a:cubicBezTo>
                    <a:pt x="30163" y="153988"/>
                    <a:pt x="30163" y="153988"/>
                    <a:pt x="93529" y="153988"/>
                  </a:cubicBezTo>
                  <a:cubicBezTo>
                    <a:pt x="100130" y="123625"/>
                    <a:pt x="125213" y="98542"/>
                    <a:pt x="155576" y="91942"/>
                  </a:cubicBezTo>
                  <a:cubicBezTo>
                    <a:pt x="155576" y="91942"/>
                    <a:pt x="155576" y="91942"/>
                    <a:pt x="155576" y="2857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4603BDB5-1310-4B76-A109-E0DEAEBB357D}"/>
                </a:ext>
              </a:extLst>
            </p:cNvPr>
            <p:cNvGrpSpPr/>
            <p:nvPr/>
          </p:nvGrpSpPr>
          <p:grpSpPr>
            <a:xfrm>
              <a:off x="2510516" y="5006196"/>
              <a:ext cx="2642096" cy="836112"/>
              <a:chOff x="2591258" y="4501269"/>
              <a:chExt cx="2642096" cy="836112"/>
            </a:xfrm>
          </p:grpSpPr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id="{12A1DC43-991A-4A19-BE30-E47568EA6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1258" y="4779982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请替换文字内容复制你的内容到此</a:t>
                </a:r>
                <a:br>
                  <a:rPr lang="zh-CN" altLang="en-US" sz="1000" dirty="0"/>
                </a:br>
                <a:r>
                  <a:rPr lang="zh-CN" altLang="en-US" sz="1000" dirty="0"/>
                  <a:t> </a:t>
                </a:r>
              </a:p>
            </p:txBody>
          </p:sp>
          <p:sp>
            <p:nvSpPr>
              <p:cNvPr id="13" name="文本框 40">
                <a:extLst>
                  <a:ext uri="{FF2B5EF4-FFF2-40B4-BE49-F238E27FC236}">
                    <a16:creationId xmlns:a16="http://schemas.microsoft.com/office/drawing/2014/main" xmlns="" id="{45DE9E78-8EFD-4716-998C-D86615E13D6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591258" y="4501269"/>
                <a:ext cx="2642096" cy="278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 fontScale="62500" lnSpcReduction="20000"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890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xmlns="" id="{ED7D65FF-9C71-4748-8023-DC34535E1B1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478114" y="2096852"/>
            <a:ext cx="2348636" cy="2355363"/>
            <a:chOff x="1183288" y="1844824"/>
            <a:chExt cx="2348636" cy="2355363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9F278994-4EAF-4460-A55D-D07E1261E96A}"/>
                </a:ext>
              </a:extLst>
            </p:cNvPr>
            <p:cNvGrpSpPr/>
            <p:nvPr/>
          </p:nvGrpSpPr>
          <p:grpSpPr>
            <a:xfrm>
              <a:off x="1183288" y="3412793"/>
              <a:ext cx="1715248" cy="787394"/>
              <a:chOff x="5122025" y="525814"/>
              <a:chExt cx="2020976" cy="927740"/>
            </a:xfrm>
          </p:grpSpPr>
          <p:sp>
            <p:nvSpPr>
              <p:cNvPr id="38" name="文本框 22">
                <a:extLst>
                  <a:ext uri="{FF2B5EF4-FFF2-40B4-BE49-F238E27FC236}">
                    <a16:creationId xmlns:a16="http://schemas.microsoft.com/office/drawing/2014/main" xmlns="" id="{4EE81F1A-5CA8-4E7A-9206-896364654CD1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请替换文字内容复制你的内容到此 </a:t>
                </a: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519C9A51-A02E-4D74-AD12-37B4D57179E9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87487E91-FFDA-42C0-9271-3CDAA50174D3}"/>
                </a:ext>
              </a:extLst>
            </p:cNvPr>
            <p:cNvGrpSpPr/>
            <p:nvPr/>
          </p:nvGrpSpPr>
          <p:grpSpPr>
            <a:xfrm>
              <a:off x="1199456" y="1844824"/>
              <a:ext cx="2332468" cy="1330409"/>
              <a:chOff x="2056588" y="2818963"/>
              <a:chExt cx="2332468" cy="1330409"/>
            </a:xfrm>
          </p:grpSpPr>
          <p:sp>
            <p:nvSpPr>
              <p:cNvPr id="34" name="等腰三角形 33">
                <a:extLst>
                  <a:ext uri="{FF2B5EF4-FFF2-40B4-BE49-F238E27FC236}">
                    <a16:creationId xmlns:a16="http://schemas.microsoft.com/office/drawing/2014/main" xmlns="" id="{87F49167-F31B-462A-BE0A-CB4879F7EAF7}"/>
                  </a:ext>
                </a:extLst>
              </p:cNvPr>
              <p:cNvSpPr/>
              <p:nvPr/>
            </p:nvSpPr>
            <p:spPr>
              <a:xfrm>
                <a:off x="3088656" y="2818963"/>
                <a:ext cx="1300400" cy="1330409"/>
              </a:xfrm>
              <a:prstGeom prst="triangle">
                <a:avLst/>
              </a:prstGeom>
              <a:solidFill>
                <a:schemeClr val="accent1">
                  <a:alpha val="66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等腰三角形 34">
                <a:extLst>
                  <a:ext uri="{FF2B5EF4-FFF2-40B4-BE49-F238E27FC236}">
                    <a16:creationId xmlns:a16="http://schemas.microsoft.com/office/drawing/2014/main" xmlns="" id="{21F4042B-F9DE-4812-85BB-E3B81E982CB9}"/>
                  </a:ext>
                </a:extLst>
              </p:cNvPr>
              <p:cNvSpPr/>
              <p:nvPr/>
            </p:nvSpPr>
            <p:spPr>
              <a:xfrm>
                <a:off x="2468910" y="2818963"/>
                <a:ext cx="1300401" cy="1330409"/>
              </a:xfrm>
              <a:prstGeom prst="triangle">
                <a:avLst/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等腰三角形 35">
                <a:extLst>
                  <a:ext uri="{FF2B5EF4-FFF2-40B4-BE49-F238E27FC236}">
                    <a16:creationId xmlns:a16="http://schemas.microsoft.com/office/drawing/2014/main" xmlns="" id="{AC22D335-82FF-44D8-8DD2-E165315FC833}"/>
                  </a:ext>
                </a:extLst>
              </p:cNvPr>
              <p:cNvSpPr/>
              <p:nvPr/>
            </p:nvSpPr>
            <p:spPr>
              <a:xfrm>
                <a:off x="2056588" y="3305697"/>
                <a:ext cx="824645" cy="843674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 anchorCtr="1">
                <a:normAutofit/>
              </a:bodyPr>
              <a:lstStyle/>
              <a:p>
                <a:pPr algn="ctr"/>
                <a:r>
                  <a:rPr lang="en-US" altLang="zh-CN" sz="2000" b="1">
                    <a:solidFill>
                      <a:schemeClr val="bg1">
                        <a:lumMod val="100000"/>
                      </a:schemeClr>
                    </a:solidFill>
                  </a:rPr>
                  <a:t>1</a:t>
                </a:r>
                <a:endParaRPr lang="en-US" altLang="zh-CN" sz="2000" b="1" dirty="0">
                  <a:solidFill>
                    <a:schemeClr val="bg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37" name="任意多边形 15" title="wr6E73WmjL">
                <a:extLst>
                  <a:ext uri="{FF2B5EF4-FFF2-40B4-BE49-F238E27FC236}">
                    <a16:creationId xmlns:a16="http://schemas.microsoft.com/office/drawing/2014/main" xmlns="" id="{D202B65F-F678-41E1-AC90-04FA25D04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8917" y="3443154"/>
                <a:ext cx="360388" cy="459883"/>
              </a:xfrm>
              <a:custGeom>
                <a:avLst/>
                <a:gdLst>
                  <a:gd name="connsiteX0" fmla="*/ 43815 w 258763"/>
                  <a:gd name="connsiteY0" fmla="*/ 130175 h 330201"/>
                  <a:gd name="connsiteX1" fmla="*/ 28575 w 258763"/>
                  <a:gd name="connsiteY1" fmla="*/ 147060 h 330201"/>
                  <a:gd name="connsiteX2" fmla="*/ 28575 w 258763"/>
                  <a:gd name="connsiteY2" fmla="*/ 227590 h 330201"/>
                  <a:gd name="connsiteX3" fmla="*/ 43815 w 258763"/>
                  <a:gd name="connsiteY3" fmla="*/ 244475 h 330201"/>
                  <a:gd name="connsiteX4" fmla="*/ 60325 w 258763"/>
                  <a:gd name="connsiteY4" fmla="*/ 227590 h 330201"/>
                  <a:gd name="connsiteX5" fmla="*/ 60325 w 258763"/>
                  <a:gd name="connsiteY5" fmla="*/ 147060 h 330201"/>
                  <a:gd name="connsiteX6" fmla="*/ 43815 w 258763"/>
                  <a:gd name="connsiteY6" fmla="*/ 130175 h 330201"/>
                  <a:gd name="connsiteX7" fmla="*/ 221457 w 258763"/>
                  <a:gd name="connsiteY7" fmla="*/ 98425 h 330201"/>
                  <a:gd name="connsiteX8" fmla="*/ 211138 w 258763"/>
                  <a:gd name="connsiteY8" fmla="*/ 110021 h 330201"/>
                  <a:gd name="connsiteX9" fmla="*/ 211138 w 258763"/>
                  <a:gd name="connsiteY9" fmla="*/ 265918 h 330201"/>
                  <a:gd name="connsiteX10" fmla="*/ 221457 w 258763"/>
                  <a:gd name="connsiteY10" fmla="*/ 276225 h 330201"/>
                  <a:gd name="connsiteX11" fmla="*/ 231776 w 258763"/>
                  <a:gd name="connsiteY11" fmla="*/ 265918 h 330201"/>
                  <a:gd name="connsiteX12" fmla="*/ 231776 w 258763"/>
                  <a:gd name="connsiteY12" fmla="*/ 110021 h 330201"/>
                  <a:gd name="connsiteX13" fmla="*/ 221457 w 258763"/>
                  <a:gd name="connsiteY13" fmla="*/ 98425 h 330201"/>
                  <a:gd name="connsiteX14" fmla="*/ 80216 w 258763"/>
                  <a:gd name="connsiteY14" fmla="*/ 71438 h 330201"/>
                  <a:gd name="connsiteX15" fmla="*/ 236768 w 258763"/>
                  <a:gd name="connsiteY15" fmla="*/ 71438 h 330201"/>
                  <a:gd name="connsiteX16" fmla="*/ 258763 w 258763"/>
                  <a:gd name="connsiteY16" fmla="*/ 93324 h 330201"/>
                  <a:gd name="connsiteX17" fmla="*/ 258763 w 258763"/>
                  <a:gd name="connsiteY17" fmla="*/ 274844 h 330201"/>
                  <a:gd name="connsiteX18" fmla="*/ 204423 w 258763"/>
                  <a:gd name="connsiteY18" fmla="*/ 330201 h 330201"/>
                  <a:gd name="connsiteX19" fmla="*/ 113856 w 258763"/>
                  <a:gd name="connsiteY19" fmla="*/ 330201 h 330201"/>
                  <a:gd name="connsiteX20" fmla="*/ 59515 w 258763"/>
                  <a:gd name="connsiteY20" fmla="*/ 274844 h 330201"/>
                  <a:gd name="connsiteX21" fmla="*/ 59515 w 258763"/>
                  <a:gd name="connsiteY21" fmla="*/ 267120 h 330201"/>
                  <a:gd name="connsiteX22" fmla="*/ 42696 w 258763"/>
                  <a:gd name="connsiteY22" fmla="*/ 270982 h 330201"/>
                  <a:gd name="connsiteX23" fmla="*/ 0 w 258763"/>
                  <a:gd name="connsiteY23" fmla="*/ 227211 h 330201"/>
                  <a:gd name="connsiteX24" fmla="*/ 0 w 258763"/>
                  <a:gd name="connsiteY24" fmla="*/ 147394 h 330201"/>
                  <a:gd name="connsiteX25" fmla="*/ 42696 w 258763"/>
                  <a:gd name="connsiteY25" fmla="*/ 103623 h 330201"/>
                  <a:gd name="connsiteX26" fmla="*/ 59515 w 258763"/>
                  <a:gd name="connsiteY26" fmla="*/ 107485 h 330201"/>
                  <a:gd name="connsiteX27" fmla="*/ 59515 w 258763"/>
                  <a:gd name="connsiteY27" fmla="*/ 93324 h 330201"/>
                  <a:gd name="connsiteX28" fmla="*/ 80216 w 258763"/>
                  <a:gd name="connsiteY28" fmla="*/ 71438 h 330201"/>
                  <a:gd name="connsiteX29" fmla="*/ 107950 w 258763"/>
                  <a:gd name="connsiteY29" fmla="*/ 0 h 330201"/>
                  <a:gd name="connsiteX30" fmla="*/ 109247 w 258763"/>
                  <a:gd name="connsiteY30" fmla="*/ 1290 h 330201"/>
                  <a:gd name="connsiteX31" fmla="*/ 113139 w 258763"/>
                  <a:gd name="connsiteY31" fmla="*/ 2580 h 330201"/>
                  <a:gd name="connsiteX32" fmla="*/ 119624 w 258763"/>
                  <a:gd name="connsiteY32" fmla="*/ 5160 h 330201"/>
                  <a:gd name="connsiteX33" fmla="*/ 126110 w 258763"/>
                  <a:gd name="connsiteY33" fmla="*/ 7739 h 330201"/>
                  <a:gd name="connsiteX34" fmla="*/ 144269 w 258763"/>
                  <a:gd name="connsiteY34" fmla="*/ 12899 h 330201"/>
                  <a:gd name="connsiteX35" fmla="*/ 145566 w 258763"/>
                  <a:gd name="connsiteY35" fmla="*/ 12899 h 330201"/>
                  <a:gd name="connsiteX36" fmla="*/ 146863 w 258763"/>
                  <a:gd name="connsiteY36" fmla="*/ 14189 h 330201"/>
                  <a:gd name="connsiteX37" fmla="*/ 148161 w 258763"/>
                  <a:gd name="connsiteY37" fmla="*/ 14189 h 330201"/>
                  <a:gd name="connsiteX38" fmla="*/ 149458 w 258763"/>
                  <a:gd name="connsiteY38" fmla="*/ 14189 h 330201"/>
                  <a:gd name="connsiteX39" fmla="*/ 152052 w 258763"/>
                  <a:gd name="connsiteY39" fmla="*/ 14189 h 330201"/>
                  <a:gd name="connsiteX40" fmla="*/ 154646 w 258763"/>
                  <a:gd name="connsiteY40" fmla="*/ 15478 h 330201"/>
                  <a:gd name="connsiteX41" fmla="*/ 155943 w 258763"/>
                  <a:gd name="connsiteY41" fmla="*/ 15478 h 330201"/>
                  <a:gd name="connsiteX42" fmla="*/ 157240 w 258763"/>
                  <a:gd name="connsiteY42" fmla="*/ 15478 h 330201"/>
                  <a:gd name="connsiteX43" fmla="*/ 158537 w 258763"/>
                  <a:gd name="connsiteY43" fmla="*/ 16768 h 330201"/>
                  <a:gd name="connsiteX44" fmla="*/ 159835 w 258763"/>
                  <a:gd name="connsiteY44" fmla="*/ 16768 h 330201"/>
                  <a:gd name="connsiteX45" fmla="*/ 162429 w 258763"/>
                  <a:gd name="connsiteY45" fmla="*/ 16768 h 330201"/>
                  <a:gd name="connsiteX46" fmla="*/ 165023 w 258763"/>
                  <a:gd name="connsiteY46" fmla="*/ 18058 h 330201"/>
                  <a:gd name="connsiteX47" fmla="*/ 166320 w 258763"/>
                  <a:gd name="connsiteY47" fmla="*/ 18058 h 330201"/>
                  <a:gd name="connsiteX48" fmla="*/ 167617 w 258763"/>
                  <a:gd name="connsiteY48" fmla="*/ 18058 h 330201"/>
                  <a:gd name="connsiteX49" fmla="*/ 168914 w 258763"/>
                  <a:gd name="connsiteY49" fmla="*/ 18058 h 330201"/>
                  <a:gd name="connsiteX50" fmla="*/ 170211 w 258763"/>
                  <a:gd name="connsiteY50" fmla="*/ 18058 h 330201"/>
                  <a:gd name="connsiteX51" fmla="*/ 176697 w 258763"/>
                  <a:gd name="connsiteY51" fmla="*/ 20638 h 330201"/>
                  <a:gd name="connsiteX52" fmla="*/ 188371 w 258763"/>
                  <a:gd name="connsiteY52" fmla="*/ 24507 h 330201"/>
                  <a:gd name="connsiteX53" fmla="*/ 193559 w 258763"/>
                  <a:gd name="connsiteY53" fmla="*/ 27087 h 330201"/>
                  <a:gd name="connsiteX54" fmla="*/ 194856 w 258763"/>
                  <a:gd name="connsiteY54" fmla="*/ 28377 h 330201"/>
                  <a:gd name="connsiteX55" fmla="*/ 196154 w 258763"/>
                  <a:gd name="connsiteY55" fmla="*/ 29667 h 330201"/>
                  <a:gd name="connsiteX56" fmla="*/ 197451 w 258763"/>
                  <a:gd name="connsiteY56" fmla="*/ 29667 h 330201"/>
                  <a:gd name="connsiteX57" fmla="*/ 198748 w 258763"/>
                  <a:gd name="connsiteY57" fmla="*/ 30957 h 330201"/>
                  <a:gd name="connsiteX58" fmla="*/ 207828 w 258763"/>
                  <a:gd name="connsiteY58" fmla="*/ 38696 h 330201"/>
                  <a:gd name="connsiteX59" fmla="*/ 213016 w 258763"/>
                  <a:gd name="connsiteY59" fmla="*/ 47725 h 330201"/>
                  <a:gd name="connsiteX60" fmla="*/ 214313 w 258763"/>
                  <a:gd name="connsiteY60" fmla="*/ 55464 h 330201"/>
                  <a:gd name="connsiteX61" fmla="*/ 214313 w 258763"/>
                  <a:gd name="connsiteY61" fmla="*/ 58044 h 330201"/>
                  <a:gd name="connsiteX62" fmla="*/ 213016 w 258763"/>
                  <a:gd name="connsiteY62" fmla="*/ 59334 h 330201"/>
                  <a:gd name="connsiteX63" fmla="*/ 213016 w 258763"/>
                  <a:gd name="connsiteY63" fmla="*/ 60623 h 330201"/>
                  <a:gd name="connsiteX64" fmla="*/ 213016 w 258763"/>
                  <a:gd name="connsiteY64" fmla="*/ 61913 h 330201"/>
                  <a:gd name="connsiteX65" fmla="*/ 211719 w 258763"/>
                  <a:gd name="connsiteY65" fmla="*/ 60623 h 330201"/>
                  <a:gd name="connsiteX66" fmla="*/ 210422 w 258763"/>
                  <a:gd name="connsiteY66" fmla="*/ 59334 h 330201"/>
                  <a:gd name="connsiteX67" fmla="*/ 209125 w 258763"/>
                  <a:gd name="connsiteY67" fmla="*/ 58044 h 330201"/>
                  <a:gd name="connsiteX68" fmla="*/ 203936 w 258763"/>
                  <a:gd name="connsiteY68" fmla="*/ 54174 h 330201"/>
                  <a:gd name="connsiteX69" fmla="*/ 197451 w 258763"/>
                  <a:gd name="connsiteY69" fmla="*/ 51594 h 330201"/>
                  <a:gd name="connsiteX70" fmla="*/ 189668 w 258763"/>
                  <a:gd name="connsiteY70" fmla="*/ 50305 h 330201"/>
                  <a:gd name="connsiteX71" fmla="*/ 187074 w 258763"/>
                  <a:gd name="connsiteY71" fmla="*/ 50305 h 330201"/>
                  <a:gd name="connsiteX72" fmla="*/ 184480 w 258763"/>
                  <a:gd name="connsiteY72" fmla="*/ 49015 h 330201"/>
                  <a:gd name="connsiteX73" fmla="*/ 180588 w 258763"/>
                  <a:gd name="connsiteY73" fmla="*/ 47725 h 330201"/>
                  <a:gd name="connsiteX74" fmla="*/ 170211 w 258763"/>
                  <a:gd name="connsiteY74" fmla="*/ 46435 h 330201"/>
                  <a:gd name="connsiteX75" fmla="*/ 165023 w 258763"/>
                  <a:gd name="connsiteY75" fmla="*/ 45145 h 330201"/>
                  <a:gd name="connsiteX76" fmla="*/ 163726 w 258763"/>
                  <a:gd name="connsiteY76" fmla="*/ 45145 h 330201"/>
                  <a:gd name="connsiteX77" fmla="*/ 162429 w 258763"/>
                  <a:gd name="connsiteY77" fmla="*/ 45145 h 330201"/>
                  <a:gd name="connsiteX78" fmla="*/ 159835 w 258763"/>
                  <a:gd name="connsiteY78" fmla="*/ 43855 h 330201"/>
                  <a:gd name="connsiteX79" fmla="*/ 158537 w 258763"/>
                  <a:gd name="connsiteY79" fmla="*/ 43855 h 330201"/>
                  <a:gd name="connsiteX80" fmla="*/ 155943 w 258763"/>
                  <a:gd name="connsiteY80" fmla="*/ 42565 h 330201"/>
                  <a:gd name="connsiteX81" fmla="*/ 152052 w 258763"/>
                  <a:gd name="connsiteY81" fmla="*/ 42565 h 330201"/>
                  <a:gd name="connsiteX82" fmla="*/ 149458 w 258763"/>
                  <a:gd name="connsiteY82" fmla="*/ 41276 h 330201"/>
                  <a:gd name="connsiteX83" fmla="*/ 146863 w 258763"/>
                  <a:gd name="connsiteY83" fmla="*/ 39986 h 330201"/>
                  <a:gd name="connsiteX84" fmla="*/ 135189 w 258763"/>
                  <a:gd name="connsiteY84" fmla="*/ 34826 h 330201"/>
                  <a:gd name="connsiteX85" fmla="*/ 124813 w 258763"/>
                  <a:gd name="connsiteY85" fmla="*/ 27087 h 330201"/>
                  <a:gd name="connsiteX86" fmla="*/ 117030 w 258763"/>
                  <a:gd name="connsiteY86" fmla="*/ 19348 h 330201"/>
                  <a:gd name="connsiteX87" fmla="*/ 111841 w 258763"/>
                  <a:gd name="connsiteY87" fmla="*/ 12899 h 330201"/>
                  <a:gd name="connsiteX88" fmla="*/ 109247 w 258763"/>
                  <a:gd name="connsiteY88" fmla="*/ 6450 h 330201"/>
                  <a:gd name="connsiteX89" fmla="*/ 107950 w 258763"/>
                  <a:gd name="connsiteY89" fmla="*/ 1290 h 330201"/>
                  <a:gd name="connsiteX90" fmla="*/ 107950 w 258763"/>
                  <a:gd name="connsiteY90" fmla="*/ 0 h 330201"/>
                  <a:gd name="connsiteX91" fmla="*/ 9525 w 258763"/>
                  <a:gd name="connsiteY91" fmla="*/ 0 h 330201"/>
                  <a:gd name="connsiteX92" fmla="*/ 10822 w 258763"/>
                  <a:gd name="connsiteY92" fmla="*/ 1290 h 330201"/>
                  <a:gd name="connsiteX93" fmla="*/ 14713 w 258763"/>
                  <a:gd name="connsiteY93" fmla="*/ 2580 h 330201"/>
                  <a:gd name="connsiteX94" fmla="*/ 19902 w 258763"/>
                  <a:gd name="connsiteY94" fmla="*/ 5160 h 330201"/>
                  <a:gd name="connsiteX95" fmla="*/ 27684 w 258763"/>
                  <a:gd name="connsiteY95" fmla="*/ 7739 h 330201"/>
                  <a:gd name="connsiteX96" fmla="*/ 45844 w 258763"/>
                  <a:gd name="connsiteY96" fmla="*/ 12899 h 330201"/>
                  <a:gd name="connsiteX97" fmla="*/ 47141 w 258763"/>
                  <a:gd name="connsiteY97" fmla="*/ 12899 h 330201"/>
                  <a:gd name="connsiteX98" fmla="*/ 48438 w 258763"/>
                  <a:gd name="connsiteY98" fmla="*/ 12899 h 330201"/>
                  <a:gd name="connsiteX99" fmla="*/ 48438 w 258763"/>
                  <a:gd name="connsiteY99" fmla="*/ 14189 h 330201"/>
                  <a:gd name="connsiteX100" fmla="*/ 49735 w 258763"/>
                  <a:gd name="connsiteY100" fmla="*/ 14189 h 330201"/>
                  <a:gd name="connsiteX101" fmla="*/ 52329 w 258763"/>
                  <a:gd name="connsiteY101" fmla="*/ 14189 h 330201"/>
                  <a:gd name="connsiteX102" fmla="*/ 54924 w 258763"/>
                  <a:gd name="connsiteY102" fmla="*/ 15478 h 330201"/>
                  <a:gd name="connsiteX103" fmla="*/ 56221 w 258763"/>
                  <a:gd name="connsiteY103" fmla="*/ 15478 h 330201"/>
                  <a:gd name="connsiteX104" fmla="*/ 57518 w 258763"/>
                  <a:gd name="connsiteY104" fmla="*/ 15478 h 330201"/>
                  <a:gd name="connsiteX105" fmla="*/ 58815 w 258763"/>
                  <a:gd name="connsiteY105" fmla="*/ 15478 h 330201"/>
                  <a:gd name="connsiteX106" fmla="*/ 60112 w 258763"/>
                  <a:gd name="connsiteY106" fmla="*/ 16768 h 330201"/>
                  <a:gd name="connsiteX107" fmla="*/ 62706 w 258763"/>
                  <a:gd name="connsiteY107" fmla="*/ 16768 h 330201"/>
                  <a:gd name="connsiteX108" fmla="*/ 65301 w 258763"/>
                  <a:gd name="connsiteY108" fmla="*/ 18058 h 330201"/>
                  <a:gd name="connsiteX109" fmla="*/ 66598 w 258763"/>
                  <a:gd name="connsiteY109" fmla="*/ 18058 h 330201"/>
                  <a:gd name="connsiteX110" fmla="*/ 69192 w 258763"/>
                  <a:gd name="connsiteY110" fmla="*/ 18058 h 330201"/>
                  <a:gd name="connsiteX111" fmla="*/ 70489 w 258763"/>
                  <a:gd name="connsiteY111" fmla="*/ 18058 h 330201"/>
                  <a:gd name="connsiteX112" fmla="*/ 71786 w 258763"/>
                  <a:gd name="connsiteY112" fmla="*/ 18058 h 330201"/>
                  <a:gd name="connsiteX113" fmla="*/ 76975 w 258763"/>
                  <a:gd name="connsiteY113" fmla="*/ 20638 h 330201"/>
                  <a:gd name="connsiteX114" fmla="*/ 89946 w 258763"/>
                  <a:gd name="connsiteY114" fmla="*/ 24507 h 330201"/>
                  <a:gd name="connsiteX115" fmla="*/ 95134 w 258763"/>
                  <a:gd name="connsiteY115" fmla="*/ 27087 h 330201"/>
                  <a:gd name="connsiteX116" fmla="*/ 96431 w 258763"/>
                  <a:gd name="connsiteY116" fmla="*/ 28377 h 330201"/>
                  <a:gd name="connsiteX117" fmla="*/ 97728 w 258763"/>
                  <a:gd name="connsiteY117" fmla="*/ 28377 h 330201"/>
                  <a:gd name="connsiteX118" fmla="*/ 99025 w 258763"/>
                  <a:gd name="connsiteY118" fmla="*/ 29667 h 330201"/>
                  <a:gd name="connsiteX119" fmla="*/ 100323 w 258763"/>
                  <a:gd name="connsiteY119" fmla="*/ 30957 h 330201"/>
                  <a:gd name="connsiteX120" fmla="*/ 108105 w 258763"/>
                  <a:gd name="connsiteY120" fmla="*/ 38696 h 330201"/>
                  <a:gd name="connsiteX121" fmla="*/ 113294 w 258763"/>
                  <a:gd name="connsiteY121" fmla="*/ 47725 h 330201"/>
                  <a:gd name="connsiteX122" fmla="*/ 114591 w 258763"/>
                  <a:gd name="connsiteY122" fmla="*/ 55464 h 330201"/>
                  <a:gd name="connsiteX123" fmla="*/ 114591 w 258763"/>
                  <a:gd name="connsiteY123" fmla="*/ 58044 h 330201"/>
                  <a:gd name="connsiteX124" fmla="*/ 114591 w 258763"/>
                  <a:gd name="connsiteY124" fmla="*/ 59334 h 330201"/>
                  <a:gd name="connsiteX125" fmla="*/ 114591 w 258763"/>
                  <a:gd name="connsiteY125" fmla="*/ 60623 h 330201"/>
                  <a:gd name="connsiteX126" fmla="*/ 113294 w 258763"/>
                  <a:gd name="connsiteY126" fmla="*/ 61913 h 330201"/>
                  <a:gd name="connsiteX127" fmla="*/ 111997 w 258763"/>
                  <a:gd name="connsiteY127" fmla="*/ 60623 h 330201"/>
                  <a:gd name="connsiteX128" fmla="*/ 111997 w 258763"/>
                  <a:gd name="connsiteY128" fmla="*/ 59334 h 330201"/>
                  <a:gd name="connsiteX129" fmla="*/ 110700 w 258763"/>
                  <a:gd name="connsiteY129" fmla="*/ 58044 h 330201"/>
                  <a:gd name="connsiteX130" fmla="*/ 109403 w 258763"/>
                  <a:gd name="connsiteY130" fmla="*/ 58044 h 330201"/>
                  <a:gd name="connsiteX131" fmla="*/ 104214 w 258763"/>
                  <a:gd name="connsiteY131" fmla="*/ 54174 h 330201"/>
                  <a:gd name="connsiteX132" fmla="*/ 97728 w 258763"/>
                  <a:gd name="connsiteY132" fmla="*/ 51594 h 330201"/>
                  <a:gd name="connsiteX133" fmla="*/ 89946 w 258763"/>
                  <a:gd name="connsiteY133" fmla="*/ 50305 h 330201"/>
                  <a:gd name="connsiteX134" fmla="*/ 88649 w 258763"/>
                  <a:gd name="connsiteY134" fmla="*/ 50305 h 330201"/>
                  <a:gd name="connsiteX135" fmla="*/ 86054 w 258763"/>
                  <a:gd name="connsiteY135" fmla="*/ 49015 h 330201"/>
                  <a:gd name="connsiteX136" fmla="*/ 80866 w 258763"/>
                  <a:gd name="connsiteY136" fmla="*/ 47725 h 330201"/>
                  <a:gd name="connsiteX137" fmla="*/ 71786 w 258763"/>
                  <a:gd name="connsiteY137" fmla="*/ 46435 h 330201"/>
                  <a:gd name="connsiteX138" fmla="*/ 66598 w 258763"/>
                  <a:gd name="connsiteY138" fmla="*/ 45145 h 330201"/>
                  <a:gd name="connsiteX139" fmla="*/ 65301 w 258763"/>
                  <a:gd name="connsiteY139" fmla="*/ 45145 h 330201"/>
                  <a:gd name="connsiteX140" fmla="*/ 64003 w 258763"/>
                  <a:gd name="connsiteY140" fmla="*/ 45145 h 330201"/>
                  <a:gd name="connsiteX141" fmla="*/ 62706 w 258763"/>
                  <a:gd name="connsiteY141" fmla="*/ 45145 h 330201"/>
                  <a:gd name="connsiteX142" fmla="*/ 61409 w 258763"/>
                  <a:gd name="connsiteY142" fmla="*/ 43855 h 330201"/>
                  <a:gd name="connsiteX143" fmla="*/ 60112 w 258763"/>
                  <a:gd name="connsiteY143" fmla="*/ 43855 h 330201"/>
                  <a:gd name="connsiteX144" fmla="*/ 56221 w 258763"/>
                  <a:gd name="connsiteY144" fmla="*/ 42565 h 330201"/>
                  <a:gd name="connsiteX145" fmla="*/ 53627 w 258763"/>
                  <a:gd name="connsiteY145" fmla="*/ 42565 h 330201"/>
                  <a:gd name="connsiteX146" fmla="*/ 51032 w 258763"/>
                  <a:gd name="connsiteY146" fmla="*/ 41276 h 330201"/>
                  <a:gd name="connsiteX147" fmla="*/ 47141 w 258763"/>
                  <a:gd name="connsiteY147" fmla="*/ 39986 h 330201"/>
                  <a:gd name="connsiteX148" fmla="*/ 36764 w 258763"/>
                  <a:gd name="connsiteY148" fmla="*/ 34826 h 330201"/>
                  <a:gd name="connsiteX149" fmla="*/ 26387 w 258763"/>
                  <a:gd name="connsiteY149" fmla="*/ 27087 h 330201"/>
                  <a:gd name="connsiteX150" fmla="*/ 18605 w 258763"/>
                  <a:gd name="connsiteY150" fmla="*/ 19348 h 330201"/>
                  <a:gd name="connsiteX151" fmla="*/ 13416 w 258763"/>
                  <a:gd name="connsiteY151" fmla="*/ 12899 h 330201"/>
                  <a:gd name="connsiteX152" fmla="*/ 10822 w 258763"/>
                  <a:gd name="connsiteY152" fmla="*/ 6450 h 330201"/>
                  <a:gd name="connsiteX153" fmla="*/ 9525 w 258763"/>
                  <a:gd name="connsiteY153" fmla="*/ 1290 h 330201"/>
                  <a:gd name="connsiteX154" fmla="*/ 9525 w 258763"/>
                  <a:gd name="connsiteY154" fmla="*/ 0 h 330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258763" h="330201">
                    <a:moveTo>
                      <a:pt x="43815" y="130175"/>
                    </a:moveTo>
                    <a:cubicBezTo>
                      <a:pt x="34925" y="130175"/>
                      <a:pt x="28575" y="137968"/>
                      <a:pt x="28575" y="147060"/>
                    </a:cubicBezTo>
                    <a:cubicBezTo>
                      <a:pt x="28575" y="147060"/>
                      <a:pt x="28575" y="147060"/>
                      <a:pt x="28575" y="227590"/>
                    </a:cubicBezTo>
                    <a:cubicBezTo>
                      <a:pt x="28575" y="236682"/>
                      <a:pt x="34925" y="244475"/>
                      <a:pt x="43815" y="244475"/>
                    </a:cubicBezTo>
                    <a:cubicBezTo>
                      <a:pt x="52705" y="244475"/>
                      <a:pt x="60325" y="236682"/>
                      <a:pt x="60325" y="227590"/>
                    </a:cubicBezTo>
                    <a:cubicBezTo>
                      <a:pt x="60325" y="227590"/>
                      <a:pt x="60325" y="227590"/>
                      <a:pt x="60325" y="147060"/>
                    </a:cubicBezTo>
                    <a:cubicBezTo>
                      <a:pt x="60325" y="137968"/>
                      <a:pt x="52705" y="130175"/>
                      <a:pt x="43815" y="130175"/>
                    </a:cubicBezTo>
                    <a:close/>
                    <a:moveTo>
                      <a:pt x="221457" y="98425"/>
                    </a:moveTo>
                    <a:cubicBezTo>
                      <a:pt x="215008" y="98425"/>
                      <a:pt x="211138" y="103579"/>
                      <a:pt x="211138" y="110021"/>
                    </a:cubicBezTo>
                    <a:lnTo>
                      <a:pt x="211138" y="265918"/>
                    </a:lnTo>
                    <a:cubicBezTo>
                      <a:pt x="211138" y="271072"/>
                      <a:pt x="215008" y="276225"/>
                      <a:pt x="221457" y="276225"/>
                    </a:cubicBezTo>
                    <a:cubicBezTo>
                      <a:pt x="227907" y="276225"/>
                      <a:pt x="231776" y="271072"/>
                      <a:pt x="231776" y="265918"/>
                    </a:cubicBezTo>
                    <a:cubicBezTo>
                      <a:pt x="231776" y="265918"/>
                      <a:pt x="231776" y="265918"/>
                      <a:pt x="231776" y="110021"/>
                    </a:cubicBezTo>
                    <a:cubicBezTo>
                      <a:pt x="231776" y="103579"/>
                      <a:pt x="227907" y="98425"/>
                      <a:pt x="221457" y="98425"/>
                    </a:cubicBezTo>
                    <a:close/>
                    <a:moveTo>
                      <a:pt x="80216" y="71438"/>
                    </a:moveTo>
                    <a:cubicBezTo>
                      <a:pt x="80216" y="71438"/>
                      <a:pt x="80216" y="71438"/>
                      <a:pt x="236768" y="71438"/>
                    </a:cubicBezTo>
                    <a:cubicBezTo>
                      <a:pt x="258763" y="71438"/>
                      <a:pt x="258763" y="71438"/>
                      <a:pt x="258763" y="93324"/>
                    </a:cubicBezTo>
                    <a:cubicBezTo>
                      <a:pt x="258763" y="93324"/>
                      <a:pt x="258763" y="93324"/>
                      <a:pt x="258763" y="274844"/>
                    </a:cubicBezTo>
                    <a:cubicBezTo>
                      <a:pt x="258763" y="330201"/>
                      <a:pt x="258763" y="330201"/>
                      <a:pt x="204423" y="330201"/>
                    </a:cubicBezTo>
                    <a:cubicBezTo>
                      <a:pt x="204423" y="330201"/>
                      <a:pt x="204423" y="330201"/>
                      <a:pt x="113856" y="330201"/>
                    </a:cubicBezTo>
                    <a:cubicBezTo>
                      <a:pt x="59515" y="330201"/>
                      <a:pt x="59515" y="330201"/>
                      <a:pt x="59515" y="274844"/>
                    </a:cubicBezTo>
                    <a:cubicBezTo>
                      <a:pt x="59515" y="274844"/>
                      <a:pt x="59515" y="274844"/>
                      <a:pt x="59515" y="267120"/>
                    </a:cubicBezTo>
                    <a:cubicBezTo>
                      <a:pt x="54340" y="269694"/>
                      <a:pt x="49165" y="270982"/>
                      <a:pt x="42696" y="270982"/>
                    </a:cubicBezTo>
                    <a:cubicBezTo>
                      <a:pt x="19407" y="270982"/>
                      <a:pt x="0" y="251671"/>
                      <a:pt x="0" y="227211"/>
                    </a:cubicBezTo>
                    <a:cubicBezTo>
                      <a:pt x="0" y="227211"/>
                      <a:pt x="0" y="227211"/>
                      <a:pt x="0" y="147394"/>
                    </a:cubicBezTo>
                    <a:cubicBezTo>
                      <a:pt x="0" y="122933"/>
                      <a:pt x="19407" y="103623"/>
                      <a:pt x="42696" y="103623"/>
                    </a:cubicBezTo>
                    <a:cubicBezTo>
                      <a:pt x="49165" y="103623"/>
                      <a:pt x="54340" y="104910"/>
                      <a:pt x="59515" y="107485"/>
                    </a:cubicBezTo>
                    <a:cubicBezTo>
                      <a:pt x="59515" y="107485"/>
                      <a:pt x="59515" y="107485"/>
                      <a:pt x="59515" y="93324"/>
                    </a:cubicBezTo>
                    <a:cubicBezTo>
                      <a:pt x="59515" y="71438"/>
                      <a:pt x="59515" y="71438"/>
                      <a:pt x="80216" y="71438"/>
                    </a:cubicBezTo>
                    <a:close/>
                    <a:moveTo>
                      <a:pt x="107950" y="0"/>
                    </a:moveTo>
                    <a:cubicBezTo>
                      <a:pt x="107950" y="0"/>
                      <a:pt x="107950" y="0"/>
                      <a:pt x="109247" y="1290"/>
                    </a:cubicBezTo>
                    <a:cubicBezTo>
                      <a:pt x="110544" y="1290"/>
                      <a:pt x="111841" y="2580"/>
                      <a:pt x="113139" y="2580"/>
                    </a:cubicBezTo>
                    <a:cubicBezTo>
                      <a:pt x="114436" y="3870"/>
                      <a:pt x="117030" y="3870"/>
                      <a:pt x="119624" y="5160"/>
                    </a:cubicBezTo>
                    <a:cubicBezTo>
                      <a:pt x="120921" y="6450"/>
                      <a:pt x="123515" y="6450"/>
                      <a:pt x="126110" y="7739"/>
                    </a:cubicBezTo>
                    <a:cubicBezTo>
                      <a:pt x="131298" y="10319"/>
                      <a:pt x="137784" y="11609"/>
                      <a:pt x="144269" y="12899"/>
                    </a:cubicBezTo>
                    <a:cubicBezTo>
                      <a:pt x="144269" y="12899"/>
                      <a:pt x="144269" y="12899"/>
                      <a:pt x="145566" y="12899"/>
                    </a:cubicBezTo>
                    <a:cubicBezTo>
                      <a:pt x="145566" y="12899"/>
                      <a:pt x="146863" y="12899"/>
                      <a:pt x="146863" y="14189"/>
                    </a:cubicBezTo>
                    <a:cubicBezTo>
                      <a:pt x="146863" y="14189"/>
                      <a:pt x="146863" y="14189"/>
                      <a:pt x="148161" y="14189"/>
                    </a:cubicBezTo>
                    <a:cubicBezTo>
                      <a:pt x="148161" y="14189"/>
                      <a:pt x="149458" y="14189"/>
                      <a:pt x="149458" y="14189"/>
                    </a:cubicBezTo>
                    <a:cubicBezTo>
                      <a:pt x="149458" y="14189"/>
                      <a:pt x="150755" y="14189"/>
                      <a:pt x="152052" y="14189"/>
                    </a:cubicBezTo>
                    <a:cubicBezTo>
                      <a:pt x="152052" y="15478"/>
                      <a:pt x="153349" y="15478"/>
                      <a:pt x="154646" y="15478"/>
                    </a:cubicBezTo>
                    <a:cubicBezTo>
                      <a:pt x="154646" y="15478"/>
                      <a:pt x="154646" y="15478"/>
                      <a:pt x="155943" y="15478"/>
                    </a:cubicBezTo>
                    <a:cubicBezTo>
                      <a:pt x="155943" y="15478"/>
                      <a:pt x="155943" y="15478"/>
                      <a:pt x="157240" y="15478"/>
                    </a:cubicBezTo>
                    <a:cubicBezTo>
                      <a:pt x="157240" y="15478"/>
                      <a:pt x="157240" y="15478"/>
                      <a:pt x="158537" y="16768"/>
                    </a:cubicBezTo>
                    <a:cubicBezTo>
                      <a:pt x="158537" y="16768"/>
                      <a:pt x="158537" y="16768"/>
                      <a:pt x="159835" y="16768"/>
                    </a:cubicBezTo>
                    <a:cubicBezTo>
                      <a:pt x="161132" y="16768"/>
                      <a:pt x="161132" y="16768"/>
                      <a:pt x="162429" y="16768"/>
                    </a:cubicBezTo>
                    <a:cubicBezTo>
                      <a:pt x="163726" y="16768"/>
                      <a:pt x="163726" y="16768"/>
                      <a:pt x="165023" y="18058"/>
                    </a:cubicBezTo>
                    <a:cubicBezTo>
                      <a:pt x="165023" y="18058"/>
                      <a:pt x="165023" y="18058"/>
                      <a:pt x="166320" y="18058"/>
                    </a:cubicBezTo>
                    <a:cubicBezTo>
                      <a:pt x="166320" y="18058"/>
                      <a:pt x="166320" y="18058"/>
                      <a:pt x="167617" y="18058"/>
                    </a:cubicBezTo>
                    <a:cubicBezTo>
                      <a:pt x="167617" y="18058"/>
                      <a:pt x="167617" y="18058"/>
                      <a:pt x="168914" y="18058"/>
                    </a:cubicBezTo>
                    <a:cubicBezTo>
                      <a:pt x="168914" y="18058"/>
                      <a:pt x="168914" y="18058"/>
                      <a:pt x="170211" y="18058"/>
                    </a:cubicBezTo>
                    <a:cubicBezTo>
                      <a:pt x="172806" y="19348"/>
                      <a:pt x="174103" y="19348"/>
                      <a:pt x="176697" y="20638"/>
                    </a:cubicBezTo>
                    <a:cubicBezTo>
                      <a:pt x="180588" y="21928"/>
                      <a:pt x="184480" y="23218"/>
                      <a:pt x="188371" y="24507"/>
                    </a:cubicBezTo>
                    <a:cubicBezTo>
                      <a:pt x="190965" y="25797"/>
                      <a:pt x="192262" y="25797"/>
                      <a:pt x="193559" y="27087"/>
                    </a:cubicBezTo>
                    <a:cubicBezTo>
                      <a:pt x="194856" y="28377"/>
                      <a:pt x="194856" y="28377"/>
                      <a:pt x="194856" y="28377"/>
                    </a:cubicBezTo>
                    <a:cubicBezTo>
                      <a:pt x="196154" y="28377"/>
                      <a:pt x="196154" y="28377"/>
                      <a:pt x="196154" y="29667"/>
                    </a:cubicBezTo>
                    <a:cubicBezTo>
                      <a:pt x="197451" y="29667"/>
                      <a:pt x="197451" y="29667"/>
                      <a:pt x="197451" y="29667"/>
                    </a:cubicBezTo>
                    <a:cubicBezTo>
                      <a:pt x="198748" y="29667"/>
                      <a:pt x="198748" y="30957"/>
                      <a:pt x="198748" y="30957"/>
                    </a:cubicBezTo>
                    <a:cubicBezTo>
                      <a:pt x="202639" y="33536"/>
                      <a:pt x="205233" y="36116"/>
                      <a:pt x="207828" y="38696"/>
                    </a:cubicBezTo>
                    <a:cubicBezTo>
                      <a:pt x="210422" y="41276"/>
                      <a:pt x="211719" y="45145"/>
                      <a:pt x="213016" y="47725"/>
                    </a:cubicBezTo>
                    <a:cubicBezTo>
                      <a:pt x="214313" y="50305"/>
                      <a:pt x="214313" y="52884"/>
                      <a:pt x="214313" y="55464"/>
                    </a:cubicBezTo>
                    <a:cubicBezTo>
                      <a:pt x="214313" y="56754"/>
                      <a:pt x="214313" y="56754"/>
                      <a:pt x="214313" y="58044"/>
                    </a:cubicBezTo>
                    <a:cubicBezTo>
                      <a:pt x="214313" y="58044"/>
                      <a:pt x="214313" y="59334"/>
                      <a:pt x="213016" y="59334"/>
                    </a:cubicBezTo>
                    <a:cubicBezTo>
                      <a:pt x="213016" y="59334"/>
                      <a:pt x="213016" y="59334"/>
                      <a:pt x="213016" y="60623"/>
                    </a:cubicBezTo>
                    <a:cubicBezTo>
                      <a:pt x="213016" y="61913"/>
                      <a:pt x="213016" y="61913"/>
                      <a:pt x="213016" y="61913"/>
                    </a:cubicBezTo>
                    <a:cubicBezTo>
                      <a:pt x="213016" y="61913"/>
                      <a:pt x="213016" y="61913"/>
                      <a:pt x="211719" y="60623"/>
                    </a:cubicBezTo>
                    <a:cubicBezTo>
                      <a:pt x="211719" y="60623"/>
                      <a:pt x="211719" y="59334"/>
                      <a:pt x="210422" y="59334"/>
                    </a:cubicBezTo>
                    <a:cubicBezTo>
                      <a:pt x="210422" y="59334"/>
                      <a:pt x="210422" y="58044"/>
                      <a:pt x="209125" y="58044"/>
                    </a:cubicBezTo>
                    <a:cubicBezTo>
                      <a:pt x="207828" y="56754"/>
                      <a:pt x="205233" y="55464"/>
                      <a:pt x="203936" y="54174"/>
                    </a:cubicBezTo>
                    <a:cubicBezTo>
                      <a:pt x="201342" y="54174"/>
                      <a:pt x="200045" y="52884"/>
                      <a:pt x="197451" y="51594"/>
                    </a:cubicBezTo>
                    <a:cubicBezTo>
                      <a:pt x="194856" y="51594"/>
                      <a:pt x="192262" y="50305"/>
                      <a:pt x="189668" y="50305"/>
                    </a:cubicBezTo>
                    <a:cubicBezTo>
                      <a:pt x="188371" y="50305"/>
                      <a:pt x="188371" y="50305"/>
                      <a:pt x="187074" y="50305"/>
                    </a:cubicBezTo>
                    <a:cubicBezTo>
                      <a:pt x="187074" y="49015"/>
                      <a:pt x="185777" y="49015"/>
                      <a:pt x="184480" y="49015"/>
                    </a:cubicBezTo>
                    <a:cubicBezTo>
                      <a:pt x="183182" y="49015"/>
                      <a:pt x="181885" y="49015"/>
                      <a:pt x="180588" y="47725"/>
                    </a:cubicBezTo>
                    <a:cubicBezTo>
                      <a:pt x="176697" y="47725"/>
                      <a:pt x="174103" y="47725"/>
                      <a:pt x="170211" y="46435"/>
                    </a:cubicBezTo>
                    <a:cubicBezTo>
                      <a:pt x="168914" y="46435"/>
                      <a:pt x="166320" y="45145"/>
                      <a:pt x="165023" y="45145"/>
                    </a:cubicBezTo>
                    <a:cubicBezTo>
                      <a:pt x="165023" y="45145"/>
                      <a:pt x="165023" y="45145"/>
                      <a:pt x="163726" y="45145"/>
                    </a:cubicBezTo>
                    <a:cubicBezTo>
                      <a:pt x="163726" y="45145"/>
                      <a:pt x="163726" y="45145"/>
                      <a:pt x="162429" y="45145"/>
                    </a:cubicBezTo>
                    <a:cubicBezTo>
                      <a:pt x="162429" y="45145"/>
                      <a:pt x="162429" y="45145"/>
                      <a:pt x="159835" y="43855"/>
                    </a:cubicBezTo>
                    <a:cubicBezTo>
                      <a:pt x="159835" y="43855"/>
                      <a:pt x="159835" y="43855"/>
                      <a:pt x="158537" y="43855"/>
                    </a:cubicBezTo>
                    <a:cubicBezTo>
                      <a:pt x="157240" y="43855"/>
                      <a:pt x="157240" y="43855"/>
                      <a:pt x="155943" y="42565"/>
                    </a:cubicBezTo>
                    <a:cubicBezTo>
                      <a:pt x="154646" y="42565"/>
                      <a:pt x="153349" y="42565"/>
                      <a:pt x="152052" y="42565"/>
                    </a:cubicBezTo>
                    <a:cubicBezTo>
                      <a:pt x="152052" y="41276"/>
                      <a:pt x="150755" y="41276"/>
                      <a:pt x="149458" y="41276"/>
                    </a:cubicBezTo>
                    <a:cubicBezTo>
                      <a:pt x="148161" y="41276"/>
                      <a:pt x="146863" y="39986"/>
                      <a:pt x="146863" y="39986"/>
                    </a:cubicBezTo>
                    <a:cubicBezTo>
                      <a:pt x="142972" y="38696"/>
                      <a:pt x="139081" y="36116"/>
                      <a:pt x="135189" y="34826"/>
                    </a:cubicBezTo>
                    <a:cubicBezTo>
                      <a:pt x="131298" y="32247"/>
                      <a:pt x="128704" y="29667"/>
                      <a:pt x="124813" y="27087"/>
                    </a:cubicBezTo>
                    <a:cubicBezTo>
                      <a:pt x="122218" y="24507"/>
                      <a:pt x="119624" y="21928"/>
                      <a:pt x="117030" y="19348"/>
                    </a:cubicBezTo>
                    <a:cubicBezTo>
                      <a:pt x="115733" y="16768"/>
                      <a:pt x="113139" y="15478"/>
                      <a:pt x="111841" y="12899"/>
                    </a:cubicBezTo>
                    <a:cubicBezTo>
                      <a:pt x="110544" y="10319"/>
                      <a:pt x="110544" y="7739"/>
                      <a:pt x="109247" y="6450"/>
                    </a:cubicBezTo>
                    <a:cubicBezTo>
                      <a:pt x="109247" y="3870"/>
                      <a:pt x="107950" y="2580"/>
                      <a:pt x="107950" y="1290"/>
                    </a:cubicBezTo>
                    <a:cubicBezTo>
                      <a:pt x="107950" y="1290"/>
                      <a:pt x="107950" y="0"/>
                      <a:pt x="107950" y="0"/>
                    </a:cubicBezTo>
                    <a:close/>
                    <a:moveTo>
                      <a:pt x="9525" y="0"/>
                    </a:moveTo>
                    <a:cubicBezTo>
                      <a:pt x="9525" y="0"/>
                      <a:pt x="9525" y="0"/>
                      <a:pt x="10822" y="1290"/>
                    </a:cubicBezTo>
                    <a:cubicBezTo>
                      <a:pt x="12119" y="1290"/>
                      <a:pt x="12119" y="2580"/>
                      <a:pt x="14713" y="2580"/>
                    </a:cubicBezTo>
                    <a:cubicBezTo>
                      <a:pt x="16010" y="3870"/>
                      <a:pt x="17308" y="3870"/>
                      <a:pt x="19902" y="5160"/>
                    </a:cubicBezTo>
                    <a:cubicBezTo>
                      <a:pt x="22496" y="6450"/>
                      <a:pt x="25090" y="6450"/>
                      <a:pt x="27684" y="7739"/>
                    </a:cubicBezTo>
                    <a:cubicBezTo>
                      <a:pt x="32873" y="9029"/>
                      <a:pt x="39358" y="11609"/>
                      <a:pt x="45844" y="12899"/>
                    </a:cubicBezTo>
                    <a:cubicBezTo>
                      <a:pt x="45844" y="12899"/>
                      <a:pt x="45844" y="12899"/>
                      <a:pt x="47141" y="12899"/>
                    </a:cubicBezTo>
                    <a:cubicBezTo>
                      <a:pt x="47141" y="12899"/>
                      <a:pt x="47141" y="12899"/>
                      <a:pt x="48438" y="12899"/>
                    </a:cubicBezTo>
                    <a:cubicBezTo>
                      <a:pt x="48438" y="12899"/>
                      <a:pt x="48438" y="12899"/>
                      <a:pt x="48438" y="14189"/>
                    </a:cubicBezTo>
                    <a:cubicBezTo>
                      <a:pt x="49735" y="14189"/>
                      <a:pt x="49735" y="14189"/>
                      <a:pt x="49735" y="14189"/>
                    </a:cubicBezTo>
                    <a:cubicBezTo>
                      <a:pt x="51032" y="14189"/>
                      <a:pt x="52329" y="14189"/>
                      <a:pt x="52329" y="14189"/>
                    </a:cubicBezTo>
                    <a:cubicBezTo>
                      <a:pt x="53627" y="15478"/>
                      <a:pt x="54924" y="15478"/>
                      <a:pt x="54924" y="15478"/>
                    </a:cubicBezTo>
                    <a:cubicBezTo>
                      <a:pt x="56221" y="15478"/>
                      <a:pt x="56221" y="15478"/>
                      <a:pt x="56221" y="15478"/>
                    </a:cubicBezTo>
                    <a:cubicBezTo>
                      <a:pt x="57518" y="15478"/>
                      <a:pt x="57518" y="15478"/>
                      <a:pt x="57518" y="15478"/>
                    </a:cubicBezTo>
                    <a:cubicBezTo>
                      <a:pt x="58815" y="15478"/>
                      <a:pt x="58815" y="15478"/>
                      <a:pt x="58815" y="15478"/>
                    </a:cubicBezTo>
                    <a:cubicBezTo>
                      <a:pt x="60112" y="16768"/>
                      <a:pt x="60112" y="16768"/>
                      <a:pt x="60112" y="16768"/>
                    </a:cubicBezTo>
                    <a:cubicBezTo>
                      <a:pt x="61409" y="16768"/>
                      <a:pt x="62706" y="16768"/>
                      <a:pt x="62706" y="16768"/>
                    </a:cubicBezTo>
                    <a:cubicBezTo>
                      <a:pt x="64003" y="16768"/>
                      <a:pt x="65301" y="16768"/>
                      <a:pt x="65301" y="18058"/>
                    </a:cubicBezTo>
                    <a:cubicBezTo>
                      <a:pt x="65301" y="18058"/>
                      <a:pt x="65301" y="18058"/>
                      <a:pt x="66598" y="18058"/>
                    </a:cubicBezTo>
                    <a:cubicBezTo>
                      <a:pt x="66598" y="18058"/>
                      <a:pt x="66598" y="18058"/>
                      <a:pt x="69192" y="18058"/>
                    </a:cubicBezTo>
                    <a:cubicBezTo>
                      <a:pt x="69192" y="18058"/>
                      <a:pt x="69192" y="18058"/>
                      <a:pt x="70489" y="18058"/>
                    </a:cubicBezTo>
                    <a:cubicBezTo>
                      <a:pt x="70489" y="18058"/>
                      <a:pt x="70489" y="18058"/>
                      <a:pt x="71786" y="18058"/>
                    </a:cubicBezTo>
                    <a:cubicBezTo>
                      <a:pt x="73083" y="19348"/>
                      <a:pt x="75677" y="19348"/>
                      <a:pt x="76975" y="20638"/>
                    </a:cubicBezTo>
                    <a:cubicBezTo>
                      <a:pt x="82163" y="20638"/>
                      <a:pt x="86054" y="23218"/>
                      <a:pt x="89946" y="24507"/>
                    </a:cubicBezTo>
                    <a:cubicBezTo>
                      <a:pt x="91243" y="25797"/>
                      <a:pt x="93837" y="25797"/>
                      <a:pt x="95134" y="27087"/>
                    </a:cubicBezTo>
                    <a:cubicBezTo>
                      <a:pt x="95134" y="27087"/>
                      <a:pt x="96431" y="28377"/>
                      <a:pt x="96431" y="28377"/>
                    </a:cubicBezTo>
                    <a:cubicBezTo>
                      <a:pt x="96431" y="28377"/>
                      <a:pt x="97728" y="28377"/>
                      <a:pt x="97728" y="28377"/>
                    </a:cubicBezTo>
                    <a:cubicBezTo>
                      <a:pt x="97728" y="29667"/>
                      <a:pt x="99025" y="29667"/>
                      <a:pt x="99025" y="29667"/>
                    </a:cubicBezTo>
                    <a:cubicBezTo>
                      <a:pt x="99025" y="29667"/>
                      <a:pt x="100323" y="30957"/>
                      <a:pt x="100323" y="30957"/>
                    </a:cubicBezTo>
                    <a:cubicBezTo>
                      <a:pt x="102917" y="33536"/>
                      <a:pt x="106808" y="36116"/>
                      <a:pt x="108105" y="38696"/>
                    </a:cubicBezTo>
                    <a:cubicBezTo>
                      <a:pt x="110700" y="41276"/>
                      <a:pt x="111997" y="45145"/>
                      <a:pt x="113294" y="47725"/>
                    </a:cubicBezTo>
                    <a:cubicBezTo>
                      <a:pt x="114591" y="50305"/>
                      <a:pt x="115888" y="52884"/>
                      <a:pt x="114591" y="55464"/>
                    </a:cubicBezTo>
                    <a:cubicBezTo>
                      <a:pt x="114591" y="56754"/>
                      <a:pt x="114591" y="56754"/>
                      <a:pt x="114591" y="58044"/>
                    </a:cubicBezTo>
                    <a:cubicBezTo>
                      <a:pt x="114591" y="58044"/>
                      <a:pt x="114591" y="59334"/>
                      <a:pt x="114591" y="59334"/>
                    </a:cubicBezTo>
                    <a:cubicBezTo>
                      <a:pt x="114591" y="59334"/>
                      <a:pt x="114591" y="59334"/>
                      <a:pt x="114591" y="60623"/>
                    </a:cubicBezTo>
                    <a:cubicBezTo>
                      <a:pt x="114591" y="60623"/>
                      <a:pt x="113294" y="60623"/>
                      <a:pt x="113294" y="61913"/>
                    </a:cubicBezTo>
                    <a:cubicBezTo>
                      <a:pt x="113294" y="60623"/>
                      <a:pt x="113294" y="60623"/>
                      <a:pt x="111997" y="60623"/>
                    </a:cubicBezTo>
                    <a:cubicBezTo>
                      <a:pt x="111997" y="60623"/>
                      <a:pt x="111997" y="59334"/>
                      <a:pt x="111997" y="59334"/>
                    </a:cubicBezTo>
                    <a:cubicBezTo>
                      <a:pt x="110700" y="59334"/>
                      <a:pt x="110700" y="58044"/>
                      <a:pt x="110700" y="58044"/>
                    </a:cubicBezTo>
                    <a:cubicBezTo>
                      <a:pt x="110700" y="58044"/>
                      <a:pt x="110700" y="58044"/>
                      <a:pt x="109403" y="58044"/>
                    </a:cubicBezTo>
                    <a:cubicBezTo>
                      <a:pt x="108105" y="56754"/>
                      <a:pt x="106808" y="55464"/>
                      <a:pt x="104214" y="54174"/>
                    </a:cubicBezTo>
                    <a:cubicBezTo>
                      <a:pt x="102917" y="54174"/>
                      <a:pt x="100323" y="52884"/>
                      <a:pt x="97728" y="51594"/>
                    </a:cubicBezTo>
                    <a:cubicBezTo>
                      <a:pt x="96431" y="51594"/>
                      <a:pt x="93837" y="50305"/>
                      <a:pt x="89946" y="50305"/>
                    </a:cubicBezTo>
                    <a:cubicBezTo>
                      <a:pt x="89946" y="50305"/>
                      <a:pt x="88649" y="50305"/>
                      <a:pt x="88649" y="50305"/>
                    </a:cubicBezTo>
                    <a:cubicBezTo>
                      <a:pt x="87351" y="49015"/>
                      <a:pt x="87351" y="49015"/>
                      <a:pt x="86054" y="49015"/>
                    </a:cubicBezTo>
                    <a:cubicBezTo>
                      <a:pt x="84757" y="49015"/>
                      <a:pt x="83460" y="49015"/>
                      <a:pt x="80866" y="47725"/>
                    </a:cubicBezTo>
                    <a:cubicBezTo>
                      <a:pt x="78272" y="47725"/>
                      <a:pt x="74380" y="47725"/>
                      <a:pt x="71786" y="46435"/>
                    </a:cubicBezTo>
                    <a:cubicBezTo>
                      <a:pt x="69192" y="46435"/>
                      <a:pt x="67895" y="45145"/>
                      <a:pt x="66598" y="45145"/>
                    </a:cubicBezTo>
                    <a:cubicBezTo>
                      <a:pt x="66598" y="45145"/>
                      <a:pt x="66598" y="45145"/>
                      <a:pt x="65301" y="45145"/>
                    </a:cubicBezTo>
                    <a:cubicBezTo>
                      <a:pt x="65301" y="45145"/>
                      <a:pt x="65301" y="45145"/>
                      <a:pt x="64003" y="45145"/>
                    </a:cubicBezTo>
                    <a:cubicBezTo>
                      <a:pt x="64003" y="45145"/>
                      <a:pt x="64003" y="45145"/>
                      <a:pt x="62706" y="45145"/>
                    </a:cubicBezTo>
                    <a:cubicBezTo>
                      <a:pt x="62706" y="45145"/>
                      <a:pt x="62706" y="45145"/>
                      <a:pt x="61409" y="43855"/>
                    </a:cubicBezTo>
                    <a:cubicBezTo>
                      <a:pt x="61409" y="43855"/>
                      <a:pt x="61409" y="43855"/>
                      <a:pt x="60112" y="43855"/>
                    </a:cubicBezTo>
                    <a:cubicBezTo>
                      <a:pt x="58815" y="43855"/>
                      <a:pt x="57518" y="43855"/>
                      <a:pt x="56221" y="42565"/>
                    </a:cubicBezTo>
                    <a:cubicBezTo>
                      <a:pt x="56221" y="42565"/>
                      <a:pt x="54924" y="42565"/>
                      <a:pt x="53627" y="42565"/>
                    </a:cubicBezTo>
                    <a:cubicBezTo>
                      <a:pt x="52329" y="41276"/>
                      <a:pt x="51032" y="41276"/>
                      <a:pt x="51032" y="41276"/>
                    </a:cubicBezTo>
                    <a:cubicBezTo>
                      <a:pt x="49735" y="41276"/>
                      <a:pt x="48438" y="39986"/>
                      <a:pt x="47141" y="39986"/>
                    </a:cubicBezTo>
                    <a:cubicBezTo>
                      <a:pt x="43250" y="38696"/>
                      <a:pt x="39358" y="36116"/>
                      <a:pt x="36764" y="34826"/>
                    </a:cubicBezTo>
                    <a:cubicBezTo>
                      <a:pt x="32873" y="32247"/>
                      <a:pt x="28982" y="29667"/>
                      <a:pt x="26387" y="27087"/>
                    </a:cubicBezTo>
                    <a:cubicBezTo>
                      <a:pt x="23793" y="24507"/>
                      <a:pt x="21199" y="21928"/>
                      <a:pt x="18605" y="19348"/>
                    </a:cubicBezTo>
                    <a:cubicBezTo>
                      <a:pt x="16010" y="18058"/>
                      <a:pt x="14713" y="15478"/>
                      <a:pt x="13416" y="12899"/>
                    </a:cubicBezTo>
                    <a:cubicBezTo>
                      <a:pt x="12119" y="10319"/>
                      <a:pt x="10822" y="7739"/>
                      <a:pt x="10822" y="6450"/>
                    </a:cubicBezTo>
                    <a:cubicBezTo>
                      <a:pt x="9525" y="3870"/>
                      <a:pt x="9525" y="2580"/>
                      <a:pt x="9525" y="1290"/>
                    </a:cubicBezTo>
                    <a:cubicBezTo>
                      <a:pt x="9525" y="0"/>
                      <a:pt x="9525" y="0"/>
                      <a:pt x="95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xmlns="" id="{92C7BB18-77FF-438C-827A-D3E90C9225B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779000" y="2228282"/>
            <a:ext cx="2332469" cy="2933458"/>
            <a:chOff x="5208390" y="2240868"/>
            <a:chExt cx="2332469" cy="2933458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B0940A91-3F48-454C-9621-809E83C79062}"/>
                </a:ext>
              </a:extLst>
            </p:cNvPr>
            <p:cNvGrpSpPr/>
            <p:nvPr/>
          </p:nvGrpSpPr>
          <p:grpSpPr>
            <a:xfrm>
              <a:off x="5232426" y="4386932"/>
              <a:ext cx="1715248" cy="787394"/>
              <a:chOff x="5122025" y="525814"/>
              <a:chExt cx="2020976" cy="927740"/>
            </a:xfrm>
          </p:grpSpPr>
          <p:sp>
            <p:nvSpPr>
              <p:cNvPr id="30" name="文本框 20">
                <a:extLst>
                  <a:ext uri="{FF2B5EF4-FFF2-40B4-BE49-F238E27FC236}">
                    <a16:creationId xmlns:a16="http://schemas.microsoft.com/office/drawing/2014/main" xmlns="" id="{76FB48C8-82AF-406A-B97F-7A093D28C45C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请替换文字内容复制你的内容到此 </a:t>
                </a: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B3656428-9EF0-45F1-949B-D86D145236BB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B32F1437-4311-475B-9BC1-61D4FD298893}"/>
                </a:ext>
              </a:extLst>
            </p:cNvPr>
            <p:cNvGrpSpPr/>
            <p:nvPr/>
          </p:nvGrpSpPr>
          <p:grpSpPr>
            <a:xfrm>
              <a:off x="5208390" y="2240868"/>
              <a:ext cx="2332469" cy="1908503"/>
              <a:chOff x="5208390" y="2240868"/>
              <a:chExt cx="2332469" cy="1908503"/>
            </a:xfrm>
          </p:grpSpPr>
          <p:sp>
            <p:nvSpPr>
              <p:cNvPr id="26" name="等腰三角形 25">
                <a:extLst>
                  <a:ext uri="{FF2B5EF4-FFF2-40B4-BE49-F238E27FC236}">
                    <a16:creationId xmlns:a16="http://schemas.microsoft.com/office/drawing/2014/main" xmlns="" id="{CC2B818D-94A8-480F-8BE9-EF3DEA95E79A}"/>
                  </a:ext>
                </a:extLst>
              </p:cNvPr>
              <p:cNvSpPr/>
              <p:nvPr/>
            </p:nvSpPr>
            <p:spPr>
              <a:xfrm>
                <a:off x="6240459" y="2240868"/>
                <a:ext cx="1300400" cy="1908503"/>
              </a:xfrm>
              <a:prstGeom prst="triangle">
                <a:avLst/>
              </a:prstGeom>
              <a:solidFill>
                <a:schemeClr val="accent2">
                  <a:alpha val="66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等腰三角形 26">
                <a:extLst>
                  <a:ext uri="{FF2B5EF4-FFF2-40B4-BE49-F238E27FC236}">
                    <a16:creationId xmlns:a16="http://schemas.microsoft.com/office/drawing/2014/main" xmlns="" id="{CC0CB836-BC26-4E92-A71F-662FC5401B03}"/>
                  </a:ext>
                </a:extLst>
              </p:cNvPr>
              <p:cNvSpPr/>
              <p:nvPr/>
            </p:nvSpPr>
            <p:spPr>
              <a:xfrm>
                <a:off x="5620712" y="2240868"/>
                <a:ext cx="1300401" cy="1908503"/>
              </a:xfrm>
              <a:prstGeom prst="triangle">
                <a:avLst/>
              </a:prstGeom>
              <a:solidFill>
                <a:schemeClr val="accent2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等腰三角形 27">
                <a:extLst>
                  <a:ext uri="{FF2B5EF4-FFF2-40B4-BE49-F238E27FC236}">
                    <a16:creationId xmlns:a16="http://schemas.microsoft.com/office/drawing/2014/main" xmlns="" id="{86155747-56B3-414B-8B3F-57F88EBFAA57}"/>
                  </a:ext>
                </a:extLst>
              </p:cNvPr>
              <p:cNvSpPr/>
              <p:nvPr/>
            </p:nvSpPr>
            <p:spPr>
              <a:xfrm>
                <a:off x="5208390" y="3305697"/>
                <a:ext cx="824645" cy="843674"/>
              </a:xfrm>
              <a:prstGeom prst="triangl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 anchorCtr="1">
                <a:normAutofit/>
              </a:bodyPr>
              <a:lstStyle/>
              <a:p>
                <a:pPr algn="ctr"/>
                <a:r>
                  <a:rPr lang="en-US" altLang="zh-CN" sz="2000" b="1">
                    <a:solidFill>
                      <a:schemeClr val="bg1">
                        <a:lumMod val="100000"/>
                      </a:schemeClr>
                    </a:solidFill>
                  </a:rPr>
                  <a:t>2</a:t>
                </a:r>
                <a:endParaRPr lang="en-US" altLang="zh-CN" sz="2000" b="1" dirty="0">
                  <a:solidFill>
                    <a:schemeClr val="bg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9" name="任意多边形 16" title="PVbvzsHBvL">
                <a:extLst>
                  <a:ext uri="{FF2B5EF4-FFF2-40B4-BE49-F238E27FC236}">
                    <a16:creationId xmlns:a16="http://schemas.microsoft.com/office/drawing/2014/main" xmlns="" id="{01541DB4-5797-47BE-BE51-9DE421D97E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97962" y="3426358"/>
                <a:ext cx="345902" cy="435959"/>
              </a:xfrm>
              <a:custGeom>
                <a:avLst/>
                <a:gdLst>
                  <a:gd name="connsiteX0" fmla="*/ 179388 w 268288"/>
                  <a:gd name="connsiteY0" fmla="*/ 166688 h 338138"/>
                  <a:gd name="connsiteX1" fmla="*/ 203200 w 268288"/>
                  <a:gd name="connsiteY1" fmla="*/ 190443 h 338138"/>
                  <a:gd name="connsiteX2" fmla="*/ 203200 w 268288"/>
                  <a:gd name="connsiteY2" fmla="*/ 252471 h 338138"/>
                  <a:gd name="connsiteX3" fmla="*/ 179388 w 268288"/>
                  <a:gd name="connsiteY3" fmla="*/ 276226 h 338138"/>
                  <a:gd name="connsiteX4" fmla="*/ 155575 w 268288"/>
                  <a:gd name="connsiteY4" fmla="*/ 252471 h 338138"/>
                  <a:gd name="connsiteX5" fmla="*/ 155575 w 268288"/>
                  <a:gd name="connsiteY5" fmla="*/ 190443 h 338138"/>
                  <a:gd name="connsiteX6" fmla="*/ 179388 w 268288"/>
                  <a:gd name="connsiteY6" fmla="*/ 166688 h 338138"/>
                  <a:gd name="connsiteX7" fmla="*/ 179388 w 268288"/>
                  <a:gd name="connsiteY7" fmla="*/ 150813 h 338138"/>
                  <a:gd name="connsiteX8" fmla="*/ 139700 w 268288"/>
                  <a:gd name="connsiteY8" fmla="*/ 190427 h 338138"/>
                  <a:gd name="connsiteX9" fmla="*/ 139700 w 268288"/>
                  <a:gd name="connsiteY9" fmla="*/ 252488 h 338138"/>
                  <a:gd name="connsiteX10" fmla="*/ 179388 w 268288"/>
                  <a:gd name="connsiteY10" fmla="*/ 292101 h 338138"/>
                  <a:gd name="connsiteX11" fmla="*/ 219075 w 268288"/>
                  <a:gd name="connsiteY11" fmla="*/ 252488 h 338138"/>
                  <a:gd name="connsiteX12" fmla="*/ 219075 w 268288"/>
                  <a:gd name="connsiteY12" fmla="*/ 190427 h 338138"/>
                  <a:gd name="connsiteX13" fmla="*/ 179388 w 268288"/>
                  <a:gd name="connsiteY13" fmla="*/ 150813 h 338138"/>
                  <a:gd name="connsiteX14" fmla="*/ 57120 w 268288"/>
                  <a:gd name="connsiteY14" fmla="*/ 150813 h 338138"/>
                  <a:gd name="connsiteX15" fmla="*/ 49212 w 268288"/>
                  <a:gd name="connsiteY15" fmla="*/ 158705 h 338138"/>
                  <a:gd name="connsiteX16" fmla="*/ 57120 w 268288"/>
                  <a:gd name="connsiteY16" fmla="*/ 166597 h 338138"/>
                  <a:gd name="connsiteX17" fmla="*/ 80842 w 268288"/>
                  <a:gd name="connsiteY17" fmla="*/ 166597 h 338138"/>
                  <a:gd name="connsiteX18" fmla="*/ 103247 w 268288"/>
                  <a:gd name="connsiteY18" fmla="*/ 188959 h 338138"/>
                  <a:gd name="connsiteX19" fmla="*/ 103247 w 268288"/>
                  <a:gd name="connsiteY19" fmla="*/ 190274 h 338138"/>
                  <a:gd name="connsiteX20" fmla="*/ 80842 w 268288"/>
                  <a:gd name="connsiteY20" fmla="*/ 212635 h 338138"/>
                  <a:gd name="connsiteX21" fmla="*/ 57120 w 268288"/>
                  <a:gd name="connsiteY21" fmla="*/ 212635 h 338138"/>
                  <a:gd name="connsiteX22" fmla="*/ 49212 w 268288"/>
                  <a:gd name="connsiteY22" fmla="*/ 220527 h 338138"/>
                  <a:gd name="connsiteX23" fmla="*/ 57120 w 268288"/>
                  <a:gd name="connsiteY23" fmla="*/ 228419 h 338138"/>
                  <a:gd name="connsiteX24" fmla="*/ 80842 w 268288"/>
                  <a:gd name="connsiteY24" fmla="*/ 228419 h 338138"/>
                  <a:gd name="connsiteX25" fmla="*/ 103247 w 268288"/>
                  <a:gd name="connsiteY25" fmla="*/ 250781 h 338138"/>
                  <a:gd name="connsiteX26" fmla="*/ 80842 w 268288"/>
                  <a:gd name="connsiteY26" fmla="*/ 273142 h 338138"/>
                  <a:gd name="connsiteX27" fmla="*/ 57120 w 268288"/>
                  <a:gd name="connsiteY27" fmla="*/ 273142 h 338138"/>
                  <a:gd name="connsiteX28" fmla="*/ 49212 w 268288"/>
                  <a:gd name="connsiteY28" fmla="*/ 281034 h 338138"/>
                  <a:gd name="connsiteX29" fmla="*/ 57120 w 268288"/>
                  <a:gd name="connsiteY29" fmla="*/ 288926 h 338138"/>
                  <a:gd name="connsiteX30" fmla="*/ 80842 w 268288"/>
                  <a:gd name="connsiteY30" fmla="*/ 288926 h 338138"/>
                  <a:gd name="connsiteX31" fmla="*/ 119062 w 268288"/>
                  <a:gd name="connsiteY31" fmla="*/ 250781 h 338138"/>
                  <a:gd name="connsiteX32" fmla="*/ 103247 w 268288"/>
                  <a:gd name="connsiteY32" fmla="*/ 220527 h 338138"/>
                  <a:gd name="connsiteX33" fmla="*/ 119062 w 268288"/>
                  <a:gd name="connsiteY33" fmla="*/ 190274 h 338138"/>
                  <a:gd name="connsiteX34" fmla="*/ 119062 w 268288"/>
                  <a:gd name="connsiteY34" fmla="*/ 188959 h 338138"/>
                  <a:gd name="connsiteX35" fmla="*/ 80842 w 268288"/>
                  <a:gd name="connsiteY35" fmla="*/ 150813 h 338138"/>
                  <a:gd name="connsiteX36" fmla="*/ 57120 w 268288"/>
                  <a:gd name="connsiteY36" fmla="*/ 150813 h 338138"/>
                  <a:gd name="connsiteX37" fmla="*/ 46099 w 268288"/>
                  <a:gd name="connsiteY37" fmla="*/ 47625 h 338138"/>
                  <a:gd name="connsiteX38" fmla="*/ 15875 w 268288"/>
                  <a:gd name="connsiteY38" fmla="*/ 79629 h 338138"/>
                  <a:gd name="connsiteX39" fmla="*/ 15875 w 268288"/>
                  <a:gd name="connsiteY39" fmla="*/ 114300 h 338138"/>
                  <a:gd name="connsiteX40" fmla="*/ 252413 w 268288"/>
                  <a:gd name="connsiteY40" fmla="*/ 114300 h 338138"/>
                  <a:gd name="connsiteX41" fmla="*/ 252413 w 268288"/>
                  <a:gd name="connsiteY41" fmla="*/ 79629 h 338138"/>
                  <a:gd name="connsiteX42" fmla="*/ 222189 w 268288"/>
                  <a:gd name="connsiteY42" fmla="*/ 47625 h 338138"/>
                  <a:gd name="connsiteX43" fmla="*/ 210362 w 268288"/>
                  <a:gd name="connsiteY43" fmla="*/ 47625 h 338138"/>
                  <a:gd name="connsiteX44" fmla="*/ 210362 w 268288"/>
                  <a:gd name="connsiteY44" fmla="*/ 71628 h 338138"/>
                  <a:gd name="connsiteX45" fmla="*/ 202477 w 268288"/>
                  <a:gd name="connsiteY45" fmla="*/ 79629 h 338138"/>
                  <a:gd name="connsiteX46" fmla="*/ 194593 w 268288"/>
                  <a:gd name="connsiteY46" fmla="*/ 71628 h 338138"/>
                  <a:gd name="connsiteX47" fmla="*/ 194593 w 268288"/>
                  <a:gd name="connsiteY47" fmla="*/ 47625 h 338138"/>
                  <a:gd name="connsiteX48" fmla="*/ 73696 w 268288"/>
                  <a:gd name="connsiteY48" fmla="*/ 47625 h 338138"/>
                  <a:gd name="connsiteX49" fmla="*/ 73696 w 268288"/>
                  <a:gd name="connsiteY49" fmla="*/ 71628 h 338138"/>
                  <a:gd name="connsiteX50" fmla="*/ 65811 w 268288"/>
                  <a:gd name="connsiteY50" fmla="*/ 79629 h 338138"/>
                  <a:gd name="connsiteX51" fmla="*/ 57926 w 268288"/>
                  <a:gd name="connsiteY51" fmla="*/ 71628 h 338138"/>
                  <a:gd name="connsiteX52" fmla="*/ 57926 w 268288"/>
                  <a:gd name="connsiteY52" fmla="*/ 47625 h 338138"/>
                  <a:gd name="connsiteX53" fmla="*/ 46099 w 268288"/>
                  <a:gd name="connsiteY53" fmla="*/ 47625 h 338138"/>
                  <a:gd name="connsiteX54" fmla="*/ 65757 w 268288"/>
                  <a:gd name="connsiteY54" fmla="*/ 0 h 338138"/>
                  <a:gd name="connsiteX55" fmla="*/ 73648 w 268288"/>
                  <a:gd name="connsiteY55" fmla="*/ 7925 h 338138"/>
                  <a:gd name="connsiteX56" fmla="*/ 73648 w 268288"/>
                  <a:gd name="connsiteY56" fmla="*/ 31700 h 338138"/>
                  <a:gd name="connsiteX57" fmla="*/ 194640 w 268288"/>
                  <a:gd name="connsiteY57" fmla="*/ 31700 h 338138"/>
                  <a:gd name="connsiteX58" fmla="*/ 194640 w 268288"/>
                  <a:gd name="connsiteY58" fmla="*/ 7925 h 338138"/>
                  <a:gd name="connsiteX59" fmla="*/ 202531 w 268288"/>
                  <a:gd name="connsiteY59" fmla="*/ 0 h 338138"/>
                  <a:gd name="connsiteX60" fmla="*/ 210422 w 268288"/>
                  <a:gd name="connsiteY60" fmla="*/ 7925 h 338138"/>
                  <a:gd name="connsiteX61" fmla="*/ 210422 w 268288"/>
                  <a:gd name="connsiteY61" fmla="*/ 31700 h 338138"/>
                  <a:gd name="connsiteX62" fmla="*/ 222258 w 268288"/>
                  <a:gd name="connsiteY62" fmla="*/ 31700 h 338138"/>
                  <a:gd name="connsiteX63" fmla="*/ 268288 w 268288"/>
                  <a:gd name="connsiteY63" fmla="*/ 79251 h 338138"/>
                  <a:gd name="connsiteX64" fmla="*/ 268288 w 268288"/>
                  <a:gd name="connsiteY64" fmla="*/ 290587 h 338138"/>
                  <a:gd name="connsiteX65" fmla="*/ 222258 w 268288"/>
                  <a:gd name="connsiteY65" fmla="*/ 338138 h 338138"/>
                  <a:gd name="connsiteX66" fmla="*/ 46030 w 268288"/>
                  <a:gd name="connsiteY66" fmla="*/ 338138 h 338138"/>
                  <a:gd name="connsiteX67" fmla="*/ 0 w 268288"/>
                  <a:gd name="connsiteY67" fmla="*/ 290587 h 338138"/>
                  <a:gd name="connsiteX68" fmla="*/ 0 w 268288"/>
                  <a:gd name="connsiteY68" fmla="*/ 79251 h 338138"/>
                  <a:gd name="connsiteX69" fmla="*/ 46030 w 268288"/>
                  <a:gd name="connsiteY69" fmla="*/ 31700 h 338138"/>
                  <a:gd name="connsiteX70" fmla="*/ 57866 w 268288"/>
                  <a:gd name="connsiteY70" fmla="*/ 31700 h 338138"/>
                  <a:gd name="connsiteX71" fmla="*/ 57866 w 268288"/>
                  <a:gd name="connsiteY71" fmla="*/ 7925 h 338138"/>
                  <a:gd name="connsiteX72" fmla="*/ 65757 w 268288"/>
                  <a:gd name="connsiteY72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68288" h="338138">
                    <a:moveTo>
                      <a:pt x="179388" y="166688"/>
                    </a:moveTo>
                    <a:cubicBezTo>
                      <a:pt x="192617" y="166688"/>
                      <a:pt x="203200" y="177246"/>
                      <a:pt x="203200" y="190443"/>
                    </a:cubicBezTo>
                    <a:cubicBezTo>
                      <a:pt x="203200" y="252471"/>
                      <a:pt x="203200" y="252471"/>
                      <a:pt x="203200" y="252471"/>
                    </a:cubicBezTo>
                    <a:cubicBezTo>
                      <a:pt x="203200" y="265668"/>
                      <a:pt x="192617" y="276226"/>
                      <a:pt x="179388" y="276226"/>
                    </a:cubicBezTo>
                    <a:cubicBezTo>
                      <a:pt x="166158" y="276226"/>
                      <a:pt x="155575" y="265668"/>
                      <a:pt x="155575" y="252471"/>
                    </a:cubicBezTo>
                    <a:cubicBezTo>
                      <a:pt x="155575" y="190443"/>
                      <a:pt x="155575" y="190443"/>
                      <a:pt x="155575" y="190443"/>
                    </a:cubicBezTo>
                    <a:cubicBezTo>
                      <a:pt x="155575" y="177246"/>
                      <a:pt x="166158" y="166688"/>
                      <a:pt x="179388" y="166688"/>
                    </a:cubicBezTo>
                    <a:close/>
                    <a:moveTo>
                      <a:pt x="179388" y="150813"/>
                    </a:moveTo>
                    <a:cubicBezTo>
                      <a:pt x="158221" y="150813"/>
                      <a:pt x="139700" y="169299"/>
                      <a:pt x="139700" y="190427"/>
                    </a:cubicBezTo>
                    <a:cubicBezTo>
                      <a:pt x="139700" y="252488"/>
                      <a:pt x="139700" y="252488"/>
                      <a:pt x="139700" y="252488"/>
                    </a:cubicBezTo>
                    <a:cubicBezTo>
                      <a:pt x="139700" y="273615"/>
                      <a:pt x="158221" y="292101"/>
                      <a:pt x="179388" y="292101"/>
                    </a:cubicBezTo>
                    <a:cubicBezTo>
                      <a:pt x="201877" y="292101"/>
                      <a:pt x="219075" y="273615"/>
                      <a:pt x="219075" y="252488"/>
                    </a:cubicBezTo>
                    <a:lnTo>
                      <a:pt x="219075" y="190427"/>
                    </a:lnTo>
                    <a:cubicBezTo>
                      <a:pt x="219075" y="169299"/>
                      <a:pt x="201877" y="150813"/>
                      <a:pt x="179388" y="150813"/>
                    </a:cubicBezTo>
                    <a:close/>
                    <a:moveTo>
                      <a:pt x="57120" y="150813"/>
                    </a:moveTo>
                    <a:cubicBezTo>
                      <a:pt x="51848" y="150813"/>
                      <a:pt x="49212" y="154759"/>
                      <a:pt x="49212" y="158705"/>
                    </a:cubicBezTo>
                    <a:cubicBezTo>
                      <a:pt x="49212" y="163967"/>
                      <a:pt x="51848" y="166597"/>
                      <a:pt x="57120" y="166597"/>
                    </a:cubicBezTo>
                    <a:cubicBezTo>
                      <a:pt x="80842" y="166597"/>
                      <a:pt x="80842" y="166597"/>
                      <a:pt x="80842" y="166597"/>
                    </a:cubicBezTo>
                    <a:cubicBezTo>
                      <a:pt x="92704" y="166597"/>
                      <a:pt x="103247" y="177120"/>
                      <a:pt x="103247" y="188959"/>
                    </a:cubicBezTo>
                    <a:cubicBezTo>
                      <a:pt x="103247" y="190274"/>
                      <a:pt x="103247" y="190274"/>
                      <a:pt x="103247" y="190274"/>
                    </a:cubicBezTo>
                    <a:cubicBezTo>
                      <a:pt x="103247" y="202112"/>
                      <a:pt x="92704" y="212635"/>
                      <a:pt x="80842" y="212635"/>
                    </a:cubicBezTo>
                    <a:cubicBezTo>
                      <a:pt x="57120" y="212635"/>
                      <a:pt x="57120" y="212635"/>
                      <a:pt x="57120" y="212635"/>
                    </a:cubicBezTo>
                    <a:cubicBezTo>
                      <a:pt x="51848" y="212635"/>
                      <a:pt x="49212" y="215266"/>
                      <a:pt x="49212" y="220527"/>
                    </a:cubicBezTo>
                    <a:cubicBezTo>
                      <a:pt x="49212" y="224473"/>
                      <a:pt x="51848" y="228419"/>
                      <a:pt x="57120" y="228419"/>
                    </a:cubicBezTo>
                    <a:cubicBezTo>
                      <a:pt x="80842" y="228419"/>
                      <a:pt x="80842" y="228419"/>
                      <a:pt x="80842" y="228419"/>
                    </a:cubicBezTo>
                    <a:cubicBezTo>
                      <a:pt x="92704" y="228419"/>
                      <a:pt x="103247" y="237627"/>
                      <a:pt x="103247" y="250781"/>
                    </a:cubicBezTo>
                    <a:cubicBezTo>
                      <a:pt x="103247" y="263934"/>
                      <a:pt x="92704" y="273142"/>
                      <a:pt x="80842" y="273142"/>
                    </a:cubicBezTo>
                    <a:cubicBezTo>
                      <a:pt x="57120" y="273142"/>
                      <a:pt x="57120" y="273142"/>
                      <a:pt x="57120" y="273142"/>
                    </a:cubicBezTo>
                    <a:cubicBezTo>
                      <a:pt x="51848" y="273142"/>
                      <a:pt x="49212" y="277088"/>
                      <a:pt x="49212" y="281034"/>
                    </a:cubicBezTo>
                    <a:cubicBezTo>
                      <a:pt x="49212" y="284980"/>
                      <a:pt x="51848" y="288926"/>
                      <a:pt x="57120" y="288926"/>
                    </a:cubicBezTo>
                    <a:cubicBezTo>
                      <a:pt x="80842" y="288926"/>
                      <a:pt x="80842" y="288926"/>
                      <a:pt x="80842" y="288926"/>
                    </a:cubicBezTo>
                    <a:cubicBezTo>
                      <a:pt x="101929" y="288926"/>
                      <a:pt x="119062" y="271826"/>
                      <a:pt x="119062" y="250781"/>
                    </a:cubicBezTo>
                    <a:cubicBezTo>
                      <a:pt x="119062" y="237627"/>
                      <a:pt x="112473" y="227104"/>
                      <a:pt x="103247" y="220527"/>
                    </a:cubicBezTo>
                    <a:cubicBezTo>
                      <a:pt x="112473" y="212635"/>
                      <a:pt x="119062" y="202112"/>
                      <a:pt x="119062" y="190274"/>
                    </a:cubicBezTo>
                    <a:lnTo>
                      <a:pt x="119062" y="188959"/>
                    </a:lnTo>
                    <a:cubicBezTo>
                      <a:pt x="119062" y="167913"/>
                      <a:pt x="101929" y="150813"/>
                      <a:pt x="80842" y="150813"/>
                    </a:cubicBezTo>
                    <a:cubicBezTo>
                      <a:pt x="57120" y="150813"/>
                      <a:pt x="57120" y="150813"/>
                      <a:pt x="57120" y="150813"/>
                    </a:cubicBezTo>
                    <a:close/>
                    <a:moveTo>
                      <a:pt x="46099" y="47625"/>
                    </a:moveTo>
                    <a:cubicBezTo>
                      <a:pt x="29016" y="47625"/>
                      <a:pt x="15875" y="62294"/>
                      <a:pt x="15875" y="79629"/>
                    </a:cubicBezTo>
                    <a:cubicBezTo>
                      <a:pt x="15875" y="114300"/>
                      <a:pt x="15875" y="114300"/>
                      <a:pt x="15875" y="114300"/>
                    </a:cubicBezTo>
                    <a:cubicBezTo>
                      <a:pt x="252413" y="114300"/>
                      <a:pt x="252413" y="114300"/>
                      <a:pt x="252413" y="114300"/>
                    </a:cubicBezTo>
                    <a:lnTo>
                      <a:pt x="252413" y="79629"/>
                    </a:lnTo>
                    <a:cubicBezTo>
                      <a:pt x="252413" y="62294"/>
                      <a:pt x="239272" y="47625"/>
                      <a:pt x="222189" y="47625"/>
                    </a:cubicBezTo>
                    <a:cubicBezTo>
                      <a:pt x="210362" y="47625"/>
                      <a:pt x="210362" y="47625"/>
                      <a:pt x="210362" y="47625"/>
                    </a:cubicBezTo>
                    <a:cubicBezTo>
                      <a:pt x="210362" y="71628"/>
                      <a:pt x="210362" y="71628"/>
                      <a:pt x="210362" y="71628"/>
                    </a:cubicBezTo>
                    <a:cubicBezTo>
                      <a:pt x="210362" y="75629"/>
                      <a:pt x="206420" y="79629"/>
                      <a:pt x="202477" y="79629"/>
                    </a:cubicBezTo>
                    <a:cubicBezTo>
                      <a:pt x="197221" y="79629"/>
                      <a:pt x="194593" y="75629"/>
                      <a:pt x="194593" y="71628"/>
                    </a:cubicBezTo>
                    <a:cubicBezTo>
                      <a:pt x="194593" y="47625"/>
                      <a:pt x="194593" y="47625"/>
                      <a:pt x="194593" y="47625"/>
                    </a:cubicBezTo>
                    <a:cubicBezTo>
                      <a:pt x="73696" y="47625"/>
                      <a:pt x="73696" y="47625"/>
                      <a:pt x="73696" y="47625"/>
                    </a:cubicBezTo>
                    <a:cubicBezTo>
                      <a:pt x="73696" y="71628"/>
                      <a:pt x="73696" y="71628"/>
                      <a:pt x="73696" y="71628"/>
                    </a:cubicBezTo>
                    <a:cubicBezTo>
                      <a:pt x="73696" y="75629"/>
                      <a:pt x="71067" y="79629"/>
                      <a:pt x="65811" y="79629"/>
                    </a:cubicBezTo>
                    <a:cubicBezTo>
                      <a:pt x="61869" y="79629"/>
                      <a:pt x="57926" y="75629"/>
                      <a:pt x="57926" y="71628"/>
                    </a:cubicBezTo>
                    <a:cubicBezTo>
                      <a:pt x="57926" y="47625"/>
                      <a:pt x="57926" y="47625"/>
                      <a:pt x="57926" y="47625"/>
                    </a:cubicBezTo>
                    <a:cubicBezTo>
                      <a:pt x="46099" y="47625"/>
                      <a:pt x="46099" y="47625"/>
                      <a:pt x="46099" y="47625"/>
                    </a:cubicBezTo>
                    <a:close/>
                    <a:moveTo>
                      <a:pt x="65757" y="0"/>
                    </a:moveTo>
                    <a:cubicBezTo>
                      <a:pt x="71018" y="0"/>
                      <a:pt x="73648" y="3962"/>
                      <a:pt x="73648" y="7925"/>
                    </a:cubicBezTo>
                    <a:cubicBezTo>
                      <a:pt x="73648" y="31700"/>
                      <a:pt x="73648" y="31700"/>
                      <a:pt x="73648" y="31700"/>
                    </a:cubicBezTo>
                    <a:cubicBezTo>
                      <a:pt x="194640" y="31700"/>
                      <a:pt x="194640" y="31700"/>
                      <a:pt x="194640" y="31700"/>
                    </a:cubicBezTo>
                    <a:cubicBezTo>
                      <a:pt x="194640" y="7925"/>
                      <a:pt x="194640" y="7925"/>
                      <a:pt x="194640" y="7925"/>
                    </a:cubicBezTo>
                    <a:cubicBezTo>
                      <a:pt x="194640" y="3962"/>
                      <a:pt x="197271" y="0"/>
                      <a:pt x="202531" y="0"/>
                    </a:cubicBezTo>
                    <a:cubicBezTo>
                      <a:pt x="206477" y="0"/>
                      <a:pt x="210422" y="3962"/>
                      <a:pt x="210422" y="7925"/>
                    </a:cubicBezTo>
                    <a:cubicBezTo>
                      <a:pt x="210422" y="31700"/>
                      <a:pt x="210422" y="31700"/>
                      <a:pt x="210422" y="31700"/>
                    </a:cubicBezTo>
                    <a:cubicBezTo>
                      <a:pt x="222258" y="31700"/>
                      <a:pt x="222258" y="31700"/>
                      <a:pt x="222258" y="31700"/>
                    </a:cubicBezTo>
                    <a:cubicBezTo>
                      <a:pt x="247246" y="31700"/>
                      <a:pt x="268288" y="52834"/>
                      <a:pt x="268288" y="79251"/>
                    </a:cubicBezTo>
                    <a:cubicBezTo>
                      <a:pt x="268288" y="290587"/>
                      <a:pt x="268288" y="290587"/>
                      <a:pt x="268288" y="290587"/>
                    </a:cubicBezTo>
                    <a:cubicBezTo>
                      <a:pt x="268288" y="317005"/>
                      <a:pt x="247246" y="338138"/>
                      <a:pt x="222258" y="338138"/>
                    </a:cubicBezTo>
                    <a:cubicBezTo>
                      <a:pt x="46030" y="338138"/>
                      <a:pt x="46030" y="338138"/>
                      <a:pt x="46030" y="338138"/>
                    </a:cubicBezTo>
                    <a:cubicBezTo>
                      <a:pt x="21042" y="338138"/>
                      <a:pt x="0" y="317005"/>
                      <a:pt x="0" y="290587"/>
                    </a:cubicBezTo>
                    <a:cubicBezTo>
                      <a:pt x="0" y="79251"/>
                      <a:pt x="0" y="79251"/>
                      <a:pt x="0" y="79251"/>
                    </a:cubicBezTo>
                    <a:cubicBezTo>
                      <a:pt x="0" y="52834"/>
                      <a:pt x="21042" y="31700"/>
                      <a:pt x="46030" y="31700"/>
                    </a:cubicBezTo>
                    <a:cubicBezTo>
                      <a:pt x="57866" y="31700"/>
                      <a:pt x="57866" y="31700"/>
                      <a:pt x="57866" y="31700"/>
                    </a:cubicBezTo>
                    <a:cubicBezTo>
                      <a:pt x="57866" y="7925"/>
                      <a:pt x="57866" y="7925"/>
                      <a:pt x="57866" y="7925"/>
                    </a:cubicBezTo>
                    <a:cubicBezTo>
                      <a:pt x="57866" y="3962"/>
                      <a:pt x="61812" y="0"/>
                      <a:pt x="657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千图PPT彼岸天：ID 8661124库_组合 5">
            <a:extLst>
              <a:ext uri="{FF2B5EF4-FFF2-40B4-BE49-F238E27FC236}">
                <a16:creationId xmlns:a16="http://schemas.microsoft.com/office/drawing/2014/main" xmlns="" id="{F0F04554-84AC-4026-A1C1-F85DCF78245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063719" y="2096852"/>
            <a:ext cx="2365447" cy="2181144"/>
            <a:chOff x="8327214" y="2993182"/>
            <a:chExt cx="2365447" cy="2181144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2A2C0AF1-298F-46A0-9C51-B9C60479994B}"/>
                </a:ext>
              </a:extLst>
            </p:cNvPr>
            <p:cNvGrpSpPr/>
            <p:nvPr/>
          </p:nvGrpSpPr>
          <p:grpSpPr>
            <a:xfrm>
              <a:off x="8327214" y="4386932"/>
              <a:ext cx="1715248" cy="787394"/>
              <a:chOff x="5122025" y="525814"/>
              <a:chExt cx="2020976" cy="927740"/>
            </a:xfrm>
          </p:grpSpPr>
          <p:sp>
            <p:nvSpPr>
              <p:cNvPr id="22" name="文本框 18">
                <a:extLst>
                  <a:ext uri="{FF2B5EF4-FFF2-40B4-BE49-F238E27FC236}">
                    <a16:creationId xmlns:a16="http://schemas.microsoft.com/office/drawing/2014/main" xmlns="" id="{947BD4CF-7E49-4410-A5D9-8D38D1B215BB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请替换文字内容复制你的内容到此 </a:t>
                </a: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039C566A-F8BD-4395-BCF4-D8930F127DD0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F5C2C202-1D85-4B1B-B84D-4933BECE567B}"/>
                </a:ext>
              </a:extLst>
            </p:cNvPr>
            <p:cNvGrpSpPr/>
            <p:nvPr/>
          </p:nvGrpSpPr>
          <p:grpSpPr>
            <a:xfrm>
              <a:off x="8360193" y="2993182"/>
              <a:ext cx="2332468" cy="1156189"/>
              <a:chOff x="8360193" y="2993182"/>
              <a:chExt cx="2332468" cy="1156189"/>
            </a:xfrm>
          </p:grpSpPr>
          <p:sp>
            <p:nvSpPr>
              <p:cNvPr id="18" name="等腰三角形 17">
                <a:extLst>
                  <a:ext uri="{FF2B5EF4-FFF2-40B4-BE49-F238E27FC236}">
                    <a16:creationId xmlns:a16="http://schemas.microsoft.com/office/drawing/2014/main" xmlns="" id="{14F72ED7-6E22-4F88-882C-4A9DEE17B523}"/>
                  </a:ext>
                </a:extLst>
              </p:cNvPr>
              <p:cNvSpPr/>
              <p:nvPr/>
            </p:nvSpPr>
            <p:spPr>
              <a:xfrm>
                <a:off x="9392261" y="2993182"/>
                <a:ext cx="1300400" cy="1156189"/>
              </a:xfrm>
              <a:prstGeom prst="triangle">
                <a:avLst/>
              </a:prstGeom>
              <a:solidFill>
                <a:schemeClr val="accent3">
                  <a:alpha val="66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等腰三角形 18">
                <a:extLst>
                  <a:ext uri="{FF2B5EF4-FFF2-40B4-BE49-F238E27FC236}">
                    <a16:creationId xmlns:a16="http://schemas.microsoft.com/office/drawing/2014/main" xmlns="" id="{1EE70AA7-59D1-456C-94E4-6DF7D73847B4}"/>
                  </a:ext>
                </a:extLst>
              </p:cNvPr>
              <p:cNvSpPr/>
              <p:nvPr/>
            </p:nvSpPr>
            <p:spPr>
              <a:xfrm>
                <a:off x="8772515" y="2993182"/>
                <a:ext cx="1300401" cy="1156189"/>
              </a:xfrm>
              <a:prstGeom prst="triangle">
                <a:avLst/>
              </a:prstGeom>
              <a:solidFill>
                <a:schemeClr val="accent3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等腰三角形 19">
                <a:extLst>
                  <a:ext uri="{FF2B5EF4-FFF2-40B4-BE49-F238E27FC236}">
                    <a16:creationId xmlns:a16="http://schemas.microsoft.com/office/drawing/2014/main" xmlns="" id="{4FCB6C92-927A-4201-9BBC-6A05DD5C2C8D}"/>
                  </a:ext>
                </a:extLst>
              </p:cNvPr>
              <p:cNvSpPr/>
              <p:nvPr/>
            </p:nvSpPr>
            <p:spPr>
              <a:xfrm>
                <a:off x="8360193" y="3305697"/>
                <a:ext cx="824645" cy="843674"/>
              </a:xfrm>
              <a:prstGeom prst="triangl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 anchorCtr="1">
                <a:normAutofit/>
              </a:bodyPr>
              <a:lstStyle/>
              <a:p>
                <a:pPr algn="ctr"/>
                <a:r>
                  <a:rPr lang="en-US" altLang="zh-CN" sz="2000" b="1">
                    <a:solidFill>
                      <a:schemeClr val="bg1">
                        <a:lumMod val="100000"/>
                      </a:schemeClr>
                    </a:solidFill>
                  </a:rPr>
                  <a:t>3</a:t>
                </a:r>
                <a:endParaRPr lang="en-US" altLang="zh-CN" sz="2000" b="1" dirty="0">
                  <a:solidFill>
                    <a:schemeClr val="bg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" name="任意多边形 17" title="zumY2Jory7koa69K2WYW">
                <a:extLst>
                  <a:ext uri="{FF2B5EF4-FFF2-40B4-BE49-F238E27FC236}">
                    <a16:creationId xmlns:a16="http://schemas.microsoft.com/office/drawing/2014/main" xmlns="" id="{ECB4C93C-91AF-4C4D-B93B-57C49555A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1057" y="3532538"/>
                <a:ext cx="343317" cy="343502"/>
              </a:xfrm>
              <a:custGeom>
                <a:avLst/>
                <a:gdLst>
                  <a:gd name="connsiteX0" fmla="*/ 94638 w 328437"/>
                  <a:gd name="connsiteY0" fmla="*/ 163513 h 328613"/>
                  <a:gd name="connsiteX1" fmla="*/ 95937 w 328437"/>
                  <a:gd name="connsiteY1" fmla="*/ 163513 h 328613"/>
                  <a:gd name="connsiteX2" fmla="*/ 134903 w 328437"/>
                  <a:gd name="connsiteY2" fmla="*/ 169971 h 328613"/>
                  <a:gd name="connsiteX3" fmla="*/ 136202 w 328437"/>
                  <a:gd name="connsiteY3" fmla="*/ 171262 h 328613"/>
                  <a:gd name="connsiteX4" fmla="*/ 136202 w 328437"/>
                  <a:gd name="connsiteY4" fmla="*/ 238422 h 328613"/>
                  <a:gd name="connsiteX5" fmla="*/ 136202 w 328437"/>
                  <a:gd name="connsiteY5" fmla="*/ 239713 h 328613"/>
                  <a:gd name="connsiteX6" fmla="*/ 134903 w 328437"/>
                  <a:gd name="connsiteY6" fmla="*/ 239713 h 328613"/>
                  <a:gd name="connsiteX7" fmla="*/ 133604 w 328437"/>
                  <a:gd name="connsiteY7" fmla="*/ 239713 h 328613"/>
                  <a:gd name="connsiteX8" fmla="*/ 94638 w 328437"/>
                  <a:gd name="connsiteY8" fmla="*/ 226798 h 328613"/>
                  <a:gd name="connsiteX9" fmla="*/ 93339 w 328437"/>
                  <a:gd name="connsiteY9" fmla="*/ 225506 h 328613"/>
                  <a:gd name="connsiteX10" fmla="*/ 93339 w 328437"/>
                  <a:gd name="connsiteY10" fmla="*/ 166096 h 328613"/>
                  <a:gd name="connsiteX11" fmla="*/ 94638 w 328437"/>
                  <a:gd name="connsiteY11" fmla="*/ 163513 h 328613"/>
                  <a:gd name="connsiteX12" fmla="*/ 45714 w 328437"/>
                  <a:gd name="connsiteY12" fmla="*/ 157163 h 328613"/>
                  <a:gd name="connsiteX13" fmla="*/ 48227 w 328437"/>
                  <a:gd name="connsiteY13" fmla="*/ 157163 h 328613"/>
                  <a:gd name="connsiteX14" fmla="*/ 74620 w 328437"/>
                  <a:gd name="connsiteY14" fmla="*/ 161051 h 328613"/>
                  <a:gd name="connsiteX15" fmla="*/ 75877 w 328437"/>
                  <a:gd name="connsiteY15" fmla="*/ 162347 h 328613"/>
                  <a:gd name="connsiteX16" fmla="*/ 75877 w 328437"/>
                  <a:gd name="connsiteY16" fmla="*/ 218071 h 328613"/>
                  <a:gd name="connsiteX17" fmla="*/ 74620 w 328437"/>
                  <a:gd name="connsiteY17" fmla="*/ 219367 h 328613"/>
                  <a:gd name="connsiteX18" fmla="*/ 73363 w 328437"/>
                  <a:gd name="connsiteY18" fmla="*/ 220663 h 328613"/>
                  <a:gd name="connsiteX19" fmla="*/ 46971 w 328437"/>
                  <a:gd name="connsiteY19" fmla="*/ 211592 h 328613"/>
                  <a:gd name="connsiteX20" fmla="*/ 45714 w 328437"/>
                  <a:gd name="connsiteY20" fmla="*/ 209000 h 328613"/>
                  <a:gd name="connsiteX21" fmla="*/ 45714 w 328437"/>
                  <a:gd name="connsiteY21" fmla="*/ 158459 h 328613"/>
                  <a:gd name="connsiteX22" fmla="*/ 45714 w 328437"/>
                  <a:gd name="connsiteY22" fmla="*/ 157163 h 328613"/>
                  <a:gd name="connsiteX23" fmla="*/ 34601 w 328437"/>
                  <a:gd name="connsiteY23" fmla="*/ 131763 h 328613"/>
                  <a:gd name="connsiteX24" fmla="*/ 34601 w 328437"/>
                  <a:gd name="connsiteY24" fmla="*/ 246063 h 328613"/>
                  <a:gd name="connsiteX25" fmla="*/ 161601 w 328437"/>
                  <a:gd name="connsiteY25" fmla="*/ 311151 h 328613"/>
                  <a:gd name="connsiteX26" fmla="*/ 161601 w 328437"/>
                  <a:gd name="connsiteY26" fmla="*/ 133351 h 328613"/>
                  <a:gd name="connsiteX27" fmla="*/ 134613 w 328437"/>
                  <a:gd name="connsiteY27" fmla="*/ 133351 h 328613"/>
                  <a:gd name="connsiteX28" fmla="*/ 235241 w 328437"/>
                  <a:gd name="connsiteY28" fmla="*/ 15875 h 328613"/>
                  <a:gd name="connsiteX29" fmla="*/ 147314 w 328437"/>
                  <a:gd name="connsiteY29" fmla="*/ 120775 h 328613"/>
                  <a:gd name="connsiteX30" fmla="*/ 165417 w 328437"/>
                  <a:gd name="connsiteY30" fmla="*/ 120775 h 328613"/>
                  <a:gd name="connsiteX31" fmla="*/ 171882 w 328437"/>
                  <a:gd name="connsiteY31" fmla="*/ 127251 h 328613"/>
                  <a:gd name="connsiteX32" fmla="*/ 171882 w 328437"/>
                  <a:gd name="connsiteY32" fmla="*/ 311150 h 328613"/>
                  <a:gd name="connsiteX33" fmla="*/ 222311 w 328437"/>
                  <a:gd name="connsiteY33" fmla="*/ 285249 h 328613"/>
                  <a:gd name="connsiteX34" fmla="*/ 222311 w 328437"/>
                  <a:gd name="connsiteY34" fmla="*/ 157037 h 328613"/>
                  <a:gd name="connsiteX35" fmla="*/ 223604 w 328437"/>
                  <a:gd name="connsiteY35" fmla="*/ 154447 h 328613"/>
                  <a:gd name="connsiteX36" fmla="*/ 257223 w 328437"/>
                  <a:gd name="connsiteY36" fmla="*/ 151857 h 328613"/>
                  <a:gd name="connsiteX37" fmla="*/ 258516 w 328437"/>
                  <a:gd name="connsiteY37" fmla="*/ 151857 h 328613"/>
                  <a:gd name="connsiteX38" fmla="*/ 259809 w 328437"/>
                  <a:gd name="connsiteY38" fmla="*/ 153152 h 328613"/>
                  <a:gd name="connsiteX39" fmla="*/ 259809 w 328437"/>
                  <a:gd name="connsiteY39" fmla="*/ 265823 h 328613"/>
                  <a:gd name="connsiteX40" fmla="*/ 293429 w 328437"/>
                  <a:gd name="connsiteY40" fmla="*/ 247692 h 328613"/>
                  <a:gd name="connsiteX41" fmla="*/ 294722 w 328437"/>
                  <a:gd name="connsiteY41" fmla="*/ 118185 h 328613"/>
                  <a:gd name="connsiteX42" fmla="*/ 296015 w 328437"/>
                  <a:gd name="connsiteY42" fmla="*/ 114300 h 328613"/>
                  <a:gd name="connsiteX43" fmla="*/ 301187 w 328437"/>
                  <a:gd name="connsiteY43" fmla="*/ 111710 h 328613"/>
                  <a:gd name="connsiteX44" fmla="*/ 307652 w 328437"/>
                  <a:gd name="connsiteY44" fmla="*/ 113005 h 328613"/>
                  <a:gd name="connsiteX45" fmla="*/ 235241 w 328437"/>
                  <a:gd name="connsiteY45" fmla="*/ 15875 h 328613"/>
                  <a:gd name="connsiteX46" fmla="*/ 235348 w 328437"/>
                  <a:gd name="connsiteY46" fmla="*/ 0 h 328613"/>
                  <a:gd name="connsiteX47" fmla="*/ 239233 w 328437"/>
                  <a:gd name="connsiteY47" fmla="*/ 0 h 328613"/>
                  <a:gd name="connsiteX48" fmla="*/ 241823 w 328437"/>
                  <a:gd name="connsiteY48" fmla="*/ 2598 h 328613"/>
                  <a:gd name="connsiteX49" fmla="*/ 327286 w 328437"/>
                  <a:gd name="connsiteY49" fmla="*/ 115599 h 328613"/>
                  <a:gd name="connsiteX50" fmla="*/ 327286 w 328437"/>
                  <a:gd name="connsiteY50" fmla="*/ 123392 h 328613"/>
                  <a:gd name="connsiteX51" fmla="*/ 322107 w 328437"/>
                  <a:gd name="connsiteY51" fmla="*/ 125990 h 328613"/>
                  <a:gd name="connsiteX52" fmla="*/ 307863 w 328437"/>
                  <a:gd name="connsiteY52" fmla="*/ 124691 h 328613"/>
                  <a:gd name="connsiteX53" fmla="*/ 307863 w 328437"/>
                  <a:gd name="connsiteY53" fmla="*/ 251980 h 328613"/>
                  <a:gd name="connsiteX54" fmla="*/ 303978 w 328437"/>
                  <a:gd name="connsiteY54" fmla="*/ 257175 h 328613"/>
                  <a:gd name="connsiteX55" fmla="*/ 169308 w 328437"/>
                  <a:gd name="connsiteY55" fmla="*/ 327314 h 328613"/>
                  <a:gd name="connsiteX56" fmla="*/ 166718 w 328437"/>
                  <a:gd name="connsiteY56" fmla="*/ 328613 h 328613"/>
                  <a:gd name="connsiteX57" fmla="*/ 164129 w 328437"/>
                  <a:gd name="connsiteY57" fmla="*/ 327314 h 328613"/>
                  <a:gd name="connsiteX58" fmla="*/ 25574 w 328437"/>
                  <a:gd name="connsiteY58" fmla="*/ 254578 h 328613"/>
                  <a:gd name="connsiteX59" fmla="*/ 21689 w 328437"/>
                  <a:gd name="connsiteY59" fmla="*/ 249382 h 328613"/>
                  <a:gd name="connsiteX60" fmla="*/ 21689 w 328437"/>
                  <a:gd name="connsiteY60" fmla="*/ 129887 h 328613"/>
                  <a:gd name="connsiteX61" fmla="*/ 6150 w 328437"/>
                  <a:gd name="connsiteY61" fmla="*/ 129887 h 328613"/>
                  <a:gd name="connsiteX62" fmla="*/ 971 w 328437"/>
                  <a:gd name="connsiteY62" fmla="*/ 127289 h 328613"/>
                  <a:gd name="connsiteX63" fmla="*/ 971 w 328437"/>
                  <a:gd name="connsiteY63" fmla="*/ 120795 h 328613"/>
                  <a:gd name="connsiteX64" fmla="*/ 34638 w 328437"/>
                  <a:gd name="connsiteY64" fmla="*/ 54552 h 328613"/>
                  <a:gd name="connsiteX65" fmla="*/ 38523 w 328437"/>
                  <a:gd name="connsiteY65" fmla="*/ 50656 h 328613"/>
                  <a:gd name="connsiteX66" fmla="*/ 59241 w 328437"/>
                  <a:gd name="connsiteY66" fmla="*/ 45460 h 328613"/>
                  <a:gd name="connsiteX67" fmla="*/ 59241 w 328437"/>
                  <a:gd name="connsiteY67" fmla="*/ 27276 h 328613"/>
                  <a:gd name="connsiteX68" fmla="*/ 63126 w 328437"/>
                  <a:gd name="connsiteY68" fmla="*/ 20782 h 328613"/>
                  <a:gd name="connsiteX69" fmla="*/ 83844 w 328437"/>
                  <a:gd name="connsiteY69" fmla="*/ 14287 h 328613"/>
                  <a:gd name="connsiteX70" fmla="*/ 85139 w 328437"/>
                  <a:gd name="connsiteY70" fmla="*/ 14287 h 328613"/>
                  <a:gd name="connsiteX71" fmla="*/ 86434 w 328437"/>
                  <a:gd name="connsiteY71" fmla="*/ 14287 h 328613"/>
                  <a:gd name="connsiteX72" fmla="*/ 98088 w 328437"/>
                  <a:gd name="connsiteY72" fmla="*/ 16885 h 328613"/>
                  <a:gd name="connsiteX73" fmla="*/ 103268 w 328437"/>
                  <a:gd name="connsiteY73" fmla="*/ 22081 h 328613"/>
                  <a:gd name="connsiteX74" fmla="*/ 103268 w 328437"/>
                  <a:gd name="connsiteY74" fmla="*/ 33771 h 328613"/>
                  <a:gd name="connsiteX75" fmla="*/ 235348 w 328437"/>
                  <a:gd name="connsiteY75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28437" h="328613">
                    <a:moveTo>
                      <a:pt x="94638" y="163513"/>
                    </a:moveTo>
                    <a:cubicBezTo>
                      <a:pt x="94638" y="163513"/>
                      <a:pt x="95937" y="163513"/>
                      <a:pt x="95937" y="163513"/>
                    </a:cubicBezTo>
                    <a:cubicBezTo>
                      <a:pt x="95937" y="163513"/>
                      <a:pt x="95937" y="163513"/>
                      <a:pt x="134903" y="169971"/>
                    </a:cubicBezTo>
                    <a:cubicBezTo>
                      <a:pt x="136202" y="169971"/>
                      <a:pt x="136202" y="169971"/>
                      <a:pt x="136202" y="171262"/>
                    </a:cubicBezTo>
                    <a:cubicBezTo>
                      <a:pt x="136202" y="171262"/>
                      <a:pt x="136202" y="171262"/>
                      <a:pt x="136202" y="238422"/>
                    </a:cubicBezTo>
                    <a:cubicBezTo>
                      <a:pt x="136202" y="238422"/>
                      <a:pt x="136202" y="239713"/>
                      <a:pt x="136202" y="239713"/>
                    </a:cubicBezTo>
                    <a:cubicBezTo>
                      <a:pt x="134903" y="239713"/>
                      <a:pt x="134903" y="239713"/>
                      <a:pt x="134903" y="239713"/>
                    </a:cubicBezTo>
                    <a:cubicBezTo>
                      <a:pt x="134903" y="239713"/>
                      <a:pt x="134903" y="239713"/>
                      <a:pt x="133604" y="239713"/>
                    </a:cubicBezTo>
                    <a:cubicBezTo>
                      <a:pt x="133604" y="239713"/>
                      <a:pt x="133604" y="239713"/>
                      <a:pt x="94638" y="226798"/>
                    </a:cubicBezTo>
                    <a:cubicBezTo>
                      <a:pt x="94638" y="226798"/>
                      <a:pt x="93339" y="225506"/>
                      <a:pt x="93339" y="225506"/>
                    </a:cubicBezTo>
                    <a:cubicBezTo>
                      <a:pt x="93339" y="225506"/>
                      <a:pt x="93339" y="225506"/>
                      <a:pt x="93339" y="166096"/>
                    </a:cubicBezTo>
                    <a:cubicBezTo>
                      <a:pt x="93339" y="164805"/>
                      <a:pt x="94638" y="164805"/>
                      <a:pt x="94638" y="163513"/>
                    </a:cubicBezTo>
                    <a:close/>
                    <a:moveTo>
                      <a:pt x="45714" y="157163"/>
                    </a:moveTo>
                    <a:cubicBezTo>
                      <a:pt x="46971" y="157163"/>
                      <a:pt x="46971" y="157163"/>
                      <a:pt x="48227" y="157163"/>
                    </a:cubicBezTo>
                    <a:cubicBezTo>
                      <a:pt x="48227" y="157163"/>
                      <a:pt x="48227" y="157163"/>
                      <a:pt x="74620" y="161051"/>
                    </a:cubicBezTo>
                    <a:cubicBezTo>
                      <a:pt x="74620" y="161051"/>
                      <a:pt x="75877" y="161051"/>
                      <a:pt x="75877" y="162347"/>
                    </a:cubicBezTo>
                    <a:cubicBezTo>
                      <a:pt x="75877" y="162347"/>
                      <a:pt x="75877" y="162347"/>
                      <a:pt x="75877" y="218071"/>
                    </a:cubicBezTo>
                    <a:cubicBezTo>
                      <a:pt x="75877" y="219367"/>
                      <a:pt x="75877" y="219367"/>
                      <a:pt x="74620" y="219367"/>
                    </a:cubicBezTo>
                    <a:cubicBezTo>
                      <a:pt x="74620" y="220663"/>
                      <a:pt x="74620" y="220663"/>
                      <a:pt x="73363" y="220663"/>
                    </a:cubicBezTo>
                    <a:cubicBezTo>
                      <a:pt x="73363" y="220663"/>
                      <a:pt x="73363" y="220663"/>
                      <a:pt x="46971" y="211592"/>
                    </a:cubicBezTo>
                    <a:cubicBezTo>
                      <a:pt x="45714" y="210296"/>
                      <a:pt x="45714" y="210296"/>
                      <a:pt x="45714" y="209000"/>
                    </a:cubicBezTo>
                    <a:cubicBezTo>
                      <a:pt x="45714" y="209000"/>
                      <a:pt x="45714" y="209000"/>
                      <a:pt x="45714" y="158459"/>
                    </a:cubicBezTo>
                    <a:cubicBezTo>
                      <a:pt x="45714" y="158459"/>
                      <a:pt x="45714" y="157163"/>
                      <a:pt x="45714" y="157163"/>
                    </a:cubicBezTo>
                    <a:close/>
                    <a:moveTo>
                      <a:pt x="34601" y="131763"/>
                    </a:moveTo>
                    <a:lnTo>
                      <a:pt x="34601" y="246063"/>
                    </a:lnTo>
                    <a:lnTo>
                      <a:pt x="161601" y="311151"/>
                    </a:lnTo>
                    <a:lnTo>
                      <a:pt x="161601" y="133351"/>
                    </a:lnTo>
                    <a:lnTo>
                      <a:pt x="134613" y="133351"/>
                    </a:lnTo>
                    <a:close/>
                    <a:moveTo>
                      <a:pt x="235241" y="15875"/>
                    </a:moveTo>
                    <a:cubicBezTo>
                      <a:pt x="235241" y="15875"/>
                      <a:pt x="235241" y="15875"/>
                      <a:pt x="147314" y="120775"/>
                    </a:cubicBezTo>
                    <a:cubicBezTo>
                      <a:pt x="147314" y="120775"/>
                      <a:pt x="147314" y="120775"/>
                      <a:pt x="165417" y="120775"/>
                    </a:cubicBezTo>
                    <a:cubicBezTo>
                      <a:pt x="169296" y="120775"/>
                      <a:pt x="171882" y="123365"/>
                      <a:pt x="171882" y="127251"/>
                    </a:cubicBezTo>
                    <a:cubicBezTo>
                      <a:pt x="171882" y="127251"/>
                      <a:pt x="171882" y="127251"/>
                      <a:pt x="171882" y="311150"/>
                    </a:cubicBezTo>
                    <a:cubicBezTo>
                      <a:pt x="171882" y="311150"/>
                      <a:pt x="171882" y="311150"/>
                      <a:pt x="222311" y="285249"/>
                    </a:cubicBezTo>
                    <a:cubicBezTo>
                      <a:pt x="222311" y="285249"/>
                      <a:pt x="222311" y="285249"/>
                      <a:pt x="222311" y="157037"/>
                    </a:cubicBezTo>
                    <a:cubicBezTo>
                      <a:pt x="222311" y="155742"/>
                      <a:pt x="222311" y="154447"/>
                      <a:pt x="223604" y="154447"/>
                    </a:cubicBezTo>
                    <a:cubicBezTo>
                      <a:pt x="223604" y="154447"/>
                      <a:pt x="223604" y="154447"/>
                      <a:pt x="257223" y="151857"/>
                    </a:cubicBezTo>
                    <a:cubicBezTo>
                      <a:pt x="257223" y="151857"/>
                      <a:pt x="258516" y="151857"/>
                      <a:pt x="258516" y="151857"/>
                    </a:cubicBezTo>
                    <a:cubicBezTo>
                      <a:pt x="258516" y="153152"/>
                      <a:pt x="259809" y="153152"/>
                      <a:pt x="259809" y="153152"/>
                    </a:cubicBezTo>
                    <a:cubicBezTo>
                      <a:pt x="259809" y="153152"/>
                      <a:pt x="259809" y="153152"/>
                      <a:pt x="259809" y="265823"/>
                    </a:cubicBezTo>
                    <a:cubicBezTo>
                      <a:pt x="259809" y="265823"/>
                      <a:pt x="259809" y="265823"/>
                      <a:pt x="293429" y="247692"/>
                    </a:cubicBezTo>
                    <a:cubicBezTo>
                      <a:pt x="293429" y="247692"/>
                      <a:pt x="293429" y="247692"/>
                      <a:pt x="294722" y="118185"/>
                    </a:cubicBezTo>
                    <a:cubicBezTo>
                      <a:pt x="294722" y="116890"/>
                      <a:pt x="294722" y="115595"/>
                      <a:pt x="296015" y="114300"/>
                    </a:cubicBezTo>
                    <a:cubicBezTo>
                      <a:pt x="297308" y="113005"/>
                      <a:pt x="298601" y="111710"/>
                      <a:pt x="301187" y="111710"/>
                    </a:cubicBezTo>
                    <a:lnTo>
                      <a:pt x="307652" y="113005"/>
                    </a:lnTo>
                    <a:cubicBezTo>
                      <a:pt x="307652" y="113005"/>
                      <a:pt x="307652" y="113005"/>
                      <a:pt x="235241" y="15875"/>
                    </a:cubicBezTo>
                    <a:close/>
                    <a:moveTo>
                      <a:pt x="235348" y="0"/>
                    </a:moveTo>
                    <a:cubicBezTo>
                      <a:pt x="235348" y="0"/>
                      <a:pt x="237938" y="0"/>
                      <a:pt x="239233" y="0"/>
                    </a:cubicBezTo>
                    <a:cubicBezTo>
                      <a:pt x="241823" y="1299"/>
                      <a:pt x="241823" y="2598"/>
                      <a:pt x="241823" y="2598"/>
                    </a:cubicBezTo>
                    <a:cubicBezTo>
                      <a:pt x="241823" y="2598"/>
                      <a:pt x="241823" y="2598"/>
                      <a:pt x="327286" y="115599"/>
                    </a:cubicBezTo>
                    <a:cubicBezTo>
                      <a:pt x="327286" y="115599"/>
                      <a:pt x="329876" y="119496"/>
                      <a:pt x="327286" y="123392"/>
                    </a:cubicBezTo>
                    <a:cubicBezTo>
                      <a:pt x="324697" y="125990"/>
                      <a:pt x="322107" y="125990"/>
                      <a:pt x="322107" y="125990"/>
                    </a:cubicBezTo>
                    <a:cubicBezTo>
                      <a:pt x="322107" y="125990"/>
                      <a:pt x="322107" y="125990"/>
                      <a:pt x="307863" y="124691"/>
                    </a:cubicBezTo>
                    <a:cubicBezTo>
                      <a:pt x="307863" y="124691"/>
                      <a:pt x="307863" y="124691"/>
                      <a:pt x="307863" y="251980"/>
                    </a:cubicBezTo>
                    <a:cubicBezTo>
                      <a:pt x="307863" y="254578"/>
                      <a:pt x="306568" y="255877"/>
                      <a:pt x="303978" y="257175"/>
                    </a:cubicBezTo>
                    <a:cubicBezTo>
                      <a:pt x="303978" y="257175"/>
                      <a:pt x="303978" y="257175"/>
                      <a:pt x="169308" y="327314"/>
                    </a:cubicBezTo>
                    <a:cubicBezTo>
                      <a:pt x="169308" y="327314"/>
                      <a:pt x="168013" y="328613"/>
                      <a:pt x="166718" y="328613"/>
                    </a:cubicBezTo>
                    <a:cubicBezTo>
                      <a:pt x="165424" y="328613"/>
                      <a:pt x="164129" y="327314"/>
                      <a:pt x="164129" y="327314"/>
                    </a:cubicBezTo>
                    <a:cubicBezTo>
                      <a:pt x="164129" y="327314"/>
                      <a:pt x="164129" y="327314"/>
                      <a:pt x="25574" y="254578"/>
                    </a:cubicBezTo>
                    <a:cubicBezTo>
                      <a:pt x="22984" y="254578"/>
                      <a:pt x="21689" y="251980"/>
                      <a:pt x="21689" y="249382"/>
                    </a:cubicBezTo>
                    <a:cubicBezTo>
                      <a:pt x="21689" y="249382"/>
                      <a:pt x="21689" y="249382"/>
                      <a:pt x="21689" y="129887"/>
                    </a:cubicBezTo>
                    <a:cubicBezTo>
                      <a:pt x="21689" y="129887"/>
                      <a:pt x="21689" y="129887"/>
                      <a:pt x="6150" y="129887"/>
                    </a:cubicBezTo>
                    <a:cubicBezTo>
                      <a:pt x="3561" y="129887"/>
                      <a:pt x="2266" y="128588"/>
                      <a:pt x="971" y="127289"/>
                    </a:cubicBezTo>
                    <a:cubicBezTo>
                      <a:pt x="-324" y="125990"/>
                      <a:pt x="-324" y="123392"/>
                      <a:pt x="971" y="120795"/>
                    </a:cubicBezTo>
                    <a:cubicBezTo>
                      <a:pt x="971" y="120795"/>
                      <a:pt x="971" y="120795"/>
                      <a:pt x="34638" y="54552"/>
                    </a:cubicBezTo>
                    <a:cubicBezTo>
                      <a:pt x="35933" y="51955"/>
                      <a:pt x="37228" y="51955"/>
                      <a:pt x="38523" y="50656"/>
                    </a:cubicBezTo>
                    <a:cubicBezTo>
                      <a:pt x="38523" y="50656"/>
                      <a:pt x="38523" y="50656"/>
                      <a:pt x="59241" y="45460"/>
                    </a:cubicBezTo>
                    <a:cubicBezTo>
                      <a:pt x="59241" y="45460"/>
                      <a:pt x="59241" y="45460"/>
                      <a:pt x="59241" y="27276"/>
                    </a:cubicBezTo>
                    <a:cubicBezTo>
                      <a:pt x="59241" y="24678"/>
                      <a:pt x="60536" y="22081"/>
                      <a:pt x="63126" y="20782"/>
                    </a:cubicBezTo>
                    <a:cubicBezTo>
                      <a:pt x="63126" y="20782"/>
                      <a:pt x="63126" y="20782"/>
                      <a:pt x="83844" y="14287"/>
                    </a:cubicBezTo>
                    <a:cubicBezTo>
                      <a:pt x="83844" y="14287"/>
                      <a:pt x="83844" y="14287"/>
                      <a:pt x="85139" y="14287"/>
                    </a:cubicBezTo>
                    <a:cubicBezTo>
                      <a:pt x="86434" y="14287"/>
                      <a:pt x="86434" y="14287"/>
                      <a:pt x="86434" y="14287"/>
                    </a:cubicBezTo>
                    <a:cubicBezTo>
                      <a:pt x="86434" y="14287"/>
                      <a:pt x="86434" y="14287"/>
                      <a:pt x="98088" y="16885"/>
                    </a:cubicBezTo>
                    <a:cubicBezTo>
                      <a:pt x="100678" y="16885"/>
                      <a:pt x="103268" y="19483"/>
                      <a:pt x="103268" y="22081"/>
                    </a:cubicBezTo>
                    <a:cubicBezTo>
                      <a:pt x="103268" y="22081"/>
                      <a:pt x="103268" y="22081"/>
                      <a:pt x="103268" y="33771"/>
                    </a:cubicBezTo>
                    <a:cubicBezTo>
                      <a:pt x="103268" y="33771"/>
                      <a:pt x="103268" y="33771"/>
                      <a:pt x="2353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7" name="千图PPT彼岸天：ID 8661124库_组合 6">
            <a:extLst>
              <a:ext uri="{FF2B5EF4-FFF2-40B4-BE49-F238E27FC236}">
                <a16:creationId xmlns:a16="http://schemas.microsoft.com/office/drawing/2014/main" xmlns="" id="{007A49A4-4BD2-4257-BF16-64CCD8738E0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381417" y="2228282"/>
            <a:ext cx="2332469" cy="2933458"/>
            <a:chOff x="5208390" y="2240868"/>
            <a:chExt cx="2332469" cy="2933458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36576DCF-9A68-4733-BB5A-633CFF68AAE6}"/>
                </a:ext>
              </a:extLst>
            </p:cNvPr>
            <p:cNvGrpSpPr/>
            <p:nvPr/>
          </p:nvGrpSpPr>
          <p:grpSpPr>
            <a:xfrm>
              <a:off x="5232426" y="4386932"/>
              <a:ext cx="1715248" cy="787394"/>
              <a:chOff x="5122025" y="525814"/>
              <a:chExt cx="2020976" cy="927740"/>
            </a:xfrm>
          </p:grpSpPr>
          <p:sp>
            <p:nvSpPr>
              <p:cNvPr id="14" name="文本框 37">
                <a:extLst>
                  <a:ext uri="{FF2B5EF4-FFF2-40B4-BE49-F238E27FC236}">
                    <a16:creationId xmlns:a16="http://schemas.microsoft.com/office/drawing/2014/main" xmlns="" id="{D2DB464B-F03A-4EA7-B5AC-2BA25787A16A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请替换文字内容复制你的内容到此 </a:t>
                </a: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88159778-C8A5-4D81-BCAD-53478E41B372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E9B0AAD0-1215-4B77-BB0C-A235C2F413CE}"/>
                </a:ext>
              </a:extLst>
            </p:cNvPr>
            <p:cNvGrpSpPr/>
            <p:nvPr/>
          </p:nvGrpSpPr>
          <p:grpSpPr>
            <a:xfrm>
              <a:off x="5208390" y="2240868"/>
              <a:ext cx="2332469" cy="1908503"/>
              <a:chOff x="5208390" y="2240868"/>
              <a:chExt cx="2332469" cy="1908503"/>
            </a:xfrm>
          </p:grpSpPr>
          <p:sp>
            <p:nvSpPr>
              <p:cNvPr id="10" name="等腰三角形 9">
                <a:extLst>
                  <a:ext uri="{FF2B5EF4-FFF2-40B4-BE49-F238E27FC236}">
                    <a16:creationId xmlns:a16="http://schemas.microsoft.com/office/drawing/2014/main" xmlns="" id="{62940B11-34A6-4A36-80ED-1FF9DCA88D58}"/>
                  </a:ext>
                </a:extLst>
              </p:cNvPr>
              <p:cNvSpPr/>
              <p:nvPr/>
            </p:nvSpPr>
            <p:spPr>
              <a:xfrm>
                <a:off x="6240459" y="2240868"/>
                <a:ext cx="1300400" cy="1908503"/>
              </a:xfrm>
              <a:prstGeom prst="triangle">
                <a:avLst/>
              </a:prstGeom>
              <a:solidFill>
                <a:schemeClr val="accent4">
                  <a:alpha val="66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等腰三角形 10">
                <a:extLst>
                  <a:ext uri="{FF2B5EF4-FFF2-40B4-BE49-F238E27FC236}">
                    <a16:creationId xmlns:a16="http://schemas.microsoft.com/office/drawing/2014/main" xmlns="" id="{25BC81E8-8925-46DE-A8DB-081DF901C082}"/>
                  </a:ext>
                </a:extLst>
              </p:cNvPr>
              <p:cNvSpPr/>
              <p:nvPr/>
            </p:nvSpPr>
            <p:spPr>
              <a:xfrm>
                <a:off x="5620712" y="2240868"/>
                <a:ext cx="1300401" cy="1908503"/>
              </a:xfrm>
              <a:prstGeom prst="triangle">
                <a:avLst/>
              </a:prstGeom>
              <a:solidFill>
                <a:schemeClr val="accent4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等腰三角形 11">
                <a:extLst>
                  <a:ext uri="{FF2B5EF4-FFF2-40B4-BE49-F238E27FC236}">
                    <a16:creationId xmlns:a16="http://schemas.microsoft.com/office/drawing/2014/main" xmlns="" id="{DC57AC57-BF61-49E0-9B68-FC731961CE51}"/>
                  </a:ext>
                </a:extLst>
              </p:cNvPr>
              <p:cNvSpPr/>
              <p:nvPr/>
            </p:nvSpPr>
            <p:spPr>
              <a:xfrm>
                <a:off x="5208390" y="3305697"/>
                <a:ext cx="824645" cy="843674"/>
              </a:xfrm>
              <a:prstGeom prst="triangl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 anchorCtr="1">
                <a:normAutofit/>
              </a:bodyPr>
              <a:lstStyle/>
              <a:p>
                <a:pPr algn="ctr"/>
                <a:r>
                  <a:rPr lang="en-US" altLang="zh-CN" sz="2000" b="1">
                    <a:solidFill>
                      <a:schemeClr val="bg1">
                        <a:lumMod val="100000"/>
                      </a:schemeClr>
                    </a:solidFill>
                  </a:rPr>
                  <a:t>4</a:t>
                </a:r>
                <a:endParaRPr lang="en-US" altLang="zh-CN" sz="2000" b="1" dirty="0">
                  <a:solidFill>
                    <a:schemeClr val="bg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3" name="任意多边形 36" title="PVbvzsHBvL">
                <a:extLst>
                  <a:ext uri="{FF2B5EF4-FFF2-40B4-BE49-F238E27FC236}">
                    <a16:creationId xmlns:a16="http://schemas.microsoft.com/office/drawing/2014/main" xmlns="" id="{05267C19-1BF4-47E7-9082-53D98FCC77A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97962" y="3426358"/>
                <a:ext cx="345902" cy="435959"/>
              </a:xfrm>
              <a:custGeom>
                <a:avLst/>
                <a:gdLst>
                  <a:gd name="connsiteX0" fmla="*/ 179388 w 268288"/>
                  <a:gd name="connsiteY0" fmla="*/ 166688 h 338138"/>
                  <a:gd name="connsiteX1" fmla="*/ 203200 w 268288"/>
                  <a:gd name="connsiteY1" fmla="*/ 190443 h 338138"/>
                  <a:gd name="connsiteX2" fmla="*/ 203200 w 268288"/>
                  <a:gd name="connsiteY2" fmla="*/ 252471 h 338138"/>
                  <a:gd name="connsiteX3" fmla="*/ 179388 w 268288"/>
                  <a:gd name="connsiteY3" fmla="*/ 276226 h 338138"/>
                  <a:gd name="connsiteX4" fmla="*/ 155575 w 268288"/>
                  <a:gd name="connsiteY4" fmla="*/ 252471 h 338138"/>
                  <a:gd name="connsiteX5" fmla="*/ 155575 w 268288"/>
                  <a:gd name="connsiteY5" fmla="*/ 190443 h 338138"/>
                  <a:gd name="connsiteX6" fmla="*/ 179388 w 268288"/>
                  <a:gd name="connsiteY6" fmla="*/ 166688 h 338138"/>
                  <a:gd name="connsiteX7" fmla="*/ 179388 w 268288"/>
                  <a:gd name="connsiteY7" fmla="*/ 150813 h 338138"/>
                  <a:gd name="connsiteX8" fmla="*/ 139700 w 268288"/>
                  <a:gd name="connsiteY8" fmla="*/ 190427 h 338138"/>
                  <a:gd name="connsiteX9" fmla="*/ 139700 w 268288"/>
                  <a:gd name="connsiteY9" fmla="*/ 252488 h 338138"/>
                  <a:gd name="connsiteX10" fmla="*/ 179388 w 268288"/>
                  <a:gd name="connsiteY10" fmla="*/ 292101 h 338138"/>
                  <a:gd name="connsiteX11" fmla="*/ 219075 w 268288"/>
                  <a:gd name="connsiteY11" fmla="*/ 252488 h 338138"/>
                  <a:gd name="connsiteX12" fmla="*/ 219075 w 268288"/>
                  <a:gd name="connsiteY12" fmla="*/ 190427 h 338138"/>
                  <a:gd name="connsiteX13" fmla="*/ 179388 w 268288"/>
                  <a:gd name="connsiteY13" fmla="*/ 150813 h 338138"/>
                  <a:gd name="connsiteX14" fmla="*/ 57120 w 268288"/>
                  <a:gd name="connsiteY14" fmla="*/ 150813 h 338138"/>
                  <a:gd name="connsiteX15" fmla="*/ 49212 w 268288"/>
                  <a:gd name="connsiteY15" fmla="*/ 158705 h 338138"/>
                  <a:gd name="connsiteX16" fmla="*/ 57120 w 268288"/>
                  <a:gd name="connsiteY16" fmla="*/ 166597 h 338138"/>
                  <a:gd name="connsiteX17" fmla="*/ 80842 w 268288"/>
                  <a:gd name="connsiteY17" fmla="*/ 166597 h 338138"/>
                  <a:gd name="connsiteX18" fmla="*/ 103247 w 268288"/>
                  <a:gd name="connsiteY18" fmla="*/ 188959 h 338138"/>
                  <a:gd name="connsiteX19" fmla="*/ 103247 w 268288"/>
                  <a:gd name="connsiteY19" fmla="*/ 190274 h 338138"/>
                  <a:gd name="connsiteX20" fmla="*/ 80842 w 268288"/>
                  <a:gd name="connsiteY20" fmla="*/ 212635 h 338138"/>
                  <a:gd name="connsiteX21" fmla="*/ 57120 w 268288"/>
                  <a:gd name="connsiteY21" fmla="*/ 212635 h 338138"/>
                  <a:gd name="connsiteX22" fmla="*/ 49212 w 268288"/>
                  <a:gd name="connsiteY22" fmla="*/ 220527 h 338138"/>
                  <a:gd name="connsiteX23" fmla="*/ 57120 w 268288"/>
                  <a:gd name="connsiteY23" fmla="*/ 228419 h 338138"/>
                  <a:gd name="connsiteX24" fmla="*/ 80842 w 268288"/>
                  <a:gd name="connsiteY24" fmla="*/ 228419 h 338138"/>
                  <a:gd name="connsiteX25" fmla="*/ 103247 w 268288"/>
                  <a:gd name="connsiteY25" fmla="*/ 250781 h 338138"/>
                  <a:gd name="connsiteX26" fmla="*/ 80842 w 268288"/>
                  <a:gd name="connsiteY26" fmla="*/ 273142 h 338138"/>
                  <a:gd name="connsiteX27" fmla="*/ 57120 w 268288"/>
                  <a:gd name="connsiteY27" fmla="*/ 273142 h 338138"/>
                  <a:gd name="connsiteX28" fmla="*/ 49212 w 268288"/>
                  <a:gd name="connsiteY28" fmla="*/ 281034 h 338138"/>
                  <a:gd name="connsiteX29" fmla="*/ 57120 w 268288"/>
                  <a:gd name="connsiteY29" fmla="*/ 288926 h 338138"/>
                  <a:gd name="connsiteX30" fmla="*/ 80842 w 268288"/>
                  <a:gd name="connsiteY30" fmla="*/ 288926 h 338138"/>
                  <a:gd name="connsiteX31" fmla="*/ 119062 w 268288"/>
                  <a:gd name="connsiteY31" fmla="*/ 250781 h 338138"/>
                  <a:gd name="connsiteX32" fmla="*/ 103247 w 268288"/>
                  <a:gd name="connsiteY32" fmla="*/ 220527 h 338138"/>
                  <a:gd name="connsiteX33" fmla="*/ 119062 w 268288"/>
                  <a:gd name="connsiteY33" fmla="*/ 190274 h 338138"/>
                  <a:gd name="connsiteX34" fmla="*/ 119062 w 268288"/>
                  <a:gd name="connsiteY34" fmla="*/ 188959 h 338138"/>
                  <a:gd name="connsiteX35" fmla="*/ 80842 w 268288"/>
                  <a:gd name="connsiteY35" fmla="*/ 150813 h 338138"/>
                  <a:gd name="connsiteX36" fmla="*/ 57120 w 268288"/>
                  <a:gd name="connsiteY36" fmla="*/ 150813 h 338138"/>
                  <a:gd name="connsiteX37" fmla="*/ 46099 w 268288"/>
                  <a:gd name="connsiteY37" fmla="*/ 47625 h 338138"/>
                  <a:gd name="connsiteX38" fmla="*/ 15875 w 268288"/>
                  <a:gd name="connsiteY38" fmla="*/ 79629 h 338138"/>
                  <a:gd name="connsiteX39" fmla="*/ 15875 w 268288"/>
                  <a:gd name="connsiteY39" fmla="*/ 114300 h 338138"/>
                  <a:gd name="connsiteX40" fmla="*/ 252413 w 268288"/>
                  <a:gd name="connsiteY40" fmla="*/ 114300 h 338138"/>
                  <a:gd name="connsiteX41" fmla="*/ 252413 w 268288"/>
                  <a:gd name="connsiteY41" fmla="*/ 79629 h 338138"/>
                  <a:gd name="connsiteX42" fmla="*/ 222189 w 268288"/>
                  <a:gd name="connsiteY42" fmla="*/ 47625 h 338138"/>
                  <a:gd name="connsiteX43" fmla="*/ 210362 w 268288"/>
                  <a:gd name="connsiteY43" fmla="*/ 47625 h 338138"/>
                  <a:gd name="connsiteX44" fmla="*/ 210362 w 268288"/>
                  <a:gd name="connsiteY44" fmla="*/ 71628 h 338138"/>
                  <a:gd name="connsiteX45" fmla="*/ 202477 w 268288"/>
                  <a:gd name="connsiteY45" fmla="*/ 79629 h 338138"/>
                  <a:gd name="connsiteX46" fmla="*/ 194593 w 268288"/>
                  <a:gd name="connsiteY46" fmla="*/ 71628 h 338138"/>
                  <a:gd name="connsiteX47" fmla="*/ 194593 w 268288"/>
                  <a:gd name="connsiteY47" fmla="*/ 47625 h 338138"/>
                  <a:gd name="connsiteX48" fmla="*/ 73696 w 268288"/>
                  <a:gd name="connsiteY48" fmla="*/ 47625 h 338138"/>
                  <a:gd name="connsiteX49" fmla="*/ 73696 w 268288"/>
                  <a:gd name="connsiteY49" fmla="*/ 71628 h 338138"/>
                  <a:gd name="connsiteX50" fmla="*/ 65811 w 268288"/>
                  <a:gd name="connsiteY50" fmla="*/ 79629 h 338138"/>
                  <a:gd name="connsiteX51" fmla="*/ 57926 w 268288"/>
                  <a:gd name="connsiteY51" fmla="*/ 71628 h 338138"/>
                  <a:gd name="connsiteX52" fmla="*/ 57926 w 268288"/>
                  <a:gd name="connsiteY52" fmla="*/ 47625 h 338138"/>
                  <a:gd name="connsiteX53" fmla="*/ 46099 w 268288"/>
                  <a:gd name="connsiteY53" fmla="*/ 47625 h 338138"/>
                  <a:gd name="connsiteX54" fmla="*/ 65757 w 268288"/>
                  <a:gd name="connsiteY54" fmla="*/ 0 h 338138"/>
                  <a:gd name="connsiteX55" fmla="*/ 73648 w 268288"/>
                  <a:gd name="connsiteY55" fmla="*/ 7925 h 338138"/>
                  <a:gd name="connsiteX56" fmla="*/ 73648 w 268288"/>
                  <a:gd name="connsiteY56" fmla="*/ 31700 h 338138"/>
                  <a:gd name="connsiteX57" fmla="*/ 194640 w 268288"/>
                  <a:gd name="connsiteY57" fmla="*/ 31700 h 338138"/>
                  <a:gd name="connsiteX58" fmla="*/ 194640 w 268288"/>
                  <a:gd name="connsiteY58" fmla="*/ 7925 h 338138"/>
                  <a:gd name="connsiteX59" fmla="*/ 202531 w 268288"/>
                  <a:gd name="connsiteY59" fmla="*/ 0 h 338138"/>
                  <a:gd name="connsiteX60" fmla="*/ 210422 w 268288"/>
                  <a:gd name="connsiteY60" fmla="*/ 7925 h 338138"/>
                  <a:gd name="connsiteX61" fmla="*/ 210422 w 268288"/>
                  <a:gd name="connsiteY61" fmla="*/ 31700 h 338138"/>
                  <a:gd name="connsiteX62" fmla="*/ 222258 w 268288"/>
                  <a:gd name="connsiteY62" fmla="*/ 31700 h 338138"/>
                  <a:gd name="connsiteX63" fmla="*/ 268288 w 268288"/>
                  <a:gd name="connsiteY63" fmla="*/ 79251 h 338138"/>
                  <a:gd name="connsiteX64" fmla="*/ 268288 w 268288"/>
                  <a:gd name="connsiteY64" fmla="*/ 290587 h 338138"/>
                  <a:gd name="connsiteX65" fmla="*/ 222258 w 268288"/>
                  <a:gd name="connsiteY65" fmla="*/ 338138 h 338138"/>
                  <a:gd name="connsiteX66" fmla="*/ 46030 w 268288"/>
                  <a:gd name="connsiteY66" fmla="*/ 338138 h 338138"/>
                  <a:gd name="connsiteX67" fmla="*/ 0 w 268288"/>
                  <a:gd name="connsiteY67" fmla="*/ 290587 h 338138"/>
                  <a:gd name="connsiteX68" fmla="*/ 0 w 268288"/>
                  <a:gd name="connsiteY68" fmla="*/ 79251 h 338138"/>
                  <a:gd name="connsiteX69" fmla="*/ 46030 w 268288"/>
                  <a:gd name="connsiteY69" fmla="*/ 31700 h 338138"/>
                  <a:gd name="connsiteX70" fmla="*/ 57866 w 268288"/>
                  <a:gd name="connsiteY70" fmla="*/ 31700 h 338138"/>
                  <a:gd name="connsiteX71" fmla="*/ 57866 w 268288"/>
                  <a:gd name="connsiteY71" fmla="*/ 7925 h 338138"/>
                  <a:gd name="connsiteX72" fmla="*/ 65757 w 268288"/>
                  <a:gd name="connsiteY72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68288" h="338138">
                    <a:moveTo>
                      <a:pt x="179388" y="166688"/>
                    </a:moveTo>
                    <a:cubicBezTo>
                      <a:pt x="192617" y="166688"/>
                      <a:pt x="203200" y="177246"/>
                      <a:pt x="203200" y="190443"/>
                    </a:cubicBezTo>
                    <a:cubicBezTo>
                      <a:pt x="203200" y="252471"/>
                      <a:pt x="203200" y="252471"/>
                      <a:pt x="203200" y="252471"/>
                    </a:cubicBezTo>
                    <a:cubicBezTo>
                      <a:pt x="203200" y="265668"/>
                      <a:pt x="192617" y="276226"/>
                      <a:pt x="179388" y="276226"/>
                    </a:cubicBezTo>
                    <a:cubicBezTo>
                      <a:pt x="166158" y="276226"/>
                      <a:pt x="155575" y="265668"/>
                      <a:pt x="155575" y="252471"/>
                    </a:cubicBezTo>
                    <a:cubicBezTo>
                      <a:pt x="155575" y="190443"/>
                      <a:pt x="155575" y="190443"/>
                      <a:pt x="155575" y="190443"/>
                    </a:cubicBezTo>
                    <a:cubicBezTo>
                      <a:pt x="155575" y="177246"/>
                      <a:pt x="166158" y="166688"/>
                      <a:pt x="179388" y="166688"/>
                    </a:cubicBezTo>
                    <a:close/>
                    <a:moveTo>
                      <a:pt x="179388" y="150813"/>
                    </a:moveTo>
                    <a:cubicBezTo>
                      <a:pt x="158221" y="150813"/>
                      <a:pt x="139700" y="169299"/>
                      <a:pt x="139700" y="190427"/>
                    </a:cubicBezTo>
                    <a:cubicBezTo>
                      <a:pt x="139700" y="252488"/>
                      <a:pt x="139700" y="252488"/>
                      <a:pt x="139700" y="252488"/>
                    </a:cubicBezTo>
                    <a:cubicBezTo>
                      <a:pt x="139700" y="273615"/>
                      <a:pt x="158221" y="292101"/>
                      <a:pt x="179388" y="292101"/>
                    </a:cubicBezTo>
                    <a:cubicBezTo>
                      <a:pt x="201877" y="292101"/>
                      <a:pt x="219075" y="273615"/>
                      <a:pt x="219075" y="252488"/>
                    </a:cubicBezTo>
                    <a:lnTo>
                      <a:pt x="219075" y="190427"/>
                    </a:lnTo>
                    <a:cubicBezTo>
                      <a:pt x="219075" y="169299"/>
                      <a:pt x="201877" y="150813"/>
                      <a:pt x="179388" y="150813"/>
                    </a:cubicBezTo>
                    <a:close/>
                    <a:moveTo>
                      <a:pt x="57120" y="150813"/>
                    </a:moveTo>
                    <a:cubicBezTo>
                      <a:pt x="51848" y="150813"/>
                      <a:pt x="49212" y="154759"/>
                      <a:pt x="49212" y="158705"/>
                    </a:cubicBezTo>
                    <a:cubicBezTo>
                      <a:pt x="49212" y="163967"/>
                      <a:pt x="51848" y="166597"/>
                      <a:pt x="57120" y="166597"/>
                    </a:cubicBezTo>
                    <a:cubicBezTo>
                      <a:pt x="80842" y="166597"/>
                      <a:pt x="80842" y="166597"/>
                      <a:pt x="80842" y="166597"/>
                    </a:cubicBezTo>
                    <a:cubicBezTo>
                      <a:pt x="92704" y="166597"/>
                      <a:pt x="103247" y="177120"/>
                      <a:pt x="103247" y="188959"/>
                    </a:cubicBezTo>
                    <a:cubicBezTo>
                      <a:pt x="103247" y="190274"/>
                      <a:pt x="103247" y="190274"/>
                      <a:pt x="103247" y="190274"/>
                    </a:cubicBezTo>
                    <a:cubicBezTo>
                      <a:pt x="103247" y="202112"/>
                      <a:pt x="92704" y="212635"/>
                      <a:pt x="80842" y="212635"/>
                    </a:cubicBezTo>
                    <a:cubicBezTo>
                      <a:pt x="57120" y="212635"/>
                      <a:pt x="57120" y="212635"/>
                      <a:pt x="57120" y="212635"/>
                    </a:cubicBezTo>
                    <a:cubicBezTo>
                      <a:pt x="51848" y="212635"/>
                      <a:pt x="49212" y="215266"/>
                      <a:pt x="49212" y="220527"/>
                    </a:cubicBezTo>
                    <a:cubicBezTo>
                      <a:pt x="49212" y="224473"/>
                      <a:pt x="51848" y="228419"/>
                      <a:pt x="57120" y="228419"/>
                    </a:cubicBezTo>
                    <a:cubicBezTo>
                      <a:pt x="80842" y="228419"/>
                      <a:pt x="80842" y="228419"/>
                      <a:pt x="80842" y="228419"/>
                    </a:cubicBezTo>
                    <a:cubicBezTo>
                      <a:pt x="92704" y="228419"/>
                      <a:pt x="103247" y="237627"/>
                      <a:pt x="103247" y="250781"/>
                    </a:cubicBezTo>
                    <a:cubicBezTo>
                      <a:pt x="103247" y="263934"/>
                      <a:pt x="92704" y="273142"/>
                      <a:pt x="80842" y="273142"/>
                    </a:cubicBezTo>
                    <a:cubicBezTo>
                      <a:pt x="57120" y="273142"/>
                      <a:pt x="57120" y="273142"/>
                      <a:pt x="57120" y="273142"/>
                    </a:cubicBezTo>
                    <a:cubicBezTo>
                      <a:pt x="51848" y="273142"/>
                      <a:pt x="49212" y="277088"/>
                      <a:pt x="49212" y="281034"/>
                    </a:cubicBezTo>
                    <a:cubicBezTo>
                      <a:pt x="49212" y="284980"/>
                      <a:pt x="51848" y="288926"/>
                      <a:pt x="57120" y="288926"/>
                    </a:cubicBezTo>
                    <a:cubicBezTo>
                      <a:pt x="80842" y="288926"/>
                      <a:pt x="80842" y="288926"/>
                      <a:pt x="80842" y="288926"/>
                    </a:cubicBezTo>
                    <a:cubicBezTo>
                      <a:pt x="101929" y="288926"/>
                      <a:pt x="119062" y="271826"/>
                      <a:pt x="119062" y="250781"/>
                    </a:cubicBezTo>
                    <a:cubicBezTo>
                      <a:pt x="119062" y="237627"/>
                      <a:pt x="112473" y="227104"/>
                      <a:pt x="103247" y="220527"/>
                    </a:cubicBezTo>
                    <a:cubicBezTo>
                      <a:pt x="112473" y="212635"/>
                      <a:pt x="119062" y="202112"/>
                      <a:pt x="119062" y="190274"/>
                    </a:cubicBezTo>
                    <a:lnTo>
                      <a:pt x="119062" y="188959"/>
                    </a:lnTo>
                    <a:cubicBezTo>
                      <a:pt x="119062" y="167913"/>
                      <a:pt x="101929" y="150813"/>
                      <a:pt x="80842" y="150813"/>
                    </a:cubicBezTo>
                    <a:cubicBezTo>
                      <a:pt x="57120" y="150813"/>
                      <a:pt x="57120" y="150813"/>
                      <a:pt x="57120" y="150813"/>
                    </a:cubicBezTo>
                    <a:close/>
                    <a:moveTo>
                      <a:pt x="46099" y="47625"/>
                    </a:moveTo>
                    <a:cubicBezTo>
                      <a:pt x="29016" y="47625"/>
                      <a:pt x="15875" y="62294"/>
                      <a:pt x="15875" y="79629"/>
                    </a:cubicBezTo>
                    <a:cubicBezTo>
                      <a:pt x="15875" y="114300"/>
                      <a:pt x="15875" y="114300"/>
                      <a:pt x="15875" y="114300"/>
                    </a:cubicBezTo>
                    <a:cubicBezTo>
                      <a:pt x="252413" y="114300"/>
                      <a:pt x="252413" y="114300"/>
                      <a:pt x="252413" y="114300"/>
                    </a:cubicBezTo>
                    <a:lnTo>
                      <a:pt x="252413" y="79629"/>
                    </a:lnTo>
                    <a:cubicBezTo>
                      <a:pt x="252413" y="62294"/>
                      <a:pt x="239272" y="47625"/>
                      <a:pt x="222189" y="47625"/>
                    </a:cubicBezTo>
                    <a:cubicBezTo>
                      <a:pt x="210362" y="47625"/>
                      <a:pt x="210362" y="47625"/>
                      <a:pt x="210362" y="47625"/>
                    </a:cubicBezTo>
                    <a:cubicBezTo>
                      <a:pt x="210362" y="71628"/>
                      <a:pt x="210362" y="71628"/>
                      <a:pt x="210362" y="71628"/>
                    </a:cubicBezTo>
                    <a:cubicBezTo>
                      <a:pt x="210362" y="75629"/>
                      <a:pt x="206420" y="79629"/>
                      <a:pt x="202477" y="79629"/>
                    </a:cubicBezTo>
                    <a:cubicBezTo>
                      <a:pt x="197221" y="79629"/>
                      <a:pt x="194593" y="75629"/>
                      <a:pt x="194593" y="71628"/>
                    </a:cubicBezTo>
                    <a:cubicBezTo>
                      <a:pt x="194593" y="47625"/>
                      <a:pt x="194593" y="47625"/>
                      <a:pt x="194593" y="47625"/>
                    </a:cubicBezTo>
                    <a:cubicBezTo>
                      <a:pt x="73696" y="47625"/>
                      <a:pt x="73696" y="47625"/>
                      <a:pt x="73696" y="47625"/>
                    </a:cubicBezTo>
                    <a:cubicBezTo>
                      <a:pt x="73696" y="71628"/>
                      <a:pt x="73696" y="71628"/>
                      <a:pt x="73696" y="71628"/>
                    </a:cubicBezTo>
                    <a:cubicBezTo>
                      <a:pt x="73696" y="75629"/>
                      <a:pt x="71067" y="79629"/>
                      <a:pt x="65811" y="79629"/>
                    </a:cubicBezTo>
                    <a:cubicBezTo>
                      <a:pt x="61869" y="79629"/>
                      <a:pt x="57926" y="75629"/>
                      <a:pt x="57926" y="71628"/>
                    </a:cubicBezTo>
                    <a:cubicBezTo>
                      <a:pt x="57926" y="47625"/>
                      <a:pt x="57926" y="47625"/>
                      <a:pt x="57926" y="47625"/>
                    </a:cubicBezTo>
                    <a:cubicBezTo>
                      <a:pt x="46099" y="47625"/>
                      <a:pt x="46099" y="47625"/>
                      <a:pt x="46099" y="47625"/>
                    </a:cubicBezTo>
                    <a:close/>
                    <a:moveTo>
                      <a:pt x="65757" y="0"/>
                    </a:moveTo>
                    <a:cubicBezTo>
                      <a:pt x="71018" y="0"/>
                      <a:pt x="73648" y="3962"/>
                      <a:pt x="73648" y="7925"/>
                    </a:cubicBezTo>
                    <a:cubicBezTo>
                      <a:pt x="73648" y="31700"/>
                      <a:pt x="73648" y="31700"/>
                      <a:pt x="73648" y="31700"/>
                    </a:cubicBezTo>
                    <a:cubicBezTo>
                      <a:pt x="194640" y="31700"/>
                      <a:pt x="194640" y="31700"/>
                      <a:pt x="194640" y="31700"/>
                    </a:cubicBezTo>
                    <a:cubicBezTo>
                      <a:pt x="194640" y="7925"/>
                      <a:pt x="194640" y="7925"/>
                      <a:pt x="194640" y="7925"/>
                    </a:cubicBezTo>
                    <a:cubicBezTo>
                      <a:pt x="194640" y="3962"/>
                      <a:pt x="197271" y="0"/>
                      <a:pt x="202531" y="0"/>
                    </a:cubicBezTo>
                    <a:cubicBezTo>
                      <a:pt x="206477" y="0"/>
                      <a:pt x="210422" y="3962"/>
                      <a:pt x="210422" y="7925"/>
                    </a:cubicBezTo>
                    <a:cubicBezTo>
                      <a:pt x="210422" y="31700"/>
                      <a:pt x="210422" y="31700"/>
                      <a:pt x="210422" y="31700"/>
                    </a:cubicBezTo>
                    <a:cubicBezTo>
                      <a:pt x="222258" y="31700"/>
                      <a:pt x="222258" y="31700"/>
                      <a:pt x="222258" y="31700"/>
                    </a:cubicBezTo>
                    <a:cubicBezTo>
                      <a:pt x="247246" y="31700"/>
                      <a:pt x="268288" y="52834"/>
                      <a:pt x="268288" y="79251"/>
                    </a:cubicBezTo>
                    <a:cubicBezTo>
                      <a:pt x="268288" y="290587"/>
                      <a:pt x="268288" y="290587"/>
                      <a:pt x="268288" y="290587"/>
                    </a:cubicBezTo>
                    <a:cubicBezTo>
                      <a:pt x="268288" y="317005"/>
                      <a:pt x="247246" y="338138"/>
                      <a:pt x="222258" y="338138"/>
                    </a:cubicBezTo>
                    <a:cubicBezTo>
                      <a:pt x="46030" y="338138"/>
                      <a:pt x="46030" y="338138"/>
                      <a:pt x="46030" y="338138"/>
                    </a:cubicBezTo>
                    <a:cubicBezTo>
                      <a:pt x="21042" y="338138"/>
                      <a:pt x="0" y="317005"/>
                      <a:pt x="0" y="290587"/>
                    </a:cubicBezTo>
                    <a:cubicBezTo>
                      <a:pt x="0" y="79251"/>
                      <a:pt x="0" y="79251"/>
                      <a:pt x="0" y="79251"/>
                    </a:cubicBezTo>
                    <a:cubicBezTo>
                      <a:pt x="0" y="52834"/>
                      <a:pt x="21042" y="31700"/>
                      <a:pt x="46030" y="31700"/>
                    </a:cubicBezTo>
                    <a:cubicBezTo>
                      <a:pt x="57866" y="31700"/>
                      <a:pt x="57866" y="31700"/>
                      <a:pt x="57866" y="31700"/>
                    </a:cubicBezTo>
                    <a:cubicBezTo>
                      <a:pt x="57866" y="7925"/>
                      <a:pt x="57866" y="7925"/>
                      <a:pt x="57866" y="7925"/>
                    </a:cubicBezTo>
                    <a:cubicBezTo>
                      <a:pt x="57866" y="3962"/>
                      <a:pt x="61812" y="0"/>
                      <a:pt x="657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349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>
            <a:extLst>
              <a:ext uri="{FF2B5EF4-FFF2-40B4-BE49-F238E27FC236}">
                <a16:creationId xmlns:a16="http://schemas.microsoft.com/office/drawing/2014/main" xmlns="" id="{6ED73F67-D8F2-4D48-B52D-3355CF78B1C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5377689" y="1222082"/>
            <a:ext cx="1478114" cy="4866149"/>
            <a:chOff x="5377689" y="1222082"/>
            <a:chExt cx="1478114" cy="4866149"/>
          </a:xfrm>
        </p:grpSpPr>
        <p:sp>
          <p:nvSpPr>
            <p:cNvPr id="21" name="Rectangle 98">
              <a:extLst>
                <a:ext uri="{FF2B5EF4-FFF2-40B4-BE49-F238E27FC236}">
                  <a16:creationId xmlns:a16="http://schemas.microsoft.com/office/drawing/2014/main" xmlns="" id="{ABDCFEAC-48A7-4316-B3BC-CB7E408EA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4205" y="2164587"/>
              <a:ext cx="1081598" cy="778501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Rectangle 99">
              <a:extLst>
                <a:ext uri="{FF2B5EF4-FFF2-40B4-BE49-F238E27FC236}">
                  <a16:creationId xmlns:a16="http://schemas.microsoft.com/office/drawing/2014/main" xmlns="" id="{CE980B53-08E4-472C-AAB3-CC4266E46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041" y="2164587"/>
              <a:ext cx="539761" cy="778501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101">
              <a:extLst>
                <a:ext uri="{FF2B5EF4-FFF2-40B4-BE49-F238E27FC236}">
                  <a16:creationId xmlns:a16="http://schemas.microsoft.com/office/drawing/2014/main" xmlns="" id="{E41A4354-9DD9-42D8-B023-82F79DB01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1222082"/>
              <a:ext cx="1079520" cy="683005"/>
            </a:xfrm>
            <a:custGeom>
              <a:avLst/>
              <a:gdLst>
                <a:gd name="T0" fmla="*/ 218 w 218"/>
                <a:gd name="T1" fmla="*/ 139 h 139"/>
                <a:gd name="T2" fmla="*/ 0 w 218"/>
                <a:gd name="T3" fmla="*/ 139 h 139"/>
                <a:gd name="T4" fmla="*/ 0 w 218"/>
                <a:gd name="T5" fmla="*/ 109 h 139"/>
                <a:gd name="T6" fmla="*/ 109 w 218"/>
                <a:gd name="T7" fmla="*/ 0 h 139"/>
                <a:gd name="T8" fmla="*/ 109 w 218"/>
                <a:gd name="T9" fmla="*/ 0 h 139"/>
                <a:gd name="T10" fmla="*/ 218 w 218"/>
                <a:gd name="T11" fmla="*/ 109 h 139"/>
                <a:gd name="T12" fmla="*/ 218 w 218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139">
                  <a:moveTo>
                    <a:pt x="218" y="139"/>
                  </a:moveTo>
                  <a:cubicBezTo>
                    <a:pt x="0" y="139"/>
                    <a:pt x="0" y="139"/>
                    <a:pt x="0" y="13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9" y="0"/>
                    <a:pt x="218" y="49"/>
                    <a:pt x="218" y="109"/>
                  </a:cubicBezTo>
                  <a:lnTo>
                    <a:pt x="218" y="1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Rectangle 102">
              <a:extLst>
                <a:ext uri="{FF2B5EF4-FFF2-40B4-BE49-F238E27FC236}">
                  <a16:creationId xmlns:a16="http://schemas.microsoft.com/office/drawing/2014/main" xmlns="" id="{FE700263-5DF0-4818-B7BD-A701E51B3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1851112"/>
              <a:ext cx="1079520" cy="24496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03">
              <a:extLst>
                <a:ext uri="{FF2B5EF4-FFF2-40B4-BE49-F238E27FC236}">
                  <a16:creationId xmlns:a16="http://schemas.microsoft.com/office/drawing/2014/main" xmlns="" id="{849357CB-8190-480A-821E-CFE49BBA2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1222082"/>
              <a:ext cx="539761" cy="869845"/>
            </a:xfrm>
            <a:custGeom>
              <a:avLst/>
              <a:gdLst>
                <a:gd name="T0" fmla="*/ 0 w 109"/>
                <a:gd name="T1" fmla="*/ 0 h 177"/>
                <a:gd name="T2" fmla="*/ 0 w 109"/>
                <a:gd name="T3" fmla="*/ 177 h 177"/>
                <a:gd name="T4" fmla="*/ 109 w 109"/>
                <a:gd name="T5" fmla="*/ 177 h 177"/>
                <a:gd name="T6" fmla="*/ 109 w 109"/>
                <a:gd name="T7" fmla="*/ 139 h 177"/>
                <a:gd name="T8" fmla="*/ 109 w 109"/>
                <a:gd name="T9" fmla="*/ 128 h 177"/>
                <a:gd name="T10" fmla="*/ 109 w 109"/>
                <a:gd name="T11" fmla="*/ 109 h 177"/>
                <a:gd name="T12" fmla="*/ 0 w 109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77">
                  <a:moveTo>
                    <a:pt x="0" y="0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09" y="139"/>
                    <a:pt x="109" y="139"/>
                    <a:pt x="109" y="139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109" y="49"/>
                    <a:pt x="60" y="0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Rectangle 105">
              <a:extLst>
                <a:ext uri="{FF2B5EF4-FFF2-40B4-BE49-F238E27FC236}">
                  <a16:creationId xmlns:a16="http://schemas.microsoft.com/office/drawing/2014/main" xmlns="" id="{0FA1C120-B454-4330-ACB4-3480EDF83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689" y="3011596"/>
              <a:ext cx="1081598" cy="77642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 106">
              <a:extLst>
                <a:ext uri="{FF2B5EF4-FFF2-40B4-BE49-F238E27FC236}">
                  <a16:creationId xmlns:a16="http://schemas.microsoft.com/office/drawing/2014/main" xmlns="" id="{22D2C99C-6FB3-4833-9A51-A9A3B1238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526" y="3011596"/>
              <a:ext cx="539761" cy="776424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Rectangle 108">
              <a:extLst>
                <a:ext uri="{FF2B5EF4-FFF2-40B4-BE49-F238E27FC236}">
                  <a16:creationId xmlns:a16="http://schemas.microsoft.com/office/drawing/2014/main" xmlns="" id="{F1AE58BF-F76B-4423-8F38-8598050FB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3856529"/>
              <a:ext cx="1079520" cy="77642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Rectangle 109">
              <a:extLst>
                <a:ext uri="{FF2B5EF4-FFF2-40B4-BE49-F238E27FC236}">
                  <a16:creationId xmlns:a16="http://schemas.microsoft.com/office/drawing/2014/main" xmlns="" id="{BF4C0B12-7973-4DC8-895B-08D73A9CC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3856529"/>
              <a:ext cx="539761" cy="776424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Rectangle 111">
              <a:extLst>
                <a:ext uri="{FF2B5EF4-FFF2-40B4-BE49-F238E27FC236}">
                  <a16:creationId xmlns:a16="http://schemas.microsoft.com/office/drawing/2014/main" xmlns="" id="{56E80202-B6EF-4DBC-B93F-111C200D6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4703538"/>
              <a:ext cx="1079520" cy="77642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Rectangle 112">
              <a:extLst>
                <a:ext uri="{FF2B5EF4-FFF2-40B4-BE49-F238E27FC236}">
                  <a16:creationId xmlns:a16="http://schemas.microsoft.com/office/drawing/2014/main" xmlns="" id="{41E8BB25-3A8A-48CD-91D5-CE0B9C85D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4703538"/>
              <a:ext cx="539761" cy="776424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14">
              <a:extLst>
                <a:ext uri="{FF2B5EF4-FFF2-40B4-BE49-F238E27FC236}">
                  <a16:creationId xmlns:a16="http://schemas.microsoft.com/office/drawing/2014/main" xmlns="" id="{46A8C4F2-812F-490D-95EE-FA083AA18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985" y="5546394"/>
              <a:ext cx="1079520" cy="541837"/>
            </a:xfrm>
            <a:custGeom>
              <a:avLst/>
              <a:gdLst>
                <a:gd name="T0" fmla="*/ 260 w 520"/>
                <a:gd name="T1" fmla="*/ 261 h 261"/>
                <a:gd name="T2" fmla="*/ 0 w 520"/>
                <a:gd name="T3" fmla="*/ 0 h 261"/>
                <a:gd name="T4" fmla="*/ 520 w 520"/>
                <a:gd name="T5" fmla="*/ 0 h 261"/>
                <a:gd name="T6" fmla="*/ 260 w 520"/>
                <a:gd name="T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0" h="261">
                  <a:moveTo>
                    <a:pt x="260" y="261"/>
                  </a:moveTo>
                  <a:lnTo>
                    <a:pt x="0" y="0"/>
                  </a:lnTo>
                  <a:lnTo>
                    <a:pt x="520" y="0"/>
                  </a:lnTo>
                  <a:lnTo>
                    <a:pt x="260" y="2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15">
              <a:extLst>
                <a:ext uri="{FF2B5EF4-FFF2-40B4-BE49-F238E27FC236}">
                  <a16:creationId xmlns:a16="http://schemas.microsoft.com/office/drawing/2014/main" xmlns="" id="{7E6F54D9-5B3C-4802-B40C-A31969856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8969" y="5926302"/>
              <a:ext cx="315552" cy="161928"/>
            </a:xfrm>
            <a:custGeom>
              <a:avLst/>
              <a:gdLst>
                <a:gd name="T0" fmla="*/ 76 w 152"/>
                <a:gd name="T1" fmla="*/ 78 h 78"/>
                <a:gd name="T2" fmla="*/ 152 w 152"/>
                <a:gd name="T3" fmla="*/ 0 h 78"/>
                <a:gd name="T4" fmla="*/ 0 w 152"/>
                <a:gd name="T5" fmla="*/ 0 h 78"/>
                <a:gd name="T6" fmla="*/ 0 w 152"/>
                <a:gd name="T7" fmla="*/ 0 h 78"/>
                <a:gd name="T8" fmla="*/ 76 w 152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78">
                  <a:moveTo>
                    <a:pt x="76" y="78"/>
                  </a:moveTo>
                  <a:lnTo>
                    <a:pt x="1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6" y="7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116">
              <a:extLst>
                <a:ext uri="{FF2B5EF4-FFF2-40B4-BE49-F238E27FC236}">
                  <a16:creationId xmlns:a16="http://schemas.microsoft.com/office/drawing/2014/main" xmlns="" id="{A129A753-7285-49A3-A67C-80FC9440B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744" y="5546394"/>
              <a:ext cx="539761" cy="541837"/>
            </a:xfrm>
            <a:custGeom>
              <a:avLst/>
              <a:gdLst>
                <a:gd name="T0" fmla="*/ 0 w 260"/>
                <a:gd name="T1" fmla="*/ 261 h 261"/>
                <a:gd name="T2" fmla="*/ 260 w 260"/>
                <a:gd name="T3" fmla="*/ 0 h 261"/>
                <a:gd name="T4" fmla="*/ 0 w 260"/>
                <a:gd name="T5" fmla="*/ 0 h 261"/>
                <a:gd name="T6" fmla="*/ 0 w 260"/>
                <a:gd name="T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261">
                  <a:moveTo>
                    <a:pt x="0" y="261"/>
                  </a:moveTo>
                  <a:lnTo>
                    <a:pt x="260" y="0"/>
                  </a:lnTo>
                  <a:lnTo>
                    <a:pt x="0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1537F045-203F-478F-A9C5-6BFE5DA16C0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13141" y="1891831"/>
            <a:ext cx="4361723" cy="816111"/>
            <a:chOff x="7113141" y="1891831"/>
            <a:chExt cx="4361723" cy="816111"/>
          </a:xfrm>
        </p:grpSpPr>
        <p:cxnSp>
          <p:nvCxnSpPr>
            <p:cNvPr id="7" name="Connector: Elbow 119">
              <a:extLst>
                <a:ext uri="{FF2B5EF4-FFF2-40B4-BE49-F238E27FC236}">
                  <a16:creationId xmlns:a16="http://schemas.microsoft.com/office/drawing/2014/main" xmlns="" id="{2B2F55F6-65CC-4ED2-9B6A-9E88497519CC}"/>
                </a:ext>
              </a:extLst>
            </p:cNvPr>
            <p:cNvCxnSpPr/>
            <p:nvPr/>
          </p:nvCxnSpPr>
          <p:spPr>
            <a:xfrm flipV="1">
              <a:off x="7113141" y="2036368"/>
              <a:ext cx="734731" cy="514181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6">
              <a:extLst>
                <a:ext uri="{FF2B5EF4-FFF2-40B4-BE49-F238E27FC236}">
                  <a16:creationId xmlns:a16="http://schemas.microsoft.com/office/drawing/2014/main" xmlns="" id="{FD0C2F0B-561A-49FC-B4FA-0994FDA7F96C}"/>
                </a:ext>
              </a:extLst>
            </p:cNvPr>
            <p:cNvGrpSpPr/>
            <p:nvPr/>
          </p:nvGrpSpPr>
          <p:grpSpPr>
            <a:xfrm>
              <a:off x="8148228" y="1891831"/>
              <a:ext cx="3326636" cy="816111"/>
              <a:chOff x="8179194" y="1891833"/>
              <a:chExt cx="3228290" cy="816111"/>
            </a:xfrm>
          </p:grpSpPr>
          <p:sp>
            <p:nvSpPr>
              <p:cNvPr id="19" name="TextBox 122">
                <a:extLst>
                  <a:ext uri="{FF2B5EF4-FFF2-40B4-BE49-F238E27FC236}">
                    <a16:creationId xmlns:a16="http://schemas.microsoft.com/office/drawing/2014/main" xmlns="" id="{39D368AC-5CAB-478A-BA62-E85D3E5CC9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79194" y="1891833"/>
                <a:ext cx="3228290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l"/>
                <a:r>
                  <a:rPr lang="zh-CN" altLang="en-US" sz="1400" b="1" dirty="0">
                    <a:solidFill>
                      <a:schemeClr val="accent5"/>
                    </a:solidFill>
                  </a:rPr>
                  <a:t>输入标题文本</a:t>
                </a:r>
              </a:p>
            </p:txBody>
          </p:sp>
          <p:sp>
            <p:nvSpPr>
              <p:cNvPr id="20" name="TextBox 123">
                <a:extLst>
                  <a:ext uri="{FF2B5EF4-FFF2-40B4-BE49-F238E27FC236}">
                    <a16:creationId xmlns:a16="http://schemas.microsoft.com/office/drawing/2014/main" xmlns="" id="{AFDAA63D-D8B0-4231-8C07-A4FCA5B3C55B}"/>
                  </a:ext>
                </a:extLst>
              </p:cNvPr>
              <p:cNvSpPr txBox="1"/>
              <p:nvPr/>
            </p:nvSpPr>
            <p:spPr>
              <a:xfrm>
                <a:off x="8179194" y="2186904"/>
                <a:ext cx="3228290" cy="52104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3A483433-9D51-4927-8030-D876AF720E4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1508" y="1891831"/>
            <a:ext cx="4476536" cy="1467825"/>
            <a:chOff x="711508" y="1891831"/>
            <a:chExt cx="4476536" cy="1467825"/>
          </a:xfrm>
        </p:grpSpPr>
        <p:cxnSp>
          <p:nvCxnSpPr>
            <p:cNvPr id="5" name="Connector: Elbow 117">
              <a:extLst>
                <a:ext uri="{FF2B5EF4-FFF2-40B4-BE49-F238E27FC236}">
                  <a16:creationId xmlns:a16="http://schemas.microsoft.com/office/drawing/2014/main" xmlns="" id="{35E4BF63-8F27-4D7F-8FBD-EDB09C5E776D}"/>
                </a:ext>
              </a:extLst>
            </p:cNvPr>
            <p:cNvCxnSpPr/>
            <p:nvPr/>
          </p:nvCxnSpPr>
          <p:spPr>
            <a:xfrm rot="10800000">
              <a:off x="4211559" y="2036367"/>
              <a:ext cx="976485" cy="1323289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5">
              <a:extLst>
                <a:ext uri="{FF2B5EF4-FFF2-40B4-BE49-F238E27FC236}">
                  <a16:creationId xmlns:a16="http://schemas.microsoft.com/office/drawing/2014/main" xmlns="" id="{88B1D32A-BF09-4DB0-A26B-33517F5D01F0}"/>
                </a:ext>
              </a:extLst>
            </p:cNvPr>
            <p:cNvGrpSpPr/>
            <p:nvPr/>
          </p:nvGrpSpPr>
          <p:grpSpPr>
            <a:xfrm>
              <a:off x="711508" y="1891831"/>
              <a:ext cx="3301169" cy="925101"/>
              <a:chOff x="730864" y="1891831"/>
              <a:chExt cx="3353282" cy="925101"/>
            </a:xfrm>
          </p:grpSpPr>
          <p:sp>
            <p:nvSpPr>
              <p:cNvPr id="17" name="TextBox 128">
                <a:extLst>
                  <a:ext uri="{FF2B5EF4-FFF2-40B4-BE49-F238E27FC236}">
                    <a16:creationId xmlns:a16="http://schemas.microsoft.com/office/drawing/2014/main" xmlns="" id="{153C2081-895C-47BC-8975-223AAAD0B99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0864" y="1891831"/>
                <a:ext cx="3353282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6"/>
                    </a:solidFill>
                  </a:rPr>
                  <a:t>输入标题文本</a:t>
                </a:r>
              </a:p>
            </p:txBody>
          </p:sp>
          <p:sp>
            <p:nvSpPr>
              <p:cNvPr id="18" name="TextBox 129">
                <a:extLst>
                  <a:ext uri="{FF2B5EF4-FFF2-40B4-BE49-F238E27FC236}">
                    <a16:creationId xmlns:a16="http://schemas.microsoft.com/office/drawing/2014/main" xmlns="" id="{144BFF82-194D-4583-83F7-9D4347AB8562}"/>
                  </a:ext>
                </a:extLst>
              </p:cNvPr>
              <p:cNvSpPr txBox="1"/>
              <p:nvPr/>
            </p:nvSpPr>
            <p:spPr>
              <a:xfrm>
                <a:off x="730864" y="2186902"/>
                <a:ext cx="3353282" cy="63003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（请选择只保留文本</a:t>
                </a:r>
              </a:p>
            </p:txBody>
          </p:sp>
        </p:grp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xmlns="" id="{687E302C-1039-4476-84AD-31530984311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11508" y="4568646"/>
            <a:ext cx="4666180" cy="1547991"/>
            <a:chOff x="711508" y="4568646"/>
            <a:chExt cx="4666180" cy="1547991"/>
          </a:xfrm>
        </p:grpSpPr>
        <p:cxnSp>
          <p:nvCxnSpPr>
            <p:cNvPr id="6" name="Connector: Elbow 118">
              <a:extLst>
                <a:ext uri="{FF2B5EF4-FFF2-40B4-BE49-F238E27FC236}">
                  <a16:creationId xmlns:a16="http://schemas.microsoft.com/office/drawing/2014/main" xmlns="" id="{B1769F14-2CE9-4421-A82E-FB82D52D0736}"/>
                </a:ext>
              </a:extLst>
            </p:cNvPr>
            <p:cNvCxnSpPr/>
            <p:nvPr/>
          </p:nvCxnSpPr>
          <p:spPr>
            <a:xfrm rot="10800000">
              <a:off x="4211560" y="4723740"/>
              <a:ext cx="1166128" cy="34793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39">
              <a:extLst>
                <a:ext uri="{FF2B5EF4-FFF2-40B4-BE49-F238E27FC236}">
                  <a16:creationId xmlns:a16="http://schemas.microsoft.com/office/drawing/2014/main" xmlns="" id="{15021378-9300-4E39-AAF7-8D636C45F0C1}"/>
                </a:ext>
              </a:extLst>
            </p:cNvPr>
            <p:cNvGrpSpPr/>
            <p:nvPr/>
          </p:nvGrpSpPr>
          <p:grpSpPr>
            <a:xfrm>
              <a:off x="711508" y="4568646"/>
              <a:ext cx="3301170" cy="1547991"/>
              <a:chOff x="730864" y="1891831"/>
              <a:chExt cx="3353282" cy="1547991"/>
            </a:xfrm>
          </p:grpSpPr>
          <p:sp>
            <p:nvSpPr>
              <p:cNvPr id="15" name="TextBox 40">
                <a:extLst>
                  <a:ext uri="{FF2B5EF4-FFF2-40B4-BE49-F238E27FC236}">
                    <a16:creationId xmlns:a16="http://schemas.microsoft.com/office/drawing/2014/main" xmlns="" id="{94644A04-1400-4825-A357-1FA4071C0EF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0864" y="1891831"/>
                <a:ext cx="3353282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6" name="TextBox 41">
                <a:extLst>
                  <a:ext uri="{FF2B5EF4-FFF2-40B4-BE49-F238E27FC236}">
                    <a16:creationId xmlns:a16="http://schemas.microsoft.com/office/drawing/2014/main" xmlns="" id="{B97C7D17-714C-42C8-88A8-CE0EE0277ADF}"/>
                  </a:ext>
                </a:extLst>
              </p:cNvPr>
              <p:cNvSpPr txBox="1"/>
              <p:nvPr/>
            </p:nvSpPr>
            <p:spPr>
              <a:xfrm>
                <a:off x="730864" y="2186901"/>
                <a:ext cx="3353282" cy="12529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（请选择只保留文本</a:t>
                </a:r>
              </a:p>
            </p:txBody>
          </p:sp>
        </p:grp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F5D7557E-2E32-41A0-BF7E-3B185A5A9BD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848229" y="4227493"/>
            <a:ext cx="4626635" cy="1889144"/>
            <a:chOff x="6848229" y="4227493"/>
            <a:chExt cx="4626635" cy="1889144"/>
          </a:xfrm>
        </p:grpSpPr>
        <p:cxnSp>
          <p:nvCxnSpPr>
            <p:cNvPr id="8" name="Connector: Elbow 120">
              <a:extLst>
                <a:ext uri="{FF2B5EF4-FFF2-40B4-BE49-F238E27FC236}">
                  <a16:creationId xmlns:a16="http://schemas.microsoft.com/office/drawing/2014/main" xmlns="" id="{BBDAA4D5-A95A-4CFB-AA5D-294A268C8DC4}"/>
                </a:ext>
              </a:extLst>
            </p:cNvPr>
            <p:cNvCxnSpPr/>
            <p:nvPr/>
          </p:nvCxnSpPr>
          <p:spPr>
            <a:xfrm>
              <a:off x="6848229" y="4227493"/>
              <a:ext cx="962785" cy="61872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43">
              <a:extLst>
                <a:ext uri="{FF2B5EF4-FFF2-40B4-BE49-F238E27FC236}">
                  <a16:creationId xmlns:a16="http://schemas.microsoft.com/office/drawing/2014/main" xmlns="" id="{AD96431F-6E69-41D4-96C7-F49BE03F5B61}"/>
                </a:ext>
              </a:extLst>
            </p:cNvPr>
            <p:cNvGrpSpPr/>
            <p:nvPr/>
          </p:nvGrpSpPr>
          <p:grpSpPr>
            <a:xfrm>
              <a:off x="8148228" y="4568646"/>
              <a:ext cx="3326636" cy="1547991"/>
              <a:chOff x="8179194" y="1891833"/>
              <a:chExt cx="3228290" cy="1547991"/>
            </a:xfrm>
          </p:grpSpPr>
          <p:sp>
            <p:nvSpPr>
              <p:cNvPr id="13" name="TextBox 44">
                <a:extLst>
                  <a:ext uri="{FF2B5EF4-FFF2-40B4-BE49-F238E27FC236}">
                    <a16:creationId xmlns:a16="http://schemas.microsoft.com/office/drawing/2014/main" xmlns="" id="{0E2A79DD-5D6A-4548-BE12-83366E8144F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79194" y="1891833"/>
                <a:ext cx="3228290" cy="295071"/>
              </a:xfrm>
              <a:prstGeom prst="rect">
                <a:avLst/>
              </a:prstGeom>
              <a:noFill/>
            </p:spPr>
            <p:txBody>
              <a:bodyPr vert="horz" wrap="none" lIns="0" tIns="0" rIns="0" bIns="0" anchor="ctr">
                <a:normAutofit/>
              </a:bodyPr>
              <a:lstStyle/>
              <a:p>
                <a:pPr algn="l"/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4" name="TextBox 45">
                <a:extLst>
                  <a:ext uri="{FF2B5EF4-FFF2-40B4-BE49-F238E27FC236}">
                    <a16:creationId xmlns:a16="http://schemas.microsoft.com/office/drawing/2014/main" xmlns="" id="{67E688C1-2FF9-4691-AC60-FCFD186AF2C0}"/>
                  </a:ext>
                </a:extLst>
              </p:cNvPr>
              <p:cNvSpPr txBox="1"/>
              <p:nvPr/>
            </p:nvSpPr>
            <p:spPr>
              <a:xfrm>
                <a:off x="8179194" y="2186903"/>
                <a:ext cx="3228290" cy="125292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624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千图PPT彼岸天：ID 8661124库_组合 57">
            <a:extLst>
              <a:ext uri="{FF2B5EF4-FFF2-40B4-BE49-F238E27FC236}">
                <a16:creationId xmlns:a16="http://schemas.microsoft.com/office/drawing/2014/main" xmlns="" id="{AA8C275F-D6CA-4B14-92C0-EFAEDDDFDC2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747044" y="4369186"/>
            <a:ext cx="4597559" cy="634985"/>
            <a:chOff x="6747044" y="4369186"/>
            <a:chExt cx="4597559" cy="634985"/>
          </a:xfrm>
        </p:grpSpPr>
        <p:sp>
          <p:nvSpPr>
            <p:cNvPr id="13" name="Freeform: Shape 22">
              <a:extLst>
                <a:ext uri="{FF2B5EF4-FFF2-40B4-BE49-F238E27FC236}">
                  <a16:creationId xmlns:a16="http://schemas.microsoft.com/office/drawing/2014/main" xmlns="" id="{6AF74FF0-EFF3-4C00-85FC-5B81E7F88117}"/>
                </a:ext>
              </a:extLst>
            </p:cNvPr>
            <p:cNvSpPr/>
            <p:nvPr/>
          </p:nvSpPr>
          <p:spPr>
            <a:xfrm>
              <a:off x="6747044" y="4369186"/>
              <a:ext cx="634985" cy="634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4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4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22" name="Group 46">
              <a:extLst>
                <a:ext uri="{FF2B5EF4-FFF2-40B4-BE49-F238E27FC236}">
                  <a16:creationId xmlns:a16="http://schemas.microsoft.com/office/drawing/2014/main" xmlns="" id="{940E5212-DCD4-4F39-A475-AEAB057F7279}"/>
                </a:ext>
              </a:extLst>
            </p:cNvPr>
            <p:cNvGrpSpPr/>
            <p:nvPr/>
          </p:nvGrpSpPr>
          <p:grpSpPr>
            <a:xfrm>
              <a:off x="7382029" y="4405062"/>
              <a:ext cx="3962574" cy="563232"/>
              <a:chOff x="6444107" y="1469392"/>
              <a:chExt cx="4232109" cy="563232"/>
            </a:xfrm>
          </p:grpSpPr>
          <p:sp>
            <p:nvSpPr>
              <p:cNvPr id="49" name="TextBox 47">
                <a:extLst>
                  <a:ext uri="{FF2B5EF4-FFF2-40B4-BE49-F238E27FC236}">
                    <a16:creationId xmlns:a16="http://schemas.microsoft.com/office/drawing/2014/main" xmlns="" id="{7026E371-EB11-46F4-919F-52D656719F23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50" name="TextBox 48">
                <a:extLst>
                  <a:ext uri="{FF2B5EF4-FFF2-40B4-BE49-F238E27FC236}">
                    <a16:creationId xmlns:a16="http://schemas.microsoft.com/office/drawing/2014/main" xmlns="" id="{7C6BE20F-9F28-461B-AD43-B01F7A3634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57" name="千图PPT彼岸天：ID 8661124库_组合 56">
            <a:extLst>
              <a:ext uri="{FF2B5EF4-FFF2-40B4-BE49-F238E27FC236}">
                <a16:creationId xmlns:a16="http://schemas.microsoft.com/office/drawing/2014/main" xmlns="" id="{C864489F-F1F5-48AF-AF89-AA1CE85D690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222366" y="3324119"/>
            <a:ext cx="4597559" cy="634985"/>
            <a:chOff x="7222366" y="3324119"/>
            <a:chExt cx="4597559" cy="634985"/>
          </a:xfrm>
        </p:grpSpPr>
        <p:sp>
          <p:nvSpPr>
            <p:cNvPr id="12" name="Freeform: Shape 21">
              <a:extLst>
                <a:ext uri="{FF2B5EF4-FFF2-40B4-BE49-F238E27FC236}">
                  <a16:creationId xmlns:a16="http://schemas.microsoft.com/office/drawing/2014/main" xmlns="" id="{F878CEF9-2DD2-45B0-AC8D-539C21031B60}"/>
                </a:ext>
              </a:extLst>
            </p:cNvPr>
            <p:cNvSpPr/>
            <p:nvPr/>
          </p:nvSpPr>
          <p:spPr>
            <a:xfrm>
              <a:off x="7222366" y="3324119"/>
              <a:ext cx="634985" cy="634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3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3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23" name="Group 49">
              <a:extLst>
                <a:ext uri="{FF2B5EF4-FFF2-40B4-BE49-F238E27FC236}">
                  <a16:creationId xmlns:a16="http://schemas.microsoft.com/office/drawing/2014/main" xmlns="" id="{B287605E-7049-48C7-8EBF-D8923D9FF445}"/>
                </a:ext>
              </a:extLst>
            </p:cNvPr>
            <p:cNvGrpSpPr/>
            <p:nvPr/>
          </p:nvGrpSpPr>
          <p:grpSpPr>
            <a:xfrm>
              <a:off x="7857351" y="3359995"/>
              <a:ext cx="3962574" cy="563232"/>
              <a:chOff x="6444107" y="1469392"/>
              <a:chExt cx="4232109" cy="563232"/>
            </a:xfrm>
          </p:grpSpPr>
          <p:sp>
            <p:nvSpPr>
              <p:cNvPr id="47" name="TextBox 50">
                <a:extLst>
                  <a:ext uri="{FF2B5EF4-FFF2-40B4-BE49-F238E27FC236}">
                    <a16:creationId xmlns:a16="http://schemas.microsoft.com/office/drawing/2014/main" xmlns="" id="{D21DD447-698E-431A-A2FC-A6E08705C28B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48" name="TextBox 51">
                <a:extLst>
                  <a:ext uri="{FF2B5EF4-FFF2-40B4-BE49-F238E27FC236}">
                    <a16:creationId xmlns:a16="http://schemas.microsoft.com/office/drawing/2014/main" xmlns="" id="{1CADD49F-025B-441B-AD3A-370913A10E8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56" name="千图PPT彼岸天：ID 8661124库_组合 55">
            <a:extLst>
              <a:ext uri="{FF2B5EF4-FFF2-40B4-BE49-F238E27FC236}">
                <a16:creationId xmlns:a16="http://schemas.microsoft.com/office/drawing/2014/main" xmlns="" id="{5933F9FC-D75D-4F46-8795-74B1040B2179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747044" y="2279051"/>
            <a:ext cx="4597559" cy="634985"/>
            <a:chOff x="6747044" y="2279051"/>
            <a:chExt cx="4597559" cy="634985"/>
          </a:xfrm>
        </p:grpSpPr>
        <p:sp>
          <p:nvSpPr>
            <p:cNvPr id="11" name="Freeform: Shape 20">
              <a:extLst>
                <a:ext uri="{FF2B5EF4-FFF2-40B4-BE49-F238E27FC236}">
                  <a16:creationId xmlns:a16="http://schemas.microsoft.com/office/drawing/2014/main" xmlns="" id="{96DAFC8F-306E-43F8-8827-8DB3C91486DB}"/>
                </a:ext>
              </a:extLst>
            </p:cNvPr>
            <p:cNvSpPr/>
            <p:nvPr/>
          </p:nvSpPr>
          <p:spPr>
            <a:xfrm>
              <a:off x="6747044" y="2279051"/>
              <a:ext cx="634985" cy="634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2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2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24" name="Group 52">
              <a:extLst>
                <a:ext uri="{FF2B5EF4-FFF2-40B4-BE49-F238E27FC236}">
                  <a16:creationId xmlns:a16="http://schemas.microsoft.com/office/drawing/2014/main" xmlns="" id="{AD5BC880-CBAB-4D36-BB4A-C00DC8C07297}"/>
                </a:ext>
              </a:extLst>
            </p:cNvPr>
            <p:cNvGrpSpPr/>
            <p:nvPr/>
          </p:nvGrpSpPr>
          <p:grpSpPr>
            <a:xfrm>
              <a:off x="7382029" y="2314927"/>
              <a:ext cx="3962574" cy="563232"/>
              <a:chOff x="6444107" y="1469392"/>
              <a:chExt cx="4232109" cy="563232"/>
            </a:xfrm>
          </p:grpSpPr>
          <p:sp>
            <p:nvSpPr>
              <p:cNvPr id="45" name="TextBox 53">
                <a:extLst>
                  <a:ext uri="{FF2B5EF4-FFF2-40B4-BE49-F238E27FC236}">
                    <a16:creationId xmlns:a16="http://schemas.microsoft.com/office/drawing/2014/main" xmlns="" id="{D0DA909A-D9DF-4A74-A6A8-96C9BB1A1ABA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46" name="TextBox 54">
                <a:extLst>
                  <a:ext uri="{FF2B5EF4-FFF2-40B4-BE49-F238E27FC236}">
                    <a16:creationId xmlns:a16="http://schemas.microsoft.com/office/drawing/2014/main" xmlns="" id="{BAAB9F44-CF36-41AE-BC26-E50B09BCE1A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55" name="千图PPT彼岸天：ID 8661124库_组合 54">
            <a:extLst>
              <a:ext uri="{FF2B5EF4-FFF2-40B4-BE49-F238E27FC236}">
                <a16:creationId xmlns:a16="http://schemas.microsoft.com/office/drawing/2014/main" xmlns="" id="{49A7DE90-43AC-4DD6-8E6E-E0AE775D2FC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112150" y="1528047"/>
            <a:ext cx="4597559" cy="634985"/>
            <a:chOff x="6112150" y="1528047"/>
            <a:chExt cx="4597559" cy="634985"/>
          </a:xfrm>
        </p:grpSpPr>
        <p:sp>
          <p:nvSpPr>
            <p:cNvPr id="10" name="Freeform: Shape 19">
              <a:extLst>
                <a:ext uri="{FF2B5EF4-FFF2-40B4-BE49-F238E27FC236}">
                  <a16:creationId xmlns:a16="http://schemas.microsoft.com/office/drawing/2014/main" xmlns="" id="{B3EF3ACE-BC91-465A-B6CD-0BF5770B25F2}"/>
                </a:ext>
              </a:extLst>
            </p:cNvPr>
            <p:cNvSpPr/>
            <p:nvPr/>
          </p:nvSpPr>
          <p:spPr>
            <a:xfrm>
              <a:off x="6112150" y="1528047"/>
              <a:ext cx="634985" cy="634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1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5" name="Group 55">
              <a:extLst>
                <a:ext uri="{FF2B5EF4-FFF2-40B4-BE49-F238E27FC236}">
                  <a16:creationId xmlns:a16="http://schemas.microsoft.com/office/drawing/2014/main" xmlns="" id="{5E7D4FC7-AFB3-4EFD-BA03-DD0DE2D850FA}"/>
                </a:ext>
              </a:extLst>
            </p:cNvPr>
            <p:cNvGrpSpPr/>
            <p:nvPr/>
          </p:nvGrpSpPr>
          <p:grpSpPr>
            <a:xfrm>
              <a:off x="6747135" y="1563923"/>
              <a:ext cx="3962574" cy="563232"/>
              <a:chOff x="6444107" y="1469392"/>
              <a:chExt cx="4232109" cy="563232"/>
            </a:xfrm>
          </p:grpSpPr>
          <p:sp>
            <p:nvSpPr>
              <p:cNvPr id="43" name="TextBox 56">
                <a:extLst>
                  <a:ext uri="{FF2B5EF4-FFF2-40B4-BE49-F238E27FC236}">
                    <a16:creationId xmlns:a16="http://schemas.microsoft.com/office/drawing/2014/main" xmlns="" id="{08061E20-5A8E-46DA-8B28-86F5D22B18D9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44" name="TextBox 57">
                <a:extLst>
                  <a:ext uri="{FF2B5EF4-FFF2-40B4-BE49-F238E27FC236}">
                    <a16:creationId xmlns:a16="http://schemas.microsoft.com/office/drawing/2014/main" xmlns="" id="{F668A10B-1EE9-4241-B8BE-B5872F3FF60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59" name="千图PPT彼岸天：ID 8661124库_组合 58">
            <a:extLst>
              <a:ext uri="{FF2B5EF4-FFF2-40B4-BE49-F238E27FC236}">
                <a16:creationId xmlns:a16="http://schemas.microsoft.com/office/drawing/2014/main" xmlns="" id="{FFB76B0E-D7D1-4E9D-B862-AB6CFCC6DDB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112150" y="5098136"/>
            <a:ext cx="4597559" cy="634985"/>
            <a:chOff x="6112150" y="5098136"/>
            <a:chExt cx="4597559" cy="634985"/>
          </a:xfrm>
        </p:grpSpPr>
        <p:sp>
          <p:nvSpPr>
            <p:cNvPr id="14" name="Freeform: Shape 23">
              <a:extLst>
                <a:ext uri="{FF2B5EF4-FFF2-40B4-BE49-F238E27FC236}">
                  <a16:creationId xmlns:a16="http://schemas.microsoft.com/office/drawing/2014/main" xmlns="" id="{A78A8543-DE2A-454B-834F-2587DCA09E26}"/>
                </a:ext>
              </a:extLst>
            </p:cNvPr>
            <p:cNvSpPr/>
            <p:nvPr/>
          </p:nvSpPr>
          <p:spPr>
            <a:xfrm>
              <a:off x="6112150" y="5098136"/>
              <a:ext cx="634985" cy="634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5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grpSp>
          <p:nvGrpSpPr>
            <p:cNvPr id="26" name="Group 58">
              <a:extLst>
                <a:ext uri="{FF2B5EF4-FFF2-40B4-BE49-F238E27FC236}">
                  <a16:creationId xmlns:a16="http://schemas.microsoft.com/office/drawing/2014/main" xmlns="" id="{7E9191CD-AB7E-41CF-B0C9-7978B9D2F669}"/>
                </a:ext>
              </a:extLst>
            </p:cNvPr>
            <p:cNvGrpSpPr/>
            <p:nvPr/>
          </p:nvGrpSpPr>
          <p:grpSpPr>
            <a:xfrm>
              <a:off x="6747135" y="5134012"/>
              <a:ext cx="3962574" cy="563232"/>
              <a:chOff x="6444107" y="1469392"/>
              <a:chExt cx="4232109" cy="563232"/>
            </a:xfrm>
          </p:grpSpPr>
          <p:sp>
            <p:nvSpPr>
              <p:cNvPr id="41" name="TextBox 59">
                <a:extLst>
                  <a:ext uri="{FF2B5EF4-FFF2-40B4-BE49-F238E27FC236}">
                    <a16:creationId xmlns:a16="http://schemas.microsoft.com/office/drawing/2014/main" xmlns="" id="{4E9B038B-A15C-43F8-9978-FBA6EEB54753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lnSpcReduction="10000"/>
              </a:bodyPr>
              <a:lstStyle/>
              <a:p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42" name="TextBox 60">
                <a:extLst>
                  <a:ext uri="{FF2B5EF4-FFF2-40B4-BE49-F238E27FC236}">
                    <a16:creationId xmlns:a16="http://schemas.microsoft.com/office/drawing/2014/main" xmlns="" id="{8998960F-9E48-4EE1-8466-0857A24D2FF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C99CAA7A-75C3-4601-BD1A-541F81F9ABEE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37145" y="1962568"/>
            <a:ext cx="6374901" cy="3335897"/>
            <a:chOff x="537145" y="1962568"/>
            <a:chExt cx="6374901" cy="3335897"/>
          </a:xfrm>
        </p:grpSpPr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xmlns="" id="{9190FF90-7AF2-4D3E-9F88-5BCE0600452C}"/>
                </a:ext>
              </a:extLst>
            </p:cNvPr>
            <p:cNvGrpSpPr/>
            <p:nvPr/>
          </p:nvGrpSpPr>
          <p:grpSpPr>
            <a:xfrm>
              <a:off x="537145" y="2661057"/>
              <a:ext cx="2834157" cy="1939088"/>
              <a:chOff x="723909" y="2661057"/>
              <a:chExt cx="3201692" cy="1939088"/>
            </a:xfrm>
          </p:grpSpPr>
          <p:sp>
            <p:nvSpPr>
              <p:cNvPr id="51" name="Rectangle: Rounded Corners 5">
                <a:extLst>
                  <a:ext uri="{FF2B5EF4-FFF2-40B4-BE49-F238E27FC236}">
                    <a16:creationId xmlns:a16="http://schemas.microsoft.com/office/drawing/2014/main" xmlns="" id="{3749FA3E-1FCF-4D7F-933E-11F603825367}"/>
                  </a:ext>
                </a:extLst>
              </p:cNvPr>
              <p:cNvSpPr/>
              <p:nvPr/>
            </p:nvSpPr>
            <p:spPr>
              <a:xfrm>
                <a:off x="1443251" y="4111193"/>
                <a:ext cx="2104692" cy="488952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none" lIns="144000" tIns="0" rIns="0" bIns="0" anchor="ctr">
                <a:normAutofit/>
              </a:bodyPr>
              <a:lstStyle/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lang="en-US" altLang="zh-CN" sz="1850">
                    <a:solidFill>
                      <a:schemeClr val="bg1"/>
                    </a:solidFill>
                    <a:latin typeface="Impact" panose="020B0806030902050204" pitchFamily="34" charset="0"/>
                  </a:rPr>
                  <a:t>44%</a:t>
                </a:r>
              </a:p>
            </p:txBody>
          </p:sp>
          <p:sp>
            <p:nvSpPr>
              <p:cNvPr id="52" name="Rectangle: Rounded Corners 6">
                <a:extLst>
                  <a:ext uri="{FF2B5EF4-FFF2-40B4-BE49-F238E27FC236}">
                    <a16:creationId xmlns:a16="http://schemas.microsoft.com/office/drawing/2014/main" xmlns="" id="{56A5AF15-5EEF-452F-A259-61D521C43DFA}"/>
                  </a:ext>
                </a:extLst>
              </p:cNvPr>
              <p:cNvSpPr/>
              <p:nvPr/>
            </p:nvSpPr>
            <p:spPr>
              <a:xfrm>
                <a:off x="723909" y="3636600"/>
                <a:ext cx="2853370" cy="488951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none" lIns="144000" tIns="0" rIns="0" bIns="0" anchor="ctr">
                <a:normAutofit/>
              </a:bodyPr>
              <a:lstStyle/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lang="en-US" altLang="zh-CN" sz="1850">
                    <a:solidFill>
                      <a:schemeClr val="bg1"/>
                    </a:solidFill>
                    <a:latin typeface="Impact" panose="020B0806030902050204" pitchFamily="34" charset="0"/>
                  </a:rPr>
                  <a:t>56%</a:t>
                </a:r>
              </a:p>
            </p:txBody>
          </p:sp>
          <p:sp>
            <p:nvSpPr>
              <p:cNvPr id="53" name="Rectangle: Rounded Corners 7">
                <a:extLst>
                  <a:ext uri="{FF2B5EF4-FFF2-40B4-BE49-F238E27FC236}">
                    <a16:creationId xmlns:a16="http://schemas.microsoft.com/office/drawing/2014/main" xmlns="" id="{D090DDC4-2F05-4A66-A604-59C956153E77}"/>
                  </a:ext>
                </a:extLst>
              </p:cNvPr>
              <p:cNvSpPr/>
              <p:nvPr/>
            </p:nvSpPr>
            <p:spPr>
              <a:xfrm>
                <a:off x="1545463" y="3144679"/>
                <a:ext cx="2158444" cy="488951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none" lIns="144000" tIns="0" rIns="0" bIns="0" anchor="ctr">
                <a:normAutofit/>
              </a:bodyPr>
              <a:lstStyle/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lang="en-US" altLang="zh-CN" sz="1850">
                    <a:solidFill>
                      <a:schemeClr val="bg1"/>
                    </a:solidFill>
                    <a:latin typeface="Impact" panose="020B0806030902050204" pitchFamily="34" charset="0"/>
                  </a:rPr>
                  <a:t>35%</a:t>
                </a:r>
              </a:p>
            </p:txBody>
          </p:sp>
          <p:sp>
            <p:nvSpPr>
              <p:cNvPr id="54" name="Rectangle: Rounded Corners 8">
                <a:extLst>
                  <a:ext uri="{FF2B5EF4-FFF2-40B4-BE49-F238E27FC236}">
                    <a16:creationId xmlns:a16="http://schemas.microsoft.com/office/drawing/2014/main" xmlns="" id="{DBD930DA-C68A-4FB4-A275-F162AE754E10}"/>
                  </a:ext>
                </a:extLst>
              </p:cNvPr>
              <p:cNvSpPr/>
              <p:nvPr/>
            </p:nvSpPr>
            <p:spPr>
              <a:xfrm>
                <a:off x="2135113" y="2661057"/>
                <a:ext cx="1790488" cy="4889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none" lIns="144000" tIns="0" rIns="0" bIns="0" anchor="ctr">
                <a:normAutofit/>
              </a:bodyPr>
              <a:lstStyle/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lang="en-US" altLang="zh-CN" sz="1850">
                    <a:solidFill>
                      <a:schemeClr val="bg1"/>
                    </a:solidFill>
                    <a:latin typeface="Impact" panose="020B0806030902050204" pitchFamily="34" charset="0"/>
                  </a:rPr>
                  <a:t>23%</a:t>
                </a:r>
              </a:p>
            </p:txBody>
          </p:sp>
        </p:grpSp>
        <p:sp>
          <p:nvSpPr>
            <p:cNvPr id="5" name="Freeform: Shape 9">
              <a:extLst>
                <a:ext uri="{FF2B5EF4-FFF2-40B4-BE49-F238E27FC236}">
                  <a16:creationId xmlns:a16="http://schemas.microsoft.com/office/drawing/2014/main" xmlns="" id="{A34D4F52-55B3-4BD3-9F07-AFD997BA15F3}"/>
                </a:ext>
              </a:extLst>
            </p:cNvPr>
            <p:cNvSpPr/>
            <p:nvPr/>
          </p:nvSpPr>
          <p:spPr>
            <a:xfrm>
              <a:off x="2478354" y="1962568"/>
              <a:ext cx="3335896" cy="3335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D6D4D8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10">
              <a:extLst>
                <a:ext uri="{FF2B5EF4-FFF2-40B4-BE49-F238E27FC236}">
                  <a16:creationId xmlns:a16="http://schemas.microsoft.com/office/drawing/2014/main" xmlns="" id="{C7270F44-3731-4D47-859C-B8B987E05182}"/>
                </a:ext>
              </a:extLst>
            </p:cNvPr>
            <p:cNvSpPr/>
            <p:nvPr/>
          </p:nvSpPr>
          <p:spPr>
            <a:xfrm>
              <a:off x="2676982" y="2161197"/>
              <a:ext cx="2938660" cy="2938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16">
              <a:extLst>
                <a:ext uri="{FF2B5EF4-FFF2-40B4-BE49-F238E27FC236}">
                  <a16:creationId xmlns:a16="http://schemas.microsoft.com/office/drawing/2014/main" xmlns="" id="{11308B85-0ED0-4B0C-9A8B-63783858093B}"/>
                </a:ext>
              </a:extLst>
            </p:cNvPr>
            <p:cNvSpPr/>
            <p:nvPr/>
          </p:nvSpPr>
          <p:spPr>
            <a:xfrm>
              <a:off x="4881090" y="2197949"/>
              <a:ext cx="122913" cy="122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17">
              <a:extLst>
                <a:ext uri="{FF2B5EF4-FFF2-40B4-BE49-F238E27FC236}">
                  <a16:creationId xmlns:a16="http://schemas.microsoft.com/office/drawing/2014/main" xmlns="" id="{844AC335-A6DA-415E-B365-C807107F0F92}"/>
                </a:ext>
              </a:extLst>
            </p:cNvPr>
            <p:cNvSpPr/>
            <p:nvPr/>
          </p:nvSpPr>
          <p:spPr>
            <a:xfrm>
              <a:off x="5000424" y="2006209"/>
              <a:ext cx="894812" cy="241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5931" y="21600"/>
                  </a:lnTo>
                  <a:lnTo>
                    <a:pt x="21600" y="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8">
              <a:extLst>
                <a:ext uri="{FF2B5EF4-FFF2-40B4-BE49-F238E27FC236}">
                  <a16:creationId xmlns:a16="http://schemas.microsoft.com/office/drawing/2014/main" xmlns="" id="{9BF0DD02-BCFB-47E4-8C2D-7A6C82D46030}"/>
                </a:ext>
              </a:extLst>
            </p:cNvPr>
            <p:cNvSpPr/>
            <p:nvPr/>
          </p:nvSpPr>
          <p:spPr>
            <a:xfrm>
              <a:off x="5653310" y="2711604"/>
              <a:ext cx="1044920" cy="205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617" y="21600"/>
                  </a:lnTo>
                  <a:lnTo>
                    <a:pt x="21600" y="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Straight Connector 24">
              <a:extLst>
                <a:ext uri="{FF2B5EF4-FFF2-40B4-BE49-F238E27FC236}">
                  <a16:creationId xmlns:a16="http://schemas.microsoft.com/office/drawing/2014/main" xmlns="" id="{FA95636D-780E-4D68-A66B-FD75B709B02E}"/>
                </a:ext>
              </a:extLst>
            </p:cNvPr>
            <p:cNvSpPr/>
            <p:nvPr/>
          </p:nvSpPr>
          <p:spPr>
            <a:xfrm>
              <a:off x="5839564" y="3641627"/>
              <a:ext cx="1072482" cy="1"/>
            </a:xfrm>
            <a:prstGeom prst="line">
              <a:avLst/>
            </a:prstGeom>
            <a:ln>
              <a:solidFill>
                <a:srgbClr val="A09FA1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5">
              <a:extLst>
                <a:ext uri="{FF2B5EF4-FFF2-40B4-BE49-F238E27FC236}">
                  <a16:creationId xmlns:a16="http://schemas.microsoft.com/office/drawing/2014/main" xmlns="" id="{CFF04212-25BF-44F4-8067-9D8866DB6A8E}"/>
                </a:ext>
              </a:extLst>
            </p:cNvPr>
            <p:cNvSpPr/>
            <p:nvPr/>
          </p:nvSpPr>
          <p:spPr>
            <a:xfrm>
              <a:off x="5653310" y="4362051"/>
              <a:ext cx="1043100" cy="229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988" y="0"/>
                  </a:lnTo>
                  <a:lnTo>
                    <a:pt x="21600" y="21600"/>
                  </a:lnTo>
                </a:path>
              </a:pathLst>
            </a:custGeom>
            <a:ln>
              <a:solidFill>
                <a:srgbClr val="A09FA1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26">
              <a:extLst>
                <a:ext uri="{FF2B5EF4-FFF2-40B4-BE49-F238E27FC236}">
                  <a16:creationId xmlns:a16="http://schemas.microsoft.com/office/drawing/2014/main" xmlns="" id="{7970A6BC-896B-4B85-9CE7-B8D2F9B898C4}"/>
                </a:ext>
              </a:extLst>
            </p:cNvPr>
            <p:cNvSpPr/>
            <p:nvPr/>
          </p:nvSpPr>
          <p:spPr>
            <a:xfrm>
              <a:off x="5028455" y="4973940"/>
              <a:ext cx="1042006" cy="179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8633" y="0"/>
                  </a:lnTo>
                  <a:lnTo>
                    <a:pt x="21600" y="2160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27">
              <a:extLst>
                <a:ext uri="{FF2B5EF4-FFF2-40B4-BE49-F238E27FC236}">
                  <a16:creationId xmlns:a16="http://schemas.microsoft.com/office/drawing/2014/main" xmlns="" id="{140A73A5-2F9A-4E15-B09A-6F875873D587}"/>
                </a:ext>
              </a:extLst>
            </p:cNvPr>
            <p:cNvSpPr/>
            <p:nvPr/>
          </p:nvSpPr>
          <p:spPr>
            <a:xfrm>
              <a:off x="5492041" y="2844073"/>
              <a:ext cx="122914" cy="122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28">
              <a:extLst>
                <a:ext uri="{FF2B5EF4-FFF2-40B4-BE49-F238E27FC236}">
                  <a16:creationId xmlns:a16="http://schemas.microsoft.com/office/drawing/2014/main" xmlns="" id="{A1955D76-7920-42CB-8F3D-92BEA9821446}"/>
                </a:ext>
              </a:extLst>
            </p:cNvPr>
            <p:cNvSpPr/>
            <p:nvPr/>
          </p:nvSpPr>
          <p:spPr>
            <a:xfrm>
              <a:off x="5666199" y="3580167"/>
              <a:ext cx="122914" cy="12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29">
              <a:extLst>
                <a:ext uri="{FF2B5EF4-FFF2-40B4-BE49-F238E27FC236}">
                  <a16:creationId xmlns:a16="http://schemas.microsoft.com/office/drawing/2014/main" xmlns="" id="{3D273FBF-7D02-45F2-9030-661A2A000AE7}"/>
                </a:ext>
              </a:extLst>
            </p:cNvPr>
            <p:cNvSpPr/>
            <p:nvPr/>
          </p:nvSpPr>
          <p:spPr>
            <a:xfrm>
              <a:off x="5492041" y="4296857"/>
              <a:ext cx="122914" cy="12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30">
              <a:extLst>
                <a:ext uri="{FF2B5EF4-FFF2-40B4-BE49-F238E27FC236}">
                  <a16:creationId xmlns:a16="http://schemas.microsoft.com/office/drawing/2014/main" xmlns="" id="{621389C5-E1EF-4168-B113-553AAE636426}"/>
                </a:ext>
              </a:extLst>
            </p:cNvPr>
            <p:cNvSpPr/>
            <p:nvPr/>
          </p:nvSpPr>
          <p:spPr>
            <a:xfrm>
              <a:off x="4881090" y="4924884"/>
              <a:ext cx="122913" cy="122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Group 2">
              <a:extLst>
                <a:ext uri="{FF2B5EF4-FFF2-40B4-BE49-F238E27FC236}">
                  <a16:creationId xmlns:a16="http://schemas.microsoft.com/office/drawing/2014/main" xmlns="" id="{B5FF3DF8-AF1C-4EB8-9BA4-FBD6310DCB6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747626" y="2419694"/>
              <a:ext cx="2795748" cy="2368216"/>
              <a:chOff x="2884" y="1335"/>
              <a:chExt cx="1916" cy="1623"/>
            </a:xfrm>
            <a:solidFill>
              <a:schemeClr val="bg1">
                <a:lumMod val="75000"/>
              </a:schemeClr>
            </a:solidFill>
          </p:grpSpPr>
          <p:sp>
            <p:nvSpPr>
              <p:cNvPr id="28" name="Freeform: Shape 15">
                <a:extLst>
                  <a:ext uri="{FF2B5EF4-FFF2-40B4-BE49-F238E27FC236}">
                    <a16:creationId xmlns:a16="http://schemas.microsoft.com/office/drawing/2014/main" xmlns="" id="{621DD9AE-F4C1-4509-91CD-529C7842A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613"/>
                <a:ext cx="982" cy="1345"/>
              </a:xfrm>
              <a:custGeom>
                <a:avLst/>
                <a:gdLst>
                  <a:gd name="T0" fmla="*/ 194 w 472"/>
                  <a:gd name="T1" fmla="*/ 274 h 647"/>
                  <a:gd name="T2" fmla="*/ 236 w 472"/>
                  <a:gd name="T3" fmla="*/ 252 h 647"/>
                  <a:gd name="T4" fmla="*/ 203 w 472"/>
                  <a:gd name="T5" fmla="*/ 228 h 647"/>
                  <a:gd name="T6" fmla="*/ 181 w 472"/>
                  <a:gd name="T7" fmla="*/ 238 h 647"/>
                  <a:gd name="T8" fmla="*/ 150 w 472"/>
                  <a:gd name="T9" fmla="*/ 192 h 647"/>
                  <a:gd name="T10" fmla="*/ 146 w 472"/>
                  <a:gd name="T11" fmla="*/ 211 h 647"/>
                  <a:gd name="T12" fmla="*/ 102 w 472"/>
                  <a:gd name="T13" fmla="*/ 197 h 647"/>
                  <a:gd name="T14" fmla="*/ 72 w 472"/>
                  <a:gd name="T15" fmla="*/ 225 h 647"/>
                  <a:gd name="T16" fmla="*/ 37 w 472"/>
                  <a:gd name="T17" fmla="*/ 204 h 647"/>
                  <a:gd name="T18" fmla="*/ 68 w 472"/>
                  <a:gd name="T19" fmla="*/ 173 h 647"/>
                  <a:gd name="T20" fmla="*/ 105 w 472"/>
                  <a:gd name="T21" fmla="*/ 134 h 647"/>
                  <a:gd name="T22" fmla="*/ 164 w 472"/>
                  <a:gd name="T23" fmla="*/ 125 h 647"/>
                  <a:gd name="T24" fmla="*/ 192 w 472"/>
                  <a:gd name="T25" fmla="*/ 89 h 647"/>
                  <a:gd name="T26" fmla="*/ 195 w 472"/>
                  <a:gd name="T27" fmla="*/ 84 h 647"/>
                  <a:gd name="T28" fmla="*/ 189 w 472"/>
                  <a:gd name="T29" fmla="*/ 42 h 647"/>
                  <a:gd name="T30" fmla="*/ 161 w 472"/>
                  <a:gd name="T31" fmla="*/ 81 h 647"/>
                  <a:gd name="T32" fmla="*/ 139 w 472"/>
                  <a:gd name="T33" fmla="*/ 104 h 647"/>
                  <a:gd name="T34" fmla="*/ 115 w 472"/>
                  <a:gd name="T35" fmla="*/ 63 h 647"/>
                  <a:gd name="T36" fmla="*/ 182 w 472"/>
                  <a:gd name="T37" fmla="*/ 6 h 647"/>
                  <a:gd name="T38" fmla="*/ 267 w 472"/>
                  <a:gd name="T39" fmla="*/ 25 h 647"/>
                  <a:gd name="T40" fmla="*/ 289 w 472"/>
                  <a:gd name="T41" fmla="*/ 20 h 647"/>
                  <a:gd name="T42" fmla="*/ 338 w 472"/>
                  <a:gd name="T43" fmla="*/ 19 h 647"/>
                  <a:gd name="T44" fmla="*/ 409 w 472"/>
                  <a:gd name="T45" fmla="*/ 37 h 647"/>
                  <a:gd name="T46" fmla="*/ 449 w 472"/>
                  <a:gd name="T47" fmla="*/ 364 h 647"/>
                  <a:gd name="T48" fmla="*/ 427 w 472"/>
                  <a:gd name="T49" fmla="*/ 394 h 647"/>
                  <a:gd name="T50" fmla="*/ 400 w 472"/>
                  <a:gd name="T51" fmla="*/ 335 h 647"/>
                  <a:gd name="T52" fmla="*/ 348 w 472"/>
                  <a:gd name="T53" fmla="*/ 323 h 647"/>
                  <a:gd name="T54" fmla="*/ 316 w 472"/>
                  <a:gd name="T55" fmla="*/ 374 h 647"/>
                  <a:gd name="T56" fmla="*/ 260 w 472"/>
                  <a:gd name="T57" fmla="*/ 329 h 647"/>
                  <a:gd name="T58" fmla="*/ 255 w 472"/>
                  <a:gd name="T59" fmla="*/ 359 h 647"/>
                  <a:gd name="T60" fmla="*/ 302 w 472"/>
                  <a:gd name="T61" fmla="*/ 389 h 647"/>
                  <a:gd name="T62" fmla="*/ 259 w 472"/>
                  <a:gd name="T63" fmla="*/ 492 h 647"/>
                  <a:gd name="T64" fmla="*/ 232 w 472"/>
                  <a:gd name="T65" fmla="*/ 583 h 647"/>
                  <a:gd name="T66" fmla="*/ 153 w 472"/>
                  <a:gd name="T67" fmla="*/ 641 h 647"/>
                  <a:gd name="T68" fmla="*/ 136 w 472"/>
                  <a:gd name="T69" fmla="*/ 532 h 647"/>
                  <a:gd name="T70" fmla="*/ 85 w 472"/>
                  <a:gd name="T71" fmla="*/ 417 h 647"/>
                  <a:gd name="T72" fmla="*/ 8 w 472"/>
                  <a:gd name="T73" fmla="*/ 383 h 647"/>
                  <a:gd name="T74" fmla="*/ 20 w 472"/>
                  <a:gd name="T75" fmla="*/ 298 h 647"/>
                  <a:gd name="T76" fmla="*/ 53 w 472"/>
                  <a:gd name="T77" fmla="*/ 245 h 647"/>
                  <a:gd name="T78" fmla="*/ 125 w 472"/>
                  <a:gd name="T79" fmla="*/ 243 h 647"/>
                  <a:gd name="T80" fmla="*/ 297 w 472"/>
                  <a:gd name="T81" fmla="*/ 190 h 647"/>
                  <a:gd name="T82" fmla="*/ 305 w 472"/>
                  <a:gd name="T83" fmla="*/ 232 h 647"/>
                  <a:gd name="T84" fmla="*/ 332 w 472"/>
                  <a:gd name="T85" fmla="*/ 234 h 647"/>
                  <a:gd name="T86" fmla="*/ 311 w 472"/>
                  <a:gd name="T87" fmla="*/ 182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2" h="647">
                    <a:moveTo>
                      <a:pt x="166" y="279"/>
                    </a:moveTo>
                    <a:cubicBezTo>
                      <a:pt x="167" y="266"/>
                      <a:pt x="173" y="267"/>
                      <a:pt x="180" y="271"/>
                    </a:cubicBezTo>
                    <a:cubicBezTo>
                      <a:pt x="184" y="273"/>
                      <a:pt x="189" y="273"/>
                      <a:pt x="194" y="274"/>
                    </a:cubicBezTo>
                    <a:cubicBezTo>
                      <a:pt x="202" y="276"/>
                      <a:pt x="210" y="276"/>
                      <a:pt x="217" y="278"/>
                    </a:cubicBezTo>
                    <a:cubicBezTo>
                      <a:pt x="226" y="280"/>
                      <a:pt x="233" y="276"/>
                      <a:pt x="236" y="271"/>
                    </a:cubicBezTo>
                    <a:cubicBezTo>
                      <a:pt x="239" y="266"/>
                      <a:pt x="238" y="257"/>
                      <a:pt x="236" y="252"/>
                    </a:cubicBezTo>
                    <a:cubicBezTo>
                      <a:pt x="234" y="248"/>
                      <a:pt x="227" y="247"/>
                      <a:pt x="222" y="245"/>
                    </a:cubicBezTo>
                    <a:cubicBezTo>
                      <a:pt x="222" y="245"/>
                      <a:pt x="221" y="245"/>
                      <a:pt x="220" y="245"/>
                    </a:cubicBezTo>
                    <a:cubicBezTo>
                      <a:pt x="203" y="245"/>
                      <a:pt x="203" y="246"/>
                      <a:pt x="203" y="228"/>
                    </a:cubicBezTo>
                    <a:cubicBezTo>
                      <a:pt x="203" y="219"/>
                      <a:pt x="197" y="214"/>
                      <a:pt x="189" y="217"/>
                    </a:cubicBezTo>
                    <a:cubicBezTo>
                      <a:pt x="186" y="219"/>
                      <a:pt x="183" y="224"/>
                      <a:pt x="182" y="228"/>
                    </a:cubicBezTo>
                    <a:cubicBezTo>
                      <a:pt x="181" y="230"/>
                      <a:pt x="181" y="234"/>
                      <a:pt x="181" y="238"/>
                    </a:cubicBezTo>
                    <a:cubicBezTo>
                      <a:pt x="171" y="233"/>
                      <a:pt x="165" y="228"/>
                      <a:pt x="165" y="217"/>
                    </a:cubicBezTo>
                    <a:cubicBezTo>
                      <a:pt x="165" y="212"/>
                      <a:pt x="161" y="208"/>
                      <a:pt x="159" y="204"/>
                    </a:cubicBezTo>
                    <a:cubicBezTo>
                      <a:pt x="156" y="200"/>
                      <a:pt x="153" y="196"/>
                      <a:pt x="150" y="192"/>
                    </a:cubicBezTo>
                    <a:cubicBezTo>
                      <a:pt x="147" y="190"/>
                      <a:pt x="144" y="189"/>
                      <a:pt x="141" y="187"/>
                    </a:cubicBezTo>
                    <a:cubicBezTo>
                      <a:pt x="139" y="191"/>
                      <a:pt x="136" y="196"/>
                      <a:pt x="137" y="200"/>
                    </a:cubicBezTo>
                    <a:cubicBezTo>
                      <a:pt x="138" y="204"/>
                      <a:pt x="143" y="208"/>
                      <a:pt x="146" y="211"/>
                    </a:cubicBezTo>
                    <a:cubicBezTo>
                      <a:pt x="147" y="212"/>
                      <a:pt x="148" y="214"/>
                      <a:pt x="147" y="217"/>
                    </a:cubicBezTo>
                    <a:cubicBezTo>
                      <a:pt x="144" y="214"/>
                      <a:pt x="139" y="211"/>
                      <a:pt x="136" y="207"/>
                    </a:cubicBezTo>
                    <a:cubicBezTo>
                      <a:pt x="127" y="195"/>
                      <a:pt x="116" y="192"/>
                      <a:pt x="102" y="197"/>
                    </a:cubicBezTo>
                    <a:cubicBezTo>
                      <a:pt x="98" y="198"/>
                      <a:pt x="95" y="202"/>
                      <a:pt x="92" y="204"/>
                    </a:cubicBezTo>
                    <a:cubicBezTo>
                      <a:pt x="87" y="208"/>
                      <a:pt x="83" y="212"/>
                      <a:pt x="78" y="214"/>
                    </a:cubicBezTo>
                    <a:cubicBezTo>
                      <a:pt x="72" y="216"/>
                      <a:pt x="72" y="220"/>
                      <a:pt x="72" y="225"/>
                    </a:cubicBezTo>
                    <a:cubicBezTo>
                      <a:pt x="70" y="238"/>
                      <a:pt x="64" y="242"/>
                      <a:pt x="52" y="236"/>
                    </a:cubicBezTo>
                    <a:cubicBezTo>
                      <a:pt x="47" y="233"/>
                      <a:pt x="39" y="231"/>
                      <a:pt x="38" y="228"/>
                    </a:cubicBezTo>
                    <a:cubicBezTo>
                      <a:pt x="35" y="221"/>
                      <a:pt x="36" y="212"/>
                      <a:pt x="37" y="204"/>
                    </a:cubicBezTo>
                    <a:cubicBezTo>
                      <a:pt x="37" y="201"/>
                      <a:pt x="42" y="198"/>
                      <a:pt x="46" y="196"/>
                    </a:cubicBezTo>
                    <a:cubicBezTo>
                      <a:pt x="49" y="195"/>
                      <a:pt x="52" y="195"/>
                      <a:pt x="55" y="195"/>
                    </a:cubicBezTo>
                    <a:cubicBezTo>
                      <a:pt x="74" y="191"/>
                      <a:pt x="74" y="190"/>
                      <a:pt x="68" y="173"/>
                    </a:cubicBezTo>
                    <a:cubicBezTo>
                      <a:pt x="67" y="170"/>
                      <a:pt x="68" y="165"/>
                      <a:pt x="71" y="163"/>
                    </a:cubicBezTo>
                    <a:cubicBezTo>
                      <a:pt x="80" y="153"/>
                      <a:pt x="89" y="145"/>
                      <a:pt x="99" y="136"/>
                    </a:cubicBezTo>
                    <a:cubicBezTo>
                      <a:pt x="101" y="135"/>
                      <a:pt x="103" y="134"/>
                      <a:pt x="105" y="134"/>
                    </a:cubicBezTo>
                    <a:cubicBezTo>
                      <a:pt x="116" y="134"/>
                      <a:pt x="119" y="129"/>
                      <a:pt x="120" y="119"/>
                    </a:cubicBezTo>
                    <a:cubicBezTo>
                      <a:pt x="120" y="116"/>
                      <a:pt x="121" y="112"/>
                      <a:pt x="122" y="108"/>
                    </a:cubicBezTo>
                    <a:cubicBezTo>
                      <a:pt x="130" y="130"/>
                      <a:pt x="149" y="121"/>
                      <a:pt x="164" y="125"/>
                    </a:cubicBezTo>
                    <a:cubicBezTo>
                      <a:pt x="166" y="125"/>
                      <a:pt x="171" y="120"/>
                      <a:pt x="173" y="117"/>
                    </a:cubicBezTo>
                    <a:cubicBezTo>
                      <a:pt x="175" y="112"/>
                      <a:pt x="175" y="107"/>
                      <a:pt x="176" y="102"/>
                    </a:cubicBezTo>
                    <a:cubicBezTo>
                      <a:pt x="190" y="105"/>
                      <a:pt x="190" y="105"/>
                      <a:pt x="192" y="89"/>
                    </a:cubicBezTo>
                    <a:cubicBezTo>
                      <a:pt x="195" y="89"/>
                      <a:pt x="198" y="88"/>
                      <a:pt x="202" y="87"/>
                    </a:cubicBezTo>
                    <a:cubicBezTo>
                      <a:pt x="202" y="87"/>
                      <a:pt x="202" y="86"/>
                      <a:pt x="202" y="85"/>
                    </a:cubicBezTo>
                    <a:cubicBezTo>
                      <a:pt x="199" y="85"/>
                      <a:pt x="197" y="85"/>
                      <a:pt x="195" y="84"/>
                    </a:cubicBezTo>
                    <a:cubicBezTo>
                      <a:pt x="190" y="82"/>
                      <a:pt x="183" y="81"/>
                      <a:pt x="181" y="77"/>
                    </a:cubicBezTo>
                    <a:cubicBezTo>
                      <a:pt x="178" y="71"/>
                      <a:pt x="178" y="63"/>
                      <a:pt x="184" y="56"/>
                    </a:cubicBezTo>
                    <a:cubicBezTo>
                      <a:pt x="187" y="53"/>
                      <a:pt x="190" y="46"/>
                      <a:pt x="189" y="42"/>
                    </a:cubicBezTo>
                    <a:cubicBezTo>
                      <a:pt x="187" y="35"/>
                      <a:pt x="182" y="35"/>
                      <a:pt x="177" y="42"/>
                    </a:cubicBezTo>
                    <a:cubicBezTo>
                      <a:pt x="172" y="50"/>
                      <a:pt x="166" y="59"/>
                      <a:pt x="161" y="68"/>
                    </a:cubicBezTo>
                    <a:cubicBezTo>
                      <a:pt x="159" y="71"/>
                      <a:pt x="160" y="77"/>
                      <a:pt x="161" y="81"/>
                    </a:cubicBezTo>
                    <a:cubicBezTo>
                      <a:pt x="163" y="87"/>
                      <a:pt x="163" y="91"/>
                      <a:pt x="157" y="95"/>
                    </a:cubicBezTo>
                    <a:cubicBezTo>
                      <a:pt x="152" y="99"/>
                      <a:pt x="148" y="104"/>
                      <a:pt x="142" y="110"/>
                    </a:cubicBezTo>
                    <a:cubicBezTo>
                      <a:pt x="141" y="108"/>
                      <a:pt x="140" y="106"/>
                      <a:pt x="139" y="104"/>
                    </a:cubicBezTo>
                    <a:cubicBezTo>
                      <a:pt x="136" y="94"/>
                      <a:pt x="130" y="91"/>
                      <a:pt x="120" y="91"/>
                    </a:cubicBezTo>
                    <a:cubicBezTo>
                      <a:pt x="110" y="91"/>
                      <a:pt x="110" y="82"/>
                      <a:pt x="109" y="75"/>
                    </a:cubicBezTo>
                    <a:cubicBezTo>
                      <a:pt x="108" y="72"/>
                      <a:pt x="112" y="66"/>
                      <a:pt x="115" y="63"/>
                    </a:cubicBezTo>
                    <a:cubicBezTo>
                      <a:pt x="127" y="53"/>
                      <a:pt x="140" y="44"/>
                      <a:pt x="152" y="34"/>
                    </a:cubicBezTo>
                    <a:cubicBezTo>
                      <a:pt x="153" y="33"/>
                      <a:pt x="153" y="32"/>
                      <a:pt x="154" y="31"/>
                    </a:cubicBezTo>
                    <a:cubicBezTo>
                      <a:pt x="156" y="14"/>
                      <a:pt x="170" y="10"/>
                      <a:pt x="182" y="6"/>
                    </a:cubicBezTo>
                    <a:cubicBezTo>
                      <a:pt x="193" y="2"/>
                      <a:pt x="206" y="0"/>
                      <a:pt x="217" y="3"/>
                    </a:cubicBezTo>
                    <a:cubicBezTo>
                      <a:pt x="230" y="7"/>
                      <a:pt x="243" y="12"/>
                      <a:pt x="256" y="14"/>
                    </a:cubicBezTo>
                    <a:cubicBezTo>
                      <a:pt x="260" y="15"/>
                      <a:pt x="264" y="22"/>
                      <a:pt x="267" y="25"/>
                    </a:cubicBezTo>
                    <a:cubicBezTo>
                      <a:pt x="271" y="29"/>
                      <a:pt x="275" y="33"/>
                      <a:pt x="279" y="36"/>
                    </a:cubicBezTo>
                    <a:cubicBezTo>
                      <a:pt x="282" y="32"/>
                      <a:pt x="285" y="27"/>
                      <a:pt x="288" y="23"/>
                    </a:cubicBezTo>
                    <a:cubicBezTo>
                      <a:pt x="288" y="22"/>
                      <a:pt x="289" y="21"/>
                      <a:pt x="289" y="20"/>
                    </a:cubicBezTo>
                    <a:cubicBezTo>
                      <a:pt x="290" y="20"/>
                      <a:pt x="291" y="20"/>
                      <a:pt x="291" y="20"/>
                    </a:cubicBezTo>
                    <a:cubicBezTo>
                      <a:pt x="299" y="34"/>
                      <a:pt x="299" y="34"/>
                      <a:pt x="311" y="24"/>
                    </a:cubicBezTo>
                    <a:cubicBezTo>
                      <a:pt x="319" y="18"/>
                      <a:pt x="327" y="14"/>
                      <a:pt x="338" y="19"/>
                    </a:cubicBezTo>
                    <a:cubicBezTo>
                      <a:pt x="342" y="21"/>
                      <a:pt x="350" y="19"/>
                      <a:pt x="354" y="16"/>
                    </a:cubicBezTo>
                    <a:cubicBezTo>
                      <a:pt x="367" y="8"/>
                      <a:pt x="378" y="7"/>
                      <a:pt x="390" y="16"/>
                    </a:cubicBezTo>
                    <a:cubicBezTo>
                      <a:pt x="397" y="22"/>
                      <a:pt x="404" y="29"/>
                      <a:pt x="409" y="37"/>
                    </a:cubicBezTo>
                    <a:cubicBezTo>
                      <a:pt x="454" y="115"/>
                      <a:pt x="472" y="200"/>
                      <a:pt x="467" y="290"/>
                    </a:cubicBezTo>
                    <a:cubicBezTo>
                      <a:pt x="466" y="308"/>
                      <a:pt x="463" y="325"/>
                      <a:pt x="460" y="342"/>
                    </a:cubicBezTo>
                    <a:cubicBezTo>
                      <a:pt x="458" y="349"/>
                      <a:pt x="454" y="357"/>
                      <a:pt x="449" y="364"/>
                    </a:cubicBezTo>
                    <a:cubicBezTo>
                      <a:pt x="442" y="374"/>
                      <a:pt x="440" y="384"/>
                      <a:pt x="442" y="396"/>
                    </a:cubicBezTo>
                    <a:cubicBezTo>
                      <a:pt x="443" y="401"/>
                      <a:pt x="443" y="405"/>
                      <a:pt x="444" y="411"/>
                    </a:cubicBezTo>
                    <a:cubicBezTo>
                      <a:pt x="433" y="408"/>
                      <a:pt x="429" y="403"/>
                      <a:pt x="427" y="394"/>
                    </a:cubicBezTo>
                    <a:cubicBezTo>
                      <a:pt x="424" y="384"/>
                      <a:pt x="419" y="375"/>
                      <a:pt x="415" y="365"/>
                    </a:cubicBezTo>
                    <a:cubicBezTo>
                      <a:pt x="414" y="362"/>
                      <a:pt x="412" y="358"/>
                      <a:pt x="412" y="354"/>
                    </a:cubicBezTo>
                    <a:cubicBezTo>
                      <a:pt x="411" y="345"/>
                      <a:pt x="410" y="338"/>
                      <a:pt x="400" y="335"/>
                    </a:cubicBezTo>
                    <a:cubicBezTo>
                      <a:pt x="396" y="334"/>
                      <a:pt x="393" y="327"/>
                      <a:pt x="391" y="323"/>
                    </a:cubicBezTo>
                    <a:cubicBezTo>
                      <a:pt x="385" y="309"/>
                      <a:pt x="369" y="301"/>
                      <a:pt x="356" y="308"/>
                    </a:cubicBezTo>
                    <a:cubicBezTo>
                      <a:pt x="352" y="310"/>
                      <a:pt x="349" y="318"/>
                      <a:pt x="348" y="323"/>
                    </a:cubicBezTo>
                    <a:cubicBezTo>
                      <a:pt x="347" y="332"/>
                      <a:pt x="348" y="340"/>
                      <a:pt x="338" y="345"/>
                    </a:cubicBezTo>
                    <a:cubicBezTo>
                      <a:pt x="336" y="346"/>
                      <a:pt x="336" y="353"/>
                      <a:pt x="334" y="354"/>
                    </a:cubicBezTo>
                    <a:cubicBezTo>
                      <a:pt x="324" y="357"/>
                      <a:pt x="323" y="370"/>
                      <a:pt x="316" y="374"/>
                    </a:cubicBezTo>
                    <a:cubicBezTo>
                      <a:pt x="305" y="379"/>
                      <a:pt x="294" y="383"/>
                      <a:pt x="282" y="376"/>
                    </a:cubicBezTo>
                    <a:cubicBezTo>
                      <a:pt x="280" y="374"/>
                      <a:pt x="278" y="371"/>
                      <a:pt x="277" y="369"/>
                    </a:cubicBezTo>
                    <a:cubicBezTo>
                      <a:pt x="271" y="356"/>
                      <a:pt x="266" y="342"/>
                      <a:pt x="260" y="329"/>
                    </a:cubicBezTo>
                    <a:cubicBezTo>
                      <a:pt x="256" y="320"/>
                      <a:pt x="251" y="313"/>
                      <a:pt x="246" y="305"/>
                    </a:cubicBezTo>
                    <a:cubicBezTo>
                      <a:pt x="243" y="302"/>
                      <a:pt x="240" y="299"/>
                      <a:pt x="236" y="296"/>
                    </a:cubicBezTo>
                    <a:cubicBezTo>
                      <a:pt x="243" y="317"/>
                      <a:pt x="241" y="340"/>
                      <a:pt x="255" y="359"/>
                    </a:cubicBezTo>
                    <a:cubicBezTo>
                      <a:pt x="262" y="367"/>
                      <a:pt x="266" y="377"/>
                      <a:pt x="277" y="380"/>
                    </a:cubicBezTo>
                    <a:cubicBezTo>
                      <a:pt x="278" y="380"/>
                      <a:pt x="279" y="381"/>
                      <a:pt x="280" y="382"/>
                    </a:cubicBezTo>
                    <a:cubicBezTo>
                      <a:pt x="284" y="394"/>
                      <a:pt x="292" y="392"/>
                      <a:pt x="302" y="389"/>
                    </a:cubicBezTo>
                    <a:cubicBezTo>
                      <a:pt x="309" y="387"/>
                      <a:pt x="314" y="392"/>
                      <a:pt x="311" y="398"/>
                    </a:cubicBezTo>
                    <a:cubicBezTo>
                      <a:pt x="301" y="417"/>
                      <a:pt x="291" y="434"/>
                      <a:pt x="281" y="452"/>
                    </a:cubicBezTo>
                    <a:cubicBezTo>
                      <a:pt x="274" y="466"/>
                      <a:pt x="266" y="478"/>
                      <a:pt x="259" y="492"/>
                    </a:cubicBezTo>
                    <a:cubicBezTo>
                      <a:pt x="257" y="495"/>
                      <a:pt x="259" y="501"/>
                      <a:pt x="260" y="506"/>
                    </a:cubicBezTo>
                    <a:cubicBezTo>
                      <a:pt x="263" y="522"/>
                      <a:pt x="266" y="539"/>
                      <a:pt x="251" y="551"/>
                    </a:cubicBezTo>
                    <a:cubicBezTo>
                      <a:pt x="241" y="560"/>
                      <a:pt x="237" y="571"/>
                      <a:pt x="232" y="583"/>
                    </a:cubicBezTo>
                    <a:cubicBezTo>
                      <a:pt x="223" y="603"/>
                      <a:pt x="214" y="623"/>
                      <a:pt x="196" y="638"/>
                    </a:cubicBezTo>
                    <a:cubicBezTo>
                      <a:pt x="185" y="647"/>
                      <a:pt x="172" y="645"/>
                      <a:pt x="160" y="646"/>
                    </a:cubicBezTo>
                    <a:cubicBezTo>
                      <a:pt x="158" y="646"/>
                      <a:pt x="155" y="643"/>
                      <a:pt x="153" y="641"/>
                    </a:cubicBezTo>
                    <a:cubicBezTo>
                      <a:pt x="152" y="639"/>
                      <a:pt x="151" y="636"/>
                      <a:pt x="151" y="634"/>
                    </a:cubicBezTo>
                    <a:cubicBezTo>
                      <a:pt x="145" y="604"/>
                      <a:pt x="140" y="575"/>
                      <a:pt x="135" y="545"/>
                    </a:cubicBezTo>
                    <a:cubicBezTo>
                      <a:pt x="134" y="541"/>
                      <a:pt x="134" y="535"/>
                      <a:pt x="136" y="532"/>
                    </a:cubicBezTo>
                    <a:cubicBezTo>
                      <a:pt x="149" y="512"/>
                      <a:pt x="141" y="492"/>
                      <a:pt x="134" y="473"/>
                    </a:cubicBezTo>
                    <a:cubicBezTo>
                      <a:pt x="130" y="462"/>
                      <a:pt x="126" y="452"/>
                      <a:pt x="124" y="441"/>
                    </a:cubicBezTo>
                    <a:cubicBezTo>
                      <a:pt x="120" y="422"/>
                      <a:pt x="102" y="414"/>
                      <a:pt x="85" y="417"/>
                    </a:cubicBezTo>
                    <a:cubicBezTo>
                      <a:pt x="75" y="420"/>
                      <a:pt x="64" y="422"/>
                      <a:pt x="54" y="423"/>
                    </a:cubicBezTo>
                    <a:cubicBezTo>
                      <a:pt x="42" y="425"/>
                      <a:pt x="34" y="418"/>
                      <a:pt x="28" y="409"/>
                    </a:cubicBezTo>
                    <a:cubicBezTo>
                      <a:pt x="21" y="401"/>
                      <a:pt x="14" y="392"/>
                      <a:pt x="8" y="383"/>
                    </a:cubicBezTo>
                    <a:cubicBezTo>
                      <a:pt x="5" y="378"/>
                      <a:pt x="2" y="372"/>
                      <a:pt x="1" y="366"/>
                    </a:cubicBezTo>
                    <a:cubicBezTo>
                      <a:pt x="0" y="355"/>
                      <a:pt x="1" y="345"/>
                      <a:pt x="1" y="334"/>
                    </a:cubicBezTo>
                    <a:cubicBezTo>
                      <a:pt x="1" y="319"/>
                      <a:pt x="7" y="307"/>
                      <a:pt x="20" y="298"/>
                    </a:cubicBezTo>
                    <a:cubicBezTo>
                      <a:pt x="28" y="292"/>
                      <a:pt x="34" y="285"/>
                      <a:pt x="33" y="273"/>
                    </a:cubicBezTo>
                    <a:cubicBezTo>
                      <a:pt x="33" y="270"/>
                      <a:pt x="35" y="266"/>
                      <a:pt x="37" y="263"/>
                    </a:cubicBezTo>
                    <a:cubicBezTo>
                      <a:pt x="42" y="257"/>
                      <a:pt x="47" y="252"/>
                      <a:pt x="53" y="245"/>
                    </a:cubicBezTo>
                    <a:cubicBezTo>
                      <a:pt x="60" y="253"/>
                      <a:pt x="68" y="247"/>
                      <a:pt x="74" y="243"/>
                    </a:cubicBezTo>
                    <a:cubicBezTo>
                      <a:pt x="87" y="234"/>
                      <a:pt x="102" y="233"/>
                      <a:pt x="117" y="236"/>
                    </a:cubicBezTo>
                    <a:cubicBezTo>
                      <a:pt x="120" y="236"/>
                      <a:pt x="125" y="241"/>
                      <a:pt x="125" y="243"/>
                    </a:cubicBezTo>
                    <a:cubicBezTo>
                      <a:pt x="123" y="258"/>
                      <a:pt x="129" y="266"/>
                      <a:pt x="144" y="268"/>
                    </a:cubicBezTo>
                    <a:cubicBezTo>
                      <a:pt x="151" y="270"/>
                      <a:pt x="157" y="275"/>
                      <a:pt x="166" y="279"/>
                    </a:cubicBezTo>
                    <a:close/>
                    <a:moveTo>
                      <a:pt x="297" y="190"/>
                    </a:moveTo>
                    <a:cubicBezTo>
                      <a:pt x="294" y="188"/>
                      <a:pt x="291" y="186"/>
                      <a:pt x="287" y="184"/>
                    </a:cubicBezTo>
                    <a:cubicBezTo>
                      <a:pt x="289" y="190"/>
                      <a:pt x="289" y="193"/>
                      <a:pt x="291" y="196"/>
                    </a:cubicBezTo>
                    <a:cubicBezTo>
                      <a:pt x="297" y="208"/>
                      <a:pt x="304" y="218"/>
                      <a:pt x="305" y="232"/>
                    </a:cubicBezTo>
                    <a:cubicBezTo>
                      <a:pt x="306" y="239"/>
                      <a:pt x="313" y="242"/>
                      <a:pt x="320" y="241"/>
                    </a:cubicBezTo>
                    <a:cubicBezTo>
                      <a:pt x="328" y="241"/>
                      <a:pt x="335" y="240"/>
                      <a:pt x="345" y="239"/>
                    </a:cubicBezTo>
                    <a:cubicBezTo>
                      <a:pt x="340" y="237"/>
                      <a:pt x="337" y="235"/>
                      <a:pt x="332" y="234"/>
                    </a:cubicBezTo>
                    <a:cubicBezTo>
                      <a:pt x="326" y="232"/>
                      <a:pt x="321" y="230"/>
                      <a:pt x="320" y="222"/>
                    </a:cubicBezTo>
                    <a:cubicBezTo>
                      <a:pt x="318" y="212"/>
                      <a:pt x="316" y="202"/>
                      <a:pt x="314" y="191"/>
                    </a:cubicBezTo>
                    <a:cubicBezTo>
                      <a:pt x="314" y="188"/>
                      <a:pt x="312" y="185"/>
                      <a:pt x="311" y="182"/>
                    </a:cubicBezTo>
                    <a:cubicBezTo>
                      <a:pt x="308" y="183"/>
                      <a:pt x="305" y="184"/>
                      <a:pt x="301" y="185"/>
                    </a:cubicBezTo>
                    <a:cubicBezTo>
                      <a:pt x="300" y="186"/>
                      <a:pt x="299" y="188"/>
                      <a:pt x="297" y="1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31">
                <a:extLst>
                  <a:ext uri="{FF2B5EF4-FFF2-40B4-BE49-F238E27FC236}">
                    <a16:creationId xmlns:a16="http://schemas.microsoft.com/office/drawing/2014/main" xmlns="" id="{E6C9732D-D34B-43D4-8462-513C2B8FD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4" y="2426"/>
                <a:ext cx="467" cy="526"/>
              </a:xfrm>
              <a:custGeom>
                <a:avLst/>
                <a:gdLst>
                  <a:gd name="T0" fmla="*/ 9 w 224"/>
                  <a:gd name="T1" fmla="*/ 18 h 253"/>
                  <a:gd name="T2" fmla="*/ 40 w 224"/>
                  <a:gd name="T3" fmla="*/ 2 h 253"/>
                  <a:gd name="T4" fmla="*/ 63 w 224"/>
                  <a:gd name="T5" fmla="*/ 3 h 253"/>
                  <a:gd name="T6" fmla="*/ 88 w 224"/>
                  <a:gd name="T7" fmla="*/ 10 h 253"/>
                  <a:gd name="T8" fmla="*/ 109 w 224"/>
                  <a:gd name="T9" fmla="*/ 25 h 253"/>
                  <a:gd name="T10" fmla="*/ 120 w 224"/>
                  <a:gd name="T11" fmla="*/ 34 h 253"/>
                  <a:gd name="T12" fmla="*/ 146 w 224"/>
                  <a:gd name="T13" fmla="*/ 69 h 253"/>
                  <a:gd name="T14" fmla="*/ 147 w 224"/>
                  <a:gd name="T15" fmla="*/ 74 h 253"/>
                  <a:gd name="T16" fmla="*/ 150 w 224"/>
                  <a:gd name="T17" fmla="*/ 77 h 253"/>
                  <a:gd name="T18" fmla="*/ 174 w 224"/>
                  <a:gd name="T19" fmla="*/ 77 h 253"/>
                  <a:gd name="T20" fmla="*/ 202 w 224"/>
                  <a:gd name="T21" fmla="*/ 95 h 253"/>
                  <a:gd name="T22" fmla="*/ 209 w 224"/>
                  <a:gd name="T23" fmla="*/ 97 h 253"/>
                  <a:gd name="T24" fmla="*/ 220 w 224"/>
                  <a:gd name="T25" fmla="*/ 101 h 253"/>
                  <a:gd name="T26" fmla="*/ 217 w 224"/>
                  <a:gd name="T27" fmla="*/ 118 h 253"/>
                  <a:gd name="T28" fmla="*/ 206 w 224"/>
                  <a:gd name="T29" fmla="*/ 131 h 253"/>
                  <a:gd name="T30" fmla="*/ 184 w 224"/>
                  <a:gd name="T31" fmla="*/ 183 h 253"/>
                  <a:gd name="T32" fmla="*/ 174 w 224"/>
                  <a:gd name="T33" fmla="*/ 192 h 253"/>
                  <a:gd name="T34" fmla="*/ 142 w 224"/>
                  <a:gd name="T35" fmla="*/ 231 h 253"/>
                  <a:gd name="T36" fmla="*/ 140 w 224"/>
                  <a:gd name="T37" fmla="*/ 239 h 253"/>
                  <a:gd name="T38" fmla="*/ 120 w 224"/>
                  <a:gd name="T39" fmla="*/ 245 h 253"/>
                  <a:gd name="T40" fmla="*/ 54 w 224"/>
                  <a:gd name="T41" fmla="*/ 190 h 253"/>
                  <a:gd name="T42" fmla="*/ 47 w 224"/>
                  <a:gd name="T43" fmla="*/ 181 h 253"/>
                  <a:gd name="T44" fmla="*/ 15 w 224"/>
                  <a:gd name="T45" fmla="*/ 110 h 253"/>
                  <a:gd name="T46" fmla="*/ 13 w 224"/>
                  <a:gd name="T47" fmla="*/ 107 h 253"/>
                  <a:gd name="T48" fmla="*/ 5 w 224"/>
                  <a:gd name="T49" fmla="*/ 77 h 253"/>
                  <a:gd name="T50" fmla="*/ 8 w 224"/>
                  <a:gd name="T51" fmla="*/ 71 h 253"/>
                  <a:gd name="T52" fmla="*/ 9 w 224"/>
                  <a:gd name="T53" fmla="*/ 1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53">
                    <a:moveTo>
                      <a:pt x="9" y="18"/>
                    </a:moveTo>
                    <a:cubicBezTo>
                      <a:pt x="19" y="13"/>
                      <a:pt x="29" y="6"/>
                      <a:pt x="40" y="2"/>
                    </a:cubicBezTo>
                    <a:cubicBezTo>
                      <a:pt x="47" y="0"/>
                      <a:pt x="55" y="2"/>
                      <a:pt x="63" y="3"/>
                    </a:cubicBezTo>
                    <a:cubicBezTo>
                      <a:pt x="71" y="5"/>
                      <a:pt x="80" y="8"/>
                      <a:pt x="88" y="10"/>
                    </a:cubicBezTo>
                    <a:cubicBezTo>
                      <a:pt x="98" y="12"/>
                      <a:pt x="105" y="16"/>
                      <a:pt x="109" y="25"/>
                    </a:cubicBezTo>
                    <a:cubicBezTo>
                      <a:pt x="111" y="28"/>
                      <a:pt x="116" y="32"/>
                      <a:pt x="120" y="34"/>
                    </a:cubicBezTo>
                    <a:cubicBezTo>
                      <a:pt x="138" y="39"/>
                      <a:pt x="149" y="48"/>
                      <a:pt x="146" y="69"/>
                    </a:cubicBezTo>
                    <a:cubicBezTo>
                      <a:pt x="146" y="71"/>
                      <a:pt x="147" y="72"/>
                      <a:pt x="147" y="74"/>
                    </a:cubicBezTo>
                    <a:cubicBezTo>
                      <a:pt x="148" y="75"/>
                      <a:pt x="148" y="76"/>
                      <a:pt x="150" y="77"/>
                    </a:cubicBezTo>
                    <a:cubicBezTo>
                      <a:pt x="158" y="67"/>
                      <a:pt x="166" y="71"/>
                      <a:pt x="174" y="77"/>
                    </a:cubicBezTo>
                    <a:cubicBezTo>
                      <a:pt x="184" y="83"/>
                      <a:pt x="196" y="84"/>
                      <a:pt x="202" y="95"/>
                    </a:cubicBezTo>
                    <a:cubicBezTo>
                      <a:pt x="203" y="96"/>
                      <a:pt x="207" y="96"/>
                      <a:pt x="209" y="97"/>
                    </a:cubicBezTo>
                    <a:cubicBezTo>
                      <a:pt x="213" y="98"/>
                      <a:pt x="219" y="99"/>
                      <a:pt x="220" y="101"/>
                    </a:cubicBezTo>
                    <a:cubicBezTo>
                      <a:pt x="223" y="107"/>
                      <a:pt x="224" y="113"/>
                      <a:pt x="217" y="118"/>
                    </a:cubicBezTo>
                    <a:cubicBezTo>
                      <a:pt x="213" y="121"/>
                      <a:pt x="209" y="126"/>
                      <a:pt x="206" y="131"/>
                    </a:cubicBezTo>
                    <a:cubicBezTo>
                      <a:pt x="198" y="148"/>
                      <a:pt x="192" y="166"/>
                      <a:pt x="184" y="183"/>
                    </a:cubicBezTo>
                    <a:cubicBezTo>
                      <a:pt x="182" y="187"/>
                      <a:pt x="178" y="190"/>
                      <a:pt x="174" y="192"/>
                    </a:cubicBezTo>
                    <a:cubicBezTo>
                      <a:pt x="156" y="199"/>
                      <a:pt x="145" y="212"/>
                      <a:pt x="142" y="231"/>
                    </a:cubicBezTo>
                    <a:cubicBezTo>
                      <a:pt x="142" y="234"/>
                      <a:pt x="141" y="237"/>
                      <a:pt x="140" y="239"/>
                    </a:cubicBezTo>
                    <a:cubicBezTo>
                      <a:pt x="134" y="251"/>
                      <a:pt x="130" y="253"/>
                      <a:pt x="120" y="245"/>
                    </a:cubicBezTo>
                    <a:cubicBezTo>
                      <a:pt x="97" y="227"/>
                      <a:pt x="76" y="208"/>
                      <a:pt x="54" y="190"/>
                    </a:cubicBezTo>
                    <a:cubicBezTo>
                      <a:pt x="51" y="188"/>
                      <a:pt x="47" y="184"/>
                      <a:pt x="47" y="181"/>
                    </a:cubicBezTo>
                    <a:cubicBezTo>
                      <a:pt x="43" y="154"/>
                      <a:pt x="21" y="136"/>
                      <a:pt x="15" y="110"/>
                    </a:cubicBezTo>
                    <a:cubicBezTo>
                      <a:pt x="14" y="109"/>
                      <a:pt x="14" y="107"/>
                      <a:pt x="13" y="107"/>
                    </a:cubicBezTo>
                    <a:cubicBezTo>
                      <a:pt x="0" y="99"/>
                      <a:pt x="8" y="87"/>
                      <a:pt x="5" y="77"/>
                    </a:cubicBezTo>
                    <a:cubicBezTo>
                      <a:pt x="5" y="75"/>
                      <a:pt x="6" y="73"/>
                      <a:pt x="8" y="71"/>
                    </a:cubicBezTo>
                    <a:cubicBezTo>
                      <a:pt x="23" y="53"/>
                      <a:pt x="23" y="36"/>
                      <a:pt x="9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2">
                <a:extLst>
                  <a:ext uri="{FF2B5EF4-FFF2-40B4-BE49-F238E27FC236}">
                    <a16:creationId xmlns:a16="http://schemas.microsoft.com/office/drawing/2014/main" xmlns="" id="{DC2B40F3-8C90-4D07-A9E1-00B1642D5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" y="1775"/>
                <a:ext cx="443" cy="684"/>
              </a:xfrm>
              <a:custGeom>
                <a:avLst/>
                <a:gdLst>
                  <a:gd name="T0" fmla="*/ 168 w 213"/>
                  <a:gd name="T1" fmla="*/ 137 h 329"/>
                  <a:gd name="T2" fmla="*/ 165 w 213"/>
                  <a:gd name="T3" fmla="*/ 139 h 329"/>
                  <a:gd name="T4" fmla="*/ 153 w 213"/>
                  <a:gd name="T5" fmla="*/ 134 h 329"/>
                  <a:gd name="T6" fmla="*/ 137 w 213"/>
                  <a:gd name="T7" fmla="*/ 147 h 329"/>
                  <a:gd name="T8" fmla="*/ 125 w 213"/>
                  <a:gd name="T9" fmla="*/ 175 h 329"/>
                  <a:gd name="T10" fmla="*/ 121 w 213"/>
                  <a:gd name="T11" fmla="*/ 185 h 329"/>
                  <a:gd name="T12" fmla="*/ 109 w 213"/>
                  <a:gd name="T13" fmla="*/ 225 h 329"/>
                  <a:gd name="T14" fmla="*/ 109 w 213"/>
                  <a:gd name="T15" fmla="*/ 238 h 329"/>
                  <a:gd name="T16" fmla="*/ 94 w 213"/>
                  <a:gd name="T17" fmla="*/ 225 h 329"/>
                  <a:gd name="T18" fmla="*/ 71 w 213"/>
                  <a:gd name="T19" fmla="*/ 213 h 329"/>
                  <a:gd name="T20" fmla="*/ 53 w 213"/>
                  <a:gd name="T21" fmla="*/ 215 h 329"/>
                  <a:gd name="T22" fmla="*/ 31 w 213"/>
                  <a:gd name="T23" fmla="*/ 225 h 329"/>
                  <a:gd name="T24" fmla="*/ 32 w 213"/>
                  <a:gd name="T25" fmla="*/ 271 h 329"/>
                  <a:gd name="T26" fmla="*/ 49 w 213"/>
                  <a:gd name="T27" fmla="*/ 281 h 329"/>
                  <a:gd name="T28" fmla="*/ 59 w 213"/>
                  <a:gd name="T29" fmla="*/ 275 h 329"/>
                  <a:gd name="T30" fmla="*/ 73 w 213"/>
                  <a:gd name="T31" fmla="*/ 261 h 329"/>
                  <a:gd name="T32" fmla="*/ 77 w 213"/>
                  <a:gd name="T33" fmla="*/ 262 h 329"/>
                  <a:gd name="T34" fmla="*/ 83 w 213"/>
                  <a:gd name="T35" fmla="*/ 329 h 329"/>
                  <a:gd name="T36" fmla="*/ 63 w 213"/>
                  <a:gd name="T37" fmla="*/ 314 h 329"/>
                  <a:gd name="T38" fmla="*/ 57 w 213"/>
                  <a:gd name="T39" fmla="*/ 305 h 329"/>
                  <a:gd name="T40" fmla="*/ 19 w 213"/>
                  <a:gd name="T41" fmla="*/ 287 h 329"/>
                  <a:gd name="T42" fmla="*/ 14 w 213"/>
                  <a:gd name="T43" fmla="*/ 279 h 329"/>
                  <a:gd name="T44" fmla="*/ 7 w 213"/>
                  <a:gd name="T45" fmla="*/ 133 h 329"/>
                  <a:gd name="T46" fmla="*/ 28 w 213"/>
                  <a:gd name="T47" fmla="*/ 35 h 329"/>
                  <a:gd name="T48" fmla="*/ 34 w 213"/>
                  <a:gd name="T49" fmla="*/ 25 h 329"/>
                  <a:gd name="T50" fmla="*/ 43 w 213"/>
                  <a:gd name="T51" fmla="*/ 32 h 329"/>
                  <a:gd name="T52" fmla="*/ 45 w 213"/>
                  <a:gd name="T53" fmla="*/ 34 h 329"/>
                  <a:gd name="T54" fmla="*/ 79 w 213"/>
                  <a:gd name="T55" fmla="*/ 51 h 329"/>
                  <a:gd name="T56" fmla="*/ 93 w 213"/>
                  <a:gd name="T57" fmla="*/ 64 h 329"/>
                  <a:gd name="T58" fmla="*/ 97 w 213"/>
                  <a:gd name="T59" fmla="*/ 73 h 329"/>
                  <a:gd name="T60" fmla="*/ 106 w 213"/>
                  <a:gd name="T61" fmla="*/ 71 h 329"/>
                  <a:gd name="T62" fmla="*/ 116 w 213"/>
                  <a:gd name="T63" fmla="*/ 49 h 329"/>
                  <a:gd name="T64" fmla="*/ 114 w 213"/>
                  <a:gd name="T65" fmla="*/ 30 h 329"/>
                  <a:gd name="T66" fmla="*/ 117 w 213"/>
                  <a:gd name="T67" fmla="*/ 1 h 329"/>
                  <a:gd name="T68" fmla="*/ 122 w 213"/>
                  <a:gd name="T69" fmla="*/ 0 h 329"/>
                  <a:gd name="T70" fmla="*/ 141 w 213"/>
                  <a:gd name="T71" fmla="*/ 9 h 329"/>
                  <a:gd name="T72" fmla="*/ 151 w 213"/>
                  <a:gd name="T73" fmla="*/ 21 h 329"/>
                  <a:gd name="T74" fmla="*/ 164 w 213"/>
                  <a:gd name="T75" fmla="*/ 24 h 329"/>
                  <a:gd name="T76" fmla="*/ 180 w 213"/>
                  <a:gd name="T77" fmla="*/ 27 h 329"/>
                  <a:gd name="T78" fmla="*/ 193 w 213"/>
                  <a:gd name="T79" fmla="*/ 51 h 329"/>
                  <a:gd name="T80" fmla="*/ 205 w 213"/>
                  <a:gd name="T81" fmla="*/ 60 h 329"/>
                  <a:gd name="T82" fmla="*/ 210 w 213"/>
                  <a:gd name="T83" fmla="*/ 72 h 329"/>
                  <a:gd name="T84" fmla="*/ 190 w 213"/>
                  <a:gd name="T85" fmla="*/ 86 h 329"/>
                  <a:gd name="T86" fmla="*/ 165 w 213"/>
                  <a:gd name="T87" fmla="*/ 92 h 329"/>
                  <a:gd name="T88" fmla="*/ 162 w 213"/>
                  <a:gd name="T89" fmla="*/ 98 h 329"/>
                  <a:gd name="T90" fmla="*/ 166 w 213"/>
                  <a:gd name="T91" fmla="*/ 101 h 329"/>
                  <a:gd name="T92" fmla="*/ 194 w 213"/>
                  <a:gd name="T93" fmla="*/ 118 h 329"/>
                  <a:gd name="T94" fmla="*/ 165 w 213"/>
                  <a:gd name="T95" fmla="*/ 117 h 329"/>
                  <a:gd name="T96" fmla="*/ 165 w 213"/>
                  <a:gd name="T97" fmla="*/ 128 h 329"/>
                  <a:gd name="T98" fmla="*/ 168 w 213"/>
                  <a:gd name="T99" fmla="*/ 137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" h="329">
                    <a:moveTo>
                      <a:pt x="168" y="137"/>
                    </a:moveTo>
                    <a:cubicBezTo>
                      <a:pt x="167" y="138"/>
                      <a:pt x="166" y="139"/>
                      <a:pt x="165" y="139"/>
                    </a:cubicBezTo>
                    <a:cubicBezTo>
                      <a:pt x="161" y="137"/>
                      <a:pt x="156" y="133"/>
                      <a:pt x="153" y="134"/>
                    </a:cubicBezTo>
                    <a:cubicBezTo>
                      <a:pt x="147" y="137"/>
                      <a:pt x="141" y="141"/>
                      <a:pt x="137" y="147"/>
                    </a:cubicBezTo>
                    <a:cubicBezTo>
                      <a:pt x="132" y="156"/>
                      <a:pt x="129" y="166"/>
                      <a:pt x="125" y="175"/>
                    </a:cubicBezTo>
                    <a:cubicBezTo>
                      <a:pt x="124" y="178"/>
                      <a:pt x="123" y="182"/>
                      <a:pt x="121" y="185"/>
                    </a:cubicBezTo>
                    <a:cubicBezTo>
                      <a:pt x="111" y="197"/>
                      <a:pt x="106" y="210"/>
                      <a:pt x="109" y="225"/>
                    </a:cubicBezTo>
                    <a:cubicBezTo>
                      <a:pt x="110" y="229"/>
                      <a:pt x="109" y="233"/>
                      <a:pt x="109" y="238"/>
                    </a:cubicBezTo>
                    <a:cubicBezTo>
                      <a:pt x="100" y="237"/>
                      <a:pt x="95" y="233"/>
                      <a:pt x="94" y="225"/>
                    </a:cubicBezTo>
                    <a:cubicBezTo>
                      <a:pt x="93" y="215"/>
                      <a:pt x="80" y="209"/>
                      <a:pt x="71" y="213"/>
                    </a:cubicBezTo>
                    <a:cubicBezTo>
                      <a:pt x="65" y="215"/>
                      <a:pt x="59" y="215"/>
                      <a:pt x="53" y="215"/>
                    </a:cubicBezTo>
                    <a:cubicBezTo>
                      <a:pt x="42" y="213"/>
                      <a:pt x="34" y="215"/>
                      <a:pt x="31" y="225"/>
                    </a:cubicBezTo>
                    <a:cubicBezTo>
                      <a:pt x="25" y="240"/>
                      <a:pt x="23" y="256"/>
                      <a:pt x="32" y="271"/>
                    </a:cubicBezTo>
                    <a:cubicBezTo>
                      <a:pt x="35" y="276"/>
                      <a:pt x="43" y="279"/>
                      <a:pt x="49" y="281"/>
                    </a:cubicBezTo>
                    <a:cubicBezTo>
                      <a:pt x="52" y="282"/>
                      <a:pt x="56" y="278"/>
                      <a:pt x="59" y="275"/>
                    </a:cubicBezTo>
                    <a:cubicBezTo>
                      <a:pt x="64" y="271"/>
                      <a:pt x="68" y="266"/>
                      <a:pt x="73" y="261"/>
                    </a:cubicBezTo>
                    <a:cubicBezTo>
                      <a:pt x="74" y="261"/>
                      <a:pt x="75" y="262"/>
                      <a:pt x="77" y="262"/>
                    </a:cubicBezTo>
                    <a:cubicBezTo>
                      <a:pt x="79" y="284"/>
                      <a:pt x="80" y="306"/>
                      <a:pt x="83" y="329"/>
                    </a:cubicBezTo>
                    <a:cubicBezTo>
                      <a:pt x="71" y="327"/>
                      <a:pt x="65" y="325"/>
                      <a:pt x="63" y="314"/>
                    </a:cubicBezTo>
                    <a:cubicBezTo>
                      <a:pt x="63" y="311"/>
                      <a:pt x="60" y="306"/>
                      <a:pt x="57" y="305"/>
                    </a:cubicBezTo>
                    <a:cubicBezTo>
                      <a:pt x="44" y="298"/>
                      <a:pt x="31" y="293"/>
                      <a:pt x="19" y="287"/>
                    </a:cubicBezTo>
                    <a:cubicBezTo>
                      <a:pt x="17" y="286"/>
                      <a:pt x="15" y="282"/>
                      <a:pt x="14" y="279"/>
                    </a:cubicBezTo>
                    <a:cubicBezTo>
                      <a:pt x="4" y="230"/>
                      <a:pt x="0" y="181"/>
                      <a:pt x="7" y="133"/>
                    </a:cubicBezTo>
                    <a:cubicBezTo>
                      <a:pt x="12" y="100"/>
                      <a:pt x="21" y="67"/>
                      <a:pt x="28" y="35"/>
                    </a:cubicBezTo>
                    <a:cubicBezTo>
                      <a:pt x="29" y="31"/>
                      <a:pt x="32" y="29"/>
                      <a:pt x="34" y="25"/>
                    </a:cubicBezTo>
                    <a:cubicBezTo>
                      <a:pt x="37" y="28"/>
                      <a:pt x="40" y="30"/>
                      <a:pt x="43" y="32"/>
                    </a:cubicBezTo>
                    <a:cubicBezTo>
                      <a:pt x="44" y="32"/>
                      <a:pt x="44" y="34"/>
                      <a:pt x="45" y="34"/>
                    </a:cubicBezTo>
                    <a:cubicBezTo>
                      <a:pt x="58" y="36"/>
                      <a:pt x="68" y="46"/>
                      <a:pt x="79" y="51"/>
                    </a:cubicBezTo>
                    <a:cubicBezTo>
                      <a:pt x="86" y="54"/>
                      <a:pt x="90" y="57"/>
                      <a:pt x="93" y="64"/>
                    </a:cubicBezTo>
                    <a:cubicBezTo>
                      <a:pt x="94" y="67"/>
                      <a:pt x="95" y="70"/>
                      <a:pt x="97" y="73"/>
                    </a:cubicBezTo>
                    <a:cubicBezTo>
                      <a:pt x="100" y="76"/>
                      <a:pt x="104" y="77"/>
                      <a:pt x="106" y="71"/>
                    </a:cubicBezTo>
                    <a:cubicBezTo>
                      <a:pt x="109" y="64"/>
                      <a:pt x="112" y="56"/>
                      <a:pt x="116" y="49"/>
                    </a:cubicBezTo>
                    <a:cubicBezTo>
                      <a:pt x="120" y="42"/>
                      <a:pt x="120" y="36"/>
                      <a:pt x="114" y="30"/>
                    </a:cubicBezTo>
                    <a:cubicBezTo>
                      <a:pt x="110" y="25"/>
                      <a:pt x="113" y="4"/>
                      <a:pt x="117" y="1"/>
                    </a:cubicBezTo>
                    <a:cubicBezTo>
                      <a:pt x="118" y="0"/>
                      <a:pt x="120" y="0"/>
                      <a:pt x="122" y="0"/>
                    </a:cubicBezTo>
                    <a:cubicBezTo>
                      <a:pt x="128" y="3"/>
                      <a:pt x="135" y="6"/>
                      <a:pt x="141" y="9"/>
                    </a:cubicBezTo>
                    <a:cubicBezTo>
                      <a:pt x="145" y="12"/>
                      <a:pt x="148" y="17"/>
                      <a:pt x="151" y="21"/>
                    </a:cubicBezTo>
                    <a:cubicBezTo>
                      <a:pt x="154" y="29"/>
                      <a:pt x="158" y="30"/>
                      <a:pt x="164" y="24"/>
                    </a:cubicBezTo>
                    <a:cubicBezTo>
                      <a:pt x="172" y="16"/>
                      <a:pt x="176" y="17"/>
                      <a:pt x="180" y="27"/>
                    </a:cubicBezTo>
                    <a:cubicBezTo>
                      <a:pt x="184" y="36"/>
                      <a:pt x="188" y="44"/>
                      <a:pt x="193" y="51"/>
                    </a:cubicBezTo>
                    <a:cubicBezTo>
                      <a:pt x="196" y="55"/>
                      <a:pt x="200" y="58"/>
                      <a:pt x="205" y="60"/>
                    </a:cubicBezTo>
                    <a:cubicBezTo>
                      <a:pt x="213" y="62"/>
                      <a:pt x="213" y="67"/>
                      <a:pt x="210" y="72"/>
                    </a:cubicBezTo>
                    <a:cubicBezTo>
                      <a:pt x="206" y="81"/>
                      <a:pt x="199" y="85"/>
                      <a:pt x="190" y="86"/>
                    </a:cubicBezTo>
                    <a:cubicBezTo>
                      <a:pt x="181" y="87"/>
                      <a:pt x="173" y="90"/>
                      <a:pt x="165" y="92"/>
                    </a:cubicBezTo>
                    <a:cubicBezTo>
                      <a:pt x="164" y="93"/>
                      <a:pt x="163" y="96"/>
                      <a:pt x="162" y="98"/>
                    </a:cubicBezTo>
                    <a:cubicBezTo>
                      <a:pt x="162" y="99"/>
                      <a:pt x="165" y="101"/>
                      <a:pt x="166" y="101"/>
                    </a:cubicBezTo>
                    <a:cubicBezTo>
                      <a:pt x="178" y="103"/>
                      <a:pt x="186" y="108"/>
                      <a:pt x="194" y="118"/>
                    </a:cubicBezTo>
                    <a:cubicBezTo>
                      <a:pt x="186" y="130"/>
                      <a:pt x="181" y="131"/>
                      <a:pt x="165" y="117"/>
                    </a:cubicBezTo>
                    <a:cubicBezTo>
                      <a:pt x="165" y="122"/>
                      <a:pt x="165" y="125"/>
                      <a:pt x="165" y="128"/>
                    </a:cubicBezTo>
                    <a:cubicBezTo>
                      <a:pt x="166" y="132"/>
                      <a:pt x="167" y="135"/>
                      <a:pt x="168" y="1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3">
                <a:extLst>
                  <a:ext uri="{FF2B5EF4-FFF2-40B4-BE49-F238E27FC236}">
                    <a16:creationId xmlns:a16="http://schemas.microsoft.com/office/drawing/2014/main" xmlns="" id="{4403F6E9-102C-4C9E-8459-4296426A5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5" y="1335"/>
                <a:ext cx="560" cy="395"/>
              </a:xfrm>
              <a:custGeom>
                <a:avLst/>
                <a:gdLst>
                  <a:gd name="T0" fmla="*/ 221 w 269"/>
                  <a:gd name="T1" fmla="*/ 20 h 190"/>
                  <a:gd name="T2" fmla="*/ 238 w 269"/>
                  <a:gd name="T3" fmla="*/ 14 h 190"/>
                  <a:gd name="T4" fmla="*/ 261 w 269"/>
                  <a:gd name="T5" fmla="*/ 9 h 190"/>
                  <a:gd name="T6" fmla="*/ 269 w 269"/>
                  <a:gd name="T7" fmla="*/ 13 h 190"/>
                  <a:gd name="T8" fmla="*/ 263 w 269"/>
                  <a:gd name="T9" fmla="*/ 19 h 190"/>
                  <a:gd name="T10" fmla="*/ 240 w 269"/>
                  <a:gd name="T11" fmla="*/ 33 h 190"/>
                  <a:gd name="T12" fmla="*/ 235 w 269"/>
                  <a:gd name="T13" fmla="*/ 49 h 190"/>
                  <a:gd name="T14" fmla="*/ 237 w 269"/>
                  <a:gd name="T15" fmla="*/ 80 h 190"/>
                  <a:gd name="T16" fmla="*/ 229 w 269"/>
                  <a:gd name="T17" fmla="*/ 86 h 190"/>
                  <a:gd name="T18" fmla="*/ 214 w 269"/>
                  <a:gd name="T19" fmla="*/ 88 h 190"/>
                  <a:gd name="T20" fmla="*/ 220 w 269"/>
                  <a:gd name="T21" fmla="*/ 102 h 190"/>
                  <a:gd name="T22" fmla="*/ 220 w 269"/>
                  <a:gd name="T23" fmla="*/ 104 h 190"/>
                  <a:gd name="T24" fmla="*/ 216 w 269"/>
                  <a:gd name="T25" fmla="*/ 119 h 190"/>
                  <a:gd name="T26" fmla="*/ 209 w 269"/>
                  <a:gd name="T27" fmla="*/ 130 h 190"/>
                  <a:gd name="T28" fmla="*/ 185 w 269"/>
                  <a:gd name="T29" fmla="*/ 135 h 190"/>
                  <a:gd name="T30" fmla="*/ 149 w 269"/>
                  <a:gd name="T31" fmla="*/ 153 h 190"/>
                  <a:gd name="T32" fmla="*/ 131 w 269"/>
                  <a:gd name="T33" fmla="*/ 180 h 190"/>
                  <a:gd name="T34" fmla="*/ 120 w 269"/>
                  <a:gd name="T35" fmla="*/ 189 h 190"/>
                  <a:gd name="T36" fmla="*/ 102 w 269"/>
                  <a:gd name="T37" fmla="*/ 174 h 190"/>
                  <a:gd name="T38" fmla="*/ 89 w 269"/>
                  <a:gd name="T39" fmla="*/ 141 h 190"/>
                  <a:gd name="T40" fmla="*/ 88 w 269"/>
                  <a:gd name="T41" fmla="*/ 138 h 190"/>
                  <a:gd name="T42" fmla="*/ 88 w 269"/>
                  <a:gd name="T43" fmla="*/ 117 h 190"/>
                  <a:gd name="T44" fmla="*/ 55 w 269"/>
                  <a:gd name="T45" fmla="*/ 71 h 190"/>
                  <a:gd name="T46" fmla="*/ 26 w 269"/>
                  <a:gd name="T47" fmla="*/ 64 h 190"/>
                  <a:gd name="T48" fmla="*/ 16 w 269"/>
                  <a:gd name="T49" fmla="*/ 55 h 190"/>
                  <a:gd name="T50" fmla="*/ 4 w 269"/>
                  <a:gd name="T51" fmla="*/ 45 h 190"/>
                  <a:gd name="T52" fmla="*/ 1 w 269"/>
                  <a:gd name="T53" fmla="*/ 44 h 190"/>
                  <a:gd name="T54" fmla="*/ 0 w 269"/>
                  <a:gd name="T55" fmla="*/ 42 h 190"/>
                  <a:gd name="T56" fmla="*/ 13 w 269"/>
                  <a:gd name="T57" fmla="*/ 41 h 190"/>
                  <a:gd name="T58" fmla="*/ 24 w 269"/>
                  <a:gd name="T59" fmla="*/ 40 h 190"/>
                  <a:gd name="T60" fmla="*/ 33 w 269"/>
                  <a:gd name="T61" fmla="*/ 29 h 190"/>
                  <a:gd name="T62" fmla="*/ 21 w 269"/>
                  <a:gd name="T63" fmla="*/ 22 h 190"/>
                  <a:gd name="T64" fmla="*/ 31 w 269"/>
                  <a:gd name="T65" fmla="*/ 20 h 190"/>
                  <a:gd name="T66" fmla="*/ 58 w 269"/>
                  <a:gd name="T67" fmla="*/ 12 h 190"/>
                  <a:gd name="T68" fmla="*/ 79 w 269"/>
                  <a:gd name="T69" fmla="*/ 12 h 190"/>
                  <a:gd name="T70" fmla="*/ 101 w 269"/>
                  <a:gd name="T71" fmla="*/ 12 h 190"/>
                  <a:gd name="T72" fmla="*/ 159 w 269"/>
                  <a:gd name="T73" fmla="*/ 5 h 190"/>
                  <a:gd name="T74" fmla="*/ 176 w 269"/>
                  <a:gd name="T75" fmla="*/ 2 h 190"/>
                  <a:gd name="T76" fmla="*/ 216 w 269"/>
                  <a:gd name="T77" fmla="*/ 2 h 190"/>
                  <a:gd name="T78" fmla="*/ 221 w 269"/>
                  <a:gd name="T79" fmla="*/ 2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9" h="190">
                    <a:moveTo>
                      <a:pt x="221" y="20"/>
                    </a:moveTo>
                    <a:cubicBezTo>
                      <a:pt x="226" y="18"/>
                      <a:pt x="232" y="15"/>
                      <a:pt x="238" y="14"/>
                    </a:cubicBezTo>
                    <a:cubicBezTo>
                      <a:pt x="246" y="11"/>
                      <a:pt x="254" y="10"/>
                      <a:pt x="261" y="9"/>
                    </a:cubicBezTo>
                    <a:cubicBezTo>
                      <a:pt x="264" y="9"/>
                      <a:pt x="266" y="12"/>
                      <a:pt x="269" y="13"/>
                    </a:cubicBezTo>
                    <a:cubicBezTo>
                      <a:pt x="267" y="15"/>
                      <a:pt x="265" y="18"/>
                      <a:pt x="263" y="19"/>
                    </a:cubicBezTo>
                    <a:cubicBezTo>
                      <a:pt x="255" y="24"/>
                      <a:pt x="247" y="28"/>
                      <a:pt x="240" y="33"/>
                    </a:cubicBezTo>
                    <a:cubicBezTo>
                      <a:pt x="234" y="36"/>
                      <a:pt x="233" y="41"/>
                      <a:pt x="235" y="49"/>
                    </a:cubicBezTo>
                    <a:cubicBezTo>
                      <a:pt x="238" y="59"/>
                      <a:pt x="237" y="70"/>
                      <a:pt x="237" y="80"/>
                    </a:cubicBezTo>
                    <a:cubicBezTo>
                      <a:pt x="237" y="82"/>
                      <a:pt x="232" y="85"/>
                      <a:pt x="229" y="86"/>
                    </a:cubicBezTo>
                    <a:cubicBezTo>
                      <a:pt x="224" y="87"/>
                      <a:pt x="219" y="87"/>
                      <a:pt x="214" y="88"/>
                    </a:cubicBezTo>
                    <a:cubicBezTo>
                      <a:pt x="216" y="93"/>
                      <a:pt x="218" y="97"/>
                      <a:pt x="220" y="102"/>
                    </a:cubicBezTo>
                    <a:cubicBezTo>
                      <a:pt x="220" y="103"/>
                      <a:pt x="220" y="103"/>
                      <a:pt x="220" y="104"/>
                    </a:cubicBezTo>
                    <a:cubicBezTo>
                      <a:pt x="215" y="108"/>
                      <a:pt x="205" y="110"/>
                      <a:pt x="216" y="119"/>
                    </a:cubicBezTo>
                    <a:cubicBezTo>
                      <a:pt x="220" y="122"/>
                      <a:pt x="215" y="129"/>
                      <a:pt x="209" y="130"/>
                    </a:cubicBezTo>
                    <a:cubicBezTo>
                      <a:pt x="201" y="132"/>
                      <a:pt x="193" y="132"/>
                      <a:pt x="185" y="135"/>
                    </a:cubicBezTo>
                    <a:cubicBezTo>
                      <a:pt x="173" y="140"/>
                      <a:pt x="160" y="145"/>
                      <a:pt x="149" y="153"/>
                    </a:cubicBezTo>
                    <a:cubicBezTo>
                      <a:pt x="141" y="159"/>
                      <a:pt x="137" y="171"/>
                      <a:pt x="131" y="180"/>
                    </a:cubicBezTo>
                    <a:cubicBezTo>
                      <a:pt x="128" y="184"/>
                      <a:pt x="121" y="190"/>
                      <a:pt x="120" y="189"/>
                    </a:cubicBezTo>
                    <a:cubicBezTo>
                      <a:pt x="113" y="186"/>
                      <a:pt x="105" y="181"/>
                      <a:pt x="102" y="174"/>
                    </a:cubicBezTo>
                    <a:cubicBezTo>
                      <a:pt x="96" y="164"/>
                      <a:pt x="93" y="152"/>
                      <a:pt x="89" y="141"/>
                    </a:cubicBezTo>
                    <a:cubicBezTo>
                      <a:pt x="89" y="140"/>
                      <a:pt x="88" y="138"/>
                      <a:pt x="88" y="138"/>
                    </a:cubicBezTo>
                    <a:cubicBezTo>
                      <a:pt x="94" y="131"/>
                      <a:pt x="88" y="124"/>
                      <a:pt x="88" y="117"/>
                    </a:cubicBezTo>
                    <a:cubicBezTo>
                      <a:pt x="87" y="94"/>
                      <a:pt x="72" y="81"/>
                      <a:pt x="55" y="71"/>
                    </a:cubicBezTo>
                    <a:cubicBezTo>
                      <a:pt x="47" y="66"/>
                      <a:pt x="36" y="66"/>
                      <a:pt x="26" y="64"/>
                    </a:cubicBezTo>
                    <a:cubicBezTo>
                      <a:pt x="21" y="63"/>
                      <a:pt x="14" y="65"/>
                      <a:pt x="16" y="55"/>
                    </a:cubicBezTo>
                    <a:cubicBezTo>
                      <a:pt x="17" y="52"/>
                      <a:pt x="9" y="48"/>
                      <a:pt x="4" y="45"/>
                    </a:cubicBezTo>
                    <a:cubicBezTo>
                      <a:pt x="3" y="45"/>
                      <a:pt x="2" y="45"/>
                      <a:pt x="1" y="44"/>
                    </a:cubicBezTo>
                    <a:cubicBezTo>
                      <a:pt x="1" y="43"/>
                      <a:pt x="0" y="43"/>
                      <a:pt x="0" y="42"/>
                    </a:cubicBezTo>
                    <a:cubicBezTo>
                      <a:pt x="4" y="41"/>
                      <a:pt x="8" y="41"/>
                      <a:pt x="13" y="41"/>
                    </a:cubicBezTo>
                    <a:cubicBezTo>
                      <a:pt x="16" y="40"/>
                      <a:pt x="21" y="42"/>
                      <a:pt x="24" y="40"/>
                    </a:cubicBezTo>
                    <a:cubicBezTo>
                      <a:pt x="27" y="38"/>
                      <a:pt x="30" y="33"/>
                      <a:pt x="33" y="29"/>
                    </a:cubicBezTo>
                    <a:cubicBezTo>
                      <a:pt x="29" y="27"/>
                      <a:pt x="26" y="25"/>
                      <a:pt x="21" y="22"/>
                    </a:cubicBezTo>
                    <a:cubicBezTo>
                      <a:pt x="25" y="21"/>
                      <a:pt x="28" y="20"/>
                      <a:pt x="31" y="20"/>
                    </a:cubicBezTo>
                    <a:cubicBezTo>
                      <a:pt x="41" y="20"/>
                      <a:pt x="50" y="19"/>
                      <a:pt x="58" y="12"/>
                    </a:cubicBezTo>
                    <a:cubicBezTo>
                      <a:pt x="62" y="8"/>
                      <a:pt x="73" y="9"/>
                      <a:pt x="79" y="12"/>
                    </a:cubicBezTo>
                    <a:cubicBezTo>
                      <a:pt x="87" y="14"/>
                      <a:pt x="92" y="16"/>
                      <a:pt x="101" y="12"/>
                    </a:cubicBezTo>
                    <a:cubicBezTo>
                      <a:pt x="119" y="6"/>
                      <a:pt x="139" y="2"/>
                      <a:pt x="159" y="5"/>
                    </a:cubicBezTo>
                    <a:cubicBezTo>
                      <a:pt x="165" y="6"/>
                      <a:pt x="171" y="2"/>
                      <a:pt x="176" y="2"/>
                    </a:cubicBezTo>
                    <a:cubicBezTo>
                      <a:pt x="190" y="1"/>
                      <a:pt x="203" y="0"/>
                      <a:pt x="216" y="2"/>
                    </a:cubicBezTo>
                    <a:cubicBezTo>
                      <a:pt x="218" y="2"/>
                      <a:pt x="219" y="12"/>
                      <a:pt x="22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4">
                <a:extLst>
                  <a:ext uri="{FF2B5EF4-FFF2-40B4-BE49-F238E27FC236}">
                    <a16:creationId xmlns:a16="http://schemas.microsoft.com/office/drawing/2014/main" xmlns="" id="{3C2C8EBE-CA18-4691-B13B-72F4463A1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7" y="1584"/>
                <a:ext cx="302" cy="196"/>
              </a:xfrm>
              <a:custGeom>
                <a:avLst/>
                <a:gdLst>
                  <a:gd name="T0" fmla="*/ 0 w 145"/>
                  <a:gd name="T1" fmla="*/ 84 h 94"/>
                  <a:gd name="T2" fmla="*/ 24 w 145"/>
                  <a:gd name="T3" fmla="*/ 38 h 94"/>
                  <a:gd name="T4" fmla="*/ 44 w 145"/>
                  <a:gd name="T5" fmla="*/ 39 h 94"/>
                  <a:gd name="T6" fmla="*/ 37 w 145"/>
                  <a:gd name="T7" fmla="*/ 21 h 94"/>
                  <a:gd name="T8" fmla="*/ 52 w 145"/>
                  <a:gd name="T9" fmla="*/ 2 h 94"/>
                  <a:gd name="T10" fmla="*/ 55 w 145"/>
                  <a:gd name="T11" fmla="*/ 0 h 94"/>
                  <a:gd name="T12" fmla="*/ 85 w 145"/>
                  <a:gd name="T13" fmla="*/ 8 h 94"/>
                  <a:gd name="T14" fmla="*/ 106 w 145"/>
                  <a:gd name="T15" fmla="*/ 17 h 94"/>
                  <a:gd name="T16" fmla="*/ 118 w 145"/>
                  <a:gd name="T17" fmla="*/ 38 h 94"/>
                  <a:gd name="T18" fmla="*/ 123 w 145"/>
                  <a:gd name="T19" fmla="*/ 49 h 94"/>
                  <a:gd name="T20" fmla="*/ 145 w 145"/>
                  <a:gd name="T21" fmla="*/ 58 h 94"/>
                  <a:gd name="T22" fmla="*/ 132 w 145"/>
                  <a:gd name="T23" fmla="*/ 74 h 94"/>
                  <a:gd name="T24" fmla="*/ 120 w 145"/>
                  <a:gd name="T25" fmla="*/ 66 h 94"/>
                  <a:gd name="T26" fmla="*/ 118 w 145"/>
                  <a:gd name="T27" fmla="*/ 68 h 94"/>
                  <a:gd name="T28" fmla="*/ 124 w 145"/>
                  <a:gd name="T29" fmla="*/ 77 h 94"/>
                  <a:gd name="T30" fmla="*/ 122 w 145"/>
                  <a:gd name="T31" fmla="*/ 88 h 94"/>
                  <a:gd name="T32" fmla="*/ 110 w 145"/>
                  <a:gd name="T33" fmla="*/ 94 h 94"/>
                  <a:gd name="T34" fmla="*/ 79 w 145"/>
                  <a:gd name="T35" fmla="*/ 70 h 94"/>
                  <a:gd name="T36" fmla="*/ 92 w 145"/>
                  <a:gd name="T37" fmla="*/ 42 h 94"/>
                  <a:gd name="T38" fmla="*/ 86 w 145"/>
                  <a:gd name="T39" fmla="*/ 36 h 94"/>
                  <a:gd name="T40" fmla="*/ 66 w 145"/>
                  <a:gd name="T41" fmla="*/ 26 h 94"/>
                  <a:gd name="T42" fmla="*/ 52 w 145"/>
                  <a:gd name="T43" fmla="*/ 31 h 94"/>
                  <a:gd name="T44" fmla="*/ 58 w 145"/>
                  <a:gd name="T45" fmla="*/ 42 h 94"/>
                  <a:gd name="T46" fmla="*/ 40 w 145"/>
                  <a:gd name="T47" fmla="*/ 67 h 94"/>
                  <a:gd name="T48" fmla="*/ 55 w 145"/>
                  <a:gd name="T49" fmla="*/ 78 h 94"/>
                  <a:gd name="T50" fmla="*/ 28 w 145"/>
                  <a:gd name="T51" fmla="*/ 66 h 94"/>
                  <a:gd name="T52" fmla="*/ 2 w 145"/>
                  <a:gd name="T53" fmla="*/ 87 h 94"/>
                  <a:gd name="T54" fmla="*/ 0 w 145"/>
                  <a:gd name="T55" fmla="*/ 8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94">
                    <a:moveTo>
                      <a:pt x="0" y="84"/>
                    </a:moveTo>
                    <a:cubicBezTo>
                      <a:pt x="8" y="69"/>
                      <a:pt x="16" y="54"/>
                      <a:pt x="24" y="38"/>
                    </a:cubicBezTo>
                    <a:cubicBezTo>
                      <a:pt x="32" y="41"/>
                      <a:pt x="37" y="48"/>
                      <a:pt x="44" y="39"/>
                    </a:cubicBezTo>
                    <a:cubicBezTo>
                      <a:pt x="51" y="29"/>
                      <a:pt x="39" y="27"/>
                      <a:pt x="37" y="21"/>
                    </a:cubicBezTo>
                    <a:cubicBezTo>
                      <a:pt x="42" y="15"/>
                      <a:pt x="47" y="8"/>
                      <a:pt x="52" y="2"/>
                    </a:cubicBezTo>
                    <a:cubicBezTo>
                      <a:pt x="53" y="1"/>
                      <a:pt x="54" y="0"/>
                      <a:pt x="55" y="0"/>
                    </a:cubicBezTo>
                    <a:cubicBezTo>
                      <a:pt x="65" y="2"/>
                      <a:pt x="75" y="5"/>
                      <a:pt x="85" y="8"/>
                    </a:cubicBezTo>
                    <a:cubicBezTo>
                      <a:pt x="92" y="10"/>
                      <a:pt x="99" y="15"/>
                      <a:pt x="106" y="17"/>
                    </a:cubicBezTo>
                    <a:cubicBezTo>
                      <a:pt x="117" y="20"/>
                      <a:pt x="122" y="27"/>
                      <a:pt x="118" y="38"/>
                    </a:cubicBezTo>
                    <a:cubicBezTo>
                      <a:pt x="115" y="44"/>
                      <a:pt x="117" y="47"/>
                      <a:pt x="123" y="49"/>
                    </a:cubicBezTo>
                    <a:cubicBezTo>
                      <a:pt x="130" y="51"/>
                      <a:pt x="137" y="55"/>
                      <a:pt x="145" y="58"/>
                    </a:cubicBezTo>
                    <a:cubicBezTo>
                      <a:pt x="141" y="64"/>
                      <a:pt x="137" y="69"/>
                      <a:pt x="132" y="74"/>
                    </a:cubicBezTo>
                    <a:cubicBezTo>
                      <a:pt x="128" y="71"/>
                      <a:pt x="124" y="69"/>
                      <a:pt x="120" y="66"/>
                    </a:cubicBezTo>
                    <a:cubicBezTo>
                      <a:pt x="119" y="67"/>
                      <a:pt x="119" y="67"/>
                      <a:pt x="118" y="68"/>
                    </a:cubicBezTo>
                    <a:cubicBezTo>
                      <a:pt x="120" y="71"/>
                      <a:pt x="122" y="74"/>
                      <a:pt x="124" y="77"/>
                    </a:cubicBezTo>
                    <a:cubicBezTo>
                      <a:pt x="128" y="82"/>
                      <a:pt x="128" y="85"/>
                      <a:pt x="122" y="88"/>
                    </a:cubicBezTo>
                    <a:cubicBezTo>
                      <a:pt x="117" y="89"/>
                      <a:pt x="114" y="92"/>
                      <a:pt x="110" y="94"/>
                    </a:cubicBezTo>
                    <a:cubicBezTo>
                      <a:pt x="99" y="86"/>
                      <a:pt x="89" y="77"/>
                      <a:pt x="79" y="70"/>
                    </a:cubicBezTo>
                    <a:cubicBezTo>
                      <a:pt x="86" y="67"/>
                      <a:pt x="94" y="51"/>
                      <a:pt x="92" y="42"/>
                    </a:cubicBezTo>
                    <a:cubicBezTo>
                      <a:pt x="91" y="40"/>
                      <a:pt x="88" y="37"/>
                      <a:pt x="86" y="36"/>
                    </a:cubicBezTo>
                    <a:cubicBezTo>
                      <a:pt x="80" y="32"/>
                      <a:pt x="73" y="29"/>
                      <a:pt x="66" y="26"/>
                    </a:cubicBezTo>
                    <a:cubicBezTo>
                      <a:pt x="61" y="24"/>
                      <a:pt x="55" y="24"/>
                      <a:pt x="52" y="31"/>
                    </a:cubicBezTo>
                    <a:cubicBezTo>
                      <a:pt x="52" y="33"/>
                      <a:pt x="56" y="37"/>
                      <a:pt x="58" y="42"/>
                    </a:cubicBezTo>
                    <a:cubicBezTo>
                      <a:pt x="53" y="49"/>
                      <a:pt x="47" y="57"/>
                      <a:pt x="40" y="67"/>
                    </a:cubicBezTo>
                    <a:cubicBezTo>
                      <a:pt x="44" y="70"/>
                      <a:pt x="49" y="74"/>
                      <a:pt x="55" y="78"/>
                    </a:cubicBezTo>
                    <a:cubicBezTo>
                      <a:pt x="41" y="85"/>
                      <a:pt x="34" y="82"/>
                      <a:pt x="28" y="66"/>
                    </a:cubicBezTo>
                    <a:cubicBezTo>
                      <a:pt x="19" y="73"/>
                      <a:pt x="11" y="80"/>
                      <a:pt x="2" y="87"/>
                    </a:cubicBezTo>
                    <a:cubicBezTo>
                      <a:pt x="2" y="86"/>
                      <a:pt x="1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5">
                <a:extLst>
                  <a:ext uri="{FF2B5EF4-FFF2-40B4-BE49-F238E27FC236}">
                    <a16:creationId xmlns:a16="http://schemas.microsoft.com/office/drawing/2014/main" xmlns="" id="{8D172E17-CB17-4993-B3D1-F44505FF9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1817"/>
                <a:ext cx="91" cy="100"/>
              </a:xfrm>
              <a:custGeom>
                <a:avLst/>
                <a:gdLst>
                  <a:gd name="T0" fmla="*/ 19 w 44"/>
                  <a:gd name="T1" fmla="*/ 0 h 48"/>
                  <a:gd name="T2" fmla="*/ 42 w 44"/>
                  <a:gd name="T3" fmla="*/ 31 h 48"/>
                  <a:gd name="T4" fmla="*/ 44 w 44"/>
                  <a:gd name="T5" fmla="*/ 48 h 48"/>
                  <a:gd name="T6" fmla="*/ 19 w 44"/>
                  <a:gd name="T7" fmla="*/ 48 h 48"/>
                  <a:gd name="T8" fmla="*/ 19 w 44"/>
                  <a:gd name="T9" fmla="*/ 42 h 48"/>
                  <a:gd name="T10" fmla="*/ 22 w 44"/>
                  <a:gd name="T11" fmla="*/ 33 h 48"/>
                  <a:gd name="T12" fmla="*/ 20 w 44"/>
                  <a:gd name="T13" fmla="*/ 25 h 48"/>
                  <a:gd name="T14" fmla="*/ 14 w 44"/>
                  <a:gd name="T15" fmla="*/ 31 h 48"/>
                  <a:gd name="T16" fmla="*/ 13 w 44"/>
                  <a:gd name="T17" fmla="*/ 37 h 48"/>
                  <a:gd name="T18" fmla="*/ 3 w 44"/>
                  <a:gd name="T19" fmla="*/ 43 h 48"/>
                  <a:gd name="T20" fmla="*/ 1 w 44"/>
                  <a:gd name="T21" fmla="*/ 33 h 48"/>
                  <a:gd name="T22" fmla="*/ 15 w 44"/>
                  <a:gd name="T23" fmla="*/ 16 h 48"/>
                  <a:gd name="T24" fmla="*/ 18 w 44"/>
                  <a:gd name="T25" fmla="*/ 9 h 48"/>
                  <a:gd name="T26" fmla="*/ 19 w 44"/>
                  <a:gd name="T2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48">
                    <a:moveTo>
                      <a:pt x="19" y="0"/>
                    </a:moveTo>
                    <a:cubicBezTo>
                      <a:pt x="27" y="10"/>
                      <a:pt x="35" y="20"/>
                      <a:pt x="42" y="31"/>
                    </a:cubicBezTo>
                    <a:cubicBezTo>
                      <a:pt x="44" y="36"/>
                      <a:pt x="43" y="43"/>
                      <a:pt x="44" y="48"/>
                    </a:cubicBezTo>
                    <a:cubicBezTo>
                      <a:pt x="36" y="48"/>
                      <a:pt x="27" y="48"/>
                      <a:pt x="19" y="48"/>
                    </a:cubicBezTo>
                    <a:cubicBezTo>
                      <a:pt x="19" y="48"/>
                      <a:pt x="18" y="44"/>
                      <a:pt x="19" y="42"/>
                    </a:cubicBezTo>
                    <a:cubicBezTo>
                      <a:pt x="20" y="39"/>
                      <a:pt x="22" y="36"/>
                      <a:pt x="22" y="33"/>
                    </a:cubicBezTo>
                    <a:cubicBezTo>
                      <a:pt x="23" y="30"/>
                      <a:pt x="21" y="28"/>
                      <a:pt x="20" y="25"/>
                    </a:cubicBezTo>
                    <a:cubicBezTo>
                      <a:pt x="18" y="27"/>
                      <a:pt x="15" y="29"/>
                      <a:pt x="14" y="31"/>
                    </a:cubicBezTo>
                    <a:cubicBezTo>
                      <a:pt x="13" y="33"/>
                      <a:pt x="14" y="36"/>
                      <a:pt x="13" y="37"/>
                    </a:cubicBezTo>
                    <a:cubicBezTo>
                      <a:pt x="10" y="39"/>
                      <a:pt x="6" y="41"/>
                      <a:pt x="3" y="43"/>
                    </a:cubicBezTo>
                    <a:cubicBezTo>
                      <a:pt x="2" y="39"/>
                      <a:pt x="0" y="34"/>
                      <a:pt x="1" y="33"/>
                    </a:cubicBezTo>
                    <a:cubicBezTo>
                      <a:pt x="6" y="28"/>
                      <a:pt x="5" y="18"/>
                      <a:pt x="15" y="16"/>
                    </a:cubicBezTo>
                    <a:cubicBezTo>
                      <a:pt x="17" y="16"/>
                      <a:pt x="18" y="12"/>
                      <a:pt x="18" y="9"/>
                    </a:cubicBezTo>
                    <a:cubicBezTo>
                      <a:pt x="19" y="6"/>
                      <a:pt x="19" y="3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6">
                <a:extLst>
                  <a:ext uri="{FF2B5EF4-FFF2-40B4-BE49-F238E27FC236}">
                    <a16:creationId xmlns:a16="http://schemas.microsoft.com/office/drawing/2014/main" xmlns="" id="{198A55A7-23A1-42BA-8158-AB1625E3C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2" y="2713"/>
                <a:ext cx="79" cy="122"/>
              </a:xfrm>
              <a:custGeom>
                <a:avLst/>
                <a:gdLst>
                  <a:gd name="T0" fmla="*/ 33 w 38"/>
                  <a:gd name="T1" fmla="*/ 0 h 59"/>
                  <a:gd name="T2" fmla="*/ 32 w 38"/>
                  <a:gd name="T3" fmla="*/ 27 h 59"/>
                  <a:gd name="T4" fmla="*/ 24 w 38"/>
                  <a:gd name="T5" fmla="*/ 43 h 59"/>
                  <a:gd name="T6" fmla="*/ 9 w 38"/>
                  <a:gd name="T7" fmla="*/ 59 h 59"/>
                  <a:gd name="T8" fmla="*/ 33 w 38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9">
                    <a:moveTo>
                      <a:pt x="33" y="0"/>
                    </a:moveTo>
                    <a:cubicBezTo>
                      <a:pt x="38" y="8"/>
                      <a:pt x="38" y="19"/>
                      <a:pt x="32" y="27"/>
                    </a:cubicBezTo>
                    <a:cubicBezTo>
                      <a:pt x="29" y="32"/>
                      <a:pt x="26" y="38"/>
                      <a:pt x="24" y="43"/>
                    </a:cubicBezTo>
                    <a:cubicBezTo>
                      <a:pt x="21" y="51"/>
                      <a:pt x="17" y="57"/>
                      <a:pt x="9" y="59"/>
                    </a:cubicBezTo>
                    <a:cubicBezTo>
                      <a:pt x="0" y="45"/>
                      <a:pt x="12" y="16"/>
                      <a:pt x="3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7">
                <a:extLst>
                  <a:ext uri="{FF2B5EF4-FFF2-40B4-BE49-F238E27FC236}">
                    <a16:creationId xmlns:a16="http://schemas.microsoft.com/office/drawing/2014/main" xmlns="" id="{4626E3F2-BAC7-4100-943A-C3ED682FB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" y="1688"/>
                <a:ext cx="88" cy="38"/>
              </a:xfrm>
              <a:custGeom>
                <a:avLst/>
                <a:gdLst>
                  <a:gd name="T0" fmla="*/ 0 w 42"/>
                  <a:gd name="T1" fmla="*/ 2 h 18"/>
                  <a:gd name="T2" fmla="*/ 35 w 42"/>
                  <a:gd name="T3" fmla="*/ 0 h 18"/>
                  <a:gd name="T4" fmla="*/ 42 w 42"/>
                  <a:gd name="T5" fmla="*/ 4 h 18"/>
                  <a:gd name="T6" fmla="*/ 34 w 42"/>
                  <a:gd name="T7" fmla="*/ 13 h 18"/>
                  <a:gd name="T8" fmla="*/ 17 w 42"/>
                  <a:gd name="T9" fmla="*/ 16 h 18"/>
                  <a:gd name="T10" fmla="*/ 0 w 42"/>
                  <a:gd name="T11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18">
                    <a:moveTo>
                      <a:pt x="0" y="2"/>
                    </a:moveTo>
                    <a:cubicBezTo>
                      <a:pt x="11" y="1"/>
                      <a:pt x="23" y="0"/>
                      <a:pt x="35" y="0"/>
                    </a:cubicBezTo>
                    <a:cubicBezTo>
                      <a:pt x="37" y="0"/>
                      <a:pt x="39" y="3"/>
                      <a:pt x="42" y="4"/>
                    </a:cubicBezTo>
                    <a:cubicBezTo>
                      <a:pt x="39" y="7"/>
                      <a:pt x="37" y="12"/>
                      <a:pt x="34" y="13"/>
                    </a:cubicBezTo>
                    <a:cubicBezTo>
                      <a:pt x="29" y="15"/>
                      <a:pt x="23" y="15"/>
                      <a:pt x="17" y="16"/>
                    </a:cubicBezTo>
                    <a:cubicBezTo>
                      <a:pt x="10" y="18"/>
                      <a:pt x="2" y="1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38">
                <a:extLst>
                  <a:ext uri="{FF2B5EF4-FFF2-40B4-BE49-F238E27FC236}">
                    <a16:creationId xmlns:a16="http://schemas.microsoft.com/office/drawing/2014/main" xmlns="" id="{5A53D959-81CB-49FC-9FA6-034A68366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1447"/>
                <a:ext cx="65" cy="58"/>
              </a:xfrm>
              <a:custGeom>
                <a:avLst/>
                <a:gdLst>
                  <a:gd name="T0" fmla="*/ 24 w 31"/>
                  <a:gd name="T1" fmla="*/ 28 h 28"/>
                  <a:gd name="T2" fmla="*/ 0 w 31"/>
                  <a:gd name="T3" fmla="*/ 7 h 28"/>
                  <a:gd name="T4" fmla="*/ 28 w 31"/>
                  <a:gd name="T5" fmla="*/ 4 h 28"/>
                  <a:gd name="T6" fmla="*/ 31 w 31"/>
                  <a:gd name="T7" fmla="*/ 15 h 28"/>
                  <a:gd name="T8" fmla="*/ 24 w 3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4" y="28"/>
                    </a:moveTo>
                    <a:cubicBezTo>
                      <a:pt x="15" y="20"/>
                      <a:pt x="8" y="14"/>
                      <a:pt x="0" y="7"/>
                    </a:cubicBezTo>
                    <a:cubicBezTo>
                      <a:pt x="5" y="3"/>
                      <a:pt x="23" y="0"/>
                      <a:pt x="28" y="4"/>
                    </a:cubicBezTo>
                    <a:cubicBezTo>
                      <a:pt x="30" y="6"/>
                      <a:pt x="31" y="11"/>
                      <a:pt x="31" y="15"/>
                    </a:cubicBezTo>
                    <a:cubicBezTo>
                      <a:pt x="30" y="19"/>
                      <a:pt x="27" y="24"/>
                      <a:pt x="2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39">
                <a:extLst>
                  <a:ext uri="{FF2B5EF4-FFF2-40B4-BE49-F238E27FC236}">
                    <a16:creationId xmlns:a16="http://schemas.microsoft.com/office/drawing/2014/main" xmlns="" id="{558DED88-B1EB-417F-B3CF-C55D922A3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6" y="1401"/>
                <a:ext cx="89" cy="63"/>
              </a:xfrm>
              <a:custGeom>
                <a:avLst/>
                <a:gdLst>
                  <a:gd name="T0" fmla="*/ 42 w 43"/>
                  <a:gd name="T1" fmla="*/ 11 h 30"/>
                  <a:gd name="T2" fmla="*/ 2 w 43"/>
                  <a:gd name="T3" fmla="*/ 30 h 30"/>
                  <a:gd name="T4" fmla="*/ 0 w 43"/>
                  <a:gd name="T5" fmla="*/ 28 h 30"/>
                  <a:gd name="T6" fmla="*/ 33 w 43"/>
                  <a:gd name="T7" fmla="*/ 1 h 30"/>
                  <a:gd name="T8" fmla="*/ 43 w 43"/>
                  <a:gd name="T9" fmla="*/ 6 h 30"/>
                  <a:gd name="T10" fmla="*/ 42 w 43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30">
                    <a:moveTo>
                      <a:pt x="42" y="11"/>
                    </a:moveTo>
                    <a:cubicBezTo>
                      <a:pt x="28" y="17"/>
                      <a:pt x="15" y="24"/>
                      <a:pt x="2" y="30"/>
                    </a:cubicBezTo>
                    <a:cubicBezTo>
                      <a:pt x="1" y="29"/>
                      <a:pt x="1" y="28"/>
                      <a:pt x="0" y="28"/>
                    </a:cubicBezTo>
                    <a:cubicBezTo>
                      <a:pt x="11" y="19"/>
                      <a:pt x="22" y="9"/>
                      <a:pt x="33" y="1"/>
                    </a:cubicBezTo>
                    <a:cubicBezTo>
                      <a:pt x="35" y="0"/>
                      <a:pt x="40" y="5"/>
                      <a:pt x="43" y="6"/>
                    </a:cubicBezTo>
                    <a:cubicBezTo>
                      <a:pt x="43" y="8"/>
                      <a:pt x="42" y="9"/>
                      <a:pt x="4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40">
                <a:extLst>
                  <a:ext uri="{FF2B5EF4-FFF2-40B4-BE49-F238E27FC236}">
                    <a16:creationId xmlns:a16="http://schemas.microsoft.com/office/drawing/2014/main" xmlns="" id="{F20B6CE5-A3F9-4DF3-A1E2-897CC61EA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1528"/>
                <a:ext cx="69" cy="85"/>
              </a:xfrm>
              <a:custGeom>
                <a:avLst/>
                <a:gdLst>
                  <a:gd name="T0" fmla="*/ 0 w 33"/>
                  <a:gd name="T1" fmla="*/ 34 h 41"/>
                  <a:gd name="T2" fmla="*/ 16 w 33"/>
                  <a:gd name="T3" fmla="*/ 9 h 41"/>
                  <a:gd name="T4" fmla="*/ 28 w 33"/>
                  <a:gd name="T5" fmla="*/ 0 h 41"/>
                  <a:gd name="T6" fmla="*/ 32 w 33"/>
                  <a:gd name="T7" fmla="*/ 5 h 41"/>
                  <a:gd name="T8" fmla="*/ 23 w 33"/>
                  <a:gd name="T9" fmla="*/ 16 h 41"/>
                  <a:gd name="T10" fmla="*/ 10 w 33"/>
                  <a:gd name="T11" fmla="*/ 33 h 41"/>
                  <a:gd name="T12" fmla="*/ 0 w 33"/>
                  <a:gd name="T13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1">
                    <a:moveTo>
                      <a:pt x="0" y="34"/>
                    </a:moveTo>
                    <a:cubicBezTo>
                      <a:pt x="6" y="25"/>
                      <a:pt x="10" y="17"/>
                      <a:pt x="16" y="9"/>
                    </a:cubicBezTo>
                    <a:cubicBezTo>
                      <a:pt x="19" y="5"/>
                      <a:pt x="24" y="3"/>
                      <a:pt x="28" y="0"/>
                    </a:cubicBezTo>
                    <a:cubicBezTo>
                      <a:pt x="28" y="0"/>
                      <a:pt x="33" y="4"/>
                      <a:pt x="32" y="5"/>
                    </a:cubicBezTo>
                    <a:cubicBezTo>
                      <a:pt x="30" y="9"/>
                      <a:pt x="27" y="14"/>
                      <a:pt x="23" y="16"/>
                    </a:cubicBezTo>
                    <a:cubicBezTo>
                      <a:pt x="16" y="20"/>
                      <a:pt x="10" y="24"/>
                      <a:pt x="10" y="33"/>
                    </a:cubicBezTo>
                    <a:cubicBezTo>
                      <a:pt x="9" y="41"/>
                      <a:pt x="4" y="38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41">
                <a:extLst>
                  <a:ext uri="{FF2B5EF4-FFF2-40B4-BE49-F238E27FC236}">
                    <a16:creationId xmlns:a16="http://schemas.microsoft.com/office/drawing/2014/main" xmlns="" id="{88341658-FCEF-4522-9F03-745E4CDA1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4" y="2299"/>
                <a:ext cx="44" cy="36"/>
              </a:xfrm>
              <a:custGeom>
                <a:avLst/>
                <a:gdLst>
                  <a:gd name="T0" fmla="*/ 21 w 21"/>
                  <a:gd name="T1" fmla="*/ 16 h 17"/>
                  <a:gd name="T2" fmla="*/ 0 w 21"/>
                  <a:gd name="T3" fmla="*/ 1 h 17"/>
                  <a:gd name="T4" fmla="*/ 21 w 21"/>
                  <a:gd name="T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7">
                    <a:moveTo>
                      <a:pt x="21" y="16"/>
                    </a:moveTo>
                    <a:cubicBezTo>
                      <a:pt x="9" y="17"/>
                      <a:pt x="6" y="7"/>
                      <a:pt x="0" y="1"/>
                    </a:cubicBezTo>
                    <a:cubicBezTo>
                      <a:pt x="11" y="0"/>
                      <a:pt x="12" y="13"/>
                      <a:pt x="21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42">
                <a:extLst>
                  <a:ext uri="{FF2B5EF4-FFF2-40B4-BE49-F238E27FC236}">
                    <a16:creationId xmlns:a16="http://schemas.microsoft.com/office/drawing/2014/main" xmlns="" id="{1FDFE4B0-352E-4C6B-862C-3E1128710C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2349"/>
                <a:ext cx="29" cy="17"/>
              </a:xfrm>
              <a:custGeom>
                <a:avLst/>
                <a:gdLst>
                  <a:gd name="T0" fmla="*/ 0 w 14"/>
                  <a:gd name="T1" fmla="*/ 2 h 8"/>
                  <a:gd name="T2" fmla="*/ 12 w 14"/>
                  <a:gd name="T3" fmla="*/ 0 h 8"/>
                  <a:gd name="T4" fmla="*/ 14 w 14"/>
                  <a:gd name="T5" fmla="*/ 5 h 8"/>
                  <a:gd name="T6" fmla="*/ 2 w 14"/>
                  <a:gd name="T7" fmla="*/ 8 h 8"/>
                  <a:gd name="T8" fmla="*/ 0 w 14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0" y="2"/>
                    </a:moveTo>
                    <a:cubicBezTo>
                      <a:pt x="4" y="1"/>
                      <a:pt x="8" y="0"/>
                      <a:pt x="12" y="0"/>
                    </a:cubicBezTo>
                    <a:cubicBezTo>
                      <a:pt x="13" y="0"/>
                      <a:pt x="13" y="3"/>
                      <a:pt x="14" y="5"/>
                    </a:cubicBezTo>
                    <a:cubicBezTo>
                      <a:pt x="10" y="6"/>
                      <a:pt x="6" y="7"/>
                      <a:pt x="2" y="8"/>
                    </a:cubicBezTo>
                    <a:cubicBezTo>
                      <a:pt x="1" y="6"/>
                      <a:pt x="1" y="4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152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D3707F6-8EBE-4BFC-9ECC-FE762ADB6248}"/>
              </a:ext>
            </a:extLst>
          </p:cNvPr>
          <p:cNvSpPr txBox="1"/>
          <p:nvPr/>
        </p:nvSpPr>
        <p:spPr>
          <a:xfrm>
            <a:off x="2525985" y="3042459"/>
            <a:ext cx="1762771" cy="1641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666" dirty="0">
                <a:solidFill>
                  <a:srgbClr val="226A60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0666" dirty="0">
              <a:solidFill>
                <a:srgbClr val="226A60"/>
              </a:solidFill>
              <a:latin typeface="方正有猫在_GBK" panose="02000000000000000000" pitchFamily="2" charset="-122"/>
              <a:ea typeface="方正有猫在_GBK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F02B76D-7713-4D1C-B53D-B8522A5F015C}"/>
              </a:ext>
            </a:extLst>
          </p:cNvPr>
          <p:cNvSpPr/>
          <p:nvPr/>
        </p:nvSpPr>
        <p:spPr>
          <a:xfrm>
            <a:off x="4402648" y="3310553"/>
            <a:ext cx="566941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拓展训练</a:t>
            </a:r>
            <a:r>
              <a:rPr lang="en-US" altLang="zh-CN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分组练习</a:t>
            </a: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xmlns="" id="{1E5BDE8F-41D1-4449-BBA9-03F49323A526}"/>
              </a:ext>
            </a:extLst>
          </p:cNvPr>
          <p:cNvSpPr txBox="1"/>
          <p:nvPr/>
        </p:nvSpPr>
        <p:spPr>
          <a:xfrm>
            <a:off x="4402648" y="403825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xmlns="" id="{4738FCEF-458F-4052-B311-105ED4076932}"/>
              </a:ext>
            </a:extLst>
          </p:cNvPr>
          <p:cNvSpPr txBox="1"/>
          <p:nvPr/>
        </p:nvSpPr>
        <p:spPr>
          <a:xfrm>
            <a:off x="6279311" y="403825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44E63B3F-90DA-4CCE-9B04-B495BF442CEE}"/>
              </a:ext>
            </a:extLst>
          </p:cNvPr>
          <p:cNvSpPr txBox="1"/>
          <p:nvPr/>
        </p:nvSpPr>
        <p:spPr>
          <a:xfrm>
            <a:off x="4402648" y="438725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D77FFD0A-B1B9-4CFF-88E7-EF5D3A846360}"/>
              </a:ext>
            </a:extLst>
          </p:cNvPr>
          <p:cNvSpPr txBox="1"/>
          <p:nvPr/>
        </p:nvSpPr>
        <p:spPr>
          <a:xfrm>
            <a:off x="6279311" y="438725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84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66CA96C-2600-4CDE-AA27-CE5F82D503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4" b="43949"/>
          <a:stretch/>
        </p:blipFill>
        <p:spPr>
          <a:xfrm rot="10800000" flipH="1">
            <a:off x="0" y="0"/>
            <a:ext cx="4940300" cy="6858000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:a16="http://schemas.microsoft.com/office/drawing/2014/main" xmlns="" id="{35FA7AB5-1CDD-496F-A84F-02C90AEF9DC1}"/>
              </a:ext>
            </a:extLst>
          </p:cNvPr>
          <p:cNvSpPr/>
          <p:nvPr/>
        </p:nvSpPr>
        <p:spPr>
          <a:xfrm>
            <a:off x="628650" y="1924050"/>
            <a:ext cx="3009900" cy="3009900"/>
          </a:xfrm>
          <a:prstGeom prst="ellipse">
            <a:avLst/>
          </a:prstGeom>
          <a:solidFill>
            <a:srgbClr val="FEFEF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54B9C54-736E-4F44-BE62-3FBCB9D2F1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22"/>
          <a:stretch/>
        </p:blipFill>
        <p:spPr>
          <a:xfrm>
            <a:off x="-454955" y="1924050"/>
            <a:ext cx="5215209" cy="379095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2A60FA8-E404-4775-814E-FD8D961FB79C}"/>
              </a:ext>
            </a:extLst>
          </p:cNvPr>
          <p:cNvGrpSpPr/>
          <p:nvPr/>
        </p:nvGrpSpPr>
        <p:grpSpPr>
          <a:xfrm>
            <a:off x="4703587" y="1821392"/>
            <a:ext cx="4517261" cy="988629"/>
            <a:chOff x="3974544" y="1008636"/>
            <a:chExt cx="3387946" cy="741472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54C8C8EC-87D8-4A54-8E85-941E533D2406}"/>
                </a:ext>
              </a:extLst>
            </p:cNvPr>
            <p:cNvGrpSpPr/>
            <p:nvPr/>
          </p:nvGrpSpPr>
          <p:grpSpPr>
            <a:xfrm>
              <a:off x="3974544" y="1008636"/>
              <a:ext cx="741472" cy="741472"/>
              <a:chOff x="3059832" y="3339719"/>
              <a:chExt cx="3607562" cy="3607562"/>
            </a:xfrm>
          </p:grpSpPr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39EF8F15-BCBA-4541-AF1E-25C95421D4EA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同心圆 69">
                <a:extLst>
                  <a:ext uri="{FF2B5EF4-FFF2-40B4-BE49-F238E27FC236}">
                    <a16:creationId xmlns:a16="http://schemas.microsoft.com/office/drawing/2014/main" xmlns="" id="{D9F77B85-0F5D-476D-B5F0-32D3A8BE2FA4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5">
              <a:extLst>
                <a:ext uri="{FF2B5EF4-FFF2-40B4-BE49-F238E27FC236}">
                  <a16:creationId xmlns:a16="http://schemas.microsoft.com/office/drawing/2014/main" xmlns="" id="{9B81BA07-004B-46B8-A5A7-76D7204350BF}"/>
                </a:ext>
              </a:extLst>
            </p:cNvPr>
            <p:cNvGrpSpPr/>
            <p:nvPr/>
          </p:nvGrpSpPr>
          <p:grpSpPr>
            <a:xfrm>
              <a:off x="4039318" y="1094332"/>
              <a:ext cx="3323172" cy="582394"/>
              <a:chOff x="1598044" y="1315972"/>
              <a:chExt cx="4430897" cy="776524"/>
            </a:xfrm>
          </p:grpSpPr>
          <p:sp>
            <p:nvSpPr>
              <p:cNvPr id="9" name="TextBox 6">
                <a:extLst>
                  <a:ext uri="{FF2B5EF4-FFF2-40B4-BE49-F238E27FC236}">
                    <a16:creationId xmlns:a16="http://schemas.microsoft.com/office/drawing/2014/main" xmlns="" id="{4D3FA240-17A7-4738-8739-773EC2EC3A84}"/>
                  </a:ext>
                </a:extLst>
              </p:cNvPr>
              <p:cNvSpPr txBox="1"/>
              <p:nvPr/>
            </p:nvSpPr>
            <p:spPr>
              <a:xfrm>
                <a:off x="1598044" y="1315972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EFEFE"/>
                    </a:solidFill>
                    <a:effectLst>
                      <a:outerShdw blurRad="50800" dist="38100" dir="18900000" algn="b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01</a:t>
                </a:r>
              </a:p>
            </p:txBody>
          </p:sp>
          <p:grpSp>
            <p:nvGrpSpPr>
              <p:cNvPr id="10" name="Group 7">
                <a:extLst>
                  <a:ext uri="{FF2B5EF4-FFF2-40B4-BE49-F238E27FC236}">
                    <a16:creationId xmlns:a16="http://schemas.microsoft.com/office/drawing/2014/main" xmlns="" id="{C2E89860-97B9-4AFF-99CD-92B9566FB36A}"/>
                  </a:ext>
                </a:extLst>
              </p:cNvPr>
              <p:cNvGrpSpPr/>
              <p:nvPr/>
            </p:nvGrpSpPr>
            <p:grpSpPr>
              <a:xfrm>
                <a:off x="2066367" y="1529264"/>
                <a:ext cx="3962574" cy="563232"/>
                <a:chOff x="3943834" y="704409"/>
                <a:chExt cx="3962574" cy="563232"/>
              </a:xfrm>
            </p:grpSpPr>
            <p:sp>
              <p:nvSpPr>
                <p:cNvPr id="11" name="TextBox 8">
                  <a:extLst>
                    <a:ext uri="{FF2B5EF4-FFF2-40B4-BE49-F238E27FC236}">
                      <a16:creationId xmlns:a16="http://schemas.microsoft.com/office/drawing/2014/main" xmlns="" id="{DE845CD4-4312-4E6C-B242-02DA911318B6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Autofit/>
                </a:bodyPr>
                <a:lstStyle/>
                <a:p>
                  <a:pPr lvl="0">
                    <a:defRPr/>
                  </a:pPr>
                  <a:r>
                    <a:rPr lang="zh-CN" altLang="en-US" sz="2400" b="1" kern="0" dirty="0"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文章背景知识</a:t>
                  </a:r>
                </a:p>
              </p:txBody>
            </p:sp>
            <p:sp>
              <p:nvSpPr>
                <p:cNvPr id="12" name="TextBox 9">
                  <a:extLst>
                    <a:ext uri="{FF2B5EF4-FFF2-40B4-BE49-F238E27FC236}">
                      <a16:creationId xmlns:a16="http://schemas.microsoft.com/office/drawing/2014/main" xmlns="" id="{EE7488C2-CDD6-490D-ABBC-BCCB56CE4E5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925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7CF8A1B-5ED5-40A7-81F2-CE8AD6A53752}"/>
              </a:ext>
            </a:extLst>
          </p:cNvPr>
          <p:cNvGrpSpPr/>
          <p:nvPr/>
        </p:nvGrpSpPr>
        <p:grpSpPr>
          <a:xfrm>
            <a:off x="4703587" y="2938560"/>
            <a:ext cx="4517261" cy="988629"/>
            <a:chOff x="3974544" y="1846512"/>
            <a:chExt cx="3387946" cy="741472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7CFE6BA0-82CB-42AC-8611-7082EA44050D}"/>
                </a:ext>
              </a:extLst>
            </p:cNvPr>
            <p:cNvGrpSpPr/>
            <p:nvPr/>
          </p:nvGrpSpPr>
          <p:grpSpPr>
            <a:xfrm>
              <a:off x="3974544" y="1846512"/>
              <a:ext cx="741472" cy="741472"/>
              <a:chOff x="3059832" y="3339719"/>
              <a:chExt cx="3607562" cy="3607562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DFDDAF47-4CF6-4298-88A2-F1FAE000E3F1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同心圆 69">
                <a:extLst>
                  <a:ext uri="{FF2B5EF4-FFF2-40B4-BE49-F238E27FC236}">
                    <a16:creationId xmlns:a16="http://schemas.microsoft.com/office/drawing/2014/main" xmlns="" id="{6468336C-3D19-4F85-A3B0-764DE71893DB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10">
              <a:extLst>
                <a:ext uri="{FF2B5EF4-FFF2-40B4-BE49-F238E27FC236}">
                  <a16:creationId xmlns:a16="http://schemas.microsoft.com/office/drawing/2014/main" xmlns="" id="{99E6BEF0-B878-4C54-858F-7F2054932019}"/>
                </a:ext>
              </a:extLst>
            </p:cNvPr>
            <p:cNvGrpSpPr/>
            <p:nvPr/>
          </p:nvGrpSpPr>
          <p:grpSpPr>
            <a:xfrm>
              <a:off x="4018571" y="1932357"/>
              <a:ext cx="3343919" cy="582245"/>
              <a:chOff x="1570382" y="2684322"/>
              <a:chExt cx="4458559" cy="776326"/>
            </a:xfrm>
          </p:grpSpPr>
          <p:sp>
            <p:nvSpPr>
              <p:cNvPr id="18" name="TextBox 11">
                <a:extLst>
                  <a:ext uri="{FF2B5EF4-FFF2-40B4-BE49-F238E27FC236}">
                    <a16:creationId xmlns:a16="http://schemas.microsoft.com/office/drawing/2014/main" xmlns="" id="{FCF1CCA1-5D66-4169-8FD7-AAA6D4B1A4CD}"/>
                  </a:ext>
                </a:extLst>
              </p:cNvPr>
              <p:cNvSpPr txBox="1"/>
              <p:nvPr/>
            </p:nvSpPr>
            <p:spPr>
              <a:xfrm>
                <a:off x="1570382" y="2684322"/>
                <a:ext cx="718466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EFEFE"/>
                    </a:solidFill>
                    <a:effectLst>
                      <a:outerShdw blurRad="50800" dist="38100" dir="18900000" algn="b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02</a:t>
                </a:r>
              </a:p>
            </p:txBody>
          </p:sp>
          <p:grpSp>
            <p:nvGrpSpPr>
              <p:cNvPr id="19" name="Group 12">
                <a:extLst>
                  <a:ext uri="{FF2B5EF4-FFF2-40B4-BE49-F238E27FC236}">
                    <a16:creationId xmlns:a16="http://schemas.microsoft.com/office/drawing/2014/main" xmlns="" id="{C0AAA125-7028-49C1-A414-7C66CAFEE753}"/>
                  </a:ext>
                </a:extLst>
              </p:cNvPr>
              <p:cNvGrpSpPr/>
              <p:nvPr/>
            </p:nvGrpSpPr>
            <p:grpSpPr>
              <a:xfrm>
                <a:off x="2066367" y="2897416"/>
                <a:ext cx="3962574" cy="563232"/>
                <a:chOff x="3943834" y="704409"/>
                <a:chExt cx="3962574" cy="563232"/>
              </a:xfrm>
            </p:grpSpPr>
            <p:sp>
              <p:nvSpPr>
                <p:cNvPr id="20" name="TextBox 13">
                  <a:extLst>
                    <a:ext uri="{FF2B5EF4-FFF2-40B4-BE49-F238E27FC236}">
                      <a16:creationId xmlns:a16="http://schemas.microsoft.com/office/drawing/2014/main" xmlns="" id="{65434BDE-5248-4699-991A-792AB486A250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Autofit/>
                </a:bodyPr>
                <a:lstStyle/>
                <a:p>
                  <a:pPr lvl="0">
                    <a:defRPr/>
                  </a:pPr>
                  <a:r>
                    <a:rPr lang="zh-CN" altLang="en-US" sz="2400" b="1" kern="0" dirty="0"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认字识词朗诵</a:t>
                  </a:r>
                </a:p>
              </p:txBody>
            </p:sp>
            <p:sp>
              <p:nvSpPr>
                <p:cNvPr id="21" name="TextBox 14">
                  <a:extLst>
                    <a:ext uri="{FF2B5EF4-FFF2-40B4-BE49-F238E27FC236}">
                      <a16:creationId xmlns:a16="http://schemas.microsoft.com/office/drawing/2014/main" xmlns="" id="{C2B8D268-6BE9-48C2-AD50-2039E4006F0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925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F7820D2-D05C-4C98-A18B-64E7C9681362}"/>
              </a:ext>
            </a:extLst>
          </p:cNvPr>
          <p:cNvGrpSpPr/>
          <p:nvPr/>
        </p:nvGrpSpPr>
        <p:grpSpPr>
          <a:xfrm>
            <a:off x="4703587" y="4055728"/>
            <a:ext cx="4517261" cy="988629"/>
            <a:chOff x="3974544" y="2684388"/>
            <a:chExt cx="3387946" cy="741472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BF2DF1F1-A5AF-4B8E-A435-92DE23681933}"/>
                </a:ext>
              </a:extLst>
            </p:cNvPr>
            <p:cNvGrpSpPr/>
            <p:nvPr/>
          </p:nvGrpSpPr>
          <p:grpSpPr>
            <a:xfrm>
              <a:off x="3974544" y="2684388"/>
              <a:ext cx="741472" cy="741472"/>
              <a:chOff x="3059832" y="3339719"/>
              <a:chExt cx="3607562" cy="3607562"/>
            </a:xfrm>
          </p:grpSpPr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13ED2F57-B0B1-4731-A5EB-EA2499B7D84D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同心圆 69">
                <a:extLst>
                  <a:ext uri="{FF2B5EF4-FFF2-40B4-BE49-F238E27FC236}">
                    <a16:creationId xmlns:a16="http://schemas.microsoft.com/office/drawing/2014/main" xmlns="" id="{89ED9837-C64C-4C21-8174-B42D0072087B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15">
              <a:extLst>
                <a:ext uri="{FF2B5EF4-FFF2-40B4-BE49-F238E27FC236}">
                  <a16:creationId xmlns:a16="http://schemas.microsoft.com/office/drawing/2014/main" xmlns="" id="{176F679F-3B7F-4A61-88DA-6DEE2CE80C3F}"/>
                </a:ext>
              </a:extLst>
            </p:cNvPr>
            <p:cNvGrpSpPr/>
            <p:nvPr/>
          </p:nvGrpSpPr>
          <p:grpSpPr>
            <a:xfrm>
              <a:off x="4039674" y="2760788"/>
              <a:ext cx="3322816" cy="591689"/>
              <a:chOff x="1598519" y="4039882"/>
              <a:chExt cx="4430422" cy="788918"/>
            </a:xfrm>
          </p:grpSpPr>
          <p:sp>
            <p:nvSpPr>
              <p:cNvPr id="27" name="TextBox 16">
                <a:extLst>
                  <a:ext uri="{FF2B5EF4-FFF2-40B4-BE49-F238E27FC236}">
                    <a16:creationId xmlns:a16="http://schemas.microsoft.com/office/drawing/2014/main" xmlns="" id="{1C8CDFA4-2089-4A87-9B03-FFFBC849B6F7}"/>
                  </a:ext>
                </a:extLst>
              </p:cNvPr>
              <p:cNvSpPr txBox="1"/>
              <p:nvPr/>
            </p:nvSpPr>
            <p:spPr>
              <a:xfrm>
                <a:off x="1598519" y="4039882"/>
                <a:ext cx="732893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EFEFE"/>
                    </a:solidFill>
                    <a:effectLst>
                      <a:outerShdw blurRad="50800" dist="38100" dir="18900000" algn="b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03</a:t>
                </a:r>
              </a:p>
            </p:txBody>
          </p:sp>
          <p:grpSp>
            <p:nvGrpSpPr>
              <p:cNvPr id="28" name="Group 17">
                <a:extLst>
                  <a:ext uri="{FF2B5EF4-FFF2-40B4-BE49-F238E27FC236}">
                    <a16:creationId xmlns:a16="http://schemas.microsoft.com/office/drawing/2014/main" xmlns="" id="{4CF9717E-1590-4E6B-8BA8-420D1E05EA07}"/>
                  </a:ext>
                </a:extLst>
              </p:cNvPr>
              <p:cNvGrpSpPr/>
              <p:nvPr/>
            </p:nvGrpSpPr>
            <p:grpSpPr>
              <a:xfrm>
                <a:off x="2066367" y="4265568"/>
                <a:ext cx="3962574" cy="563232"/>
                <a:chOff x="3943834" y="704409"/>
                <a:chExt cx="3962574" cy="563232"/>
              </a:xfrm>
            </p:grpSpPr>
            <p:sp>
              <p:nvSpPr>
                <p:cNvPr id="29" name="TextBox 18">
                  <a:extLst>
                    <a:ext uri="{FF2B5EF4-FFF2-40B4-BE49-F238E27FC236}">
                      <a16:creationId xmlns:a16="http://schemas.microsoft.com/office/drawing/2014/main" xmlns="" id="{AC12FA13-852C-4393-BFC9-8696DFC8F1B1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Autofit/>
                </a:bodyPr>
                <a:lstStyle/>
                <a:p>
                  <a:pPr lvl="0">
                    <a:defRPr/>
                  </a:pPr>
                  <a:r>
                    <a:rPr lang="zh-CN" altLang="en-US" sz="2400" b="1" kern="0" dirty="0"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课文赏析</a:t>
                  </a:r>
                </a:p>
              </p:txBody>
            </p:sp>
            <p:sp>
              <p:nvSpPr>
                <p:cNvPr id="30" name="TextBox 19">
                  <a:extLst>
                    <a:ext uri="{FF2B5EF4-FFF2-40B4-BE49-F238E27FC236}">
                      <a16:creationId xmlns:a16="http://schemas.microsoft.com/office/drawing/2014/main" xmlns="" id="{160C3FD3-C36F-4E11-ABCC-2AF65CDBB4D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925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5BC1B742-C948-4A55-809A-28DEEA444206}"/>
              </a:ext>
            </a:extLst>
          </p:cNvPr>
          <p:cNvGrpSpPr/>
          <p:nvPr/>
        </p:nvGrpSpPr>
        <p:grpSpPr>
          <a:xfrm>
            <a:off x="4703587" y="5172896"/>
            <a:ext cx="4517261" cy="988629"/>
            <a:chOff x="3974544" y="3522264"/>
            <a:chExt cx="3387946" cy="741472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A5088C24-AA38-4EB7-80A8-33E53B9122D0}"/>
                </a:ext>
              </a:extLst>
            </p:cNvPr>
            <p:cNvGrpSpPr/>
            <p:nvPr/>
          </p:nvGrpSpPr>
          <p:grpSpPr>
            <a:xfrm>
              <a:off x="3974544" y="3522264"/>
              <a:ext cx="741472" cy="741472"/>
              <a:chOff x="3059832" y="3339719"/>
              <a:chExt cx="3607562" cy="3607562"/>
            </a:xfrm>
          </p:grpSpPr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xmlns="" id="{6AEF101B-FE96-48AC-81FD-5B86877A8DC2}"/>
                  </a:ext>
                </a:extLst>
              </p:cNvPr>
              <p:cNvSpPr/>
              <p:nvPr/>
            </p:nvSpPr>
            <p:spPr>
              <a:xfrm>
                <a:off x="3059832" y="3339719"/>
                <a:ext cx="3607562" cy="3607562"/>
              </a:xfrm>
              <a:prstGeom prst="ellipse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同心圆 69">
                <a:extLst>
                  <a:ext uri="{FF2B5EF4-FFF2-40B4-BE49-F238E27FC236}">
                    <a16:creationId xmlns:a16="http://schemas.microsoft.com/office/drawing/2014/main" xmlns="" id="{4F976B4A-E2BE-495A-8A29-75F96EF06DE4}"/>
                  </a:ext>
                </a:extLst>
              </p:cNvPr>
              <p:cNvSpPr/>
              <p:nvPr/>
            </p:nvSpPr>
            <p:spPr>
              <a:xfrm>
                <a:off x="3168202" y="3448089"/>
                <a:ext cx="3390826" cy="3390826"/>
              </a:xfrm>
              <a:prstGeom prst="donut">
                <a:avLst>
                  <a:gd name="adj" fmla="val 4879"/>
                </a:avLst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FEFEFE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方正卡通简体" panose="02000000000000000000" pitchFamily="2" charset="-122"/>
                  <a:ea typeface="方正卡通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20">
              <a:extLst>
                <a:ext uri="{FF2B5EF4-FFF2-40B4-BE49-F238E27FC236}">
                  <a16:creationId xmlns:a16="http://schemas.microsoft.com/office/drawing/2014/main" xmlns="" id="{9A67160C-A702-4A79-9FA3-91A902D0E0BC}"/>
                </a:ext>
              </a:extLst>
            </p:cNvPr>
            <p:cNvGrpSpPr/>
            <p:nvPr/>
          </p:nvGrpSpPr>
          <p:grpSpPr>
            <a:xfrm>
              <a:off x="4000811" y="3585738"/>
              <a:ext cx="3361679" cy="604621"/>
              <a:chOff x="1546702" y="5390792"/>
              <a:chExt cx="4482239" cy="806160"/>
            </a:xfrm>
          </p:grpSpPr>
          <p:sp>
            <p:nvSpPr>
              <p:cNvPr id="36" name="TextBox 21">
                <a:extLst>
                  <a:ext uri="{FF2B5EF4-FFF2-40B4-BE49-F238E27FC236}">
                    <a16:creationId xmlns:a16="http://schemas.microsoft.com/office/drawing/2014/main" xmlns="" id="{244AFAD4-1CF0-4095-B6A5-CCA682EC2A85}"/>
                  </a:ext>
                </a:extLst>
              </p:cNvPr>
              <p:cNvSpPr txBox="1"/>
              <p:nvPr/>
            </p:nvSpPr>
            <p:spPr>
              <a:xfrm>
                <a:off x="1546702" y="5390792"/>
                <a:ext cx="716863" cy="707886"/>
              </a:xfrm>
              <a:prstGeom prst="rect">
                <a:avLst/>
              </a:prstGeom>
              <a:noFill/>
            </p:spPr>
            <p:txBody>
              <a:bodyPr wrap="none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EFEFE"/>
                    </a:solidFill>
                    <a:effectLst>
                      <a:outerShdw blurRad="50800" dist="38100" dir="18900000" algn="b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方正卡通简体" panose="02000000000000000000" pitchFamily="2" charset="-122"/>
                    <a:ea typeface="方正卡通简体" panose="02000000000000000000" pitchFamily="2" charset="-122"/>
                    <a:cs typeface="+mn-ea"/>
                    <a:sym typeface="+mn-lt"/>
                  </a:rPr>
                  <a:t>04</a:t>
                </a:r>
              </a:p>
            </p:txBody>
          </p:sp>
          <p:grpSp>
            <p:nvGrpSpPr>
              <p:cNvPr id="37" name="Group 22">
                <a:extLst>
                  <a:ext uri="{FF2B5EF4-FFF2-40B4-BE49-F238E27FC236}">
                    <a16:creationId xmlns:a16="http://schemas.microsoft.com/office/drawing/2014/main" xmlns="" id="{556B4801-B688-4B25-BF59-087528384FB5}"/>
                  </a:ext>
                </a:extLst>
              </p:cNvPr>
              <p:cNvGrpSpPr/>
              <p:nvPr/>
            </p:nvGrpSpPr>
            <p:grpSpPr>
              <a:xfrm>
                <a:off x="2066367" y="5633720"/>
                <a:ext cx="3962574" cy="563232"/>
                <a:chOff x="3943834" y="704409"/>
                <a:chExt cx="3962574" cy="563232"/>
              </a:xfrm>
            </p:grpSpPr>
            <p:sp>
              <p:nvSpPr>
                <p:cNvPr id="38" name="TextBox 23">
                  <a:extLst>
                    <a:ext uri="{FF2B5EF4-FFF2-40B4-BE49-F238E27FC236}">
                      <a16:creationId xmlns:a16="http://schemas.microsoft.com/office/drawing/2014/main" xmlns="" id="{E799F1FF-52B4-4A2E-9F89-F4AF010BD302}"/>
                    </a:ext>
                  </a:extLst>
                </p:cNvPr>
                <p:cNvSpPr txBox="1"/>
                <p:nvPr/>
              </p:nvSpPr>
              <p:spPr>
                <a:xfrm>
                  <a:off x="3943834" y="704409"/>
                  <a:ext cx="3962574" cy="242864"/>
                </a:xfrm>
                <a:prstGeom prst="rect">
                  <a:avLst/>
                </a:prstGeom>
                <a:noFill/>
              </p:spPr>
              <p:txBody>
                <a:bodyPr wrap="none" lIns="480000" tIns="0" rIns="0" bIns="0" anchor="b" anchorCtr="0">
                  <a:noAutofit/>
                </a:bodyPr>
                <a:lstStyle/>
                <a:p>
                  <a:pPr lvl="0">
                    <a:defRPr/>
                  </a:pPr>
                  <a:r>
                    <a:rPr lang="zh-CN" altLang="en-US" sz="2400" b="1" kern="0" dirty="0"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拓展训练</a:t>
                  </a:r>
                  <a:r>
                    <a:rPr lang="en-US" altLang="zh-CN" sz="2400" b="1" kern="0" dirty="0"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/</a:t>
                  </a:r>
                  <a:r>
                    <a:rPr lang="zh-CN" altLang="en-US" sz="2400" b="1" kern="0" dirty="0"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分组练习</a:t>
                  </a:r>
                </a:p>
              </p:txBody>
            </p:sp>
            <p:sp>
              <p:nvSpPr>
                <p:cNvPr id="39" name="TextBox 24">
                  <a:extLst>
                    <a:ext uri="{FF2B5EF4-FFF2-40B4-BE49-F238E27FC236}">
                      <a16:creationId xmlns:a16="http://schemas.microsoft.com/office/drawing/2014/main" xmlns="" id="{8B412C45-2453-4A6A-BB70-35D15049D9B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943834" y="947273"/>
                  <a:ext cx="3962574" cy="320368"/>
                </a:xfrm>
                <a:prstGeom prst="rect">
                  <a:avLst/>
                </a:prstGeom>
              </p:spPr>
              <p:txBody>
                <a:bodyPr vert="horz" wrap="square" lIns="480000" tIns="0" rIns="0" bIns="0" anchor="ctr" anchorCtr="0">
                  <a:normAutofit fontScale="925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EFEFE"/>
                      </a:solidFill>
                      <a:effectLst>
                        <a:outerShdw blurRad="50800" dist="38100" dir="18900000" algn="bl" rotWithShape="0">
                          <a:prstClr val="black">
                            <a:alpha val="40000"/>
                          </a:prstClr>
                        </a:outerShdw>
                      </a:effectLst>
                      <a:uLnTx/>
                      <a:uFillTx/>
                      <a:latin typeface="方正卡通简体" panose="02000000000000000000" pitchFamily="2" charset="-122"/>
                      <a:ea typeface="方正卡通简体" panose="02000000000000000000" pitchFamily="2" charset="-122"/>
                      <a:cs typeface="+mn-ea"/>
                      <a:sym typeface="+mn-lt"/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00F938FA-BB29-4DCE-8736-C50358A4BFEF}"/>
              </a:ext>
            </a:extLst>
          </p:cNvPr>
          <p:cNvSpPr/>
          <p:nvPr/>
        </p:nvSpPr>
        <p:spPr>
          <a:xfrm>
            <a:off x="9127602" y="388054"/>
            <a:ext cx="22029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45625">
              <a:defRPr/>
            </a:pPr>
            <a:r>
              <a:rPr lang="zh-CN" altLang="en-US" sz="6000" b="1" kern="0" dirty="0">
                <a:solidFill>
                  <a:srgbClr val="FEFEFE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方正卡通简体" panose="02000000000000000000" pitchFamily="2" charset="-122"/>
                <a:ea typeface="方正卡通简体" panose="02000000000000000000" pitchFamily="2" charset="-122"/>
                <a:cs typeface="+mn-ea"/>
                <a:sym typeface="+mn-lt"/>
              </a:rPr>
              <a:t>目 录</a:t>
            </a:r>
          </a:p>
        </p:txBody>
      </p:sp>
      <p:sp>
        <p:nvSpPr>
          <p:cNvPr id="43" name="Rectangle 4">
            <a:extLst>
              <a:ext uri="{FF2B5EF4-FFF2-40B4-BE49-F238E27FC236}">
                <a16:creationId xmlns:a16="http://schemas.microsoft.com/office/drawing/2014/main" xmlns="" id="{290E48DE-6D0E-4B3B-8895-A301C90117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14095" y="1313392"/>
            <a:ext cx="1829944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3" rIns="91428" bIns="45713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>
              <a:defRPr/>
            </a:pPr>
            <a:r>
              <a:rPr lang="en-US" altLang="zh-CN" sz="2400" b="0" kern="0" dirty="0">
                <a:solidFill>
                  <a:srgbClr val="FEFEFE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方正卡通简体" panose="02000000000000000000" pitchFamily="2" charset="-122"/>
                <a:ea typeface="方正卡通简体" panose="02000000000000000000" pitchFamily="2" charset="-122"/>
                <a:cs typeface="+mn-ea"/>
                <a:sym typeface="+mn-lt"/>
              </a:rPr>
              <a:t>CATALOG</a:t>
            </a:r>
            <a:endParaRPr lang="zh-CN" altLang="en-US" sz="2400" b="0" kern="0" dirty="0">
              <a:solidFill>
                <a:srgbClr val="FEFEFE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方正卡通简体" panose="02000000000000000000" pitchFamily="2" charset="-122"/>
              <a:ea typeface="方正卡通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8573F207-B583-4F04-B004-42E363F0AC6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45117" y="2600920"/>
            <a:ext cx="2256851" cy="3451644"/>
            <a:chOff x="845117" y="2600920"/>
            <a:chExt cx="2256851" cy="3451644"/>
          </a:xfrm>
        </p:grpSpPr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55B33BB2-9973-457D-B149-D0C083BBBA01}"/>
                </a:ext>
              </a:extLst>
            </p:cNvPr>
            <p:cNvSpPr/>
            <p:nvPr/>
          </p:nvSpPr>
          <p:spPr bwMode="auto">
            <a:xfrm>
              <a:off x="1533527" y="4504396"/>
              <a:ext cx="880032" cy="1548168"/>
            </a:xfrm>
            <a:custGeom>
              <a:avLst/>
              <a:gdLst>
                <a:gd name="connsiteX0" fmla="*/ 108012 w 1224024"/>
                <a:gd name="connsiteY0" fmla="*/ 1116120 h 1548168"/>
                <a:gd name="connsiteX1" fmla="*/ 108012 w 1224024"/>
                <a:gd name="connsiteY1" fmla="*/ 1296144 h 1548168"/>
                <a:gd name="connsiteX2" fmla="*/ 1116012 w 1224024"/>
                <a:gd name="connsiteY2" fmla="*/ 1296144 h 1548168"/>
                <a:gd name="connsiteX3" fmla="*/ 1116012 w 1224024"/>
                <a:gd name="connsiteY3" fmla="*/ 1116120 h 1548168"/>
                <a:gd name="connsiteX4" fmla="*/ 108012 w 1224024"/>
                <a:gd name="connsiteY4" fmla="*/ 900096 h 1548168"/>
                <a:gd name="connsiteX5" fmla="*/ 108012 w 1224024"/>
                <a:gd name="connsiteY5" fmla="*/ 1080120 h 1548168"/>
                <a:gd name="connsiteX6" fmla="*/ 1116012 w 1224024"/>
                <a:gd name="connsiteY6" fmla="*/ 1080120 h 1548168"/>
                <a:gd name="connsiteX7" fmla="*/ 1116012 w 1224024"/>
                <a:gd name="connsiteY7" fmla="*/ 900096 h 1548168"/>
                <a:gd name="connsiteX8" fmla="*/ 108012 w 1224024"/>
                <a:gd name="connsiteY8" fmla="*/ 684072 h 1548168"/>
                <a:gd name="connsiteX9" fmla="*/ 108012 w 1224024"/>
                <a:gd name="connsiteY9" fmla="*/ 864096 h 1548168"/>
                <a:gd name="connsiteX10" fmla="*/ 1116012 w 1224024"/>
                <a:gd name="connsiteY10" fmla="*/ 864096 h 1548168"/>
                <a:gd name="connsiteX11" fmla="*/ 1116012 w 1224024"/>
                <a:gd name="connsiteY11" fmla="*/ 684072 h 1548168"/>
                <a:gd name="connsiteX12" fmla="*/ 108012 w 1224024"/>
                <a:gd name="connsiteY12" fmla="*/ 468048 h 1548168"/>
                <a:gd name="connsiteX13" fmla="*/ 108012 w 1224024"/>
                <a:gd name="connsiteY13" fmla="*/ 648072 h 1548168"/>
                <a:gd name="connsiteX14" fmla="*/ 1116012 w 1224024"/>
                <a:gd name="connsiteY14" fmla="*/ 648072 h 1548168"/>
                <a:gd name="connsiteX15" fmla="*/ 1116012 w 1224024"/>
                <a:gd name="connsiteY15" fmla="*/ 468048 h 1548168"/>
                <a:gd name="connsiteX16" fmla="*/ 108012 w 1224024"/>
                <a:gd name="connsiteY16" fmla="*/ 252024 h 1548168"/>
                <a:gd name="connsiteX17" fmla="*/ 108012 w 1224024"/>
                <a:gd name="connsiteY17" fmla="*/ 432048 h 1548168"/>
                <a:gd name="connsiteX18" fmla="*/ 1116012 w 1224024"/>
                <a:gd name="connsiteY18" fmla="*/ 432048 h 1548168"/>
                <a:gd name="connsiteX19" fmla="*/ 1116012 w 1224024"/>
                <a:gd name="connsiteY19" fmla="*/ 252024 h 1548168"/>
                <a:gd name="connsiteX20" fmla="*/ 0 w 1224024"/>
                <a:gd name="connsiteY20" fmla="*/ 0 h 1548168"/>
                <a:gd name="connsiteX21" fmla="*/ 108012 w 1224024"/>
                <a:gd name="connsiteY21" fmla="*/ 0 h 1548168"/>
                <a:gd name="connsiteX22" fmla="*/ 108012 w 1224024"/>
                <a:gd name="connsiteY22" fmla="*/ 216024 h 1548168"/>
                <a:gd name="connsiteX23" fmla="*/ 1116012 w 1224024"/>
                <a:gd name="connsiteY23" fmla="*/ 216024 h 1548168"/>
                <a:gd name="connsiteX24" fmla="*/ 1116012 w 1224024"/>
                <a:gd name="connsiteY24" fmla="*/ 0 h 1548168"/>
                <a:gd name="connsiteX25" fmla="*/ 1224024 w 1224024"/>
                <a:gd name="connsiteY25" fmla="*/ 0 h 1548168"/>
                <a:gd name="connsiteX26" fmla="*/ 1224024 w 1224024"/>
                <a:gd name="connsiteY26" fmla="*/ 1548168 h 1548168"/>
                <a:gd name="connsiteX27" fmla="*/ 1116012 w 1224024"/>
                <a:gd name="connsiteY27" fmla="*/ 1548168 h 1548168"/>
                <a:gd name="connsiteX28" fmla="*/ 1116012 w 1224024"/>
                <a:gd name="connsiteY28" fmla="*/ 1332144 h 1548168"/>
                <a:gd name="connsiteX29" fmla="*/ 108012 w 1224024"/>
                <a:gd name="connsiteY29" fmla="*/ 1332144 h 1548168"/>
                <a:gd name="connsiteX30" fmla="*/ 108012 w 1224024"/>
                <a:gd name="connsiteY30" fmla="*/ 1548168 h 1548168"/>
                <a:gd name="connsiteX31" fmla="*/ 0 w 1224024"/>
                <a:gd name="connsiteY31" fmla="*/ 1548168 h 154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24024" h="1548168">
                  <a:moveTo>
                    <a:pt x="108012" y="1116120"/>
                  </a:moveTo>
                  <a:lnTo>
                    <a:pt x="108012" y="1296144"/>
                  </a:lnTo>
                  <a:lnTo>
                    <a:pt x="1116012" y="1296144"/>
                  </a:lnTo>
                  <a:lnTo>
                    <a:pt x="1116012" y="1116120"/>
                  </a:lnTo>
                  <a:close/>
                  <a:moveTo>
                    <a:pt x="108012" y="900096"/>
                  </a:moveTo>
                  <a:lnTo>
                    <a:pt x="108012" y="1080120"/>
                  </a:lnTo>
                  <a:lnTo>
                    <a:pt x="1116012" y="1080120"/>
                  </a:lnTo>
                  <a:lnTo>
                    <a:pt x="1116012" y="900096"/>
                  </a:lnTo>
                  <a:close/>
                  <a:moveTo>
                    <a:pt x="108012" y="684072"/>
                  </a:moveTo>
                  <a:lnTo>
                    <a:pt x="108012" y="864096"/>
                  </a:lnTo>
                  <a:lnTo>
                    <a:pt x="1116012" y="864096"/>
                  </a:lnTo>
                  <a:lnTo>
                    <a:pt x="1116012" y="684072"/>
                  </a:lnTo>
                  <a:close/>
                  <a:moveTo>
                    <a:pt x="108012" y="468048"/>
                  </a:moveTo>
                  <a:lnTo>
                    <a:pt x="108012" y="648072"/>
                  </a:lnTo>
                  <a:lnTo>
                    <a:pt x="1116012" y="648072"/>
                  </a:lnTo>
                  <a:lnTo>
                    <a:pt x="1116012" y="468048"/>
                  </a:lnTo>
                  <a:close/>
                  <a:moveTo>
                    <a:pt x="108012" y="252024"/>
                  </a:moveTo>
                  <a:lnTo>
                    <a:pt x="108012" y="432048"/>
                  </a:lnTo>
                  <a:lnTo>
                    <a:pt x="1116012" y="432048"/>
                  </a:lnTo>
                  <a:lnTo>
                    <a:pt x="1116012" y="252024"/>
                  </a:lnTo>
                  <a:close/>
                  <a:moveTo>
                    <a:pt x="0" y="0"/>
                  </a:moveTo>
                  <a:lnTo>
                    <a:pt x="108012" y="0"/>
                  </a:lnTo>
                  <a:lnTo>
                    <a:pt x="108012" y="216024"/>
                  </a:lnTo>
                  <a:lnTo>
                    <a:pt x="1116012" y="216024"/>
                  </a:lnTo>
                  <a:lnTo>
                    <a:pt x="1116012" y="0"/>
                  </a:lnTo>
                  <a:lnTo>
                    <a:pt x="1224024" y="0"/>
                  </a:lnTo>
                  <a:lnTo>
                    <a:pt x="1224024" y="1548168"/>
                  </a:lnTo>
                  <a:lnTo>
                    <a:pt x="1116012" y="1548168"/>
                  </a:lnTo>
                  <a:lnTo>
                    <a:pt x="1116012" y="1332144"/>
                  </a:lnTo>
                  <a:lnTo>
                    <a:pt x="108012" y="1332144"/>
                  </a:lnTo>
                  <a:lnTo>
                    <a:pt x="108012" y="1548168"/>
                  </a:lnTo>
                  <a:lnTo>
                    <a:pt x="0" y="1548168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DAAE21FD-B8C7-46AC-9034-162FE26625F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03886" y="3491209"/>
              <a:ext cx="1539314" cy="1149066"/>
            </a:xfrm>
            <a:custGeom>
              <a:avLst/>
              <a:gdLst>
                <a:gd name="T0" fmla="*/ 223 w 256"/>
                <a:gd name="T1" fmla="*/ 72 h 192"/>
                <a:gd name="T2" fmla="*/ 224 w 256"/>
                <a:gd name="T3" fmla="*/ 64 h 192"/>
                <a:gd name="T4" fmla="*/ 160 w 256"/>
                <a:gd name="T5" fmla="*/ 0 h 192"/>
                <a:gd name="T6" fmla="*/ 109 w 256"/>
                <a:gd name="T7" fmla="*/ 26 h 192"/>
                <a:gd name="T8" fmla="*/ 96 w 256"/>
                <a:gd name="T9" fmla="*/ 24 h 192"/>
                <a:gd name="T10" fmla="*/ 40 w 256"/>
                <a:gd name="T11" fmla="*/ 80 h 192"/>
                <a:gd name="T12" fmla="*/ 40 w 256"/>
                <a:gd name="T13" fmla="*/ 83 h 192"/>
                <a:gd name="T14" fmla="*/ 0 w 256"/>
                <a:gd name="T15" fmla="*/ 136 h 192"/>
                <a:gd name="T16" fmla="*/ 56 w 256"/>
                <a:gd name="T17" fmla="*/ 192 h 192"/>
                <a:gd name="T18" fmla="*/ 192 w 256"/>
                <a:gd name="T19" fmla="*/ 192 h 192"/>
                <a:gd name="T20" fmla="*/ 256 w 256"/>
                <a:gd name="T21" fmla="*/ 128 h 192"/>
                <a:gd name="T22" fmla="*/ 223 w 256"/>
                <a:gd name="T23" fmla="*/ 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192">
                  <a:moveTo>
                    <a:pt x="223" y="72"/>
                  </a:moveTo>
                  <a:cubicBezTo>
                    <a:pt x="224" y="70"/>
                    <a:pt x="224" y="67"/>
                    <a:pt x="224" y="64"/>
                  </a:cubicBezTo>
                  <a:cubicBezTo>
                    <a:pt x="224" y="29"/>
                    <a:pt x="195" y="0"/>
                    <a:pt x="160" y="0"/>
                  </a:cubicBezTo>
                  <a:cubicBezTo>
                    <a:pt x="139" y="0"/>
                    <a:pt x="121" y="10"/>
                    <a:pt x="109" y="26"/>
                  </a:cubicBezTo>
                  <a:cubicBezTo>
                    <a:pt x="105" y="25"/>
                    <a:pt x="101" y="24"/>
                    <a:pt x="96" y="24"/>
                  </a:cubicBezTo>
                  <a:cubicBezTo>
                    <a:pt x="65" y="24"/>
                    <a:pt x="40" y="49"/>
                    <a:pt x="40" y="80"/>
                  </a:cubicBezTo>
                  <a:cubicBezTo>
                    <a:pt x="40" y="81"/>
                    <a:pt x="40" y="82"/>
                    <a:pt x="40" y="83"/>
                  </a:cubicBezTo>
                  <a:cubicBezTo>
                    <a:pt x="17" y="89"/>
                    <a:pt x="0" y="111"/>
                    <a:pt x="0" y="136"/>
                  </a:cubicBezTo>
                  <a:cubicBezTo>
                    <a:pt x="0" y="167"/>
                    <a:pt x="25" y="192"/>
                    <a:pt x="56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227" y="192"/>
                    <a:pt x="256" y="163"/>
                    <a:pt x="256" y="128"/>
                  </a:cubicBezTo>
                  <a:cubicBezTo>
                    <a:pt x="256" y="104"/>
                    <a:pt x="243" y="83"/>
                    <a:pt x="223" y="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858C1547-1F0E-484E-9A2C-D69F90144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571" y="3881771"/>
              <a:ext cx="367944" cy="367942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A51EF475-2B64-48B1-B7F6-E70446C005DD}"/>
                </a:ext>
              </a:extLst>
            </p:cNvPr>
            <p:cNvGrpSpPr/>
            <p:nvPr/>
          </p:nvGrpSpPr>
          <p:grpSpPr>
            <a:xfrm>
              <a:off x="845117" y="2600920"/>
              <a:ext cx="2256851" cy="1007968"/>
              <a:chOff x="474650" y="1907073"/>
              <a:chExt cx="2256851" cy="1007968"/>
            </a:xfrm>
          </p:grpSpPr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0F2B8583-AD7B-4DC3-B2E1-C7E06C1098D2}"/>
                  </a:ext>
                </a:extLst>
              </p:cNvPr>
              <p:cNvSpPr/>
              <p:nvPr/>
            </p:nvSpPr>
            <p:spPr>
              <a:xfrm>
                <a:off x="474650" y="1907073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EACA4AF5-350E-4F1A-A1C9-69DF2CCFF336}"/>
                  </a:ext>
                </a:extLst>
              </p:cNvPr>
              <p:cNvSpPr/>
              <p:nvPr/>
            </p:nvSpPr>
            <p:spPr>
              <a:xfrm>
                <a:off x="474650" y="2153294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8" name="千图PPT彼岸天：ID 8661124库_组合 27">
            <a:extLst>
              <a:ext uri="{FF2B5EF4-FFF2-40B4-BE49-F238E27FC236}">
                <a16:creationId xmlns:a16="http://schemas.microsoft.com/office/drawing/2014/main" xmlns="" id="{C2249232-8D1D-44CC-A020-30749106501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593422" y="2204872"/>
            <a:ext cx="2256851" cy="3847692"/>
            <a:chOff x="3593422" y="2204872"/>
            <a:chExt cx="2256851" cy="3847692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B5C17CC8-1842-4607-ADD4-56993F448322}"/>
                </a:ext>
              </a:extLst>
            </p:cNvPr>
            <p:cNvSpPr/>
            <p:nvPr/>
          </p:nvSpPr>
          <p:spPr bwMode="auto">
            <a:xfrm>
              <a:off x="4281832" y="4072348"/>
              <a:ext cx="880032" cy="1980216"/>
            </a:xfrm>
            <a:custGeom>
              <a:avLst/>
              <a:gdLst>
                <a:gd name="connsiteX0" fmla="*/ 108012 w 1224024"/>
                <a:gd name="connsiteY0" fmla="*/ 1548168 h 1980216"/>
                <a:gd name="connsiteX1" fmla="*/ 108012 w 1224024"/>
                <a:gd name="connsiteY1" fmla="*/ 1728192 h 1980216"/>
                <a:gd name="connsiteX2" fmla="*/ 1116012 w 1224024"/>
                <a:gd name="connsiteY2" fmla="*/ 1728192 h 1980216"/>
                <a:gd name="connsiteX3" fmla="*/ 1116012 w 1224024"/>
                <a:gd name="connsiteY3" fmla="*/ 1548168 h 1980216"/>
                <a:gd name="connsiteX4" fmla="*/ 108012 w 1224024"/>
                <a:gd name="connsiteY4" fmla="*/ 1332144 h 1980216"/>
                <a:gd name="connsiteX5" fmla="*/ 108012 w 1224024"/>
                <a:gd name="connsiteY5" fmla="*/ 1512168 h 1980216"/>
                <a:gd name="connsiteX6" fmla="*/ 1116012 w 1224024"/>
                <a:gd name="connsiteY6" fmla="*/ 1512168 h 1980216"/>
                <a:gd name="connsiteX7" fmla="*/ 1116012 w 1224024"/>
                <a:gd name="connsiteY7" fmla="*/ 1332144 h 1980216"/>
                <a:gd name="connsiteX8" fmla="*/ 108012 w 1224024"/>
                <a:gd name="connsiteY8" fmla="*/ 1116120 h 1980216"/>
                <a:gd name="connsiteX9" fmla="*/ 108012 w 1224024"/>
                <a:gd name="connsiteY9" fmla="*/ 1296144 h 1980216"/>
                <a:gd name="connsiteX10" fmla="*/ 1116012 w 1224024"/>
                <a:gd name="connsiteY10" fmla="*/ 1296144 h 1980216"/>
                <a:gd name="connsiteX11" fmla="*/ 1116012 w 1224024"/>
                <a:gd name="connsiteY11" fmla="*/ 1116120 h 1980216"/>
                <a:gd name="connsiteX12" fmla="*/ 108012 w 1224024"/>
                <a:gd name="connsiteY12" fmla="*/ 900096 h 1980216"/>
                <a:gd name="connsiteX13" fmla="*/ 108012 w 1224024"/>
                <a:gd name="connsiteY13" fmla="*/ 1080120 h 1980216"/>
                <a:gd name="connsiteX14" fmla="*/ 1116012 w 1224024"/>
                <a:gd name="connsiteY14" fmla="*/ 1080120 h 1980216"/>
                <a:gd name="connsiteX15" fmla="*/ 1116012 w 1224024"/>
                <a:gd name="connsiteY15" fmla="*/ 900096 h 1980216"/>
                <a:gd name="connsiteX16" fmla="*/ 108012 w 1224024"/>
                <a:gd name="connsiteY16" fmla="*/ 684072 h 1980216"/>
                <a:gd name="connsiteX17" fmla="*/ 108012 w 1224024"/>
                <a:gd name="connsiteY17" fmla="*/ 864096 h 1980216"/>
                <a:gd name="connsiteX18" fmla="*/ 1116012 w 1224024"/>
                <a:gd name="connsiteY18" fmla="*/ 864096 h 1980216"/>
                <a:gd name="connsiteX19" fmla="*/ 1116012 w 1224024"/>
                <a:gd name="connsiteY19" fmla="*/ 684072 h 1980216"/>
                <a:gd name="connsiteX20" fmla="*/ 108012 w 1224024"/>
                <a:gd name="connsiteY20" fmla="*/ 468048 h 1980216"/>
                <a:gd name="connsiteX21" fmla="*/ 108012 w 1224024"/>
                <a:gd name="connsiteY21" fmla="*/ 648072 h 1980216"/>
                <a:gd name="connsiteX22" fmla="*/ 1116012 w 1224024"/>
                <a:gd name="connsiteY22" fmla="*/ 648072 h 1980216"/>
                <a:gd name="connsiteX23" fmla="*/ 1116012 w 1224024"/>
                <a:gd name="connsiteY23" fmla="*/ 468048 h 1980216"/>
                <a:gd name="connsiteX24" fmla="*/ 108012 w 1224024"/>
                <a:gd name="connsiteY24" fmla="*/ 252024 h 1980216"/>
                <a:gd name="connsiteX25" fmla="*/ 108012 w 1224024"/>
                <a:gd name="connsiteY25" fmla="*/ 432048 h 1980216"/>
                <a:gd name="connsiteX26" fmla="*/ 1116012 w 1224024"/>
                <a:gd name="connsiteY26" fmla="*/ 432048 h 1980216"/>
                <a:gd name="connsiteX27" fmla="*/ 1116012 w 1224024"/>
                <a:gd name="connsiteY27" fmla="*/ 252024 h 1980216"/>
                <a:gd name="connsiteX28" fmla="*/ 0 w 1224024"/>
                <a:gd name="connsiteY28" fmla="*/ 0 h 1980216"/>
                <a:gd name="connsiteX29" fmla="*/ 108012 w 1224024"/>
                <a:gd name="connsiteY29" fmla="*/ 0 h 1980216"/>
                <a:gd name="connsiteX30" fmla="*/ 108012 w 1224024"/>
                <a:gd name="connsiteY30" fmla="*/ 216024 h 1980216"/>
                <a:gd name="connsiteX31" fmla="*/ 1116012 w 1224024"/>
                <a:gd name="connsiteY31" fmla="*/ 216024 h 1980216"/>
                <a:gd name="connsiteX32" fmla="*/ 1116012 w 1224024"/>
                <a:gd name="connsiteY32" fmla="*/ 0 h 1980216"/>
                <a:gd name="connsiteX33" fmla="*/ 1224024 w 1224024"/>
                <a:gd name="connsiteY33" fmla="*/ 0 h 1980216"/>
                <a:gd name="connsiteX34" fmla="*/ 1224024 w 1224024"/>
                <a:gd name="connsiteY34" fmla="*/ 1980216 h 1980216"/>
                <a:gd name="connsiteX35" fmla="*/ 1116012 w 1224024"/>
                <a:gd name="connsiteY35" fmla="*/ 1980216 h 1980216"/>
                <a:gd name="connsiteX36" fmla="*/ 1116012 w 1224024"/>
                <a:gd name="connsiteY36" fmla="*/ 1764192 h 1980216"/>
                <a:gd name="connsiteX37" fmla="*/ 108012 w 1224024"/>
                <a:gd name="connsiteY37" fmla="*/ 1764192 h 1980216"/>
                <a:gd name="connsiteX38" fmla="*/ 108012 w 1224024"/>
                <a:gd name="connsiteY38" fmla="*/ 1980216 h 1980216"/>
                <a:gd name="connsiteX39" fmla="*/ 0 w 1224024"/>
                <a:gd name="connsiteY39" fmla="*/ 1980216 h 198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24024" h="1980216">
                  <a:moveTo>
                    <a:pt x="108012" y="1548168"/>
                  </a:moveTo>
                  <a:lnTo>
                    <a:pt x="108012" y="1728192"/>
                  </a:lnTo>
                  <a:lnTo>
                    <a:pt x="1116012" y="1728192"/>
                  </a:lnTo>
                  <a:lnTo>
                    <a:pt x="1116012" y="1548168"/>
                  </a:lnTo>
                  <a:close/>
                  <a:moveTo>
                    <a:pt x="108012" y="1332144"/>
                  </a:moveTo>
                  <a:lnTo>
                    <a:pt x="108012" y="1512168"/>
                  </a:lnTo>
                  <a:lnTo>
                    <a:pt x="1116012" y="1512168"/>
                  </a:lnTo>
                  <a:lnTo>
                    <a:pt x="1116012" y="1332144"/>
                  </a:lnTo>
                  <a:close/>
                  <a:moveTo>
                    <a:pt x="108012" y="1116120"/>
                  </a:moveTo>
                  <a:lnTo>
                    <a:pt x="108012" y="1296144"/>
                  </a:lnTo>
                  <a:lnTo>
                    <a:pt x="1116012" y="1296144"/>
                  </a:lnTo>
                  <a:lnTo>
                    <a:pt x="1116012" y="1116120"/>
                  </a:lnTo>
                  <a:close/>
                  <a:moveTo>
                    <a:pt x="108012" y="900096"/>
                  </a:moveTo>
                  <a:lnTo>
                    <a:pt x="108012" y="1080120"/>
                  </a:lnTo>
                  <a:lnTo>
                    <a:pt x="1116012" y="1080120"/>
                  </a:lnTo>
                  <a:lnTo>
                    <a:pt x="1116012" y="900096"/>
                  </a:lnTo>
                  <a:close/>
                  <a:moveTo>
                    <a:pt x="108012" y="684072"/>
                  </a:moveTo>
                  <a:lnTo>
                    <a:pt x="108012" y="864096"/>
                  </a:lnTo>
                  <a:lnTo>
                    <a:pt x="1116012" y="864096"/>
                  </a:lnTo>
                  <a:lnTo>
                    <a:pt x="1116012" y="684072"/>
                  </a:lnTo>
                  <a:close/>
                  <a:moveTo>
                    <a:pt x="108012" y="468048"/>
                  </a:moveTo>
                  <a:lnTo>
                    <a:pt x="108012" y="648072"/>
                  </a:lnTo>
                  <a:lnTo>
                    <a:pt x="1116012" y="648072"/>
                  </a:lnTo>
                  <a:lnTo>
                    <a:pt x="1116012" y="468048"/>
                  </a:lnTo>
                  <a:close/>
                  <a:moveTo>
                    <a:pt x="108012" y="252024"/>
                  </a:moveTo>
                  <a:lnTo>
                    <a:pt x="108012" y="432048"/>
                  </a:lnTo>
                  <a:lnTo>
                    <a:pt x="1116012" y="432048"/>
                  </a:lnTo>
                  <a:lnTo>
                    <a:pt x="1116012" y="252024"/>
                  </a:lnTo>
                  <a:close/>
                  <a:moveTo>
                    <a:pt x="0" y="0"/>
                  </a:moveTo>
                  <a:lnTo>
                    <a:pt x="108012" y="0"/>
                  </a:lnTo>
                  <a:lnTo>
                    <a:pt x="108012" y="216024"/>
                  </a:lnTo>
                  <a:lnTo>
                    <a:pt x="1116012" y="216024"/>
                  </a:lnTo>
                  <a:lnTo>
                    <a:pt x="1116012" y="0"/>
                  </a:lnTo>
                  <a:lnTo>
                    <a:pt x="1224024" y="0"/>
                  </a:lnTo>
                  <a:lnTo>
                    <a:pt x="1224024" y="1980216"/>
                  </a:lnTo>
                  <a:lnTo>
                    <a:pt x="1116012" y="1980216"/>
                  </a:lnTo>
                  <a:lnTo>
                    <a:pt x="1116012" y="1764192"/>
                  </a:lnTo>
                  <a:lnTo>
                    <a:pt x="108012" y="1764192"/>
                  </a:lnTo>
                  <a:lnTo>
                    <a:pt x="108012" y="1980216"/>
                  </a:lnTo>
                  <a:lnTo>
                    <a:pt x="0" y="1980216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E1522B55-27E0-4A7E-BF72-199D98F74C4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952191" y="3095161"/>
              <a:ext cx="1539314" cy="1149066"/>
            </a:xfrm>
            <a:custGeom>
              <a:avLst/>
              <a:gdLst>
                <a:gd name="T0" fmla="*/ 223 w 256"/>
                <a:gd name="T1" fmla="*/ 72 h 192"/>
                <a:gd name="T2" fmla="*/ 224 w 256"/>
                <a:gd name="T3" fmla="*/ 64 h 192"/>
                <a:gd name="T4" fmla="*/ 160 w 256"/>
                <a:gd name="T5" fmla="*/ 0 h 192"/>
                <a:gd name="T6" fmla="*/ 109 w 256"/>
                <a:gd name="T7" fmla="*/ 26 h 192"/>
                <a:gd name="T8" fmla="*/ 96 w 256"/>
                <a:gd name="T9" fmla="*/ 24 h 192"/>
                <a:gd name="T10" fmla="*/ 40 w 256"/>
                <a:gd name="T11" fmla="*/ 80 h 192"/>
                <a:gd name="T12" fmla="*/ 40 w 256"/>
                <a:gd name="T13" fmla="*/ 83 h 192"/>
                <a:gd name="T14" fmla="*/ 0 w 256"/>
                <a:gd name="T15" fmla="*/ 136 h 192"/>
                <a:gd name="T16" fmla="*/ 56 w 256"/>
                <a:gd name="T17" fmla="*/ 192 h 192"/>
                <a:gd name="T18" fmla="*/ 192 w 256"/>
                <a:gd name="T19" fmla="*/ 192 h 192"/>
                <a:gd name="T20" fmla="*/ 256 w 256"/>
                <a:gd name="T21" fmla="*/ 128 h 192"/>
                <a:gd name="T22" fmla="*/ 223 w 256"/>
                <a:gd name="T23" fmla="*/ 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192">
                  <a:moveTo>
                    <a:pt x="223" y="72"/>
                  </a:moveTo>
                  <a:cubicBezTo>
                    <a:pt x="224" y="70"/>
                    <a:pt x="224" y="67"/>
                    <a:pt x="224" y="64"/>
                  </a:cubicBezTo>
                  <a:cubicBezTo>
                    <a:pt x="224" y="29"/>
                    <a:pt x="195" y="0"/>
                    <a:pt x="160" y="0"/>
                  </a:cubicBezTo>
                  <a:cubicBezTo>
                    <a:pt x="139" y="0"/>
                    <a:pt x="121" y="10"/>
                    <a:pt x="109" y="26"/>
                  </a:cubicBezTo>
                  <a:cubicBezTo>
                    <a:pt x="105" y="25"/>
                    <a:pt x="101" y="24"/>
                    <a:pt x="96" y="24"/>
                  </a:cubicBezTo>
                  <a:cubicBezTo>
                    <a:pt x="65" y="24"/>
                    <a:pt x="40" y="49"/>
                    <a:pt x="40" y="80"/>
                  </a:cubicBezTo>
                  <a:cubicBezTo>
                    <a:pt x="40" y="81"/>
                    <a:pt x="40" y="82"/>
                    <a:pt x="40" y="83"/>
                  </a:cubicBezTo>
                  <a:cubicBezTo>
                    <a:pt x="17" y="89"/>
                    <a:pt x="0" y="111"/>
                    <a:pt x="0" y="136"/>
                  </a:cubicBezTo>
                  <a:cubicBezTo>
                    <a:pt x="0" y="167"/>
                    <a:pt x="25" y="192"/>
                    <a:pt x="56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227" y="192"/>
                    <a:pt x="256" y="163"/>
                    <a:pt x="256" y="128"/>
                  </a:cubicBezTo>
                  <a:cubicBezTo>
                    <a:pt x="256" y="104"/>
                    <a:pt x="243" y="83"/>
                    <a:pt x="223" y="72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17854C6E-A220-45B7-B981-36F3C419E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876" y="3485723"/>
              <a:ext cx="367944" cy="3679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E90D3832-16BF-4F1F-8998-7294ED99913D}"/>
                </a:ext>
              </a:extLst>
            </p:cNvPr>
            <p:cNvGrpSpPr/>
            <p:nvPr/>
          </p:nvGrpSpPr>
          <p:grpSpPr>
            <a:xfrm>
              <a:off x="3593422" y="2204872"/>
              <a:ext cx="2256851" cy="1007968"/>
              <a:chOff x="3463769" y="1907073"/>
              <a:chExt cx="2256851" cy="1007968"/>
            </a:xfrm>
          </p:grpSpPr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98477DE2-478B-4FB4-A312-0AF1ED157DAB}"/>
                  </a:ext>
                </a:extLst>
              </p:cNvPr>
              <p:cNvSpPr/>
              <p:nvPr/>
            </p:nvSpPr>
            <p:spPr>
              <a:xfrm>
                <a:off x="3463769" y="1907073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C66F4288-2399-49B3-A675-B964E96EF9E5}"/>
                  </a:ext>
                </a:extLst>
              </p:cNvPr>
              <p:cNvSpPr/>
              <p:nvPr/>
            </p:nvSpPr>
            <p:spPr>
              <a:xfrm>
                <a:off x="3463769" y="2153294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xmlns="" id="{99597EF6-BA06-43D0-B16F-0A02292F60C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341819" y="1808824"/>
            <a:ext cx="2256851" cy="4243740"/>
            <a:chOff x="6341819" y="1808824"/>
            <a:chExt cx="2256851" cy="4243740"/>
          </a:xfrm>
        </p:grpSpPr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9E265FBE-636A-4F3C-A36B-ADD753C3234D}"/>
                </a:ext>
              </a:extLst>
            </p:cNvPr>
            <p:cNvSpPr/>
            <p:nvPr/>
          </p:nvSpPr>
          <p:spPr bwMode="auto">
            <a:xfrm>
              <a:off x="7030137" y="3640300"/>
              <a:ext cx="880032" cy="2412264"/>
            </a:xfrm>
            <a:custGeom>
              <a:avLst/>
              <a:gdLst>
                <a:gd name="connsiteX0" fmla="*/ 108012 w 1224024"/>
                <a:gd name="connsiteY0" fmla="*/ 1980216 h 2412264"/>
                <a:gd name="connsiteX1" fmla="*/ 108012 w 1224024"/>
                <a:gd name="connsiteY1" fmla="*/ 2160240 h 2412264"/>
                <a:gd name="connsiteX2" fmla="*/ 1116012 w 1224024"/>
                <a:gd name="connsiteY2" fmla="*/ 2160240 h 2412264"/>
                <a:gd name="connsiteX3" fmla="*/ 1116012 w 1224024"/>
                <a:gd name="connsiteY3" fmla="*/ 1980216 h 2412264"/>
                <a:gd name="connsiteX4" fmla="*/ 108012 w 1224024"/>
                <a:gd name="connsiteY4" fmla="*/ 1764192 h 2412264"/>
                <a:gd name="connsiteX5" fmla="*/ 108012 w 1224024"/>
                <a:gd name="connsiteY5" fmla="*/ 1944216 h 2412264"/>
                <a:gd name="connsiteX6" fmla="*/ 1116012 w 1224024"/>
                <a:gd name="connsiteY6" fmla="*/ 1944216 h 2412264"/>
                <a:gd name="connsiteX7" fmla="*/ 1116012 w 1224024"/>
                <a:gd name="connsiteY7" fmla="*/ 1764192 h 2412264"/>
                <a:gd name="connsiteX8" fmla="*/ 108012 w 1224024"/>
                <a:gd name="connsiteY8" fmla="*/ 1548168 h 2412264"/>
                <a:gd name="connsiteX9" fmla="*/ 108012 w 1224024"/>
                <a:gd name="connsiteY9" fmla="*/ 1728192 h 2412264"/>
                <a:gd name="connsiteX10" fmla="*/ 1116012 w 1224024"/>
                <a:gd name="connsiteY10" fmla="*/ 1728192 h 2412264"/>
                <a:gd name="connsiteX11" fmla="*/ 1116012 w 1224024"/>
                <a:gd name="connsiteY11" fmla="*/ 1548168 h 2412264"/>
                <a:gd name="connsiteX12" fmla="*/ 108012 w 1224024"/>
                <a:gd name="connsiteY12" fmla="*/ 1332144 h 2412264"/>
                <a:gd name="connsiteX13" fmla="*/ 108012 w 1224024"/>
                <a:gd name="connsiteY13" fmla="*/ 1512168 h 2412264"/>
                <a:gd name="connsiteX14" fmla="*/ 1116012 w 1224024"/>
                <a:gd name="connsiteY14" fmla="*/ 1512168 h 2412264"/>
                <a:gd name="connsiteX15" fmla="*/ 1116012 w 1224024"/>
                <a:gd name="connsiteY15" fmla="*/ 1332144 h 2412264"/>
                <a:gd name="connsiteX16" fmla="*/ 108012 w 1224024"/>
                <a:gd name="connsiteY16" fmla="*/ 1116120 h 2412264"/>
                <a:gd name="connsiteX17" fmla="*/ 108012 w 1224024"/>
                <a:gd name="connsiteY17" fmla="*/ 1296144 h 2412264"/>
                <a:gd name="connsiteX18" fmla="*/ 1116012 w 1224024"/>
                <a:gd name="connsiteY18" fmla="*/ 1296144 h 2412264"/>
                <a:gd name="connsiteX19" fmla="*/ 1116012 w 1224024"/>
                <a:gd name="connsiteY19" fmla="*/ 1116120 h 2412264"/>
                <a:gd name="connsiteX20" fmla="*/ 108012 w 1224024"/>
                <a:gd name="connsiteY20" fmla="*/ 900096 h 2412264"/>
                <a:gd name="connsiteX21" fmla="*/ 108012 w 1224024"/>
                <a:gd name="connsiteY21" fmla="*/ 1080120 h 2412264"/>
                <a:gd name="connsiteX22" fmla="*/ 1116012 w 1224024"/>
                <a:gd name="connsiteY22" fmla="*/ 1080120 h 2412264"/>
                <a:gd name="connsiteX23" fmla="*/ 1116012 w 1224024"/>
                <a:gd name="connsiteY23" fmla="*/ 900096 h 2412264"/>
                <a:gd name="connsiteX24" fmla="*/ 108012 w 1224024"/>
                <a:gd name="connsiteY24" fmla="*/ 684072 h 2412264"/>
                <a:gd name="connsiteX25" fmla="*/ 108012 w 1224024"/>
                <a:gd name="connsiteY25" fmla="*/ 864096 h 2412264"/>
                <a:gd name="connsiteX26" fmla="*/ 1116012 w 1224024"/>
                <a:gd name="connsiteY26" fmla="*/ 864096 h 2412264"/>
                <a:gd name="connsiteX27" fmla="*/ 1116012 w 1224024"/>
                <a:gd name="connsiteY27" fmla="*/ 684072 h 2412264"/>
                <a:gd name="connsiteX28" fmla="*/ 108012 w 1224024"/>
                <a:gd name="connsiteY28" fmla="*/ 468048 h 2412264"/>
                <a:gd name="connsiteX29" fmla="*/ 108012 w 1224024"/>
                <a:gd name="connsiteY29" fmla="*/ 648072 h 2412264"/>
                <a:gd name="connsiteX30" fmla="*/ 1116012 w 1224024"/>
                <a:gd name="connsiteY30" fmla="*/ 648072 h 2412264"/>
                <a:gd name="connsiteX31" fmla="*/ 1116012 w 1224024"/>
                <a:gd name="connsiteY31" fmla="*/ 468048 h 2412264"/>
                <a:gd name="connsiteX32" fmla="*/ 108012 w 1224024"/>
                <a:gd name="connsiteY32" fmla="*/ 252024 h 2412264"/>
                <a:gd name="connsiteX33" fmla="*/ 108012 w 1224024"/>
                <a:gd name="connsiteY33" fmla="*/ 432048 h 2412264"/>
                <a:gd name="connsiteX34" fmla="*/ 1116012 w 1224024"/>
                <a:gd name="connsiteY34" fmla="*/ 432048 h 2412264"/>
                <a:gd name="connsiteX35" fmla="*/ 1116012 w 1224024"/>
                <a:gd name="connsiteY35" fmla="*/ 252024 h 2412264"/>
                <a:gd name="connsiteX36" fmla="*/ 0 w 1224024"/>
                <a:gd name="connsiteY36" fmla="*/ 0 h 2412264"/>
                <a:gd name="connsiteX37" fmla="*/ 108012 w 1224024"/>
                <a:gd name="connsiteY37" fmla="*/ 0 h 2412264"/>
                <a:gd name="connsiteX38" fmla="*/ 108012 w 1224024"/>
                <a:gd name="connsiteY38" fmla="*/ 216024 h 2412264"/>
                <a:gd name="connsiteX39" fmla="*/ 1116012 w 1224024"/>
                <a:gd name="connsiteY39" fmla="*/ 216024 h 2412264"/>
                <a:gd name="connsiteX40" fmla="*/ 1116012 w 1224024"/>
                <a:gd name="connsiteY40" fmla="*/ 0 h 2412264"/>
                <a:gd name="connsiteX41" fmla="*/ 1224024 w 1224024"/>
                <a:gd name="connsiteY41" fmla="*/ 0 h 2412264"/>
                <a:gd name="connsiteX42" fmla="*/ 1224024 w 1224024"/>
                <a:gd name="connsiteY42" fmla="*/ 2412264 h 2412264"/>
                <a:gd name="connsiteX43" fmla="*/ 1116012 w 1224024"/>
                <a:gd name="connsiteY43" fmla="*/ 2412264 h 2412264"/>
                <a:gd name="connsiteX44" fmla="*/ 1116012 w 1224024"/>
                <a:gd name="connsiteY44" fmla="*/ 2196240 h 2412264"/>
                <a:gd name="connsiteX45" fmla="*/ 108012 w 1224024"/>
                <a:gd name="connsiteY45" fmla="*/ 2196240 h 2412264"/>
                <a:gd name="connsiteX46" fmla="*/ 108012 w 1224024"/>
                <a:gd name="connsiteY46" fmla="*/ 2412264 h 2412264"/>
                <a:gd name="connsiteX47" fmla="*/ 0 w 1224024"/>
                <a:gd name="connsiteY47" fmla="*/ 2412264 h 241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24024" h="2412264">
                  <a:moveTo>
                    <a:pt x="108012" y="1980216"/>
                  </a:moveTo>
                  <a:lnTo>
                    <a:pt x="108012" y="2160240"/>
                  </a:lnTo>
                  <a:lnTo>
                    <a:pt x="1116012" y="2160240"/>
                  </a:lnTo>
                  <a:lnTo>
                    <a:pt x="1116012" y="1980216"/>
                  </a:lnTo>
                  <a:close/>
                  <a:moveTo>
                    <a:pt x="108012" y="1764192"/>
                  </a:moveTo>
                  <a:lnTo>
                    <a:pt x="108012" y="1944216"/>
                  </a:lnTo>
                  <a:lnTo>
                    <a:pt x="1116012" y="1944216"/>
                  </a:lnTo>
                  <a:lnTo>
                    <a:pt x="1116012" y="1764192"/>
                  </a:lnTo>
                  <a:close/>
                  <a:moveTo>
                    <a:pt x="108012" y="1548168"/>
                  </a:moveTo>
                  <a:lnTo>
                    <a:pt x="108012" y="1728192"/>
                  </a:lnTo>
                  <a:lnTo>
                    <a:pt x="1116012" y="1728192"/>
                  </a:lnTo>
                  <a:lnTo>
                    <a:pt x="1116012" y="1548168"/>
                  </a:lnTo>
                  <a:close/>
                  <a:moveTo>
                    <a:pt x="108012" y="1332144"/>
                  </a:moveTo>
                  <a:lnTo>
                    <a:pt x="108012" y="1512168"/>
                  </a:lnTo>
                  <a:lnTo>
                    <a:pt x="1116012" y="1512168"/>
                  </a:lnTo>
                  <a:lnTo>
                    <a:pt x="1116012" y="1332144"/>
                  </a:lnTo>
                  <a:close/>
                  <a:moveTo>
                    <a:pt x="108012" y="1116120"/>
                  </a:moveTo>
                  <a:lnTo>
                    <a:pt x="108012" y="1296144"/>
                  </a:lnTo>
                  <a:lnTo>
                    <a:pt x="1116012" y="1296144"/>
                  </a:lnTo>
                  <a:lnTo>
                    <a:pt x="1116012" y="1116120"/>
                  </a:lnTo>
                  <a:close/>
                  <a:moveTo>
                    <a:pt x="108012" y="900096"/>
                  </a:moveTo>
                  <a:lnTo>
                    <a:pt x="108012" y="1080120"/>
                  </a:lnTo>
                  <a:lnTo>
                    <a:pt x="1116012" y="1080120"/>
                  </a:lnTo>
                  <a:lnTo>
                    <a:pt x="1116012" y="900096"/>
                  </a:lnTo>
                  <a:close/>
                  <a:moveTo>
                    <a:pt x="108012" y="684072"/>
                  </a:moveTo>
                  <a:lnTo>
                    <a:pt x="108012" y="864096"/>
                  </a:lnTo>
                  <a:lnTo>
                    <a:pt x="1116012" y="864096"/>
                  </a:lnTo>
                  <a:lnTo>
                    <a:pt x="1116012" y="684072"/>
                  </a:lnTo>
                  <a:close/>
                  <a:moveTo>
                    <a:pt x="108012" y="468048"/>
                  </a:moveTo>
                  <a:lnTo>
                    <a:pt x="108012" y="648072"/>
                  </a:lnTo>
                  <a:lnTo>
                    <a:pt x="1116012" y="648072"/>
                  </a:lnTo>
                  <a:lnTo>
                    <a:pt x="1116012" y="468048"/>
                  </a:lnTo>
                  <a:close/>
                  <a:moveTo>
                    <a:pt x="108012" y="252024"/>
                  </a:moveTo>
                  <a:lnTo>
                    <a:pt x="108012" y="432048"/>
                  </a:lnTo>
                  <a:lnTo>
                    <a:pt x="1116012" y="432048"/>
                  </a:lnTo>
                  <a:lnTo>
                    <a:pt x="1116012" y="252024"/>
                  </a:lnTo>
                  <a:close/>
                  <a:moveTo>
                    <a:pt x="0" y="0"/>
                  </a:moveTo>
                  <a:lnTo>
                    <a:pt x="108012" y="0"/>
                  </a:lnTo>
                  <a:lnTo>
                    <a:pt x="108012" y="216024"/>
                  </a:lnTo>
                  <a:lnTo>
                    <a:pt x="1116012" y="216024"/>
                  </a:lnTo>
                  <a:lnTo>
                    <a:pt x="1116012" y="0"/>
                  </a:lnTo>
                  <a:lnTo>
                    <a:pt x="1224024" y="0"/>
                  </a:lnTo>
                  <a:lnTo>
                    <a:pt x="1224024" y="2412264"/>
                  </a:lnTo>
                  <a:lnTo>
                    <a:pt x="1116012" y="2412264"/>
                  </a:lnTo>
                  <a:lnTo>
                    <a:pt x="1116012" y="2196240"/>
                  </a:lnTo>
                  <a:lnTo>
                    <a:pt x="108012" y="2196240"/>
                  </a:lnTo>
                  <a:lnTo>
                    <a:pt x="108012" y="2412264"/>
                  </a:lnTo>
                  <a:lnTo>
                    <a:pt x="0" y="2412264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F6A4928D-1607-4504-89DC-3577D953CB8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00496" y="2699113"/>
              <a:ext cx="1539314" cy="1149066"/>
            </a:xfrm>
            <a:custGeom>
              <a:avLst/>
              <a:gdLst>
                <a:gd name="T0" fmla="*/ 223 w 256"/>
                <a:gd name="T1" fmla="*/ 72 h 192"/>
                <a:gd name="T2" fmla="*/ 224 w 256"/>
                <a:gd name="T3" fmla="*/ 64 h 192"/>
                <a:gd name="T4" fmla="*/ 160 w 256"/>
                <a:gd name="T5" fmla="*/ 0 h 192"/>
                <a:gd name="T6" fmla="*/ 109 w 256"/>
                <a:gd name="T7" fmla="*/ 26 h 192"/>
                <a:gd name="T8" fmla="*/ 96 w 256"/>
                <a:gd name="T9" fmla="*/ 24 h 192"/>
                <a:gd name="T10" fmla="*/ 40 w 256"/>
                <a:gd name="T11" fmla="*/ 80 h 192"/>
                <a:gd name="T12" fmla="*/ 40 w 256"/>
                <a:gd name="T13" fmla="*/ 83 h 192"/>
                <a:gd name="T14" fmla="*/ 0 w 256"/>
                <a:gd name="T15" fmla="*/ 136 h 192"/>
                <a:gd name="T16" fmla="*/ 56 w 256"/>
                <a:gd name="T17" fmla="*/ 192 h 192"/>
                <a:gd name="T18" fmla="*/ 192 w 256"/>
                <a:gd name="T19" fmla="*/ 192 h 192"/>
                <a:gd name="T20" fmla="*/ 256 w 256"/>
                <a:gd name="T21" fmla="*/ 128 h 192"/>
                <a:gd name="T22" fmla="*/ 223 w 256"/>
                <a:gd name="T23" fmla="*/ 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192">
                  <a:moveTo>
                    <a:pt x="223" y="72"/>
                  </a:moveTo>
                  <a:cubicBezTo>
                    <a:pt x="224" y="70"/>
                    <a:pt x="224" y="67"/>
                    <a:pt x="224" y="64"/>
                  </a:cubicBezTo>
                  <a:cubicBezTo>
                    <a:pt x="224" y="29"/>
                    <a:pt x="195" y="0"/>
                    <a:pt x="160" y="0"/>
                  </a:cubicBezTo>
                  <a:cubicBezTo>
                    <a:pt x="139" y="0"/>
                    <a:pt x="121" y="10"/>
                    <a:pt x="109" y="26"/>
                  </a:cubicBezTo>
                  <a:cubicBezTo>
                    <a:pt x="105" y="25"/>
                    <a:pt x="101" y="24"/>
                    <a:pt x="96" y="24"/>
                  </a:cubicBezTo>
                  <a:cubicBezTo>
                    <a:pt x="65" y="24"/>
                    <a:pt x="40" y="49"/>
                    <a:pt x="40" y="80"/>
                  </a:cubicBezTo>
                  <a:cubicBezTo>
                    <a:pt x="40" y="81"/>
                    <a:pt x="40" y="82"/>
                    <a:pt x="40" y="83"/>
                  </a:cubicBezTo>
                  <a:cubicBezTo>
                    <a:pt x="17" y="89"/>
                    <a:pt x="0" y="111"/>
                    <a:pt x="0" y="136"/>
                  </a:cubicBezTo>
                  <a:cubicBezTo>
                    <a:pt x="0" y="167"/>
                    <a:pt x="25" y="192"/>
                    <a:pt x="56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227" y="192"/>
                    <a:pt x="256" y="163"/>
                    <a:pt x="256" y="128"/>
                  </a:cubicBezTo>
                  <a:cubicBezTo>
                    <a:pt x="256" y="104"/>
                    <a:pt x="243" y="83"/>
                    <a:pt x="223" y="72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91295A93-24E1-4F2C-94D6-91067A59F42A}"/>
                </a:ext>
              </a:extLst>
            </p:cNvPr>
            <p:cNvSpPr>
              <a:spLocks/>
            </p:cNvSpPr>
            <p:nvPr/>
          </p:nvSpPr>
          <p:spPr>
            <a:xfrm>
              <a:off x="7286181" y="3089675"/>
              <a:ext cx="367944" cy="367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5B9D9ECC-0A73-4EB4-88E9-E328C67FE213}"/>
                </a:ext>
              </a:extLst>
            </p:cNvPr>
            <p:cNvGrpSpPr/>
            <p:nvPr/>
          </p:nvGrpSpPr>
          <p:grpSpPr>
            <a:xfrm>
              <a:off x="6341819" y="1808824"/>
              <a:ext cx="2256851" cy="1007968"/>
              <a:chOff x="6452888" y="1907073"/>
              <a:chExt cx="2256851" cy="1007968"/>
            </a:xfrm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4DF98354-7617-4E87-87A0-6BE4F074CC3F}"/>
                  </a:ext>
                </a:extLst>
              </p:cNvPr>
              <p:cNvSpPr/>
              <p:nvPr/>
            </p:nvSpPr>
            <p:spPr>
              <a:xfrm>
                <a:off x="6452888" y="1907073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8A735D20-AB45-4796-BB89-37D7A92B786F}"/>
                  </a:ext>
                </a:extLst>
              </p:cNvPr>
              <p:cNvSpPr/>
              <p:nvPr/>
            </p:nvSpPr>
            <p:spPr>
              <a:xfrm>
                <a:off x="6452888" y="2153294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xmlns="" id="{48ACC34A-D4B3-4FC5-9635-7E4145AEBC9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090033" y="1412776"/>
            <a:ext cx="2256851" cy="4639788"/>
            <a:chOff x="9090033" y="1412776"/>
            <a:chExt cx="2256851" cy="4639788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xmlns="" id="{3C8974E2-9B06-4A28-86F9-D685040ED5F5}"/>
                </a:ext>
              </a:extLst>
            </p:cNvPr>
            <p:cNvSpPr/>
            <p:nvPr/>
          </p:nvSpPr>
          <p:spPr bwMode="auto">
            <a:xfrm>
              <a:off x="9778443" y="3208251"/>
              <a:ext cx="880032" cy="2844313"/>
            </a:xfrm>
            <a:custGeom>
              <a:avLst/>
              <a:gdLst>
                <a:gd name="connsiteX0" fmla="*/ 108012 w 1224024"/>
                <a:gd name="connsiteY0" fmla="*/ 2412265 h 2844313"/>
                <a:gd name="connsiteX1" fmla="*/ 108012 w 1224024"/>
                <a:gd name="connsiteY1" fmla="*/ 2592289 h 2844313"/>
                <a:gd name="connsiteX2" fmla="*/ 1116012 w 1224024"/>
                <a:gd name="connsiteY2" fmla="*/ 2592289 h 2844313"/>
                <a:gd name="connsiteX3" fmla="*/ 1116012 w 1224024"/>
                <a:gd name="connsiteY3" fmla="*/ 2412265 h 2844313"/>
                <a:gd name="connsiteX4" fmla="*/ 108012 w 1224024"/>
                <a:gd name="connsiteY4" fmla="*/ 2196241 h 2844313"/>
                <a:gd name="connsiteX5" fmla="*/ 108012 w 1224024"/>
                <a:gd name="connsiteY5" fmla="*/ 2376265 h 2844313"/>
                <a:gd name="connsiteX6" fmla="*/ 1116012 w 1224024"/>
                <a:gd name="connsiteY6" fmla="*/ 2376265 h 2844313"/>
                <a:gd name="connsiteX7" fmla="*/ 1116012 w 1224024"/>
                <a:gd name="connsiteY7" fmla="*/ 2196241 h 2844313"/>
                <a:gd name="connsiteX8" fmla="*/ 108012 w 1224024"/>
                <a:gd name="connsiteY8" fmla="*/ 1980217 h 2844313"/>
                <a:gd name="connsiteX9" fmla="*/ 108012 w 1224024"/>
                <a:gd name="connsiteY9" fmla="*/ 2160241 h 2844313"/>
                <a:gd name="connsiteX10" fmla="*/ 1116012 w 1224024"/>
                <a:gd name="connsiteY10" fmla="*/ 2160241 h 2844313"/>
                <a:gd name="connsiteX11" fmla="*/ 1116012 w 1224024"/>
                <a:gd name="connsiteY11" fmla="*/ 1980217 h 2844313"/>
                <a:gd name="connsiteX12" fmla="*/ 108012 w 1224024"/>
                <a:gd name="connsiteY12" fmla="*/ 1764193 h 2844313"/>
                <a:gd name="connsiteX13" fmla="*/ 108012 w 1224024"/>
                <a:gd name="connsiteY13" fmla="*/ 1944217 h 2844313"/>
                <a:gd name="connsiteX14" fmla="*/ 1116012 w 1224024"/>
                <a:gd name="connsiteY14" fmla="*/ 1944217 h 2844313"/>
                <a:gd name="connsiteX15" fmla="*/ 1116012 w 1224024"/>
                <a:gd name="connsiteY15" fmla="*/ 1764193 h 2844313"/>
                <a:gd name="connsiteX16" fmla="*/ 108012 w 1224024"/>
                <a:gd name="connsiteY16" fmla="*/ 1548169 h 2844313"/>
                <a:gd name="connsiteX17" fmla="*/ 108012 w 1224024"/>
                <a:gd name="connsiteY17" fmla="*/ 1728193 h 2844313"/>
                <a:gd name="connsiteX18" fmla="*/ 1116012 w 1224024"/>
                <a:gd name="connsiteY18" fmla="*/ 1728193 h 2844313"/>
                <a:gd name="connsiteX19" fmla="*/ 1116012 w 1224024"/>
                <a:gd name="connsiteY19" fmla="*/ 1548169 h 2844313"/>
                <a:gd name="connsiteX20" fmla="*/ 108012 w 1224024"/>
                <a:gd name="connsiteY20" fmla="*/ 1332145 h 2844313"/>
                <a:gd name="connsiteX21" fmla="*/ 108012 w 1224024"/>
                <a:gd name="connsiteY21" fmla="*/ 1512169 h 2844313"/>
                <a:gd name="connsiteX22" fmla="*/ 1116012 w 1224024"/>
                <a:gd name="connsiteY22" fmla="*/ 1512169 h 2844313"/>
                <a:gd name="connsiteX23" fmla="*/ 1116012 w 1224024"/>
                <a:gd name="connsiteY23" fmla="*/ 1332145 h 2844313"/>
                <a:gd name="connsiteX24" fmla="*/ 108012 w 1224024"/>
                <a:gd name="connsiteY24" fmla="*/ 1116121 h 2844313"/>
                <a:gd name="connsiteX25" fmla="*/ 108012 w 1224024"/>
                <a:gd name="connsiteY25" fmla="*/ 1296145 h 2844313"/>
                <a:gd name="connsiteX26" fmla="*/ 1116012 w 1224024"/>
                <a:gd name="connsiteY26" fmla="*/ 1296145 h 2844313"/>
                <a:gd name="connsiteX27" fmla="*/ 1116012 w 1224024"/>
                <a:gd name="connsiteY27" fmla="*/ 1116121 h 2844313"/>
                <a:gd name="connsiteX28" fmla="*/ 108012 w 1224024"/>
                <a:gd name="connsiteY28" fmla="*/ 900097 h 2844313"/>
                <a:gd name="connsiteX29" fmla="*/ 108012 w 1224024"/>
                <a:gd name="connsiteY29" fmla="*/ 1080121 h 2844313"/>
                <a:gd name="connsiteX30" fmla="*/ 1116012 w 1224024"/>
                <a:gd name="connsiteY30" fmla="*/ 1080121 h 2844313"/>
                <a:gd name="connsiteX31" fmla="*/ 1116012 w 1224024"/>
                <a:gd name="connsiteY31" fmla="*/ 900097 h 2844313"/>
                <a:gd name="connsiteX32" fmla="*/ 108012 w 1224024"/>
                <a:gd name="connsiteY32" fmla="*/ 684073 h 2844313"/>
                <a:gd name="connsiteX33" fmla="*/ 108012 w 1224024"/>
                <a:gd name="connsiteY33" fmla="*/ 864097 h 2844313"/>
                <a:gd name="connsiteX34" fmla="*/ 1116012 w 1224024"/>
                <a:gd name="connsiteY34" fmla="*/ 864097 h 2844313"/>
                <a:gd name="connsiteX35" fmla="*/ 1116012 w 1224024"/>
                <a:gd name="connsiteY35" fmla="*/ 684073 h 2844313"/>
                <a:gd name="connsiteX36" fmla="*/ 108012 w 1224024"/>
                <a:gd name="connsiteY36" fmla="*/ 468049 h 2844313"/>
                <a:gd name="connsiteX37" fmla="*/ 108012 w 1224024"/>
                <a:gd name="connsiteY37" fmla="*/ 648073 h 2844313"/>
                <a:gd name="connsiteX38" fmla="*/ 1116012 w 1224024"/>
                <a:gd name="connsiteY38" fmla="*/ 648073 h 2844313"/>
                <a:gd name="connsiteX39" fmla="*/ 1116012 w 1224024"/>
                <a:gd name="connsiteY39" fmla="*/ 468049 h 2844313"/>
                <a:gd name="connsiteX40" fmla="*/ 108012 w 1224024"/>
                <a:gd name="connsiteY40" fmla="*/ 252025 h 2844313"/>
                <a:gd name="connsiteX41" fmla="*/ 108012 w 1224024"/>
                <a:gd name="connsiteY41" fmla="*/ 432049 h 2844313"/>
                <a:gd name="connsiteX42" fmla="*/ 1116012 w 1224024"/>
                <a:gd name="connsiteY42" fmla="*/ 432049 h 2844313"/>
                <a:gd name="connsiteX43" fmla="*/ 1116012 w 1224024"/>
                <a:gd name="connsiteY43" fmla="*/ 252025 h 2844313"/>
                <a:gd name="connsiteX44" fmla="*/ 0 w 1224024"/>
                <a:gd name="connsiteY44" fmla="*/ 0 h 2844313"/>
                <a:gd name="connsiteX45" fmla="*/ 108012 w 1224024"/>
                <a:gd name="connsiteY45" fmla="*/ 0 h 2844313"/>
                <a:gd name="connsiteX46" fmla="*/ 108012 w 1224024"/>
                <a:gd name="connsiteY46" fmla="*/ 216025 h 2844313"/>
                <a:gd name="connsiteX47" fmla="*/ 1116012 w 1224024"/>
                <a:gd name="connsiteY47" fmla="*/ 216025 h 2844313"/>
                <a:gd name="connsiteX48" fmla="*/ 1116012 w 1224024"/>
                <a:gd name="connsiteY48" fmla="*/ 0 h 2844313"/>
                <a:gd name="connsiteX49" fmla="*/ 1224024 w 1224024"/>
                <a:gd name="connsiteY49" fmla="*/ 0 h 2844313"/>
                <a:gd name="connsiteX50" fmla="*/ 1224024 w 1224024"/>
                <a:gd name="connsiteY50" fmla="*/ 2844313 h 2844313"/>
                <a:gd name="connsiteX51" fmla="*/ 1116012 w 1224024"/>
                <a:gd name="connsiteY51" fmla="*/ 2844313 h 2844313"/>
                <a:gd name="connsiteX52" fmla="*/ 1116012 w 1224024"/>
                <a:gd name="connsiteY52" fmla="*/ 2628289 h 2844313"/>
                <a:gd name="connsiteX53" fmla="*/ 108012 w 1224024"/>
                <a:gd name="connsiteY53" fmla="*/ 2628289 h 2844313"/>
                <a:gd name="connsiteX54" fmla="*/ 108012 w 1224024"/>
                <a:gd name="connsiteY54" fmla="*/ 2844313 h 2844313"/>
                <a:gd name="connsiteX55" fmla="*/ 0 w 1224024"/>
                <a:gd name="connsiteY55" fmla="*/ 2844313 h 284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24024" h="2844313">
                  <a:moveTo>
                    <a:pt x="108012" y="2412265"/>
                  </a:moveTo>
                  <a:lnTo>
                    <a:pt x="108012" y="2592289"/>
                  </a:lnTo>
                  <a:lnTo>
                    <a:pt x="1116012" y="2592289"/>
                  </a:lnTo>
                  <a:lnTo>
                    <a:pt x="1116012" y="2412265"/>
                  </a:lnTo>
                  <a:close/>
                  <a:moveTo>
                    <a:pt x="108012" y="2196241"/>
                  </a:moveTo>
                  <a:lnTo>
                    <a:pt x="108012" y="2376265"/>
                  </a:lnTo>
                  <a:lnTo>
                    <a:pt x="1116012" y="2376265"/>
                  </a:lnTo>
                  <a:lnTo>
                    <a:pt x="1116012" y="2196241"/>
                  </a:lnTo>
                  <a:close/>
                  <a:moveTo>
                    <a:pt x="108012" y="1980217"/>
                  </a:moveTo>
                  <a:lnTo>
                    <a:pt x="108012" y="2160241"/>
                  </a:lnTo>
                  <a:lnTo>
                    <a:pt x="1116012" y="2160241"/>
                  </a:lnTo>
                  <a:lnTo>
                    <a:pt x="1116012" y="1980217"/>
                  </a:lnTo>
                  <a:close/>
                  <a:moveTo>
                    <a:pt x="108012" y="1764193"/>
                  </a:moveTo>
                  <a:lnTo>
                    <a:pt x="108012" y="1944217"/>
                  </a:lnTo>
                  <a:lnTo>
                    <a:pt x="1116012" y="1944217"/>
                  </a:lnTo>
                  <a:lnTo>
                    <a:pt x="1116012" y="1764193"/>
                  </a:lnTo>
                  <a:close/>
                  <a:moveTo>
                    <a:pt x="108012" y="1548169"/>
                  </a:moveTo>
                  <a:lnTo>
                    <a:pt x="108012" y="1728193"/>
                  </a:lnTo>
                  <a:lnTo>
                    <a:pt x="1116012" y="1728193"/>
                  </a:lnTo>
                  <a:lnTo>
                    <a:pt x="1116012" y="1548169"/>
                  </a:lnTo>
                  <a:close/>
                  <a:moveTo>
                    <a:pt x="108012" y="1332145"/>
                  </a:moveTo>
                  <a:lnTo>
                    <a:pt x="108012" y="1512169"/>
                  </a:lnTo>
                  <a:lnTo>
                    <a:pt x="1116012" y="1512169"/>
                  </a:lnTo>
                  <a:lnTo>
                    <a:pt x="1116012" y="1332145"/>
                  </a:lnTo>
                  <a:close/>
                  <a:moveTo>
                    <a:pt x="108012" y="1116121"/>
                  </a:moveTo>
                  <a:lnTo>
                    <a:pt x="108012" y="1296145"/>
                  </a:lnTo>
                  <a:lnTo>
                    <a:pt x="1116012" y="1296145"/>
                  </a:lnTo>
                  <a:lnTo>
                    <a:pt x="1116012" y="1116121"/>
                  </a:lnTo>
                  <a:close/>
                  <a:moveTo>
                    <a:pt x="108012" y="900097"/>
                  </a:moveTo>
                  <a:lnTo>
                    <a:pt x="108012" y="1080121"/>
                  </a:lnTo>
                  <a:lnTo>
                    <a:pt x="1116012" y="1080121"/>
                  </a:lnTo>
                  <a:lnTo>
                    <a:pt x="1116012" y="900097"/>
                  </a:lnTo>
                  <a:close/>
                  <a:moveTo>
                    <a:pt x="108012" y="684073"/>
                  </a:moveTo>
                  <a:lnTo>
                    <a:pt x="108012" y="864097"/>
                  </a:lnTo>
                  <a:lnTo>
                    <a:pt x="1116012" y="864097"/>
                  </a:lnTo>
                  <a:lnTo>
                    <a:pt x="1116012" y="684073"/>
                  </a:lnTo>
                  <a:close/>
                  <a:moveTo>
                    <a:pt x="108012" y="468049"/>
                  </a:moveTo>
                  <a:lnTo>
                    <a:pt x="108012" y="648073"/>
                  </a:lnTo>
                  <a:lnTo>
                    <a:pt x="1116012" y="648073"/>
                  </a:lnTo>
                  <a:lnTo>
                    <a:pt x="1116012" y="468049"/>
                  </a:lnTo>
                  <a:close/>
                  <a:moveTo>
                    <a:pt x="108012" y="252025"/>
                  </a:moveTo>
                  <a:lnTo>
                    <a:pt x="108012" y="432049"/>
                  </a:lnTo>
                  <a:lnTo>
                    <a:pt x="1116012" y="432049"/>
                  </a:lnTo>
                  <a:lnTo>
                    <a:pt x="1116012" y="252025"/>
                  </a:lnTo>
                  <a:close/>
                  <a:moveTo>
                    <a:pt x="0" y="0"/>
                  </a:moveTo>
                  <a:lnTo>
                    <a:pt x="108012" y="0"/>
                  </a:lnTo>
                  <a:lnTo>
                    <a:pt x="108012" y="216025"/>
                  </a:lnTo>
                  <a:lnTo>
                    <a:pt x="1116012" y="216025"/>
                  </a:lnTo>
                  <a:lnTo>
                    <a:pt x="1116012" y="0"/>
                  </a:lnTo>
                  <a:lnTo>
                    <a:pt x="1224024" y="0"/>
                  </a:lnTo>
                  <a:lnTo>
                    <a:pt x="1224024" y="2844313"/>
                  </a:lnTo>
                  <a:lnTo>
                    <a:pt x="1116012" y="2844313"/>
                  </a:lnTo>
                  <a:lnTo>
                    <a:pt x="1116012" y="2628289"/>
                  </a:lnTo>
                  <a:lnTo>
                    <a:pt x="108012" y="2628289"/>
                  </a:lnTo>
                  <a:lnTo>
                    <a:pt x="108012" y="2844313"/>
                  </a:lnTo>
                  <a:lnTo>
                    <a:pt x="0" y="284431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xmlns="" id="{B0505F7A-5368-4E9C-B279-93F03F4D446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448802" y="2303065"/>
              <a:ext cx="1539314" cy="1149066"/>
            </a:xfrm>
            <a:custGeom>
              <a:avLst/>
              <a:gdLst>
                <a:gd name="T0" fmla="*/ 223 w 256"/>
                <a:gd name="T1" fmla="*/ 72 h 192"/>
                <a:gd name="T2" fmla="*/ 224 w 256"/>
                <a:gd name="T3" fmla="*/ 64 h 192"/>
                <a:gd name="T4" fmla="*/ 160 w 256"/>
                <a:gd name="T5" fmla="*/ 0 h 192"/>
                <a:gd name="T6" fmla="*/ 109 w 256"/>
                <a:gd name="T7" fmla="*/ 26 h 192"/>
                <a:gd name="T8" fmla="*/ 96 w 256"/>
                <a:gd name="T9" fmla="*/ 24 h 192"/>
                <a:gd name="T10" fmla="*/ 40 w 256"/>
                <a:gd name="T11" fmla="*/ 80 h 192"/>
                <a:gd name="T12" fmla="*/ 40 w 256"/>
                <a:gd name="T13" fmla="*/ 83 h 192"/>
                <a:gd name="T14" fmla="*/ 0 w 256"/>
                <a:gd name="T15" fmla="*/ 136 h 192"/>
                <a:gd name="T16" fmla="*/ 56 w 256"/>
                <a:gd name="T17" fmla="*/ 192 h 192"/>
                <a:gd name="T18" fmla="*/ 192 w 256"/>
                <a:gd name="T19" fmla="*/ 192 h 192"/>
                <a:gd name="T20" fmla="*/ 256 w 256"/>
                <a:gd name="T21" fmla="*/ 128 h 192"/>
                <a:gd name="T22" fmla="*/ 223 w 256"/>
                <a:gd name="T23" fmla="*/ 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192">
                  <a:moveTo>
                    <a:pt x="223" y="72"/>
                  </a:moveTo>
                  <a:cubicBezTo>
                    <a:pt x="224" y="70"/>
                    <a:pt x="224" y="67"/>
                    <a:pt x="224" y="64"/>
                  </a:cubicBezTo>
                  <a:cubicBezTo>
                    <a:pt x="224" y="29"/>
                    <a:pt x="195" y="0"/>
                    <a:pt x="160" y="0"/>
                  </a:cubicBezTo>
                  <a:cubicBezTo>
                    <a:pt x="139" y="0"/>
                    <a:pt x="121" y="10"/>
                    <a:pt x="109" y="26"/>
                  </a:cubicBezTo>
                  <a:cubicBezTo>
                    <a:pt x="105" y="25"/>
                    <a:pt x="101" y="24"/>
                    <a:pt x="96" y="24"/>
                  </a:cubicBezTo>
                  <a:cubicBezTo>
                    <a:pt x="65" y="24"/>
                    <a:pt x="40" y="49"/>
                    <a:pt x="40" y="80"/>
                  </a:cubicBezTo>
                  <a:cubicBezTo>
                    <a:pt x="40" y="81"/>
                    <a:pt x="40" y="82"/>
                    <a:pt x="40" y="83"/>
                  </a:cubicBezTo>
                  <a:cubicBezTo>
                    <a:pt x="17" y="89"/>
                    <a:pt x="0" y="111"/>
                    <a:pt x="0" y="136"/>
                  </a:cubicBezTo>
                  <a:cubicBezTo>
                    <a:pt x="0" y="167"/>
                    <a:pt x="25" y="192"/>
                    <a:pt x="56" y="192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227" y="192"/>
                    <a:pt x="256" y="163"/>
                    <a:pt x="256" y="128"/>
                  </a:cubicBezTo>
                  <a:cubicBezTo>
                    <a:pt x="256" y="104"/>
                    <a:pt x="243" y="83"/>
                    <a:pt x="223" y="72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F2405938-BCB7-4F1F-9041-44AEFD7CF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4487" y="2693627"/>
              <a:ext cx="367944" cy="367942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AE44EB96-9876-464A-9D85-1032B94F8EC6}"/>
                </a:ext>
              </a:extLst>
            </p:cNvPr>
            <p:cNvGrpSpPr/>
            <p:nvPr/>
          </p:nvGrpSpPr>
          <p:grpSpPr>
            <a:xfrm>
              <a:off x="9090033" y="1412776"/>
              <a:ext cx="2256851" cy="1007968"/>
              <a:chOff x="9442007" y="1907073"/>
              <a:chExt cx="2256851" cy="1007968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DEDB1350-B9F7-4108-A884-F14DECD05631}"/>
                  </a:ext>
                </a:extLst>
              </p:cNvPr>
              <p:cNvSpPr/>
              <p:nvPr/>
            </p:nvSpPr>
            <p:spPr>
              <a:xfrm>
                <a:off x="9442007" y="1907073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F2A23D48-71A9-47E1-B09D-79546015D174}"/>
                  </a:ext>
                </a:extLst>
              </p:cNvPr>
              <p:cNvSpPr/>
              <p:nvPr/>
            </p:nvSpPr>
            <p:spPr>
              <a:xfrm>
                <a:off x="9442007" y="2153294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143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61B9029D-A6AB-4306-86A6-BB0E535446F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715441" y="1497685"/>
            <a:ext cx="4504475" cy="3802946"/>
            <a:chOff x="3715441" y="1497685"/>
            <a:chExt cx="4504475" cy="3802946"/>
          </a:xfrm>
        </p:grpSpPr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xmlns="" id="{9E158836-CDCF-434D-A640-00DE6FFB7689}"/>
                </a:ext>
              </a:extLst>
            </p:cNvPr>
            <p:cNvGrpSpPr/>
            <p:nvPr/>
          </p:nvGrpSpPr>
          <p:grpSpPr>
            <a:xfrm rot="5400000">
              <a:off x="4726811" y="1023980"/>
              <a:ext cx="2481735" cy="4504475"/>
              <a:chOff x="3838575" y="1972729"/>
              <a:chExt cx="1041400" cy="1890192"/>
            </a:xfrm>
          </p:grpSpPr>
          <p:grpSp>
            <p:nvGrpSpPr>
              <p:cNvPr id="37" name="Group 5">
                <a:extLst>
                  <a:ext uri="{FF2B5EF4-FFF2-40B4-BE49-F238E27FC236}">
                    <a16:creationId xmlns:a16="http://schemas.microsoft.com/office/drawing/2014/main" xmlns="" id="{8D072509-B4E9-4CA3-A463-7918E36B143E}"/>
                  </a:ext>
                </a:extLst>
              </p:cNvPr>
              <p:cNvGrpSpPr/>
              <p:nvPr/>
            </p:nvGrpSpPr>
            <p:grpSpPr>
              <a:xfrm>
                <a:off x="4081370" y="3100638"/>
                <a:ext cx="546286" cy="762283"/>
                <a:chOff x="4499466" y="1718459"/>
                <a:chExt cx="546286" cy="762283"/>
              </a:xfrm>
            </p:grpSpPr>
            <p:sp>
              <p:nvSpPr>
                <p:cNvPr id="53" name="Freeform: Shape 21">
                  <a:extLst>
                    <a:ext uri="{FF2B5EF4-FFF2-40B4-BE49-F238E27FC236}">
                      <a16:creationId xmlns:a16="http://schemas.microsoft.com/office/drawing/2014/main" xmlns="" id="{9A56D14C-564F-40F6-9A7E-6096F9F2B4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9466" y="1718459"/>
                  <a:ext cx="546286" cy="762283"/>
                </a:xfrm>
                <a:custGeom>
                  <a:avLst/>
                  <a:gdLst/>
                  <a:ahLst/>
                  <a:cxnLst>
                    <a:cxn ang="0">
                      <a:pos x="349" y="71"/>
                    </a:cxn>
                    <a:cxn ang="0">
                      <a:pos x="253" y="217"/>
                    </a:cxn>
                    <a:cxn ang="0">
                      <a:pos x="185" y="329"/>
                    </a:cxn>
                    <a:cxn ang="0">
                      <a:pos x="124" y="445"/>
                    </a:cxn>
                    <a:cxn ang="0">
                      <a:pos x="74" y="564"/>
                    </a:cxn>
                    <a:cxn ang="0">
                      <a:pos x="36" y="688"/>
                    </a:cxn>
                    <a:cxn ang="0">
                      <a:pos x="11" y="816"/>
                    </a:cxn>
                    <a:cxn ang="0">
                      <a:pos x="0" y="950"/>
                    </a:cxn>
                    <a:cxn ang="0">
                      <a:pos x="10" y="1088"/>
                    </a:cxn>
                    <a:cxn ang="0">
                      <a:pos x="37" y="1234"/>
                    </a:cxn>
                    <a:cxn ang="0">
                      <a:pos x="255" y="1127"/>
                    </a:cxn>
                    <a:cxn ang="0">
                      <a:pos x="245" y="1251"/>
                    </a:cxn>
                    <a:cxn ang="0">
                      <a:pos x="250" y="1383"/>
                    </a:cxn>
                    <a:cxn ang="0">
                      <a:pos x="271" y="1523"/>
                    </a:cxn>
                    <a:cxn ang="0">
                      <a:pos x="308" y="1672"/>
                    </a:cxn>
                    <a:cxn ang="0">
                      <a:pos x="363" y="1829"/>
                    </a:cxn>
                    <a:cxn ang="0">
                      <a:pos x="436" y="1996"/>
                    </a:cxn>
                    <a:cxn ang="0">
                      <a:pos x="529" y="2173"/>
                    </a:cxn>
                    <a:cxn ang="0">
                      <a:pos x="641" y="2359"/>
                    </a:cxn>
                    <a:cxn ang="0">
                      <a:pos x="774" y="2557"/>
                    </a:cxn>
                    <a:cxn ang="0">
                      <a:pos x="929" y="2764"/>
                    </a:cxn>
                    <a:cxn ang="0">
                      <a:pos x="1103" y="2837"/>
                    </a:cxn>
                    <a:cxn ang="0">
                      <a:pos x="1265" y="2624"/>
                    </a:cxn>
                    <a:cxn ang="0">
                      <a:pos x="1405" y="2424"/>
                    </a:cxn>
                    <a:cxn ang="0">
                      <a:pos x="1524" y="2233"/>
                    </a:cxn>
                    <a:cxn ang="0">
                      <a:pos x="1623" y="2054"/>
                    </a:cxn>
                    <a:cxn ang="0">
                      <a:pos x="1702" y="1883"/>
                    </a:cxn>
                    <a:cxn ang="0">
                      <a:pos x="1763" y="1724"/>
                    </a:cxn>
                    <a:cxn ang="0">
                      <a:pos x="1807" y="1572"/>
                    </a:cxn>
                    <a:cxn ang="0">
                      <a:pos x="1833" y="1429"/>
                    </a:cxn>
                    <a:cxn ang="0">
                      <a:pos x="1842" y="1294"/>
                    </a:cxn>
                    <a:cxn ang="0">
                      <a:pos x="1838" y="1168"/>
                    </a:cxn>
                    <a:cxn ang="0">
                      <a:pos x="2037" y="1284"/>
                    </a:cxn>
                    <a:cxn ang="0">
                      <a:pos x="2072" y="1136"/>
                    </a:cxn>
                    <a:cxn ang="0">
                      <a:pos x="2087" y="995"/>
                    </a:cxn>
                    <a:cxn ang="0">
                      <a:pos x="2083" y="860"/>
                    </a:cxn>
                    <a:cxn ang="0">
                      <a:pos x="2063" y="730"/>
                    </a:cxn>
                    <a:cxn ang="0">
                      <a:pos x="2029" y="605"/>
                    </a:cxn>
                    <a:cxn ang="0">
                      <a:pos x="1981" y="485"/>
                    </a:cxn>
                    <a:cxn ang="0">
                      <a:pos x="1924" y="367"/>
                    </a:cxn>
                    <a:cxn ang="0">
                      <a:pos x="1860" y="254"/>
                    </a:cxn>
                    <a:cxn ang="0">
                      <a:pos x="1788" y="144"/>
                    </a:cxn>
                    <a:cxn ang="0">
                      <a:pos x="1044" y="0"/>
                    </a:cxn>
                  </a:cxnLst>
                  <a:rect l="0" t="0" r="r" b="b"/>
                  <a:pathLst>
                    <a:path w="2087" h="2910">
                      <a:moveTo>
                        <a:pt x="1044" y="0"/>
                      </a:moveTo>
                      <a:lnTo>
                        <a:pt x="400" y="0"/>
                      </a:lnTo>
                      <a:lnTo>
                        <a:pt x="349" y="71"/>
                      </a:lnTo>
                      <a:lnTo>
                        <a:pt x="300" y="144"/>
                      </a:lnTo>
                      <a:lnTo>
                        <a:pt x="275" y="180"/>
                      </a:lnTo>
                      <a:lnTo>
                        <a:pt x="253" y="217"/>
                      </a:lnTo>
                      <a:lnTo>
                        <a:pt x="229" y="254"/>
                      </a:lnTo>
                      <a:lnTo>
                        <a:pt x="206" y="292"/>
                      </a:lnTo>
                      <a:lnTo>
                        <a:pt x="185" y="329"/>
                      </a:lnTo>
                      <a:lnTo>
                        <a:pt x="164" y="367"/>
                      </a:lnTo>
                      <a:lnTo>
                        <a:pt x="144" y="406"/>
                      </a:lnTo>
                      <a:lnTo>
                        <a:pt x="124" y="445"/>
                      </a:lnTo>
                      <a:lnTo>
                        <a:pt x="107" y="485"/>
                      </a:lnTo>
                      <a:lnTo>
                        <a:pt x="90" y="524"/>
                      </a:lnTo>
                      <a:lnTo>
                        <a:pt x="74" y="564"/>
                      </a:lnTo>
                      <a:lnTo>
                        <a:pt x="60" y="605"/>
                      </a:lnTo>
                      <a:lnTo>
                        <a:pt x="47" y="646"/>
                      </a:lnTo>
                      <a:lnTo>
                        <a:pt x="36" y="688"/>
                      </a:lnTo>
                      <a:lnTo>
                        <a:pt x="25" y="730"/>
                      </a:lnTo>
                      <a:lnTo>
                        <a:pt x="18" y="773"/>
                      </a:lnTo>
                      <a:lnTo>
                        <a:pt x="11" y="816"/>
                      </a:lnTo>
                      <a:lnTo>
                        <a:pt x="6" y="860"/>
                      </a:lnTo>
                      <a:lnTo>
                        <a:pt x="2" y="905"/>
                      </a:lnTo>
                      <a:lnTo>
                        <a:pt x="0" y="950"/>
                      </a:lnTo>
                      <a:lnTo>
                        <a:pt x="2" y="995"/>
                      </a:lnTo>
                      <a:lnTo>
                        <a:pt x="4" y="1041"/>
                      </a:lnTo>
                      <a:lnTo>
                        <a:pt x="10" y="1088"/>
                      </a:lnTo>
                      <a:lnTo>
                        <a:pt x="16" y="1136"/>
                      </a:lnTo>
                      <a:lnTo>
                        <a:pt x="25" y="1185"/>
                      </a:lnTo>
                      <a:lnTo>
                        <a:pt x="37" y="1234"/>
                      </a:lnTo>
                      <a:lnTo>
                        <a:pt x="52" y="1284"/>
                      </a:lnTo>
                      <a:lnTo>
                        <a:pt x="68" y="1334"/>
                      </a:lnTo>
                      <a:lnTo>
                        <a:pt x="255" y="1127"/>
                      </a:lnTo>
                      <a:lnTo>
                        <a:pt x="250" y="1168"/>
                      </a:lnTo>
                      <a:lnTo>
                        <a:pt x="246" y="1209"/>
                      </a:lnTo>
                      <a:lnTo>
                        <a:pt x="245" y="1251"/>
                      </a:lnTo>
                      <a:lnTo>
                        <a:pt x="245" y="1294"/>
                      </a:lnTo>
                      <a:lnTo>
                        <a:pt x="247" y="1338"/>
                      </a:lnTo>
                      <a:lnTo>
                        <a:pt x="250" y="1383"/>
                      </a:lnTo>
                      <a:lnTo>
                        <a:pt x="255" y="1429"/>
                      </a:lnTo>
                      <a:lnTo>
                        <a:pt x="262" y="1475"/>
                      </a:lnTo>
                      <a:lnTo>
                        <a:pt x="271" y="1523"/>
                      </a:lnTo>
                      <a:lnTo>
                        <a:pt x="282" y="1572"/>
                      </a:lnTo>
                      <a:lnTo>
                        <a:pt x="294" y="1622"/>
                      </a:lnTo>
                      <a:lnTo>
                        <a:pt x="308" y="1672"/>
                      </a:lnTo>
                      <a:lnTo>
                        <a:pt x="325" y="1724"/>
                      </a:lnTo>
                      <a:lnTo>
                        <a:pt x="344" y="1776"/>
                      </a:lnTo>
                      <a:lnTo>
                        <a:pt x="363" y="1829"/>
                      </a:lnTo>
                      <a:lnTo>
                        <a:pt x="386" y="1883"/>
                      </a:lnTo>
                      <a:lnTo>
                        <a:pt x="410" y="1939"/>
                      </a:lnTo>
                      <a:lnTo>
                        <a:pt x="436" y="1996"/>
                      </a:lnTo>
                      <a:lnTo>
                        <a:pt x="465" y="2054"/>
                      </a:lnTo>
                      <a:lnTo>
                        <a:pt x="496" y="2113"/>
                      </a:lnTo>
                      <a:lnTo>
                        <a:pt x="529" y="2173"/>
                      </a:lnTo>
                      <a:lnTo>
                        <a:pt x="564" y="2233"/>
                      </a:lnTo>
                      <a:lnTo>
                        <a:pt x="601" y="2295"/>
                      </a:lnTo>
                      <a:lnTo>
                        <a:pt x="641" y="2359"/>
                      </a:lnTo>
                      <a:lnTo>
                        <a:pt x="683" y="2424"/>
                      </a:lnTo>
                      <a:lnTo>
                        <a:pt x="727" y="2490"/>
                      </a:lnTo>
                      <a:lnTo>
                        <a:pt x="774" y="2557"/>
                      </a:lnTo>
                      <a:lnTo>
                        <a:pt x="823" y="2624"/>
                      </a:lnTo>
                      <a:lnTo>
                        <a:pt x="875" y="2694"/>
                      </a:lnTo>
                      <a:lnTo>
                        <a:pt x="929" y="2764"/>
                      </a:lnTo>
                      <a:lnTo>
                        <a:pt x="985" y="2837"/>
                      </a:lnTo>
                      <a:lnTo>
                        <a:pt x="1044" y="2910"/>
                      </a:lnTo>
                      <a:lnTo>
                        <a:pt x="1103" y="2837"/>
                      </a:lnTo>
                      <a:lnTo>
                        <a:pt x="1160" y="2764"/>
                      </a:lnTo>
                      <a:lnTo>
                        <a:pt x="1214" y="2694"/>
                      </a:lnTo>
                      <a:lnTo>
                        <a:pt x="1265" y="2624"/>
                      </a:lnTo>
                      <a:lnTo>
                        <a:pt x="1314" y="2557"/>
                      </a:lnTo>
                      <a:lnTo>
                        <a:pt x="1360" y="2490"/>
                      </a:lnTo>
                      <a:lnTo>
                        <a:pt x="1405" y="2424"/>
                      </a:lnTo>
                      <a:lnTo>
                        <a:pt x="1448" y="2359"/>
                      </a:lnTo>
                      <a:lnTo>
                        <a:pt x="1487" y="2295"/>
                      </a:lnTo>
                      <a:lnTo>
                        <a:pt x="1524" y="2233"/>
                      </a:lnTo>
                      <a:lnTo>
                        <a:pt x="1560" y="2173"/>
                      </a:lnTo>
                      <a:lnTo>
                        <a:pt x="1593" y="2113"/>
                      </a:lnTo>
                      <a:lnTo>
                        <a:pt x="1623" y="2054"/>
                      </a:lnTo>
                      <a:lnTo>
                        <a:pt x="1652" y="1996"/>
                      </a:lnTo>
                      <a:lnTo>
                        <a:pt x="1679" y="1939"/>
                      </a:lnTo>
                      <a:lnTo>
                        <a:pt x="1702" y="1883"/>
                      </a:lnTo>
                      <a:lnTo>
                        <a:pt x="1725" y="1829"/>
                      </a:lnTo>
                      <a:lnTo>
                        <a:pt x="1745" y="1776"/>
                      </a:lnTo>
                      <a:lnTo>
                        <a:pt x="1763" y="1724"/>
                      </a:lnTo>
                      <a:lnTo>
                        <a:pt x="1779" y="1672"/>
                      </a:lnTo>
                      <a:lnTo>
                        <a:pt x="1794" y="1622"/>
                      </a:lnTo>
                      <a:lnTo>
                        <a:pt x="1807" y="1572"/>
                      </a:lnTo>
                      <a:lnTo>
                        <a:pt x="1817" y="1523"/>
                      </a:lnTo>
                      <a:lnTo>
                        <a:pt x="1825" y="1475"/>
                      </a:lnTo>
                      <a:lnTo>
                        <a:pt x="1833" y="1429"/>
                      </a:lnTo>
                      <a:lnTo>
                        <a:pt x="1838" y="1383"/>
                      </a:lnTo>
                      <a:lnTo>
                        <a:pt x="1841" y="1338"/>
                      </a:lnTo>
                      <a:lnTo>
                        <a:pt x="1842" y="1294"/>
                      </a:lnTo>
                      <a:lnTo>
                        <a:pt x="1842" y="1251"/>
                      </a:lnTo>
                      <a:lnTo>
                        <a:pt x="1841" y="1209"/>
                      </a:lnTo>
                      <a:lnTo>
                        <a:pt x="1838" y="1168"/>
                      </a:lnTo>
                      <a:lnTo>
                        <a:pt x="1833" y="1127"/>
                      </a:lnTo>
                      <a:lnTo>
                        <a:pt x="2019" y="1334"/>
                      </a:lnTo>
                      <a:lnTo>
                        <a:pt x="2037" y="1284"/>
                      </a:lnTo>
                      <a:lnTo>
                        <a:pt x="2051" y="1234"/>
                      </a:lnTo>
                      <a:lnTo>
                        <a:pt x="2063" y="1185"/>
                      </a:lnTo>
                      <a:lnTo>
                        <a:pt x="2072" y="1136"/>
                      </a:lnTo>
                      <a:lnTo>
                        <a:pt x="2079" y="1088"/>
                      </a:lnTo>
                      <a:lnTo>
                        <a:pt x="2084" y="1041"/>
                      </a:lnTo>
                      <a:lnTo>
                        <a:pt x="2087" y="995"/>
                      </a:lnTo>
                      <a:lnTo>
                        <a:pt x="2087" y="950"/>
                      </a:lnTo>
                      <a:lnTo>
                        <a:pt x="2085" y="905"/>
                      </a:lnTo>
                      <a:lnTo>
                        <a:pt x="2083" y="860"/>
                      </a:lnTo>
                      <a:lnTo>
                        <a:pt x="2078" y="816"/>
                      </a:lnTo>
                      <a:lnTo>
                        <a:pt x="2071" y="773"/>
                      </a:lnTo>
                      <a:lnTo>
                        <a:pt x="2063" y="730"/>
                      </a:lnTo>
                      <a:lnTo>
                        <a:pt x="2052" y="688"/>
                      </a:lnTo>
                      <a:lnTo>
                        <a:pt x="2041" y="646"/>
                      </a:lnTo>
                      <a:lnTo>
                        <a:pt x="2029" y="605"/>
                      </a:lnTo>
                      <a:lnTo>
                        <a:pt x="2014" y="564"/>
                      </a:lnTo>
                      <a:lnTo>
                        <a:pt x="1998" y="524"/>
                      </a:lnTo>
                      <a:lnTo>
                        <a:pt x="1981" y="485"/>
                      </a:lnTo>
                      <a:lnTo>
                        <a:pt x="1964" y="445"/>
                      </a:lnTo>
                      <a:lnTo>
                        <a:pt x="1944" y="406"/>
                      </a:lnTo>
                      <a:lnTo>
                        <a:pt x="1924" y="367"/>
                      </a:lnTo>
                      <a:lnTo>
                        <a:pt x="1903" y="329"/>
                      </a:lnTo>
                      <a:lnTo>
                        <a:pt x="1882" y="292"/>
                      </a:lnTo>
                      <a:lnTo>
                        <a:pt x="1860" y="254"/>
                      </a:lnTo>
                      <a:lnTo>
                        <a:pt x="1836" y="217"/>
                      </a:lnTo>
                      <a:lnTo>
                        <a:pt x="1812" y="180"/>
                      </a:lnTo>
                      <a:lnTo>
                        <a:pt x="1788" y="144"/>
                      </a:lnTo>
                      <a:lnTo>
                        <a:pt x="1738" y="71"/>
                      </a:lnTo>
                      <a:lnTo>
                        <a:pt x="1688" y="0"/>
                      </a:lnTo>
                      <a:lnTo>
                        <a:pt x="1044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Freeform: Shape 22">
                  <a:extLst>
                    <a:ext uri="{FF2B5EF4-FFF2-40B4-BE49-F238E27FC236}">
                      <a16:creationId xmlns:a16="http://schemas.microsoft.com/office/drawing/2014/main" xmlns="" id="{364CD24D-2CBA-4182-8618-34D9B23904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3349" y="1718459"/>
                  <a:ext cx="378521" cy="523218"/>
                </a:xfrm>
                <a:custGeom>
                  <a:avLst/>
                  <a:gdLst/>
                  <a:ahLst/>
                  <a:cxnLst>
                    <a:cxn ang="0">
                      <a:pos x="278" y="0"/>
                    </a:cxn>
                    <a:cxn ang="0">
                      <a:pos x="208" y="103"/>
                    </a:cxn>
                    <a:cxn ang="0">
                      <a:pos x="175" y="159"/>
                    </a:cxn>
                    <a:cxn ang="0">
                      <a:pos x="143" y="217"/>
                    </a:cxn>
                    <a:cxn ang="0">
                      <a:pos x="112" y="277"/>
                    </a:cxn>
                    <a:cxn ang="0">
                      <a:pos x="86" y="339"/>
                    </a:cxn>
                    <a:cxn ang="0">
                      <a:pos x="62" y="403"/>
                    </a:cxn>
                    <a:cxn ang="0">
                      <a:pos x="41" y="469"/>
                    </a:cxn>
                    <a:cxn ang="0">
                      <a:pos x="24" y="536"/>
                    </a:cxn>
                    <a:cxn ang="0">
                      <a:pos x="12" y="604"/>
                    </a:cxn>
                    <a:cxn ang="0">
                      <a:pos x="3" y="674"/>
                    </a:cxn>
                    <a:cxn ang="0">
                      <a:pos x="0" y="742"/>
                    </a:cxn>
                    <a:cxn ang="0">
                      <a:pos x="3" y="812"/>
                    </a:cxn>
                    <a:cxn ang="0">
                      <a:pos x="11" y="882"/>
                    </a:cxn>
                    <a:cxn ang="0">
                      <a:pos x="25" y="954"/>
                    </a:cxn>
                    <a:cxn ang="0">
                      <a:pos x="46" y="1024"/>
                    </a:cxn>
                    <a:cxn ang="0">
                      <a:pos x="173" y="800"/>
                    </a:cxn>
                    <a:cxn ang="0">
                      <a:pos x="169" y="859"/>
                    </a:cxn>
                    <a:cxn ang="0">
                      <a:pos x="171" y="918"/>
                    </a:cxn>
                    <a:cxn ang="0">
                      <a:pos x="177" y="980"/>
                    </a:cxn>
                    <a:cxn ang="0">
                      <a:pos x="188" y="1045"/>
                    </a:cxn>
                    <a:cxn ang="0">
                      <a:pos x="204" y="1112"/>
                    </a:cxn>
                    <a:cxn ang="0">
                      <a:pos x="225" y="1182"/>
                    </a:cxn>
                    <a:cxn ang="0">
                      <a:pos x="251" y="1255"/>
                    </a:cxn>
                    <a:cxn ang="0">
                      <a:pos x="284" y="1330"/>
                    </a:cxn>
                    <a:cxn ang="0">
                      <a:pos x="322" y="1408"/>
                    </a:cxn>
                    <a:cxn ang="0">
                      <a:pos x="366" y="1490"/>
                    </a:cxn>
                    <a:cxn ang="0">
                      <a:pos x="416" y="1574"/>
                    </a:cxn>
                    <a:cxn ang="0">
                      <a:pos x="473" y="1662"/>
                    </a:cxn>
                    <a:cxn ang="0">
                      <a:pos x="536" y="1753"/>
                    </a:cxn>
                    <a:cxn ang="0">
                      <a:pos x="605" y="1848"/>
                    </a:cxn>
                    <a:cxn ang="0">
                      <a:pos x="682" y="1945"/>
                    </a:cxn>
                    <a:cxn ang="0">
                      <a:pos x="763" y="1945"/>
                    </a:cxn>
                    <a:cxn ang="0">
                      <a:pos x="840" y="1848"/>
                    </a:cxn>
                    <a:cxn ang="0">
                      <a:pos x="910" y="1753"/>
                    </a:cxn>
                    <a:cxn ang="0">
                      <a:pos x="973" y="1662"/>
                    </a:cxn>
                    <a:cxn ang="0">
                      <a:pos x="1030" y="1574"/>
                    </a:cxn>
                    <a:cxn ang="0">
                      <a:pos x="1080" y="1490"/>
                    </a:cxn>
                    <a:cxn ang="0">
                      <a:pos x="1124" y="1408"/>
                    </a:cxn>
                    <a:cxn ang="0">
                      <a:pos x="1162" y="1330"/>
                    </a:cxn>
                    <a:cxn ang="0">
                      <a:pos x="1195" y="1255"/>
                    </a:cxn>
                    <a:cxn ang="0">
                      <a:pos x="1222" y="1182"/>
                    </a:cxn>
                    <a:cxn ang="0">
                      <a:pos x="1243" y="1112"/>
                    </a:cxn>
                    <a:cxn ang="0">
                      <a:pos x="1259" y="1045"/>
                    </a:cxn>
                    <a:cxn ang="0">
                      <a:pos x="1269" y="980"/>
                    </a:cxn>
                    <a:cxn ang="0">
                      <a:pos x="1276" y="918"/>
                    </a:cxn>
                    <a:cxn ang="0">
                      <a:pos x="1277" y="859"/>
                    </a:cxn>
                    <a:cxn ang="0">
                      <a:pos x="1273" y="800"/>
                    </a:cxn>
                    <a:cxn ang="0">
                      <a:pos x="1399" y="1024"/>
                    </a:cxn>
                    <a:cxn ang="0">
                      <a:pos x="1421" y="954"/>
                    </a:cxn>
                    <a:cxn ang="0">
                      <a:pos x="1436" y="882"/>
                    </a:cxn>
                    <a:cxn ang="0">
                      <a:pos x="1444" y="812"/>
                    </a:cxn>
                    <a:cxn ang="0">
                      <a:pos x="1446" y="742"/>
                    </a:cxn>
                    <a:cxn ang="0">
                      <a:pos x="1442" y="674"/>
                    </a:cxn>
                    <a:cxn ang="0">
                      <a:pos x="1434" y="604"/>
                    </a:cxn>
                    <a:cxn ang="0">
                      <a:pos x="1422" y="536"/>
                    </a:cxn>
                    <a:cxn ang="0">
                      <a:pos x="1405" y="469"/>
                    </a:cxn>
                    <a:cxn ang="0">
                      <a:pos x="1384" y="403"/>
                    </a:cxn>
                    <a:cxn ang="0">
                      <a:pos x="1360" y="339"/>
                    </a:cxn>
                    <a:cxn ang="0">
                      <a:pos x="1333" y="277"/>
                    </a:cxn>
                    <a:cxn ang="0">
                      <a:pos x="1304" y="217"/>
                    </a:cxn>
                    <a:cxn ang="0">
                      <a:pos x="1239" y="103"/>
                    </a:cxn>
                    <a:cxn ang="0">
                      <a:pos x="1169" y="0"/>
                    </a:cxn>
                  </a:cxnLst>
                  <a:rect l="0" t="0" r="r" b="b"/>
                  <a:pathLst>
                    <a:path w="1446" h="1996">
                      <a:moveTo>
                        <a:pt x="723" y="0"/>
                      </a:moveTo>
                      <a:lnTo>
                        <a:pt x="278" y="0"/>
                      </a:lnTo>
                      <a:lnTo>
                        <a:pt x="242" y="50"/>
                      </a:lnTo>
                      <a:lnTo>
                        <a:pt x="208" y="103"/>
                      </a:lnTo>
                      <a:lnTo>
                        <a:pt x="190" y="131"/>
                      </a:lnTo>
                      <a:lnTo>
                        <a:pt x="175" y="159"/>
                      </a:lnTo>
                      <a:lnTo>
                        <a:pt x="159" y="188"/>
                      </a:lnTo>
                      <a:lnTo>
                        <a:pt x="143" y="217"/>
                      </a:lnTo>
                      <a:lnTo>
                        <a:pt x="127" y="247"/>
                      </a:lnTo>
                      <a:lnTo>
                        <a:pt x="112" y="277"/>
                      </a:lnTo>
                      <a:lnTo>
                        <a:pt x="99" y="308"/>
                      </a:lnTo>
                      <a:lnTo>
                        <a:pt x="86" y="339"/>
                      </a:lnTo>
                      <a:lnTo>
                        <a:pt x="74" y="371"/>
                      </a:lnTo>
                      <a:lnTo>
                        <a:pt x="62" y="403"/>
                      </a:lnTo>
                      <a:lnTo>
                        <a:pt x="52" y="436"/>
                      </a:lnTo>
                      <a:lnTo>
                        <a:pt x="41" y="469"/>
                      </a:lnTo>
                      <a:lnTo>
                        <a:pt x="32" y="502"/>
                      </a:lnTo>
                      <a:lnTo>
                        <a:pt x="24" y="536"/>
                      </a:lnTo>
                      <a:lnTo>
                        <a:pt x="17" y="569"/>
                      </a:lnTo>
                      <a:lnTo>
                        <a:pt x="12" y="604"/>
                      </a:lnTo>
                      <a:lnTo>
                        <a:pt x="7" y="638"/>
                      </a:lnTo>
                      <a:lnTo>
                        <a:pt x="3" y="674"/>
                      </a:lnTo>
                      <a:lnTo>
                        <a:pt x="2" y="708"/>
                      </a:lnTo>
                      <a:lnTo>
                        <a:pt x="0" y="742"/>
                      </a:lnTo>
                      <a:lnTo>
                        <a:pt x="0" y="778"/>
                      </a:lnTo>
                      <a:lnTo>
                        <a:pt x="3" y="812"/>
                      </a:lnTo>
                      <a:lnTo>
                        <a:pt x="6" y="848"/>
                      </a:lnTo>
                      <a:lnTo>
                        <a:pt x="11" y="882"/>
                      </a:lnTo>
                      <a:lnTo>
                        <a:pt x="17" y="918"/>
                      </a:lnTo>
                      <a:lnTo>
                        <a:pt x="25" y="954"/>
                      </a:lnTo>
                      <a:lnTo>
                        <a:pt x="36" y="988"/>
                      </a:lnTo>
                      <a:lnTo>
                        <a:pt x="46" y="1024"/>
                      </a:lnTo>
                      <a:lnTo>
                        <a:pt x="176" y="773"/>
                      </a:lnTo>
                      <a:lnTo>
                        <a:pt x="173" y="800"/>
                      </a:lnTo>
                      <a:lnTo>
                        <a:pt x="171" y="829"/>
                      </a:lnTo>
                      <a:lnTo>
                        <a:pt x="169" y="859"/>
                      </a:lnTo>
                      <a:lnTo>
                        <a:pt x="169" y="888"/>
                      </a:lnTo>
                      <a:lnTo>
                        <a:pt x="171" y="918"/>
                      </a:lnTo>
                      <a:lnTo>
                        <a:pt x="173" y="948"/>
                      </a:lnTo>
                      <a:lnTo>
                        <a:pt x="177" y="980"/>
                      </a:lnTo>
                      <a:lnTo>
                        <a:pt x="181" y="1012"/>
                      </a:lnTo>
                      <a:lnTo>
                        <a:pt x="188" y="1045"/>
                      </a:lnTo>
                      <a:lnTo>
                        <a:pt x="194" y="1078"/>
                      </a:lnTo>
                      <a:lnTo>
                        <a:pt x="204" y="1112"/>
                      </a:lnTo>
                      <a:lnTo>
                        <a:pt x="213" y="1146"/>
                      </a:lnTo>
                      <a:lnTo>
                        <a:pt x="225" y="1182"/>
                      </a:lnTo>
                      <a:lnTo>
                        <a:pt x="238" y="1218"/>
                      </a:lnTo>
                      <a:lnTo>
                        <a:pt x="251" y="1255"/>
                      </a:lnTo>
                      <a:lnTo>
                        <a:pt x="267" y="1292"/>
                      </a:lnTo>
                      <a:lnTo>
                        <a:pt x="284" y="1330"/>
                      </a:lnTo>
                      <a:lnTo>
                        <a:pt x="303" y="1368"/>
                      </a:lnTo>
                      <a:lnTo>
                        <a:pt x="322" y="1408"/>
                      </a:lnTo>
                      <a:lnTo>
                        <a:pt x="344" y="1449"/>
                      </a:lnTo>
                      <a:lnTo>
                        <a:pt x="366" y="1490"/>
                      </a:lnTo>
                      <a:lnTo>
                        <a:pt x="390" y="1532"/>
                      </a:lnTo>
                      <a:lnTo>
                        <a:pt x="416" y="1574"/>
                      </a:lnTo>
                      <a:lnTo>
                        <a:pt x="444" y="1618"/>
                      </a:lnTo>
                      <a:lnTo>
                        <a:pt x="473" y="1662"/>
                      </a:lnTo>
                      <a:lnTo>
                        <a:pt x="503" y="1706"/>
                      </a:lnTo>
                      <a:lnTo>
                        <a:pt x="536" y="1753"/>
                      </a:lnTo>
                      <a:lnTo>
                        <a:pt x="569" y="1799"/>
                      </a:lnTo>
                      <a:lnTo>
                        <a:pt x="605" y="1848"/>
                      </a:lnTo>
                      <a:lnTo>
                        <a:pt x="643" y="1895"/>
                      </a:lnTo>
                      <a:lnTo>
                        <a:pt x="682" y="1945"/>
                      </a:lnTo>
                      <a:lnTo>
                        <a:pt x="723" y="1996"/>
                      </a:lnTo>
                      <a:lnTo>
                        <a:pt x="763" y="1945"/>
                      </a:lnTo>
                      <a:lnTo>
                        <a:pt x="803" y="1895"/>
                      </a:lnTo>
                      <a:lnTo>
                        <a:pt x="840" y="1848"/>
                      </a:lnTo>
                      <a:lnTo>
                        <a:pt x="876" y="1799"/>
                      </a:lnTo>
                      <a:lnTo>
                        <a:pt x="910" y="1753"/>
                      </a:lnTo>
                      <a:lnTo>
                        <a:pt x="943" y="1706"/>
                      </a:lnTo>
                      <a:lnTo>
                        <a:pt x="973" y="1662"/>
                      </a:lnTo>
                      <a:lnTo>
                        <a:pt x="1003" y="1618"/>
                      </a:lnTo>
                      <a:lnTo>
                        <a:pt x="1030" y="1574"/>
                      </a:lnTo>
                      <a:lnTo>
                        <a:pt x="1055" y="1532"/>
                      </a:lnTo>
                      <a:lnTo>
                        <a:pt x="1080" y="1490"/>
                      </a:lnTo>
                      <a:lnTo>
                        <a:pt x="1103" y="1449"/>
                      </a:lnTo>
                      <a:lnTo>
                        <a:pt x="1124" y="1408"/>
                      </a:lnTo>
                      <a:lnTo>
                        <a:pt x="1144" y="1368"/>
                      </a:lnTo>
                      <a:lnTo>
                        <a:pt x="1162" y="1330"/>
                      </a:lnTo>
                      <a:lnTo>
                        <a:pt x="1179" y="1292"/>
                      </a:lnTo>
                      <a:lnTo>
                        <a:pt x="1195" y="1255"/>
                      </a:lnTo>
                      <a:lnTo>
                        <a:pt x="1208" y="1218"/>
                      </a:lnTo>
                      <a:lnTo>
                        <a:pt x="1222" y="1182"/>
                      </a:lnTo>
                      <a:lnTo>
                        <a:pt x="1232" y="1146"/>
                      </a:lnTo>
                      <a:lnTo>
                        <a:pt x="1243" y="1112"/>
                      </a:lnTo>
                      <a:lnTo>
                        <a:pt x="1251" y="1078"/>
                      </a:lnTo>
                      <a:lnTo>
                        <a:pt x="1259" y="1045"/>
                      </a:lnTo>
                      <a:lnTo>
                        <a:pt x="1265" y="1012"/>
                      </a:lnTo>
                      <a:lnTo>
                        <a:pt x="1269" y="980"/>
                      </a:lnTo>
                      <a:lnTo>
                        <a:pt x="1273" y="948"/>
                      </a:lnTo>
                      <a:lnTo>
                        <a:pt x="1276" y="918"/>
                      </a:lnTo>
                      <a:lnTo>
                        <a:pt x="1277" y="888"/>
                      </a:lnTo>
                      <a:lnTo>
                        <a:pt x="1277" y="859"/>
                      </a:lnTo>
                      <a:lnTo>
                        <a:pt x="1276" y="829"/>
                      </a:lnTo>
                      <a:lnTo>
                        <a:pt x="1273" y="800"/>
                      </a:lnTo>
                      <a:lnTo>
                        <a:pt x="1271" y="773"/>
                      </a:lnTo>
                      <a:lnTo>
                        <a:pt x="1399" y="1024"/>
                      </a:lnTo>
                      <a:lnTo>
                        <a:pt x="1411" y="988"/>
                      </a:lnTo>
                      <a:lnTo>
                        <a:pt x="1421" y="954"/>
                      </a:lnTo>
                      <a:lnTo>
                        <a:pt x="1429" y="918"/>
                      </a:lnTo>
                      <a:lnTo>
                        <a:pt x="1436" y="882"/>
                      </a:lnTo>
                      <a:lnTo>
                        <a:pt x="1440" y="848"/>
                      </a:lnTo>
                      <a:lnTo>
                        <a:pt x="1444" y="812"/>
                      </a:lnTo>
                      <a:lnTo>
                        <a:pt x="1445" y="778"/>
                      </a:lnTo>
                      <a:lnTo>
                        <a:pt x="1446" y="742"/>
                      </a:lnTo>
                      <a:lnTo>
                        <a:pt x="1445" y="708"/>
                      </a:lnTo>
                      <a:lnTo>
                        <a:pt x="1442" y="674"/>
                      </a:lnTo>
                      <a:lnTo>
                        <a:pt x="1440" y="638"/>
                      </a:lnTo>
                      <a:lnTo>
                        <a:pt x="1434" y="604"/>
                      </a:lnTo>
                      <a:lnTo>
                        <a:pt x="1429" y="569"/>
                      </a:lnTo>
                      <a:lnTo>
                        <a:pt x="1422" y="536"/>
                      </a:lnTo>
                      <a:lnTo>
                        <a:pt x="1414" y="502"/>
                      </a:lnTo>
                      <a:lnTo>
                        <a:pt x="1405" y="469"/>
                      </a:lnTo>
                      <a:lnTo>
                        <a:pt x="1395" y="436"/>
                      </a:lnTo>
                      <a:lnTo>
                        <a:pt x="1384" y="403"/>
                      </a:lnTo>
                      <a:lnTo>
                        <a:pt x="1372" y="371"/>
                      </a:lnTo>
                      <a:lnTo>
                        <a:pt x="1360" y="339"/>
                      </a:lnTo>
                      <a:lnTo>
                        <a:pt x="1347" y="308"/>
                      </a:lnTo>
                      <a:lnTo>
                        <a:pt x="1333" y="277"/>
                      </a:lnTo>
                      <a:lnTo>
                        <a:pt x="1318" y="247"/>
                      </a:lnTo>
                      <a:lnTo>
                        <a:pt x="1304" y="217"/>
                      </a:lnTo>
                      <a:lnTo>
                        <a:pt x="1272" y="159"/>
                      </a:lnTo>
                      <a:lnTo>
                        <a:pt x="1239" y="103"/>
                      </a:lnTo>
                      <a:lnTo>
                        <a:pt x="1205" y="50"/>
                      </a:lnTo>
                      <a:lnTo>
                        <a:pt x="1169" y="0"/>
                      </a:lnTo>
                      <a:lnTo>
                        <a:pt x="723" y="0"/>
                      </a:lnTo>
                    </a:path>
                  </a:pathLst>
                </a:custGeom>
                <a:solidFill>
                  <a:schemeClr val="accent4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Freeform: Shape 23">
                  <a:extLst>
                    <a:ext uri="{FF2B5EF4-FFF2-40B4-BE49-F238E27FC236}">
                      <a16:creationId xmlns:a16="http://schemas.microsoft.com/office/drawing/2014/main" xmlns="" id="{FD9BEDA2-BB7E-4EE6-9389-8F18A3CA78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3133" y="1718459"/>
                  <a:ext cx="272619" cy="762283"/>
                </a:xfrm>
                <a:custGeom>
                  <a:avLst/>
                  <a:gdLst/>
                  <a:ahLst/>
                  <a:cxnLst>
                    <a:cxn ang="0">
                      <a:pos x="58" y="2837"/>
                    </a:cxn>
                    <a:cxn ang="0">
                      <a:pos x="169" y="2694"/>
                    </a:cxn>
                    <a:cxn ang="0">
                      <a:pos x="269" y="2556"/>
                    </a:cxn>
                    <a:cxn ang="0">
                      <a:pos x="360" y="2424"/>
                    </a:cxn>
                    <a:cxn ang="0">
                      <a:pos x="442" y="2295"/>
                    </a:cxn>
                    <a:cxn ang="0">
                      <a:pos x="515" y="2173"/>
                    </a:cxn>
                    <a:cxn ang="0">
                      <a:pos x="578" y="2054"/>
                    </a:cxn>
                    <a:cxn ang="0">
                      <a:pos x="634" y="1939"/>
                    </a:cxn>
                    <a:cxn ang="0">
                      <a:pos x="680" y="1829"/>
                    </a:cxn>
                    <a:cxn ang="0">
                      <a:pos x="718" y="1724"/>
                    </a:cxn>
                    <a:cxn ang="0">
                      <a:pos x="749" y="1622"/>
                    </a:cxn>
                    <a:cxn ang="0">
                      <a:pos x="772" y="1523"/>
                    </a:cxn>
                    <a:cxn ang="0">
                      <a:pos x="788" y="1429"/>
                    </a:cxn>
                    <a:cxn ang="0">
                      <a:pos x="796" y="1338"/>
                    </a:cxn>
                    <a:cxn ang="0">
                      <a:pos x="797" y="1251"/>
                    </a:cxn>
                    <a:cxn ang="0">
                      <a:pos x="793" y="1168"/>
                    </a:cxn>
                    <a:cxn ang="0">
                      <a:pos x="974" y="1334"/>
                    </a:cxn>
                    <a:cxn ang="0">
                      <a:pos x="1006" y="1234"/>
                    </a:cxn>
                    <a:cxn ang="0">
                      <a:pos x="1027" y="1136"/>
                    </a:cxn>
                    <a:cxn ang="0">
                      <a:pos x="1039" y="1041"/>
                    </a:cxn>
                    <a:cxn ang="0">
                      <a:pos x="1042" y="950"/>
                    </a:cxn>
                    <a:cxn ang="0">
                      <a:pos x="1038" y="860"/>
                    </a:cxn>
                    <a:cxn ang="0">
                      <a:pos x="1026" y="773"/>
                    </a:cxn>
                    <a:cxn ang="0">
                      <a:pos x="1007" y="688"/>
                    </a:cxn>
                    <a:cxn ang="0">
                      <a:pos x="984" y="605"/>
                    </a:cxn>
                    <a:cxn ang="0">
                      <a:pos x="953" y="524"/>
                    </a:cxn>
                    <a:cxn ang="0">
                      <a:pos x="919" y="445"/>
                    </a:cxn>
                    <a:cxn ang="0">
                      <a:pos x="879" y="367"/>
                    </a:cxn>
                    <a:cxn ang="0">
                      <a:pos x="837" y="292"/>
                    </a:cxn>
                    <a:cxn ang="0">
                      <a:pos x="791" y="217"/>
                    </a:cxn>
                    <a:cxn ang="0">
                      <a:pos x="743" y="144"/>
                    </a:cxn>
                    <a:cxn ang="0">
                      <a:pos x="643" y="0"/>
                    </a:cxn>
                    <a:cxn ang="0">
                      <a:pos x="0" y="2910"/>
                    </a:cxn>
                  </a:cxnLst>
                  <a:rect l="0" t="0" r="r" b="b"/>
                  <a:pathLst>
                    <a:path w="1042" h="2910">
                      <a:moveTo>
                        <a:pt x="0" y="2910"/>
                      </a:moveTo>
                      <a:lnTo>
                        <a:pt x="58" y="2837"/>
                      </a:lnTo>
                      <a:lnTo>
                        <a:pt x="115" y="2764"/>
                      </a:lnTo>
                      <a:lnTo>
                        <a:pt x="169" y="2694"/>
                      </a:lnTo>
                      <a:lnTo>
                        <a:pt x="220" y="2624"/>
                      </a:lnTo>
                      <a:lnTo>
                        <a:pt x="269" y="2556"/>
                      </a:lnTo>
                      <a:lnTo>
                        <a:pt x="317" y="2490"/>
                      </a:lnTo>
                      <a:lnTo>
                        <a:pt x="360" y="2424"/>
                      </a:lnTo>
                      <a:lnTo>
                        <a:pt x="403" y="2359"/>
                      </a:lnTo>
                      <a:lnTo>
                        <a:pt x="442" y="2295"/>
                      </a:lnTo>
                      <a:lnTo>
                        <a:pt x="479" y="2233"/>
                      </a:lnTo>
                      <a:lnTo>
                        <a:pt x="515" y="2173"/>
                      </a:lnTo>
                      <a:lnTo>
                        <a:pt x="548" y="2112"/>
                      </a:lnTo>
                      <a:lnTo>
                        <a:pt x="578" y="2054"/>
                      </a:lnTo>
                      <a:lnTo>
                        <a:pt x="607" y="1996"/>
                      </a:lnTo>
                      <a:lnTo>
                        <a:pt x="634" y="1939"/>
                      </a:lnTo>
                      <a:lnTo>
                        <a:pt x="657" y="1883"/>
                      </a:lnTo>
                      <a:lnTo>
                        <a:pt x="680" y="1829"/>
                      </a:lnTo>
                      <a:lnTo>
                        <a:pt x="700" y="1776"/>
                      </a:lnTo>
                      <a:lnTo>
                        <a:pt x="718" y="1724"/>
                      </a:lnTo>
                      <a:lnTo>
                        <a:pt x="734" y="1672"/>
                      </a:lnTo>
                      <a:lnTo>
                        <a:pt x="749" y="1622"/>
                      </a:lnTo>
                      <a:lnTo>
                        <a:pt x="762" y="1572"/>
                      </a:lnTo>
                      <a:lnTo>
                        <a:pt x="772" y="1523"/>
                      </a:lnTo>
                      <a:lnTo>
                        <a:pt x="780" y="1475"/>
                      </a:lnTo>
                      <a:lnTo>
                        <a:pt x="788" y="1429"/>
                      </a:lnTo>
                      <a:lnTo>
                        <a:pt x="793" y="1383"/>
                      </a:lnTo>
                      <a:lnTo>
                        <a:pt x="796" y="1338"/>
                      </a:lnTo>
                      <a:lnTo>
                        <a:pt x="797" y="1294"/>
                      </a:lnTo>
                      <a:lnTo>
                        <a:pt x="797" y="1251"/>
                      </a:lnTo>
                      <a:lnTo>
                        <a:pt x="796" y="1209"/>
                      </a:lnTo>
                      <a:lnTo>
                        <a:pt x="793" y="1168"/>
                      </a:lnTo>
                      <a:lnTo>
                        <a:pt x="788" y="1127"/>
                      </a:lnTo>
                      <a:lnTo>
                        <a:pt x="974" y="1334"/>
                      </a:lnTo>
                      <a:lnTo>
                        <a:pt x="992" y="1284"/>
                      </a:lnTo>
                      <a:lnTo>
                        <a:pt x="1006" y="1234"/>
                      </a:lnTo>
                      <a:lnTo>
                        <a:pt x="1018" y="1185"/>
                      </a:lnTo>
                      <a:lnTo>
                        <a:pt x="1027" y="1136"/>
                      </a:lnTo>
                      <a:lnTo>
                        <a:pt x="1034" y="1088"/>
                      </a:lnTo>
                      <a:lnTo>
                        <a:pt x="1039" y="1041"/>
                      </a:lnTo>
                      <a:lnTo>
                        <a:pt x="1042" y="995"/>
                      </a:lnTo>
                      <a:lnTo>
                        <a:pt x="1042" y="950"/>
                      </a:lnTo>
                      <a:lnTo>
                        <a:pt x="1040" y="905"/>
                      </a:lnTo>
                      <a:lnTo>
                        <a:pt x="1038" y="860"/>
                      </a:lnTo>
                      <a:lnTo>
                        <a:pt x="1033" y="816"/>
                      </a:lnTo>
                      <a:lnTo>
                        <a:pt x="1026" y="773"/>
                      </a:lnTo>
                      <a:lnTo>
                        <a:pt x="1018" y="730"/>
                      </a:lnTo>
                      <a:lnTo>
                        <a:pt x="1007" y="688"/>
                      </a:lnTo>
                      <a:lnTo>
                        <a:pt x="996" y="646"/>
                      </a:lnTo>
                      <a:lnTo>
                        <a:pt x="984" y="605"/>
                      </a:lnTo>
                      <a:lnTo>
                        <a:pt x="969" y="564"/>
                      </a:lnTo>
                      <a:lnTo>
                        <a:pt x="953" y="524"/>
                      </a:lnTo>
                      <a:lnTo>
                        <a:pt x="936" y="485"/>
                      </a:lnTo>
                      <a:lnTo>
                        <a:pt x="919" y="445"/>
                      </a:lnTo>
                      <a:lnTo>
                        <a:pt x="899" y="406"/>
                      </a:lnTo>
                      <a:lnTo>
                        <a:pt x="879" y="367"/>
                      </a:lnTo>
                      <a:lnTo>
                        <a:pt x="858" y="329"/>
                      </a:lnTo>
                      <a:lnTo>
                        <a:pt x="837" y="292"/>
                      </a:lnTo>
                      <a:lnTo>
                        <a:pt x="815" y="254"/>
                      </a:lnTo>
                      <a:lnTo>
                        <a:pt x="791" y="217"/>
                      </a:lnTo>
                      <a:lnTo>
                        <a:pt x="767" y="180"/>
                      </a:lnTo>
                      <a:lnTo>
                        <a:pt x="743" y="144"/>
                      </a:lnTo>
                      <a:lnTo>
                        <a:pt x="693" y="71"/>
                      </a:lnTo>
                      <a:lnTo>
                        <a:pt x="643" y="0"/>
                      </a:lnTo>
                      <a:lnTo>
                        <a:pt x="21" y="0"/>
                      </a:lnTo>
                      <a:lnTo>
                        <a:pt x="0" y="2910"/>
                      </a:ln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Freeform: Shape 24">
                  <a:extLst>
                    <a:ext uri="{FF2B5EF4-FFF2-40B4-BE49-F238E27FC236}">
                      <a16:creationId xmlns:a16="http://schemas.microsoft.com/office/drawing/2014/main" xmlns="" id="{56B37A5F-1B5B-44E6-B019-1B30A7AFA2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3133" y="1718459"/>
                  <a:ext cx="188736" cy="522169"/>
                </a:xfrm>
                <a:custGeom>
                  <a:avLst/>
                  <a:gdLst/>
                  <a:ahLst/>
                  <a:cxnLst>
                    <a:cxn ang="0">
                      <a:pos x="41" y="1944"/>
                    </a:cxn>
                    <a:cxn ang="0">
                      <a:pos x="117" y="1846"/>
                    </a:cxn>
                    <a:cxn ang="0">
                      <a:pos x="186" y="1753"/>
                    </a:cxn>
                    <a:cxn ang="0">
                      <a:pos x="249" y="1662"/>
                    </a:cxn>
                    <a:cxn ang="0">
                      <a:pos x="306" y="1574"/>
                    </a:cxn>
                    <a:cxn ang="0">
                      <a:pos x="356" y="1490"/>
                    </a:cxn>
                    <a:cxn ang="0">
                      <a:pos x="400" y="1408"/>
                    </a:cxn>
                    <a:cxn ang="0">
                      <a:pos x="438" y="1330"/>
                    </a:cxn>
                    <a:cxn ang="0">
                      <a:pos x="471" y="1255"/>
                    </a:cxn>
                    <a:cxn ang="0">
                      <a:pos x="498" y="1182"/>
                    </a:cxn>
                    <a:cxn ang="0">
                      <a:pos x="519" y="1112"/>
                    </a:cxn>
                    <a:cxn ang="0">
                      <a:pos x="535" y="1045"/>
                    </a:cxn>
                    <a:cxn ang="0">
                      <a:pos x="545" y="980"/>
                    </a:cxn>
                    <a:cxn ang="0">
                      <a:pos x="552" y="918"/>
                    </a:cxn>
                    <a:cxn ang="0">
                      <a:pos x="553" y="859"/>
                    </a:cxn>
                    <a:cxn ang="0">
                      <a:pos x="549" y="800"/>
                    </a:cxn>
                    <a:cxn ang="0">
                      <a:pos x="675" y="1024"/>
                    </a:cxn>
                    <a:cxn ang="0">
                      <a:pos x="697" y="954"/>
                    </a:cxn>
                    <a:cxn ang="0">
                      <a:pos x="712" y="882"/>
                    </a:cxn>
                    <a:cxn ang="0">
                      <a:pos x="720" y="812"/>
                    </a:cxn>
                    <a:cxn ang="0">
                      <a:pos x="722" y="742"/>
                    </a:cxn>
                    <a:cxn ang="0">
                      <a:pos x="718" y="674"/>
                    </a:cxn>
                    <a:cxn ang="0">
                      <a:pos x="710" y="604"/>
                    </a:cxn>
                    <a:cxn ang="0">
                      <a:pos x="698" y="536"/>
                    </a:cxn>
                    <a:cxn ang="0">
                      <a:pos x="681" y="469"/>
                    </a:cxn>
                    <a:cxn ang="0">
                      <a:pos x="660" y="403"/>
                    </a:cxn>
                    <a:cxn ang="0">
                      <a:pos x="636" y="339"/>
                    </a:cxn>
                    <a:cxn ang="0">
                      <a:pos x="609" y="277"/>
                    </a:cxn>
                    <a:cxn ang="0">
                      <a:pos x="580" y="217"/>
                    </a:cxn>
                    <a:cxn ang="0">
                      <a:pos x="515" y="103"/>
                    </a:cxn>
                    <a:cxn ang="0">
                      <a:pos x="445" y="0"/>
                    </a:cxn>
                    <a:cxn ang="0">
                      <a:pos x="0" y="1994"/>
                    </a:cxn>
                  </a:cxnLst>
                  <a:rect l="0" t="0" r="r" b="b"/>
                  <a:pathLst>
                    <a:path w="722" h="1994">
                      <a:moveTo>
                        <a:pt x="0" y="1994"/>
                      </a:moveTo>
                      <a:lnTo>
                        <a:pt x="41" y="1944"/>
                      </a:lnTo>
                      <a:lnTo>
                        <a:pt x="79" y="1895"/>
                      </a:lnTo>
                      <a:lnTo>
                        <a:pt x="117" y="1846"/>
                      </a:lnTo>
                      <a:lnTo>
                        <a:pt x="153" y="1799"/>
                      </a:lnTo>
                      <a:lnTo>
                        <a:pt x="186" y="1753"/>
                      </a:lnTo>
                      <a:lnTo>
                        <a:pt x="219" y="1706"/>
                      </a:lnTo>
                      <a:lnTo>
                        <a:pt x="249" y="1662"/>
                      </a:lnTo>
                      <a:lnTo>
                        <a:pt x="279" y="1618"/>
                      </a:lnTo>
                      <a:lnTo>
                        <a:pt x="306" y="1574"/>
                      </a:lnTo>
                      <a:lnTo>
                        <a:pt x="333" y="1531"/>
                      </a:lnTo>
                      <a:lnTo>
                        <a:pt x="356" y="1490"/>
                      </a:lnTo>
                      <a:lnTo>
                        <a:pt x="379" y="1449"/>
                      </a:lnTo>
                      <a:lnTo>
                        <a:pt x="400" y="1408"/>
                      </a:lnTo>
                      <a:lnTo>
                        <a:pt x="420" y="1368"/>
                      </a:lnTo>
                      <a:lnTo>
                        <a:pt x="438" y="1330"/>
                      </a:lnTo>
                      <a:lnTo>
                        <a:pt x="455" y="1292"/>
                      </a:lnTo>
                      <a:lnTo>
                        <a:pt x="471" y="1255"/>
                      </a:lnTo>
                      <a:lnTo>
                        <a:pt x="484" y="1218"/>
                      </a:lnTo>
                      <a:lnTo>
                        <a:pt x="498" y="1182"/>
                      </a:lnTo>
                      <a:lnTo>
                        <a:pt x="508" y="1146"/>
                      </a:lnTo>
                      <a:lnTo>
                        <a:pt x="519" y="1112"/>
                      </a:lnTo>
                      <a:lnTo>
                        <a:pt x="527" y="1078"/>
                      </a:lnTo>
                      <a:lnTo>
                        <a:pt x="535" y="1045"/>
                      </a:lnTo>
                      <a:lnTo>
                        <a:pt x="541" y="1012"/>
                      </a:lnTo>
                      <a:lnTo>
                        <a:pt x="545" y="980"/>
                      </a:lnTo>
                      <a:lnTo>
                        <a:pt x="549" y="948"/>
                      </a:lnTo>
                      <a:lnTo>
                        <a:pt x="552" y="918"/>
                      </a:lnTo>
                      <a:lnTo>
                        <a:pt x="553" y="888"/>
                      </a:lnTo>
                      <a:lnTo>
                        <a:pt x="553" y="859"/>
                      </a:lnTo>
                      <a:lnTo>
                        <a:pt x="552" y="829"/>
                      </a:lnTo>
                      <a:lnTo>
                        <a:pt x="549" y="800"/>
                      </a:lnTo>
                      <a:lnTo>
                        <a:pt x="547" y="773"/>
                      </a:lnTo>
                      <a:lnTo>
                        <a:pt x="675" y="1024"/>
                      </a:lnTo>
                      <a:lnTo>
                        <a:pt x="687" y="988"/>
                      </a:lnTo>
                      <a:lnTo>
                        <a:pt x="697" y="954"/>
                      </a:lnTo>
                      <a:lnTo>
                        <a:pt x="705" y="918"/>
                      </a:lnTo>
                      <a:lnTo>
                        <a:pt x="712" y="882"/>
                      </a:lnTo>
                      <a:lnTo>
                        <a:pt x="716" y="848"/>
                      </a:lnTo>
                      <a:lnTo>
                        <a:pt x="720" y="812"/>
                      </a:lnTo>
                      <a:lnTo>
                        <a:pt x="721" y="778"/>
                      </a:lnTo>
                      <a:lnTo>
                        <a:pt x="722" y="742"/>
                      </a:lnTo>
                      <a:lnTo>
                        <a:pt x="721" y="708"/>
                      </a:lnTo>
                      <a:lnTo>
                        <a:pt x="718" y="674"/>
                      </a:lnTo>
                      <a:lnTo>
                        <a:pt x="716" y="638"/>
                      </a:lnTo>
                      <a:lnTo>
                        <a:pt x="710" y="604"/>
                      </a:lnTo>
                      <a:lnTo>
                        <a:pt x="705" y="569"/>
                      </a:lnTo>
                      <a:lnTo>
                        <a:pt x="698" y="536"/>
                      </a:lnTo>
                      <a:lnTo>
                        <a:pt x="690" y="502"/>
                      </a:lnTo>
                      <a:lnTo>
                        <a:pt x="681" y="469"/>
                      </a:lnTo>
                      <a:lnTo>
                        <a:pt x="671" y="436"/>
                      </a:lnTo>
                      <a:lnTo>
                        <a:pt x="660" y="403"/>
                      </a:lnTo>
                      <a:lnTo>
                        <a:pt x="648" y="371"/>
                      </a:lnTo>
                      <a:lnTo>
                        <a:pt x="636" y="339"/>
                      </a:lnTo>
                      <a:lnTo>
                        <a:pt x="623" y="308"/>
                      </a:lnTo>
                      <a:lnTo>
                        <a:pt x="609" y="277"/>
                      </a:lnTo>
                      <a:lnTo>
                        <a:pt x="594" y="247"/>
                      </a:lnTo>
                      <a:lnTo>
                        <a:pt x="580" y="217"/>
                      </a:lnTo>
                      <a:lnTo>
                        <a:pt x="548" y="159"/>
                      </a:lnTo>
                      <a:lnTo>
                        <a:pt x="515" y="103"/>
                      </a:lnTo>
                      <a:lnTo>
                        <a:pt x="481" y="50"/>
                      </a:lnTo>
                      <a:lnTo>
                        <a:pt x="445" y="0"/>
                      </a:lnTo>
                      <a:lnTo>
                        <a:pt x="21" y="0"/>
                      </a:lnTo>
                      <a:lnTo>
                        <a:pt x="0" y="199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8" name="Group 6">
                <a:extLst>
                  <a:ext uri="{FF2B5EF4-FFF2-40B4-BE49-F238E27FC236}">
                    <a16:creationId xmlns:a16="http://schemas.microsoft.com/office/drawing/2014/main" xmlns="" id="{D11BE37A-6293-4F33-B7B8-9121D5A6BED4}"/>
                  </a:ext>
                </a:extLst>
              </p:cNvPr>
              <p:cNvGrpSpPr/>
              <p:nvPr/>
            </p:nvGrpSpPr>
            <p:grpSpPr>
              <a:xfrm>
                <a:off x="3838575" y="1972729"/>
                <a:ext cx="1041400" cy="1177749"/>
                <a:chOff x="4051300" y="590550"/>
                <a:chExt cx="1041400" cy="1177749"/>
              </a:xfrm>
            </p:grpSpPr>
            <p:sp>
              <p:nvSpPr>
                <p:cNvPr id="39" name="Freeform: Shape 7">
                  <a:extLst>
                    <a:ext uri="{FF2B5EF4-FFF2-40B4-BE49-F238E27FC236}">
                      <a16:creationId xmlns:a16="http://schemas.microsoft.com/office/drawing/2014/main" xmlns="" id="{C336B10C-55C4-4330-8E5E-AA236C94AB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590550"/>
                  <a:ext cx="336652" cy="1067759"/>
                </a:xfrm>
                <a:custGeom>
                  <a:avLst/>
                  <a:gdLst/>
                  <a:ahLst/>
                  <a:cxnLst>
                    <a:cxn ang="0">
                      <a:pos x="282" y="238"/>
                    </a:cxn>
                    <a:cxn ang="0">
                      <a:pos x="831" y="758"/>
                    </a:cxn>
                    <a:cxn ang="0">
                      <a:pos x="1354" y="1337"/>
                    </a:cxn>
                    <a:cxn ang="0">
                      <a:pos x="1850" y="1978"/>
                    </a:cxn>
                    <a:cxn ang="0">
                      <a:pos x="2315" y="2677"/>
                    </a:cxn>
                    <a:cxn ang="0">
                      <a:pos x="2752" y="3437"/>
                    </a:cxn>
                    <a:cxn ang="0">
                      <a:pos x="3157" y="4257"/>
                    </a:cxn>
                    <a:cxn ang="0">
                      <a:pos x="3528" y="5137"/>
                    </a:cxn>
                    <a:cxn ang="0">
                      <a:pos x="3863" y="6075"/>
                    </a:cxn>
                    <a:cxn ang="0">
                      <a:pos x="4162" y="7074"/>
                    </a:cxn>
                    <a:cxn ang="0">
                      <a:pos x="4422" y="8132"/>
                    </a:cxn>
                    <a:cxn ang="0">
                      <a:pos x="4643" y="9251"/>
                    </a:cxn>
                    <a:cxn ang="0">
                      <a:pos x="4821" y="10428"/>
                    </a:cxn>
                    <a:cxn ang="0">
                      <a:pos x="4957" y="11665"/>
                    </a:cxn>
                    <a:cxn ang="0">
                      <a:pos x="5048" y="12961"/>
                    </a:cxn>
                    <a:cxn ang="0">
                      <a:pos x="5092" y="14318"/>
                    </a:cxn>
                    <a:cxn ang="0">
                      <a:pos x="5083" y="15116"/>
                    </a:cxn>
                    <a:cxn ang="0">
                      <a:pos x="4980" y="15293"/>
                    </a:cxn>
                    <a:cxn ang="0">
                      <a:pos x="4788" y="15451"/>
                    </a:cxn>
                    <a:cxn ang="0">
                      <a:pos x="4519" y="15588"/>
                    </a:cxn>
                    <a:cxn ang="0">
                      <a:pos x="4186" y="15707"/>
                    </a:cxn>
                    <a:cxn ang="0">
                      <a:pos x="3802" y="15809"/>
                    </a:cxn>
                    <a:cxn ang="0">
                      <a:pos x="3381" y="15895"/>
                    </a:cxn>
                    <a:cxn ang="0">
                      <a:pos x="2937" y="15965"/>
                    </a:cxn>
                    <a:cxn ang="0">
                      <a:pos x="2480" y="16022"/>
                    </a:cxn>
                    <a:cxn ang="0">
                      <a:pos x="2024" y="16068"/>
                    </a:cxn>
                    <a:cxn ang="0">
                      <a:pos x="1583" y="16102"/>
                    </a:cxn>
                    <a:cxn ang="0">
                      <a:pos x="1169" y="16128"/>
                    </a:cxn>
                    <a:cxn ang="0">
                      <a:pos x="796" y="16145"/>
                    </a:cxn>
                    <a:cxn ang="0">
                      <a:pos x="478" y="16155"/>
                    </a:cxn>
                    <a:cxn ang="0">
                      <a:pos x="224" y="16159"/>
                    </a:cxn>
                    <a:cxn ang="0">
                      <a:pos x="52" y="1615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96" h="16159">
                      <a:moveTo>
                        <a:pt x="0" y="0"/>
                      </a:moveTo>
                      <a:lnTo>
                        <a:pt x="282" y="238"/>
                      </a:lnTo>
                      <a:lnTo>
                        <a:pt x="559" y="490"/>
                      </a:lnTo>
                      <a:lnTo>
                        <a:pt x="831" y="758"/>
                      </a:lnTo>
                      <a:lnTo>
                        <a:pt x="1096" y="1040"/>
                      </a:lnTo>
                      <a:lnTo>
                        <a:pt x="1354" y="1337"/>
                      </a:lnTo>
                      <a:lnTo>
                        <a:pt x="1605" y="1650"/>
                      </a:lnTo>
                      <a:lnTo>
                        <a:pt x="1850" y="1978"/>
                      </a:lnTo>
                      <a:lnTo>
                        <a:pt x="2086" y="2320"/>
                      </a:lnTo>
                      <a:lnTo>
                        <a:pt x="2315" y="2677"/>
                      </a:lnTo>
                      <a:lnTo>
                        <a:pt x="2538" y="3050"/>
                      </a:lnTo>
                      <a:lnTo>
                        <a:pt x="2752" y="3437"/>
                      </a:lnTo>
                      <a:lnTo>
                        <a:pt x="2959" y="3839"/>
                      </a:lnTo>
                      <a:lnTo>
                        <a:pt x="3157" y="4257"/>
                      </a:lnTo>
                      <a:lnTo>
                        <a:pt x="3347" y="4690"/>
                      </a:lnTo>
                      <a:lnTo>
                        <a:pt x="3528" y="5137"/>
                      </a:lnTo>
                      <a:lnTo>
                        <a:pt x="3700" y="5598"/>
                      </a:lnTo>
                      <a:lnTo>
                        <a:pt x="3863" y="6075"/>
                      </a:lnTo>
                      <a:lnTo>
                        <a:pt x="4017" y="6567"/>
                      </a:lnTo>
                      <a:lnTo>
                        <a:pt x="4162" y="7074"/>
                      </a:lnTo>
                      <a:lnTo>
                        <a:pt x="4297" y="7596"/>
                      </a:lnTo>
                      <a:lnTo>
                        <a:pt x="4422" y="8132"/>
                      </a:lnTo>
                      <a:lnTo>
                        <a:pt x="4538" y="8684"/>
                      </a:lnTo>
                      <a:lnTo>
                        <a:pt x="4643" y="9251"/>
                      </a:lnTo>
                      <a:lnTo>
                        <a:pt x="4738" y="9832"/>
                      </a:lnTo>
                      <a:lnTo>
                        <a:pt x="4821" y="10428"/>
                      </a:lnTo>
                      <a:lnTo>
                        <a:pt x="4895" y="11040"/>
                      </a:lnTo>
                      <a:lnTo>
                        <a:pt x="4957" y="11665"/>
                      </a:lnTo>
                      <a:lnTo>
                        <a:pt x="5008" y="12306"/>
                      </a:lnTo>
                      <a:lnTo>
                        <a:pt x="5048" y="12961"/>
                      </a:lnTo>
                      <a:lnTo>
                        <a:pt x="5076" y="13632"/>
                      </a:lnTo>
                      <a:lnTo>
                        <a:pt x="5092" y="14318"/>
                      </a:lnTo>
                      <a:lnTo>
                        <a:pt x="5096" y="15019"/>
                      </a:lnTo>
                      <a:lnTo>
                        <a:pt x="5083" y="15116"/>
                      </a:lnTo>
                      <a:lnTo>
                        <a:pt x="5044" y="15207"/>
                      </a:lnTo>
                      <a:lnTo>
                        <a:pt x="4980" y="15293"/>
                      </a:lnTo>
                      <a:lnTo>
                        <a:pt x="4894" y="15375"/>
                      </a:lnTo>
                      <a:lnTo>
                        <a:pt x="4788" y="15451"/>
                      </a:lnTo>
                      <a:lnTo>
                        <a:pt x="4662" y="15523"/>
                      </a:lnTo>
                      <a:lnTo>
                        <a:pt x="4519" y="15588"/>
                      </a:lnTo>
                      <a:lnTo>
                        <a:pt x="4359" y="15650"/>
                      </a:lnTo>
                      <a:lnTo>
                        <a:pt x="4186" y="15707"/>
                      </a:lnTo>
                      <a:lnTo>
                        <a:pt x="4000" y="15759"/>
                      </a:lnTo>
                      <a:lnTo>
                        <a:pt x="3802" y="15809"/>
                      </a:lnTo>
                      <a:lnTo>
                        <a:pt x="3596" y="15853"/>
                      </a:lnTo>
                      <a:lnTo>
                        <a:pt x="3381" y="15895"/>
                      </a:lnTo>
                      <a:lnTo>
                        <a:pt x="3161" y="15931"/>
                      </a:lnTo>
                      <a:lnTo>
                        <a:pt x="2937" y="15965"/>
                      </a:lnTo>
                      <a:lnTo>
                        <a:pt x="2709" y="15995"/>
                      </a:lnTo>
                      <a:lnTo>
                        <a:pt x="2480" y="16022"/>
                      </a:lnTo>
                      <a:lnTo>
                        <a:pt x="2251" y="16047"/>
                      </a:lnTo>
                      <a:lnTo>
                        <a:pt x="2024" y="16068"/>
                      </a:lnTo>
                      <a:lnTo>
                        <a:pt x="1800" y="16087"/>
                      </a:lnTo>
                      <a:lnTo>
                        <a:pt x="1583" y="16102"/>
                      </a:lnTo>
                      <a:lnTo>
                        <a:pt x="1371" y="16116"/>
                      </a:lnTo>
                      <a:lnTo>
                        <a:pt x="1169" y="16128"/>
                      </a:lnTo>
                      <a:lnTo>
                        <a:pt x="977" y="16137"/>
                      </a:lnTo>
                      <a:lnTo>
                        <a:pt x="796" y="16145"/>
                      </a:lnTo>
                      <a:lnTo>
                        <a:pt x="630" y="16150"/>
                      </a:lnTo>
                      <a:lnTo>
                        <a:pt x="478" y="16155"/>
                      </a:lnTo>
                      <a:lnTo>
                        <a:pt x="341" y="16157"/>
                      </a:lnTo>
                      <a:lnTo>
                        <a:pt x="224" y="16159"/>
                      </a:lnTo>
                      <a:lnTo>
                        <a:pt x="127" y="16159"/>
                      </a:lnTo>
                      <a:lnTo>
                        <a:pt x="52" y="16159"/>
                      </a:lnTo>
                      <a:lnTo>
                        <a:pt x="0" y="161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Freeform: Shape 8">
                  <a:extLst>
                    <a:ext uri="{FF2B5EF4-FFF2-40B4-BE49-F238E27FC236}">
                      <a16:creationId xmlns:a16="http://schemas.microsoft.com/office/drawing/2014/main" xmlns="" id="{975FFCCF-8C2B-45DB-BFAA-8577DF4713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5348" y="590550"/>
                  <a:ext cx="336652" cy="1067759"/>
                </a:xfrm>
                <a:custGeom>
                  <a:avLst/>
                  <a:gdLst/>
                  <a:ahLst/>
                  <a:cxnLst>
                    <a:cxn ang="0">
                      <a:pos x="4814" y="238"/>
                    </a:cxn>
                    <a:cxn ang="0">
                      <a:pos x="4265" y="758"/>
                    </a:cxn>
                    <a:cxn ang="0">
                      <a:pos x="3742" y="1337"/>
                    </a:cxn>
                    <a:cxn ang="0">
                      <a:pos x="3246" y="1978"/>
                    </a:cxn>
                    <a:cxn ang="0">
                      <a:pos x="2781" y="2677"/>
                    </a:cxn>
                    <a:cxn ang="0">
                      <a:pos x="2344" y="3437"/>
                    </a:cxn>
                    <a:cxn ang="0">
                      <a:pos x="1939" y="4257"/>
                    </a:cxn>
                    <a:cxn ang="0">
                      <a:pos x="1568" y="5137"/>
                    </a:cxn>
                    <a:cxn ang="0">
                      <a:pos x="1233" y="6075"/>
                    </a:cxn>
                    <a:cxn ang="0">
                      <a:pos x="934" y="7074"/>
                    </a:cxn>
                    <a:cxn ang="0">
                      <a:pos x="674" y="8132"/>
                    </a:cxn>
                    <a:cxn ang="0">
                      <a:pos x="453" y="9251"/>
                    </a:cxn>
                    <a:cxn ang="0">
                      <a:pos x="275" y="10428"/>
                    </a:cxn>
                    <a:cxn ang="0">
                      <a:pos x="139" y="11665"/>
                    </a:cxn>
                    <a:cxn ang="0">
                      <a:pos x="48" y="12961"/>
                    </a:cxn>
                    <a:cxn ang="0">
                      <a:pos x="4" y="14318"/>
                    </a:cxn>
                    <a:cxn ang="0">
                      <a:pos x="13" y="15116"/>
                    </a:cxn>
                    <a:cxn ang="0">
                      <a:pos x="116" y="15293"/>
                    </a:cxn>
                    <a:cxn ang="0">
                      <a:pos x="308" y="15451"/>
                    </a:cxn>
                    <a:cxn ang="0">
                      <a:pos x="577" y="15588"/>
                    </a:cxn>
                    <a:cxn ang="0">
                      <a:pos x="910" y="15707"/>
                    </a:cxn>
                    <a:cxn ang="0">
                      <a:pos x="1294" y="15809"/>
                    </a:cxn>
                    <a:cxn ang="0">
                      <a:pos x="1715" y="15895"/>
                    </a:cxn>
                    <a:cxn ang="0">
                      <a:pos x="2159" y="15965"/>
                    </a:cxn>
                    <a:cxn ang="0">
                      <a:pos x="2616" y="16022"/>
                    </a:cxn>
                    <a:cxn ang="0">
                      <a:pos x="3072" y="16068"/>
                    </a:cxn>
                    <a:cxn ang="0">
                      <a:pos x="3513" y="16102"/>
                    </a:cxn>
                    <a:cxn ang="0">
                      <a:pos x="3927" y="16128"/>
                    </a:cxn>
                    <a:cxn ang="0">
                      <a:pos x="4300" y="16145"/>
                    </a:cxn>
                    <a:cxn ang="0">
                      <a:pos x="4618" y="16155"/>
                    </a:cxn>
                    <a:cxn ang="0">
                      <a:pos x="4872" y="16159"/>
                    </a:cxn>
                    <a:cxn ang="0">
                      <a:pos x="5044" y="16159"/>
                    </a:cxn>
                    <a:cxn ang="0">
                      <a:pos x="5098" y="0"/>
                    </a:cxn>
                  </a:cxnLst>
                  <a:rect l="0" t="0" r="r" b="b"/>
                  <a:pathLst>
                    <a:path w="5098" h="16159">
                      <a:moveTo>
                        <a:pt x="5098" y="0"/>
                      </a:moveTo>
                      <a:lnTo>
                        <a:pt x="4814" y="238"/>
                      </a:lnTo>
                      <a:lnTo>
                        <a:pt x="4537" y="490"/>
                      </a:lnTo>
                      <a:lnTo>
                        <a:pt x="4265" y="758"/>
                      </a:lnTo>
                      <a:lnTo>
                        <a:pt x="4000" y="1040"/>
                      </a:lnTo>
                      <a:lnTo>
                        <a:pt x="3742" y="1337"/>
                      </a:lnTo>
                      <a:lnTo>
                        <a:pt x="3491" y="1650"/>
                      </a:lnTo>
                      <a:lnTo>
                        <a:pt x="3246" y="1978"/>
                      </a:lnTo>
                      <a:lnTo>
                        <a:pt x="3010" y="2320"/>
                      </a:lnTo>
                      <a:lnTo>
                        <a:pt x="2781" y="2677"/>
                      </a:lnTo>
                      <a:lnTo>
                        <a:pt x="2558" y="3050"/>
                      </a:lnTo>
                      <a:lnTo>
                        <a:pt x="2344" y="3437"/>
                      </a:lnTo>
                      <a:lnTo>
                        <a:pt x="2137" y="3839"/>
                      </a:lnTo>
                      <a:lnTo>
                        <a:pt x="1939" y="4257"/>
                      </a:lnTo>
                      <a:lnTo>
                        <a:pt x="1749" y="4690"/>
                      </a:lnTo>
                      <a:lnTo>
                        <a:pt x="1568" y="5137"/>
                      </a:lnTo>
                      <a:lnTo>
                        <a:pt x="1396" y="5598"/>
                      </a:lnTo>
                      <a:lnTo>
                        <a:pt x="1233" y="6075"/>
                      </a:lnTo>
                      <a:lnTo>
                        <a:pt x="1079" y="6567"/>
                      </a:lnTo>
                      <a:lnTo>
                        <a:pt x="934" y="7074"/>
                      </a:lnTo>
                      <a:lnTo>
                        <a:pt x="799" y="7596"/>
                      </a:lnTo>
                      <a:lnTo>
                        <a:pt x="674" y="8132"/>
                      </a:lnTo>
                      <a:lnTo>
                        <a:pt x="558" y="8684"/>
                      </a:lnTo>
                      <a:lnTo>
                        <a:pt x="453" y="9251"/>
                      </a:lnTo>
                      <a:lnTo>
                        <a:pt x="358" y="9832"/>
                      </a:lnTo>
                      <a:lnTo>
                        <a:pt x="275" y="10428"/>
                      </a:lnTo>
                      <a:lnTo>
                        <a:pt x="201" y="11040"/>
                      </a:lnTo>
                      <a:lnTo>
                        <a:pt x="139" y="11665"/>
                      </a:lnTo>
                      <a:lnTo>
                        <a:pt x="88" y="12306"/>
                      </a:lnTo>
                      <a:lnTo>
                        <a:pt x="48" y="12961"/>
                      </a:lnTo>
                      <a:lnTo>
                        <a:pt x="20" y="13632"/>
                      </a:lnTo>
                      <a:lnTo>
                        <a:pt x="4" y="14318"/>
                      </a:lnTo>
                      <a:lnTo>
                        <a:pt x="0" y="15019"/>
                      </a:lnTo>
                      <a:lnTo>
                        <a:pt x="13" y="15116"/>
                      </a:lnTo>
                      <a:lnTo>
                        <a:pt x="52" y="15207"/>
                      </a:lnTo>
                      <a:lnTo>
                        <a:pt x="116" y="15293"/>
                      </a:lnTo>
                      <a:lnTo>
                        <a:pt x="202" y="15375"/>
                      </a:lnTo>
                      <a:lnTo>
                        <a:pt x="308" y="15451"/>
                      </a:lnTo>
                      <a:lnTo>
                        <a:pt x="434" y="15523"/>
                      </a:lnTo>
                      <a:lnTo>
                        <a:pt x="577" y="15588"/>
                      </a:lnTo>
                      <a:lnTo>
                        <a:pt x="737" y="15650"/>
                      </a:lnTo>
                      <a:lnTo>
                        <a:pt x="910" y="15707"/>
                      </a:lnTo>
                      <a:lnTo>
                        <a:pt x="1096" y="15759"/>
                      </a:lnTo>
                      <a:lnTo>
                        <a:pt x="1294" y="15809"/>
                      </a:lnTo>
                      <a:lnTo>
                        <a:pt x="1500" y="15853"/>
                      </a:lnTo>
                      <a:lnTo>
                        <a:pt x="1715" y="15895"/>
                      </a:lnTo>
                      <a:lnTo>
                        <a:pt x="1935" y="15931"/>
                      </a:lnTo>
                      <a:lnTo>
                        <a:pt x="2159" y="15965"/>
                      </a:lnTo>
                      <a:lnTo>
                        <a:pt x="2387" y="15995"/>
                      </a:lnTo>
                      <a:lnTo>
                        <a:pt x="2616" y="16022"/>
                      </a:lnTo>
                      <a:lnTo>
                        <a:pt x="2845" y="16047"/>
                      </a:lnTo>
                      <a:lnTo>
                        <a:pt x="3072" y="16068"/>
                      </a:lnTo>
                      <a:lnTo>
                        <a:pt x="3296" y="16087"/>
                      </a:lnTo>
                      <a:lnTo>
                        <a:pt x="3513" y="16102"/>
                      </a:lnTo>
                      <a:lnTo>
                        <a:pt x="3725" y="16116"/>
                      </a:lnTo>
                      <a:lnTo>
                        <a:pt x="3927" y="16128"/>
                      </a:lnTo>
                      <a:lnTo>
                        <a:pt x="4119" y="16137"/>
                      </a:lnTo>
                      <a:lnTo>
                        <a:pt x="4300" y="16145"/>
                      </a:lnTo>
                      <a:lnTo>
                        <a:pt x="4466" y="16150"/>
                      </a:lnTo>
                      <a:lnTo>
                        <a:pt x="4618" y="16155"/>
                      </a:lnTo>
                      <a:lnTo>
                        <a:pt x="4755" y="16157"/>
                      </a:lnTo>
                      <a:lnTo>
                        <a:pt x="4872" y="16159"/>
                      </a:lnTo>
                      <a:lnTo>
                        <a:pt x="4969" y="16159"/>
                      </a:lnTo>
                      <a:lnTo>
                        <a:pt x="5044" y="16159"/>
                      </a:lnTo>
                      <a:lnTo>
                        <a:pt x="5098" y="16158"/>
                      </a:lnTo>
                      <a:lnTo>
                        <a:pt x="5098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Freeform: Shape 9">
                  <a:extLst>
                    <a:ext uri="{FF2B5EF4-FFF2-40B4-BE49-F238E27FC236}">
                      <a16:creationId xmlns:a16="http://schemas.microsoft.com/office/drawing/2014/main" xmlns="" id="{2BB1156B-8D3B-456D-A02D-06E9F55BAF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3327" y="786159"/>
                  <a:ext cx="377346" cy="78614"/>
                </a:xfrm>
                <a:custGeom>
                  <a:avLst/>
                  <a:gdLst/>
                  <a:ahLst/>
                  <a:cxnLst>
                    <a:cxn ang="0">
                      <a:pos x="5556" y="733"/>
                    </a:cxn>
                    <a:cxn ang="0">
                      <a:pos x="5313" y="816"/>
                    </a:cxn>
                    <a:cxn ang="0">
                      <a:pos x="5064" y="891"/>
                    </a:cxn>
                    <a:cxn ang="0">
                      <a:pos x="4807" y="959"/>
                    </a:cxn>
                    <a:cxn ang="0">
                      <a:pos x="4545" y="1018"/>
                    </a:cxn>
                    <a:cxn ang="0">
                      <a:pos x="4275" y="1068"/>
                    </a:cxn>
                    <a:cxn ang="0">
                      <a:pos x="4002" y="1111"/>
                    </a:cxn>
                    <a:cxn ang="0">
                      <a:pos x="3722" y="1144"/>
                    </a:cxn>
                    <a:cxn ang="0">
                      <a:pos x="3437" y="1168"/>
                    </a:cxn>
                    <a:cxn ang="0">
                      <a:pos x="3149" y="1183"/>
                    </a:cxn>
                    <a:cxn ang="0">
                      <a:pos x="2858" y="1188"/>
                    </a:cxn>
                    <a:cxn ang="0">
                      <a:pos x="2565" y="1183"/>
                    </a:cxn>
                    <a:cxn ang="0">
                      <a:pos x="2277" y="1168"/>
                    </a:cxn>
                    <a:cxn ang="0">
                      <a:pos x="1992" y="1144"/>
                    </a:cxn>
                    <a:cxn ang="0">
                      <a:pos x="1712" y="1111"/>
                    </a:cxn>
                    <a:cxn ang="0">
                      <a:pos x="1439" y="1068"/>
                    </a:cxn>
                    <a:cxn ang="0">
                      <a:pos x="1169" y="1018"/>
                    </a:cxn>
                    <a:cxn ang="0">
                      <a:pos x="907" y="959"/>
                    </a:cxn>
                    <a:cxn ang="0">
                      <a:pos x="650" y="891"/>
                    </a:cxn>
                    <a:cxn ang="0">
                      <a:pos x="401" y="816"/>
                    </a:cxn>
                    <a:cxn ang="0">
                      <a:pos x="158" y="733"/>
                    </a:cxn>
                    <a:cxn ang="0">
                      <a:pos x="46" y="587"/>
                    </a:cxn>
                    <a:cxn ang="0">
                      <a:pos x="182" y="331"/>
                    </a:cxn>
                    <a:cxn ang="0">
                      <a:pos x="322" y="82"/>
                    </a:cxn>
                    <a:cxn ang="0">
                      <a:pos x="510" y="45"/>
                    </a:cxn>
                    <a:cxn ang="0">
                      <a:pos x="726" y="106"/>
                    </a:cxn>
                    <a:cxn ang="0">
                      <a:pos x="947" y="163"/>
                    </a:cxn>
                    <a:cxn ang="0">
                      <a:pos x="1173" y="212"/>
                    </a:cxn>
                    <a:cxn ang="0">
                      <a:pos x="1402" y="257"/>
                    </a:cxn>
                    <a:cxn ang="0">
                      <a:pos x="1635" y="294"/>
                    </a:cxn>
                    <a:cxn ang="0">
                      <a:pos x="1873" y="325"/>
                    </a:cxn>
                    <a:cxn ang="0">
                      <a:pos x="2115" y="350"/>
                    </a:cxn>
                    <a:cxn ang="0">
                      <a:pos x="2359" y="368"/>
                    </a:cxn>
                    <a:cxn ang="0">
                      <a:pos x="2606" y="379"/>
                    </a:cxn>
                    <a:cxn ang="0">
                      <a:pos x="2858" y="382"/>
                    </a:cxn>
                    <a:cxn ang="0">
                      <a:pos x="3108" y="379"/>
                    </a:cxn>
                    <a:cxn ang="0">
                      <a:pos x="3355" y="368"/>
                    </a:cxn>
                    <a:cxn ang="0">
                      <a:pos x="3599" y="350"/>
                    </a:cxn>
                    <a:cxn ang="0">
                      <a:pos x="3841" y="325"/>
                    </a:cxn>
                    <a:cxn ang="0">
                      <a:pos x="4079" y="294"/>
                    </a:cxn>
                    <a:cxn ang="0">
                      <a:pos x="4312" y="257"/>
                    </a:cxn>
                    <a:cxn ang="0">
                      <a:pos x="4541" y="212"/>
                    </a:cxn>
                    <a:cxn ang="0">
                      <a:pos x="4767" y="162"/>
                    </a:cxn>
                    <a:cxn ang="0">
                      <a:pos x="4988" y="106"/>
                    </a:cxn>
                    <a:cxn ang="0">
                      <a:pos x="5204" y="45"/>
                    </a:cxn>
                    <a:cxn ang="0">
                      <a:pos x="5392" y="82"/>
                    </a:cxn>
                    <a:cxn ang="0">
                      <a:pos x="5532" y="331"/>
                    </a:cxn>
                    <a:cxn ang="0">
                      <a:pos x="5668" y="587"/>
                    </a:cxn>
                  </a:cxnLst>
                  <a:rect l="0" t="0" r="r" b="b"/>
                  <a:pathLst>
                    <a:path w="5714" h="1188">
                      <a:moveTo>
                        <a:pt x="5714" y="673"/>
                      </a:moveTo>
                      <a:lnTo>
                        <a:pt x="5635" y="703"/>
                      </a:lnTo>
                      <a:lnTo>
                        <a:pt x="5556" y="733"/>
                      </a:lnTo>
                      <a:lnTo>
                        <a:pt x="5476" y="761"/>
                      </a:lnTo>
                      <a:lnTo>
                        <a:pt x="5395" y="789"/>
                      </a:lnTo>
                      <a:lnTo>
                        <a:pt x="5313" y="816"/>
                      </a:lnTo>
                      <a:lnTo>
                        <a:pt x="5230" y="841"/>
                      </a:lnTo>
                      <a:lnTo>
                        <a:pt x="5148" y="867"/>
                      </a:lnTo>
                      <a:lnTo>
                        <a:pt x="5064" y="891"/>
                      </a:lnTo>
                      <a:lnTo>
                        <a:pt x="4979" y="914"/>
                      </a:lnTo>
                      <a:lnTo>
                        <a:pt x="4893" y="936"/>
                      </a:lnTo>
                      <a:lnTo>
                        <a:pt x="4807" y="959"/>
                      </a:lnTo>
                      <a:lnTo>
                        <a:pt x="4720" y="979"/>
                      </a:lnTo>
                      <a:lnTo>
                        <a:pt x="4633" y="999"/>
                      </a:lnTo>
                      <a:lnTo>
                        <a:pt x="4545" y="1018"/>
                      </a:lnTo>
                      <a:lnTo>
                        <a:pt x="4455" y="1036"/>
                      </a:lnTo>
                      <a:lnTo>
                        <a:pt x="4366" y="1053"/>
                      </a:lnTo>
                      <a:lnTo>
                        <a:pt x="4275" y="1068"/>
                      </a:lnTo>
                      <a:lnTo>
                        <a:pt x="4185" y="1084"/>
                      </a:lnTo>
                      <a:lnTo>
                        <a:pt x="4093" y="1097"/>
                      </a:lnTo>
                      <a:lnTo>
                        <a:pt x="4002" y="1111"/>
                      </a:lnTo>
                      <a:lnTo>
                        <a:pt x="3909" y="1123"/>
                      </a:lnTo>
                      <a:lnTo>
                        <a:pt x="3816" y="1134"/>
                      </a:lnTo>
                      <a:lnTo>
                        <a:pt x="3722" y="1144"/>
                      </a:lnTo>
                      <a:lnTo>
                        <a:pt x="3627" y="1153"/>
                      </a:lnTo>
                      <a:lnTo>
                        <a:pt x="3533" y="1161"/>
                      </a:lnTo>
                      <a:lnTo>
                        <a:pt x="3437" y="1168"/>
                      </a:lnTo>
                      <a:lnTo>
                        <a:pt x="3342" y="1174"/>
                      </a:lnTo>
                      <a:lnTo>
                        <a:pt x="3246" y="1179"/>
                      </a:lnTo>
                      <a:lnTo>
                        <a:pt x="3149" y="1183"/>
                      </a:lnTo>
                      <a:lnTo>
                        <a:pt x="3052" y="1186"/>
                      </a:lnTo>
                      <a:lnTo>
                        <a:pt x="2955" y="1187"/>
                      </a:lnTo>
                      <a:lnTo>
                        <a:pt x="2858" y="1188"/>
                      </a:lnTo>
                      <a:lnTo>
                        <a:pt x="2759" y="1187"/>
                      </a:lnTo>
                      <a:lnTo>
                        <a:pt x="2662" y="1186"/>
                      </a:lnTo>
                      <a:lnTo>
                        <a:pt x="2565" y="1183"/>
                      </a:lnTo>
                      <a:lnTo>
                        <a:pt x="2468" y="1179"/>
                      </a:lnTo>
                      <a:lnTo>
                        <a:pt x="2372" y="1174"/>
                      </a:lnTo>
                      <a:lnTo>
                        <a:pt x="2277" y="1168"/>
                      </a:lnTo>
                      <a:lnTo>
                        <a:pt x="2181" y="1161"/>
                      </a:lnTo>
                      <a:lnTo>
                        <a:pt x="2087" y="1153"/>
                      </a:lnTo>
                      <a:lnTo>
                        <a:pt x="1992" y="1144"/>
                      </a:lnTo>
                      <a:lnTo>
                        <a:pt x="1898" y="1134"/>
                      </a:lnTo>
                      <a:lnTo>
                        <a:pt x="1805" y="1123"/>
                      </a:lnTo>
                      <a:lnTo>
                        <a:pt x="1712" y="1111"/>
                      </a:lnTo>
                      <a:lnTo>
                        <a:pt x="1621" y="1097"/>
                      </a:lnTo>
                      <a:lnTo>
                        <a:pt x="1529" y="1084"/>
                      </a:lnTo>
                      <a:lnTo>
                        <a:pt x="1439" y="1068"/>
                      </a:lnTo>
                      <a:lnTo>
                        <a:pt x="1348" y="1053"/>
                      </a:lnTo>
                      <a:lnTo>
                        <a:pt x="1259" y="1036"/>
                      </a:lnTo>
                      <a:lnTo>
                        <a:pt x="1169" y="1018"/>
                      </a:lnTo>
                      <a:lnTo>
                        <a:pt x="1081" y="999"/>
                      </a:lnTo>
                      <a:lnTo>
                        <a:pt x="994" y="979"/>
                      </a:lnTo>
                      <a:lnTo>
                        <a:pt x="907" y="959"/>
                      </a:lnTo>
                      <a:lnTo>
                        <a:pt x="821" y="936"/>
                      </a:lnTo>
                      <a:lnTo>
                        <a:pt x="735" y="914"/>
                      </a:lnTo>
                      <a:lnTo>
                        <a:pt x="650" y="891"/>
                      </a:lnTo>
                      <a:lnTo>
                        <a:pt x="566" y="867"/>
                      </a:lnTo>
                      <a:lnTo>
                        <a:pt x="484" y="841"/>
                      </a:lnTo>
                      <a:lnTo>
                        <a:pt x="401" y="816"/>
                      </a:lnTo>
                      <a:lnTo>
                        <a:pt x="319" y="789"/>
                      </a:lnTo>
                      <a:lnTo>
                        <a:pt x="238" y="761"/>
                      </a:lnTo>
                      <a:lnTo>
                        <a:pt x="158" y="733"/>
                      </a:lnTo>
                      <a:lnTo>
                        <a:pt x="79" y="703"/>
                      </a:lnTo>
                      <a:lnTo>
                        <a:pt x="0" y="673"/>
                      </a:lnTo>
                      <a:lnTo>
                        <a:pt x="46" y="587"/>
                      </a:lnTo>
                      <a:lnTo>
                        <a:pt x="90" y="501"/>
                      </a:lnTo>
                      <a:lnTo>
                        <a:pt x="136" y="416"/>
                      </a:lnTo>
                      <a:lnTo>
                        <a:pt x="182" y="331"/>
                      </a:lnTo>
                      <a:lnTo>
                        <a:pt x="228" y="247"/>
                      </a:lnTo>
                      <a:lnTo>
                        <a:pt x="275" y="164"/>
                      </a:lnTo>
                      <a:lnTo>
                        <a:pt x="322" y="82"/>
                      </a:lnTo>
                      <a:lnTo>
                        <a:pt x="370" y="0"/>
                      </a:lnTo>
                      <a:lnTo>
                        <a:pt x="440" y="22"/>
                      </a:lnTo>
                      <a:lnTo>
                        <a:pt x="510" y="45"/>
                      </a:lnTo>
                      <a:lnTo>
                        <a:pt x="582" y="66"/>
                      </a:lnTo>
                      <a:lnTo>
                        <a:pt x="654" y="86"/>
                      </a:lnTo>
                      <a:lnTo>
                        <a:pt x="726" y="106"/>
                      </a:lnTo>
                      <a:lnTo>
                        <a:pt x="800" y="126"/>
                      </a:lnTo>
                      <a:lnTo>
                        <a:pt x="873" y="144"/>
                      </a:lnTo>
                      <a:lnTo>
                        <a:pt x="947" y="163"/>
                      </a:lnTo>
                      <a:lnTo>
                        <a:pt x="1022" y="180"/>
                      </a:lnTo>
                      <a:lnTo>
                        <a:pt x="1097" y="197"/>
                      </a:lnTo>
                      <a:lnTo>
                        <a:pt x="1173" y="212"/>
                      </a:lnTo>
                      <a:lnTo>
                        <a:pt x="1249" y="228"/>
                      </a:lnTo>
                      <a:lnTo>
                        <a:pt x="1325" y="243"/>
                      </a:lnTo>
                      <a:lnTo>
                        <a:pt x="1402" y="257"/>
                      </a:lnTo>
                      <a:lnTo>
                        <a:pt x="1480" y="271"/>
                      </a:lnTo>
                      <a:lnTo>
                        <a:pt x="1557" y="283"/>
                      </a:lnTo>
                      <a:lnTo>
                        <a:pt x="1635" y="294"/>
                      </a:lnTo>
                      <a:lnTo>
                        <a:pt x="1715" y="305"/>
                      </a:lnTo>
                      <a:lnTo>
                        <a:pt x="1794" y="316"/>
                      </a:lnTo>
                      <a:lnTo>
                        <a:pt x="1873" y="325"/>
                      </a:lnTo>
                      <a:lnTo>
                        <a:pt x="1954" y="334"/>
                      </a:lnTo>
                      <a:lnTo>
                        <a:pt x="2034" y="343"/>
                      </a:lnTo>
                      <a:lnTo>
                        <a:pt x="2115" y="350"/>
                      </a:lnTo>
                      <a:lnTo>
                        <a:pt x="2195" y="357"/>
                      </a:lnTo>
                      <a:lnTo>
                        <a:pt x="2277" y="363"/>
                      </a:lnTo>
                      <a:lnTo>
                        <a:pt x="2359" y="368"/>
                      </a:lnTo>
                      <a:lnTo>
                        <a:pt x="2441" y="372"/>
                      </a:lnTo>
                      <a:lnTo>
                        <a:pt x="2524" y="376"/>
                      </a:lnTo>
                      <a:lnTo>
                        <a:pt x="2606" y="379"/>
                      </a:lnTo>
                      <a:lnTo>
                        <a:pt x="2690" y="380"/>
                      </a:lnTo>
                      <a:lnTo>
                        <a:pt x="2774" y="382"/>
                      </a:lnTo>
                      <a:lnTo>
                        <a:pt x="2858" y="382"/>
                      </a:lnTo>
                      <a:lnTo>
                        <a:pt x="2940" y="382"/>
                      </a:lnTo>
                      <a:lnTo>
                        <a:pt x="3024" y="380"/>
                      </a:lnTo>
                      <a:lnTo>
                        <a:pt x="3108" y="379"/>
                      </a:lnTo>
                      <a:lnTo>
                        <a:pt x="3190" y="376"/>
                      </a:lnTo>
                      <a:lnTo>
                        <a:pt x="3273" y="372"/>
                      </a:lnTo>
                      <a:lnTo>
                        <a:pt x="3355" y="368"/>
                      </a:lnTo>
                      <a:lnTo>
                        <a:pt x="3437" y="363"/>
                      </a:lnTo>
                      <a:lnTo>
                        <a:pt x="3518" y="357"/>
                      </a:lnTo>
                      <a:lnTo>
                        <a:pt x="3599" y="350"/>
                      </a:lnTo>
                      <a:lnTo>
                        <a:pt x="3680" y="343"/>
                      </a:lnTo>
                      <a:lnTo>
                        <a:pt x="3760" y="334"/>
                      </a:lnTo>
                      <a:lnTo>
                        <a:pt x="3841" y="325"/>
                      </a:lnTo>
                      <a:lnTo>
                        <a:pt x="3920" y="316"/>
                      </a:lnTo>
                      <a:lnTo>
                        <a:pt x="3999" y="305"/>
                      </a:lnTo>
                      <a:lnTo>
                        <a:pt x="4079" y="294"/>
                      </a:lnTo>
                      <a:lnTo>
                        <a:pt x="4157" y="283"/>
                      </a:lnTo>
                      <a:lnTo>
                        <a:pt x="4234" y="271"/>
                      </a:lnTo>
                      <a:lnTo>
                        <a:pt x="4312" y="257"/>
                      </a:lnTo>
                      <a:lnTo>
                        <a:pt x="4389" y="243"/>
                      </a:lnTo>
                      <a:lnTo>
                        <a:pt x="4465" y="228"/>
                      </a:lnTo>
                      <a:lnTo>
                        <a:pt x="4541" y="212"/>
                      </a:lnTo>
                      <a:lnTo>
                        <a:pt x="4617" y="197"/>
                      </a:lnTo>
                      <a:lnTo>
                        <a:pt x="4692" y="180"/>
                      </a:lnTo>
                      <a:lnTo>
                        <a:pt x="4767" y="162"/>
                      </a:lnTo>
                      <a:lnTo>
                        <a:pt x="4841" y="144"/>
                      </a:lnTo>
                      <a:lnTo>
                        <a:pt x="4914" y="126"/>
                      </a:lnTo>
                      <a:lnTo>
                        <a:pt x="4988" y="106"/>
                      </a:lnTo>
                      <a:lnTo>
                        <a:pt x="5060" y="86"/>
                      </a:lnTo>
                      <a:lnTo>
                        <a:pt x="5132" y="66"/>
                      </a:lnTo>
                      <a:lnTo>
                        <a:pt x="5204" y="45"/>
                      </a:lnTo>
                      <a:lnTo>
                        <a:pt x="5274" y="22"/>
                      </a:lnTo>
                      <a:lnTo>
                        <a:pt x="5344" y="0"/>
                      </a:lnTo>
                      <a:lnTo>
                        <a:pt x="5392" y="82"/>
                      </a:lnTo>
                      <a:lnTo>
                        <a:pt x="5439" y="164"/>
                      </a:lnTo>
                      <a:lnTo>
                        <a:pt x="5486" y="247"/>
                      </a:lnTo>
                      <a:lnTo>
                        <a:pt x="5532" y="331"/>
                      </a:lnTo>
                      <a:lnTo>
                        <a:pt x="5578" y="416"/>
                      </a:lnTo>
                      <a:lnTo>
                        <a:pt x="5624" y="501"/>
                      </a:lnTo>
                      <a:lnTo>
                        <a:pt x="5668" y="587"/>
                      </a:lnTo>
                      <a:lnTo>
                        <a:pt x="5714" y="673"/>
                      </a:lnTo>
                    </a:path>
                  </a:pathLst>
                </a:custGeom>
                <a:solidFill>
                  <a:schemeClr val="accent1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Freeform: Shape 10">
                  <a:extLst>
                    <a:ext uri="{FF2B5EF4-FFF2-40B4-BE49-F238E27FC236}">
                      <a16:creationId xmlns:a16="http://schemas.microsoft.com/office/drawing/2014/main" xmlns="" id="{C7CCEDF1-77F2-4D2C-BA86-24F9C61DE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786159"/>
                  <a:ext cx="188673" cy="78614"/>
                </a:xfrm>
                <a:custGeom>
                  <a:avLst/>
                  <a:gdLst/>
                  <a:ahLst/>
                  <a:cxnLst>
                    <a:cxn ang="0">
                      <a:pos x="0" y="1188"/>
                    </a:cxn>
                    <a:cxn ang="0">
                      <a:pos x="97" y="1187"/>
                    </a:cxn>
                    <a:cxn ang="0">
                      <a:pos x="291" y="1183"/>
                    </a:cxn>
                    <a:cxn ang="0">
                      <a:pos x="484" y="1174"/>
                    </a:cxn>
                    <a:cxn ang="0">
                      <a:pos x="675" y="1161"/>
                    </a:cxn>
                    <a:cxn ang="0">
                      <a:pos x="864" y="1144"/>
                    </a:cxn>
                    <a:cxn ang="0">
                      <a:pos x="1051" y="1123"/>
                    </a:cxn>
                    <a:cxn ang="0">
                      <a:pos x="1235" y="1097"/>
                    </a:cxn>
                    <a:cxn ang="0">
                      <a:pos x="1417" y="1068"/>
                    </a:cxn>
                    <a:cxn ang="0">
                      <a:pos x="1597" y="1036"/>
                    </a:cxn>
                    <a:cxn ang="0">
                      <a:pos x="1775" y="999"/>
                    </a:cxn>
                    <a:cxn ang="0">
                      <a:pos x="1949" y="959"/>
                    </a:cxn>
                    <a:cxn ang="0">
                      <a:pos x="2121" y="914"/>
                    </a:cxn>
                    <a:cxn ang="0">
                      <a:pos x="2290" y="867"/>
                    </a:cxn>
                    <a:cxn ang="0">
                      <a:pos x="2455" y="816"/>
                    </a:cxn>
                    <a:cxn ang="0">
                      <a:pos x="2618" y="761"/>
                    </a:cxn>
                    <a:cxn ang="0">
                      <a:pos x="2777" y="703"/>
                    </a:cxn>
                    <a:cxn ang="0">
                      <a:pos x="2810" y="587"/>
                    </a:cxn>
                    <a:cxn ang="0">
                      <a:pos x="2720" y="416"/>
                    </a:cxn>
                    <a:cxn ang="0">
                      <a:pos x="2628" y="247"/>
                    </a:cxn>
                    <a:cxn ang="0">
                      <a:pos x="2534" y="82"/>
                    </a:cxn>
                    <a:cxn ang="0">
                      <a:pos x="2416" y="22"/>
                    </a:cxn>
                    <a:cxn ang="0">
                      <a:pos x="2274" y="66"/>
                    </a:cxn>
                    <a:cxn ang="0">
                      <a:pos x="2130" y="106"/>
                    </a:cxn>
                    <a:cxn ang="0">
                      <a:pos x="1983" y="144"/>
                    </a:cxn>
                    <a:cxn ang="0">
                      <a:pos x="1834" y="180"/>
                    </a:cxn>
                    <a:cxn ang="0">
                      <a:pos x="1683" y="212"/>
                    </a:cxn>
                    <a:cxn ang="0">
                      <a:pos x="1531" y="243"/>
                    </a:cxn>
                    <a:cxn ang="0">
                      <a:pos x="1376" y="271"/>
                    </a:cxn>
                    <a:cxn ang="0">
                      <a:pos x="1221" y="294"/>
                    </a:cxn>
                    <a:cxn ang="0">
                      <a:pos x="1062" y="316"/>
                    </a:cxn>
                    <a:cxn ang="0">
                      <a:pos x="902" y="334"/>
                    </a:cxn>
                    <a:cxn ang="0">
                      <a:pos x="741" y="350"/>
                    </a:cxn>
                    <a:cxn ang="0">
                      <a:pos x="579" y="363"/>
                    </a:cxn>
                    <a:cxn ang="0">
                      <a:pos x="415" y="372"/>
                    </a:cxn>
                    <a:cxn ang="0">
                      <a:pos x="250" y="379"/>
                    </a:cxn>
                    <a:cxn ang="0">
                      <a:pos x="83" y="382"/>
                    </a:cxn>
                    <a:cxn ang="0">
                      <a:pos x="0" y="382"/>
                    </a:cxn>
                    <a:cxn ang="0">
                      <a:pos x="0" y="1188"/>
                    </a:cxn>
                  </a:cxnLst>
                  <a:rect l="0" t="0" r="r" b="b"/>
                  <a:pathLst>
                    <a:path w="2856" h="1188">
                      <a:moveTo>
                        <a:pt x="0" y="1188"/>
                      </a:moveTo>
                      <a:lnTo>
                        <a:pt x="0" y="1188"/>
                      </a:lnTo>
                      <a:lnTo>
                        <a:pt x="0" y="1188"/>
                      </a:lnTo>
                      <a:lnTo>
                        <a:pt x="97" y="1187"/>
                      </a:lnTo>
                      <a:lnTo>
                        <a:pt x="194" y="1186"/>
                      </a:lnTo>
                      <a:lnTo>
                        <a:pt x="291" y="1183"/>
                      </a:lnTo>
                      <a:lnTo>
                        <a:pt x="388" y="1179"/>
                      </a:lnTo>
                      <a:lnTo>
                        <a:pt x="484" y="1174"/>
                      </a:lnTo>
                      <a:lnTo>
                        <a:pt x="579" y="1168"/>
                      </a:lnTo>
                      <a:lnTo>
                        <a:pt x="675" y="1161"/>
                      </a:lnTo>
                      <a:lnTo>
                        <a:pt x="770" y="1153"/>
                      </a:lnTo>
                      <a:lnTo>
                        <a:pt x="864" y="1144"/>
                      </a:lnTo>
                      <a:lnTo>
                        <a:pt x="958" y="1134"/>
                      </a:lnTo>
                      <a:lnTo>
                        <a:pt x="1051" y="1123"/>
                      </a:lnTo>
                      <a:lnTo>
                        <a:pt x="1144" y="1111"/>
                      </a:lnTo>
                      <a:lnTo>
                        <a:pt x="1235" y="1097"/>
                      </a:lnTo>
                      <a:lnTo>
                        <a:pt x="1327" y="1084"/>
                      </a:lnTo>
                      <a:lnTo>
                        <a:pt x="1417" y="1068"/>
                      </a:lnTo>
                      <a:lnTo>
                        <a:pt x="1508" y="1053"/>
                      </a:lnTo>
                      <a:lnTo>
                        <a:pt x="1597" y="1036"/>
                      </a:lnTo>
                      <a:lnTo>
                        <a:pt x="1687" y="1018"/>
                      </a:lnTo>
                      <a:lnTo>
                        <a:pt x="1775" y="999"/>
                      </a:lnTo>
                      <a:lnTo>
                        <a:pt x="1862" y="979"/>
                      </a:lnTo>
                      <a:lnTo>
                        <a:pt x="1949" y="959"/>
                      </a:lnTo>
                      <a:lnTo>
                        <a:pt x="2035" y="936"/>
                      </a:lnTo>
                      <a:lnTo>
                        <a:pt x="2121" y="914"/>
                      </a:lnTo>
                      <a:lnTo>
                        <a:pt x="2206" y="891"/>
                      </a:lnTo>
                      <a:lnTo>
                        <a:pt x="2290" y="867"/>
                      </a:lnTo>
                      <a:lnTo>
                        <a:pt x="2372" y="841"/>
                      </a:lnTo>
                      <a:lnTo>
                        <a:pt x="2455" y="816"/>
                      </a:lnTo>
                      <a:lnTo>
                        <a:pt x="2537" y="789"/>
                      </a:lnTo>
                      <a:lnTo>
                        <a:pt x="2618" y="761"/>
                      </a:lnTo>
                      <a:lnTo>
                        <a:pt x="2699" y="733"/>
                      </a:lnTo>
                      <a:lnTo>
                        <a:pt x="2777" y="703"/>
                      </a:lnTo>
                      <a:lnTo>
                        <a:pt x="2856" y="673"/>
                      </a:lnTo>
                      <a:lnTo>
                        <a:pt x="2810" y="587"/>
                      </a:lnTo>
                      <a:lnTo>
                        <a:pt x="2766" y="501"/>
                      </a:lnTo>
                      <a:lnTo>
                        <a:pt x="2720" y="416"/>
                      </a:lnTo>
                      <a:lnTo>
                        <a:pt x="2674" y="331"/>
                      </a:lnTo>
                      <a:lnTo>
                        <a:pt x="2628" y="247"/>
                      </a:lnTo>
                      <a:lnTo>
                        <a:pt x="2581" y="164"/>
                      </a:lnTo>
                      <a:lnTo>
                        <a:pt x="2534" y="82"/>
                      </a:lnTo>
                      <a:lnTo>
                        <a:pt x="2486" y="0"/>
                      </a:lnTo>
                      <a:lnTo>
                        <a:pt x="2416" y="22"/>
                      </a:lnTo>
                      <a:lnTo>
                        <a:pt x="2346" y="45"/>
                      </a:lnTo>
                      <a:lnTo>
                        <a:pt x="2274" y="66"/>
                      </a:lnTo>
                      <a:lnTo>
                        <a:pt x="2203" y="86"/>
                      </a:lnTo>
                      <a:lnTo>
                        <a:pt x="2130" y="106"/>
                      </a:lnTo>
                      <a:lnTo>
                        <a:pt x="2056" y="126"/>
                      </a:lnTo>
                      <a:lnTo>
                        <a:pt x="1983" y="144"/>
                      </a:lnTo>
                      <a:lnTo>
                        <a:pt x="1909" y="163"/>
                      </a:lnTo>
                      <a:lnTo>
                        <a:pt x="1834" y="180"/>
                      </a:lnTo>
                      <a:lnTo>
                        <a:pt x="1759" y="197"/>
                      </a:lnTo>
                      <a:lnTo>
                        <a:pt x="1683" y="212"/>
                      </a:lnTo>
                      <a:lnTo>
                        <a:pt x="1607" y="228"/>
                      </a:lnTo>
                      <a:lnTo>
                        <a:pt x="1531" y="243"/>
                      </a:lnTo>
                      <a:lnTo>
                        <a:pt x="1454" y="257"/>
                      </a:lnTo>
                      <a:lnTo>
                        <a:pt x="1376" y="271"/>
                      </a:lnTo>
                      <a:lnTo>
                        <a:pt x="1299" y="283"/>
                      </a:lnTo>
                      <a:lnTo>
                        <a:pt x="1221" y="294"/>
                      </a:lnTo>
                      <a:lnTo>
                        <a:pt x="1141" y="305"/>
                      </a:lnTo>
                      <a:lnTo>
                        <a:pt x="1062" y="316"/>
                      </a:lnTo>
                      <a:lnTo>
                        <a:pt x="983" y="325"/>
                      </a:lnTo>
                      <a:lnTo>
                        <a:pt x="902" y="334"/>
                      </a:lnTo>
                      <a:lnTo>
                        <a:pt x="822" y="343"/>
                      </a:lnTo>
                      <a:lnTo>
                        <a:pt x="741" y="350"/>
                      </a:lnTo>
                      <a:lnTo>
                        <a:pt x="661" y="357"/>
                      </a:lnTo>
                      <a:lnTo>
                        <a:pt x="579" y="363"/>
                      </a:lnTo>
                      <a:lnTo>
                        <a:pt x="497" y="368"/>
                      </a:lnTo>
                      <a:lnTo>
                        <a:pt x="415" y="372"/>
                      </a:lnTo>
                      <a:lnTo>
                        <a:pt x="332" y="376"/>
                      </a:lnTo>
                      <a:lnTo>
                        <a:pt x="250" y="379"/>
                      </a:lnTo>
                      <a:lnTo>
                        <a:pt x="166" y="380"/>
                      </a:lnTo>
                      <a:lnTo>
                        <a:pt x="83" y="382"/>
                      </a:lnTo>
                      <a:lnTo>
                        <a:pt x="0" y="382"/>
                      </a:lnTo>
                      <a:lnTo>
                        <a:pt x="0" y="382"/>
                      </a:lnTo>
                      <a:lnTo>
                        <a:pt x="0" y="382"/>
                      </a:lnTo>
                      <a:lnTo>
                        <a:pt x="0" y="1188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11">
                  <a:extLst>
                    <a:ext uri="{FF2B5EF4-FFF2-40B4-BE49-F238E27FC236}">
                      <a16:creationId xmlns:a16="http://schemas.microsoft.com/office/drawing/2014/main" xmlns="" id="{8E8B6D3B-719F-499D-B6BB-478F981297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1300" y="1301310"/>
                  <a:ext cx="199309" cy="446711"/>
                </a:xfrm>
                <a:custGeom>
                  <a:avLst/>
                  <a:gdLst/>
                  <a:ahLst/>
                  <a:cxnLst>
                    <a:cxn ang="0">
                      <a:pos x="3021" y="0"/>
                    </a:cxn>
                    <a:cxn ang="0">
                      <a:pos x="0" y="1815"/>
                    </a:cxn>
                    <a:cxn ang="0">
                      <a:pos x="386" y="6345"/>
                    </a:cxn>
                    <a:cxn ang="0">
                      <a:pos x="1350" y="6762"/>
                    </a:cxn>
                    <a:cxn ang="0">
                      <a:pos x="1387" y="6675"/>
                    </a:cxn>
                    <a:cxn ang="0">
                      <a:pos x="1424" y="6589"/>
                    </a:cxn>
                    <a:cxn ang="0">
                      <a:pos x="1461" y="6503"/>
                    </a:cxn>
                    <a:cxn ang="0">
                      <a:pos x="1499" y="6418"/>
                    </a:cxn>
                    <a:cxn ang="0">
                      <a:pos x="1537" y="6333"/>
                    </a:cxn>
                    <a:cxn ang="0">
                      <a:pos x="1576" y="6249"/>
                    </a:cxn>
                    <a:cxn ang="0">
                      <a:pos x="1615" y="6166"/>
                    </a:cxn>
                    <a:cxn ang="0">
                      <a:pos x="1654" y="6083"/>
                    </a:cxn>
                    <a:cxn ang="0">
                      <a:pos x="1694" y="6000"/>
                    </a:cxn>
                    <a:cxn ang="0">
                      <a:pos x="1735" y="5919"/>
                    </a:cxn>
                    <a:cxn ang="0">
                      <a:pos x="1777" y="5838"/>
                    </a:cxn>
                    <a:cxn ang="0">
                      <a:pos x="1818" y="5759"/>
                    </a:cxn>
                    <a:cxn ang="0">
                      <a:pos x="1861" y="5680"/>
                    </a:cxn>
                    <a:cxn ang="0">
                      <a:pos x="1904" y="5601"/>
                    </a:cxn>
                    <a:cxn ang="0">
                      <a:pos x="1948" y="5523"/>
                    </a:cxn>
                    <a:cxn ang="0">
                      <a:pos x="1992" y="5447"/>
                    </a:cxn>
                    <a:cxn ang="0">
                      <a:pos x="2037" y="5371"/>
                    </a:cxn>
                    <a:cxn ang="0">
                      <a:pos x="2083" y="5295"/>
                    </a:cxn>
                    <a:cxn ang="0">
                      <a:pos x="2129" y="5221"/>
                    </a:cxn>
                    <a:cxn ang="0">
                      <a:pos x="2176" y="5148"/>
                    </a:cxn>
                    <a:cxn ang="0">
                      <a:pos x="2224" y="5076"/>
                    </a:cxn>
                    <a:cxn ang="0">
                      <a:pos x="2272" y="5005"/>
                    </a:cxn>
                    <a:cxn ang="0">
                      <a:pos x="2321" y="4934"/>
                    </a:cxn>
                    <a:cxn ang="0">
                      <a:pos x="2371" y="4864"/>
                    </a:cxn>
                    <a:cxn ang="0">
                      <a:pos x="2421" y="4796"/>
                    </a:cxn>
                    <a:cxn ang="0">
                      <a:pos x="2473" y="4729"/>
                    </a:cxn>
                    <a:cxn ang="0">
                      <a:pos x="2525" y="4662"/>
                    </a:cxn>
                    <a:cxn ang="0">
                      <a:pos x="2579" y="4596"/>
                    </a:cxn>
                    <a:cxn ang="0">
                      <a:pos x="2633" y="4532"/>
                    </a:cxn>
                    <a:cxn ang="0">
                      <a:pos x="2687" y="4468"/>
                    </a:cxn>
                    <a:cxn ang="0">
                      <a:pos x="2742" y="4406"/>
                    </a:cxn>
                    <a:cxn ang="0">
                      <a:pos x="2799" y="4345"/>
                    </a:cxn>
                    <a:cxn ang="0">
                      <a:pos x="2795" y="4324"/>
                    </a:cxn>
                    <a:cxn ang="0">
                      <a:pos x="2791" y="4304"/>
                    </a:cxn>
                    <a:cxn ang="0">
                      <a:pos x="2789" y="4283"/>
                    </a:cxn>
                    <a:cxn ang="0">
                      <a:pos x="2788" y="4262"/>
                    </a:cxn>
                    <a:cxn ang="0">
                      <a:pos x="2788" y="3977"/>
                    </a:cxn>
                    <a:cxn ang="0">
                      <a:pos x="2790" y="3695"/>
                    </a:cxn>
                    <a:cxn ang="0">
                      <a:pos x="2795" y="3415"/>
                    </a:cxn>
                    <a:cxn ang="0">
                      <a:pos x="2800" y="3137"/>
                    </a:cxn>
                    <a:cxn ang="0">
                      <a:pos x="2809" y="2863"/>
                    </a:cxn>
                    <a:cxn ang="0">
                      <a:pos x="2819" y="2591"/>
                    </a:cxn>
                    <a:cxn ang="0">
                      <a:pos x="2830" y="2321"/>
                    </a:cxn>
                    <a:cxn ang="0">
                      <a:pos x="2845" y="2054"/>
                    </a:cxn>
                    <a:cxn ang="0">
                      <a:pos x="2860" y="1788"/>
                    </a:cxn>
                    <a:cxn ang="0">
                      <a:pos x="2877" y="1525"/>
                    </a:cxn>
                    <a:cxn ang="0">
                      <a:pos x="2897" y="1265"/>
                    </a:cxn>
                    <a:cxn ang="0">
                      <a:pos x="2919" y="1008"/>
                    </a:cxn>
                    <a:cxn ang="0">
                      <a:pos x="2942" y="752"/>
                    </a:cxn>
                    <a:cxn ang="0">
                      <a:pos x="2967" y="499"/>
                    </a:cxn>
                    <a:cxn ang="0">
                      <a:pos x="2993" y="248"/>
                    </a:cxn>
                    <a:cxn ang="0">
                      <a:pos x="3021" y="0"/>
                    </a:cxn>
                  </a:cxnLst>
                  <a:rect l="0" t="0" r="r" b="b"/>
                  <a:pathLst>
                    <a:path w="3021" h="6762">
                      <a:moveTo>
                        <a:pt x="3021" y="0"/>
                      </a:moveTo>
                      <a:lnTo>
                        <a:pt x="0" y="1815"/>
                      </a:lnTo>
                      <a:lnTo>
                        <a:pt x="386" y="6345"/>
                      </a:lnTo>
                      <a:lnTo>
                        <a:pt x="1350" y="6762"/>
                      </a:lnTo>
                      <a:lnTo>
                        <a:pt x="1387" y="6675"/>
                      </a:lnTo>
                      <a:lnTo>
                        <a:pt x="1424" y="6589"/>
                      </a:lnTo>
                      <a:lnTo>
                        <a:pt x="1461" y="6503"/>
                      </a:lnTo>
                      <a:lnTo>
                        <a:pt x="1499" y="6418"/>
                      </a:lnTo>
                      <a:lnTo>
                        <a:pt x="1537" y="6333"/>
                      </a:lnTo>
                      <a:lnTo>
                        <a:pt x="1576" y="6249"/>
                      </a:lnTo>
                      <a:lnTo>
                        <a:pt x="1615" y="6166"/>
                      </a:lnTo>
                      <a:lnTo>
                        <a:pt x="1654" y="6083"/>
                      </a:lnTo>
                      <a:lnTo>
                        <a:pt x="1694" y="6000"/>
                      </a:lnTo>
                      <a:lnTo>
                        <a:pt x="1735" y="5919"/>
                      </a:lnTo>
                      <a:lnTo>
                        <a:pt x="1777" y="5838"/>
                      </a:lnTo>
                      <a:lnTo>
                        <a:pt x="1818" y="5759"/>
                      </a:lnTo>
                      <a:lnTo>
                        <a:pt x="1861" y="5680"/>
                      </a:lnTo>
                      <a:lnTo>
                        <a:pt x="1904" y="5601"/>
                      </a:lnTo>
                      <a:lnTo>
                        <a:pt x="1948" y="5523"/>
                      </a:lnTo>
                      <a:lnTo>
                        <a:pt x="1992" y="5447"/>
                      </a:lnTo>
                      <a:lnTo>
                        <a:pt x="2037" y="5371"/>
                      </a:lnTo>
                      <a:lnTo>
                        <a:pt x="2083" y="5295"/>
                      </a:lnTo>
                      <a:lnTo>
                        <a:pt x="2129" y="5221"/>
                      </a:lnTo>
                      <a:lnTo>
                        <a:pt x="2176" y="5148"/>
                      </a:lnTo>
                      <a:lnTo>
                        <a:pt x="2224" y="5076"/>
                      </a:lnTo>
                      <a:lnTo>
                        <a:pt x="2272" y="5005"/>
                      </a:lnTo>
                      <a:lnTo>
                        <a:pt x="2321" y="4934"/>
                      </a:lnTo>
                      <a:lnTo>
                        <a:pt x="2371" y="4864"/>
                      </a:lnTo>
                      <a:lnTo>
                        <a:pt x="2421" y="4796"/>
                      </a:lnTo>
                      <a:lnTo>
                        <a:pt x="2473" y="4729"/>
                      </a:lnTo>
                      <a:lnTo>
                        <a:pt x="2525" y="4662"/>
                      </a:lnTo>
                      <a:lnTo>
                        <a:pt x="2579" y="4596"/>
                      </a:lnTo>
                      <a:lnTo>
                        <a:pt x="2633" y="4532"/>
                      </a:lnTo>
                      <a:lnTo>
                        <a:pt x="2687" y="4468"/>
                      </a:lnTo>
                      <a:lnTo>
                        <a:pt x="2742" y="4406"/>
                      </a:lnTo>
                      <a:lnTo>
                        <a:pt x="2799" y="4345"/>
                      </a:lnTo>
                      <a:lnTo>
                        <a:pt x="2795" y="4324"/>
                      </a:lnTo>
                      <a:lnTo>
                        <a:pt x="2791" y="4304"/>
                      </a:lnTo>
                      <a:lnTo>
                        <a:pt x="2789" y="4283"/>
                      </a:lnTo>
                      <a:lnTo>
                        <a:pt x="2788" y="4262"/>
                      </a:lnTo>
                      <a:lnTo>
                        <a:pt x="2788" y="3977"/>
                      </a:lnTo>
                      <a:lnTo>
                        <a:pt x="2790" y="3695"/>
                      </a:lnTo>
                      <a:lnTo>
                        <a:pt x="2795" y="3415"/>
                      </a:lnTo>
                      <a:lnTo>
                        <a:pt x="2800" y="3137"/>
                      </a:lnTo>
                      <a:lnTo>
                        <a:pt x="2809" y="2863"/>
                      </a:lnTo>
                      <a:lnTo>
                        <a:pt x="2819" y="2591"/>
                      </a:lnTo>
                      <a:lnTo>
                        <a:pt x="2830" y="2321"/>
                      </a:lnTo>
                      <a:lnTo>
                        <a:pt x="2845" y="2054"/>
                      </a:lnTo>
                      <a:lnTo>
                        <a:pt x="2860" y="1788"/>
                      </a:lnTo>
                      <a:lnTo>
                        <a:pt x="2877" y="1525"/>
                      </a:lnTo>
                      <a:lnTo>
                        <a:pt x="2897" y="1265"/>
                      </a:lnTo>
                      <a:lnTo>
                        <a:pt x="2919" y="1008"/>
                      </a:lnTo>
                      <a:lnTo>
                        <a:pt x="2942" y="752"/>
                      </a:lnTo>
                      <a:lnTo>
                        <a:pt x="2967" y="499"/>
                      </a:lnTo>
                      <a:lnTo>
                        <a:pt x="2993" y="248"/>
                      </a:lnTo>
                      <a:lnTo>
                        <a:pt x="3021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12">
                  <a:extLst>
                    <a:ext uri="{FF2B5EF4-FFF2-40B4-BE49-F238E27FC236}">
                      <a16:creationId xmlns:a16="http://schemas.microsoft.com/office/drawing/2014/main" xmlns="" id="{945BE4FE-534E-4846-8F31-7768D87807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3391" y="1301310"/>
                  <a:ext cx="199309" cy="44671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021" y="1815"/>
                    </a:cxn>
                    <a:cxn ang="0">
                      <a:pos x="2635" y="6345"/>
                    </a:cxn>
                    <a:cxn ang="0">
                      <a:pos x="1671" y="6762"/>
                    </a:cxn>
                    <a:cxn ang="0">
                      <a:pos x="1634" y="6675"/>
                    </a:cxn>
                    <a:cxn ang="0">
                      <a:pos x="1597" y="6589"/>
                    </a:cxn>
                    <a:cxn ang="0">
                      <a:pos x="1560" y="6503"/>
                    </a:cxn>
                    <a:cxn ang="0">
                      <a:pos x="1522" y="6418"/>
                    </a:cxn>
                    <a:cxn ang="0">
                      <a:pos x="1484" y="6333"/>
                    </a:cxn>
                    <a:cxn ang="0">
                      <a:pos x="1445" y="6248"/>
                    </a:cxn>
                    <a:cxn ang="0">
                      <a:pos x="1406" y="6166"/>
                    </a:cxn>
                    <a:cxn ang="0">
                      <a:pos x="1367" y="6083"/>
                    </a:cxn>
                    <a:cxn ang="0">
                      <a:pos x="1327" y="6000"/>
                    </a:cxn>
                    <a:cxn ang="0">
                      <a:pos x="1286" y="5919"/>
                    </a:cxn>
                    <a:cxn ang="0">
                      <a:pos x="1244" y="5838"/>
                    </a:cxn>
                    <a:cxn ang="0">
                      <a:pos x="1203" y="5759"/>
                    </a:cxn>
                    <a:cxn ang="0">
                      <a:pos x="1160" y="5680"/>
                    </a:cxn>
                    <a:cxn ang="0">
                      <a:pos x="1117" y="5601"/>
                    </a:cxn>
                    <a:cxn ang="0">
                      <a:pos x="1073" y="5523"/>
                    </a:cxn>
                    <a:cxn ang="0">
                      <a:pos x="1029" y="5447"/>
                    </a:cxn>
                    <a:cxn ang="0">
                      <a:pos x="984" y="5371"/>
                    </a:cxn>
                    <a:cxn ang="0">
                      <a:pos x="938" y="5295"/>
                    </a:cxn>
                    <a:cxn ang="0">
                      <a:pos x="892" y="5221"/>
                    </a:cxn>
                    <a:cxn ang="0">
                      <a:pos x="845" y="5148"/>
                    </a:cxn>
                    <a:cxn ang="0">
                      <a:pos x="797" y="5076"/>
                    </a:cxn>
                    <a:cxn ang="0">
                      <a:pos x="749" y="5005"/>
                    </a:cxn>
                    <a:cxn ang="0">
                      <a:pos x="700" y="4934"/>
                    </a:cxn>
                    <a:cxn ang="0">
                      <a:pos x="650" y="4864"/>
                    </a:cxn>
                    <a:cxn ang="0">
                      <a:pos x="600" y="4796"/>
                    </a:cxn>
                    <a:cxn ang="0">
                      <a:pos x="548" y="4729"/>
                    </a:cxn>
                    <a:cxn ang="0">
                      <a:pos x="496" y="4662"/>
                    </a:cxn>
                    <a:cxn ang="0">
                      <a:pos x="442" y="4596"/>
                    </a:cxn>
                    <a:cxn ang="0">
                      <a:pos x="388" y="4532"/>
                    </a:cxn>
                    <a:cxn ang="0">
                      <a:pos x="334" y="4468"/>
                    </a:cxn>
                    <a:cxn ang="0">
                      <a:pos x="279" y="4406"/>
                    </a:cxn>
                    <a:cxn ang="0">
                      <a:pos x="222" y="4345"/>
                    </a:cxn>
                    <a:cxn ang="0">
                      <a:pos x="226" y="4324"/>
                    </a:cxn>
                    <a:cxn ang="0">
                      <a:pos x="230" y="4304"/>
                    </a:cxn>
                    <a:cxn ang="0">
                      <a:pos x="232" y="4283"/>
                    </a:cxn>
                    <a:cxn ang="0">
                      <a:pos x="233" y="4262"/>
                    </a:cxn>
                    <a:cxn ang="0">
                      <a:pos x="233" y="3977"/>
                    </a:cxn>
                    <a:cxn ang="0">
                      <a:pos x="231" y="3695"/>
                    </a:cxn>
                    <a:cxn ang="0">
                      <a:pos x="226" y="3415"/>
                    </a:cxn>
                    <a:cxn ang="0">
                      <a:pos x="221" y="3137"/>
                    </a:cxn>
                    <a:cxn ang="0">
                      <a:pos x="212" y="2863"/>
                    </a:cxn>
                    <a:cxn ang="0">
                      <a:pos x="202" y="2591"/>
                    </a:cxn>
                    <a:cxn ang="0">
                      <a:pos x="191" y="2321"/>
                    </a:cxn>
                    <a:cxn ang="0">
                      <a:pos x="176" y="2054"/>
                    </a:cxn>
                    <a:cxn ang="0">
                      <a:pos x="161" y="1788"/>
                    </a:cxn>
                    <a:cxn ang="0">
                      <a:pos x="144" y="1525"/>
                    </a:cxn>
                    <a:cxn ang="0">
                      <a:pos x="124" y="1265"/>
                    </a:cxn>
                    <a:cxn ang="0">
                      <a:pos x="102" y="1007"/>
                    </a:cxn>
                    <a:cxn ang="0">
                      <a:pos x="79" y="752"/>
                    </a:cxn>
                    <a:cxn ang="0">
                      <a:pos x="54" y="498"/>
                    </a:cxn>
                    <a:cxn ang="0">
                      <a:pos x="28" y="24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021" h="6762">
                      <a:moveTo>
                        <a:pt x="0" y="0"/>
                      </a:moveTo>
                      <a:lnTo>
                        <a:pt x="3021" y="1815"/>
                      </a:lnTo>
                      <a:lnTo>
                        <a:pt x="2635" y="6345"/>
                      </a:lnTo>
                      <a:lnTo>
                        <a:pt x="1671" y="6762"/>
                      </a:lnTo>
                      <a:lnTo>
                        <a:pt x="1634" y="6675"/>
                      </a:lnTo>
                      <a:lnTo>
                        <a:pt x="1597" y="6589"/>
                      </a:lnTo>
                      <a:lnTo>
                        <a:pt x="1560" y="6503"/>
                      </a:lnTo>
                      <a:lnTo>
                        <a:pt x="1522" y="6418"/>
                      </a:lnTo>
                      <a:lnTo>
                        <a:pt x="1484" y="6333"/>
                      </a:lnTo>
                      <a:lnTo>
                        <a:pt x="1445" y="6248"/>
                      </a:lnTo>
                      <a:lnTo>
                        <a:pt x="1406" y="6166"/>
                      </a:lnTo>
                      <a:lnTo>
                        <a:pt x="1367" y="6083"/>
                      </a:lnTo>
                      <a:lnTo>
                        <a:pt x="1327" y="6000"/>
                      </a:lnTo>
                      <a:lnTo>
                        <a:pt x="1286" y="5919"/>
                      </a:lnTo>
                      <a:lnTo>
                        <a:pt x="1244" y="5838"/>
                      </a:lnTo>
                      <a:lnTo>
                        <a:pt x="1203" y="5759"/>
                      </a:lnTo>
                      <a:lnTo>
                        <a:pt x="1160" y="5680"/>
                      </a:lnTo>
                      <a:lnTo>
                        <a:pt x="1117" y="5601"/>
                      </a:lnTo>
                      <a:lnTo>
                        <a:pt x="1073" y="5523"/>
                      </a:lnTo>
                      <a:lnTo>
                        <a:pt x="1029" y="5447"/>
                      </a:lnTo>
                      <a:lnTo>
                        <a:pt x="984" y="5371"/>
                      </a:lnTo>
                      <a:lnTo>
                        <a:pt x="938" y="5295"/>
                      </a:lnTo>
                      <a:lnTo>
                        <a:pt x="892" y="5221"/>
                      </a:lnTo>
                      <a:lnTo>
                        <a:pt x="845" y="5148"/>
                      </a:lnTo>
                      <a:lnTo>
                        <a:pt x="797" y="5076"/>
                      </a:lnTo>
                      <a:lnTo>
                        <a:pt x="749" y="5005"/>
                      </a:lnTo>
                      <a:lnTo>
                        <a:pt x="700" y="4934"/>
                      </a:lnTo>
                      <a:lnTo>
                        <a:pt x="650" y="4864"/>
                      </a:lnTo>
                      <a:lnTo>
                        <a:pt x="600" y="4796"/>
                      </a:lnTo>
                      <a:lnTo>
                        <a:pt x="548" y="4729"/>
                      </a:lnTo>
                      <a:lnTo>
                        <a:pt x="496" y="4662"/>
                      </a:lnTo>
                      <a:lnTo>
                        <a:pt x="442" y="4596"/>
                      </a:lnTo>
                      <a:lnTo>
                        <a:pt x="388" y="4532"/>
                      </a:lnTo>
                      <a:lnTo>
                        <a:pt x="334" y="4468"/>
                      </a:lnTo>
                      <a:lnTo>
                        <a:pt x="279" y="4406"/>
                      </a:lnTo>
                      <a:lnTo>
                        <a:pt x="222" y="4345"/>
                      </a:lnTo>
                      <a:lnTo>
                        <a:pt x="226" y="4324"/>
                      </a:lnTo>
                      <a:lnTo>
                        <a:pt x="230" y="4304"/>
                      </a:lnTo>
                      <a:lnTo>
                        <a:pt x="232" y="4283"/>
                      </a:lnTo>
                      <a:lnTo>
                        <a:pt x="233" y="4262"/>
                      </a:lnTo>
                      <a:lnTo>
                        <a:pt x="233" y="3977"/>
                      </a:lnTo>
                      <a:lnTo>
                        <a:pt x="231" y="3695"/>
                      </a:lnTo>
                      <a:lnTo>
                        <a:pt x="226" y="3415"/>
                      </a:lnTo>
                      <a:lnTo>
                        <a:pt x="221" y="3137"/>
                      </a:lnTo>
                      <a:lnTo>
                        <a:pt x="212" y="2863"/>
                      </a:lnTo>
                      <a:lnTo>
                        <a:pt x="202" y="2591"/>
                      </a:lnTo>
                      <a:lnTo>
                        <a:pt x="191" y="2321"/>
                      </a:lnTo>
                      <a:lnTo>
                        <a:pt x="176" y="2054"/>
                      </a:lnTo>
                      <a:lnTo>
                        <a:pt x="161" y="1788"/>
                      </a:lnTo>
                      <a:lnTo>
                        <a:pt x="144" y="1525"/>
                      </a:lnTo>
                      <a:lnTo>
                        <a:pt x="124" y="1265"/>
                      </a:lnTo>
                      <a:lnTo>
                        <a:pt x="102" y="1007"/>
                      </a:lnTo>
                      <a:lnTo>
                        <a:pt x="79" y="752"/>
                      </a:lnTo>
                      <a:lnTo>
                        <a:pt x="54" y="498"/>
                      </a:lnTo>
                      <a:lnTo>
                        <a:pt x="28" y="24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5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13">
                  <a:extLst>
                    <a:ext uri="{FF2B5EF4-FFF2-40B4-BE49-F238E27FC236}">
                      <a16:creationId xmlns:a16="http://schemas.microsoft.com/office/drawing/2014/main" xmlns="" id="{91B41AFC-650B-4BCF-A13F-F29DC88F58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8817" y="1657777"/>
                  <a:ext cx="293183" cy="110522"/>
                </a:xfrm>
                <a:custGeom>
                  <a:avLst/>
                  <a:gdLst/>
                  <a:ahLst/>
                  <a:cxnLst>
                    <a:cxn ang="0">
                      <a:pos x="21" y="119"/>
                    </a:cxn>
                    <a:cxn ang="0">
                      <a:pos x="90" y="343"/>
                    </a:cxn>
                    <a:cxn ang="0">
                      <a:pos x="191" y="546"/>
                    </a:cxn>
                    <a:cxn ang="0">
                      <a:pos x="325" y="729"/>
                    </a:cxn>
                    <a:cxn ang="0">
                      <a:pos x="489" y="894"/>
                    </a:cxn>
                    <a:cxn ang="0">
                      <a:pos x="685" y="1041"/>
                    </a:cxn>
                    <a:cxn ang="0">
                      <a:pos x="911" y="1171"/>
                    </a:cxn>
                    <a:cxn ang="0">
                      <a:pos x="1166" y="1282"/>
                    </a:cxn>
                    <a:cxn ang="0">
                      <a:pos x="1451" y="1380"/>
                    </a:cxn>
                    <a:cxn ang="0">
                      <a:pos x="1764" y="1461"/>
                    </a:cxn>
                    <a:cxn ang="0">
                      <a:pos x="2103" y="1528"/>
                    </a:cxn>
                    <a:cxn ang="0">
                      <a:pos x="2471" y="1582"/>
                    </a:cxn>
                    <a:cxn ang="0">
                      <a:pos x="2864" y="1622"/>
                    </a:cxn>
                    <a:cxn ang="0">
                      <a:pos x="3283" y="1651"/>
                    </a:cxn>
                    <a:cxn ang="0">
                      <a:pos x="3728" y="1668"/>
                    </a:cxn>
                    <a:cxn ang="0">
                      <a:pos x="4197" y="1674"/>
                    </a:cxn>
                    <a:cxn ang="0">
                      <a:pos x="4441" y="687"/>
                    </a:cxn>
                    <a:cxn ang="0">
                      <a:pos x="4025" y="681"/>
                    </a:cxn>
                    <a:cxn ang="0">
                      <a:pos x="3625" y="673"/>
                    </a:cxn>
                    <a:cxn ang="0">
                      <a:pos x="3243" y="661"/>
                    </a:cxn>
                    <a:cxn ang="0">
                      <a:pos x="2878" y="644"/>
                    </a:cxn>
                    <a:cxn ang="0">
                      <a:pos x="2529" y="624"/>
                    </a:cxn>
                    <a:cxn ang="0">
                      <a:pos x="2199" y="599"/>
                    </a:cxn>
                    <a:cxn ang="0">
                      <a:pos x="1889" y="567"/>
                    </a:cxn>
                    <a:cxn ang="0">
                      <a:pos x="1596" y="532"/>
                    </a:cxn>
                    <a:cxn ang="0">
                      <a:pos x="1324" y="489"/>
                    </a:cxn>
                    <a:cxn ang="0">
                      <a:pos x="1071" y="441"/>
                    </a:cxn>
                    <a:cxn ang="0">
                      <a:pos x="839" y="386"/>
                    </a:cxn>
                    <a:cxn ang="0">
                      <a:pos x="626" y="325"/>
                    </a:cxn>
                    <a:cxn ang="0">
                      <a:pos x="437" y="256"/>
                    </a:cxn>
                    <a:cxn ang="0">
                      <a:pos x="269" y="178"/>
                    </a:cxn>
                    <a:cxn ang="0">
                      <a:pos x="123" y="9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441" h="1674">
                      <a:moveTo>
                        <a:pt x="0" y="0"/>
                      </a:moveTo>
                      <a:lnTo>
                        <a:pt x="21" y="119"/>
                      </a:lnTo>
                      <a:lnTo>
                        <a:pt x="51" y="233"/>
                      </a:lnTo>
                      <a:lnTo>
                        <a:pt x="90" y="343"/>
                      </a:lnTo>
                      <a:lnTo>
                        <a:pt x="136" y="447"/>
                      </a:lnTo>
                      <a:lnTo>
                        <a:pt x="191" y="546"/>
                      </a:lnTo>
                      <a:lnTo>
                        <a:pt x="254" y="640"/>
                      </a:lnTo>
                      <a:lnTo>
                        <a:pt x="325" y="729"/>
                      </a:lnTo>
                      <a:lnTo>
                        <a:pt x="403" y="814"/>
                      </a:lnTo>
                      <a:lnTo>
                        <a:pt x="489" y="894"/>
                      </a:lnTo>
                      <a:lnTo>
                        <a:pt x="583" y="970"/>
                      </a:lnTo>
                      <a:lnTo>
                        <a:pt x="685" y="1041"/>
                      </a:lnTo>
                      <a:lnTo>
                        <a:pt x="794" y="1108"/>
                      </a:lnTo>
                      <a:lnTo>
                        <a:pt x="911" y="1171"/>
                      </a:lnTo>
                      <a:lnTo>
                        <a:pt x="1035" y="1229"/>
                      </a:lnTo>
                      <a:lnTo>
                        <a:pt x="1166" y="1282"/>
                      </a:lnTo>
                      <a:lnTo>
                        <a:pt x="1305" y="1333"/>
                      </a:lnTo>
                      <a:lnTo>
                        <a:pt x="1451" y="1380"/>
                      </a:lnTo>
                      <a:lnTo>
                        <a:pt x="1604" y="1422"/>
                      </a:lnTo>
                      <a:lnTo>
                        <a:pt x="1764" y="1461"/>
                      </a:lnTo>
                      <a:lnTo>
                        <a:pt x="1930" y="1497"/>
                      </a:lnTo>
                      <a:lnTo>
                        <a:pt x="2103" y="1528"/>
                      </a:lnTo>
                      <a:lnTo>
                        <a:pt x="2284" y="1557"/>
                      </a:lnTo>
                      <a:lnTo>
                        <a:pt x="2471" y="1582"/>
                      </a:lnTo>
                      <a:lnTo>
                        <a:pt x="2664" y="1604"/>
                      </a:lnTo>
                      <a:lnTo>
                        <a:pt x="2864" y="1622"/>
                      </a:lnTo>
                      <a:lnTo>
                        <a:pt x="3071" y="1638"/>
                      </a:lnTo>
                      <a:lnTo>
                        <a:pt x="3283" y="1651"/>
                      </a:lnTo>
                      <a:lnTo>
                        <a:pt x="3503" y="1660"/>
                      </a:lnTo>
                      <a:lnTo>
                        <a:pt x="3728" y="1668"/>
                      </a:lnTo>
                      <a:lnTo>
                        <a:pt x="3959" y="1671"/>
                      </a:lnTo>
                      <a:lnTo>
                        <a:pt x="4197" y="1674"/>
                      </a:lnTo>
                      <a:lnTo>
                        <a:pt x="4441" y="1672"/>
                      </a:lnTo>
                      <a:lnTo>
                        <a:pt x="4441" y="687"/>
                      </a:lnTo>
                      <a:lnTo>
                        <a:pt x="4231" y="685"/>
                      </a:lnTo>
                      <a:lnTo>
                        <a:pt x="4025" y="681"/>
                      </a:lnTo>
                      <a:lnTo>
                        <a:pt x="3823" y="678"/>
                      </a:lnTo>
                      <a:lnTo>
                        <a:pt x="3625" y="673"/>
                      </a:lnTo>
                      <a:lnTo>
                        <a:pt x="3432" y="668"/>
                      </a:lnTo>
                      <a:lnTo>
                        <a:pt x="3243" y="661"/>
                      </a:lnTo>
                      <a:lnTo>
                        <a:pt x="3057" y="653"/>
                      </a:lnTo>
                      <a:lnTo>
                        <a:pt x="2878" y="644"/>
                      </a:lnTo>
                      <a:lnTo>
                        <a:pt x="2701" y="634"/>
                      </a:lnTo>
                      <a:lnTo>
                        <a:pt x="2529" y="624"/>
                      </a:lnTo>
                      <a:lnTo>
                        <a:pt x="2363" y="612"/>
                      </a:lnTo>
                      <a:lnTo>
                        <a:pt x="2199" y="599"/>
                      </a:lnTo>
                      <a:lnTo>
                        <a:pt x="2042" y="584"/>
                      </a:lnTo>
                      <a:lnTo>
                        <a:pt x="1889" y="567"/>
                      </a:lnTo>
                      <a:lnTo>
                        <a:pt x="1740" y="551"/>
                      </a:lnTo>
                      <a:lnTo>
                        <a:pt x="1596" y="532"/>
                      </a:lnTo>
                      <a:lnTo>
                        <a:pt x="1458" y="511"/>
                      </a:lnTo>
                      <a:lnTo>
                        <a:pt x="1324" y="489"/>
                      </a:lnTo>
                      <a:lnTo>
                        <a:pt x="1194" y="467"/>
                      </a:lnTo>
                      <a:lnTo>
                        <a:pt x="1071" y="441"/>
                      </a:lnTo>
                      <a:lnTo>
                        <a:pt x="952" y="414"/>
                      </a:lnTo>
                      <a:lnTo>
                        <a:pt x="839" y="386"/>
                      </a:lnTo>
                      <a:lnTo>
                        <a:pt x="730" y="356"/>
                      </a:lnTo>
                      <a:lnTo>
                        <a:pt x="626" y="325"/>
                      </a:lnTo>
                      <a:lnTo>
                        <a:pt x="529" y="290"/>
                      </a:lnTo>
                      <a:lnTo>
                        <a:pt x="437" y="256"/>
                      </a:lnTo>
                      <a:lnTo>
                        <a:pt x="349" y="218"/>
                      </a:lnTo>
                      <a:lnTo>
                        <a:pt x="269" y="178"/>
                      </a:lnTo>
                      <a:lnTo>
                        <a:pt x="193" y="136"/>
                      </a:lnTo>
                      <a:lnTo>
                        <a:pt x="123" y="92"/>
                      </a:lnTo>
                      <a:lnTo>
                        <a:pt x="58" y="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Straight Connector 14">
                  <a:extLst>
                    <a:ext uri="{FF2B5EF4-FFF2-40B4-BE49-F238E27FC236}">
                      <a16:creationId xmlns:a16="http://schemas.microsoft.com/office/drawing/2014/main" xmlns="" id="{66C5BE4B-5797-471C-87A1-66F013D7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933213"/>
                  <a:ext cx="463" cy="566481"/>
                </a:xfrm>
                <a:prstGeom prst="line">
                  <a:avLst/>
                </a:prstGeom>
                <a:noFill/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Freeform: Shape 15">
                  <a:extLst>
                    <a:ext uri="{FF2B5EF4-FFF2-40B4-BE49-F238E27FC236}">
                      <a16:creationId xmlns:a16="http://schemas.microsoft.com/office/drawing/2014/main" xmlns="" id="{37B112A2-0E3E-4642-8086-05A9F674FC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42056" y="1051596"/>
                  <a:ext cx="259888" cy="260350"/>
                </a:xfrm>
                <a:custGeom>
                  <a:avLst/>
                  <a:gdLst/>
                  <a:ahLst/>
                  <a:cxnLst>
                    <a:cxn ang="0">
                      <a:pos x="2171" y="3931"/>
                    </a:cxn>
                    <a:cxn ang="0">
                      <a:pos x="2461" y="3879"/>
                    </a:cxn>
                    <a:cxn ang="0">
                      <a:pos x="2736" y="3785"/>
                    </a:cxn>
                    <a:cxn ang="0">
                      <a:pos x="2991" y="3655"/>
                    </a:cxn>
                    <a:cxn ang="0">
                      <a:pos x="3222" y="3490"/>
                    </a:cxn>
                    <a:cxn ang="0">
                      <a:pos x="3427" y="3295"/>
                    </a:cxn>
                    <a:cxn ang="0">
                      <a:pos x="3603" y="3071"/>
                    </a:cxn>
                    <a:cxn ang="0">
                      <a:pos x="3746" y="2823"/>
                    </a:cxn>
                    <a:cxn ang="0">
                      <a:pos x="3852" y="2555"/>
                    </a:cxn>
                    <a:cxn ang="0">
                      <a:pos x="3918" y="2270"/>
                    </a:cxn>
                    <a:cxn ang="0">
                      <a:pos x="3940" y="1971"/>
                    </a:cxn>
                    <a:cxn ang="0">
                      <a:pos x="3918" y="1671"/>
                    </a:cxn>
                    <a:cxn ang="0">
                      <a:pos x="3852" y="1385"/>
                    </a:cxn>
                    <a:cxn ang="0">
                      <a:pos x="3746" y="1117"/>
                    </a:cxn>
                    <a:cxn ang="0">
                      <a:pos x="3603" y="870"/>
                    </a:cxn>
                    <a:cxn ang="0">
                      <a:pos x="3427" y="647"/>
                    </a:cxn>
                    <a:cxn ang="0">
                      <a:pos x="3222" y="451"/>
                    </a:cxn>
                    <a:cxn ang="0">
                      <a:pos x="2991" y="286"/>
                    </a:cxn>
                    <a:cxn ang="0">
                      <a:pos x="2736" y="155"/>
                    </a:cxn>
                    <a:cxn ang="0">
                      <a:pos x="2461" y="62"/>
                    </a:cxn>
                    <a:cxn ang="0">
                      <a:pos x="2171" y="10"/>
                    </a:cxn>
                    <a:cxn ang="0">
                      <a:pos x="1869" y="2"/>
                    </a:cxn>
                    <a:cxn ang="0">
                      <a:pos x="1574" y="40"/>
                    </a:cxn>
                    <a:cxn ang="0">
                      <a:pos x="1294" y="120"/>
                    </a:cxn>
                    <a:cxn ang="0">
                      <a:pos x="1032" y="239"/>
                    </a:cxn>
                    <a:cxn ang="0">
                      <a:pos x="793" y="392"/>
                    </a:cxn>
                    <a:cxn ang="0">
                      <a:pos x="579" y="579"/>
                    </a:cxn>
                    <a:cxn ang="0">
                      <a:pos x="392" y="793"/>
                    </a:cxn>
                    <a:cxn ang="0">
                      <a:pos x="238" y="1032"/>
                    </a:cxn>
                    <a:cxn ang="0">
                      <a:pos x="119" y="1294"/>
                    </a:cxn>
                    <a:cxn ang="0">
                      <a:pos x="40" y="1574"/>
                    </a:cxn>
                    <a:cxn ang="0">
                      <a:pos x="2" y="1869"/>
                    </a:cxn>
                    <a:cxn ang="0">
                      <a:pos x="10" y="2172"/>
                    </a:cxn>
                    <a:cxn ang="0">
                      <a:pos x="62" y="2462"/>
                    </a:cxn>
                    <a:cxn ang="0">
                      <a:pos x="155" y="2736"/>
                    </a:cxn>
                    <a:cxn ang="0">
                      <a:pos x="286" y="2991"/>
                    </a:cxn>
                    <a:cxn ang="0">
                      <a:pos x="451" y="3222"/>
                    </a:cxn>
                    <a:cxn ang="0">
                      <a:pos x="647" y="3428"/>
                    </a:cxn>
                    <a:cxn ang="0">
                      <a:pos x="870" y="3603"/>
                    </a:cxn>
                    <a:cxn ang="0">
                      <a:pos x="1117" y="3746"/>
                    </a:cxn>
                    <a:cxn ang="0">
                      <a:pos x="1385" y="3852"/>
                    </a:cxn>
                    <a:cxn ang="0">
                      <a:pos x="1671" y="3918"/>
                    </a:cxn>
                    <a:cxn ang="0">
                      <a:pos x="1971" y="3941"/>
                    </a:cxn>
                  </a:cxnLst>
                  <a:rect l="0" t="0" r="r" b="b"/>
                  <a:pathLst>
                    <a:path w="3940" h="3941">
                      <a:moveTo>
                        <a:pt x="1971" y="3941"/>
                      </a:moveTo>
                      <a:lnTo>
                        <a:pt x="2071" y="3938"/>
                      </a:lnTo>
                      <a:lnTo>
                        <a:pt x="2171" y="3931"/>
                      </a:lnTo>
                      <a:lnTo>
                        <a:pt x="2270" y="3918"/>
                      </a:lnTo>
                      <a:lnTo>
                        <a:pt x="2366" y="3900"/>
                      </a:lnTo>
                      <a:lnTo>
                        <a:pt x="2461" y="3879"/>
                      </a:lnTo>
                      <a:lnTo>
                        <a:pt x="2555" y="3852"/>
                      </a:lnTo>
                      <a:lnTo>
                        <a:pt x="2646" y="3821"/>
                      </a:lnTo>
                      <a:lnTo>
                        <a:pt x="2736" y="3785"/>
                      </a:lnTo>
                      <a:lnTo>
                        <a:pt x="2823" y="3746"/>
                      </a:lnTo>
                      <a:lnTo>
                        <a:pt x="2908" y="3703"/>
                      </a:lnTo>
                      <a:lnTo>
                        <a:pt x="2991" y="3655"/>
                      </a:lnTo>
                      <a:lnTo>
                        <a:pt x="3070" y="3603"/>
                      </a:lnTo>
                      <a:lnTo>
                        <a:pt x="3148" y="3548"/>
                      </a:lnTo>
                      <a:lnTo>
                        <a:pt x="3222" y="3490"/>
                      </a:lnTo>
                      <a:lnTo>
                        <a:pt x="3293" y="3428"/>
                      </a:lnTo>
                      <a:lnTo>
                        <a:pt x="3363" y="3363"/>
                      </a:lnTo>
                      <a:lnTo>
                        <a:pt x="3427" y="3295"/>
                      </a:lnTo>
                      <a:lnTo>
                        <a:pt x="3490" y="3222"/>
                      </a:lnTo>
                      <a:lnTo>
                        <a:pt x="3548" y="3148"/>
                      </a:lnTo>
                      <a:lnTo>
                        <a:pt x="3603" y="3071"/>
                      </a:lnTo>
                      <a:lnTo>
                        <a:pt x="3654" y="2991"/>
                      </a:lnTo>
                      <a:lnTo>
                        <a:pt x="3702" y="2908"/>
                      </a:lnTo>
                      <a:lnTo>
                        <a:pt x="3746" y="2823"/>
                      </a:lnTo>
                      <a:lnTo>
                        <a:pt x="3785" y="2736"/>
                      </a:lnTo>
                      <a:lnTo>
                        <a:pt x="3821" y="2647"/>
                      </a:lnTo>
                      <a:lnTo>
                        <a:pt x="3852" y="2555"/>
                      </a:lnTo>
                      <a:lnTo>
                        <a:pt x="3878" y="2462"/>
                      </a:lnTo>
                      <a:lnTo>
                        <a:pt x="3900" y="2366"/>
                      </a:lnTo>
                      <a:lnTo>
                        <a:pt x="3918" y="2270"/>
                      </a:lnTo>
                      <a:lnTo>
                        <a:pt x="3930" y="2172"/>
                      </a:lnTo>
                      <a:lnTo>
                        <a:pt x="3938" y="2071"/>
                      </a:lnTo>
                      <a:lnTo>
                        <a:pt x="3940" y="1971"/>
                      </a:lnTo>
                      <a:lnTo>
                        <a:pt x="3938" y="1869"/>
                      </a:lnTo>
                      <a:lnTo>
                        <a:pt x="3930" y="1770"/>
                      </a:lnTo>
                      <a:lnTo>
                        <a:pt x="3918" y="1671"/>
                      </a:lnTo>
                      <a:lnTo>
                        <a:pt x="3900" y="1574"/>
                      </a:lnTo>
                      <a:lnTo>
                        <a:pt x="3878" y="1479"/>
                      </a:lnTo>
                      <a:lnTo>
                        <a:pt x="3852" y="1385"/>
                      </a:lnTo>
                      <a:lnTo>
                        <a:pt x="3821" y="1294"/>
                      </a:lnTo>
                      <a:lnTo>
                        <a:pt x="3785" y="1204"/>
                      </a:lnTo>
                      <a:lnTo>
                        <a:pt x="3746" y="1117"/>
                      </a:lnTo>
                      <a:lnTo>
                        <a:pt x="3702" y="1032"/>
                      </a:lnTo>
                      <a:lnTo>
                        <a:pt x="3654" y="949"/>
                      </a:lnTo>
                      <a:lnTo>
                        <a:pt x="3603" y="870"/>
                      </a:lnTo>
                      <a:lnTo>
                        <a:pt x="3548" y="793"/>
                      </a:lnTo>
                      <a:lnTo>
                        <a:pt x="3490" y="718"/>
                      </a:lnTo>
                      <a:lnTo>
                        <a:pt x="3427" y="647"/>
                      </a:lnTo>
                      <a:lnTo>
                        <a:pt x="3363" y="579"/>
                      </a:lnTo>
                      <a:lnTo>
                        <a:pt x="3293" y="513"/>
                      </a:lnTo>
                      <a:lnTo>
                        <a:pt x="3222" y="451"/>
                      </a:lnTo>
                      <a:lnTo>
                        <a:pt x="3148" y="392"/>
                      </a:lnTo>
                      <a:lnTo>
                        <a:pt x="3070" y="337"/>
                      </a:lnTo>
                      <a:lnTo>
                        <a:pt x="2991" y="286"/>
                      </a:lnTo>
                      <a:lnTo>
                        <a:pt x="2908" y="239"/>
                      </a:lnTo>
                      <a:lnTo>
                        <a:pt x="2823" y="195"/>
                      </a:lnTo>
                      <a:lnTo>
                        <a:pt x="2736" y="155"/>
                      </a:lnTo>
                      <a:lnTo>
                        <a:pt x="2646" y="120"/>
                      </a:lnTo>
                      <a:lnTo>
                        <a:pt x="2555" y="89"/>
                      </a:lnTo>
                      <a:lnTo>
                        <a:pt x="2461" y="62"/>
                      </a:lnTo>
                      <a:lnTo>
                        <a:pt x="2366" y="40"/>
                      </a:lnTo>
                      <a:lnTo>
                        <a:pt x="2270" y="23"/>
                      </a:lnTo>
                      <a:lnTo>
                        <a:pt x="2171" y="10"/>
                      </a:lnTo>
                      <a:lnTo>
                        <a:pt x="2071" y="2"/>
                      </a:lnTo>
                      <a:lnTo>
                        <a:pt x="1971" y="0"/>
                      </a:lnTo>
                      <a:lnTo>
                        <a:pt x="1869" y="2"/>
                      </a:lnTo>
                      <a:lnTo>
                        <a:pt x="1769" y="10"/>
                      </a:lnTo>
                      <a:lnTo>
                        <a:pt x="1671" y="23"/>
                      </a:lnTo>
                      <a:lnTo>
                        <a:pt x="1574" y="40"/>
                      </a:lnTo>
                      <a:lnTo>
                        <a:pt x="1479" y="62"/>
                      </a:lnTo>
                      <a:lnTo>
                        <a:pt x="1385" y="89"/>
                      </a:lnTo>
                      <a:lnTo>
                        <a:pt x="1294" y="120"/>
                      </a:lnTo>
                      <a:lnTo>
                        <a:pt x="1204" y="155"/>
                      </a:lnTo>
                      <a:lnTo>
                        <a:pt x="1117" y="195"/>
                      </a:lnTo>
                      <a:lnTo>
                        <a:pt x="1032" y="239"/>
                      </a:lnTo>
                      <a:lnTo>
                        <a:pt x="949" y="286"/>
                      </a:lnTo>
                      <a:lnTo>
                        <a:pt x="870" y="337"/>
                      </a:lnTo>
                      <a:lnTo>
                        <a:pt x="793" y="392"/>
                      </a:lnTo>
                      <a:lnTo>
                        <a:pt x="718" y="451"/>
                      </a:lnTo>
                      <a:lnTo>
                        <a:pt x="647" y="513"/>
                      </a:lnTo>
                      <a:lnTo>
                        <a:pt x="579" y="579"/>
                      </a:lnTo>
                      <a:lnTo>
                        <a:pt x="513" y="647"/>
                      </a:lnTo>
                      <a:lnTo>
                        <a:pt x="451" y="718"/>
                      </a:lnTo>
                      <a:lnTo>
                        <a:pt x="392" y="793"/>
                      </a:lnTo>
                      <a:lnTo>
                        <a:pt x="337" y="870"/>
                      </a:lnTo>
                      <a:lnTo>
                        <a:pt x="286" y="949"/>
                      </a:lnTo>
                      <a:lnTo>
                        <a:pt x="238" y="1032"/>
                      </a:lnTo>
                      <a:lnTo>
                        <a:pt x="194" y="1117"/>
                      </a:lnTo>
                      <a:lnTo>
                        <a:pt x="155" y="1204"/>
                      </a:lnTo>
                      <a:lnTo>
                        <a:pt x="119" y="1294"/>
                      </a:lnTo>
                      <a:lnTo>
                        <a:pt x="89" y="1385"/>
                      </a:lnTo>
                      <a:lnTo>
                        <a:pt x="62" y="1479"/>
                      </a:lnTo>
                      <a:lnTo>
                        <a:pt x="40" y="1574"/>
                      </a:lnTo>
                      <a:lnTo>
                        <a:pt x="22" y="1671"/>
                      </a:lnTo>
                      <a:lnTo>
                        <a:pt x="10" y="1770"/>
                      </a:lnTo>
                      <a:lnTo>
                        <a:pt x="2" y="1869"/>
                      </a:lnTo>
                      <a:lnTo>
                        <a:pt x="0" y="1971"/>
                      </a:lnTo>
                      <a:lnTo>
                        <a:pt x="2" y="2071"/>
                      </a:lnTo>
                      <a:lnTo>
                        <a:pt x="10" y="2172"/>
                      </a:lnTo>
                      <a:lnTo>
                        <a:pt x="22" y="2270"/>
                      </a:lnTo>
                      <a:lnTo>
                        <a:pt x="40" y="2366"/>
                      </a:lnTo>
                      <a:lnTo>
                        <a:pt x="62" y="2462"/>
                      </a:lnTo>
                      <a:lnTo>
                        <a:pt x="89" y="2555"/>
                      </a:lnTo>
                      <a:lnTo>
                        <a:pt x="119" y="2647"/>
                      </a:lnTo>
                      <a:lnTo>
                        <a:pt x="155" y="2736"/>
                      </a:lnTo>
                      <a:lnTo>
                        <a:pt x="194" y="2823"/>
                      </a:lnTo>
                      <a:lnTo>
                        <a:pt x="238" y="2908"/>
                      </a:lnTo>
                      <a:lnTo>
                        <a:pt x="286" y="2991"/>
                      </a:lnTo>
                      <a:lnTo>
                        <a:pt x="337" y="3071"/>
                      </a:lnTo>
                      <a:lnTo>
                        <a:pt x="392" y="3148"/>
                      </a:lnTo>
                      <a:lnTo>
                        <a:pt x="451" y="3222"/>
                      </a:lnTo>
                      <a:lnTo>
                        <a:pt x="513" y="3295"/>
                      </a:lnTo>
                      <a:lnTo>
                        <a:pt x="579" y="3363"/>
                      </a:lnTo>
                      <a:lnTo>
                        <a:pt x="647" y="3428"/>
                      </a:lnTo>
                      <a:lnTo>
                        <a:pt x="718" y="3490"/>
                      </a:lnTo>
                      <a:lnTo>
                        <a:pt x="793" y="3548"/>
                      </a:lnTo>
                      <a:lnTo>
                        <a:pt x="870" y="3603"/>
                      </a:lnTo>
                      <a:lnTo>
                        <a:pt x="949" y="3655"/>
                      </a:lnTo>
                      <a:lnTo>
                        <a:pt x="1032" y="3703"/>
                      </a:lnTo>
                      <a:lnTo>
                        <a:pt x="1117" y="3746"/>
                      </a:lnTo>
                      <a:lnTo>
                        <a:pt x="1204" y="3785"/>
                      </a:lnTo>
                      <a:lnTo>
                        <a:pt x="1294" y="3821"/>
                      </a:lnTo>
                      <a:lnTo>
                        <a:pt x="1385" y="3852"/>
                      </a:lnTo>
                      <a:lnTo>
                        <a:pt x="1479" y="3879"/>
                      </a:lnTo>
                      <a:lnTo>
                        <a:pt x="1574" y="3900"/>
                      </a:lnTo>
                      <a:lnTo>
                        <a:pt x="1671" y="3918"/>
                      </a:lnTo>
                      <a:lnTo>
                        <a:pt x="1769" y="3931"/>
                      </a:lnTo>
                      <a:lnTo>
                        <a:pt x="1869" y="3938"/>
                      </a:lnTo>
                      <a:lnTo>
                        <a:pt x="1971" y="3941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Freeform: Shape 16">
                  <a:extLst>
                    <a:ext uri="{FF2B5EF4-FFF2-40B4-BE49-F238E27FC236}">
                      <a16:creationId xmlns:a16="http://schemas.microsoft.com/office/drawing/2014/main" xmlns="" id="{71FF7BF4-AD1B-4A65-B3C5-E7153A821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1245" y="1614840"/>
                  <a:ext cx="310755" cy="90637"/>
                </a:xfrm>
                <a:custGeom>
                  <a:avLst/>
                  <a:gdLst/>
                  <a:ahLst/>
                  <a:cxnLst>
                    <a:cxn ang="0">
                      <a:pos x="7" y="27"/>
                    </a:cxn>
                    <a:cxn ang="0">
                      <a:pos x="2" y="77"/>
                    </a:cxn>
                    <a:cxn ang="0">
                      <a:pos x="0" y="127"/>
                    </a:cxn>
                    <a:cxn ang="0">
                      <a:pos x="1" y="176"/>
                    </a:cxn>
                    <a:cxn ang="0">
                      <a:pos x="5" y="225"/>
                    </a:cxn>
                    <a:cxn ang="0">
                      <a:pos x="12" y="272"/>
                    </a:cxn>
                    <a:cxn ang="0">
                      <a:pos x="23" y="318"/>
                    </a:cxn>
                    <a:cxn ang="0">
                      <a:pos x="36" y="364"/>
                    </a:cxn>
                    <a:cxn ang="0">
                      <a:pos x="52" y="409"/>
                    </a:cxn>
                    <a:cxn ang="0">
                      <a:pos x="72" y="451"/>
                    </a:cxn>
                    <a:cxn ang="0">
                      <a:pos x="93" y="494"/>
                    </a:cxn>
                    <a:cxn ang="0">
                      <a:pos x="119" y="535"/>
                    </a:cxn>
                    <a:cxn ang="0">
                      <a:pos x="147" y="576"/>
                    </a:cxn>
                    <a:cxn ang="0">
                      <a:pos x="177" y="615"/>
                    </a:cxn>
                    <a:cxn ang="0">
                      <a:pos x="211" y="655"/>
                    </a:cxn>
                    <a:cxn ang="0">
                      <a:pos x="247" y="691"/>
                    </a:cxn>
                    <a:cxn ang="0">
                      <a:pos x="265" y="697"/>
                    </a:cxn>
                    <a:cxn ang="0">
                      <a:pos x="321" y="732"/>
                    </a:cxn>
                    <a:cxn ang="0">
                      <a:pos x="456" y="821"/>
                    </a:cxn>
                    <a:cxn ang="0">
                      <a:pos x="612" y="903"/>
                    </a:cxn>
                    <a:cxn ang="0">
                      <a:pos x="792" y="975"/>
                    </a:cxn>
                    <a:cxn ang="0">
                      <a:pos x="993" y="1041"/>
                    </a:cxn>
                    <a:cxn ang="0">
                      <a:pos x="1215" y="1099"/>
                    </a:cxn>
                    <a:cxn ang="0">
                      <a:pos x="1457" y="1152"/>
                    </a:cxn>
                    <a:cxn ang="0">
                      <a:pos x="1721" y="1196"/>
                    </a:cxn>
                    <a:cxn ang="0">
                      <a:pos x="2003" y="1236"/>
                    </a:cxn>
                    <a:cxn ang="0">
                      <a:pos x="2305" y="1269"/>
                    </a:cxn>
                    <a:cxn ang="0">
                      <a:pos x="2626" y="1297"/>
                    </a:cxn>
                    <a:cxn ang="0">
                      <a:pos x="2964" y="1319"/>
                    </a:cxn>
                    <a:cxn ang="0">
                      <a:pos x="3320" y="1338"/>
                    </a:cxn>
                    <a:cxn ang="0">
                      <a:pos x="3695" y="1353"/>
                    </a:cxn>
                    <a:cxn ang="0">
                      <a:pos x="4086" y="1363"/>
                    </a:cxn>
                    <a:cxn ang="0">
                      <a:pos x="4494" y="1370"/>
                    </a:cxn>
                    <a:cxn ang="0">
                      <a:pos x="4704" y="652"/>
                    </a:cxn>
                    <a:cxn ang="0">
                      <a:pos x="4604" y="653"/>
                    </a:cxn>
                    <a:cxn ang="0">
                      <a:pos x="4447" y="652"/>
                    </a:cxn>
                    <a:cxn ang="0">
                      <a:pos x="4237" y="649"/>
                    </a:cxn>
                    <a:cxn ang="0">
                      <a:pos x="3982" y="641"/>
                    </a:cxn>
                    <a:cxn ang="0">
                      <a:pos x="3688" y="629"/>
                    </a:cxn>
                    <a:cxn ang="0">
                      <a:pos x="3364" y="612"/>
                    </a:cxn>
                    <a:cxn ang="0">
                      <a:pos x="3017" y="589"/>
                    </a:cxn>
                    <a:cxn ang="0">
                      <a:pos x="2652" y="560"/>
                    </a:cxn>
                    <a:cxn ang="0">
                      <a:pos x="2279" y="523"/>
                    </a:cxn>
                    <a:cxn ang="0">
                      <a:pos x="1904" y="478"/>
                    </a:cxn>
                    <a:cxn ang="0">
                      <a:pos x="1534" y="424"/>
                    </a:cxn>
                    <a:cxn ang="0">
                      <a:pos x="1177" y="361"/>
                    </a:cxn>
                    <a:cxn ang="0">
                      <a:pos x="838" y="288"/>
                    </a:cxn>
                    <a:cxn ang="0">
                      <a:pos x="526" y="203"/>
                    </a:cxn>
                    <a:cxn ang="0">
                      <a:pos x="248" y="108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4704" h="1372">
                      <a:moveTo>
                        <a:pt x="10" y="0"/>
                      </a:moveTo>
                      <a:lnTo>
                        <a:pt x="7" y="27"/>
                      </a:lnTo>
                      <a:lnTo>
                        <a:pt x="4" y="52"/>
                      </a:lnTo>
                      <a:lnTo>
                        <a:pt x="2" y="77"/>
                      </a:lnTo>
                      <a:lnTo>
                        <a:pt x="0" y="103"/>
                      </a:lnTo>
                      <a:lnTo>
                        <a:pt x="0" y="127"/>
                      </a:lnTo>
                      <a:lnTo>
                        <a:pt x="0" y="152"/>
                      </a:lnTo>
                      <a:lnTo>
                        <a:pt x="1" y="176"/>
                      </a:lnTo>
                      <a:lnTo>
                        <a:pt x="2" y="201"/>
                      </a:lnTo>
                      <a:lnTo>
                        <a:pt x="5" y="225"/>
                      </a:lnTo>
                      <a:lnTo>
                        <a:pt x="8" y="249"/>
                      </a:lnTo>
                      <a:lnTo>
                        <a:pt x="12" y="272"/>
                      </a:lnTo>
                      <a:lnTo>
                        <a:pt x="17" y="296"/>
                      </a:lnTo>
                      <a:lnTo>
                        <a:pt x="23" y="318"/>
                      </a:lnTo>
                      <a:lnTo>
                        <a:pt x="29" y="342"/>
                      </a:lnTo>
                      <a:lnTo>
                        <a:pt x="36" y="364"/>
                      </a:lnTo>
                      <a:lnTo>
                        <a:pt x="44" y="386"/>
                      </a:lnTo>
                      <a:lnTo>
                        <a:pt x="52" y="409"/>
                      </a:lnTo>
                      <a:lnTo>
                        <a:pt x="62" y="430"/>
                      </a:lnTo>
                      <a:lnTo>
                        <a:pt x="72" y="451"/>
                      </a:lnTo>
                      <a:lnTo>
                        <a:pt x="82" y="472"/>
                      </a:lnTo>
                      <a:lnTo>
                        <a:pt x="93" y="494"/>
                      </a:lnTo>
                      <a:lnTo>
                        <a:pt x="105" y="515"/>
                      </a:lnTo>
                      <a:lnTo>
                        <a:pt x="119" y="535"/>
                      </a:lnTo>
                      <a:lnTo>
                        <a:pt x="132" y="556"/>
                      </a:lnTo>
                      <a:lnTo>
                        <a:pt x="147" y="576"/>
                      </a:lnTo>
                      <a:lnTo>
                        <a:pt x="161" y="596"/>
                      </a:lnTo>
                      <a:lnTo>
                        <a:pt x="177" y="615"/>
                      </a:lnTo>
                      <a:lnTo>
                        <a:pt x="193" y="636"/>
                      </a:lnTo>
                      <a:lnTo>
                        <a:pt x="211" y="655"/>
                      </a:lnTo>
                      <a:lnTo>
                        <a:pt x="229" y="674"/>
                      </a:lnTo>
                      <a:lnTo>
                        <a:pt x="247" y="691"/>
                      </a:lnTo>
                      <a:lnTo>
                        <a:pt x="267" y="710"/>
                      </a:lnTo>
                      <a:lnTo>
                        <a:pt x="265" y="697"/>
                      </a:lnTo>
                      <a:lnTo>
                        <a:pt x="263" y="685"/>
                      </a:lnTo>
                      <a:lnTo>
                        <a:pt x="321" y="732"/>
                      </a:lnTo>
                      <a:lnTo>
                        <a:pt x="386" y="777"/>
                      </a:lnTo>
                      <a:lnTo>
                        <a:pt x="456" y="821"/>
                      </a:lnTo>
                      <a:lnTo>
                        <a:pt x="532" y="863"/>
                      </a:lnTo>
                      <a:lnTo>
                        <a:pt x="612" y="903"/>
                      </a:lnTo>
                      <a:lnTo>
                        <a:pt x="700" y="941"/>
                      </a:lnTo>
                      <a:lnTo>
                        <a:pt x="792" y="975"/>
                      </a:lnTo>
                      <a:lnTo>
                        <a:pt x="889" y="1010"/>
                      </a:lnTo>
                      <a:lnTo>
                        <a:pt x="993" y="1041"/>
                      </a:lnTo>
                      <a:lnTo>
                        <a:pt x="1102" y="1071"/>
                      </a:lnTo>
                      <a:lnTo>
                        <a:pt x="1215" y="1099"/>
                      </a:lnTo>
                      <a:lnTo>
                        <a:pt x="1334" y="1126"/>
                      </a:lnTo>
                      <a:lnTo>
                        <a:pt x="1457" y="1152"/>
                      </a:lnTo>
                      <a:lnTo>
                        <a:pt x="1587" y="1174"/>
                      </a:lnTo>
                      <a:lnTo>
                        <a:pt x="1721" y="1196"/>
                      </a:lnTo>
                      <a:lnTo>
                        <a:pt x="1859" y="1217"/>
                      </a:lnTo>
                      <a:lnTo>
                        <a:pt x="2003" y="1236"/>
                      </a:lnTo>
                      <a:lnTo>
                        <a:pt x="2152" y="1252"/>
                      </a:lnTo>
                      <a:lnTo>
                        <a:pt x="2305" y="1269"/>
                      </a:lnTo>
                      <a:lnTo>
                        <a:pt x="2462" y="1284"/>
                      </a:lnTo>
                      <a:lnTo>
                        <a:pt x="2626" y="1297"/>
                      </a:lnTo>
                      <a:lnTo>
                        <a:pt x="2792" y="1309"/>
                      </a:lnTo>
                      <a:lnTo>
                        <a:pt x="2964" y="1319"/>
                      </a:lnTo>
                      <a:lnTo>
                        <a:pt x="3141" y="1329"/>
                      </a:lnTo>
                      <a:lnTo>
                        <a:pt x="3320" y="1338"/>
                      </a:lnTo>
                      <a:lnTo>
                        <a:pt x="3506" y="1346"/>
                      </a:lnTo>
                      <a:lnTo>
                        <a:pt x="3695" y="1353"/>
                      </a:lnTo>
                      <a:lnTo>
                        <a:pt x="3888" y="1358"/>
                      </a:lnTo>
                      <a:lnTo>
                        <a:pt x="4086" y="1363"/>
                      </a:lnTo>
                      <a:lnTo>
                        <a:pt x="4288" y="1366"/>
                      </a:lnTo>
                      <a:lnTo>
                        <a:pt x="4494" y="1370"/>
                      </a:lnTo>
                      <a:lnTo>
                        <a:pt x="4704" y="1372"/>
                      </a:lnTo>
                      <a:lnTo>
                        <a:pt x="4704" y="652"/>
                      </a:lnTo>
                      <a:lnTo>
                        <a:pt x="4661" y="653"/>
                      </a:lnTo>
                      <a:lnTo>
                        <a:pt x="4604" y="653"/>
                      </a:lnTo>
                      <a:lnTo>
                        <a:pt x="4533" y="653"/>
                      </a:lnTo>
                      <a:lnTo>
                        <a:pt x="4447" y="652"/>
                      </a:lnTo>
                      <a:lnTo>
                        <a:pt x="4347" y="651"/>
                      </a:lnTo>
                      <a:lnTo>
                        <a:pt x="4237" y="649"/>
                      </a:lnTo>
                      <a:lnTo>
                        <a:pt x="4114" y="646"/>
                      </a:lnTo>
                      <a:lnTo>
                        <a:pt x="3982" y="641"/>
                      </a:lnTo>
                      <a:lnTo>
                        <a:pt x="3839" y="636"/>
                      </a:lnTo>
                      <a:lnTo>
                        <a:pt x="3688" y="629"/>
                      </a:lnTo>
                      <a:lnTo>
                        <a:pt x="3529" y="621"/>
                      </a:lnTo>
                      <a:lnTo>
                        <a:pt x="3364" y="612"/>
                      </a:lnTo>
                      <a:lnTo>
                        <a:pt x="3193" y="601"/>
                      </a:lnTo>
                      <a:lnTo>
                        <a:pt x="3017" y="589"/>
                      </a:lnTo>
                      <a:lnTo>
                        <a:pt x="2837" y="575"/>
                      </a:lnTo>
                      <a:lnTo>
                        <a:pt x="2652" y="560"/>
                      </a:lnTo>
                      <a:lnTo>
                        <a:pt x="2467" y="542"/>
                      </a:lnTo>
                      <a:lnTo>
                        <a:pt x="2279" y="523"/>
                      </a:lnTo>
                      <a:lnTo>
                        <a:pt x="2092" y="501"/>
                      </a:lnTo>
                      <a:lnTo>
                        <a:pt x="1904" y="478"/>
                      </a:lnTo>
                      <a:lnTo>
                        <a:pt x="1718" y="452"/>
                      </a:lnTo>
                      <a:lnTo>
                        <a:pt x="1534" y="424"/>
                      </a:lnTo>
                      <a:lnTo>
                        <a:pt x="1353" y="394"/>
                      </a:lnTo>
                      <a:lnTo>
                        <a:pt x="1177" y="361"/>
                      </a:lnTo>
                      <a:lnTo>
                        <a:pt x="1005" y="326"/>
                      </a:lnTo>
                      <a:lnTo>
                        <a:pt x="838" y="288"/>
                      </a:lnTo>
                      <a:lnTo>
                        <a:pt x="678" y="247"/>
                      </a:lnTo>
                      <a:lnTo>
                        <a:pt x="526" y="203"/>
                      </a:lnTo>
                      <a:lnTo>
                        <a:pt x="382" y="157"/>
                      </a:lnTo>
                      <a:lnTo>
                        <a:pt x="248" y="108"/>
                      </a:lnTo>
                      <a:lnTo>
                        <a:pt x="124" y="56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Freeform: Shape 17">
                  <a:extLst>
                    <a:ext uri="{FF2B5EF4-FFF2-40B4-BE49-F238E27FC236}">
                      <a16:creationId xmlns:a16="http://schemas.microsoft.com/office/drawing/2014/main" xmlns="" id="{D57BAC5E-B968-4437-839F-5ED1F08F57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1657777"/>
                  <a:ext cx="293183" cy="110522"/>
                </a:xfrm>
                <a:custGeom>
                  <a:avLst/>
                  <a:gdLst/>
                  <a:ahLst/>
                  <a:cxnLst>
                    <a:cxn ang="0">
                      <a:pos x="4418" y="119"/>
                    </a:cxn>
                    <a:cxn ang="0">
                      <a:pos x="4349" y="343"/>
                    </a:cxn>
                    <a:cxn ang="0">
                      <a:pos x="4248" y="546"/>
                    </a:cxn>
                    <a:cxn ang="0">
                      <a:pos x="4114" y="729"/>
                    </a:cxn>
                    <a:cxn ang="0">
                      <a:pos x="3950" y="894"/>
                    </a:cxn>
                    <a:cxn ang="0">
                      <a:pos x="3754" y="1041"/>
                    </a:cxn>
                    <a:cxn ang="0">
                      <a:pos x="3528" y="1171"/>
                    </a:cxn>
                    <a:cxn ang="0">
                      <a:pos x="3273" y="1282"/>
                    </a:cxn>
                    <a:cxn ang="0">
                      <a:pos x="2988" y="1380"/>
                    </a:cxn>
                    <a:cxn ang="0">
                      <a:pos x="2675" y="1461"/>
                    </a:cxn>
                    <a:cxn ang="0">
                      <a:pos x="2336" y="1528"/>
                    </a:cxn>
                    <a:cxn ang="0">
                      <a:pos x="1968" y="1582"/>
                    </a:cxn>
                    <a:cxn ang="0">
                      <a:pos x="1575" y="1622"/>
                    </a:cxn>
                    <a:cxn ang="0">
                      <a:pos x="1156" y="1651"/>
                    </a:cxn>
                    <a:cxn ang="0">
                      <a:pos x="711" y="1668"/>
                    </a:cxn>
                    <a:cxn ang="0">
                      <a:pos x="242" y="1674"/>
                    </a:cxn>
                    <a:cxn ang="0">
                      <a:pos x="0" y="687"/>
                    </a:cxn>
                    <a:cxn ang="0">
                      <a:pos x="414" y="681"/>
                    </a:cxn>
                    <a:cxn ang="0">
                      <a:pos x="814" y="673"/>
                    </a:cxn>
                    <a:cxn ang="0">
                      <a:pos x="1196" y="661"/>
                    </a:cxn>
                    <a:cxn ang="0">
                      <a:pos x="1561" y="644"/>
                    </a:cxn>
                    <a:cxn ang="0">
                      <a:pos x="1910" y="624"/>
                    </a:cxn>
                    <a:cxn ang="0">
                      <a:pos x="2240" y="599"/>
                    </a:cxn>
                    <a:cxn ang="0">
                      <a:pos x="2550" y="567"/>
                    </a:cxn>
                    <a:cxn ang="0">
                      <a:pos x="2843" y="532"/>
                    </a:cxn>
                    <a:cxn ang="0">
                      <a:pos x="3115" y="489"/>
                    </a:cxn>
                    <a:cxn ang="0">
                      <a:pos x="3368" y="441"/>
                    </a:cxn>
                    <a:cxn ang="0">
                      <a:pos x="3600" y="386"/>
                    </a:cxn>
                    <a:cxn ang="0">
                      <a:pos x="3813" y="325"/>
                    </a:cxn>
                    <a:cxn ang="0">
                      <a:pos x="4002" y="256"/>
                    </a:cxn>
                    <a:cxn ang="0">
                      <a:pos x="4170" y="178"/>
                    </a:cxn>
                    <a:cxn ang="0">
                      <a:pos x="4316" y="92"/>
                    </a:cxn>
                    <a:cxn ang="0">
                      <a:pos x="4439" y="0"/>
                    </a:cxn>
                  </a:cxnLst>
                  <a:rect l="0" t="0" r="r" b="b"/>
                  <a:pathLst>
                    <a:path w="4439" h="1674">
                      <a:moveTo>
                        <a:pt x="4439" y="0"/>
                      </a:moveTo>
                      <a:lnTo>
                        <a:pt x="4418" y="119"/>
                      </a:lnTo>
                      <a:lnTo>
                        <a:pt x="4388" y="233"/>
                      </a:lnTo>
                      <a:lnTo>
                        <a:pt x="4349" y="343"/>
                      </a:lnTo>
                      <a:lnTo>
                        <a:pt x="4303" y="447"/>
                      </a:lnTo>
                      <a:lnTo>
                        <a:pt x="4248" y="546"/>
                      </a:lnTo>
                      <a:lnTo>
                        <a:pt x="4186" y="640"/>
                      </a:lnTo>
                      <a:lnTo>
                        <a:pt x="4114" y="729"/>
                      </a:lnTo>
                      <a:lnTo>
                        <a:pt x="4036" y="814"/>
                      </a:lnTo>
                      <a:lnTo>
                        <a:pt x="3950" y="894"/>
                      </a:lnTo>
                      <a:lnTo>
                        <a:pt x="3856" y="970"/>
                      </a:lnTo>
                      <a:lnTo>
                        <a:pt x="3754" y="1041"/>
                      </a:lnTo>
                      <a:lnTo>
                        <a:pt x="3645" y="1108"/>
                      </a:lnTo>
                      <a:lnTo>
                        <a:pt x="3528" y="1171"/>
                      </a:lnTo>
                      <a:lnTo>
                        <a:pt x="3404" y="1229"/>
                      </a:lnTo>
                      <a:lnTo>
                        <a:pt x="3273" y="1282"/>
                      </a:lnTo>
                      <a:lnTo>
                        <a:pt x="3134" y="1333"/>
                      </a:lnTo>
                      <a:lnTo>
                        <a:pt x="2988" y="1380"/>
                      </a:lnTo>
                      <a:lnTo>
                        <a:pt x="2835" y="1422"/>
                      </a:lnTo>
                      <a:lnTo>
                        <a:pt x="2675" y="1461"/>
                      </a:lnTo>
                      <a:lnTo>
                        <a:pt x="2509" y="1497"/>
                      </a:lnTo>
                      <a:lnTo>
                        <a:pt x="2336" y="1528"/>
                      </a:lnTo>
                      <a:lnTo>
                        <a:pt x="2155" y="1557"/>
                      </a:lnTo>
                      <a:lnTo>
                        <a:pt x="1968" y="1582"/>
                      </a:lnTo>
                      <a:lnTo>
                        <a:pt x="1775" y="1604"/>
                      </a:lnTo>
                      <a:lnTo>
                        <a:pt x="1575" y="1622"/>
                      </a:lnTo>
                      <a:lnTo>
                        <a:pt x="1368" y="1638"/>
                      </a:lnTo>
                      <a:lnTo>
                        <a:pt x="1156" y="1651"/>
                      </a:lnTo>
                      <a:lnTo>
                        <a:pt x="937" y="1660"/>
                      </a:lnTo>
                      <a:lnTo>
                        <a:pt x="711" y="1668"/>
                      </a:lnTo>
                      <a:lnTo>
                        <a:pt x="480" y="1671"/>
                      </a:lnTo>
                      <a:lnTo>
                        <a:pt x="242" y="1674"/>
                      </a:lnTo>
                      <a:lnTo>
                        <a:pt x="0" y="1672"/>
                      </a:lnTo>
                      <a:lnTo>
                        <a:pt x="0" y="687"/>
                      </a:lnTo>
                      <a:lnTo>
                        <a:pt x="208" y="685"/>
                      </a:lnTo>
                      <a:lnTo>
                        <a:pt x="414" y="681"/>
                      </a:lnTo>
                      <a:lnTo>
                        <a:pt x="616" y="678"/>
                      </a:lnTo>
                      <a:lnTo>
                        <a:pt x="814" y="673"/>
                      </a:lnTo>
                      <a:lnTo>
                        <a:pt x="1007" y="668"/>
                      </a:lnTo>
                      <a:lnTo>
                        <a:pt x="1196" y="661"/>
                      </a:lnTo>
                      <a:lnTo>
                        <a:pt x="1382" y="653"/>
                      </a:lnTo>
                      <a:lnTo>
                        <a:pt x="1561" y="644"/>
                      </a:lnTo>
                      <a:lnTo>
                        <a:pt x="1738" y="634"/>
                      </a:lnTo>
                      <a:lnTo>
                        <a:pt x="1910" y="624"/>
                      </a:lnTo>
                      <a:lnTo>
                        <a:pt x="2076" y="612"/>
                      </a:lnTo>
                      <a:lnTo>
                        <a:pt x="2240" y="599"/>
                      </a:lnTo>
                      <a:lnTo>
                        <a:pt x="2397" y="584"/>
                      </a:lnTo>
                      <a:lnTo>
                        <a:pt x="2550" y="567"/>
                      </a:lnTo>
                      <a:lnTo>
                        <a:pt x="2699" y="551"/>
                      </a:lnTo>
                      <a:lnTo>
                        <a:pt x="2843" y="532"/>
                      </a:lnTo>
                      <a:lnTo>
                        <a:pt x="2981" y="511"/>
                      </a:lnTo>
                      <a:lnTo>
                        <a:pt x="3115" y="489"/>
                      </a:lnTo>
                      <a:lnTo>
                        <a:pt x="3245" y="467"/>
                      </a:lnTo>
                      <a:lnTo>
                        <a:pt x="3368" y="441"/>
                      </a:lnTo>
                      <a:lnTo>
                        <a:pt x="3487" y="414"/>
                      </a:lnTo>
                      <a:lnTo>
                        <a:pt x="3600" y="386"/>
                      </a:lnTo>
                      <a:lnTo>
                        <a:pt x="3709" y="356"/>
                      </a:lnTo>
                      <a:lnTo>
                        <a:pt x="3813" y="325"/>
                      </a:lnTo>
                      <a:lnTo>
                        <a:pt x="3910" y="290"/>
                      </a:lnTo>
                      <a:lnTo>
                        <a:pt x="4002" y="256"/>
                      </a:lnTo>
                      <a:lnTo>
                        <a:pt x="4090" y="218"/>
                      </a:lnTo>
                      <a:lnTo>
                        <a:pt x="4170" y="178"/>
                      </a:lnTo>
                      <a:lnTo>
                        <a:pt x="4246" y="136"/>
                      </a:lnTo>
                      <a:lnTo>
                        <a:pt x="4316" y="92"/>
                      </a:lnTo>
                      <a:lnTo>
                        <a:pt x="4381" y="47"/>
                      </a:lnTo>
                      <a:lnTo>
                        <a:pt x="443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Freeform: Shape 18">
                  <a:extLst>
                    <a:ext uri="{FF2B5EF4-FFF2-40B4-BE49-F238E27FC236}">
                      <a16:creationId xmlns:a16="http://schemas.microsoft.com/office/drawing/2014/main" xmlns="" id="{0BB4C91E-2A0A-462C-91BD-33137C5D6C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1614840"/>
                  <a:ext cx="310755" cy="90637"/>
                </a:xfrm>
                <a:custGeom>
                  <a:avLst/>
                  <a:gdLst/>
                  <a:ahLst/>
                  <a:cxnLst>
                    <a:cxn ang="0">
                      <a:pos x="4695" y="27"/>
                    </a:cxn>
                    <a:cxn ang="0">
                      <a:pos x="4701" y="77"/>
                    </a:cxn>
                    <a:cxn ang="0">
                      <a:pos x="4702" y="127"/>
                    </a:cxn>
                    <a:cxn ang="0">
                      <a:pos x="4701" y="176"/>
                    </a:cxn>
                    <a:cxn ang="0">
                      <a:pos x="4697" y="225"/>
                    </a:cxn>
                    <a:cxn ang="0">
                      <a:pos x="4690" y="272"/>
                    </a:cxn>
                    <a:cxn ang="0">
                      <a:pos x="4679" y="318"/>
                    </a:cxn>
                    <a:cxn ang="0">
                      <a:pos x="4666" y="364"/>
                    </a:cxn>
                    <a:cxn ang="0">
                      <a:pos x="4650" y="409"/>
                    </a:cxn>
                    <a:cxn ang="0">
                      <a:pos x="4630" y="451"/>
                    </a:cxn>
                    <a:cxn ang="0">
                      <a:pos x="4609" y="494"/>
                    </a:cxn>
                    <a:cxn ang="0">
                      <a:pos x="4583" y="535"/>
                    </a:cxn>
                    <a:cxn ang="0">
                      <a:pos x="4555" y="576"/>
                    </a:cxn>
                    <a:cxn ang="0">
                      <a:pos x="4525" y="615"/>
                    </a:cxn>
                    <a:cxn ang="0">
                      <a:pos x="4491" y="655"/>
                    </a:cxn>
                    <a:cxn ang="0">
                      <a:pos x="4455" y="691"/>
                    </a:cxn>
                    <a:cxn ang="0">
                      <a:pos x="4437" y="697"/>
                    </a:cxn>
                    <a:cxn ang="0">
                      <a:pos x="4381" y="732"/>
                    </a:cxn>
                    <a:cxn ang="0">
                      <a:pos x="4246" y="821"/>
                    </a:cxn>
                    <a:cxn ang="0">
                      <a:pos x="4090" y="903"/>
                    </a:cxn>
                    <a:cxn ang="0">
                      <a:pos x="3910" y="975"/>
                    </a:cxn>
                    <a:cxn ang="0">
                      <a:pos x="3709" y="1041"/>
                    </a:cxn>
                    <a:cxn ang="0">
                      <a:pos x="3487" y="1099"/>
                    </a:cxn>
                    <a:cxn ang="0">
                      <a:pos x="3245" y="1152"/>
                    </a:cxn>
                    <a:cxn ang="0">
                      <a:pos x="2981" y="1196"/>
                    </a:cxn>
                    <a:cxn ang="0">
                      <a:pos x="2699" y="1236"/>
                    </a:cxn>
                    <a:cxn ang="0">
                      <a:pos x="2397" y="1269"/>
                    </a:cxn>
                    <a:cxn ang="0">
                      <a:pos x="2076" y="1297"/>
                    </a:cxn>
                    <a:cxn ang="0">
                      <a:pos x="1738" y="1319"/>
                    </a:cxn>
                    <a:cxn ang="0">
                      <a:pos x="1382" y="1338"/>
                    </a:cxn>
                    <a:cxn ang="0">
                      <a:pos x="1007" y="1353"/>
                    </a:cxn>
                    <a:cxn ang="0">
                      <a:pos x="616" y="1363"/>
                    </a:cxn>
                    <a:cxn ang="0">
                      <a:pos x="208" y="1370"/>
                    </a:cxn>
                    <a:cxn ang="0">
                      <a:pos x="0" y="652"/>
                    </a:cxn>
                    <a:cxn ang="0">
                      <a:pos x="98" y="653"/>
                    </a:cxn>
                    <a:cxn ang="0">
                      <a:pos x="255" y="652"/>
                    </a:cxn>
                    <a:cxn ang="0">
                      <a:pos x="465" y="649"/>
                    </a:cxn>
                    <a:cxn ang="0">
                      <a:pos x="721" y="641"/>
                    </a:cxn>
                    <a:cxn ang="0">
                      <a:pos x="1014" y="629"/>
                    </a:cxn>
                    <a:cxn ang="0">
                      <a:pos x="1338" y="612"/>
                    </a:cxn>
                    <a:cxn ang="0">
                      <a:pos x="1685" y="589"/>
                    </a:cxn>
                    <a:cxn ang="0">
                      <a:pos x="2050" y="560"/>
                    </a:cxn>
                    <a:cxn ang="0">
                      <a:pos x="2423" y="523"/>
                    </a:cxn>
                    <a:cxn ang="0">
                      <a:pos x="2798" y="478"/>
                    </a:cxn>
                    <a:cxn ang="0">
                      <a:pos x="3168" y="424"/>
                    </a:cxn>
                    <a:cxn ang="0">
                      <a:pos x="3525" y="361"/>
                    </a:cxn>
                    <a:cxn ang="0">
                      <a:pos x="3864" y="288"/>
                    </a:cxn>
                    <a:cxn ang="0">
                      <a:pos x="4176" y="203"/>
                    </a:cxn>
                    <a:cxn ang="0">
                      <a:pos x="4454" y="108"/>
                    </a:cxn>
                    <a:cxn ang="0">
                      <a:pos x="4692" y="0"/>
                    </a:cxn>
                  </a:cxnLst>
                  <a:rect l="0" t="0" r="r" b="b"/>
                  <a:pathLst>
                    <a:path w="4702" h="1372">
                      <a:moveTo>
                        <a:pt x="4692" y="0"/>
                      </a:moveTo>
                      <a:lnTo>
                        <a:pt x="4695" y="27"/>
                      </a:lnTo>
                      <a:lnTo>
                        <a:pt x="4698" y="52"/>
                      </a:lnTo>
                      <a:lnTo>
                        <a:pt x="4701" y="77"/>
                      </a:lnTo>
                      <a:lnTo>
                        <a:pt x="4702" y="103"/>
                      </a:lnTo>
                      <a:lnTo>
                        <a:pt x="4702" y="127"/>
                      </a:lnTo>
                      <a:lnTo>
                        <a:pt x="4702" y="152"/>
                      </a:lnTo>
                      <a:lnTo>
                        <a:pt x="4701" y="176"/>
                      </a:lnTo>
                      <a:lnTo>
                        <a:pt x="4700" y="201"/>
                      </a:lnTo>
                      <a:lnTo>
                        <a:pt x="4697" y="225"/>
                      </a:lnTo>
                      <a:lnTo>
                        <a:pt x="4694" y="249"/>
                      </a:lnTo>
                      <a:lnTo>
                        <a:pt x="4690" y="272"/>
                      </a:lnTo>
                      <a:lnTo>
                        <a:pt x="4685" y="296"/>
                      </a:lnTo>
                      <a:lnTo>
                        <a:pt x="4679" y="318"/>
                      </a:lnTo>
                      <a:lnTo>
                        <a:pt x="4673" y="342"/>
                      </a:lnTo>
                      <a:lnTo>
                        <a:pt x="4666" y="364"/>
                      </a:lnTo>
                      <a:lnTo>
                        <a:pt x="4658" y="386"/>
                      </a:lnTo>
                      <a:lnTo>
                        <a:pt x="4650" y="409"/>
                      </a:lnTo>
                      <a:lnTo>
                        <a:pt x="4640" y="430"/>
                      </a:lnTo>
                      <a:lnTo>
                        <a:pt x="4630" y="451"/>
                      </a:lnTo>
                      <a:lnTo>
                        <a:pt x="4620" y="472"/>
                      </a:lnTo>
                      <a:lnTo>
                        <a:pt x="4609" y="494"/>
                      </a:lnTo>
                      <a:lnTo>
                        <a:pt x="4597" y="515"/>
                      </a:lnTo>
                      <a:lnTo>
                        <a:pt x="4583" y="535"/>
                      </a:lnTo>
                      <a:lnTo>
                        <a:pt x="4570" y="556"/>
                      </a:lnTo>
                      <a:lnTo>
                        <a:pt x="4555" y="576"/>
                      </a:lnTo>
                      <a:lnTo>
                        <a:pt x="4541" y="596"/>
                      </a:lnTo>
                      <a:lnTo>
                        <a:pt x="4525" y="615"/>
                      </a:lnTo>
                      <a:lnTo>
                        <a:pt x="4509" y="636"/>
                      </a:lnTo>
                      <a:lnTo>
                        <a:pt x="4491" y="655"/>
                      </a:lnTo>
                      <a:lnTo>
                        <a:pt x="4473" y="674"/>
                      </a:lnTo>
                      <a:lnTo>
                        <a:pt x="4455" y="691"/>
                      </a:lnTo>
                      <a:lnTo>
                        <a:pt x="4435" y="710"/>
                      </a:lnTo>
                      <a:lnTo>
                        <a:pt x="4437" y="697"/>
                      </a:lnTo>
                      <a:lnTo>
                        <a:pt x="4439" y="685"/>
                      </a:lnTo>
                      <a:lnTo>
                        <a:pt x="4381" y="732"/>
                      </a:lnTo>
                      <a:lnTo>
                        <a:pt x="4316" y="777"/>
                      </a:lnTo>
                      <a:lnTo>
                        <a:pt x="4246" y="821"/>
                      </a:lnTo>
                      <a:lnTo>
                        <a:pt x="4170" y="863"/>
                      </a:lnTo>
                      <a:lnTo>
                        <a:pt x="4090" y="903"/>
                      </a:lnTo>
                      <a:lnTo>
                        <a:pt x="4002" y="941"/>
                      </a:lnTo>
                      <a:lnTo>
                        <a:pt x="3910" y="975"/>
                      </a:lnTo>
                      <a:lnTo>
                        <a:pt x="3813" y="1010"/>
                      </a:lnTo>
                      <a:lnTo>
                        <a:pt x="3709" y="1041"/>
                      </a:lnTo>
                      <a:lnTo>
                        <a:pt x="3600" y="1071"/>
                      </a:lnTo>
                      <a:lnTo>
                        <a:pt x="3487" y="1099"/>
                      </a:lnTo>
                      <a:lnTo>
                        <a:pt x="3368" y="1126"/>
                      </a:lnTo>
                      <a:lnTo>
                        <a:pt x="3245" y="1152"/>
                      </a:lnTo>
                      <a:lnTo>
                        <a:pt x="3115" y="1174"/>
                      </a:lnTo>
                      <a:lnTo>
                        <a:pt x="2981" y="1196"/>
                      </a:lnTo>
                      <a:lnTo>
                        <a:pt x="2843" y="1217"/>
                      </a:lnTo>
                      <a:lnTo>
                        <a:pt x="2699" y="1236"/>
                      </a:lnTo>
                      <a:lnTo>
                        <a:pt x="2550" y="1252"/>
                      </a:lnTo>
                      <a:lnTo>
                        <a:pt x="2397" y="1269"/>
                      </a:lnTo>
                      <a:lnTo>
                        <a:pt x="2240" y="1284"/>
                      </a:lnTo>
                      <a:lnTo>
                        <a:pt x="2076" y="1297"/>
                      </a:lnTo>
                      <a:lnTo>
                        <a:pt x="1910" y="1309"/>
                      </a:lnTo>
                      <a:lnTo>
                        <a:pt x="1738" y="1319"/>
                      </a:lnTo>
                      <a:lnTo>
                        <a:pt x="1561" y="1329"/>
                      </a:lnTo>
                      <a:lnTo>
                        <a:pt x="1382" y="1338"/>
                      </a:lnTo>
                      <a:lnTo>
                        <a:pt x="1196" y="1346"/>
                      </a:lnTo>
                      <a:lnTo>
                        <a:pt x="1007" y="1353"/>
                      </a:lnTo>
                      <a:lnTo>
                        <a:pt x="814" y="1358"/>
                      </a:lnTo>
                      <a:lnTo>
                        <a:pt x="616" y="1363"/>
                      </a:lnTo>
                      <a:lnTo>
                        <a:pt x="414" y="1366"/>
                      </a:lnTo>
                      <a:lnTo>
                        <a:pt x="208" y="1370"/>
                      </a:lnTo>
                      <a:lnTo>
                        <a:pt x="0" y="1372"/>
                      </a:lnTo>
                      <a:lnTo>
                        <a:pt x="0" y="652"/>
                      </a:lnTo>
                      <a:lnTo>
                        <a:pt x="41" y="653"/>
                      </a:lnTo>
                      <a:lnTo>
                        <a:pt x="98" y="653"/>
                      </a:lnTo>
                      <a:lnTo>
                        <a:pt x="169" y="653"/>
                      </a:lnTo>
                      <a:lnTo>
                        <a:pt x="255" y="652"/>
                      </a:lnTo>
                      <a:lnTo>
                        <a:pt x="355" y="651"/>
                      </a:lnTo>
                      <a:lnTo>
                        <a:pt x="465" y="649"/>
                      </a:lnTo>
                      <a:lnTo>
                        <a:pt x="588" y="646"/>
                      </a:lnTo>
                      <a:lnTo>
                        <a:pt x="721" y="641"/>
                      </a:lnTo>
                      <a:lnTo>
                        <a:pt x="863" y="636"/>
                      </a:lnTo>
                      <a:lnTo>
                        <a:pt x="1014" y="629"/>
                      </a:lnTo>
                      <a:lnTo>
                        <a:pt x="1173" y="621"/>
                      </a:lnTo>
                      <a:lnTo>
                        <a:pt x="1338" y="612"/>
                      </a:lnTo>
                      <a:lnTo>
                        <a:pt x="1509" y="601"/>
                      </a:lnTo>
                      <a:lnTo>
                        <a:pt x="1685" y="589"/>
                      </a:lnTo>
                      <a:lnTo>
                        <a:pt x="1865" y="575"/>
                      </a:lnTo>
                      <a:lnTo>
                        <a:pt x="2050" y="560"/>
                      </a:lnTo>
                      <a:lnTo>
                        <a:pt x="2235" y="542"/>
                      </a:lnTo>
                      <a:lnTo>
                        <a:pt x="2423" y="523"/>
                      </a:lnTo>
                      <a:lnTo>
                        <a:pt x="2610" y="501"/>
                      </a:lnTo>
                      <a:lnTo>
                        <a:pt x="2798" y="478"/>
                      </a:lnTo>
                      <a:lnTo>
                        <a:pt x="2984" y="452"/>
                      </a:lnTo>
                      <a:lnTo>
                        <a:pt x="3168" y="424"/>
                      </a:lnTo>
                      <a:lnTo>
                        <a:pt x="3349" y="394"/>
                      </a:lnTo>
                      <a:lnTo>
                        <a:pt x="3525" y="361"/>
                      </a:lnTo>
                      <a:lnTo>
                        <a:pt x="3697" y="326"/>
                      </a:lnTo>
                      <a:lnTo>
                        <a:pt x="3864" y="288"/>
                      </a:lnTo>
                      <a:lnTo>
                        <a:pt x="4024" y="247"/>
                      </a:lnTo>
                      <a:lnTo>
                        <a:pt x="4176" y="203"/>
                      </a:lnTo>
                      <a:lnTo>
                        <a:pt x="4320" y="157"/>
                      </a:lnTo>
                      <a:lnTo>
                        <a:pt x="4454" y="108"/>
                      </a:lnTo>
                      <a:lnTo>
                        <a:pt x="4578" y="56"/>
                      </a:lnTo>
                      <a:lnTo>
                        <a:pt x="469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Freeform: Shape 19">
                  <a:extLst>
                    <a:ext uri="{FF2B5EF4-FFF2-40B4-BE49-F238E27FC236}">
                      <a16:creationId xmlns:a16="http://schemas.microsoft.com/office/drawing/2014/main" xmlns="" id="{0FB8D7EA-AD29-4B44-B9E2-F7F87B082F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16160" y="1026162"/>
                  <a:ext cx="155840" cy="311218"/>
                </a:xfrm>
                <a:custGeom>
                  <a:avLst/>
                  <a:gdLst/>
                  <a:ahLst/>
                  <a:cxnLst>
                    <a:cxn ang="0">
                      <a:pos x="2357" y="433"/>
                    </a:cxn>
                    <a:cxn ang="0">
                      <a:pos x="2357" y="0"/>
                    </a:cxn>
                    <a:cxn ang="0">
                      <a:pos x="1998" y="28"/>
                    </a:cxn>
                    <a:cxn ang="0">
                      <a:pos x="1657" y="106"/>
                    </a:cxn>
                    <a:cxn ang="0">
                      <a:pos x="1337" y="234"/>
                    </a:cxn>
                    <a:cxn ang="0">
                      <a:pos x="1041" y="404"/>
                    </a:cxn>
                    <a:cxn ang="0">
                      <a:pos x="774" y="614"/>
                    </a:cxn>
                    <a:cxn ang="0">
                      <a:pos x="540" y="859"/>
                    </a:cxn>
                    <a:cxn ang="0">
                      <a:pos x="342" y="1137"/>
                    </a:cxn>
                    <a:cxn ang="0">
                      <a:pos x="186" y="1441"/>
                    </a:cxn>
                    <a:cxn ang="0">
                      <a:pos x="75" y="1769"/>
                    </a:cxn>
                    <a:cxn ang="0">
                      <a:pos x="13" y="2117"/>
                    </a:cxn>
                    <a:cxn ang="0">
                      <a:pos x="4" y="2477"/>
                    </a:cxn>
                    <a:cxn ang="0">
                      <a:pos x="48" y="2831"/>
                    </a:cxn>
                    <a:cxn ang="0">
                      <a:pos x="143" y="3166"/>
                    </a:cxn>
                    <a:cxn ang="0">
                      <a:pos x="285" y="3477"/>
                    </a:cxn>
                    <a:cxn ang="0">
                      <a:pos x="470" y="3765"/>
                    </a:cxn>
                    <a:cxn ang="0">
                      <a:pos x="692" y="4022"/>
                    </a:cxn>
                    <a:cxn ang="0">
                      <a:pos x="948" y="4244"/>
                    </a:cxn>
                    <a:cxn ang="0">
                      <a:pos x="1235" y="4427"/>
                    </a:cxn>
                    <a:cxn ang="0">
                      <a:pos x="1548" y="4569"/>
                    </a:cxn>
                    <a:cxn ang="0">
                      <a:pos x="1883" y="4664"/>
                    </a:cxn>
                    <a:cxn ang="0">
                      <a:pos x="2235" y="4710"/>
                    </a:cxn>
                    <a:cxn ang="0">
                      <a:pos x="2357" y="4712"/>
                    </a:cxn>
                    <a:cxn ang="0">
                      <a:pos x="2357" y="4281"/>
                    </a:cxn>
                    <a:cxn ang="0">
                      <a:pos x="2064" y="4259"/>
                    </a:cxn>
                    <a:cxn ang="0">
                      <a:pos x="1785" y="4194"/>
                    </a:cxn>
                    <a:cxn ang="0">
                      <a:pos x="1523" y="4091"/>
                    </a:cxn>
                    <a:cxn ang="0">
                      <a:pos x="1282" y="3951"/>
                    </a:cxn>
                    <a:cxn ang="0">
                      <a:pos x="1064" y="3780"/>
                    </a:cxn>
                    <a:cxn ang="0">
                      <a:pos x="872" y="3579"/>
                    </a:cxn>
                    <a:cxn ang="0">
                      <a:pos x="711" y="3353"/>
                    </a:cxn>
                    <a:cxn ang="0">
                      <a:pos x="584" y="3104"/>
                    </a:cxn>
                    <a:cxn ang="0">
                      <a:pos x="493" y="2836"/>
                    </a:cxn>
                    <a:cxn ang="0">
                      <a:pos x="442" y="2552"/>
                    </a:cxn>
                    <a:cxn ang="0">
                      <a:pos x="435" y="2257"/>
                    </a:cxn>
                    <a:cxn ang="0">
                      <a:pos x="471" y="1969"/>
                    </a:cxn>
                    <a:cxn ang="0">
                      <a:pos x="549" y="1696"/>
                    </a:cxn>
                    <a:cxn ang="0">
                      <a:pos x="665" y="1441"/>
                    </a:cxn>
                    <a:cxn ang="0">
                      <a:pos x="815" y="1206"/>
                    </a:cxn>
                    <a:cxn ang="0">
                      <a:pos x="997" y="997"/>
                    </a:cxn>
                    <a:cxn ang="0">
                      <a:pos x="1206" y="815"/>
                    </a:cxn>
                    <a:cxn ang="0">
                      <a:pos x="1440" y="665"/>
                    </a:cxn>
                    <a:cxn ang="0">
                      <a:pos x="1695" y="549"/>
                    </a:cxn>
                    <a:cxn ang="0">
                      <a:pos x="1969" y="472"/>
                    </a:cxn>
                    <a:cxn ang="0">
                      <a:pos x="2257" y="435"/>
                    </a:cxn>
                  </a:cxnLst>
                  <a:rect l="0" t="0" r="r" b="b"/>
                  <a:pathLst>
                    <a:path w="2357" h="4712">
                      <a:moveTo>
                        <a:pt x="2357" y="433"/>
                      </a:moveTo>
                      <a:lnTo>
                        <a:pt x="2357" y="433"/>
                      </a:lnTo>
                      <a:lnTo>
                        <a:pt x="2357" y="433"/>
                      </a:lnTo>
                      <a:lnTo>
                        <a:pt x="2357" y="0"/>
                      </a:lnTo>
                      <a:lnTo>
                        <a:pt x="2357" y="0"/>
                      </a:lnTo>
                      <a:lnTo>
                        <a:pt x="2357" y="0"/>
                      </a:lnTo>
                      <a:lnTo>
                        <a:pt x="2235" y="4"/>
                      </a:lnTo>
                      <a:lnTo>
                        <a:pt x="2115" y="13"/>
                      </a:lnTo>
                      <a:lnTo>
                        <a:pt x="1998" y="28"/>
                      </a:lnTo>
                      <a:lnTo>
                        <a:pt x="1883" y="48"/>
                      </a:lnTo>
                      <a:lnTo>
                        <a:pt x="1769" y="75"/>
                      </a:lnTo>
                      <a:lnTo>
                        <a:pt x="1657" y="106"/>
                      </a:lnTo>
                      <a:lnTo>
                        <a:pt x="1548" y="144"/>
                      </a:lnTo>
                      <a:lnTo>
                        <a:pt x="1440" y="186"/>
                      </a:lnTo>
                      <a:lnTo>
                        <a:pt x="1337" y="234"/>
                      </a:lnTo>
                      <a:lnTo>
                        <a:pt x="1235" y="285"/>
                      </a:lnTo>
                      <a:lnTo>
                        <a:pt x="1137" y="342"/>
                      </a:lnTo>
                      <a:lnTo>
                        <a:pt x="1041" y="404"/>
                      </a:lnTo>
                      <a:lnTo>
                        <a:pt x="948" y="470"/>
                      </a:lnTo>
                      <a:lnTo>
                        <a:pt x="860" y="540"/>
                      </a:lnTo>
                      <a:lnTo>
                        <a:pt x="774" y="614"/>
                      </a:lnTo>
                      <a:lnTo>
                        <a:pt x="692" y="692"/>
                      </a:lnTo>
                      <a:lnTo>
                        <a:pt x="614" y="773"/>
                      </a:lnTo>
                      <a:lnTo>
                        <a:pt x="540" y="859"/>
                      </a:lnTo>
                      <a:lnTo>
                        <a:pt x="470" y="949"/>
                      </a:lnTo>
                      <a:lnTo>
                        <a:pt x="404" y="1040"/>
                      </a:lnTo>
                      <a:lnTo>
                        <a:pt x="342" y="1137"/>
                      </a:lnTo>
                      <a:lnTo>
                        <a:pt x="285" y="1235"/>
                      </a:lnTo>
                      <a:lnTo>
                        <a:pt x="233" y="1337"/>
                      </a:lnTo>
                      <a:lnTo>
                        <a:pt x="186" y="1441"/>
                      </a:lnTo>
                      <a:lnTo>
                        <a:pt x="143" y="1548"/>
                      </a:lnTo>
                      <a:lnTo>
                        <a:pt x="107" y="1657"/>
                      </a:lnTo>
                      <a:lnTo>
                        <a:pt x="75" y="1769"/>
                      </a:lnTo>
                      <a:lnTo>
                        <a:pt x="48" y="1883"/>
                      </a:lnTo>
                      <a:lnTo>
                        <a:pt x="27" y="1998"/>
                      </a:lnTo>
                      <a:lnTo>
                        <a:pt x="13" y="2117"/>
                      </a:lnTo>
                      <a:lnTo>
                        <a:pt x="4" y="2236"/>
                      </a:lnTo>
                      <a:lnTo>
                        <a:pt x="0" y="2357"/>
                      </a:lnTo>
                      <a:lnTo>
                        <a:pt x="4" y="2477"/>
                      </a:lnTo>
                      <a:lnTo>
                        <a:pt x="13" y="2597"/>
                      </a:lnTo>
                      <a:lnTo>
                        <a:pt x="27" y="2714"/>
                      </a:lnTo>
                      <a:lnTo>
                        <a:pt x="48" y="2831"/>
                      </a:lnTo>
                      <a:lnTo>
                        <a:pt x="75" y="2944"/>
                      </a:lnTo>
                      <a:lnTo>
                        <a:pt x="107" y="3056"/>
                      </a:lnTo>
                      <a:lnTo>
                        <a:pt x="143" y="3166"/>
                      </a:lnTo>
                      <a:lnTo>
                        <a:pt x="186" y="3272"/>
                      </a:lnTo>
                      <a:lnTo>
                        <a:pt x="233" y="3377"/>
                      </a:lnTo>
                      <a:lnTo>
                        <a:pt x="285" y="3477"/>
                      </a:lnTo>
                      <a:lnTo>
                        <a:pt x="342" y="3577"/>
                      </a:lnTo>
                      <a:lnTo>
                        <a:pt x="404" y="3672"/>
                      </a:lnTo>
                      <a:lnTo>
                        <a:pt x="470" y="3765"/>
                      </a:lnTo>
                      <a:lnTo>
                        <a:pt x="540" y="3854"/>
                      </a:lnTo>
                      <a:lnTo>
                        <a:pt x="614" y="3939"/>
                      </a:lnTo>
                      <a:lnTo>
                        <a:pt x="692" y="4022"/>
                      </a:lnTo>
                      <a:lnTo>
                        <a:pt x="774" y="4099"/>
                      </a:lnTo>
                      <a:lnTo>
                        <a:pt x="860" y="4174"/>
                      </a:lnTo>
                      <a:lnTo>
                        <a:pt x="948" y="4244"/>
                      </a:lnTo>
                      <a:lnTo>
                        <a:pt x="1041" y="4309"/>
                      </a:lnTo>
                      <a:lnTo>
                        <a:pt x="1137" y="4370"/>
                      </a:lnTo>
                      <a:lnTo>
                        <a:pt x="1235" y="4427"/>
                      </a:lnTo>
                      <a:lnTo>
                        <a:pt x="1337" y="4480"/>
                      </a:lnTo>
                      <a:lnTo>
                        <a:pt x="1440" y="4527"/>
                      </a:lnTo>
                      <a:lnTo>
                        <a:pt x="1548" y="4569"/>
                      </a:lnTo>
                      <a:lnTo>
                        <a:pt x="1657" y="4606"/>
                      </a:lnTo>
                      <a:lnTo>
                        <a:pt x="1769" y="4638"/>
                      </a:lnTo>
                      <a:lnTo>
                        <a:pt x="1883" y="4664"/>
                      </a:lnTo>
                      <a:lnTo>
                        <a:pt x="1998" y="4685"/>
                      </a:lnTo>
                      <a:lnTo>
                        <a:pt x="2115" y="4700"/>
                      </a:lnTo>
                      <a:lnTo>
                        <a:pt x="2235" y="4710"/>
                      </a:lnTo>
                      <a:lnTo>
                        <a:pt x="2357" y="4712"/>
                      </a:lnTo>
                      <a:lnTo>
                        <a:pt x="2357" y="4712"/>
                      </a:lnTo>
                      <a:lnTo>
                        <a:pt x="2357" y="4712"/>
                      </a:lnTo>
                      <a:lnTo>
                        <a:pt x="2357" y="4281"/>
                      </a:lnTo>
                      <a:lnTo>
                        <a:pt x="2357" y="4281"/>
                      </a:lnTo>
                      <a:lnTo>
                        <a:pt x="2357" y="4281"/>
                      </a:lnTo>
                      <a:lnTo>
                        <a:pt x="2257" y="4279"/>
                      </a:lnTo>
                      <a:lnTo>
                        <a:pt x="2160" y="4271"/>
                      </a:lnTo>
                      <a:lnTo>
                        <a:pt x="2064" y="4259"/>
                      </a:lnTo>
                      <a:lnTo>
                        <a:pt x="1969" y="4242"/>
                      </a:lnTo>
                      <a:lnTo>
                        <a:pt x="1876" y="4221"/>
                      </a:lnTo>
                      <a:lnTo>
                        <a:pt x="1785" y="4194"/>
                      </a:lnTo>
                      <a:lnTo>
                        <a:pt x="1695" y="4164"/>
                      </a:lnTo>
                      <a:lnTo>
                        <a:pt x="1608" y="4129"/>
                      </a:lnTo>
                      <a:lnTo>
                        <a:pt x="1523" y="4091"/>
                      </a:lnTo>
                      <a:lnTo>
                        <a:pt x="1440" y="4048"/>
                      </a:lnTo>
                      <a:lnTo>
                        <a:pt x="1360" y="4002"/>
                      </a:lnTo>
                      <a:lnTo>
                        <a:pt x="1282" y="3951"/>
                      </a:lnTo>
                      <a:lnTo>
                        <a:pt x="1206" y="3898"/>
                      </a:lnTo>
                      <a:lnTo>
                        <a:pt x="1133" y="3841"/>
                      </a:lnTo>
                      <a:lnTo>
                        <a:pt x="1064" y="3780"/>
                      </a:lnTo>
                      <a:lnTo>
                        <a:pt x="997" y="3717"/>
                      </a:lnTo>
                      <a:lnTo>
                        <a:pt x="933" y="3650"/>
                      </a:lnTo>
                      <a:lnTo>
                        <a:pt x="872" y="3579"/>
                      </a:lnTo>
                      <a:lnTo>
                        <a:pt x="815" y="3507"/>
                      </a:lnTo>
                      <a:lnTo>
                        <a:pt x="761" y="3432"/>
                      </a:lnTo>
                      <a:lnTo>
                        <a:pt x="711" y="3353"/>
                      </a:lnTo>
                      <a:lnTo>
                        <a:pt x="665" y="3273"/>
                      </a:lnTo>
                      <a:lnTo>
                        <a:pt x="623" y="3189"/>
                      </a:lnTo>
                      <a:lnTo>
                        <a:pt x="584" y="3104"/>
                      </a:lnTo>
                      <a:lnTo>
                        <a:pt x="549" y="3017"/>
                      </a:lnTo>
                      <a:lnTo>
                        <a:pt x="519" y="2928"/>
                      </a:lnTo>
                      <a:lnTo>
                        <a:pt x="493" y="2836"/>
                      </a:lnTo>
                      <a:lnTo>
                        <a:pt x="471" y="2743"/>
                      </a:lnTo>
                      <a:lnTo>
                        <a:pt x="454" y="2648"/>
                      </a:lnTo>
                      <a:lnTo>
                        <a:pt x="442" y="2552"/>
                      </a:lnTo>
                      <a:lnTo>
                        <a:pt x="435" y="2455"/>
                      </a:lnTo>
                      <a:lnTo>
                        <a:pt x="432" y="2357"/>
                      </a:lnTo>
                      <a:lnTo>
                        <a:pt x="435" y="2257"/>
                      </a:lnTo>
                      <a:lnTo>
                        <a:pt x="442" y="2160"/>
                      </a:lnTo>
                      <a:lnTo>
                        <a:pt x="454" y="2064"/>
                      </a:lnTo>
                      <a:lnTo>
                        <a:pt x="471" y="1969"/>
                      </a:lnTo>
                      <a:lnTo>
                        <a:pt x="493" y="1876"/>
                      </a:lnTo>
                      <a:lnTo>
                        <a:pt x="519" y="1786"/>
                      </a:lnTo>
                      <a:lnTo>
                        <a:pt x="549" y="1696"/>
                      </a:lnTo>
                      <a:lnTo>
                        <a:pt x="584" y="1609"/>
                      </a:lnTo>
                      <a:lnTo>
                        <a:pt x="623" y="1523"/>
                      </a:lnTo>
                      <a:lnTo>
                        <a:pt x="665" y="1441"/>
                      </a:lnTo>
                      <a:lnTo>
                        <a:pt x="711" y="1360"/>
                      </a:lnTo>
                      <a:lnTo>
                        <a:pt x="761" y="1282"/>
                      </a:lnTo>
                      <a:lnTo>
                        <a:pt x="815" y="1206"/>
                      </a:lnTo>
                      <a:lnTo>
                        <a:pt x="872" y="1133"/>
                      </a:lnTo>
                      <a:lnTo>
                        <a:pt x="933" y="1064"/>
                      </a:lnTo>
                      <a:lnTo>
                        <a:pt x="997" y="997"/>
                      </a:lnTo>
                      <a:lnTo>
                        <a:pt x="1064" y="933"/>
                      </a:lnTo>
                      <a:lnTo>
                        <a:pt x="1133" y="873"/>
                      </a:lnTo>
                      <a:lnTo>
                        <a:pt x="1206" y="815"/>
                      </a:lnTo>
                      <a:lnTo>
                        <a:pt x="1282" y="761"/>
                      </a:lnTo>
                      <a:lnTo>
                        <a:pt x="1360" y="711"/>
                      </a:lnTo>
                      <a:lnTo>
                        <a:pt x="1440" y="665"/>
                      </a:lnTo>
                      <a:lnTo>
                        <a:pt x="1523" y="623"/>
                      </a:lnTo>
                      <a:lnTo>
                        <a:pt x="1608" y="583"/>
                      </a:lnTo>
                      <a:lnTo>
                        <a:pt x="1695" y="549"/>
                      </a:lnTo>
                      <a:lnTo>
                        <a:pt x="1785" y="519"/>
                      </a:lnTo>
                      <a:lnTo>
                        <a:pt x="1876" y="493"/>
                      </a:lnTo>
                      <a:lnTo>
                        <a:pt x="1969" y="472"/>
                      </a:lnTo>
                      <a:lnTo>
                        <a:pt x="2064" y="454"/>
                      </a:lnTo>
                      <a:lnTo>
                        <a:pt x="2160" y="442"/>
                      </a:lnTo>
                      <a:lnTo>
                        <a:pt x="2257" y="435"/>
                      </a:lnTo>
                      <a:lnTo>
                        <a:pt x="2357" y="433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Freeform: Shape 20">
                  <a:extLst>
                    <a:ext uri="{FF2B5EF4-FFF2-40B4-BE49-F238E27FC236}">
                      <a16:creationId xmlns:a16="http://schemas.microsoft.com/office/drawing/2014/main" xmlns="" id="{492B1BCA-7A7D-4AE0-A238-EFB9BDCC6F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000" y="1026162"/>
                  <a:ext cx="155840" cy="311218"/>
                </a:xfrm>
                <a:custGeom>
                  <a:avLst/>
                  <a:gdLst/>
                  <a:ahLst/>
                  <a:cxnLst>
                    <a:cxn ang="0">
                      <a:pos x="0" y="433"/>
                    </a:cxn>
                    <a:cxn ang="0">
                      <a:pos x="0" y="0"/>
                    </a:cxn>
                    <a:cxn ang="0">
                      <a:pos x="357" y="28"/>
                    </a:cxn>
                    <a:cxn ang="0">
                      <a:pos x="698" y="106"/>
                    </a:cxn>
                    <a:cxn ang="0">
                      <a:pos x="1018" y="234"/>
                    </a:cxn>
                    <a:cxn ang="0">
                      <a:pos x="1314" y="404"/>
                    </a:cxn>
                    <a:cxn ang="0">
                      <a:pos x="1581" y="614"/>
                    </a:cxn>
                    <a:cxn ang="0">
                      <a:pos x="1816" y="859"/>
                    </a:cxn>
                    <a:cxn ang="0">
                      <a:pos x="2013" y="1137"/>
                    </a:cxn>
                    <a:cxn ang="0">
                      <a:pos x="2169" y="1441"/>
                    </a:cxn>
                    <a:cxn ang="0">
                      <a:pos x="2281" y="1769"/>
                    </a:cxn>
                    <a:cxn ang="0">
                      <a:pos x="2342" y="2117"/>
                    </a:cxn>
                    <a:cxn ang="0">
                      <a:pos x="2351" y="2477"/>
                    </a:cxn>
                    <a:cxn ang="0">
                      <a:pos x="2307" y="2831"/>
                    </a:cxn>
                    <a:cxn ang="0">
                      <a:pos x="2212" y="3166"/>
                    </a:cxn>
                    <a:cxn ang="0">
                      <a:pos x="2070" y="3477"/>
                    </a:cxn>
                    <a:cxn ang="0">
                      <a:pos x="1885" y="3765"/>
                    </a:cxn>
                    <a:cxn ang="0">
                      <a:pos x="1663" y="4022"/>
                    </a:cxn>
                    <a:cxn ang="0">
                      <a:pos x="1407" y="4244"/>
                    </a:cxn>
                    <a:cxn ang="0">
                      <a:pos x="1120" y="4427"/>
                    </a:cxn>
                    <a:cxn ang="0">
                      <a:pos x="807" y="4569"/>
                    </a:cxn>
                    <a:cxn ang="0">
                      <a:pos x="473" y="4664"/>
                    </a:cxn>
                    <a:cxn ang="0">
                      <a:pos x="120" y="4710"/>
                    </a:cxn>
                    <a:cxn ang="0">
                      <a:pos x="0" y="4712"/>
                    </a:cxn>
                    <a:cxn ang="0">
                      <a:pos x="0" y="4281"/>
                    </a:cxn>
                    <a:cxn ang="0">
                      <a:pos x="291" y="4259"/>
                    </a:cxn>
                    <a:cxn ang="0">
                      <a:pos x="570" y="4194"/>
                    </a:cxn>
                    <a:cxn ang="0">
                      <a:pos x="832" y="4091"/>
                    </a:cxn>
                    <a:cxn ang="0">
                      <a:pos x="1073" y="3951"/>
                    </a:cxn>
                    <a:cxn ang="0">
                      <a:pos x="1292" y="3780"/>
                    </a:cxn>
                    <a:cxn ang="0">
                      <a:pos x="1483" y="3579"/>
                    </a:cxn>
                    <a:cxn ang="0">
                      <a:pos x="1644" y="3353"/>
                    </a:cxn>
                    <a:cxn ang="0">
                      <a:pos x="1771" y="3104"/>
                    </a:cxn>
                    <a:cxn ang="0">
                      <a:pos x="1862" y="2836"/>
                    </a:cxn>
                    <a:cxn ang="0">
                      <a:pos x="1913" y="2552"/>
                    </a:cxn>
                    <a:cxn ang="0">
                      <a:pos x="1921" y="2257"/>
                    </a:cxn>
                    <a:cxn ang="0">
                      <a:pos x="1884" y="1969"/>
                    </a:cxn>
                    <a:cxn ang="0">
                      <a:pos x="1806" y="1696"/>
                    </a:cxn>
                    <a:cxn ang="0">
                      <a:pos x="1690" y="1441"/>
                    </a:cxn>
                    <a:cxn ang="0">
                      <a:pos x="1540" y="1206"/>
                    </a:cxn>
                    <a:cxn ang="0">
                      <a:pos x="1358" y="997"/>
                    </a:cxn>
                    <a:cxn ang="0">
                      <a:pos x="1149" y="815"/>
                    </a:cxn>
                    <a:cxn ang="0">
                      <a:pos x="915" y="665"/>
                    </a:cxn>
                    <a:cxn ang="0">
                      <a:pos x="660" y="549"/>
                    </a:cxn>
                    <a:cxn ang="0">
                      <a:pos x="386" y="472"/>
                    </a:cxn>
                    <a:cxn ang="0">
                      <a:pos x="98" y="435"/>
                    </a:cxn>
                  </a:cxnLst>
                  <a:rect l="0" t="0" r="r" b="b"/>
                  <a:pathLst>
                    <a:path w="2355" h="4712">
                      <a:moveTo>
                        <a:pt x="0" y="433"/>
                      </a:moveTo>
                      <a:lnTo>
                        <a:pt x="0" y="433"/>
                      </a:lnTo>
                      <a:lnTo>
                        <a:pt x="0" y="43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20" y="4"/>
                      </a:lnTo>
                      <a:lnTo>
                        <a:pt x="240" y="13"/>
                      </a:lnTo>
                      <a:lnTo>
                        <a:pt x="357" y="28"/>
                      </a:lnTo>
                      <a:lnTo>
                        <a:pt x="473" y="48"/>
                      </a:lnTo>
                      <a:lnTo>
                        <a:pt x="587" y="75"/>
                      </a:lnTo>
                      <a:lnTo>
                        <a:pt x="698" y="106"/>
                      </a:lnTo>
                      <a:lnTo>
                        <a:pt x="807" y="144"/>
                      </a:lnTo>
                      <a:lnTo>
                        <a:pt x="915" y="186"/>
                      </a:lnTo>
                      <a:lnTo>
                        <a:pt x="1018" y="234"/>
                      </a:lnTo>
                      <a:lnTo>
                        <a:pt x="1120" y="285"/>
                      </a:lnTo>
                      <a:lnTo>
                        <a:pt x="1220" y="342"/>
                      </a:lnTo>
                      <a:lnTo>
                        <a:pt x="1314" y="404"/>
                      </a:lnTo>
                      <a:lnTo>
                        <a:pt x="1407" y="470"/>
                      </a:lnTo>
                      <a:lnTo>
                        <a:pt x="1497" y="540"/>
                      </a:lnTo>
                      <a:lnTo>
                        <a:pt x="1581" y="614"/>
                      </a:lnTo>
                      <a:lnTo>
                        <a:pt x="1663" y="692"/>
                      </a:lnTo>
                      <a:lnTo>
                        <a:pt x="1741" y="773"/>
                      </a:lnTo>
                      <a:lnTo>
                        <a:pt x="1816" y="859"/>
                      </a:lnTo>
                      <a:lnTo>
                        <a:pt x="1885" y="949"/>
                      </a:lnTo>
                      <a:lnTo>
                        <a:pt x="1951" y="1040"/>
                      </a:lnTo>
                      <a:lnTo>
                        <a:pt x="2013" y="1137"/>
                      </a:lnTo>
                      <a:lnTo>
                        <a:pt x="2070" y="1235"/>
                      </a:lnTo>
                      <a:lnTo>
                        <a:pt x="2122" y="1337"/>
                      </a:lnTo>
                      <a:lnTo>
                        <a:pt x="2169" y="1441"/>
                      </a:lnTo>
                      <a:lnTo>
                        <a:pt x="2212" y="1548"/>
                      </a:lnTo>
                      <a:lnTo>
                        <a:pt x="2248" y="1657"/>
                      </a:lnTo>
                      <a:lnTo>
                        <a:pt x="2281" y="1769"/>
                      </a:lnTo>
                      <a:lnTo>
                        <a:pt x="2307" y="1883"/>
                      </a:lnTo>
                      <a:lnTo>
                        <a:pt x="2328" y="1998"/>
                      </a:lnTo>
                      <a:lnTo>
                        <a:pt x="2342" y="2117"/>
                      </a:lnTo>
                      <a:lnTo>
                        <a:pt x="2351" y="2236"/>
                      </a:lnTo>
                      <a:lnTo>
                        <a:pt x="2355" y="2357"/>
                      </a:lnTo>
                      <a:lnTo>
                        <a:pt x="2351" y="2477"/>
                      </a:lnTo>
                      <a:lnTo>
                        <a:pt x="2342" y="2597"/>
                      </a:lnTo>
                      <a:lnTo>
                        <a:pt x="2328" y="2714"/>
                      </a:lnTo>
                      <a:lnTo>
                        <a:pt x="2307" y="2831"/>
                      </a:lnTo>
                      <a:lnTo>
                        <a:pt x="2281" y="2944"/>
                      </a:lnTo>
                      <a:lnTo>
                        <a:pt x="2248" y="3056"/>
                      </a:lnTo>
                      <a:lnTo>
                        <a:pt x="2212" y="3166"/>
                      </a:lnTo>
                      <a:lnTo>
                        <a:pt x="2169" y="3272"/>
                      </a:lnTo>
                      <a:lnTo>
                        <a:pt x="2122" y="3377"/>
                      </a:lnTo>
                      <a:lnTo>
                        <a:pt x="2070" y="3477"/>
                      </a:lnTo>
                      <a:lnTo>
                        <a:pt x="2013" y="3577"/>
                      </a:lnTo>
                      <a:lnTo>
                        <a:pt x="1951" y="3672"/>
                      </a:lnTo>
                      <a:lnTo>
                        <a:pt x="1885" y="3765"/>
                      </a:lnTo>
                      <a:lnTo>
                        <a:pt x="1816" y="3854"/>
                      </a:lnTo>
                      <a:lnTo>
                        <a:pt x="1741" y="3939"/>
                      </a:lnTo>
                      <a:lnTo>
                        <a:pt x="1663" y="4022"/>
                      </a:lnTo>
                      <a:lnTo>
                        <a:pt x="1581" y="4099"/>
                      </a:lnTo>
                      <a:lnTo>
                        <a:pt x="1497" y="4174"/>
                      </a:lnTo>
                      <a:lnTo>
                        <a:pt x="1407" y="4244"/>
                      </a:lnTo>
                      <a:lnTo>
                        <a:pt x="1314" y="4309"/>
                      </a:lnTo>
                      <a:lnTo>
                        <a:pt x="1220" y="4370"/>
                      </a:lnTo>
                      <a:lnTo>
                        <a:pt x="1120" y="4427"/>
                      </a:lnTo>
                      <a:lnTo>
                        <a:pt x="1018" y="4480"/>
                      </a:lnTo>
                      <a:lnTo>
                        <a:pt x="915" y="4527"/>
                      </a:lnTo>
                      <a:lnTo>
                        <a:pt x="807" y="4569"/>
                      </a:lnTo>
                      <a:lnTo>
                        <a:pt x="698" y="4606"/>
                      </a:lnTo>
                      <a:lnTo>
                        <a:pt x="587" y="4638"/>
                      </a:lnTo>
                      <a:lnTo>
                        <a:pt x="473" y="4664"/>
                      </a:lnTo>
                      <a:lnTo>
                        <a:pt x="357" y="4685"/>
                      </a:lnTo>
                      <a:lnTo>
                        <a:pt x="240" y="4700"/>
                      </a:lnTo>
                      <a:lnTo>
                        <a:pt x="120" y="4710"/>
                      </a:lnTo>
                      <a:lnTo>
                        <a:pt x="0" y="4712"/>
                      </a:lnTo>
                      <a:lnTo>
                        <a:pt x="0" y="4712"/>
                      </a:lnTo>
                      <a:lnTo>
                        <a:pt x="0" y="4712"/>
                      </a:lnTo>
                      <a:lnTo>
                        <a:pt x="0" y="4281"/>
                      </a:lnTo>
                      <a:lnTo>
                        <a:pt x="0" y="4281"/>
                      </a:lnTo>
                      <a:lnTo>
                        <a:pt x="0" y="4281"/>
                      </a:lnTo>
                      <a:lnTo>
                        <a:pt x="98" y="4279"/>
                      </a:lnTo>
                      <a:lnTo>
                        <a:pt x="195" y="4271"/>
                      </a:lnTo>
                      <a:lnTo>
                        <a:pt x="291" y="4259"/>
                      </a:lnTo>
                      <a:lnTo>
                        <a:pt x="386" y="4242"/>
                      </a:lnTo>
                      <a:lnTo>
                        <a:pt x="479" y="4221"/>
                      </a:lnTo>
                      <a:lnTo>
                        <a:pt x="570" y="4194"/>
                      </a:lnTo>
                      <a:lnTo>
                        <a:pt x="660" y="4164"/>
                      </a:lnTo>
                      <a:lnTo>
                        <a:pt x="747" y="4129"/>
                      </a:lnTo>
                      <a:lnTo>
                        <a:pt x="832" y="4091"/>
                      </a:lnTo>
                      <a:lnTo>
                        <a:pt x="915" y="4048"/>
                      </a:lnTo>
                      <a:lnTo>
                        <a:pt x="996" y="4002"/>
                      </a:lnTo>
                      <a:lnTo>
                        <a:pt x="1073" y="3951"/>
                      </a:lnTo>
                      <a:lnTo>
                        <a:pt x="1149" y="3898"/>
                      </a:lnTo>
                      <a:lnTo>
                        <a:pt x="1222" y="3841"/>
                      </a:lnTo>
                      <a:lnTo>
                        <a:pt x="1292" y="3780"/>
                      </a:lnTo>
                      <a:lnTo>
                        <a:pt x="1358" y="3717"/>
                      </a:lnTo>
                      <a:lnTo>
                        <a:pt x="1423" y="3650"/>
                      </a:lnTo>
                      <a:lnTo>
                        <a:pt x="1483" y="3579"/>
                      </a:lnTo>
                      <a:lnTo>
                        <a:pt x="1540" y="3507"/>
                      </a:lnTo>
                      <a:lnTo>
                        <a:pt x="1594" y="3432"/>
                      </a:lnTo>
                      <a:lnTo>
                        <a:pt x="1644" y="3353"/>
                      </a:lnTo>
                      <a:lnTo>
                        <a:pt x="1690" y="3273"/>
                      </a:lnTo>
                      <a:lnTo>
                        <a:pt x="1733" y="3189"/>
                      </a:lnTo>
                      <a:lnTo>
                        <a:pt x="1771" y="3104"/>
                      </a:lnTo>
                      <a:lnTo>
                        <a:pt x="1806" y="3017"/>
                      </a:lnTo>
                      <a:lnTo>
                        <a:pt x="1836" y="2928"/>
                      </a:lnTo>
                      <a:lnTo>
                        <a:pt x="1862" y="2836"/>
                      </a:lnTo>
                      <a:lnTo>
                        <a:pt x="1884" y="2743"/>
                      </a:lnTo>
                      <a:lnTo>
                        <a:pt x="1901" y="2648"/>
                      </a:lnTo>
                      <a:lnTo>
                        <a:pt x="1913" y="2552"/>
                      </a:lnTo>
                      <a:lnTo>
                        <a:pt x="1921" y="2455"/>
                      </a:lnTo>
                      <a:lnTo>
                        <a:pt x="1923" y="2357"/>
                      </a:lnTo>
                      <a:lnTo>
                        <a:pt x="1921" y="2257"/>
                      </a:lnTo>
                      <a:lnTo>
                        <a:pt x="1913" y="2160"/>
                      </a:lnTo>
                      <a:lnTo>
                        <a:pt x="1901" y="2064"/>
                      </a:lnTo>
                      <a:lnTo>
                        <a:pt x="1884" y="1969"/>
                      </a:lnTo>
                      <a:lnTo>
                        <a:pt x="1862" y="1876"/>
                      </a:lnTo>
                      <a:lnTo>
                        <a:pt x="1836" y="1786"/>
                      </a:lnTo>
                      <a:lnTo>
                        <a:pt x="1806" y="1696"/>
                      </a:lnTo>
                      <a:lnTo>
                        <a:pt x="1771" y="1609"/>
                      </a:lnTo>
                      <a:lnTo>
                        <a:pt x="1733" y="1523"/>
                      </a:lnTo>
                      <a:lnTo>
                        <a:pt x="1690" y="1441"/>
                      </a:lnTo>
                      <a:lnTo>
                        <a:pt x="1644" y="1360"/>
                      </a:lnTo>
                      <a:lnTo>
                        <a:pt x="1594" y="1282"/>
                      </a:lnTo>
                      <a:lnTo>
                        <a:pt x="1540" y="1206"/>
                      </a:lnTo>
                      <a:lnTo>
                        <a:pt x="1483" y="1133"/>
                      </a:lnTo>
                      <a:lnTo>
                        <a:pt x="1423" y="1064"/>
                      </a:lnTo>
                      <a:lnTo>
                        <a:pt x="1358" y="997"/>
                      </a:lnTo>
                      <a:lnTo>
                        <a:pt x="1292" y="933"/>
                      </a:lnTo>
                      <a:lnTo>
                        <a:pt x="1222" y="873"/>
                      </a:lnTo>
                      <a:lnTo>
                        <a:pt x="1149" y="815"/>
                      </a:lnTo>
                      <a:lnTo>
                        <a:pt x="1073" y="761"/>
                      </a:lnTo>
                      <a:lnTo>
                        <a:pt x="996" y="711"/>
                      </a:lnTo>
                      <a:lnTo>
                        <a:pt x="915" y="665"/>
                      </a:lnTo>
                      <a:lnTo>
                        <a:pt x="832" y="623"/>
                      </a:lnTo>
                      <a:lnTo>
                        <a:pt x="747" y="583"/>
                      </a:lnTo>
                      <a:lnTo>
                        <a:pt x="660" y="549"/>
                      </a:lnTo>
                      <a:lnTo>
                        <a:pt x="570" y="519"/>
                      </a:lnTo>
                      <a:lnTo>
                        <a:pt x="479" y="493"/>
                      </a:lnTo>
                      <a:lnTo>
                        <a:pt x="386" y="472"/>
                      </a:lnTo>
                      <a:lnTo>
                        <a:pt x="291" y="454"/>
                      </a:lnTo>
                      <a:lnTo>
                        <a:pt x="195" y="442"/>
                      </a:lnTo>
                      <a:lnTo>
                        <a:pt x="98" y="435"/>
                      </a:lnTo>
                      <a:lnTo>
                        <a:pt x="0" y="433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">
                  <a:noFill/>
                  <a:prstDash val="solid"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5" name="Group 25">
              <a:extLst>
                <a:ext uri="{FF2B5EF4-FFF2-40B4-BE49-F238E27FC236}">
                  <a16:creationId xmlns:a16="http://schemas.microsoft.com/office/drawing/2014/main" xmlns="" id="{A13D5BB1-1D05-44AC-AD04-AC30963287FB}"/>
                </a:ext>
              </a:extLst>
            </p:cNvPr>
            <p:cNvGrpSpPr/>
            <p:nvPr/>
          </p:nvGrpSpPr>
          <p:grpSpPr>
            <a:xfrm>
              <a:off x="4192852" y="1497685"/>
              <a:ext cx="1633395" cy="1382537"/>
              <a:chOff x="4625677" y="1846396"/>
              <a:chExt cx="1514598" cy="1281985"/>
            </a:xfrm>
          </p:grpSpPr>
          <p:cxnSp>
            <p:nvCxnSpPr>
              <p:cNvPr id="33" name="Straight Connector 26">
                <a:extLst>
                  <a:ext uri="{FF2B5EF4-FFF2-40B4-BE49-F238E27FC236}">
                    <a16:creationId xmlns:a16="http://schemas.microsoft.com/office/drawing/2014/main" xmlns="" id="{B8EA1F2F-3AAC-4D5C-BDD3-713E4971D496}"/>
                  </a:ext>
                </a:extLst>
              </p:cNvPr>
              <p:cNvCxnSpPr/>
              <p:nvPr/>
            </p:nvCxnSpPr>
            <p:spPr>
              <a:xfrm>
                <a:off x="4625677" y="2236859"/>
                <a:ext cx="1514598" cy="891522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27">
                <a:extLst>
                  <a:ext uri="{FF2B5EF4-FFF2-40B4-BE49-F238E27FC236}">
                    <a16:creationId xmlns:a16="http://schemas.microsoft.com/office/drawing/2014/main" xmlns="" id="{5BA875B8-10D1-435B-AD47-E24B636D3F65}"/>
                  </a:ext>
                </a:extLst>
              </p:cNvPr>
              <p:cNvGrpSpPr/>
              <p:nvPr/>
            </p:nvGrpSpPr>
            <p:grpSpPr>
              <a:xfrm flipH="1">
                <a:off x="4637531" y="1846396"/>
                <a:ext cx="0" cy="783911"/>
                <a:chOff x="33075" y="-1"/>
                <a:chExt cx="3467961" cy="1461015"/>
              </a:xfrm>
            </p:grpSpPr>
            <p:sp>
              <p:nvSpPr>
                <p:cNvPr id="35" name="Straight Connector 28">
                  <a:extLst>
                    <a:ext uri="{FF2B5EF4-FFF2-40B4-BE49-F238E27FC236}">
                      <a16:creationId xmlns:a16="http://schemas.microsoft.com/office/drawing/2014/main" xmlns="" id="{C4B0C0E2-776D-4DBA-A319-18D05B5C25CA}"/>
                    </a:ext>
                  </a:extLst>
                </p:cNvPr>
                <p:cNvSpPr/>
                <p:nvPr/>
              </p:nvSpPr>
              <p:spPr>
                <a:xfrm flipV="1">
                  <a:off x="3488334" y="-1"/>
                  <a:ext cx="1" cy="1461015"/>
                </a:xfrm>
                <a:prstGeom prst="line">
                  <a:avLst/>
                </a:prstGeom>
                <a:noFill/>
                <a:ln w="12700" cap="flat">
                  <a:solidFill>
                    <a:schemeClr val="accent1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Straight Connector 29">
                  <a:extLst>
                    <a:ext uri="{FF2B5EF4-FFF2-40B4-BE49-F238E27FC236}">
                      <a16:creationId xmlns:a16="http://schemas.microsoft.com/office/drawing/2014/main" xmlns="" id="{01194192-FCDA-437E-BABB-3C027F6F4709}"/>
                    </a:ext>
                  </a:extLst>
                </p:cNvPr>
                <p:cNvSpPr/>
                <p:nvPr/>
              </p:nvSpPr>
              <p:spPr>
                <a:xfrm flipH="1" flipV="1">
                  <a:off x="33075" y="730506"/>
                  <a:ext cx="3467961" cy="1"/>
                </a:xfrm>
                <a:prstGeom prst="line">
                  <a:avLst/>
                </a:prstGeom>
                <a:noFill/>
                <a:ln w="12700" cap="flat">
                  <a:solidFill>
                    <a:schemeClr val="accent1"/>
                  </a:solidFill>
                  <a:prstDash val="solid"/>
                  <a:miter lim="400000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6" name="Group 33">
              <a:extLst>
                <a:ext uri="{FF2B5EF4-FFF2-40B4-BE49-F238E27FC236}">
                  <a16:creationId xmlns:a16="http://schemas.microsoft.com/office/drawing/2014/main" xmlns="" id="{9F2CB3EA-91F6-4D4D-AC3A-7F703B39CE77}"/>
                </a:ext>
              </a:extLst>
            </p:cNvPr>
            <p:cNvGrpSpPr/>
            <p:nvPr/>
          </p:nvGrpSpPr>
          <p:grpSpPr>
            <a:xfrm flipV="1">
              <a:off x="4196030" y="3918094"/>
              <a:ext cx="1633395" cy="1382537"/>
              <a:chOff x="4625677" y="1846396"/>
              <a:chExt cx="1514598" cy="1281985"/>
            </a:xfrm>
          </p:grpSpPr>
          <p:cxnSp>
            <p:nvCxnSpPr>
              <p:cNvPr id="29" name="Straight Connector 34">
                <a:extLst>
                  <a:ext uri="{FF2B5EF4-FFF2-40B4-BE49-F238E27FC236}">
                    <a16:creationId xmlns:a16="http://schemas.microsoft.com/office/drawing/2014/main" xmlns="" id="{041E00BB-AFFA-4166-BDEB-7CD41A215634}"/>
                  </a:ext>
                </a:extLst>
              </p:cNvPr>
              <p:cNvCxnSpPr/>
              <p:nvPr/>
            </p:nvCxnSpPr>
            <p:spPr>
              <a:xfrm>
                <a:off x="4625677" y="2236859"/>
                <a:ext cx="1514598" cy="891522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35">
                <a:extLst>
                  <a:ext uri="{FF2B5EF4-FFF2-40B4-BE49-F238E27FC236}">
                    <a16:creationId xmlns:a16="http://schemas.microsoft.com/office/drawing/2014/main" xmlns="" id="{E3331084-400D-43E3-9B92-19BA74BBEF27}"/>
                  </a:ext>
                </a:extLst>
              </p:cNvPr>
              <p:cNvGrpSpPr/>
              <p:nvPr/>
            </p:nvGrpSpPr>
            <p:grpSpPr>
              <a:xfrm flipH="1">
                <a:off x="4637531" y="1846396"/>
                <a:ext cx="0" cy="783911"/>
                <a:chOff x="33075" y="-1"/>
                <a:chExt cx="3467961" cy="1461015"/>
              </a:xfrm>
            </p:grpSpPr>
            <p:sp>
              <p:nvSpPr>
                <p:cNvPr id="31" name="Straight Connector 36">
                  <a:extLst>
                    <a:ext uri="{FF2B5EF4-FFF2-40B4-BE49-F238E27FC236}">
                      <a16:creationId xmlns:a16="http://schemas.microsoft.com/office/drawing/2014/main" xmlns="" id="{0A4B1DEB-103C-474A-A661-D4ED8801B6BF}"/>
                    </a:ext>
                  </a:extLst>
                </p:cNvPr>
                <p:cNvSpPr/>
                <p:nvPr/>
              </p:nvSpPr>
              <p:spPr>
                <a:xfrm flipV="1">
                  <a:off x="3488334" y="-1"/>
                  <a:ext cx="1" cy="1461015"/>
                </a:xfrm>
                <a:prstGeom prst="line">
                  <a:avLst/>
                </a:prstGeom>
                <a:noFill/>
                <a:ln w="12700" cap="flat">
                  <a:solidFill>
                    <a:schemeClr val="accent3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Straight Connector 37">
                  <a:extLst>
                    <a:ext uri="{FF2B5EF4-FFF2-40B4-BE49-F238E27FC236}">
                      <a16:creationId xmlns:a16="http://schemas.microsoft.com/office/drawing/2014/main" xmlns="" id="{F0664409-6058-4937-AFEF-BA4CE5970EE5}"/>
                    </a:ext>
                  </a:extLst>
                </p:cNvPr>
                <p:cNvSpPr/>
                <p:nvPr/>
              </p:nvSpPr>
              <p:spPr>
                <a:xfrm flipH="1" flipV="1">
                  <a:off x="33075" y="730506"/>
                  <a:ext cx="3467961" cy="1"/>
                </a:xfrm>
                <a:prstGeom prst="line">
                  <a:avLst/>
                </a:prstGeom>
                <a:noFill/>
                <a:ln w="12700" cap="flat">
                  <a:solidFill>
                    <a:schemeClr val="accent3"/>
                  </a:solidFill>
                  <a:prstDash val="solid"/>
                  <a:miter lim="400000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" name="Group 41">
              <a:extLst>
                <a:ext uri="{FF2B5EF4-FFF2-40B4-BE49-F238E27FC236}">
                  <a16:creationId xmlns:a16="http://schemas.microsoft.com/office/drawing/2014/main" xmlns="" id="{ACF8C525-3A1A-4973-AC8C-E234BEE5DD14}"/>
                </a:ext>
              </a:extLst>
            </p:cNvPr>
            <p:cNvGrpSpPr/>
            <p:nvPr/>
          </p:nvGrpSpPr>
          <p:grpSpPr>
            <a:xfrm flipH="1">
              <a:off x="7308755" y="1983991"/>
              <a:ext cx="727044" cy="920848"/>
              <a:chOff x="4625677" y="1846396"/>
              <a:chExt cx="674166" cy="853876"/>
            </a:xfrm>
          </p:grpSpPr>
          <p:cxnSp>
            <p:nvCxnSpPr>
              <p:cNvPr id="25" name="Straight Connector 42">
                <a:extLst>
                  <a:ext uri="{FF2B5EF4-FFF2-40B4-BE49-F238E27FC236}">
                    <a16:creationId xmlns:a16="http://schemas.microsoft.com/office/drawing/2014/main" xmlns="" id="{4FDE0A50-C8FB-49E3-9D33-5670970E6669}"/>
                  </a:ext>
                </a:extLst>
              </p:cNvPr>
              <p:cNvCxnSpPr/>
              <p:nvPr/>
            </p:nvCxnSpPr>
            <p:spPr>
              <a:xfrm>
                <a:off x="4625677" y="2236859"/>
                <a:ext cx="674166" cy="463413"/>
              </a:xfrm>
              <a:prstGeom prst="line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43">
                <a:extLst>
                  <a:ext uri="{FF2B5EF4-FFF2-40B4-BE49-F238E27FC236}">
                    <a16:creationId xmlns:a16="http://schemas.microsoft.com/office/drawing/2014/main" xmlns="" id="{3E94CD20-CD63-4E69-BC09-B9E0E252F3D2}"/>
                  </a:ext>
                </a:extLst>
              </p:cNvPr>
              <p:cNvGrpSpPr/>
              <p:nvPr/>
            </p:nvGrpSpPr>
            <p:grpSpPr>
              <a:xfrm flipH="1">
                <a:off x="4637531" y="1846396"/>
                <a:ext cx="0" cy="783911"/>
                <a:chOff x="33076" y="-1"/>
                <a:chExt cx="3467959" cy="1461015"/>
              </a:xfrm>
            </p:grpSpPr>
            <p:sp>
              <p:nvSpPr>
                <p:cNvPr id="27" name="Straight Connector 44">
                  <a:extLst>
                    <a:ext uri="{FF2B5EF4-FFF2-40B4-BE49-F238E27FC236}">
                      <a16:creationId xmlns:a16="http://schemas.microsoft.com/office/drawing/2014/main" xmlns="" id="{C6D9FA9A-4760-4391-9765-BC2A63E0BCCE}"/>
                    </a:ext>
                  </a:extLst>
                </p:cNvPr>
                <p:cNvSpPr/>
                <p:nvPr/>
              </p:nvSpPr>
              <p:spPr>
                <a:xfrm flipV="1">
                  <a:off x="3488334" y="-1"/>
                  <a:ext cx="1" cy="1461015"/>
                </a:xfrm>
                <a:prstGeom prst="lin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Straight Connector 45">
                  <a:extLst>
                    <a:ext uri="{FF2B5EF4-FFF2-40B4-BE49-F238E27FC236}">
                      <a16:creationId xmlns:a16="http://schemas.microsoft.com/office/drawing/2014/main" xmlns="" id="{C9D91975-E520-4166-9CBA-50A106E69E1E}"/>
                    </a:ext>
                  </a:extLst>
                </p:cNvPr>
                <p:cNvSpPr/>
                <p:nvPr/>
              </p:nvSpPr>
              <p:spPr>
                <a:xfrm flipH="1" flipV="1">
                  <a:off x="33076" y="730508"/>
                  <a:ext cx="3467959" cy="2"/>
                </a:xfrm>
                <a:prstGeom prst="line">
                  <a:avLst/>
                </a:prstGeom>
                <a:noFill/>
                <a:ln w="12700" cap="flat">
                  <a:solidFill>
                    <a:schemeClr val="accent2"/>
                  </a:solidFill>
                  <a:prstDash val="solid"/>
                  <a:miter lim="400000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Group 46">
              <a:extLst>
                <a:ext uri="{FF2B5EF4-FFF2-40B4-BE49-F238E27FC236}">
                  <a16:creationId xmlns:a16="http://schemas.microsoft.com/office/drawing/2014/main" xmlns="" id="{68BD446A-5FEC-4837-8074-A31781339844}"/>
                </a:ext>
              </a:extLst>
            </p:cNvPr>
            <p:cNvGrpSpPr/>
            <p:nvPr/>
          </p:nvGrpSpPr>
          <p:grpSpPr>
            <a:xfrm flipH="1" flipV="1">
              <a:off x="7308755" y="3622359"/>
              <a:ext cx="727044" cy="920848"/>
              <a:chOff x="4625677" y="1846396"/>
              <a:chExt cx="674166" cy="853876"/>
            </a:xfrm>
          </p:grpSpPr>
          <p:cxnSp>
            <p:nvCxnSpPr>
              <p:cNvPr id="21" name="Straight Connector 47">
                <a:extLst>
                  <a:ext uri="{FF2B5EF4-FFF2-40B4-BE49-F238E27FC236}">
                    <a16:creationId xmlns:a16="http://schemas.microsoft.com/office/drawing/2014/main" xmlns="" id="{B1276123-385A-4F3C-8372-1F9E84EB22DE}"/>
                  </a:ext>
                </a:extLst>
              </p:cNvPr>
              <p:cNvCxnSpPr/>
              <p:nvPr/>
            </p:nvCxnSpPr>
            <p:spPr>
              <a:xfrm>
                <a:off x="4625677" y="2236859"/>
                <a:ext cx="674166" cy="463413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oup 48">
                <a:extLst>
                  <a:ext uri="{FF2B5EF4-FFF2-40B4-BE49-F238E27FC236}">
                    <a16:creationId xmlns:a16="http://schemas.microsoft.com/office/drawing/2014/main" xmlns="" id="{6761615E-9CC1-43B3-85D9-CDC93BA0D1EE}"/>
                  </a:ext>
                </a:extLst>
              </p:cNvPr>
              <p:cNvGrpSpPr/>
              <p:nvPr/>
            </p:nvGrpSpPr>
            <p:grpSpPr>
              <a:xfrm flipH="1">
                <a:off x="4637531" y="1846396"/>
                <a:ext cx="0" cy="783911"/>
                <a:chOff x="33076" y="-1"/>
                <a:chExt cx="3467959" cy="1461015"/>
              </a:xfrm>
            </p:grpSpPr>
            <p:sp>
              <p:nvSpPr>
                <p:cNvPr id="23" name="Straight Connector 49">
                  <a:extLst>
                    <a:ext uri="{FF2B5EF4-FFF2-40B4-BE49-F238E27FC236}">
                      <a16:creationId xmlns:a16="http://schemas.microsoft.com/office/drawing/2014/main" xmlns="" id="{6DED23A2-4439-4767-8AE4-50A144549CF8}"/>
                    </a:ext>
                  </a:extLst>
                </p:cNvPr>
                <p:cNvSpPr/>
                <p:nvPr/>
              </p:nvSpPr>
              <p:spPr>
                <a:xfrm flipV="1">
                  <a:off x="3488334" y="-1"/>
                  <a:ext cx="1" cy="1461015"/>
                </a:xfrm>
                <a:prstGeom prst="line">
                  <a:avLst/>
                </a:prstGeom>
                <a:noFill/>
                <a:ln w="12700" cap="flat">
                  <a:solidFill>
                    <a:schemeClr val="accent4"/>
                  </a:solidFill>
                  <a:prstDash val="solid"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Straight Connector 50">
                  <a:extLst>
                    <a:ext uri="{FF2B5EF4-FFF2-40B4-BE49-F238E27FC236}">
                      <a16:creationId xmlns:a16="http://schemas.microsoft.com/office/drawing/2014/main" xmlns="" id="{E5A2A4A2-5DA2-43D2-ACF3-2F0B933C7C5A}"/>
                    </a:ext>
                  </a:extLst>
                </p:cNvPr>
                <p:cNvSpPr/>
                <p:nvPr/>
              </p:nvSpPr>
              <p:spPr>
                <a:xfrm flipH="1" flipV="1">
                  <a:off x="33076" y="730508"/>
                  <a:ext cx="3467959" cy="2"/>
                </a:xfrm>
                <a:prstGeom prst="line">
                  <a:avLst/>
                </a:prstGeom>
                <a:noFill/>
                <a:ln w="12700" cap="flat">
                  <a:solidFill>
                    <a:schemeClr val="accent4"/>
                  </a:solidFill>
                  <a:prstDash val="solid"/>
                  <a:miter lim="400000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9" name="千图PPT彼岸天：ID 8661124库_组合 54">
            <a:extLst>
              <a:ext uri="{FF2B5EF4-FFF2-40B4-BE49-F238E27FC236}">
                <a16:creationId xmlns:a16="http://schemas.microsoft.com/office/drawing/2014/main" xmlns="" id="{466F05CB-8BDB-4BD0-AE4B-6F9378483CC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19667" y="1535143"/>
            <a:ext cx="2705862" cy="767261"/>
            <a:chOff x="4170418" y="1347816"/>
            <a:chExt cx="2163833" cy="767261"/>
          </a:xfrm>
        </p:grpSpPr>
        <p:sp>
          <p:nvSpPr>
            <p:cNvPr id="19" name="TextBox 57">
              <a:extLst>
                <a:ext uri="{FF2B5EF4-FFF2-40B4-BE49-F238E27FC236}">
                  <a16:creationId xmlns:a16="http://schemas.microsoft.com/office/drawing/2014/main" xmlns="" id="{31FD4B1D-D5F4-4340-B771-51A4316695F8}"/>
                </a:ext>
              </a:extLst>
            </p:cNvPr>
            <p:cNvSpPr txBox="1"/>
            <p:nvPr/>
          </p:nvSpPr>
          <p:spPr>
            <a:xfrm>
              <a:off x="4170418" y="1594037"/>
              <a:ext cx="2163833" cy="521040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20" name="TextBox 58">
              <a:extLst>
                <a:ext uri="{FF2B5EF4-FFF2-40B4-BE49-F238E27FC236}">
                  <a16:creationId xmlns:a16="http://schemas.microsoft.com/office/drawing/2014/main" xmlns="" id="{DDF92F90-5F2A-4EDB-8B43-B187B078207E}"/>
                </a:ext>
              </a:extLst>
            </p:cNvPr>
            <p:cNvSpPr txBox="1"/>
            <p:nvPr/>
          </p:nvSpPr>
          <p:spPr>
            <a:xfrm>
              <a:off x="5291617" y="1347816"/>
              <a:ext cx="1042634" cy="246221"/>
            </a:xfrm>
            <a:prstGeom prst="rect">
              <a:avLst/>
            </a:prstGeom>
            <a:noFill/>
          </p:spPr>
          <p:txBody>
            <a:bodyPr wrap="none" lIns="0" tIns="0" rIns="72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10" name="千图PPT彼岸天：ID 8661124库_组合 59">
            <a:extLst>
              <a:ext uri="{FF2B5EF4-FFF2-40B4-BE49-F238E27FC236}">
                <a16:creationId xmlns:a16="http://schemas.microsoft.com/office/drawing/2014/main" xmlns="" id="{59BD0FE9-A15A-4A95-8967-6610A01C694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9667" y="4494300"/>
            <a:ext cx="2709040" cy="767261"/>
            <a:chOff x="3907603" y="1347816"/>
            <a:chExt cx="2426648" cy="767261"/>
          </a:xfrm>
        </p:grpSpPr>
        <p:sp>
          <p:nvSpPr>
            <p:cNvPr id="17" name="TextBox 60">
              <a:extLst>
                <a:ext uri="{FF2B5EF4-FFF2-40B4-BE49-F238E27FC236}">
                  <a16:creationId xmlns:a16="http://schemas.microsoft.com/office/drawing/2014/main" xmlns="" id="{D1867375-813A-44B6-8D28-4ECCE8AAEBF3}"/>
                </a:ext>
              </a:extLst>
            </p:cNvPr>
            <p:cNvSpPr txBox="1"/>
            <p:nvPr/>
          </p:nvSpPr>
          <p:spPr>
            <a:xfrm>
              <a:off x="3907603" y="1594037"/>
              <a:ext cx="2426648" cy="521040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8" name="TextBox 61">
              <a:extLst>
                <a:ext uri="{FF2B5EF4-FFF2-40B4-BE49-F238E27FC236}">
                  <a16:creationId xmlns:a16="http://schemas.microsoft.com/office/drawing/2014/main" xmlns="" id="{EE987D1E-AC62-4316-AA88-D4D621094D82}"/>
                </a:ext>
              </a:extLst>
            </p:cNvPr>
            <p:cNvSpPr txBox="1"/>
            <p:nvPr/>
          </p:nvSpPr>
          <p:spPr>
            <a:xfrm>
              <a:off x="5166352" y="1347816"/>
              <a:ext cx="1167899" cy="246221"/>
            </a:xfrm>
            <a:prstGeom prst="rect">
              <a:avLst/>
            </a:prstGeom>
            <a:noFill/>
          </p:spPr>
          <p:txBody>
            <a:bodyPr wrap="none" lIns="0" tIns="0" rIns="72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11" name="千图PPT彼岸天：ID 8661124库_组合 62">
            <a:extLst>
              <a:ext uri="{FF2B5EF4-FFF2-40B4-BE49-F238E27FC236}">
                <a16:creationId xmlns:a16="http://schemas.microsoft.com/office/drawing/2014/main" xmlns="" id="{2A6D3FC8-B39E-492B-9B8F-F5F45BCDAA4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803123" y="2015867"/>
            <a:ext cx="2669740" cy="767261"/>
            <a:chOff x="4012199" y="1347816"/>
            <a:chExt cx="2134947" cy="767261"/>
          </a:xfrm>
        </p:grpSpPr>
        <p:sp>
          <p:nvSpPr>
            <p:cNvPr id="15" name="TextBox 63">
              <a:extLst>
                <a:ext uri="{FF2B5EF4-FFF2-40B4-BE49-F238E27FC236}">
                  <a16:creationId xmlns:a16="http://schemas.microsoft.com/office/drawing/2014/main" xmlns="" id="{95CE19CC-AF7C-4A98-A140-3236F3A6F8B1}"/>
                </a:ext>
              </a:extLst>
            </p:cNvPr>
            <p:cNvSpPr txBox="1"/>
            <p:nvPr/>
          </p:nvSpPr>
          <p:spPr>
            <a:xfrm>
              <a:off x="4012199" y="1594037"/>
              <a:ext cx="2134947" cy="521040"/>
            </a:xfrm>
            <a:prstGeom prst="rect">
              <a:avLst/>
            </a:prstGeom>
            <a:noFill/>
          </p:spPr>
          <p:txBody>
            <a:bodyPr wrap="square" lIns="72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6" name="TextBox 64">
              <a:extLst>
                <a:ext uri="{FF2B5EF4-FFF2-40B4-BE49-F238E27FC236}">
                  <a16:creationId xmlns:a16="http://schemas.microsoft.com/office/drawing/2014/main" xmlns="" id="{F02BCBBA-21A1-48F0-846E-25CB19C654D0}"/>
                </a:ext>
              </a:extLst>
            </p:cNvPr>
            <p:cNvSpPr txBox="1"/>
            <p:nvPr/>
          </p:nvSpPr>
          <p:spPr>
            <a:xfrm>
              <a:off x="4012199" y="1347816"/>
              <a:ext cx="1042635" cy="246221"/>
            </a:xfrm>
            <a:prstGeom prst="rect">
              <a:avLst/>
            </a:prstGeom>
            <a:noFill/>
          </p:spPr>
          <p:txBody>
            <a:bodyPr wrap="none" lIns="72000" tIns="0" rIns="0" bIns="0" anchor="ctr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12" name="千图PPT彼岸天：ID 8661124库_组合 65">
            <a:extLst>
              <a:ext uri="{FF2B5EF4-FFF2-40B4-BE49-F238E27FC236}">
                <a16:creationId xmlns:a16="http://schemas.microsoft.com/office/drawing/2014/main" xmlns="" id="{9ECA1DA9-4B54-4B3C-8D27-875718ACA4E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803123" y="3730798"/>
            <a:ext cx="2669740" cy="767261"/>
            <a:chOff x="4012199" y="1347816"/>
            <a:chExt cx="2134947" cy="767261"/>
          </a:xfrm>
        </p:grpSpPr>
        <p:sp>
          <p:nvSpPr>
            <p:cNvPr id="13" name="TextBox 66">
              <a:extLst>
                <a:ext uri="{FF2B5EF4-FFF2-40B4-BE49-F238E27FC236}">
                  <a16:creationId xmlns:a16="http://schemas.microsoft.com/office/drawing/2014/main" xmlns="" id="{B8A6BFB5-6C0A-4F18-9A74-182C5BF9D3D1}"/>
                </a:ext>
              </a:extLst>
            </p:cNvPr>
            <p:cNvSpPr txBox="1"/>
            <p:nvPr/>
          </p:nvSpPr>
          <p:spPr>
            <a:xfrm>
              <a:off x="4012199" y="1594037"/>
              <a:ext cx="2134947" cy="521040"/>
            </a:xfrm>
            <a:prstGeom prst="rect">
              <a:avLst/>
            </a:prstGeom>
            <a:noFill/>
          </p:spPr>
          <p:txBody>
            <a:bodyPr wrap="square" lIns="72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请替换文字内容复制你的内容到此</a:t>
              </a:r>
              <a:br>
                <a:rPr lang="zh-CN" altLang="en-US" sz="1100" dirty="0"/>
              </a:br>
              <a:endParaRPr lang="zh-CN" altLang="en-US" sz="1100" dirty="0"/>
            </a:p>
          </p:txBody>
        </p:sp>
        <p:sp>
          <p:nvSpPr>
            <p:cNvPr id="14" name="TextBox 67">
              <a:extLst>
                <a:ext uri="{FF2B5EF4-FFF2-40B4-BE49-F238E27FC236}">
                  <a16:creationId xmlns:a16="http://schemas.microsoft.com/office/drawing/2014/main" xmlns="" id="{45B9B933-A4A6-4EDB-9AB8-9C7CBF7C676E}"/>
                </a:ext>
              </a:extLst>
            </p:cNvPr>
            <p:cNvSpPr txBox="1"/>
            <p:nvPr/>
          </p:nvSpPr>
          <p:spPr>
            <a:xfrm>
              <a:off x="4012199" y="1347816"/>
              <a:ext cx="1042635" cy="246221"/>
            </a:xfrm>
            <a:prstGeom prst="rect">
              <a:avLst/>
            </a:prstGeom>
            <a:noFill/>
          </p:spPr>
          <p:txBody>
            <a:bodyPr wrap="none" lIns="72000" tIns="0" rIns="0" bIns="0" anchor="ctr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77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xmlns="" id="{E539A1C3-0456-4C68-B57A-4241A4B2EBD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867279" y="2960376"/>
            <a:ext cx="2383982" cy="3166546"/>
            <a:chOff x="3867279" y="2960376"/>
            <a:chExt cx="2383982" cy="3166546"/>
          </a:xfrm>
        </p:grpSpPr>
        <p:sp>
          <p:nvSpPr>
            <p:cNvPr id="6" name="Oval 32">
              <a:extLst>
                <a:ext uri="{FF2B5EF4-FFF2-40B4-BE49-F238E27FC236}">
                  <a16:creationId xmlns:a16="http://schemas.microsoft.com/office/drawing/2014/main" xmlns="" id="{7E5109D9-884B-43CD-B878-0DC37023844C}"/>
                </a:ext>
              </a:extLst>
            </p:cNvPr>
            <p:cNvSpPr/>
            <p:nvPr/>
          </p:nvSpPr>
          <p:spPr>
            <a:xfrm>
              <a:off x="3961344" y="2960376"/>
              <a:ext cx="2184718" cy="2184719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20">
              <a:extLst>
                <a:ext uri="{FF2B5EF4-FFF2-40B4-BE49-F238E27FC236}">
                  <a16:creationId xmlns:a16="http://schemas.microsoft.com/office/drawing/2014/main" xmlns="" id="{8BA62DD2-0C43-49C3-9768-9B97F1D76F2C}"/>
                </a:ext>
              </a:extLst>
            </p:cNvPr>
            <p:cNvGrpSpPr/>
            <p:nvPr/>
          </p:nvGrpSpPr>
          <p:grpSpPr>
            <a:xfrm>
              <a:off x="4900668" y="4775685"/>
              <a:ext cx="306071" cy="1351237"/>
              <a:chOff x="1954701" y="3644290"/>
              <a:chExt cx="402737" cy="1777999"/>
            </a:xfrm>
            <a:solidFill>
              <a:schemeClr val="bg1">
                <a:lumMod val="85000"/>
              </a:schemeClr>
            </a:solidFill>
          </p:grpSpPr>
          <p:sp>
            <p:nvSpPr>
              <p:cNvPr id="28" name="Rectangle 21">
                <a:extLst>
                  <a:ext uri="{FF2B5EF4-FFF2-40B4-BE49-F238E27FC236}">
                    <a16:creationId xmlns:a16="http://schemas.microsoft.com/office/drawing/2014/main" xmlns="" id="{63750ED8-2063-44D9-A01D-68602A648914}"/>
                  </a:ext>
                </a:extLst>
              </p:cNvPr>
              <p:cNvSpPr/>
              <p:nvPr/>
            </p:nvSpPr>
            <p:spPr>
              <a:xfrm>
                <a:off x="1954701" y="3962766"/>
                <a:ext cx="402737" cy="145952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Arrow: Chevron 22">
                <a:extLst>
                  <a:ext uri="{FF2B5EF4-FFF2-40B4-BE49-F238E27FC236}">
                    <a16:creationId xmlns:a16="http://schemas.microsoft.com/office/drawing/2014/main" xmlns="" id="{5A9312E3-DF48-4F15-B469-058CEBCDFC24}"/>
                  </a:ext>
                </a:extLst>
              </p:cNvPr>
              <p:cNvSpPr/>
              <p:nvPr/>
            </p:nvSpPr>
            <p:spPr>
              <a:xfrm rot="5400000">
                <a:off x="1669988" y="3929003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TextBox 17">
              <a:extLst>
                <a:ext uri="{FF2B5EF4-FFF2-40B4-BE49-F238E27FC236}">
                  <a16:creationId xmlns:a16="http://schemas.microsoft.com/office/drawing/2014/main" xmlns="" id="{B338686A-765F-40EC-95C1-14D8718BF873}"/>
                </a:ext>
              </a:extLst>
            </p:cNvPr>
            <p:cNvSpPr txBox="1"/>
            <p:nvPr/>
          </p:nvSpPr>
          <p:spPr>
            <a:xfrm>
              <a:off x="3867279" y="4218551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xmlns="" id="{11F882C9-A139-44F5-BC73-1910ED974666}"/>
                </a:ext>
              </a:extLst>
            </p:cNvPr>
            <p:cNvSpPr/>
            <p:nvPr/>
          </p:nvSpPr>
          <p:spPr>
            <a:xfrm>
              <a:off x="4125515" y="3873787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0" name="Freeform: Shape 37">
              <a:extLst>
                <a:ext uri="{FF2B5EF4-FFF2-40B4-BE49-F238E27FC236}">
                  <a16:creationId xmlns:a16="http://schemas.microsoft.com/office/drawing/2014/main" xmlns="" id="{32DE52FB-4A9C-4735-82F2-498B649D0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600" y="3241260"/>
              <a:ext cx="413340" cy="412573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3AE71F97-DD53-4126-9A78-EADD9AC9B76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741532" y="1978549"/>
            <a:ext cx="2383982" cy="4148373"/>
            <a:chOff x="1741532" y="1978549"/>
            <a:chExt cx="2383982" cy="4148373"/>
          </a:xfrm>
        </p:grpSpPr>
        <p:sp>
          <p:nvSpPr>
            <p:cNvPr id="4" name="Oval 31">
              <a:extLst>
                <a:ext uri="{FF2B5EF4-FFF2-40B4-BE49-F238E27FC236}">
                  <a16:creationId xmlns:a16="http://schemas.microsoft.com/office/drawing/2014/main" xmlns="" id="{F683E9A8-5238-4B9B-9506-2E42E99EBEB1}"/>
                </a:ext>
              </a:extLst>
            </p:cNvPr>
            <p:cNvSpPr/>
            <p:nvPr/>
          </p:nvSpPr>
          <p:spPr>
            <a:xfrm>
              <a:off x="1876747" y="1978549"/>
              <a:ext cx="2184718" cy="2184719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Group 40">
              <a:extLst>
                <a:ext uri="{FF2B5EF4-FFF2-40B4-BE49-F238E27FC236}">
                  <a16:creationId xmlns:a16="http://schemas.microsoft.com/office/drawing/2014/main" xmlns="" id="{5321FD72-569F-4BA4-A526-92F9F1CFFECC}"/>
                </a:ext>
              </a:extLst>
            </p:cNvPr>
            <p:cNvGrpSpPr/>
            <p:nvPr/>
          </p:nvGrpSpPr>
          <p:grpSpPr>
            <a:xfrm>
              <a:off x="2816071" y="3793858"/>
              <a:ext cx="306071" cy="2333064"/>
              <a:chOff x="1780168" y="3788083"/>
              <a:chExt cx="402737" cy="3069917"/>
            </a:xfrm>
          </p:grpSpPr>
          <p:sp>
            <p:nvSpPr>
              <p:cNvPr id="30" name="Rectangle 10">
                <a:extLst>
                  <a:ext uri="{FF2B5EF4-FFF2-40B4-BE49-F238E27FC236}">
                    <a16:creationId xmlns:a16="http://schemas.microsoft.com/office/drawing/2014/main" xmlns="" id="{B4AA3484-2041-491B-AEAA-907603C3EEB0}"/>
                  </a:ext>
                </a:extLst>
              </p:cNvPr>
              <p:cNvSpPr/>
              <p:nvPr/>
            </p:nvSpPr>
            <p:spPr>
              <a:xfrm>
                <a:off x="1780168" y="4106559"/>
                <a:ext cx="402737" cy="275144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Arrow: Chevron 13">
                <a:extLst>
                  <a:ext uri="{FF2B5EF4-FFF2-40B4-BE49-F238E27FC236}">
                    <a16:creationId xmlns:a16="http://schemas.microsoft.com/office/drawing/2014/main" xmlns="" id="{7EF484AA-0D3B-4FA8-9860-3FD6CBA5AAC3}"/>
                  </a:ext>
                </a:extLst>
              </p:cNvPr>
              <p:cNvSpPr/>
              <p:nvPr/>
            </p:nvSpPr>
            <p:spPr>
              <a:xfrm rot="5400000">
                <a:off x="1495455" y="4072796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TextBox 35">
              <a:extLst>
                <a:ext uri="{FF2B5EF4-FFF2-40B4-BE49-F238E27FC236}">
                  <a16:creationId xmlns:a16="http://schemas.microsoft.com/office/drawing/2014/main" xmlns="" id="{2A5E8F95-A643-47B2-88A6-29D81E6D5459}"/>
                </a:ext>
              </a:extLst>
            </p:cNvPr>
            <p:cNvSpPr txBox="1"/>
            <p:nvPr/>
          </p:nvSpPr>
          <p:spPr>
            <a:xfrm>
              <a:off x="1741532" y="3256566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36">
              <a:extLst>
                <a:ext uri="{FF2B5EF4-FFF2-40B4-BE49-F238E27FC236}">
                  <a16:creationId xmlns:a16="http://schemas.microsoft.com/office/drawing/2014/main" xmlns="" id="{1FB45D01-3FB0-44D4-839D-397042A39649}"/>
                </a:ext>
              </a:extLst>
            </p:cNvPr>
            <p:cNvSpPr/>
            <p:nvPr/>
          </p:nvSpPr>
          <p:spPr>
            <a:xfrm>
              <a:off x="1999767" y="2911801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1" name="Freeform: Shape 38">
              <a:extLst>
                <a:ext uri="{FF2B5EF4-FFF2-40B4-BE49-F238E27FC236}">
                  <a16:creationId xmlns:a16="http://schemas.microsoft.com/office/drawing/2014/main" xmlns="" id="{86D3D337-73C3-4A67-8650-EA008AFD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983" y="2256676"/>
              <a:ext cx="518245" cy="425953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E7D2E612-F47B-4DE8-946F-EC9B3715388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951876" y="1978549"/>
            <a:ext cx="2383982" cy="4148373"/>
            <a:chOff x="5951876" y="1978549"/>
            <a:chExt cx="2383982" cy="4148373"/>
          </a:xfrm>
        </p:grpSpPr>
        <p:sp>
          <p:nvSpPr>
            <p:cNvPr id="8" name="Oval 33">
              <a:extLst>
                <a:ext uri="{FF2B5EF4-FFF2-40B4-BE49-F238E27FC236}">
                  <a16:creationId xmlns:a16="http://schemas.microsoft.com/office/drawing/2014/main" xmlns="" id="{ECAFA32A-89B5-4160-9C03-CDB35F437201}"/>
                </a:ext>
              </a:extLst>
            </p:cNvPr>
            <p:cNvSpPr/>
            <p:nvPr/>
          </p:nvSpPr>
          <p:spPr>
            <a:xfrm>
              <a:off x="6045940" y="1978549"/>
              <a:ext cx="2184718" cy="2184719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41">
              <a:extLst>
                <a:ext uri="{FF2B5EF4-FFF2-40B4-BE49-F238E27FC236}">
                  <a16:creationId xmlns:a16="http://schemas.microsoft.com/office/drawing/2014/main" xmlns="" id="{6BFF1FB4-08C4-4F54-86BA-B3759D01BDA8}"/>
                </a:ext>
              </a:extLst>
            </p:cNvPr>
            <p:cNvGrpSpPr/>
            <p:nvPr/>
          </p:nvGrpSpPr>
          <p:grpSpPr>
            <a:xfrm>
              <a:off x="6985264" y="3793858"/>
              <a:ext cx="306071" cy="2333064"/>
              <a:chOff x="7266120" y="3788083"/>
              <a:chExt cx="402737" cy="3069917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4EF45791-538B-4785-A509-B6BB0D322561}"/>
                  </a:ext>
                </a:extLst>
              </p:cNvPr>
              <p:cNvSpPr/>
              <p:nvPr/>
            </p:nvSpPr>
            <p:spPr>
              <a:xfrm>
                <a:off x="7266120" y="4106559"/>
                <a:ext cx="402737" cy="275144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Arrow: Chevron 26">
                <a:extLst>
                  <a:ext uri="{FF2B5EF4-FFF2-40B4-BE49-F238E27FC236}">
                    <a16:creationId xmlns:a16="http://schemas.microsoft.com/office/drawing/2014/main" xmlns="" id="{1688CE7B-AE1A-4BC4-94EE-C24025C5344E}"/>
                  </a:ext>
                </a:extLst>
              </p:cNvPr>
              <p:cNvSpPr/>
              <p:nvPr/>
            </p:nvSpPr>
            <p:spPr>
              <a:xfrm rot="5400000">
                <a:off x="6981407" y="4072796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TextBox 24">
              <a:extLst>
                <a:ext uri="{FF2B5EF4-FFF2-40B4-BE49-F238E27FC236}">
                  <a16:creationId xmlns:a16="http://schemas.microsoft.com/office/drawing/2014/main" xmlns="" id="{4FEE5B1E-FCFB-455B-89E6-37A6DA1B4C77}"/>
                </a:ext>
              </a:extLst>
            </p:cNvPr>
            <p:cNvSpPr txBox="1"/>
            <p:nvPr/>
          </p:nvSpPr>
          <p:spPr>
            <a:xfrm>
              <a:off x="5951876" y="3256566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xmlns="" id="{E7912C1B-3879-4486-94D5-2748360D1D8B}"/>
                </a:ext>
              </a:extLst>
            </p:cNvPr>
            <p:cNvSpPr/>
            <p:nvPr/>
          </p:nvSpPr>
          <p:spPr>
            <a:xfrm>
              <a:off x="6210111" y="2911801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2" name="Freeform: Shape 39">
              <a:extLst>
                <a:ext uri="{FF2B5EF4-FFF2-40B4-BE49-F238E27FC236}">
                  <a16:creationId xmlns:a16="http://schemas.microsoft.com/office/drawing/2014/main" xmlns="" id="{339A15DF-7740-4F97-929A-19B338C4F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1863" y="2283829"/>
              <a:ext cx="444006" cy="427858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E6BC0C33-4464-4FD8-B285-7CAF0AF906E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972423" y="2960376"/>
            <a:ext cx="2383982" cy="3166546"/>
            <a:chOff x="7972423" y="2960376"/>
            <a:chExt cx="2383982" cy="3166546"/>
          </a:xfrm>
        </p:grpSpPr>
        <p:sp>
          <p:nvSpPr>
            <p:cNvPr id="10" name="Oval 34">
              <a:extLst>
                <a:ext uri="{FF2B5EF4-FFF2-40B4-BE49-F238E27FC236}">
                  <a16:creationId xmlns:a16="http://schemas.microsoft.com/office/drawing/2014/main" xmlns="" id="{D2213037-9B3A-4BAD-ABFF-D6F3E8858272}"/>
                </a:ext>
              </a:extLst>
            </p:cNvPr>
            <p:cNvSpPr/>
            <p:nvPr/>
          </p:nvSpPr>
          <p:spPr>
            <a:xfrm>
              <a:off x="8130537" y="2960376"/>
              <a:ext cx="2184718" cy="2184719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28">
              <a:extLst>
                <a:ext uri="{FF2B5EF4-FFF2-40B4-BE49-F238E27FC236}">
                  <a16:creationId xmlns:a16="http://schemas.microsoft.com/office/drawing/2014/main" xmlns="" id="{F0F29BF0-2B57-4C54-AD1E-6CFE91DC3716}"/>
                </a:ext>
              </a:extLst>
            </p:cNvPr>
            <p:cNvGrpSpPr/>
            <p:nvPr/>
          </p:nvGrpSpPr>
          <p:grpSpPr>
            <a:xfrm>
              <a:off x="9069861" y="4775685"/>
              <a:ext cx="306071" cy="1351237"/>
              <a:chOff x="1954701" y="3644290"/>
              <a:chExt cx="402737" cy="1777999"/>
            </a:xfrm>
            <a:solidFill>
              <a:schemeClr val="bg1">
                <a:lumMod val="85000"/>
              </a:schemeClr>
            </a:solidFill>
          </p:grpSpPr>
          <p:sp>
            <p:nvSpPr>
              <p:cNvPr id="24" name="Rectangle 29">
                <a:extLst>
                  <a:ext uri="{FF2B5EF4-FFF2-40B4-BE49-F238E27FC236}">
                    <a16:creationId xmlns:a16="http://schemas.microsoft.com/office/drawing/2014/main" xmlns="" id="{82A300FC-6D79-4907-9EDD-07A5D1962990}"/>
                  </a:ext>
                </a:extLst>
              </p:cNvPr>
              <p:cNvSpPr/>
              <p:nvPr/>
            </p:nvSpPr>
            <p:spPr>
              <a:xfrm>
                <a:off x="1954701" y="3962766"/>
                <a:ext cx="402737" cy="145952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Arrow: Chevron 30">
                <a:extLst>
                  <a:ext uri="{FF2B5EF4-FFF2-40B4-BE49-F238E27FC236}">
                    <a16:creationId xmlns:a16="http://schemas.microsoft.com/office/drawing/2014/main" xmlns="" id="{8CF1099B-A1A1-4B4F-A54D-440F03B16913}"/>
                  </a:ext>
                </a:extLst>
              </p:cNvPr>
              <p:cNvSpPr/>
              <p:nvPr/>
            </p:nvSpPr>
            <p:spPr>
              <a:xfrm rot="5400000">
                <a:off x="1669988" y="3929003"/>
                <a:ext cx="972164" cy="402737"/>
              </a:xfrm>
              <a:prstGeom prst="chevron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TextBox 19">
              <a:extLst>
                <a:ext uri="{FF2B5EF4-FFF2-40B4-BE49-F238E27FC236}">
                  <a16:creationId xmlns:a16="http://schemas.microsoft.com/office/drawing/2014/main" xmlns="" id="{D7D8F68C-3575-4F5D-B628-329AD76675B4}"/>
                </a:ext>
              </a:extLst>
            </p:cNvPr>
            <p:cNvSpPr txBox="1"/>
            <p:nvPr/>
          </p:nvSpPr>
          <p:spPr>
            <a:xfrm>
              <a:off x="7972423" y="4218551"/>
              <a:ext cx="2383982" cy="448049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050" dirty="0">
                  <a:solidFill>
                    <a:schemeClr val="bg1"/>
                  </a:solidFill>
                </a:rPr>
              </a:b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xmlns="" id="{A5143036-0191-4E6A-AF11-C4E471F65E71}"/>
                </a:ext>
              </a:extLst>
            </p:cNvPr>
            <p:cNvSpPr/>
            <p:nvPr/>
          </p:nvSpPr>
          <p:spPr>
            <a:xfrm>
              <a:off x="8230659" y="3873787"/>
              <a:ext cx="1867512" cy="187122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23" name="Freeform: Shape 42">
              <a:extLst>
                <a:ext uri="{FF2B5EF4-FFF2-40B4-BE49-F238E27FC236}">
                  <a16:creationId xmlns:a16="http://schemas.microsoft.com/office/drawing/2014/main" xmlns="" id="{6F66C44B-D140-41B1-938E-5BCFFBDA7C2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79476" y="3208368"/>
              <a:ext cx="486839" cy="486326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4864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98E6BA13-3FB7-43D2-8F4C-ABC9E751CF92}"/>
              </a:ext>
            </a:extLst>
          </p:cNvPr>
          <p:cNvCxnSpPr>
            <a:stCxn id="9" idx="6"/>
            <a:endCxn id="12" idx="2"/>
          </p:cNvCxnSpPr>
          <p:nvPr/>
        </p:nvCxnSpPr>
        <p:spPr>
          <a:xfrm>
            <a:off x="2377082" y="5076819"/>
            <a:ext cx="7558733" cy="0"/>
          </a:xfrm>
          <a:prstGeom prst="line">
            <a:avLst/>
          </a:prstGeom>
          <a:ln w="12700" cap="rnd">
            <a:solidFill>
              <a:schemeClr val="tx2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56499162-69F4-4981-A6C9-F3A22EADFE3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95351" y="1322623"/>
            <a:ext cx="2475567" cy="4069867"/>
            <a:chOff x="895351" y="1322623"/>
            <a:chExt cx="2475567" cy="4069867"/>
          </a:xfrm>
        </p:grpSpPr>
        <p:sp>
          <p:nvSpPr>
            <p:cNvPr id="4" name="Freeform: Shape 1">
              <a:extLst>
                <a:ext uri="{FF2B5EF4-FFF2-40B4-BE49-F238E27FC236}">
                  <a16:creationId xmlns:a16="http://schemas.microsoft.com/office/drawing/2014/main" xmlns="" id="{5377FE85-54AE-45CC-8211-053ADC178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1895" y="1322623"/>
              <a:ext cx="699033" cy="2009215"/>
            </a:xfrm>
            <a:custGeom>
              <a:avLst/>
              <a:gdLst>
                <a:gd name="T0" fmla="*/ 85 w 119"/>
                <a:gd name="T1" fmla="*/ 310 h 343"/>
                <a:gd name="T2" fmla="*/ 90 w 119"/>
                <a:gd name="T3" fmla="*/ 242 h 343"/>
                <a:gd name="T4" fmla="*/ 105 w 119"/>
                <a:gd name="T5" fmla="*/ 185 h 343"/>
                <a:gd name="T6" fmla="*/ 114 w 119"/>
                <a:gd name="T7" fmla="*/ 166 h 343"/>
                <a:gd name="T8" fmla="*/ 101 w 119"/>
                <a:gd name="T9" fmla="*/ 148 h 343"/>
                <a:gd name="T10" fmla="*/ 80 w 119"/>
                <a:gd name="T11" fmla="*/ 133 h 343"/>
                <a:gd name="T12" fmla="*/ 69 w 119"/>
                <a:gd name="T13" fmla="*/ 107 h 343"/>
                <a:gd name="T14" fmla="*/ 84 w 119"/>
                <a:gd name="T15" fmla="*/ 96 h 343"/>
                <a:gd name="T16" fmla="*/ 82 w 119"/>
                <a:gd name="T17" fmla="*/ 85 h 343"/>
                <a:gd name="T18" fmla="*/ 72 w 119"/>
                <a:gd name="T19" fmla="*/ 74 h 343"/>
                <a:gd name="T20" fmla="*/ 55 w 119"/>
                <a:gd name="T21" fmla="*/ 67 h 343"/>
                <a:gd name="T22" fmla="*/ 49 w 119"/>
                <a:gd name="T23" fmla="*/ 85 h 343"/>
                <a:gd name="T24" fmla="*/ 43 w 119"/>
                <a:gd name="T25" fmla="*/ 89 h 343"/>
                <a:gd name="T26" fmla="*/ 41 w 119"/>
                <a:gd name="T27" fmla="*/ 92 h 343"/>
                <a:gd name="T28" fmla="*/ 35 w 119"/>
                <a:gd name="T29" fmla="*/ 97 h 343"/>
                <a:gd name="T30" fmla="*/ 43 w 119"/>
                <a:gd name="T31" fmla="*/ 102 h 343"/>
                <a:gd name="T32" fmla="*/ 40 w 119"/>
                <a:gd name="T33" fmla="*/ 114 h 343"/>
                <a:gd name="T34" fmla="*/ 31 w 119"/>
                <a:gd name="T35" fmla="*/ 90 h 343"/>
                <a:gd name="T36" fmla="*/ 31 w 119"/>
                <a:gd name="T37" fmla="*/ 86 h 343"/>
                <a:gd name="T38" fmla="*/ 25 w 119"/>
                <a:gd name="T39" fmla="*/ 47 h 343"/>
                <a:gd name="T40" fmla="*/ 24 w 119"/>
                <a:gd name="T41" fmla="*/ 33 h 343"/>
                <a:gd name="T42" fmla="*/ 28 w 119"/>
                <a:gd name="T43" fmla="*/ 26 h 343"/>
                <a:gd name="T44" fmla="*/ 22 w 119"/>
                <a:gd name="T45" fmla="*/ 18 h 343"/>
                <a:gd name="T46" fmla="*/ 27 w 119"/>
                <a:gd name="T47" fmla="*/ 6 h 343"/>
                <a:gd name="T48" fmla="*/ 14 w 119"/>
                <a:gd name="T49" fmla="*/ 6 h 343"/>
                <a:gd name="T50" fmla="*/ 6 w 119"/>
                <a:gd name="T51" fmla="*/ 24 h 343"/>
                <a:gd name="T52" fmla="*/ 6 w 119"/>
                <a:gd name="T53" fmla="*/ 30 h 343"/>
                <a:gd name="T54" fmla="*/ 12 w 119"/>
                <a:gd name="T55" fmla="*/ 37 h 343"/>
                <a:gd name="T56" fmla="*/ 13 w 119"/>
                <a:gd name="T57" fmla="*/ 56 h 343"/>
                <a:gd name="T58" fmla="*/ 20 w 119"/>
                <a:gd name="T59" fmla="*/ 98 h 343"/>
                <a:gd name="T60" fmla="*/ 25 w 119"/>
                <a:gd name="T61" fmla="*/ 147 h 343"/>
                <a:gd name="T62" fmla="*/ 26 w 119"/>
                <a:gd name="T63" fmla="*/ 293 h 343"/>
                <a:gd name="T64" fmla="*/ 0 w 119"/>
                <a:gd name="T65" fmla="*/ 332 h 343"/>
                <a:gd name="T66" fmla="*/ 119 w 119"/>
                <a:gd name="T67" fmla="*/ 332 h 343"/>
                <a:gd name="T68" fmla="*/ 114 w 119"/>
                <a:gd name="T69" fmla="*/ 157 h 343"/>
                <a:gd name="T70" fmla="*/ 103 w 119"/>
                <a:gd name="T71" fmla="*/ 172 h 343"/>
                <a:gd name="T72" fmla="*/ 91 w 119"/>
                <a:gd name="T73" fmla="*/ 192 h 343"/>
                <a:gd name="T74" fmla="*/ 57 w 119"/>
                <a:gd name="T75" fmla="*/ 105 h 343"/>
                <a:gd name="T76" fmla="*/ 55 w 119"/>
                <a:gd name="T77" fmla="*/ 108 h 343"/>
                <a:gd name="T78" fmla="*/ 53 w 119"/>
                <a:gd name="T79" fmla="*/ 110 h 343"/>
                <a:gd name="T80" fmla="*/ 56 w 119"/>
                <a:gd name="T81" fmla="*/ 114 h 343"/>
                <a:gd name="T82" fmla="*/ 49 w 119"/>
                <a:gd name="T83" fmla="*/ 106 h 343"/>
                <a:gd name="T84" fmla="*/ 51 w 119"/>
                <a:gd name="T85" fmla="*/ 99 h 343"/>
                <a:gd name="T86" fmla="*/ 57 w 119"/>
                <a:gd name="T87" fmla="*/ 100 h 343"/>
                <a:gd name="T88" fmla="*/ 59 w 119"/>
                <a:gd name="T89" fmla="*/ 104 h 343"/>
                <a:gd name="T90" fmla="*/ 59 w 119"/>
                <a:gd name="T91" fmla="*/ 94 h 343"/>
                <a:gd name="T92" fmla="*/ 45 w 119"/>
                <a:gd name="T93" fmla="*/ 96 h 343"/>
                <a:gd name="T94" fmla="*/ 63 w 119"/>
                <a:gd name="T95" fmla="*/ 92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9" h="343">
                  <a:moveTo>
                    <a:pt x="86" y="332"/>
                  </a:moveTo>
                  <a:cubicBezTo>
                    <a:pt x="86" y="330"/>
                    <a:pt x="86" y="330"/>
                    <a:pt x="86" y="330"/>
                  </a:cubicBezTo>
                  <a:cubicBezTo>
                    <a:pt x="85" y="310"/>
                    <a:pt x="85" y="310"/>
                    <a:pt x="85" y="310"/>
                  </a:cubicBezTo>
                  <a:cubicBezTo>
                    <a:pt x="85" y="310"/>
                    <a:pt x="86" y="307"/>
                    <a:pt x="88" y="304"/>
                  </a:cubicBezTo>
                  <a:cubicBezTo>
                    <a:pt x="90" y="301"/>
                    <a:pt x="87" y="249"/>
                    <a:pt x="87" y="249"/>
                  </a:cubicBezTo>
                  <a:cubicBezTo>
                    <a:pt x="87" y="249"/>
                    <a:pt x="89" y="243"/>
                    <a:pt x="90" y="242"/>
                  </a:cubicBezTo>
                  <a:cubicBezTo>
                    <a:pt x="92" y="241"/>
                    <a:pt x="87" y="207"/>
                    <a:pt x="88" y="207"/>
                  </a:cubicBezTo>
                  <a:cubicBezTo>
                    <a:pt x="89" y="206"/>
                    <a:pt x="94" y="204"/>
                    <a:pt x="97" y="202"/>
                  </a:cubicBezTo>
                  <a:cubicBezTo>
                    <a:pt x="99" y="201"/>
                    <a:pt x="105" y="185"/>
                    <a:pt x="105" y="185"/>
                  </a:cubicBezTo>
                  <a:cubicBezTo>
                    <a:pt x="105" y="185"/>
                    <a:pt x="106" y="183"/>
                    <a:pt x="109" y="181"/>
                  </a:cubicBezTo>
                  <a:cubicBezTo>
                    <a:pt x="112" y="179"/>
                    <a:pt x="114" y="174"/>
                    <a:pt x="115" y="172"/>
                  </a:cubicBezTo>
                  <a:cubicBezTo>
                    <a:pt x="116" y="169"/>
                    <a:pt x="114" y="166"/>
                    <a:pt x="114" y="166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5"/>
                    <a:pt x="116" y="155"/>
                    <a:pt x="116" y="155"/>
                  </a:cubicBezTo>
                  <a:cubicBezTo>
                    <a:pt x="101" y="148"/>
                    <a:pt x="101" y="148"/>
                    <a:pt x="101" y="148"/>
                  </a:cubicBezTo>
                  <a:cubicBezTo>
                    <a:pt x="94" y="158"/>
                    <a:pt x="94" y="158"/>
                    <a:pt x="94" y="158"/>
                  </a:cubicBezTo>
                  <a:cubicBezTo>
                    <a:pt x="94" y="158"/>
                    <a:pt x="89" y="154"/>
                    <a:pt x="86" y="151"/>
                  </a:cubicBezTo>
                  <a:cubicBezTo>
                    <a:pt x="82" y="147"/>
                    <a:pt x="83" y="138"/>
                    <a:pt x="80" y="133"/>
                  </a:cubicBezTo>
                  <a:cubicBezTo>
                    <a:pt x="78" y="130"/>
                    <a:pt x="75" y="129"/>
                    <a:pt x="72" y="127"/>
                  </a:cubicBezTo>
                  <a:cubicBezTo>
                    <a:pt x="71" y="124"/>
                    <a:pt x="69" y="119"/>
                    <a:pt x="69" y="118"/>
                  </a:cubicBezTo>
                  <a:cubicBezTo>
                    <a:pt x="68" y="114"/>
                    <a:pt x="68" y="109"/>
                    <a:pt x="69" y="107"/>
                  </a:cubicBezTo>
                  <a:cubicBezTo>
                    <a:pt x="70" y="106"/>
                    <a:pt x="69" y="102"/>
                    <a:pt x="69" y="100"/>
                  </a:cubicBezTo>
                  <a:cubicBezTo>
                    <a:pt x="69" y="100"/>
                    <a:pt x="70" y="100"/>
                    <a:pt x="70" y="99"/>
                  </a:cubicBezTo>
                  <a:cubicBezTo>
                    <a:pt x="75" y="98"/>
                    <a:pt x="84" y="96"/>
                    <a:pt x="84" y="96"/>
                  </a:cubicBezTo>
                  <a:cubicBezTo>
                    <a:pt x="84" y="96"/>
                    <a:pt x="74" y="95"/>
                    <a:pt x="70" y="94"/>
                  </a:cubicBezTo>
                  <a:cubicBezTo>
                    <a:pt x="69" y="93"/>
                    <a:pt x="70" y="94"/>
                    <a:pt x="69" y="93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67" y="89"/>
                    <a:pt x="67" y="89"/>
                    <a:pt x="67" y="89"/>
                  </a:cubicBezTo>
                  <a:cubicBezTo>
                    <a:pt x="66" y="88"/>
                    <a:pt x="66" y="88"/>
                    <a:pt x="65" y="87"/>
                  </a:cubicBezTo>
                  <a:cubicBezTo>
                    <a:pt x="67" y="85"/>
                    <a:pt x="72" y="74"/>
                    <a:pt x="72" y="74"/>
                  </a:cubicBezTo>
                  <a:cubicBezTo>
                    <a:pt x="70" y="76"/>
                    <a:pt x="62" y="84"/>
                    <a:pt x="61" y="85"/>
                  </a:cubicBezTo>
                  <a:cubicBezTo>
                    <a:pt x="60" y="85"/>
                    <a:pt x="59" y="85"/>
                    <a:pt x="57" y="84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1" y="85"/>
                    <a:pt x="51" y="84"/>
                    <a:pt x="49" y="85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5"/>
                    <a:pt x="38" y="74"/>
                    <a:pt x="37" y="74"/>
                  </a:cubicBezTo>
                  <a:cubicBezTo>
                    <a:pt x="36" y="73"/>
                    <a:pt x="44" y="87"/>
                    <a:pt x="44" y="87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3" y="87"/>
                    <a:pt x="33" y="88"/>
                    <a:pt x="33" y="89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1" y="94"/>
                    <a:pt x="37" y="94"/>
                    <a:pt x="34" y="94"/>
                  </a:cubicBezTo>
                  <a:cubicBezTo>
                    <a:pt x="34" y="95"/>
                    <a:pt x="35" y="96"/>
                    <a:pt x="35" y="97"/>
                  </a:cubicBezTo>
                  <a:cubicBezTo>
                    <a:pt x="37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9"/>
                  </a:cubicBezTo>
                  <a:cubicBezTo>
                    <a:pt x="42" y="100"/>
                    <a:pt x="42" y="101"/>
                    <a:pt x="43" y="102"/>
                  </a:cubicBezTo>
                  <a:cubicBezTo>
                    <a:pt x="43" y="107"/>
                    <a:pt x="44" y="108"/>
                    <a:pt x="44" y="108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43" y="116"/>
                    <a:pt x="41" y="115"/>
                    <a:pt x="40" y="114"/>
                  </a:cubicBezTo>
                  <a:cubicBezTo>
                    <a:pt x="39" y="113"/>
                    <a:pt x="35" y="109"/>
                    <a:pt x="35" y="105"/>
                  </a:cubicBezTo>
                  <a:cubicBezTo>
                    <a:pt x="35" y="102"/>
                    <a:pt x="34" y="99"/>
                    <a:pt x="33" y="97"/>
                  </a:cubicBezTo>
                  <a:cubicBezTo>
                    <a:pt x="33" y="97"/>
                    <a:pt x="31" y="92"/>
                    <a:pt x="31" y="90"/>
                  </a:cubicBezTo>
                  <a:cubicBezTo>
                    <a:pt x="31" y="89"/>
                    <a:pt x="31" y="88"/>
                    <a:pt x="31" y="87"/>
                  </a:cubicBezTo>
                  <a:cubicBezTo>
                    <a:pt x="31" y="87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5"/>
                    <a:pt x="31" y="85"/>
                    <a:pt x="31" y="84"/>
                  </a:cubicBezTo>
                  <a:cubicBezTo>
                    <a:pt x="30" y="77"/>
                    <a:pt x="25" y="63"/>
                    <a:pt x="25" y="60"/>
                  </a:cubicBezTo>
                  <a:cubicBezTo>
                    <a:pt x="25" y="58"/>
                    <a:pt x="24" y="52"/>
                    <a:pt x="25" y="47"/>
                  </a:cubicBezTo>
                  <a:cubicBezTo>
                    <a:pt x="25" y="42"/>
                    <a:pt x="21" y="38"/>
                    <a:pt x="21" y="38"/>
                  </a:cubicBezTo>
                  <a:cubicBezTo>
                    <a:pt x="21" y="38"/>
                    <a:pt x="22" y="37"/>
                    <a:pt x="23" y="35"/>
                  </a:cubicBezTo>
                  <a:cubicBezTo>
                    <a:pt x="23" y="35"/>
                    <a:pt x="24" y="34"/>
                    <a:pt x="24" y="33"/>
                  </a:cubicBezTo>
                  <a:cubicBezTo>
                    <a:pt x="27" y="33"/>
                    <a:pt x="29" y="32"/>
                    <a:pt x="29" y="30"/>
                  </a:cubicBezTo>
                  <a:cubicBezTo>
                    <a:pt x="29" y="30"/>
                    <a:pt x="29" y="29"/>
                    <a:pt x="28" y="2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3"/>
                    <a:pt x="26" y="21"/>
                    <a:pt x="21" y="21"/>
                  </a:cubicBezTo>
                  <a:cubicBezTo>
                    <a:pt x="21" y="20"/>
                    <a:pt x="21" y="18"/>
                    <a:pt x="22" y="18"/>
                  </a:cubicBezTo>
                  <a:cubicBezTo>
                    <a:pt x="23" y="17"/>
                    <a:pt x="25" y="16"/>
                    <a:pt x="25" y="13"/>
                  </a:cubicBezTo>
                  <a:cubicBezTo>
                    <a:pt x="24" y="10"/>
                    <a:pt x="24" y="9"/>
                    <a:pt x="25" y="8"/>
                  </a:cubicBezTo>
                  <a:cubicBezTo>
                    <a:pt x="26" y="7"/>
                    <a:pt x="27" y="6"/>
                    <a:pt x="27" y="6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17" y="3"/>
                    <a:pt x="14" y="6"/>
                  </a:cubicBezTo>
                  <a:cubicBezTo>
                    <a:pt x="12" y="8"/>
                    <a:pt x="10" y="10"/>
                    <a:pt x="12" y="15"/>
                  </a:cubicBezTo>
                  <a:cubicBezTo>
                    <a:pt x="13" y="18"/>
                    <a:pt x="13" y="19"/>
                    <a:pt x="15" y="21"/>
                  </a:cubicBezTo>
                  <a:cubicBezTo>
                    <a:pt x="10" y="21"/>
                    <a:pt x="6" y="23"/>
                    <a:pt x="6" y="24"/>
                  </a:cubicBezTo>
                  <a:cubicBezTo>
                    <a:pt x="6" y="25"/>
                    <a:pt x="6" y="25"/>
                    <a:pt x="7" y="26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30"/>
                    <a:pt x="6" y="30"/>
                  </a:cubicBezTo>
                  <a:cubicBezTo>
                    <a:pt x="6" y="31"/>
                    <a:pt x="8" y="32"/>
                    <a:pt x="11" y="33"/>
                  </a:cubicBezTo>
                  <a:cubicBezTo>
                    <a:pt x="10" y="35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1" y="39"/>
                    <a:pt x="11" y="44"/>
                  </a:cubicBezTo>
                  <a:cubicBezTo>
                    <a:pt x="10" y="48"/>
                    <a:pt x="13" y="52"/>
                    <a:pt x="13" y="52"/>
                  </a:cubicBezTo>
                  <a:cubicBezTo>
                    <a:pt x="13" y="52"/>
                    <a:pt x="13" y="53"/>
                    <a:pt x="13" y="56"/>
                  </a:cubicBezTo>
                  <a:cubicBezTo>
                    <a:pt x="13" y="59"/>
                    <a:pt x="16" y="64"/>
                    <a:pt x="16" y="64"/>
                  </a:cubicBezTo>
                  <a:cubicBezTo>
                    <a:pt x="16" y="64"/>
                    <a:pt x="17" y="68"/>
                    <a:pt x="16" y="76"/>
                  </a:cubicBezTo>
                  <a:cubicBezTo>
                    <a:pt x="16" y="84"/>
                    <a:pt x="20" y="98"/>
                    <a:pt x="20" y="98"/>
                  </a:cubicBezTo>
                  <a:cubicBezTo>
                    <a:pt x="20" y="98"/>
                    <a:pt x="16" y="104"/>
                    <a:pt x="14" y="110"/>
                  </a:cubicBezTo>
                  <a:cubicBezTo>
                    <a:pt x="11" y="117"/>
                    <a:pt x="19" y="126"/>
                    <a:pt x="19" y="126"/>
                  </a:cubicBezTo>
                  <a:cubicBezTo>
                    <a:pt x="19" y="126"/>
                    <a:pt x="25" y="141"/>
                    <a:pt x="25" y="147"/>
                  </a:cubicBezTo>
                  <a:cubicBezTo>
                    <a:pt x="26" y="153"/>
                    <a:pt x="28" y="201"/>
                    <a:pt x="26" y="211"/>
                  </a:cubicBezTo>
                  <a:cubicBezTo>
                    <a:pt x="25" y="221"/>
                    <a:pt x="24" y="254"/>
                    <a:pt x="24" y="258"/>
                  </a:cubicBezTo>
                  <a:cubicBezTo>
                    <a:pt x="24" y="262"/>
                    <a:pt x="27" y="279"/>
                    <a:pt x="26" y="293"/>
                  </a:cubicBezTo>
                  <a:cubicBezTo>
                    <a:pt x="25" y="306"/>
                    <a:pt x="25" y="328"/>
                    <a:pt x="25" y="328"/>
                  </a:cubicBezTo>
                  <a:cubicBezTo>
                    <a:pt x="25" y="332"/>
                    <a:pt x="25" y="332"/>
                    <a:pt x="25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119" y="343"/>
                    <a:pt x="119" y="343"/>
                    <a:pt x="119" y="343"/>
                  </a:cubicBezTo>
                  <a:cubicBezTo>
                    <a:pt x="119" y="332"/>
                    <a:pt x="119" y="332"/>
                    <a:pt x="119" y="332"/>
                  </a:cubicBezTo>
                  <a:cubicBezTo>
                    <a:pt x="86" y="332"/>
                    <a:pt x="86" y="332"/>
                    <a:pt x="86" y="332"/>
                  </a:cubicBezTo>
                  <a:close/>
                  <a:moveTo>
                    <a:pt x="102" y="151"/>
                  </a:moveTo>
                  <a:cubicBezTo>
                    <a:pt x="114" y="157"/>
                    <a:pt x="114" y="157"/>
                    <a:pt x="114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09" y="163"/>
                    <a:pt x="107" y="164"/>
                  </a:cubicBezTo>
                  <a:cubicBezTo>
                    <a:pt x="105" y="166"/>
                    <a:pt x="103" y="170"/>
                    <a:pt x="103" y="172"/>
                  </a:cubicBezTo>
                  <a:cubicBezTo>
                    <a:pt x="103" y="173"/>
                    <a:pt x="103" y="176"/>
                    <a:pt x="103" y="176"/>
                  </a:cubicBezTo>
                  <a:cubicBezTo>
                    <a:pt x="93" y="193"/>
                    <a:pt x="93" y="193"/>
                    <a:pt x="93" y="193"/>
                  </a:cubicBezTo>
                  <a:cubicBezTo>
                    <a:pt x="91" y="192"/>
                    <a:pt x="91" y="192"/>
                    <a:pt x="91" y="192"/>
                  </a:cubicBezTo>
                  <a:cubicBezTo>
                    <a:pt x="90" y="168"/>
                    <a:pt x="90" y="168"/>
                    <a:pt x="90" y="168"/>
                  </a:cubicBezTo>
                  <a:lnTo>
                    <a:pt x="102" y="151"/>
                  </a:lnTo>
                  <a:close/>
                  <a:moveTo>
                    <a:pt x="57" y="105"/>
                  </a:moveTo>
                  <a:cubicBezTo>
                    <a:pt x="57" y="106"/>
                    <a:pt x="57" y="106"/>
                    <a:pt x="56" y="106"/>
                  </a:cubicBezTo>
                  <a:cubicBezTo>
                    <a:pt x="55" y="106"/>
                    <a:pt x="54" y="106"/>
                    <a:pt x="54" y="106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55" y="109"/>
                    <a:pt x="55" y="109"/>
                    <a:pt x="54" y="109"/>
                  </a:cubicBezTo>
                  <a:cubicBezTo>
                    <a:pt x="54" y="109"/>
                    <a:pt x="53" y="110"/>
                    <a:pt x="53" y="110"/>
                  </a:cubicBezTo>
                  <a:cubicBezTo>
                    <a:pt x="53" y="111"/>
                    <a:pt x="54" y="110"/>
                    <a:pt x="55" y="110"/>
                  </a:cubicBezTo>
                  <a:cubicBezTo>
                    <a:pt x="56" y="110"/>
                    <a:pt x="56" y="111"/>
                    <a:pt x="56" y="111"/>
                  </a:cubicBezTo>
                  <a:cubicBezTo>
                    <a:pt x="56" y="111"/>
                    <a:pt x="56" y="113"/>
                    <a:pt x="56" y="114"/>
                  </a:cubicBezTo>
                  <a:cubicBezTo>
                    <a:pt x="56" y="115"/>
                    <a:pt x="55" y="115"/>
                    <a:pt x="54" y="115"/>
                  </a:cubicBezTo>
                  <a:cubicBezTo>
                    <a:pt x="54" y="114"/>
                    <a:pt x="51" y="114"/>
                    <a:pt x="50" y="113"/>
                  </a:cubicBezTo>
                  <a:cubicBezTo>
                    <a:pt x="49" y="111"/>
                    <a:pt x="49" y="107"/>
                    <a:pt x="49" y="106"/>
                  </a:cubicBezTo>
                  <a:cubicBezTo>
                    <a:pt x="50" y="105"/>
                    <a:pt x="53" y="104"/>
                    <a:pt x="53" y="104"/>
                  </a:cubicBezTo>
                  <a:cubicBezTo>
                    <a:pt x="54" y="103"/>
                    <a:pt x="54" y="102"/>
                    <a:pt x="54" y="101"/>
                  </a:cubicBezTo>
                  <a:cubicBezTo>
                    <a:pt x="54" y="100"/>
                    <a:pt x="51" y="99"/>
                    <a:pt x="51" y="99"/>
                  </a:cubicBezTo>
                  <a:cubicBezTo>
                    <a:pt x="50" y="98"/>
                    <a:pt x="56" y="95"/>
                    <a:pt x="57" y="95"/>
                  </a:cubicBezTo>
                  <a:cubicBezTo>
                    <a:pt x="58" y="96"/>
                    <a:pt x="61" y="99"/>
                    <a:pt x="61" y="99"/>
                  </a:cubicBezTo>
                  <a:cubicBezTo>
                    <a:pt x="61" y="99"/>
                    <a:pt x="58" y="100"/>
                    <a:pt x="57" y="100"/>
                  </a:cubicBezTo>
                  <a:cubicBezTo>
                    <a:pt x="57" y="101"/>
                    <a:pt x="57" y="105"/>
                    <a:pt x="57" y="105"/>
                  </a:cubicBezTo>
                  <a:close/>
                  <a:moveTo>
                    <a:pt x="61" y="109"/>
                  </a:moveTo>
                  <a:cubicBezTo>
                    <a:pt x="60" y="109"/>
                    <a:pt x="58" y="104"/>
                    <a:pt x="59" y="104"/>
                  </a:cubicBezTo>
                  <a:cubicBezTo>
                    <a:pt x="59" y="104"/>
                    <a:pt x="62" y="104"/>
                    <a:pt x="62" y="105"/>
                  </a:cubicBezTo>
                  <a:cubicBezTo>
                    <a:pt x="62" y="106"/>
                    <a:pt x="61" y="109"/>
                    <a:pt x="61" y="109"/>
                  </a:cubicBezTo>
                  <a:close/>
                  <a:moveTo>
                    <a:pt x="59" y="94"/>
                  </a:moveTo>
                  <a:cubicBezTo>
                    <a:pt x="58" y="94"/>
                    <a:pt x="56" y="93"/>
                    <a:pt x="54" y="94"/>
                  </a:cubicBezTo>
                  <a:cubicBezTo>
                    <a:pt x="53" y="95"/>
                    <a:pt x="49" y="98"/>
                    <a:pt x="47" y="99"/>
                  </a:cubicBezTo>
                  <a:cubicBezTo>
                    <a:pt x="45" y="100"/>
                    <a:pt x="45" y="96"/>
                    <a:pt x="45" y="96"/>
                  </a:cubicBezTo>
                  <a:cubicBezTo>
                    <a:pt x="47" y="93"/>
                    <a:pt x="51" y="91"/>
                    <a:pt x="53" y="91"/>
                  </a:cubicBezTo>
                  <a:cubicBezTo>
                    <a:pt x="55" y="90"/>
                    <a:pt x="58" y="91"/>
                    <a:pt x="59" y="91"/>
                  </a:cubicBezTo>
                  <a:cubicBezTo>
                    <a:pt x="60" y="92"/>
                    <a:pt x="62" y="91"/>
                    <a:pt x="63" y="92"/>
                  </a:cubicBezTo>
                  <a:cubicBezTo>
                    <a:pt x="65" y="94"/>
                    <a:pt x="66" y="97"/>
                    <a:pt x="66" y="98"/>
                  </a:cubicBezTo>
                  <a:cubicBezTo>
                    <a:pt x="66" y="98"/>
                    <a:pt x="60" y="94"/>
                    <a:pt x="59" y="9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F89A467C-7487-4560-9F2E-39009219C3D0}"/>
                </a:ext>
              </a:extLst>
            </p:cNvPr>
            <p:cNvSpPr/>
            <p:nvPr/>
          </p:nvSpPr>
          <p:spPr>
            <a:xfrm>
              <a:off x="1745740" y="4761148"/>
              <a:ext cx="631342" cy="63134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000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14" name="Group 15">
              <a:extLst>
                <a:ext uri="{FF2B5EF4-FFF2-40B4-BE49-F238E27FC236}">
                  <a16:creationId xmlns:a16="http://schemas.microsoft.com/office/drawing/2014/main" xmlns="" id="{1AE8EC4D-B402-41AB-92EE-13C52F259560}"/>
                </a:ext>
              </a:extLst>
            </p:cNvPr>
            <p:cNvGrpSpPr/>
            <p:nvPr/>
          </p:nvGrpSpPr>
          <p:grpSpPr>
            <a:xfrm>
              <a:off x="895351" y="3501254"/>
              <a:ext cx="2475567" cy="857260"/>
              <a:chOff x="1732858" y="5001250"/>
              <a:chExt cx="2213143" cy="857260"/>
            </a:xfrm>
          </p:grpSpPr>
          <p:sp>
            <p:nvSpPr>
              <p:cNvPr id="24" name="TextBox 25">
                <a:extLst>
                  <a:ext uri="{FF2B5EF4-FFF2-40B4-BE49-F238E27FC236}">
                    <a16:creationId xmlns:a16="http://schemas.microsoft.com/office/drawing/2014/main" xmlns="" id="{4643C973-3292-4EDA-B60F-C7C277A4E8C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25" name="TextBox 26">
                <a:extLst>
                  <a:ext uri="{FF2B5EF4-FFF2-40B4-BE49-F238E27FC236}">
                    <a16:creationId xmlns:a16="http://schemas.microsoft.com/office/drawing/2014/main" xmlns="" id="{4698512A-43D9-450B-B7E0-EB63BE81E1D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28" name="千图PPT彼岸天：ID 8661124库_组合 27">
            <a:extLst>
              <a:ext uri="{FF2B5EF4-FFF2-40B4-BE49-F238E27FC236}">
                <a16:creationId xmlns:a16="http://schemas.microsoft.com/office/drawing/2014/main" xmlns="" id="{411831CA-34DB-4158-8F78-EF9473A8B2D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537262" y="1322623"/>
            <a:ext cx="2475567" cy="4069867"/>
            <a:chOff x="3537262" y="1322623"/>
            <a:chExt cx="2475567" cy="4069867"/>
          </a:xfrm>
        </p:grpSpPr>
        <p:sp>
          <p:nvSpPr>
            <p:cNvPr id="5" name="Freeform: Shape 2">
              <a:extLst>
                <a:ext uri="{FF2B5EF4-FFF2-40B4-BE49-F238E27FC236}">
                  <a16:creationId xmlns:a16="http://schemas.microsoft.com/office/drawing/2014/main" xmlns="" id="{7279FE8E-8139-40B4-BF1C-3D8E1107C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279" y="1322623"/>
              <a:ext cx="938315" cy="2009215"/>
            </a:xfrm>
            <a:custGeom>
              <a:avLst/>
              <a:gdLst>
                <a:gd name="T0" fmla="*/ 150 w 188"/>
                <a:gd name="T1" fmla="*/ 319 h 403"/>
                <a:gd name="T2" fmla="*/ 120 w 188"/>
                <a:gd name="T3" fmla="*/ 255 h 403"/>
                <a:gd name="T4" fmla="*/ 125 w 188"/>
                <a:gd name="T5" fmla="*/ 249 h 403"/>
                <a:gd name="T6" fmla="*/ 119 w 188"/>
                <a:gd name="T7" fmla="*/ 246 h 403"/>
                <a:gd name="T8" fmla="*/ 102 w 188"/>
                <a:gd name="T9" fmla="*/ 58 h 403"/>
                <a:gd name="T10" fmla="*/ 103 w 188"/>
                <a:gd name="T11" fmla="*/ 42 h 403"/>
                <a:gd name="T12" fmla="*/ 103 w 188"/>
                <a:gd name="T13" fmla="*/ 39 h 403"/>
                <a:gd name="T14" fmla="*/ 99 w 188"/>
                <a:gd name="T15" fmla="*/ 35 h 403"/>
                <a:gd name="T16" fmla="*/ 96 w 188"/>
                <a:gd name="T17" fmla="*/ 32 h 403"/>
                <a:gd name="T18" fmla="*/ 95 w 188"/>
                <a:gd name="T19" fmla="*/ 17 h 403"/>
                <a:gd name="T20" fmla="*/ 94 w 188"/>
                <a:gd name="T21" fmla="*/ 0 h 403"/>
                <a:gd name="T22" fmla="*/ 93 w 188"/>
                <a:gd name="T23" fmla="*/ 0 h 403"/>
                <a:gd name="T24" fmla="*/ 93 w 188"/>
                <a:gd name="T25" fmla="*/ 16 h 403"/>
                <a:gd name="T26" fmla="*/ 92 w 188"/>
                <a:gd name="T27" fmla="*/ 32 h 403"/>
                <a:gd name="T28" fmla="*/ 88 w 188"/>
                <a:gd name="T29" fmla="*/ 34 h 403"/>
                <a:gd name="T30" fmla="*/ 87 w 188"/>
                <a:gd name="T31" fmla="*/ 35 h 403"/>
                <a:gd name="T32" fmla="*/ 84 w 188"/>
                <a:gd name="T33" fmla="*/ 41 h 403"/>
                <a:gd name="T34" fmla="*/ 82 w 188"/>
                <a:gd name="T35" fmla="*/ 45 h 403"/>
                <a:gd name="T36" fmla="*/ 86 w 188"/>
                <a:gd name="T37" fmla="*/ 58 h 403"/>
                <a:gd name="T38" fmla="*/ 66 w 188"/>
                <a:gd name="T39" fmla="*/ 246 h 403"/>
                <a:gd name="T40" fmla="*/ 66 w 188"/>
                <a:gd name="T41" fmla="*/ 255 h 403"/>
                <a:gd name="T42" fmla="*/ 45 w 188"/>
                <a:gd name="T43" fmla="*/ 319 h 403"/>
                <a:gd name="T44" fmla="*/ 37 w 188"/>
                <a:gd name="T45" fmla="*/ 337 h 403"/>
                <a:gd name="T46" fmla="*/ 37 w 188"/>
                <a:gd name="T47" fmla="*/ 403 h 403"/>
                <a:gd name="T48" fmla="*/ 93 w 188"/>
                <a:gd name="T49" fmla="*/ 353 h 403"/>
                <a:gd name="T50" fmla="*/ 94 w 188"/>
                <a:gd name="T51" fmla="*/ 353 h 403"/>
                <a:gd name="T52" fmla="*/ 151 w 188"/>
                <a:gd name="T53" fmla="*/ 403 h 403"/>
                <a:gd name="T54" fmla="*/ 150 w 188"/>
                <a:gd name="T55" fmla="*/ 336 h 403"/>
                <a:gd name="T56" fmla="*/ 93 w 188"/>
                <a:gd name="T57" fmla="*/ 319 h 403"/>
                <a:gd name="T58" fmla="*/ 82 w 188"/>
                <a:gd name="T59" fmla="*/ 275 h 403"/>
                <a:gd name="T60" fmla="*/ 94 w 188"/>
                <a:gd name="T61" fmla="*/ 275 h 403"/>
                <a:gd name="T62" fmla="*/ 115 w 188"/>
                <a:gd name="T63" fmla="*/ 319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8" h="403">
                  <a:moveTo>
                    <a:pt x="150" y="336"/>
                  </a:moveTo>
                  <a:cubicBezTo>
                    <a:pt x="150" y="319"/>
                    <a:pt x="150" y="319"/>
                    <a:pt x="150" y="319"/>
                  </a:cubicBezTo>
                  <a:cubicBezTo>
                    <a:pt x="142" y="319"/>
                    <a:pt x="142" y="319"/>
                    <a:pt x="142" y="319"/>
                  </a:cubicBezTo>
                  <a:cubicBezTo>
                    <a:pt x="132" y="297"/>
                    <a:pt x="124" y="275"/>
                    <a:pt x="120" y="255"/>
                  </a:cubicBezTo>
                  <a:cubicBezTo>
                    <a:pt x="122" y="255"/>
                    <a:pt x="122" y="255"/>
                    <a:pt x="122" y="255"/>
                  </a:cubicBezTo>
                  <a:cubicBezTo>
                    <a:pt x="124" y="255"/>
                    <a:pt x="125" y="249"/>
                    <a:pt x="125" y="249"/>
                  </a:cubicBezTo>
                  <a:cubicBezTo>
                    <a:pt x="125" y="247"/>
                    <a:pt x="124" y="246"/>
                    <a:pt x="122" y="246"/>
                  </a:cubicBezTo>
                  <a:cubicBezTo>
                    <a:pt x="119" y="246"/>
                    <a:pt x="119" y="246"/>
                    <a:pt x="119" y="246"/>
                  </a:cubicBezTo>
                  <a:cubicBezTo>
                    <a:pt x="115" y="223"/>
                    <a:pt x="101" y="129"/>
                    <a:pt x="101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4" y="58"/>
                    <a:pt x="105" y="45"/>
                    <a:pt x="105" y="45"/>
                  </a:cubicBezTo>
                  <a:cubicBezTo>
                    <a:pt x="105" y="44"/>
                    <a:pt x="104" y="43"/>
                    <a:pt x="103" y="42"/>
                  </a:cubicBezTo>
                  <a:cubicBezTo>
                    <a:pt x="103" y="42"/>
                    <a:pt x="103" y="41"/>
                    <a:pt x="103" y="41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3" y="37"/>
                    <a:pt x="102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4"/>
                  </a:cubicBezTo>
                  <a:cubicBezTo>
                    <a:pt x="99" y="33"/>
                    <a:pt x="98" y="32"/>
                    <a:pt x="96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6"/>
                    <a:pt x="94" y="16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2" y="16"/>
                    <a:pt x="92" y="17"/>
                    <a:pt x="92" y="17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89" y="32"/>
                    <a:pt x="88" y="33"/>
                    <a:pt x="88" y="34"/>
                  </a:cubicBezTo>
                  <a:cubicBezTo>
                    <a:pt x="88" y="35"/>
                    <a:pt x="88" y="35"/>
                    <a:pt x="89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5" y="35"/>
                    <a:pt x="84" y="37"/>
                    <a:pt x="84" y="39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1"/>
                    <a:pt x="84" y="42"/>
                    <a:pt x="84" y="42"/>
                  </a:cubicBezTo>
                  <a:cubicBezTo>
                    <a:pt x="83" y="43"/>
                    <a:pt x="82" y="44"/>
                    <a:pt x="82" y="45"/>
                  </a:cubicBezTo>
                  <a:cubicBezTo>
                    <a:pt x="82" y="45"/>
                    <a:pt x="83" y="58"/>
                    <a:pt x="85" y="58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6" y="129"/>
                    <a:pt x="72" y="223"/>
                    <a:pt x="68" y="246"/>
                  </a:cubicBezTo>
                  <a:cubicBezTo>
                    <a:pt x="66" y="246"/>
                    <a:pt x="66" y="246"/>
                    <a:pt x="66" y="246"/>
                  </a:cubicBezTo>
                  <a:cubicBezTo>
                    <a:pt x="64" y="246"/>
                    <a:pt x="62" y="247"/>
                    <a:pt x="62" y="249"/>
                  </a:cubicBezTo>
                  <a:cubicBezTo>
                    <a:pt x="62" y="249"/>
                    <a:pt x="64" y="255"/>
                    <a:pt x="66" y="255"/>
                  </a:cubicBezTo>
                  <a:cubicBezTo>
                    <a:pt x="67" y="255"/>
                    <a:pt x="67" y="255"/>
                    <a:pt x="67" y="255"/>
                  </a:cubicBezTo>
                  <a:cubicBezTo>
                    <a:pt x="63" y="275"/>
                    <a:pt x="55" y="297"/>
                    <a:pt x="45" y="319"/>
                  </a:cubicBezTo>
                  <a:cubicBezTo>
                    <a:pt x="37" y="319"/>
                    <a:pt x="37" y="319"/>
                    <a:pt x="37" y="319"/>
                  </a:cubicBezTo>
                  <a:cubicBezTo>
                    <a:pt x="37" y="337"/>
                    <a:pt x="37" y="337"/>
                    <a:pt x="37" y="337"/>
                  </a:cubicBezTo>
                  <a:cubicBezTo>
                    <a:pt x="18" y="373"/>
                    <a:pt x="0" y="403"/>
                    <a:pt x="0" y="403"/>
                  </a:cubicBezTo>
                  <a:cubicBezTo>
                    <a:pt x="37" y="403"/>
                    <a:pt x="37" y="403"/>
                    <a:pt x="37" y="403"/>
                  </a:cubicBezTo>
                  <a:cubicBezTo>
                    <a:pt x="39" y="403"/>
                    <a:pt x="39" y="403"/>
                    <a:pt x="39" y="403"/>
                  </a:cubicBezTo>
                  <a:cubicBezTo>
                    <a:pt x="40" y="375"/>
                    <a:pt x="64" y="353"/>
                    <a:pt x="93" y="353"/>
                  </a:cubicBezTo>
                  <a:cubicBezTo>
                    <a:pt x="93" y="353"/>
                    <a:pt x="93" y="353"/>
                    <a:pt x="94" y="353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123" y="353"/>
                    <a:pt x="147" y="375"/>
                    <a:pt x="148" y="403"/>
                  </a:cubicBezTo>
                  <a:cubicBezTo>
                    <a:pt x="151" y="403"/>
                    <a:pt x="151" y="403"/>
                    <a:pt x="151" y="403"/>
                  </a:cubicBezTo>
                  <a:cubicBezTo>
                    <a:pt x="188" y="403"/>
                    <a:pt x="188" y="403"/>
                    <a:pt x="188" y="403"/>
                  </a:cubicBezTo>
                  <a:cubicBezTo>
                    <a:pt x="188" y="403"/>
                    <a:pt x="168" y="373"/>
                    <a:pt x="150" y="336"/>
                  </a:cubicBezTo>
                  <a:close/>
                  <a:moveTo>
                    <a:pt x="94" y="319"/>
                  </a:moveTo>
                  <a:cubicBezTo>
                    <a:pt x="93" y="319"/>
                    <a:pt x="93" y="319"/>
                    <a:pt x="93" y="319"/>
                  </a:cubicBezTo>
                  <a:cubicBezTo>
                    <a:pt x="73" y="319"/>
                    <a:pt x="73" y="319"/>
                    <a:pt x="73" y="319"/>
                  </a:cubicBezTo>
                  <a:cubicBezTo>
                    <a:pt x="73" y="319"/>
                    <a:pt x="82" y="284"/>
                    <a:pt x="82" y="275"/>
                  </a:cubicBezTo>
                  <a:cubicBezTo>
                    <a:pt x="93" y="275"/>
                    <a:pt x="93" y="275"/>
                    <a:pt x="93" y="275"/>
                  </a:cubicBezTo>
                  <a:cubicBezTo>
                    <a:pt x="94" y="275"/>
                    <a:pt x="94" y="275"/>
                    <a:pt x="94" y="275"/>
                  </a:cubicBezTo>
                  <a:cubicBezTo>
                    <a:pt x="105" y="275"/>
                    <a:pt x="105" y="275"/>
                    <a:pt x="105" y="275"/>
                  </a:cubicBezTo>
                  <a:cubicBezTo>
                    <a:pt x="105" y="275"/>
                    <a:pt x="111" y="310"/>
                    <a:pt x="115" y="319"/>
                  </a:cubicBezTo>
                  <a:lnTo>
                    <a:pt x="94" y="31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2983A156-2E17-4E1D-BF12-B29B4D6C8861}"/>
                </a:ext>
              </a:extLst>
            </p:cNvPr>
            <p:cNvSpPr/>
            <p:nvPr/>
          </p:nvSpPr>
          <p:spPr>
            <a:xfrm>
              <a:off x="4475765" y="4761148"/>
              <a:ext cx="631342" cy="6313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000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15" name="Group 16">
              <a:extLst>
                <a:ext uri="{FF2B5EF4-FFF2-40B4-BE49-F238E27FC236}">
                  <a16:creationId xmlns:a16="http://schemas.microsoft.com/office/drawing/2014/main" xmlns="" id="{46559DA7-0E65-49F1-94B3-81342E285A49}"/>
                </a:ext>
              </a:extLst>
            </p:cNvPr>
            <p:cNvGrpSpPr/>
            <p:nvPr/>
          </p:nvGrpSpPr>
          <p:grpSpPr>
            <a:xfrm>
              <a:off x="3537262" y="3501254"/>
              <a:ext cx="2475567" cy="857260"/>
              <a:chOff x="1732858" y="5001250"/>
              <a:chExt cx="2213143" cy="857260"/>
            </a:xfrm>
          </p:grpSpPr>
          <p:sp>
            <p:nvSpPr>
              <p:cNvPr id="22" name="TextBox 23">
                <a:extLst>
                  <a:ext uri="{FF2B5EF4-FFF2-40B4-BE49-F238E27FC236}">
                    <a16:creationId xmlns:a16="http://schemas.microsoft.com/office/drawing/2014/main" xmlns="" id="{3F9D38F4-5872-42BD-AABE-7698197A52F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23" name="TextBox 24">
                <a:extLst>
                  <a:ext uri="{FF2B5EF4-FFF2-40B4-BE49-F238E27FC236}">
                    <a16:creationId xmlns:a16="http://schemas.microsoft.com/office/drawing/2014/main" xmlns="" id="{E90CCA97-AA1A-4D50-80B1-BFAE81E0E3B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xmlns="" id="{647B9CE2-E353-4AFD-A5AA-C10C6B87977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179173" y="1322631"/>
            <a:ext cx="2475567" cy="4069859"/>
            <a:chOff x="6179173" y="1322631"/>
            <a:chExt cx="2475567" cy="4069859"/>
          </a:xfrm>
        </p:grpSpPr>
        <p:grpSp>
          <p:nvGrpSpPr>
            <p:cNvPr id="6" name="Group 3">
              <a:extLst>
                <a:ext uri="{FF2B5EF4-FFF2-40B4-BE49-F238E27FC236}">
                  <a16:creationId xmlns:a16="http://schemas.microsoft.com/office/drawing/2014/main" xmlns="" id="{01C49B40-45D7-479E-8A4B-F6FD38609D64}"/>
                </a:ext>
              </a:extLst>
            </p:cNvPr>
            <p:cNvGrpSpPr/>
            <p:nvPr/>
          </p:nvGrpSpPr>
          <p:grpSpPr>
            <a:xfrm>
              <a:off x="7171945" y="1322631"/>
              <a:ext cx="855364" cy="2009216"/>
              <a:chOff x="3576638" y="5540375"/>
              <a:chExt cx="304800" cy="715962"/>
            </a:xfrm>
            <a:solidFill>
              <a:schemeClr val="tx2"/>
            </a:solidFill>
            <a:effectLst/>
          </p:grpSpPr>
          <p:sp>
            <p:nvSpPr>
              <p:cNvPr id="26" name="Freeform: Shape 4">
                <a:extLst>
                  <a:ext uri="{FF2B5EF4-FFF2-40B4-BE49-F238E27FC236}">
                    <a16:creationId xmlns:a16="http://schemas.microsoft.com/office/drawing/2014/main" xmlns="" id="{2486BDD3-C62D-452F-ABD9-CB64EE17B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5540375"/>
                <a:ext cx="298450" cy="623887"/>
              </a:xfrm>
              <a:custGeom>
                <a:avLst/>
                <a:gdLst>
                  <a:gd name="T0" fmla="*/ 47 w 128"/>
                  <a:gd name="T1" fmla="*/ 13 h 268"/>
                  <a:gd name="T2" fmla="*/ 24 w 128"/>
                  <a:gd name="T3" fmla="*/ 84 h 268"/>
                  <a:gd name="T4" fmla="*/ 18 w 128"/>
                  <a:gd name="T5" fmla="*/ 127 h 268"/>
                  <a:gd name="T6" fmla="*/ 13 w 128"/>
                  <a:gd name="T7" fmla="*/ 165 h 268"/>
                  <a:gd name="T8" fmla="*/ 4 w 128"/>
                  <a:gd name="T9" fmla="*/ 217 h 268"/>
                  <a:gd name="T10" fmla="*/ 100 w 128"/>
                  <a:gd name="T11" fmla="*/ 265 h 268"/>
                  <a:gd name="T12" fmla="*/ 106 w 128"/>
                  <a:gd name="T13" fmla="*/ 213 h 268"/>
                  <a:gd name="T14" fmla="*/ 111 w 128"/>
                  <a:gd name="T15" fmla="*/ 180 h 268"/>
                  <a:gd name="T16" fmla="*/ 114 w 128"/>
                  <a:gd name="T17" fmla="*/ 145 h 268"/>
                  <a:gd name="T18" fmla="*/ 123 w 128"/>
                  <a:gd name="T19" fmla="*/ 102 h 268"/>
                  <a:gd name="T20" fmla="*/ 109 w 128"/>
                  <a:gd name="T21" fmla="*/ 73 h 268"/>
                  <a:gd name="T22" fmla="*/ 105 w 128"/>
                  <a:gd name="T23" fmla="*/ 76 h 268"/>
                  <a:gd name="T24" fmla="*/ 104 w 128"/>
                  <a:gd name="T25" fmla="*/ 146 h 268"/>
                  <a:gd name="T26" fmla="*/ 100 w 128"/>
                  <a:gd name="T27" fmla="*/ 179 h 268"/>
                  <a:gd name="T28" fmla="*/ 95 w 128"/>
                  <a:gd name="T29" fmla="*/ 212 h 268"/>
                  <a:gd name="T30" fmla="*/ 21 w 128"/>
                  <a:gd name="T31" fmla="*/ 197 h 268"/>
                  <a:gd name="T32" fmla="*/ 26 w 128"/>
                  <a:gd name="T33" fmla="*/ 165 h 268"/>
                  <a:gd name="T34" fmla="*/ 29 w 128"/>
                  <a:gd name="T35" fmla="*/ 131 h 268"/>
                  <a:gd name="T36" fmla="*/ 35 w 128"/>
                  <a:gd name="T37" fmla="*/ 99 h 268"/>
                  <a:gd name="T38" fmla="*/ 43 w 128"/>
                  <a:gd name="T39" fmla="*/ 100 h 268"/>
                  <a:gd name="T40" fmla="*/ 60 w 128"/>
                  <a:gd name="T41" fmla="*/ 99 h 268"/>
                  <a:gd name="T42" fmla="*/ 69 w 128"/>
                  <a:gd name="T43" fmla="*/ 70 h 268"/>
                  <a:gd name="T44" fmla="*/ 87 w 128"/>
                  <a:gd name="T45" fmla="*/ 107 h 268"/>
                  <a:gd name="T46" fmla="*/ 97 w 128"/>
                  <a:gd name="T47" fmla="*/ 111 h 268"/>
                  <a:gd name="T48" fmla="*/ 101 w 128"/>
                  <a:gd name="T49" fmla="*/ 78 h 268"/>
                  <a:gd name="T50" fmla="*/ 84 w 128"/>
                  <a:gd name="T51" fmla="*/ 161 h 268"/>
                  <a:gd name="T52" fmla="*/ 79 w 128"/>
                  <a:gd name="T53" fmla="*/ 193 h 268"/>
                  <a:gd name="T54" fmla="*/ 44 w 128"/>
                  <a:gd name="T55" fmla="*/ 170 h 268"/>
                  <a:gd name="T56" fmla="*/ 46 w 128"/>
                  <a:gd name="T57" fmla="*/ 153 h 268"/>
                  <a:gd name="T58" fmla="*/ 56 w 128"/>
                  <a:gd name="T59" fmla="*/ 157 h 268"/>
                  <a:gd name="T60" fmla="*/ 61 w 128"/>
                  <a:gd name="T61" fmla="*/ 157 h 268"/>
                  <a:gd name="T62" fmla="*/ 71 w 128"/>
                  <a:gd name="T63" fmla="*/ 157 h 268"/>
                  <a:gd name="T64" fmla="*/ 51 w 128"/>
                  <a:gd name="T65" fmla="*/ 189 h 268"/>
                  <a:gd name="T66" fmla="*/ 60 w 128"/>
                  <a:gd name="T67" fmla="*/ 191 h 268"/>
                  <a:gd name="T68" fmla="*/ 67 w 128"/>
                  <a:gd name="T69" fmla="*/ 190 h 268"/>
                  <a:gd name="T70" fmla="*/ 74 w 128"/>
                  <a:gd name="T71" fmla="*/ 107 h 268"/>
                  <a:gd name="T72" fmla="*/ 41 w 128"/>
                  <a:gd name="T73" fmla="*/ 204 h 268"/>
                  <a:gd name="T74" fmla="*/ 54 w 128"/>
                  <a:gd name="T75" fmla="*/ 205 h 268"/>
                  <a:gd name="T76" fmla="*/ 66 w 128"/>
                  <a:gd name="T77" fmla="*/ 207 h 268"/>
                  <a:gd name="T78" fmla="*/ 77 w 128"/>
                  <a:gd name="T79" fmla="*/ 207 h 268"/>
                  <a:gd name="T80" fmla="*/ 90 w 128"/>
                  <a:gd name="T81" fmla="*/ 61 h 268"/>
                  <a:gd name="T82" fmla="*/ 82 w 128"/>
                  <a:gd name="T83" fmla="*/ 72 h 268"/>
                  <a:gd name="T84" fmla="*/ 68 w 128"/>
                  <a:gd name="T85" fmla="*/ 89 h 268"/>
                  <a:gd name="T86" fmla="*/ 56 w 128"/>
                  <a:gd name="T87" fmla="*/ 71 h 268"/>
                  <a:gd name="T88" fmla="*/ 42 w 128"/>
                  <a:gd name="T89" fmla="*/ 85 h 268"/>
                  <a:gd name="T90" fmla="*/ 34 w 128"/>
                  <a:gd name="T91" fmla="*/ 67 h 268"/>
                  <a:gd name="T92" fmla="*/ 31 w 128"/>
                  <a:gd name="T93" fmla="*/ 100 h 268"/>
                  <a:gd name="T94" fmla="*/ 27 w 128"/>
                  <a:gd name="T95" fmla="*/ 134 h 268"/>
                  <a:gd name="T96" fmla="*/ 21 w 128"/>
                  <a:gd name="T97" fmla="*/ 183 h 268"/>
                  <a:gd name="T98" fmla="*/ 15 w 128"/>
                  <a:gd name="T99" fmla="*/ 217 h 268"/>
                  <a:gd name="T100" fmla="*/ 13 w 128"/>
                  <a:gd name="T101" fmla="*/ 231 h 268"/>
                  <a:gd name="T102" fmla="*/ 22 w 128"/>
                  <a:gd name="T103" fmla="*/ 233 h 268"/>
                  <a:gd name="T104" fmla="*/ 34 w 128"/>
                  <a:gd name="T105" fmla="*/ 235 h 268"/>
                  <a:gd name="T106" fmla="*/ 45 w 128"/>
                  <a:gd name="T107" fmla="*/ 237 h 268"/>
                  <a:gd name="T108" fmla="*/ 57 w 128"/>
                  <a:gd name="T109" fmla="*/ 239 h 268"/>
                  <a:gd name="T110" fmla="*/ 70 w 128"/>
                  <a:gd name="T111" fmla="*/ 242 h 268"/>
                  <a:gd name="T112" fmla="*/ 82 w 128"/>
                  <a:gd name="T113" fmla="*/ 262 h 268"/>
                  <a:gd name="T114" fmla="*/ 92 w 128"/>
                  <a:gd name="T115" fmla="*/ 263 h 268"/>
                  <a:gd name="T116" fmla="*/ 95 w 128"/>
                  <a:gd name="T117" fmla="*/ 228 h 268"/>
                  <a:gd name="T118" fmla="*/ 101 w 128"/>
                  <a:gd name="T119" fmla="*/ 180 h 268"/>
                  <a:gd name="T120" fmla="*/ 106 w 128"/>
                  <a:gd name="T121" fmla="*/ 147 h 268"/>
                  <a:gd name="T122" fmla="*/ 110 w 128"/>
                  <a:gd name="T123" fmla="*/ 114 h 268"/>
                  <a:gd name="T124" fmla="*/ 112 w 128"/>
                  <a:gd name="T125" fmla="*/ 96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268">
                    <a:moveTo>
                      <a:pt x="126" y="67"/>
                    </a:moveTo>
                    <a:cubicBezTo>
                      <a:pt x="114" y="65"/>
                      <a:pt x="114" y="65"/>
                      <a:pt x="114" y="65"/>
                    </a:cubicBezTo>
                    <a:cubicBezTo>
                      <a:pt x="114" y="64"/>
                      <a:pt x="114" y="63"/>
                      <a:pt x="113" y="63"/>
                    </a:cubicBezTo>
                    <a:cubicBezTo>
                      <a:pt x="118" y="28"/>
                      <a:pt x="118" y="28"/>
                      <a:pt x="118" y="28"/>
                    </a:cubicBezTo>
                    <a:cubicBezTo>
                      <a:pt x="118" y="28"/>
                      <a:pt x="118" y="28"/>
                      <a:pt x="118" y="28"/>
                    </a:cubicBezTo>
                    <a:cubicBezTo>
                      <a:pt x="118" y="28"/>
                      <a:pt x="118" y="28"/>
                      <a:pt x="118" y="27"/>
                    </a:cubicBezTo>
                    <a:cubicBezTo>
                      <a:pt x="119" y="27"/>
                      <a:pt x="119" y="27"/>
                      <a:pt x="119" y="27"/>
                    </a:cubicBezTo>
                    <a:cubicBezTo>
                      <a:pt x="119" y="27"/>
                      <a:pt x="119" y="27"/>
                      <a:pt x="119" y="27"/>
                    </a:cubicBezTo>
                    <a:cubicBezTo>
                      <a:pt x="120" y="26"/>
                      <a:pt x="119" y="26"/>
                      <a:pt x="119" y="25"/>
                    </a:cubicBezTo>
                    <a:cubicBezTo>
                      <a:pt x="119" y="25"/>
                      <a:pt x="118" y="24"/>
                      <a:pt x="118" y="24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8" y="16"/>
                      <a:pt x="118" y="16"/>
                      <a:pt x="118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21" y="17"/>
                      <a:pt x="122" y="16"/>
                      <a:pt x="123" y="14"/>
                    </a:cubicBezTo>
                    <a:cubicBezTo>
                      <a:pt x="123" y="13"/>
                      <a:pt x="123" y="13"/>
                      <a:pt x="122" y="13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5" y="1"/>
                      <a:pt x="45" y="1"/>
                    </a:cubicBezTo>
                    <a:cubicBezTo>
                      <a:pt x="45" y="3"/>
                      <a:pt x="46" y="5"/>
                      <a:pt x="48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6" y="13"/>
                      <a:pt x="45" y="14"/>
                      <a:pt x="45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6"/>
                      <a:pt x="46" y="16"/>
                      <a:pt x="46" y="17"/>
                    </a:cubicBezTo>
                    <a:cubicBezTo>
                      <a:pt x="42" y="51"/>
                      <a:pt x="42" y="51"/>
                      <a:pt x="42" y="51"/>
                    </a:cubicBezTo>
                    <a:cubicBezTo>
                      <a:pt x="41" y="51"/>
                      <a:pt x="40" y="52"/>
                      <a:pt x="40" y="53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7" y="51"/>
                      <a:pt x="26" y="52"/>
                      <a:pt x="26" y="53"/>
                    </a:cubicBezTo>
                    <a:cubicBezTo>
                      <a:pt x="26" y="53"/>
                      <a:pt x="26" y="53"/>
                      <a:pt x="26" y="54"/>
                    </a:cubicBezTo>
                    <a:cubicBezTo>
                      <a:pt x="26" y="54"/>
                      <a:pt x="27" y="54"/>
                      <a:pt x="27" y="55"/>
                    </a:cubicBezTo>
                    <a:cubicBezTo>
                      <a:pt x="28" y="55"/>
                      <a:pt x="28" y="55"/>
                      <a:pt x="28" y="55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8" y="61"/>
                      <a:pt x="28" y="62"/>
                      <a:pt x="28" y="64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7" y="63"/>
                      <a:pt x="26" y="64"/>
                      <a:pt x="26" y="65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28" y="66"/>
                      <a:pt x="28" y="67"/>
                      <a:pt x="28" y="67"/>
                    </a:cubicBezTo>
                    <a:cubicBezTo>
                      <a:pt x="26" y="82"/>
                      <a:pt x="26" y="82"/>
                      <a:pt x="26" y="82"/>
                    </a:cubicBezTo>
                    <a:cubicBezTo>
                      <a:pt x="26" y="82"/>
                      <a:pt x="26" y="82"/>
                      <a:pt x="26" y="82"/>
                    </a:cubicBezTo>
                    <a:cubicBezTo>
                      <a:pt x="25" y="82"/>
                      <a:pt x="25" y="82"/>
                      <a:pt x="25" y="83"/>
                    </a:cubicBezTo>
                    <a:cubicBezTo>
                      <a:pt x="24" y="83"/>
                      <a:pt x="24" y="83"/>
                      <a:pt x="24" y="84"/>
                    </a:cubicBezTo>
                    <a:cubicBezTo>
                      <a:pt x="23" y="84"/>
                      <a:pt x="23" y="84"/>
                      <a:pt x="23" y="84"/>
                    </a:cubicBezTo>
                    <a:cubicBezTo>
                      <a:pt x="23" y="84"/>
                      <a:pt x="22" y="84"/>
                      <a:pt x="22" y="85"/>
                    </a:cubicBezTo>
                    <a:cubicBezTo>
                      <a:pt x="22" y="86"/>
                      <a:pt x="22" y="86"/>
                      <a:pt x="22" y="87"/>
                    </a:cubicBezTo>
                    <a:cubicBezTo>
                      <a:pt x="22" y="87"/>
                      <a:pt x="23" y="87"/>
                      <a:pt x="23" y="87"/>
                    </a:cubicBezTo>
                    <a:cubicBezTo>
                      <a:pt x="24" y="88"/>
                      <a:pt x="24" y="88"/>
                      <a:pt x="24" y="88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23" y="94"/>
                      <a:pt x="23" y="95"/>
                      <a:pt x="24" y="96"/>
                    </a:cubicBezTo>
                    <a:cubicBezTo>
                      <a:pt x="23" y="96"/>
                      <a:pt x="23" y="97"/>
                      <a:pt x="23" y="97"/>
                    </a:cubicBezTo>
                    <a:cubicBezTo>
                      <a:pt x="22" y="97"/>
                      <a:pt x="22" y="98"/>
                      <a:pt x="22" y="98"/>
                    </a:cubicBezTo>
                    <a:cubicBezTo>
                      <a:pt x="22" y="99"/>
                      <a:pt x="22" y="99"/>
                      <a:pt x="22" y="99"/>
                    </a:cubicBezTo>
                    <a:cubicBezTo>
                      <a:pt x="23" y="99"/>
                      <a:pt x="23" y="99"/>
                      <a:pt x="23" y="99"/>
                    </a:cubicBezTo>
                    <a:cubicBezTo>
                      <a:pt x="23" y="99"/>
                      <a:pt x="23" y="99"/>
                      <a:pt x="23" y="100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1" y="115"/>
                      <a:pt x="21" y="115"/>
                      <a:pt x="20" y="116"/>
                    </a:cubicBezTo>
                    <a:cubicBezTo>
                      <a:pt x="20" y="116"/>
                      <a:pt x="20" y="116"/>
                      <a:pt x="20" y="11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18" y="117"/>
                      <a:pt x="17" y="117"/>
                      <a:pt x="17" y="118"/>
                    </a:cubicBezTo>
                    <a:cubicBezTo>
                      <a:pt x="17" y="119"/>
                      <a:pt x="18" y="120"/>
                      <a:pt x="19" y="120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18" y="127"/>
                      <a:pt x="18" y="127"/>
                      <a:pt x="18" y="127"/>
                    </a:cubicBezTo>
                    <a:cubicBezTo>
                      <a:pt x="19" y="127"/>
                      <a:pt x="19" y="127"/>
                      <a:pt x="19" y="127"/>
                    </a:cubicBezTo>
                    <a:cubicBezTo>
                      <a:pt x="19" y="127"/>
                      <a:pt x="19" y="128"/>
                      <a:pt x="19" y="129"/>
                    </a:cubicBezTo>
                    <a:cubicBezTo>
                      <a:pt x="19" y="129"/>
                      <a:pt x="19" y="129"/>
                      <a:pt x="18" y="130"/>
                    </a:cubicBezTo>
                    <a:cubicBezTo>
                      <a:pt x="18" y="130"/>
                      <a:pt x="18" y="131"/>
                      <a:pt x="18" y="131"/>
                    </a:cubicBezTo>
                    <a:cubicBezTo>
                      <a:pt x="18" y="132"/>
                      <a:pt x="18" y="132"/>
                      <a:pt x="18" y="132"/>
                    </a:cubicBezTo>
                    <a:cubicBezTo>
                      <a:pt x="19" y="132"/>
                      <a:pt x="19" y="132"/>
                      <a:pt x="19" y="132"/>
                    </a:cubicBezTo>
                    <a:cubicBezTo>
                      <a:pt x="19" y="132"/>
                      <a:pt x="19" y="132"/>
                      <a:pt x="19" y="132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7" y="148"/>
                      <a:pt x="16" y="148"/>
                      <a:pt x="16" y="148"/>
                    </a:cubicBezTo>
                    <a:cubicBezTo>
                      <a:pt x="16" y="149"/>
                      <a:pt x="15" y="149"/>
                      <a:pt x="15" y="150"/>
                    </a:cubicBezTo>
                    <a:cubicBezTo>
                      <a:pt x="15" y="150"/>
                      <a:pt x="15" y="150"/>
                      <a:pt x="15" y="150"/>
                    </a:cubicBezTo>
                    <a:cubicBezTo>
                      <a:pt x="14" y="150"/>
                      <a:pt x="14" y="150"/>
                      <a:pt x="14" y="150"/>
                    </a:cubicBezTo>
                    <a:cubicBezTo>
                      <a:pt x="13" y="151"/>
                      <a:pt x="13" y="151"/>
                      <a:pt x="13" y="151"/>
                    </a:cubicBezTo>
                    <a:cubicBezTo>
                      <a:pt x="13" y="152"/>
                      <a:pt x="13" y="152"/>
                      <a:pt x="13" y="153"/>
                    </a:cubicBezTo>
                    <a:cubicBezTo>
                      <a:pt x="14" y="153"/>
                      <a:pt x="14" y="153"/>
                      <a:pt x="14" y="153"/>
                    </a:cubicBezTo>
                    <a:cubicBezTo>
                      <a:pt x="15" y="154"/>
                      <a:pt x="15" y="154"/>
                      <a:pt x="15" y="154"/>
                    </a:cubicBezTo>
                    <a:cubicBezTo>
                      <a:pt x="14" y="160"/>
                      <a:pt x="14" y="160"/>
                      <a:pt x="14" y="160"/>
                    </a:cubicBezTo>
                    <a:cubicBezTo>
                      <a:pt x="14" y="160"/>
                      <a:pt x="14" y="160"/>
                      <a:pt x="14" y="160"/>
                    </a:cubicBezTo>
                    <a:cubicBezTo>
                      <a:pt x="15" y="160"/>
                      <a:pt x="15" y="161"/>
                      <a:pt x="15" y="162"/>
                    </a:cubicBezTo>
                    <a:cubicBezTo>
                      <a:pt x="14" y="162"/>
                      <a:pt x="13" y="163"/>
                      <a:pt x="13" y="164"/>
                    </a:cubicBezTo>
                    <a:cubicBezTo>
                      <a:pt x="13" y="165"/>
                      <a:pt x="13" y="165"/>
                      <a:pt x="13" y="165"/>
                    </a:cubicBezTo>
                    <a:cubicBezTo>
                      <a:pt x="15" y="165"/>
                      <a:pt x="15" y="165"/>
                      <a:pt x="15" y="165"/>
                    </a:cubicBezTo>
                    <a:cubicBezTo>
                      <a:pt x="15" y="165"/>
                      <a:pt x="15" y="165"/>
                      <a:pt x="15" y="166"/>
                    </a:cubicBezTo>
                    <a:cubicBezTo>
                      <a:pt x="13" y="181"/>
                      <a:pt x="13" y="181"/>
                      <a:pt x="13" y="181"/>
                    </a:cubicBezTo>
                    <a:cubicBezTo>
                      <a:pt x="13" y="181"/>
                      <a:pt x="13" y="181"/>
                      <a:pt x="13" y="181"/>
                    </a:cubicBezTo>
                    <a:cubicBezTo>
                      <a:pt x="12" y="181"/>
                      <a:pt x="11" y="182"/>
                      <a:pt x="11" y="183"/>
                    </a:cubicBezTo>
                    <a:cubicBezTo>
                      <a:pt x="10" y="183"/>
                      <a:pt x="10" y="183"/>
                      <a:pt x="10" y="183"/>
                    </a:cubicBezTo>
                    <a:cubicBezTo>
                      <a:pt x="10" y="183"/>
                      <a:pt x="9" y="183"/>
                      <a:pt x="9" y="184"/>
                    </a:cubicBezTo>
                    <a:cubicBezTo>
                      <a:pt x="9" y="185"/>
                      <a:pt x="9" y="186"/>
                      <a:pt x="10" y="186"/>
                    </a:cubicBezTo>
                    <a:cubicBezTo>
                      <a:pt x="11" y="186"/>
                      <a:pt x="11" y="186"/>
                      <a:pt x="11" y="186"/>
                    </a:cubicBezTo>
                    <a:cubicBezTo>
                      <a:pt x="10" y="193"/>
                      <a:pt x="10" y="193"/>
                      <a:pt x="10" y="193"/>
                    </a:cubicBezTo>
                    <a:cubicBezTo>
                      <a:pt x="10" y="193"/>
                      <a:pt x="10" y="193"/>
                      <a:pt x="10" y="193"/>
                    </a:cubicBezTo>
                    <a:cubicBezTo>
                      <a:pt x="10" y="193"/>
                      <a:pt x="11" y="194"/>
                      <a:pt x="11" y="195"/>
                    </a:cubicBezTo>
                    <a:cubicBezTo>
                      <a:pt x="10" y="195"/>
                      <a:pt x="9" y="196"/>
                      <a:pt x="9" y="197"/>
                    </a:cubicBezTo>
                    <a:cubicBezTo>
                      <a:pt x="9" y="198"/>
                      <a:pt x="9" y="198"/>
                      <a:pt x="9" y="198"/>
                    </a:cubicBezTo>
                    <a:cubicBezTo>
                      <a:pt x="10" y="198"/>
                      <a:pt x="10" y="198"/>
                      <a:pt x="10" y="198"/>
                    </a:cubicBezTo>
                    <a:cubicBezTo>
                      <a:pt x="10" y="198"/>
                      <a:pt x="10" y="198"/>
                      <a:pt x="11" y="199"/>
                    </a:cubicBezTo>
                    <a:cubicBezTo>
                      <a:pt x="8" y="214"/>
                      <a:pt x="8" y="214"/>
                      <a:pt x="8" y="214"/>
                    </a:cubicBezTo>
                    <a:cubicBezTo>
                      <a:pt x="8" y="214"/>
                      <a:pt x="8" y="214"/>
                      <a:pt x="8" y="214"/>
                    </a:cubicBezTo>
                    <a:cubicBezTo>
                      <a:pt x="8" y="214"/>
                      <a:pt x="8" y="214"/>
                      <a:pt x="7" y="214"/>
                    </a:cubicBezTo>
                    <a:cubicBezTo>
                      <a:pt x="7" y="215"/>
                      <a:pt x="7" y="215"/>
                      <a:pt x="7" y="216"/>
                    </a:cubicBezTo>
                    <a:cubicBezTo>
                      <a:pt x="6" y="216"/>
                      <a:pt x="6" y="216"/>
                      <a:pt x="6" y="216"/>
                    </a:cubicBezTo>
                    <a:cubicBezTo>
                      <a:pt x="5" y="216"/>
                      <a:pt x="4" y="216"/>
                      <a:pt x="4" y="217"/>
                    </a:cubicBezTo>
                    <a:cubicBezTo>
                      <a:pt x="4" y="218"/>
                      <a:pt x="5" y="219"/>
                      <a:pt x="6" y="219"/>
                    </a:cubicBezTo>
                    <a:cubicBezTo>
                      <a:pt x="6" y="219"/>
                      <a:pt x="6" y="219"/>
                      <a:pt x="6" y="219"/>
                    </a:cubicBezTo>
                    <a:cubicBezTo>
                      <a:pt x="5" y="226"/>
                      <a:pt x="5" y="226"/>
                      <a:pt x="5" y="226"/>
                    </a:cubicBezTo>
                    <a:cubicBezTo>
                      <a:pt x="6" y="226"/>
                      <a:pt x="6" y="226"/>
                      <a:pt x="6" y="226"/>
                    </a:cubicBezTo>
                    <a:cubicBezTo>
                      <a:pt x="6" y="226"/>
                      <a:pt x="6" y="227"/>
                      <a:pt x="6" y="228"/>
                    </a:cubicBezTo>
                    <a:cubicBezTo>
                      <a:pt x="6" y="228"/>
                      <a:pt x="5" y="229"/>
                      <a:pt x="5" y="230"/>
                    </a:cubicBezTo>
                    <a:cubicBezTo>
                      <a:pt x="5" y="230"/>
                      <a:pt x="5" y="230"/>
                      <a:pt x="5" y="230"/>
                    </a:cubicBezTo>
                    <a:cubicBezTo>
                      <a:pt x="6" y="231"/>
                      <a:pt x="6" y="231"/>
                      <a:pt x="6" y="231"/>
                    </a:cubicBezTo>
                    <a:cubicBezTo>
                      <a:pt x="6" y="231"/>
                      <a:pt x="6" y="231"/>
                      <a:pt x="6" y="231"/>
                    </a:cubicBezTo>
                    <a:cubicBezTo>
                      <a:pt x="4" y="247"/>
                      <a:pt x="4" y="247"/>
                      <a:pt x="4" y="247"/>
                    </a:cubicBezTo>
                    <a:cubicBezTo>
                      <a:pt x="4" y="247"/>
                      <a:pt x="4" y="247"/>
                      <a:pt x="4" y="247"/>
                    </a:cubicBezTo>
                    <a:cubicBezTo>
                      <a:pt x="3" y="247"/>
                      <a:pt x="2" y="248"/>
                      <a:pt x="2" y="249"/>
                    </a:cubicBezTo>
                    <a:cubicBezTo>
                      <a:pt x="2" y="249"/>
                      <a:pt x="2" y="249"/>
                      <a:pt x="2" y="249"/>
                    </a:cubicBezTo>
                    <a:cubicBezTo>
                      <a:pt x="1" y="249"/>
                      <a:pt x="0" y="249"/>
                      <a:pt x="0" y="250"/>
                    </a:cubicBezTo>
                    <a:cubicBezTo>
                      <a:pt x="0" y="251"/>
                      <a:pt x="0" y="251"/>
                      <a:pt x="0" y="251"/>
                    </a:cubicBezTo>
                    <a:cubicBezTo>
                      <a:pt x="1" y="252"/>
                      <a:pt x="1" y="252"/>
                      <a:pt x="1" y="252"/>
                    </a:cubicBezTo>
                    <a:cubicBezTo>
                      <a:pt x="51" y="260"/>
                      <a:pt x="51" y="260"/>
                      <a:pt x="51" y="260"/>
                    </a:cubicBezTo>
                    <a:cubicBezTo>
                      <a:pt x="100" y="268"/>
                      <a:pt x="100" y="268"/>
                      <a:pt x="100" y="268"/>
                    </a:cubicBezTo>
                    <a:cubicBezTo>
                      <a:pt x="100" y="268"/>
                      <a:pt x="101" y="268"/>
                      <a:pt x="101" y="268"/>
                    </a:cubicBezTo>
                    <a:cubicBezTo>
                      <a:pt x="102" y="268"/>
                      <a:pt x="102" y="267"/>
                      <a:pt x="102" y="267"/>
                    </a:cubicBezTo>
                    <a:cubicBezTo>
                      <a:pt x="102" y="266"/>
                      <a:pt x="101" y="265"/>
                      <a:pt x="100" y="265"/>
                    </a:cubicBezTo>
                    <a:cubicBezTo>
                      <a:pt x="100" y="265"/>
                      <a:pt x="100" y="265"/>
                      <a:pt x="100" y="265"/>
                    </a:cubicBezTo>
                    <a:cubicBezTo>
                      <a:pt x="100" y="264"/>
                      <a:pt x="100" y="263"/>
                      <a:pt x="99" y="263"/>
                    </a:cubicBezTo>
                    <a:cubicBezTo>
                      <a:pt x="99" y="262"/>
                      <a:pt x="99" y="262"/>
                      <a:pt x="99" y="262"/>
                    </a:cubicBezTo>
                    <a:cubicBezTo>
                      <a:pt x="101" y="247"/>
                      <a:pt x="101" y="247"/>
                      <a:pt x="101" y="247"/>
                    </a:cubicBezTo>
                    <a:cubicBezTo>
                      <a:pt x="101" y="247"/>
                      <a:pt x="101" y="246"/>
                      <a:pt x="101" y="246"/>
                    </a:cubicBezTo>
                    <a:cubicBezTo>
                      <a:pt x="102" y="246"/>
                      <a:pt x="102" y="246"/>
                      <a:pt x="102" y="246"/>
                    </a:cubicBezTo>
                    <a:cubicBezTo>
                      <a:pt x="103" y="246"/>
                      <a:pt x="103" y="246"/>
                      <a:pt x="103" y="246"/>
                    </a:cubicBezTo>
                    <a:cubicBezTo>
                      <a:pt x="103" y="245"/>
                      <a:pt x="102" y="244"/>
                      <a:pt x="101" y="244"/>
                    </a:cubicBezTo>
                    <a:cubicBezTo>
                      <a:pt x="101" y="244"/>
                      <a:pt x="101" y="244"/>
                      <a:pt x="101" y="244"/>
                    </a:cubicBezTo>
                    <a:cubicBezTo>
                      <a:pt x="102" y="243"/>
                      <a:pt x="102" y="242"/>
                      <a:pt x="103" y="242"/>
                    </a:cubicBezTo>
                    <a:cubicBezTo>
                      <a:pt x="103" y="241"/>
                      <a:pt x="103" y="241"/>
                      <a:pt x="103" y="241"/>
                    </a:cubicBezTo>
                    <a:cubicBezTo>
                      <a:pt x="103" y="235"/>
                      <a:pt x="103" y="235"/>
                      <a:pt x="103" y="235"/>
                    </a:cubicBezTo>
                    <a:cubicBezTo>
                      <a:pt x="104" y="235"/>
                      <a:pt x="104" y="235"/>
                      <a:pt x="104" y="235"/>
                    </a:cubicBezTo>
                    <a:cubicBezTo>
                      <a:pt x="105" y="235"/>
                      <a:pt x="105" y="235"/>
                      <a:pt x="106" y="235"/>
                    </a:cubicBezTo>
                    <a:cubicBezTo>
                      <a:pt x="106" y="235"/>
                      <a:pt x="106" y="234"/>
                      <a:pt x="106" y="234"/>
                    </a:cubicBezTo>
                    <a:cubicBezTo>
                      <a:pt x="106" y="234"/>
                      <a:pt x="106" y="234"/>
                      <a:pt x="106" y="234"/>
                    </a:cubicBezTo>
                    <a:cubicBezTo>
                      <a:pt x="106" y="233"/>
                      <a:pt x="106" y="233"/>
                      <a:pt x="106" y="232"/>
                    </a:cubicBezTo>
                    <a:cubicBezTo>
                      <a:pt x="106" y="232"/>
                      <a:pt x="105" y="232"/>
                      <a:pt x="105" y="232"/>
                    </a:cubicBezTo>
                    <a:cubicBezTo>
                      <a:pt x="104" y="232"/>
                      <a:pt x="104" y="232"/>
                      <a:pt x="104" y="232"/>
                    </a:cubicBezTo>
                    <a:cubicBezTo>
                      <a:pt x="104" y="231"/>
                      <a:pt x="104" y="230"/>
                      <a:pt x="103" y="230"/>
                    </a:cubicBezTo>
                    <a:cubicBezTo>
                      <a:pt x="103" y="230"/>
                      <a:pt x="103" y="230"/>
                      <a:pt x="103" y="230"/>
                    </a:cubicBezTo>
                    <a:cubicBezTo>
                      <a:pt x="105" y="214"/>
                      <a:pt x="105" y="214"/>
                      <a:pt x="105" y="214"/>
                    </a:cubicBezTo>
                    <a:cubicBezTo>
                      <a:pt x="105" y="214"/>
                      <a:pt x="105" y="214"/>
                      <a:pt x="106" y="213"/>
                    </a:cubicBezTo>
                    <a:cubicBezTo>
                      <a:pt x="107" y="214"/>
                      <a:pt x="107" y="214"/>
                      <a:pt x="107" y="214"/>
                    </a:cubicBezTo>
                    <a:cubicBezTo>
                      <a:pt x="107" y="213"/>
                      <a:pt x="107" y="213"/>
                      <a:pt x="107" y="213"/>
                    </a:cubicBezTo>
                    <a:cubicBezTo>
                      <a:pt x="107" y="213"/>
                      <a:pt x="107" y="212"/>
                      <a:pt x="106" y="211"/>
                    </a:cubicBezTo>
                    <a:cubicBezTo>
                      <a:pt x="106" y="211"/>
                      <a:pt x="106" y="211"/>
                      <a:pt x="106" y="211"/>
                    </a:cubicBezTo>
                    <a:cubicBezTo>
                      <a:pt x="106" y="211"/>
                      <a:pt x="106" y="211"/>
                      <a:pt x="106" y="211"/>
                    </a:cubicBezTo>
                    <a:cubicBezTo>
                      <a:pt x="106" y="210"/>
                      <a:pt x="106" y="209"/>
                      <a:pt x="107" y="209"/>
                    </a:cubicBezTo>
                    <a:cubicBezTo>
                      <a:pt x="107" y="209"/>
                      <a:pt x="107" y="209"/>
                      <a:pt x="107" y="209"/>
                    </a:cubicBezTo>
                    <a:cubicBezTo>
                      <a:pt x="108" y="202"/>
                      <a:pt x="108" y="202"/>
                      <a:pt x="108" y="202"/>
                    </a:cubicBezTo>
                    <a:cubicBezTo>
                      <a:pt x="109" y="202"/>
                      <a:pt x="109" y="202"/>
                      <a:pt x="109" y="202"/>
                    </a:cubicBezTo>
                    <a:cubicBezTo>
                      <a:pt x="109" y="203"/>
                      <a:pt x="109" y="202"/>
                      <a:pt x="110" y="202"/>
                    </a:cubicBezTo>
                    <a:cubicBezTo>
                      <a:pt x="110" y="202"/>
                      <a:pt x="110" y="201"/>
                      <a:pt x="110" y="201"/>
                    </a:cubicBezTo>
                    <a:cubicBezTo>
                      <a:pt x="110" y="201"/>
                      <a:pt x="110" y="201"/>
                      <a:pt x="110" y="201"/>
                    </a:cubicBezTo>
                    <a:cubicBezTo>
                      <a:pt x="110" y="200"/>
                      <a:pt x="110" y="200"/>
                      <a:pt x="110" y="200"/>
                    </a:cubicBezTo>
                    <a:cubicBezTo>
                      <a:pt x="110" y="199"/>
                      <a:pt x="110" y="199"/>
                      <a:pt x="109" y="199"/>
                    </a:cubicBezTo>
                    <a:cubicBezTo>
                      <a:pt x="109" y="199"/>
                      <a:pt x="109" y="199"/>
                      <a:pt x="109" y="199"/>
                    </a:cubicBezTo>
                    <a:cubicBezTo>
                      <a:pt x="109" y="198"/>
                      <a:pt x="109" y="198"/>
                      <a:pt x="108" y="197"/>
                    </a:cubicBezTo>
                    <a:cubicBezTo>
                      <a:pt x="108" y="197"/>
                      <a:pt x="108" y="197"/>
                      <a:pt x="107" y="197"/>
                    </a:cubicBezTo>
                    <a:cubicBezTo>
                      <a:pt x="107" y="197"/>
                      <a:pt x="107" y="197"/>
                      <a:pt x="107" y="197"/>
                    </a:cubicBezTo>
                    <a:cubicBezTo>
                      <a:pt x="109" y="181"/>
                      <a:pt x="109" y="181"/>
                      <a:pt x="109" y="181"/>
                    </a:cubicBezTo>
                    <a:cubicBezTo>
                      <a:pt x="110" y="181"/>
                      <a:pt x="110" y="181"/>
                      <a:pt x="110" y="180"/>
                    </a:cubicBezTo>
                    <a:cubicBezTo>
                      <a:pt x="111" y="181"/>
                      <a:pt x="111" y="181"/>
                      <a:pt x="111" y="181"/>
                    </a:cubicBezTo>
                    <a:cubicBezTo>
                      <a:pt x="111" y="180"/>
                      <a:pt x="111" y="180"/>
                      <a:pt x="111" y="180"/>
                    </a:cubicBezTo>
                    <a:cubicBezTo>
                      <a:pt x="111" y="180"/>
                      <a:pt x="111" y="179"/>
                      <a:pt x="111" y="178"/>
                    </a:cubicBezTo>
                    <a:cubicBezTo>
                      <a:pt x="111" y="178"/>
                      <a:pt x="110" y="178"/>
                      <a:pt x="110" y="178"/>
                    </a:cubicBezTo>
                    <a:cubicBezTo>
                      <a:pt x="110" y="178"/>
                      <a:pt x="110" y="178"/>
                      <a:pt x="110" y="178"/>
                    </a:cubicBezTo>
                    <a:cubicBezTo>
                      <a:pt x="110" y="177"/>
                      <a:pt x="111" y="176"/>
                      <a:pt x="111" y="176"/>
                    </a:cubicBezTo>
                    <a:cubicBezTo>
                      <a:pt x="111" y="176"/>
                      <a:pt x="111" y="176"/>
                      <a:pt x="111" y="176"/>
                    </a:cubicBezTo>
                    <a:cubicBezTo>
                      <a:pt x="112" y="169"/>
                      <a:pt x="112" y="169"/>
                      <a:pt x="112" y="169"/>
                    </a:cubicBezTo>
                    <a:cubicBezTo>
                      <a:pt x="113" y="170"/>
                      <a:pt x="113" y="170"/>
                      <a:pt x="113" y="170"/>
                    </a:cubicBezTo>
                    <a:cubicBezTo>
                      <a:pt x="113" y="170"/>
                      <a:pt x="114" y="169"/>
                      <a:pt x="114" y="169"/>
                    </a:cubicBezTo>
                    <a:cubicBezTo>
                      <a:pt x="114" y="169"/>
                      <a:pt x="115" y="168"/>
                      <a:pt x="115" y="168"/>
                    </a:cubicBezTo>
                    <a:cubicBezTo>
                      <a:pt x="115" y="168"/>
                      <a:pt x="115" y="168"/>
                      <a:pt x="115" y="168"/>
                    </a:cubicBezTo>
                    <a:cubicBezTo>
                      <a:pt x="115" y="167"/>
                      <a:pt x="115" y="167"/>
                      <a:pt x="114" y="167"/>
                    </a:cubicBezTo>
                    <a:cubicBezTo>
                      <a:pt x="114" y="166"/>
                      <a:pt x="114" y="166"/>
                      <a:pt x="113" y="166"/>
                    </a:cubicBezTo>
                    <a:cubicBezTo>
                      <a:pt x="113" y="166"/>
                      <a:pt x="113" y="166"/>
                      <a:pt x="113" y="166"/>
                    </a:cubicBezTo>
                    <a:cubicBezTo>
                      <a:pt x="113" y="165"/>
                      <a:pt x="113" y="164"/>
                      <a:pt x="112" y="164"/>
                    </a:cubicBezTo>
                    <a:cubicBezTo>
                      <a:pt x="112" y="164"/>
                      <a:pt x="112" y="164"/>
                      <a:pt x="112" y="164"/>
                    </a:cubicBezTo>
                    <a:cubicBezTo>
                      <a:pt x="114" y="148"/>
                      <a:pt x="114" y="148"/>
                      <a:pt x="114" y="148"/>
                    </a:cubicBezTo>
                    <a:cubicBezTo>
                      <a:pt x="114" y="148"/>
                      <a:pt x="114" y="148"/>
                      <a:pt x="114" y="147"/>
                    </a:cubicBezTo>
                    <a:cubicBezTo>
                      <a:pt x="115" y="147"/>
                      <a:pt x="115" y="147"/>
                      <a:pt x="115" y="147"/>
                    </a:cubicBezTo>
                    <a:cubicBezTo>
                      <a:pt x="115" y="147"/>
                      <a:pt x="115" y="147"/>
                      <a:pt x="115" y="147"/>
                    </a:cubicBezTo>
                    <a:cubicBezTo>
                      <a:pt x="116" y="147"/>
                      <a:pt x="115" y="146"/>
                      <a:pt x="115" y="145"/>
                    </a:cubicBezTo>
                    <a:cubicBezTo>
                      <a:pt x="115" y="145"/>
                      <a:pt x="115" y="145"/>
                      <a:pt x="114" y="145"/>
                    </a:cubicBezTo>
                    <a:cubicBezTo>
                      <a:pt x="114" y="145"/>
                      <a:pt x="114" y="145"/>
                      <a:pt x="114" y="145"/>
                    </a:cubicBezTo>
                    <a:cubicBezTo>
                      <a:pt x="115" y="144"/>
                      <a:pt x="115" y="143"/>
                      <a:pt x="115" y="143"/>
                    </a:cubicBezTo>
                    <a:cubicBezTo>
                      <a:pt x="116" y="143"/>
                      <a:pt x="116" y="143"/>
                      <a:pt x="116" y="143"/>
                    </a:cubicBezTo>
                    <a:cubicBezTo>
                      <a:pt x="116" y="136"/>
                      <a:pt x="116" y="136"/>
                      <a:pt x="116" y="136"/>
                    </a:cubicBezTo>
                    <a:cubicBezTo>
                      <a:pt x="117" y="136"/>
                      <a:pt x="117" y="136"/>
                      <a:pt x="117" y="136"/>
                    </a:cubicBezTo>
                    <a:cubicBezTo>
                      <a:pt x="118" y="136"/>
                      <a:pt x="118" y="136"/>
                      <a:pt x="118" y="136"/>
                    </a:cubicBezTo>
                    <a:cubicBezTo>
                      <a:pt x="119" y="136"/>
                      <a:pt x="119" y="135"/>
                      <a:pt x="119" y="135"/>
                    </a:cubicBezTo>
                    <a:cubicBezTo>
                      <a:pt x="119" y="134"/>
                      <a:pt x="119" y="133"/>
                      <a:pt x="118" y="133"/>
                    </a:cubicBezTo>
                    <a:cubicBezTo>
                      <a:pt x="117" y="133"/>
                      <a:pt x="117" y="133"/>
                      <a:pt x="117" y="133"/>
                    </a:cubicBezTo>
                    <a:cubicBezTo>
                      <a:pt x="117" y="132"/>
                      <a:pt x="117" y="131"/>
                      <a:pt x="116" y="131"/>
                    </a:cubicBezTo>
                    <a:cubicBezTo>
                      <a:pt x="116" y="131"/>
                      <a:pt x="116" y="131"/>
                      <a:pt x="116" y="131"/>
                    </a:cubicBez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8" y="115"/>
                      <a:pt x="118" y="115"/>
                      <a:pt x="118" y="114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4"/>
                      <a:pt x="120" y="114"/>
                      <a:pt x="120" y="114"/>
                    </a:cubicBezTo>
                    <a:cubicBezTo>
                      <a:pt x="120" y="113"/>
                      <a:pt x="119" y="112"/>
                      <a:pt x="11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19" y="111"/>
                      <a:pt x="119" y="110"/>
                      <a:pt x="120" y="110"/>
                    </a:cubicBezTo>
                    <a:cubicBezTo>
                      <a:pt x="120" y="110"/>
                      <a:pt x="120" y="110"/>
                      <a:pt x="120" y="110"/>
                    </a:cubicBezTo>
                    <a:cubicBezTo>
                      <a:pt x="121" y="103"/>
                      <a:pt x="121" y="103"/>
                      <a:pt x="121" y="103"/>
                    </a:cubicBezTo>
                    <a:cubicBezTo>
                      <a:pt x="122" y="103"/>
                      <a:pt x="122" y="103"/>
                      <a:pt x="122" y="103"/>
                    </a:cubicBezTo>
                    <a:cubicBezTo>
                      <a:pt x="122" y="104"/>
                      <a:pt x="122" y="103"/>
                      <a:pt x="123" y="103"/>
                    </a:cubicBezTo>
                    <a:cubicBezTo>
                      <a:pt x="123" y="103"/>
                      <a:pt x="123" y="102"/>
                      <a:pt x="123" y="102"/>
                    </a:cubicBezTo>
                    <a:cubicBezTo>
                      <a:pt x="123" y="102"/>
                      <a:pt x="123" y="102"/>
                      <a:pt x="123" y="102"/>
                    </a:cubicBezTo>
                    <a:cubicBezTo>
                      <a:pt x="123" y="101"/>
                      <a:pt x="123" y="101"/>
                      <a:pt x="123" y="101"/>
                    </a:cubicBezTo>
                    <a:cubicBezTo>
                      <a:pt x="123" y="100"/>
                      <a:pt x="122" y="100"/>
                      <a:pt x="122" y="100"/>
                    </a:cubicBezTo>
                    <a:cubicBezTo>
                      <a:pt x="122" y="100"/>
                      <a:pt x="122" y="100"/>
                      <a:pt x="122" y="100"/>
                    </a:cubicBezTo>
                    <a:cubicBezTo>
                      <a:pt x="122" y="99"/>
                      <a:pt x="122" y="99"/>
                      <a:pt x="121" y="98"/>
                    </a:cubicBezTo>
                    <a:cubicBezTo>
                      <a:pt x="121" y="98"/>
                      <a:pt x="121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3" y="82"/>
                      <a:pt x="123" y="82"/>
                      <a:pt x="123" y="81"/>
                    </a:cubicBezTo>
                    <a:cubicBezTo>
                      <a:pt x="124" y="82"/>
                      <a:pt x="124" y="82"/>
                      <a:pt x="124" y="82"/>
                    </a:cubicBezTo>
                    <a:cubicBezTo>
                      <a:pt x="124" y="81"/>
                      <a:pt x="124" y="81"/>
                      <a:pt x="124" y="81"/>
                    </a:cubicBezTo>
                    <a:cubicBezTo>
                      <a:pt x="124" y="81"/>
                      <a:pt x="124" y="80"/>
                      <a:pt x="124" y="80"/>
                    </a:cubicBezTo>
                    <a:cubicBezTo>
                      <a:pt x="124" y="79"/>
                      <a:pt x="123" y="79"/>
                      <a:pt x="123" y="79"/>
                    </a:cubicBezTo>
                    <a:cubicBezTo>
                      <a:pt x="123" y="79"/>
                      <a:pt x="123" y="79"/>
                      <a:pt x="123" y="79"/>
                    </a:cubicBezTo>
                    <a:cubicBezTo>
                      <a:pt x="123" y="78"/>
                      <a:pt x="123" y="77"/>
                      <a:pt x="124" y="77"/>
                    </a:cubicBezTo>
                    <a:cubicBezTo>
                      <a:pt x="125" y="70"/>
                      <a:pt x="125" y="70"/>
                      <a:pt x="125" y="70"/>
                    </a:cubicBezTo>
                    <a:cubicBezTo>
                      <a:pt x="126" y="71"/>
                      <a:pt x="126" y="71"/>
                      <a:pt x="126" y="71"/>
                    </a:cubicBezTo>
                    <a:cubicBezTo>
                      <a:pt x="126" y="71"/>
                      <a:pt x="127" y="71"/>
                      <a:pt x="127" y="70"/>
                    </a:cubicBezTo>
                    <a:cubicBezTo>
                      <a:pt x="127" y="70"/>
                      <a:pt x="128" y="70"/>
                      <a:pt x="128" y="69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28" y="68"/>
                      <a:pt x="127" y="67"/>
                      <a:pt x="126" y="67"/>
                    </a:cubicBezTo>
                    <a:close/>
                    <a:moveTo>
                      <a:pt x="109" y="73"/>
                    </a:moveTo>
                    <a:cubicBezTo>
                      <a:pt x="110" y="73"/>
                      <a:pt x="110" y="73"/>
                      <a:pt x="110" y="73"/>
                    </a:cubicBezTo>
                    <a:cubicBezTo>
                      <a:pt x="111" y="73"/>
                      <a:pt x="113" y="75"/>
                      <a:pt x="113" y="77"/>
                    </a:cubicBezTo>
                    <a:cubicBezTo>
                      <a:pt x="113" y="77"/>
                      <a:pt x="113" y="77"/>
                      <a:pt x="113" y="77"/>
                    </a:cubicBezTo>
                    <a:cubicBezTo>
                      <a:pt x="112" y="77"/>
                      <a:pt x="112" y="77"/>
                      <a:pt x="112" y="78"/>
                    </a:cubicBezTo>
                    <a:cubicBezTo>
                      <a:pt x="111" y="78"/>
                      <a:pt x="111" y="79"/>
                      <a:pt x="111" y="79"/>
                    </a:cubicBezTo>
                    <a:cubicBezTo>
                      <a:pt x="111" y="80"/>
                      <a:pt x="111" y="80"/>
                      <a:pt x="111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0"/>
                      <a:pt x="112" y="80"/>
                      <a:pt x="113" y="80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0" y="96"/>
                      <a:pt x="110" y="96"/>
                      <a:pt x="109" y="96"/>
                    </a:cubicBezTo>
                    <a:cubicBezTo>
                      <a:pt x="109" y="97"/>
                      <a:pt x="109" y="97"/>
                      <a:pt x="109" y="98"/>
                    </a:cubicBezTo>
                    <a:cubicBezTo>
                      <a:pt x="104" y="97"/>
                      <a:pt x="104" y="97"/>
                      <a:pt x="104" y="97"/>
                    </a:cubicBezTo>
                    <a:cubicBezTo>
                      <a:pt x="104" y="96"/>
                      <a:pt x="104" y="96"/>
                      <a:pt x="104" y="96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06" y="79"/>
                      <a:pt x="106" y="79"/>
                      <a:pt x="106" y="79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7" y="78"/>
                      <a:pt x="106" y="77"/>
                      <a:pt x="106" y="77"/>
                    </a:cubicBezTo>
                    <a:cubicBezTo>
                      <a:pt x="106" y="76"/>
                      <a:pt x="106" y="76"/>
                      <a:pt x="105" y="76"/>
                    </a:cubicBezTo>
                    <a:cubicBezTo>
                      <a:pt x="105" y="76"/>
                      <a:pt x="105" y="76"/>
                      <a:pt x="105" y="76"/>
                    </a:cubicBezTo>
                    <a:cubicBezTo>
                      <a:pt x="106" y="74"/>
                      <a:pt x="108" y="73"/>
                      <a:pt x="109" y="73"/>
                    </a:cubicBezTo>
                    <a:close/>
                    <a:moveTo>
                      <a:pt x="108" y="113"/>
                    </a:moveTo>
                    <a:cubicBezTo>
                      <a:pt x="108" y="113"/>
                      <a:pt x="108" y="113"/>
                      <a:pt x="108" y="113"/>
                    </a:cubicBezTo>
                    <a:cubicBezTo>
                      <a:pt x="106" y="129"/>
                      <a:pt x="106" y="129"/>
                      <a:pt x="106" y="129"/>
                    </a:cubicBezTo>
                    <a:cubicBezTo>
                      <a:pt x="106" y="129"/>
                      <a:pt x="106" y="129"/>
                      <a:pt x="106" y="129"/>
                    </a:cubicBezTo>
                    <a:cubicBezTo>
                      <a:pt x="105" y="129"/>
                      <a:pt x="105" y="130"/>
                      <a:pt x="104" y="131"/>
                    </a:cubicBezTo>
                    <a:cubicBezTo>
                      <a:pt x="100" y="130"/>
                      <a:pt x="100" y="130"/>
                      <a:pt x="100" y="130"/>
                    </a:cubicBezTo>
                    <a:cubicBezTo>
                      <a:pt x="100" y="129"/>
                      <a:pt x="99" y="128"/>
                      <a:pt x="99" y="128"/>
                    </a:cubicBezTo>
                    <a:cubicBezTo>
                      <a:pt x="98" y="128"/>
                      <a:pt x="98" y="128"/>
                      <a:pt x="98" y="128"/>
                    </a:cubicBezTo>
                    <a:cubicBezTo>
                      <a:pt x="100" y="112"/>
                      <a:pt x="100" y="112"/>
                      <a:pt x="100" y="112"/>
                    </a:cubicBezTo>
                    <a:cubicBezTo>
                      <a:pt x="101" y="112"/>
                      <a:pt x="101" y="112"/>
                      <a:pt x="101" y="111"/>
                    </a:cubicBezTo>
                    <a:cubicBezTo>
                      <a:pt x="102" y="112"/>
                      <a:pt x="102" y="112"/>
                      <a:pt x="102" y="112"/>
                    </a:cubicBezTo>
                    <a:cubicBezTo>
                      <a:pt x="102" y="111"/>
                      <a:pt x="102" y="111"/>
                      <a:pt x="102" y="111"/>
                    </a:cubicBezTo>
                    <a:cubicBezTo>
                      <a:pt x="102" y="110"/>
                      <a:pt x="102" y="109"/>
                      <a:pt x="101" y="109"/>
                    </a:cubicBezTo>
                    <a:cubicBezTo>
                      <a:pt x="102" y="107"/>
                      <a:pt x="103" y="106"/>
                      <a:pt x="105" y="106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07" y="106"/>
                      <a:pt x="108" y="108"/>
                      <a:pt x="108" y="110"/>
                    </a:cubicBezTo>
                    <a:cubicBezTo>
                      <a:pt x="108" y="110"/>
                      <a:pt x="107" y="111"/>
                      <a:pt x="107" y="112"/>
                    </a:cubicBezTo>
                    <a:cubicBezTo>
                      <a:pt x="107" y="112"/>
                      <a:pt x="107" y="112"/>
                      <a:pt x="107" y="112"/>
                    </a:cubicBezTo>
                    <a:lnTo>
                      <a:pt x="108" y="113"/>
                    </a:lnTo>
                    <a:close/>
                    <a:moveTo>
                      <a:pt x="104" y="146"/>
                    </a:moveTo>
                    <a:cubicBezTo>
                      <a:pt x="104" y="146"/>
                      <a:pt x="104" y="146"/>
                      <a:pt x="104" y="146"/>
                    </a:cubicBezTo>
                    <a:cubicBezTo>
                      <a:pt x="102" y="162"/>
                      <a:pt x="102" y="162"/>
                      <a:pt x="102" y="162"/>
                    </a:cubicBezTo>
                    <a:cubicBezTo>
                      <a:pt x="102" y="162"/>
                      <a:pt x="102" y="162"/>
                      <a:pt x="102" y="162"/>
                    </a:cubicBezTo>
                    <a:cubicBezTo>
                      <a:pt x="101" y="162"/>
                      <a:pt x="100" y="163"/>
                      <a:pt x="100" y="164"/>
                    </a:cubicBezTo>
                    <a:cubicBezTo>
                      <a:pt x="95" y="163"/>
                      <a:pt x="95" y="163"/>
                      <a:pt x="95" y="163"/>
                    </a:cubicBezTo>
                    <a:cubicBezTo>
                      <a:pt x="96" y="162"/>
                      <a:pt x="95" y="161"/>
                      <a:pt x="94" y="161"/>
                    </a:cubicBezTo>
                    <a:cubicBezTo>
                      <a:pt x="94" y="161"/>
                      <a:pt x="94" y="161"/>
                      <a:pt x="94" y="161"/>
                    </a:cubicBezTo>
                    <a:cubicBezTo>
                      <a:pt x="96" y="145"/>
                      <a:pt x="96" y="145"/>
                      <a:pt x="96" y="145"/>
                    </a:cubicBezTo>
                    <a:cubicBezTo>
                      <a:pt x="96" y="145"/>
                      <a:pt x="96" y="145"/>
                      <a:pt x="97" y="144"/>
                    </a:cubicBezTo>
                    <a:cubicBezTo>
                      <a:pt x="98" y="145"/>
                      <a:pt x="98" y="145"/>
                      <a:pt x="98" y="145"/>
                    </a:cubicBezTo>
                    <a:cubicBezTo>
                      <a:pt x="98" y="144"/>
                      <a:pt x="98" y="144"/>
                      <a:pt x="98" y="144"/>
                    </a:cubicBezTo>
                    <a:cubicBezTo>
                      <a:pt x="98" y="144"/>
                      <a:pt x="98" y="143"/>
                      <a:pt x="98" y="143"/>
                    </a:cubicBezTo>
                    <a:cubicBezTo>
                      <a:pt x="97" y="142"/>
                      <a:pt x="97" y="142"/>
                      <a:pt x="97" y="142"/>
                    </a:cubicBezTo>
                    <a:cubicBezTo>
                      <a:pt x="98" y="140"/>
                      <a:pt x="99" y="139"/>
                      <a:pt x="101" y="139"/>
                    </a:cubicBezTo>
                    <a:cubicBezTo>
                      <a:pt x="101" y="139"/>
                      <a:pt x="101" y="139"/>
                      <a:pt x="101" y="139"/>
                    </a:cubicBezTo>
                    <a:cubicBezTo>
                      <a:pt x="103" y="139"/>
                      <a:pt x="104" y="141"/>
                      <a:pt x="104" y="143"/>
                    </a:cubicBezTo>
                    <a:cubicBezTo>
                      <a:pt x="104" y="143"/>
                      <a:pt x="103" y="143"/>
                      <a:pt x="103" y="143"/>
                    </a:cubicBezTo>
                    <a:cubicBezTo>
                      <a:pt x="103" y="144"/>
                      <a:pt x="102" y="144"/>
                      <a:pt x="102" y="145"/>
                    </a:cubicBezTo>
                    <a:cubicBezTo>
                      <a:pt x="102" y="145"/>
                      <a:pt x="102" y="145"/>
                      <a:pt x="102" y="145"/>
                    </a:cubicBezTo>
                    <a:lnTo>
                      <a:pt x="104" y="146"/>
                    </a:lnTo>
                    <a:close/>
                    <a:moveTo>
                      <a:pt x="99" y="179"/>
                    </a:moveTo>
                    <a:cubicBezTo>
                      <a:pt x="99" y="179"/>
                      <a:pt x="99" y="179"/>
                      <a:pt x="100" y="179"/>
                    </a:cubicBezTo>
                    <a:cubicBezTo>
                      <a:pt x="98" y="195"/>
                      <a:pt x="98" y="195"/>
                      <a:pt x="98" y="195"/>
                    </a:cubicBezTo>
                    <a:cubicBezTo>
                      <a:pt x="97" y="195"/>
                      <a:pt x="97" y="195"/>
                      <a:pt x="97" y="195"/>
                    </a:cubicBezTo>
                    <a:cubicBezTo>
                      <a:pt x="97" y="195"/>
                      <a:pt x="97" y="195"/>
                      <a:pt x="96" y="195"/>
                    </a:cubicBezTo>
                    <a:cubicBezTo>
                      <a:pt x="96" y="196"/>
                      <a:pt x="96" y="196"/>
                      <a:pt x="96" y="197"/>
                    </a:cubicBezTo>
                    <a:cubicBezTo>
                      <a:pt x="91" y="196"/>
                      <a:pt x="91" y="196"/>
                      <a:pt x="91" y="196"/>
                    </a:cubicBezTo>
                    <a:cubicBezTo>
                      <a:pt x="91" y="195"/>
                      <a:pt x="91" y="194"/>
                      <a:pt x="90" y="194"/>
                    </a:cubicBezTo>
                    <a:cubicBezTo>
                      <a:pt x="90" y="194"/>
                      <a:pt x="90" y="194"/>
                      <a:pt x="90" y="194"/>
                    </a:cubicBezTo>
                    <a:cubicBezTo>
                      <a:pt x="92" y="178"/>
                      <a:pt x="92" y="178"/>
                      <a:pt x="92" y="178"/>
                    </a:cubicBezTo>
                    <a:cubicBezTo>
                      <a:pt x="92" y="178"/>
                      <a:pt x="92" y="178"/>
                      <a:pt x="92" y="177"/>
                    </a:cubicBezTo>
                    <a:cubicBezTo>
                      <a:pt x="93" y="178"/>
                      <a:pt x="93" y="178"/>
                      <a:pt x="93" y="178"/>
                    </a:cubicBezTo>
                    <a:cubicBezTo>
                      <a:pt x="94" y="177"/>
                      <a:pt x="94" y="177"/>
                      <a:pt x="94" y="177"/>
                    </a:cubicBezTo>
                    <a:cubicBezTo>
                      <a:pt x="94" y="177"/>
                      <a:pt x="93" y="176"/>
                      <a:pt x="93" y="176"/>
                    </a:cubicBezTo>
                    <a:cubicBezTo>
                      <a:pt x="93" y="175"/>
                      <a:pt x="93" y="175"/>
                      <a:pt x="92" y="175"/>
                    </a:cubicBezTo>
                    <a:cubicBezTo>
                      <a:pt x="93" y="173"/>
                      <a:pt x="95" y="172"/>
                      <a:pt x="96" y="172"/>
                    </a:cubicBezTo>
                    <a:cubicBezTo>
                      <a:pt x="97" y="172"/>
                      <a:pt x="97" y="172"/>
                      <a:pt x="97" y="172"/>
                    </a:cubicBezTo>
                    <a:cubicBezTo>
                      <a:pt x="98" y="172"/>
                      <a:pt x="99" y="174"/>
                      <a:pt x="100" y="176"/>
                    </a:cubicBezTo>
                    <a:cubicBezTo>
                      <a:pt x="99" y="176"/>
                      <a:pt x="99" y="176"/>
                      <a:pt x="99" y="177"/>
                    </a:cubicBezTo>
                    <a:cubicBezTo>
                      <a:pt x="98" y="177"/>
                      <a:pt x="98" y="177"/>
                      <a:pt x="98" y="178"/>
                    </a:cubicBezTo>
                    <a:cubicBezTo>
                      <a:pt x="98" y="178"/>
                      <a:pt x="98" y="178"/>
                      <a:pt x="98" y="178"/>
                    </a:cubicBezTo>
                    <a:lnTo>
                      <a:pt x="99" y="179"/>
                    </a:lnTo>
                    <a:close/>
                    <a:moveTo>
                      <a:pt x="95" y="212"/>
                    </a:moveTo>
                    <a:cubicBezTo>
                      <a:pt x="95" y="212"/>
                      <a:pt x="95" y="212"/>
                      <a:pt x="95" y="212"/>
                    </a:cubicBezTo>
                    <a:cubicBezTo>
                      <a:pt x="93" y="228"/>
                      <a:pt x="93" y="228"/>
                      <a:pt x="93" y="228"/>
                    </a:cubicBezTo>
                    <a:cubicBezTo>
                      <a:pt x="93" y="228"/>
                      <a:pt x="93" y="228"/>
                      <a:pt x="93" y="228"/>
                    </a:cubicBezTo>
                    <a:cubicBezTo>
                      <a:pt x="93" y="228"/>
                      <a:pt x="92" y="228"/>
                      <a:pt x="92" y="228"/>
                    </a:cubicBezTo>
                    <a:cubicBezTo>
                      <a:pt x="92" y="229"/>
                      <a:pt x="91" y="229"/>
                      <a:pt x="91" y="230"/>
                    </a:cubicBezTo>
                    <a:cubicBezTo>
                      <a:pt x="87" y="229"/>
                      <a:pt x="87" y="229"/>
                      <a:pt x="87" y="229"/>
                    </a:cubicBezTo>
                    <a:cubicBezTo>
                      <a:pt x="87" y="228"/>
                      <a:pt x="86" y="227"/>
                      <a:pt x="86" y="227"/>
                    </a:cubicBezTo>
                    <a:cubicBezTo>
                      <a:pt x="85" y="227"/>
                      <a:pt x="85" y="227"/>
                      <a:pt x="85" y="227"/>
                    </a:cubicBezTo>
                    <a:cubicBezTo>
                      <a:pt x="87" y="211"/>
                      <a:pt x="87" y="211"/>
                      <a:pt x="87" y="211"/>
                    </a:cubicBezTo>
                    <a:cubicBezTo>
                      <a:pt x="88" y="211"/>
                      <a:pt x="88" y="211"/>
                      <a:pt x="88" y="210"/>
                    </a:cubicBezTo>
                    <a:cubicBezTo>
                      <a:pt x="89" y="211"/>
                      <a:pt x="89" y="211"/>
                      <a:pt x="89" y="211"/>
                    </a:cubicBezTo>
                    <a:cubicBezTo>
                      <a:pt x="89" y="210"/>
                      <a:pt x="89" y="210"/>
                      <a:pt x="89" y="210"/>
                    </a:cubicBezTo>
                    <a:cubicBezTo>
                      <a:pt x="89" y="210"/>
                      <a:pt x="89" y="209"/>
                      <a:pt x="89" y="209"/>
                    </a:cubicBezTo>
                    <a:cubicBezTo>
                      <a:pt x="89" y="208"/>
                      <a:pt x="88" y="208"/>
                      <a:pt x="88" y="208"/>
                    </a:cubicBezTo>
                    <a:cubicBezTo>
                      <a:pt x="89" y="206"/>
                      <a:pt x="90" y="205"/>
                      <a:pt x="92" y="205"/>
                    </a:cubicBezTo>
                    <a:cubicBezTo>
                      <a:pt x="92" y="205"/>
                      <a:pt x="92" y="205"/>
                      <a:pt x="92" y="205"/>
                    </a:cubicBezTo>
                    <a:cubicBezTo>
                      <a:pt x="94" y="205"/>
                      <a:pt x="95" y="207"/>
                      <a:pt x="95" y="209"/>
                    </a:cubicBezTo>
                    <a:cubicBezTo>
                      <a:pt x="95" y="209"/>
                      <a:pt x="95" y="209"/>
                      <a:pt x="95" y="209"/>
                    </a:cubicBezTo>
                    <a:cubicBezTo>
                      <a:pt x="94" y="210"/>
                      <a:pt x="94" y="210"/>
                      <a:pt x="94" y="211"/>
                    </a:cubicBezTo>
                    <a:cubicBezTo>
                      <a:pt x="94" y="211"/>
                      <a:pt x="94" y="211"/>
                      <a:pt x="94" y="211"/>
                    </a:cubicBezTo>
                    <a:lnTo>
                      <a:pt x="95" y="212"/>
                    </a:lnTo>
                    <a:close/>
                    <a:moveTo>
                      <a:pt x="22" y="198"/>
                    </a:moveTo>
                    <a:cubicBezTo>
                      <a:pt x="21" y="197"/>
                      <a:pt x="21" y="197"/>
                      <a:pt x="21" y="197"/>
                    </a:cubicBezTo>
                    <a:cubicBezTo>
                      <a:pt x="21" y="197"/>
                      <a:pt x="21" y="197"/>
                      <a:pt x="21" y="197"/>
                    </a:cubicBezTo>
                    <a:cubicBezTo>
                      <a:pt x="22" y="195"/>
                      <a:pt x="23" y="194"/>
                      <a:pt x="25" y="194"/>
                    </a:cubicBezTo>
                    <a:cubicBezTo>
                      <a:pt x="25" y="194"/>
                      <a:pt x="25" y="194"/>
                      <a:pt x="25" y="194"/>
                    </a:cubicBezTo>
                    <a:cubicBezTo>
                      <a:pt x="27" y="194"/>
                      <a:pt x="28" y="196"/>
                      <a:pt x="28" y="198"/>
                    </a:cubicBezTo>
                    <a:cubicBezTo>
                      <a:pt x="27" y="198"/>
                      <a:pt x="27" y="199"/>
                      <a:pt x="26" y="200"/>
                    </a:cubicBezTo>
                    <a:cubicBezTo>
                      <a:pt x="26" y="200"/>
                      <a:pt x="26" y="200"/>
                      <a:pt x="26" y="200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26" y="217"/>
                      <a:pt x="26" y="217"/>
                      <a:pt x="26" y="217"/>
                    </a:cubicBezTo>
                    <a:cubicBezTo>
                      <a:pt x="26" y="217"/>
                      <a:pt x="26" y="217"/>
                      <a:pt x="26" y="217"/>
                    </a:cubicBezTo>
                    <a:cubicBezTo>
                      <a:pt x="25" y="217"/>
                      <a:pt x="25" y="217"/>
                      <a:pt x="25" y="217"/>
                    </a:cubicBezTo>
                    <a:cubicBezTo>
                      <a:pt x="24" y="218"/>
                      <a:pt x="24" y="218"/>
                      <a:pt x="24" y="219"/>
                    </a:cubicBezTo>
                    <a:cubicBezTo>
                      <a:pt x="20" y="218"/>
                      <a:pt x="20" y="218"/>
                      <a:pt x="20" y="218"/>
                    </a:cubicBezTo>
                    <a:cubicBezTo>
                      <a:pt x="20" y="217"/>
                      <a:pt x="19" y="217"/>
                      <a:pt x="19" y="216"/>
                    </a:cubicBezTo>
                    <a:cubicBezTo>
                      <a:pt x="19" y="216"/>
                      <a:pt x="19" y="216"/>
                      <a:pt x="18" y="216"/>
                    </a:cubicBezTo>
                    <a:cubicBezTo>
                      <a:pt x="18" y="216"/>
                      <a:pt x="18" y="216"/>
                      <a:pt x="18" y="216"/>
                    </a:cubicBezTo>
                    <a:cubicBezTo>
                      <a:pt x="20" y="200"/>
                      <a:pt x="20" y="200"/>
                      <a:pt x="20" y="200"/>
                    </a:cubicBezTo>
                    <a:cubicBezTo>
                      <a:pt x="20" y="200"/>
                      <a:pt x="21" y="200"/>
                      <a:pt x="21" y="199"/>
                    </a:cubicBezTo>
                    <a:cubicBezTo>
                      <a:pt x="22" y="200"/>
                      <a:pt x="22" y="200"/>
                      <a:pt x="22" y="200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9"/>
                      <a:pt x="22" y="198"/>
                      <a:pt x="22" y="198"/>
                    </a:cubicBezTo>
                    <a:close/>
                    <a:moveTo>
                      <a:pt x="26" y="165"/>
                    </a:moveTo>
                    <a:cubicBezTo>
                      <a:pt x="26" y="164"/>
                      <a:pt x="25" y="164"/>
                      <a:pt x="25" y="164"/>
                    </a:cubicBezTo>
                    <a:cubicBezTo>
                      <a:pt x="25" y="164"/>
                      <a:pt x="25" y="164"/>
                      <a:pt x="25" y="164"/>
                    </a:cubicBezTo>
                    <a:cubicBezTo>
                      <a:pt x="26" y="162"/>
                      <a:pt x="27" y="161"/>
                      <a:pt x="29" y="161"/>
                    </a:cubicBezTo>
                    <a:cubicBezTo>
                      <a:pt x="29" y="161"/>
                      <a:pt x="29" y="161"/>
                      <a:pt x="29" y="161"/>
                    </a:cubicBezTo>
                    <a:cubicBezTo>
                      <a:pt x="31" y="161"/>
                      <a:pt x="32" y="163"/>
                      <a:pt x="32" y="165"/>
                    </a:cubicBezTo>
                    <a:cubicBezTo>
                      <a:pt x="32" y="165"/>
                      <a:pt x="31" y="166"/>
                      <a:pt x="31" y="167"/>
                    </a:cubicBezTo>
                    <a:cubicBezTo>
                      <a:pt x="31" y="167"/>
                      <a:pt x="31" y="167"/>
                      <a:pt x="31" y="167"/>
                    </a:cubicBezTo>
                    <a:cubicBezTo>
                      <a:pt x="32" y="168"/>
                      <a:pt x="32" y="168"/>
                      <a:pt x="32" y="168"/>
                    </a:cubicBezTo>
                    <a:cubicBezTo>
                      <a:pt x="32" y="168"/>
                      <a:pt x="32" y="168"/>
                      <a:pt x="32" y="168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0" y="184"/>
                      <a:pt x="29" y="184"/>
                      <a:pt x="29" y="184"/>
                    </a:cubicBezTo>
                    <a:cubicBezTo>
                      <a:pt x="29" y="185"/>
                      <a:pt x="28" y="185"/>
                      <a:pt x="28" y="186"/>
                    </a:cubicBezTo>
                    <a:cubicBezTo>
                      <a:pt x="24" y="185"/>
                      <a:pt x="24" y="185"/>
                      <a:pt x="24" y="185"/>
                    </a:cubicBezTo>
                    <a:cubicBezTo>
                      <a:pt x="24" y="184"/>
                      <a:pt x="23" y="183"/>
                      <a:pt x="23" y="183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5" y="167"/>
                      <a:pt x="25" y="167"/>
                      <a:pt x="25" y="167"/>
                    </a:cubicBezTo>
                    <a:cubicBezTo>
                      <a:pt x="25" y="167"/>
                      <a:pt x="25" y="167"/>
                      <a:pt x="25" y="167"/>
                    </a:cubicBezTo>
                    <a:cubicBezTo>
                      <a:pt x="26" y="167"/>
                      <a:pt x="26" y="167"/>
                      <a:pt x="26" y="167"/>
                    </a:cubicBezTo>
                    <a:cubicBezTo>
                      <a:pt x="26" y="166"/>
                      <a:pt x="26" y="166"/>
                      <a:pt x="26" y="166"/>
                    </a:cubicBezTo>
                    <a:cubicBezTo>
                      <a:pt x="26" y="166"/>
                      <a:pt x="26" y="165"/>
                      <a:pt x="26" y="165"/>
                    </a:cubicBezTo>
                    <a:close/>
                    <a:moveTo>
                      <a:pt x="29" y="131"/>
                    </a:moveTo>
                    <a:cubicBezTo>
                      <a:pt x="29" y="131"/>
                      <a:pt x="29" y="131"/>
                      <a:pt x="29" y="131"/>
                    </a:cubicBezTo>
                    <a:cubicBezTo>
                      <a:pt x="30" y="129"/>
                      <a:pt x="32" y="128"/>
                      <a:pt x="33" y="128"/>
                    </a:cubicBezTo>
                    <a:cubicBezTo>
                      <a:pt x="34" y="128"/>
                      <a:pt x="34" y="128"/>
                      <a:pt x="34" y="128"/>
                    </a:cubicBezTo>
                    <a:cubicBezTo>
                      <a:pt x="35" y="128"/>
                      <a:pt x="36" y="130"/>
                      <a:pt x="37" y="132"/>
                    </a:cubicBezTo>
                    <a:cubicBezTo>
                      <a:pt x="36" y="132"/>
                      <a:pt x="35" y="133"/>
                      <a:pt x="35" y="134"/>
                    </a:cubicBezTo>
                    <a:cubicBezTo>
                      <a:pt x="35" y="134"/>
                      <a:pt x="35" y="134"/>
                      <a:pt x="35" y="134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6" y="135"/>
                      <a:pt x="36" y="135"/>
                      <a:pt x="37" y="135"/>
                    </a:cubicBezTo>
                    <a:cubicBezTo>
                      <a:pt x="34" y="151"/>
                      <a:pt x="34" y="151"/>
                      <a:pt x="34" y="151"/>
                    </a:cubicBezTo>
                    <a:cubicBezTo>
                      <a:pt x="34" y="151"/>
                      <a:pt x="34" y="151"/>
                      <a:pt x="34" y="151"/>
                    </a:cubicBezTo>
                    <a:cubicBezTo>
                      <a:pt x="34" y="151"/>
                      <a:pt x="34" y="151"/>
                      <a:pt x="33" y="151"/>
                    </a:cubicBezTo>
                    <a:cubicBezTo>
                      <a:pt x="33" y="152"/>
                      <a:pt x="33" y="152"/>
                      <a:pt x="33" y="153"/>
                    </a:cubicBezTo>
                    <a:cubicBezTo>
                      <a:pt x="28" y="152"/>
                      <a:pt x="28" y="152"/>
                      <a:pt x="28" y="152"/>
                    </a:cubicBezTo>
                    <a:cubicBezTo>
                      <a:pt x="28" y="151"/>
                      <a:pt x="28" y="151"/>
                      <a:pt x="28" y="150"/>
                    </a:cubicBezTo>
                    <a:cubicBezTo>
                      <a:pt x="28" y="150"/>
                      <a:pt x="27" y="150"/>
                      <a:pt x="27" y="150"/>
                    </a:cubicBezTo>
                    <a:cubicBezTo>
                      <a:pt x="27" y="150"/>
                      <a:pt x="27" y="150"/>
                      <a:pt x="27" y="150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9" y="134"/>
                      <a:pt x="29" y="134"/>
                      <a:pt x="29" y="133"/>
                    </a:cubicBezTo>
                    <a:cubicBezTo>
                      <a:pt x="31" y="134"/>
                      <a:pt x="31" y="134"/>
                      <a:pt x="31" y="134"/>
                    </a:cubicBezTo>
                    <a:cubicBezTo>
                      <a:pt x="31" y="133"/>
                      <a:pt x="31" y="133"/>
                      <a:pt x="31" y="133"/>
                    </a:cubicBezTo>
                    <a:cubicBezTo>
                      <a:pt x="31" y="132"/>
                      <a:pt x="30" y="131"/>
                      <a:pt x="29" y="131"/>
                    </a:cubicBezTo>
                    <a:close/>
                    <a:moveTo>
                      <a:pt x="35" y="99"/>
                    </a:moveTo>
                    <a:cubicBezTo>
                      <a:pt x="34" y="98"/>
                      <a:pt x="34" y="98"/>
                      <a:pt x="34" y="98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5" y="96"/>
                      <a:pt x="36" y="95"/>
                      <a:pt x="38" y="95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40" y="95"/>
                      <a:pt x="41" y="97"/>
                      <a:pt x="41" y="99"/>
                    </a:cubicBezTo>
                    <a:cubicBezTo>
                      <a:pt x="41" y="99"/>
                      <a:pt x="40" y="99"/>
                      <a:pt x="40" y="100"/>
                    </a:cubicBezTo>
                    <a:cubicBezTo>
                      <a:pt x="40" y="100"/>
                      <a:pt x="39" y="100"/>
                      <a:pt x="39" y="101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41" y="102"/>
                      <a:pt x="41" y="102"/>
                      <a:pt x="41" y="102"/>
                    </a:cubicBezTo>
                    <a:cubicBezTo>
                      <a:pt x="41" y="102"/>
                      <a:pt x="41" y="102"/>
                      <a:pt x="41" y="102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38" y="118"/>
                      <a:pt x="37" y="119"/>
                      <a:pt x="37" y="120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3" y="118"/>
                      <a:pt x="32" y="117"/>
                      <a:pt x="31" y="117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33" y="101"/>
                      <a:pt x="33" y="101"/>
                      <a:pt x="33" y="101"/>
                    </a:cubicBezTo>
                    <a:cubicBezTo>
                      <a:pt x="33" y="101"/>
                      <a:pt x="34" y="101"/>
                      <a:pt x="34" y="101"/>
                    </a:cubicBezTo>
                    <a:cubicBezTo>
                      <a:pt x="35" y="101"/>
                      <a:pt x="35" y="101"/>
                      <a:pt x="35" y="101"/>
                    </a:cubicBezTo>
                    <a:cubicBezTo>
                      <a:pt x="35" y="100"/>
                      <a:pt x="35" y="100"/>
                      <a:pt x="35" y="100"/>
                    </a:cubicBezTo>
                    <a:cubicBezTo>
                      <a:pt x="35" y="100"/>
                      <a:pt x="35" y="99"/>
                      <a:pt x="35" y="99"/>
                    </a:cubicBezTo>
                    <a:close/>
                    <a:moveTo>
                      <a:pt x="43" y="100"/>
                    </a:moveTo>
                    <a:cubicBezTo>
                      <a:pt x="44" y="98"/>
                      <a:pt x="46" y="96"/>
                      <a:pt x="48" y="97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51" y="97"/>
                      <a:pt x="52" y="99"/>
                      <a:pt x="52" y="101"/>
                    </a:cubicBezTo>
                    <a:cubicBezTo>
                      <a:pt x="52" y="101"/>
                      <a:pt x="51" y="102"/>
                      <a:pt x="51" y="103"/>
                    </a:cubicBezTo>
                    <a:cubicBezTo>
                      <a:pt x="51" y="103"/>
                      <a:pt x="51" y="103"/>
                      <a:pt x="51" y="103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49" y="120"/>
                      <a:pt x="49" y="121"/>
                      <a:pt x="48" y="122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120"/>
                      <a:pt x="42" y="119"/>
                      <a:pt x="42" y="119"/>
                    </a:cubicBezTo>
                    <a:cubicBezTo>
                      <a:pt x="41" y="119"/>
                      <a:pt x="41" y="118"/>
                      <a:pt x="41" y="118"/>
                    </a:cubicBezTo>
                    <a:cubicBezTo>
                      <a:pt x="41" y="118"/>
                      <a:pt x="41" y="118"/>
                      <a:pt x="41" y="118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3" y="102"/>
                      <a:pt x="43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5" y="101"/>
                      <a:pt x="44" y="100"/>
                      <a:pt x="43" y="100"/>
                    </a:cubicBezTo>
                    <a:close/>
                    <a:moveTo>
                      <a:pt x="55" y="102"/>
                    </a:moveTo>
                    <a:cubicBezTo>
                      <a:pt x="56" y="100"/>
                      <a:pt x="58" y="98"/>
                      <a:pt x="60" y="99"/>
                    </a:cubicBezTo>
                    <a:cubicBezTo>
                      <a:pt x="60" y="99"/>
                      <a:pt x="60" y="99"/>
                      <a:pt x="60" y="99"/>
                    </a:cubicBezTo>
                    <a:cubicBezTo>
                      <a:pt x="62" y="99"/>
                      <a:pt x="64" y="101"/>
                      <a:pt x="64" y="103"/>
                    </a:cubicBezTo>
                    <a:cubicBezTo>
                      <a:pt x="63" y="103"/>
                      <a:pt x="63" y="104"/>
                      <a:pt x="62" y="105"/>
                    </a:cubicBezTo>
                    <a:cubicBezTo>
                      <a:pt x="62" y="105"/>
                      <a:pt x="62" y="105"/>
                      <a:pt x="62" y="105"/>
                    </a:cubicBezTo>
                    <a:cubicBezTo>
                      <a:pt x="64" y="105"/>
                      <a:pt x="64" y="105"/>
                      <a:pt x="64" y="105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1" y="122"/>
                      <a:pt x="60" y="122"/>
                      <a:pt x="60" y="123"/>
                    </a:cubicBezTo>
                    <a:cubicBezTo>
                      <a:pt x="54" y="122"/>
                      <a:pt x="54" y="122"/>
                      <a:pt x="54" y="122"/>
                    </a:cubicBezTo>
                    <a:cubicBezTo>
                      <a:pt x="54" y="121"/>
                      <a:pt x="53" y="120"/>
                      <a:pt x="52" y="120"/>
                    </a:cubicBezTo>
                    <a:cubicBezTo>
                      <a:pt x="52" y="120"/>
                      <a:pt x="52" y="120"/>
                      <a:pt x="52" y="120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4" y="104"/>
                      <a:pt x="55" y="104"/>
                      <a:pt x="55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103"/>
                      <a:pt x="56" y="102"/>
                      <a:pt x="55" y="102"/>
                    </a:cubicBezTo>
                    <a:close/>
                    <a:moveTo>
                      <a:pt x="60" y="69"/>
                    </a:moveTo>
                    <a:cubicBezTo>
                      <a:pt x="60" y="69"/>
                      <a:pt x="59" y="69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0" y="66"/>
                      <a:pt x="62" y="65"/>
                      <a:pt x="64" y="66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7" y="66"/>
                      <a:pt x="68" y="68"/>
                      <a:pt x="69" y="70"/>
                    </a:cubicBezTo>
                    <a:cubicBezTo>
                      <a:pt x="68" y="70"/>
                      <a:pt x="68" y="70"/>
                      <a:pt x="68" y="70"/>
                    </a:cubicBezTo>
                    <a:cubicBezTo>
                      <a:pt x="68" y="70"/>
                      <a:pt x="68" y="70"/>
                      <a:pt x="67" y="70"/>
                    </a:cubicBezTo>
                    <a:cubicBezTo>
                      <a:pt x="67" y="71"/>
                      <a:pt x="67" y="71"/>
                      <a:pt x="67" y="72"/>
                    </a:cubicBezTo>
                    <a:cubicBezTo>
                      <a:pt x="67" y="72"/>
                      <a:pt x="67" y="72"/>
                      <a:pt x="67" y="72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8" y="73"/>
                      <a:pt x="68" y="73"/>
                      <a:pt x="68" y="73"/>
                    </a:cubicBezTo>
                    <a:cubicBezTo>
                      <a:pt x="66" y="89"/>
                      <a:pt x="66" y="89"/>
                      <a:pt x="66" y="89"/>
                    </a:cubicBezTo>
                    <a:cubicBezTo>
                      <a:pt x="66" y="89"/>
                      <a:pt x="66" y="89"/>
                      <a:pt x="66" y="89"/>
                    </a:cubicBezTo>
                    <a:cubicBezTo>
                      <a:pt x="65" y="89"/>
                      <a:pt x="65" y="90"/>
                      <a:pt x="64" y="91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8" y="88"/>
                      <a:pt x="57" y="88"/>
                      <a:pt x="57" y="87"/>
                    </a:cubicBezTo>
                    <a:cubicBezTo>
                      <a:pt x="56" y="87"/>
                      <a:pt x="56" y="87"/>
                      <a:pt x="56" y="87"/>
                    </a:cubicBezTo>
                    <a:cubicBezTo>
                      <a:pt x="58" y="72"/>
                      <a:pt x="58" y="72"/>
                      <a:pt x="58" y="72"/>
                    </a:cubicBezTo>
                    <a:cubicBezTo>
                      <a:pt x="59" y="72"/>
                      <a:pt x="59" y="71"/>
                      <a:pt x="59" y="71"/>
                    </a:cubicBezTo>
                    <a:cubicBezTo>
                      <a:pt x="60" y="71"/>
                      <a:pt x="60" y="71"/>
                      <a:pt x="60" y="71"/>
                    </a:cubicBezTo>
                    <a:cubicBezTo>
                      <a:pt x="60" y="71"/>
                      <a:pt x="60" y="71"/>
                      <a:pt x="60" y="71"/>
                    </a:cubicBezTo>
                    <a:cubicBezTo>
                      <a:pt x="60" y="70"/>
                      <a:pt x="60" y="70"/>
                      <a:pt x="60" y="69"/>
                    </a:cubicBezTo>
                    <a:close/>
                    <a:moveTo>
                      <a:pt x="79" y="106"/>
                    </a:moveTo>
                    <a:cubicBezTo>
                      <a:pt x="78" y="106"/>
                      <a:pt x="78" y="105"/>
                      <a:pt x="78" y="105"/>
                    </a:cubicBezTo>
                    <a:cubicBezTo>
                      <a:pt x="79" y="103"/>
                      <a:pt x="81" y="102"/>
                      <a:pt x="83" y="102"/>
                    </a:cubicBezTo>
                    <a:cubicBezTo>
                      <a:pt x="83" y="103"/>
                      <a:pt x="83" y="103"/>
                      <a:pt x="83" y="103"/>
                    </a:cubicBezTo>
                    <a:cubicBezTo>
                      <a:pt x="85" y="103"/>
                      <a:pt x="87" y="105"/>
                      <a:pt x="87" y="107"/>
                    </a:cubicBezTo>
                    <a:cubicBezTo>
                      <a:pt x="86" y="107"/>
                      <a:pt x="86" y="108"/>
                      <a:pt x="86" y="109"/>
                    </a:cubicBezTo>
                    <a:cubicBezTo>
                      <a:pt x="86" y="109"/>
                      <a:pt x="86" y="109"/>
                      <a:pt x="86" y="109"/>
                    </a:cubicBezTo>
                    <a:cubicBezTo>
                      <a:pt x="87" y="109"/>
                      <a:pt x="87" y="109"/>
                      <a:pt x="87" y="109"/>
                    </a:cubicBezTo>
                    <a:cubicBezTo>
                      <a:pt x="87" y="110"/>
                      <a:pt x="87" y="110"/>
                      <a:pt x="87" y="110"/>
                    </a:cubicBezTo>
                    <a:cubicBezTo>
                      <a:pt x="85" y="126"/>
                      <a:pt x="85" y="126"/>
                      <a:pt x="85" y="126"/>
                    </a:cubicBezTo>
                    <a:cubicBezTo>
                      <a:pt x="85" y="126"/>
                      <a:pt x="85" y="126"/>
                      <a:pt x="85" y="126"/>
                    </a:cubicBezTo>
                    <a:cubicBezTo>
                      <a:pt x="84" y="125"/>
                      <a:pt x="83" y="126"/>
                      <a:pt x="83" y="127"/>
                    </a:cubicBezTo>
                    <a:cubicBezTo>
                      <a:pt x="77" y="126"/>
                      <a:pt x="77" y="126"/>
                      <a:pt x="77" y="126"/>
                    </a:cubicBezTo>
                    <a:cubicBezTo>
                      <a:pt x="77" y="125"/>
                      <a:pt x="76" y="124"/>
                      <a:pt x="75" y="124"/>
                    </a:cubicBezTo>
                    <a:cubicBezTo>
                      <a:pt x="75" y="124"/>
                      <a:pt x="75" y="124"/>
                      <a:pt x="75" y="124"/>
                    </a:cubicBezTo>
                    <a:cubicBezTo>
                      <a:pt x="77" y="108"/>
                      <a:pt x="77" y="108"/>
                      <a:pt x="77" y="108"/>
                    </a:cubicBezTo>
                    <a:cubicBezTo>
                      <a:pt x="77" y="108"/>
                      <a:pt x="78" y="108"/>
                      <a:pt x="78" y="108"/>
                    </a:cubicBezTo>
                    <a:cubicBezTo>
                      <a:pt x="79" y="108"/>
                      <a:pt x="79" y="108"/>
                      <a:pt x="79" y="108"/>
                    </a:cubicBezTo>
                    <a:cubicBezTo>
                      <a:pt x="79" y="108"/>
                      <a:pt x="79" y="108"/>
                      <a:pt x="79" y="108"/>
                    </a:cubicBezTo>
                    <a:cubicBezTo>
                      <a:pt x="79" y="107"/>
                      <a:pt x="79" y="106"/>
                      <a:pt x="79" y="106"/>
                    </a:cubicBezTo>
                    <a:close/>
                    <a:moveTo>
                      <a:pt x="90" y="108"/>
                    </a:moveTo>
                    <a:cubicBezTo>
                      <a:pt x="90" y="107"/>
                      <a:pt x="90" y="107"/>
                      <a:pt x="90" y="107"/>
                    </a:cubicBezTo>
                    <a:cubicBezTo>
                      <a:pt x="91" y="105"/>
                      <a:pt x="92" y="104"/>
                      <a:pt x="95" y="104"/>
                    </a:cubicBezTo>
                    <a:cubicBezTo>
                      <a:pt x="95" y="104"/>
                      <a:pt x="95" y="104"/>
                      <a:pt x="95" y="104"/>
                    </a:cubicBezTo>
                    <a:cubicBezTo>
                      <a:pt x="97" y="105"/>
                      <a:pt x="98" y="106"/>
                      <a:pt x="99" y="109"/>
                    </a:cubicBezTo>
                    <a:cubicBezTo>
                      <a:pt x="98" y="109"/>
                      <a:pt x="98" y="109"/>
                      <a:pt x="98" y="109"/>
                    </a:cubicBezTo>
                    <a:cubicBezTo>
                      <a:pt x="98" y="109"/>
                      <a:pt x="97" y="110"/>
                      <a:pt x="97" y="111"/>
                    </a:cubicBezTo>
                    <a:cubicBezTo>
                      <a:pt x="97" y="111"/>
                      <a:pt x="97" y="111"/>
                      <a:pt x="97" y="111"/>
                    </a:cubicBezTo>
                    <a:cubicBezTo>
                      <a:pt x="98" y="111"/>
                      <a:pt x="98" y="111"/>
                      <a:pt x="98" y="111"/>
                    </a:cubicBezTo>
                    <a:cubicBezTo>
                      <a:pt x="98" y="111"/>
                      <a:pt x="98" y="112"/>
                      <a:pt x="99" y="112"/>
                    </a:cubicBezTo>
                    <a:cubicBezTo>
                      <a:pt x="97" y="128"/>
                      <a:pt x="97" y="128"/>
                      <a:pt x="97" y="128"/>
                    </a:cubicBezTo>
                    <a:cubicBezTo>
                      <a:pt x="96" y="127"/>
                      <a:pt x="96" y="127"/>
                      <a:pt x="96" y="127"/>
                    </a:cubicBezTo>
                    <a:cubicBezTo>
                      <a:pt x="96" y="127"/>
                      <a:pt x="96" y="128"/>
                      <a:pt x="95" y="128"/>
                    </a:cubicBezTo>
                    <a:cubicBezTo>
                      <a:pt x="95" y="128"/>
                      <a:pt x="95" y="129"/>
                      <a:pt x="95" y="129"/>
                    </a:cubicBezTo>
                    <a:cubicBezTo>
                      <a:pt x="88" y="128"/>
                      <a:pt x="88" y="128"/>
                      <a:pt x="88" y="128"/>
                    </a:cubicBezTo>
                    <a:cubicBezTo>
                      <a:pt x="88" y="127"/>
                      <a:pt x="88" y="126"/>
                      <a:pt x="87" y="126"/>
                    </a:cubicBezTo>
                    <a:cubicBezTo>
                      <a:pt x="87" y="126"/>
                      <a:pt x="87" y="126"/>
                      <a:pt x="87" y="126"/>
                    </a:cubicBezTo>
                    <a:cubicBezTo>
                      <a:pt x="89" y="110"/>
                      <a:pt x="89" y="110"/>
                      <a:pt x="89" y="110"/>
                    </a:cubicBezTo>
                    <a:cubicBezTo>
                      <a:pt x="89" y="110"/>
                      <a:pt x="89" y="110"/>
                      <a:pt x="89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1" y="109"/>
                      <a:pt x="91" y="108"/>
                      <a:pt x="90" y="108"/>
                    </a:cubicBezTo>
                    <a:close/>
                    <a:moveTo>
                      <a:pt x="94" y="74"/>
                    </a:moveTo>
                    <a:cubicBezTo>
                      <a:pt x="94" y="74"/>
                      <a:pt x="94" y="74"/>
                      <a:pt x="94" y="74"/>
                    </a:cubicBezTo>
                    <a:cubicBezTo>
                      <a:pt x="95" y="72"/>
                      <a:pt x="97" y="71"/>
                      <a:pt x="99" y="71"/>
                    </a:cubicBezTo>
                    <a:cubicBezTo>
                      <a:pt x="99" y="71"/>
                      <a:pt x="99" y="71"/>
                      <a:pt x="99" y="71"/>
                    </a:cubicBezTo>
                    <a:cubicBezTo>
                      <a:pt x="101" y="72"/>
                      <a:pt x="103" y="73"/>
                      <a:pt x="103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2" y="76"/>
                      <a:pt x="102" y="76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3" y="78"/>
                      <a:pt x="103" y="78"/>
                      <a:pt x="103" y="78"/>
                    </a:cubicBezTo>
                    <a:cubicBezTo>
                      <a:pt x="103" y="78"/>
                      <a:pt x="103" y="79"/>
                      <a:pt x="103" y="79"/>
                    </a:cubicBezTo>
                    <a:cubicBezTo>
                      <a:pt x="101" y="95"/>
                      <a:pt x="101" y="95"/>
                      <a:pt x="101" y="95"/>
                    </a:cubicBezTo>
                    <a:cubicBezTo>
                      <a:pt x="101" y="95"/>
                      <a:pt x="101" y="95"/>
                      <a:pt x="101" y="95"/>
                    </a:cubicBezTo>
                    <a:cubicBezTo>
                      <a:pt x="100" y="94"/>
                      <a:pt x="99" y="95"/>
                      <a:pt x="99" y="96"/>
                    </a:cubicBezTo>
                    <a:cubicBezTo>
                      <a:pt x="93" y="95"/>
                      <a:pt x="93" y="95"/>
                      <a:pt x="93" y="95"/>
                    </a:cubicBezTo>
                    <a:cubicBezTo>
                      <a:pt x="93" y="95"/>
                      <a:pt x="92" y="94"/>
                      <a:pt x="92" y="94"/>
                    </a:cubicBezTo>
                    <a:cubicBezTo>
                      <a:pt x="92" y="93"/>
                      <a:pt x="92" y="93"/>
                      <a:pt x="91" y="93"/>
                    </a:cubicBezTo>
                    <a:cubicBezTo>
                      <a:pt x="91" y="93"/>
                      <a:pt x="91" y="93"/>
                      <a:pt x="91" y="93"/>
                    </a:cubicBezTo>
                    <a:cubicBezTo>
                      <a:pt x="93" y="77"/>
                      <a:pt x="93" y="77"/>
                      <a:pt x="93" y="77"/>
                    </a:cubicBezTo>
                    <a:cubicBezTo>
                      <a:pt x="93" y="77"/>
                      <a:pt x="94" y="77"/>
                      <a:pt x="94" y="77"/>
                    </a:cubicBezTo>
                    <a:cubicBezTo>
                      <a:pt x="95" y="77"/>
                      <a:pt x="95" y="77"/>
                      <a:pt x="95" y="77"/>
                    </a:cubicBezTo>
                    <a:cubicBezTo>
                      <a:pt x="95" y="77"/>
                      <a:pt x="95" y="77"/>
                      <a:pt x="95" y="77"/>
                    </a:cubicBezTo>
                    <a:cubicBezTo>
                      <a:pt x="95" y="75"/>
                      <a:pt x="95" y="74"/>
                      <a:pt x="94" y="74"/>
                    </a:cubicBezTo>
                    <a:close/>
                    <a:moveTo>
                      <a:pt x="94" y="144"/>
                    </a:moveTo>
                    <a:cubicBezTo>
                      <a:pt x="94" y="144"/>
                      <a:pt x="94" y="145"/>
                      <a:pt x="94" y="145"/>
                    </a:cubicBezTo>
                    <a:cubicBezTo>
                      <a:pt x="92" y="160"/>
                      <a:pt x="92" y="160"/>
                      <a:pt x="92" y="160"/>
                    </a:cubicBezTo>
                    <a:cubicBezTo>
                      <a:pt x="92" y="160"/>
                      <a:pt x="92" y="160"/>
                      <a:pt x="92" y="160"/>
                    </a:cubicBezTo>
                    <a:cubicBezTo>
                      <a:pt x="92" y="160"/>
                      <a:pt x="91" y="160"/>
                      <a:pt x="91" y="161"/>
                    </a:cubicBezTo>
                    <a:cubicBezTo>
                      <a:pt x="91" y="161"/>
                      <a:pt x="90" y="162"/>
                      <a:pt x="90" y="162"/>
                    </a:cubicBezTo>
                    <a:cubicBezTo>
                      <a:pt x="84" y="161"/>
                      <a:pt x="84" y="161"/>
                      <a:pt x="84" y="161"/>
                    </a:cubicBezTo>
                    <a:cubicBezTo>
                      <a:pt x="84" y="160"/>
                      <a:pt x="83" y="159"/>
                      <a:pt x="83" y="159"/>
                    </a:cubicBezTo>
                    <a:cubicBezTo>
                      <a:pt x="82" y="159"/>
                      <a:pt x="82" y="159"/>
                      <a:pt x="82" y="159"/>
                    </a:cubicBezTo>
                    <a:cubicBezTo>
                      <a:pt x="85" y="143"/>
                      <a:pt x="85" y="143"/>
                      <a:pt x="85" y="143"/>
                    </a:cubicBezTo>
                    <a:cubicBezTo>
                      <a:pt x="85" y="143"/>
                      <a:pt x="85" y="143"/>
                      <a:pt x="85" y="143"/>
                    </a:cubicBezTo>
                    <a:cubicBezTo>
                      <a:pt x="86" y="143"/>
                      <a:pt x="86" y="143"/>
                      <a:pt x="86" y="143"/>
                    </a:cubicBezTo>
                    <a:cubicBezTo>
                      <a:pt x="86" y="142"/>
                      <a:pt x="86" y="142"/>
                      <a:pt x="86" y="142"/>
                    </a:cubicBezTo>
                    <a:cubicBezTo>
                      <a:pt x="86" y="142"/>
                      <a:pt x="86" y="141"/>
                      <a:pt x="86" y="141"/>
                    </a:cubicBezTo>
                    <a:cubicBezTo>
                      <a:pt x="86" y="140"/>
                      <a:pt x="86" y="140"/>
                      <a:pt x="85" y="140"/>
                    </a:cubicBezTo>
                    <a:cubicBezTo>
                      <a:pt x="86" y="138"/>
                      <a:pt x="88" y="137"/>
                      <a:pt x="90" y="137"/>
                    </a:cubicBezTo>
                    <a:cubicBezTo>
                      <a:pt x="90" y="137"/>
                      <a:pt x="90" y="137"/>
                      <a:pt x="90" y="137"/>
                    </a:cubicBezTo>
                    <a:cubicBezTo>
                      <a:pt x="92" y="138"/>
                      <a:pt x="94" y="139"/>
                      <a:pt x="94" y="142"/>
                    </a:cubicBezTo>
                    <a:cubicBezTo>
                      <a:pt x="94" y="142"/>
                      <a:pt x="93" y="142"/>
                      <a:pt x="93" y="143"/>
                    </a:cubicBezTo>
                    <a:cubicBezTo>
                      <a:pt x="93" y="144"/>
                      <a:pt x="93" y="144"/>
                      <a:pt x="93" y="144"/>
                    </a:cubicBezTo>
                    <a:lnTo>
                      <a:pt x="94" y="144"/>
                    </a:lnTo>
                    <a:close/>
                    <a:moveTo>
                      <a:pt x="90" y="177"/>
                    </a:moveTo>
                    <a:cubicBezTo>
                      <a:pt x="90" y="177"/>
                      <a:pt x="90" y="178"/>
                      <a:pt x="90" y="178"/>
                    </a:cubicBezTo>
                    <a:cubicBezTo>
                      <a:pt x="88" y="194"/>
                      <a:pt x="88" y="194"/>
                      <a:pt x="88" y="194"/>
                    </a:cubicBezTo>
                    <a:cubicBezTo>
                      <a:pt x="88" y="194"/>
                      <a:pt x="88" y="194"/>
                      <a:pt x="88" y="194"/>
                    </a:cubicBezTo>
                    <a:cubicBezTo>
                      <a:pt x="87" y="193"/>
                      <a:pt x="87" y="194"/>
                      <a:pt x="87" y="194"/>
                    </a:cubicBezTo>
                    <a:cubicBezTo>
                      <a:pt x="86" y="194"/>
                      <a:pt x="86" y="195"/>
                      <a:pt x="86" y="195"/>
                    </a:cubicBezTo>
                    <a:cubicBezTo>
                      <a:pt x="80" y="194"/>
                      <a:pt x="80" y="194"/>
                      <a:pt x="80" y="194"/>
                    </a:cubicBezTo>
                    <a:cubicBezTo>
                      <a:pt x="80" y="194"/>
                      <a:pt x="79" y="193"/>
                      <a:pt x="79" y="193"/>
                    </a:cubicBezTo>
                    <a:cubicBezTo>
                      <a:pt x="79" y="192"/>
                      <a:pt x="79" y="192"/>
                      <a:pt x="78" y="192"/>
                    </a:cubicBezTo>
                    <a:cubicBezTo>
                      <a:pt x="78" y="192"/>
                      <a:pt x="78" y="192"/>
                      <a:pt x="78" y="192"/>
                    </a:cubicBezTo>
                    <a:cubicBezTo>
                      <a:pt x="80" y="176"/>
                      <a:pt x="80" y="176"/>
                      <a:pt x="80" y="176"/>
                    </a:cubicBezTo>
                    <a:cubicBezTo>
                      <a:pt x="80" y="176"/>
                      <a:pt x="81" y="176"/>
                      <a:pt x="81" y="176"/>
                    </a:cubicBezTo>
                    <a:cubicBezTo>
                      <a:pt x="82" y="176"/>
                      <a:pt x="82" y="176"/>
                      <a:pt x="82" y="176"/>
                    </a:cubicBezTo>
                    <a:cubicBezTo>
                      <a:pt x="82" y="176"/>
                      <a:pt x="82" y="176"/>
                      <a:pt x="82" y="176"/>
                    </a:cubicBezTo>
                    <a:cubicBezTo>
                      <a:pt x="82" y="175"/>
                      <a:pt x="82" y="174"/>
                      <a:pt x="82" y="174"/>
                    </a:cubicBezTo>
                    <a:cubicBezTo>
                      <a:pt x="81" y="173"/>
                      <a:pt x="81" y="173"/>
                      <a:pt x="81" y="173"/>
                    </a:cubicBezTo>
                    <a:cubicBezTo>
                      <a:pt x="82" y="171"/>
                      <a:pt x="84" y="170"/>
                      <a:pt x="86" y="170"/>
                    </a:cubicBezTo>
                    <a:cubicBezTo>
                      <a:pt x="86" y="170"/>
                      <a:pt x="86" y="170"/>
                      <a:pt x="86" y="170"/>
                    </a:cubicBezTo>
                    <a:cubicBezTo>
                      <a:pt x="88" y="171"/>
                      <a:pt x="90" y="172"/>
                      <a:pt x="90" y="175"/>
                    </a:cubicBezTo>
                    <a:cubicBezTo>
                      <a:pt x="89" y="175"/>
                      <a:pt x="89" y="175"/>
                      <a:pt x="88" y="177"/>
                    </a:cubicBezTo>
                    <a:cubicBezTo>
                      <a:pt x="88" y="177"/>
                      <a:pt x="88" y="177"/>
                      <a:pt x="88" y="177"/>
                    </a:cubicBezTo>
                    <a:lnTo>
                      <a:pt x="90" y="177"/>
                    </a:lnTo>
                    <a:close/>
                    <a:moveTo>
                      <a:pt x="35" y="166"/>
                    </a:moveTo>
                    <a:cubicBezTo>
                      <a:pt x="36" y="164"/>
                      <a:pt x="38" y="163"/>
                      <a:pt x="40" y="163"/>
                    </a:cubicBezTo>
                    <a:cubicBezTo>
                      <a:pt x="40" y="163"/>
                      <a:pt x="40" y="163"/>
                      <a:pt x="40" y="163"/>
                    </a:cubicBezTo>
                    <a:cubicBezTo>
                      <a:pt x="42" y="163"/>
                      <a:pt x="43" y="165"/>
                      <a:pt x="44" y="167"/>
                    </a:cubicBezTo>
                    <a:cubicBezTo>
                      <a:pt x="43" y="167"/>
                      <a:pt x="42" y="168"/>
                      <a:pt x="42" y="169"/>
                    </a:cubicBezTo>
                    <a:cubicBezTo>
                      <a:pt x="42" y="169"/>
                      <a:pt x="42" y="169"/>
                      <a:pt x="42" y="169"/>
                    </a:cubicBezTo>
                    <a:cubicBezTo>
                      <a:pt x="43" y="170"/>
                      <a:pt x="43" y="170"/>
                      <a:pt x="43" y="170"/>
                    </a:cubicBezTo>
                    <a:cubicBezTo>
                      <a:pt x="44" y="170"/>
                      <a:pt x="44" y="170"/>
                      <a:pt x="44" y="170"/>
                    </a:cubicBezTo>
                    <a:cubicBezTo>
                      <a:pt x="42" y="186"/>
                      <a:pt x="42" y="186"/>
                      <a:pt x="42" y="186"/>
                    </a:cubicBezTo>
                    <a:cubicBezTo>
                      <a:pt x="42" y="186"/>
                      <a:pt x="42" y="186"/>
                      <a:pt x="42" y="186"/>
                    </a:cubicBezTo>
                    <a:cubicBezTo>
                      <a:pt x="41" y="186"/>
                      <a:pt x="40" y="187"/>
                      <a:pt x="40" y="188"/>
                    </a:cubicBezTo>
                    <a:cubicBezTo>
                      <a:pt x="33" y="187"/>
                      <a:pt x="33" y="187"/>
                      <a:pt x="33" y="187"/>
                    </a:cubicBezTo>
                    <a:cubicBezTo>
                      <a:pt x="33" y="186"/>
                      <a:pt x="33" y="185"/>
                      <a:pt x="33" y="185"/>
                    </a:cubicBezTo>
                    <a:cubicBezTo>
                      <a:pt x="33" y="185"/>
                      <a:pt x="32" y="184"/>
                      <a:pt x="32" y="184"/>
                    </a:cubicBezTo>
                    <a:cubicBezTo>
                      <a:pt x="32" y="184"/>
                      <a:pt x="32" y="184"/>
                      <a:pt x="32" y="184"/>
                    </a:cubicBezTo>
                    <a:cubicBezTo>
                      <a:pt x="34" y="169"/>
                      <a:pt x="34" y="169"/>
                      <a:pt x="34" y="169"/>
                    </a:cubicBezTo>
                    <a:cubicBezTo>
                      <a:pt x="34" y="169"/>
                      <a:pt x="34" y="168"/>
                      <a:pt x="34" y="168"/>
                    </a:cubicBezTo>
                    <a:cubicBezTo>
                      <a:pt x="36" y="168"/>
                      <a:pt x="36" y="168"/>
                      <a:pt x="36" y="168"/>
                    </a:cubicBezTo>
                    <a:cubicBezTo>
                      <a:pt x="36" y="168"/>
                      <a:pt x="36" y="168"/>
                      <a:pt x="36" y="168"/>
                    </a:cubicBezTo>
                    <a:cubicBezTo>
                      <a:pt x="36" y="167"/>
                      <a:pt x="35" y="166"/>
                      <a:pt x="35" y="166"/>
                    </a:cubicBezTo>
                    <a:close/>
                    <a:moveTo>
                      <a:pt x="40" y="133"/>
                    </a:moveTo>
                    <a:cubicBezTo>
                      <a:pt x="40" y="133"/>
                      <a:pt x="39" y="133"/>
                      <a:pt x="39" y="133"/>
                    </a:cubicBezTo>
                    <a:cubicBezTo>
                      <a:pt x="40" y="131"/>
                      <a:pt x="42" y="129"/>
                      <a:pt x="44" y="130"/>
                    </a:cubicBezTo>
                    <a:cubicBezTo>
                      <a:pt x="44" y="130"/>
                      <a:pt x="44" y="130"/>
                      <a:pt x="44" y="130"/>
                    </a:cubicBezTo>
                    <a:cubicBezTo>
                      <a:pt x="46" y="130"/>
                      <a:pt x="48" y="132"/>
                      <a:pt x="48" y="134"/>
                    </a:cubicBezTo>
                    <a:cubicBezTo>
                      <a:pt x="47" y="134"/>
                      <a:pt x="47" y="135"/>
                      <a:pt x="47" y="136"/>
                    </a:cubicBezTo>
                    <a:cubicBezTo>
                      <a:pt x="47" y="136"/>
                      <a:pt x="47" y="136"/>
                      <a:pt x="47" y="136"/>
                    </a:cubicBezTo>
                    <a:cubicBezTo>
                      <a:pt x="48" y="136"/>
                      <a:pt x="48" y="136"/>
                      <a:pt x="48" y="136"/>
                    </a:cubicBezTo>
                    <a:cubicBezTo>
                      <a:pt x="48" y="137"/>
                      <a:pt x="48" y="137"/>
                      <a:pt x="48" y="137"/>
                    </a:cubicBezTo>
                    <a:cubicBezTo>
                      <a:pt x="46" y="153"/>
                      <a:pt x="46" y="153"/>
                      <a:pt x="46" y="153"/>
                    </a:cubicBezTo>
                    <a:cubicBezTo>
                      <a:pt x="46" y="153"/>
                      <a:pt x="46" y="153"/>
                      <a:pt x="46" y="153"/>
                    </a:cubicBezTo>
                    <a:cubicBezTo>
                      <a:pt x="45" y="153"/>
                      <a:pt x="44" y="154"/>
                      <a:pt x="44" y="155"/>
                    </a:cubicBezTo>
                    <a:cubicBezTo>
                      <a:pt x="38" y="154"/>
                      <a:pt x="38" y="154"/>
                      <a:pt x="38" y="154"/>
                    </a:cubicBezTo>
                    <a:cubicBezTo>
                      <a:pt x="38" y="152"/>
                      <a:pt x="37" y="151"/>
                      <a:pt x="36" y="151"/>
                    </a:cubicBezTo>
                    <a:cubicBezTo>
                      <a:pt x="36" y="151"/>
                      <a:pt x="36" y="151"/>
                      <a:pt x="36" y="151"/>
                    </a:cubicBezTo>
                    <a:cubicBezTo>
                      <a:pt x="38" y="136"/>
                      <a:pt x="38" y="136"/>
                      <a:pt x="38" y="136"/>
                    </a:cubicBezTo>
                    <a:cubicBezTo>
                      <a:pt x="38" y="136"/>
                      <a:pt x="39" y="135"/>
                      <a:pt x="39" y="135"/>
                    </a:cubicBezTo>
                    <a:cubicBezTo>
                      <a:pt x="40" y="135"/>
                      <a:pt x="40" y="135"/>
                      <a:pt x="40" y="135"/>
                    </a:cubicBezTo>
                    <a:cubicBezTo>
                      <a:pt x="40" y="135"/>
                      <a:pt x="40" y="135"/>
                      <a:pt x="40" y="135"/>
                    </a:cubicBezTo>
                    <a:cubicBezTo>
                      <a:pt x="40" y="134"/>
                      <a:pt x="40" y="134"/>
                      <a:pt x="40" y="133"/>
                    </a:cubicBezTo>
                    <a:close/>
                    <a:moveTo>
                      <a:pt x="51" y="134"/>
                    </a:moveTo>
                    <a:cubicBezTo>
                      <a:pt x="52" y="132"/>
                      <a:pt x="53" y="131"/>
                      <a:pt x="56" y="132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8" y="132"/>
                      <a:pt x="59" y="134"/>
                      <a:pt x="60" y="136"/>
                    </a:cubicBezTo>
                    <a:cubicBezTo>
                      <a:pt x="59" y="136"/>
                      <a:pt x="59" y="136"/>
                      <a:pt x="59" y="136"/>
                    </a:cubicBezTo>
                    <a:cubicBezTo>
                      <a:pt x="58" y="137"/>
                      <a:pt x="58" y="137"/>
                      <a:pt x="58" y="138"/>
                    </a:cubicBezTo>
                    <a:cubicBezTo>
                      <a:pt x="58" y="138"/>
                      <a:pt x="58" y="138"/>
                      <a:pt x="58" y="13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59" y="139"/>
                      <a:pt x="59" y="139"/>
                      <a:pt x="60" y="139"/>
                    </a:cubicBezTo>
                    <a:cubicBezTo>
                      <a:pt x="58" y="155"/>
                      <a:pt x="58" y="155"/>
                      <a:pt x="58" y="155"/>
                    </a:cubicBezTo>
                    <a:cubicBezTo>
                      <a:pt x="57" y="155"/>
                      <a:pt x="57" y="155"/>
                      <a:pt x="57" y="155"/>
                    </a:cubicBezTo>
                    <a:cubicBezTo>
                      <a:pt x="57" y="155"/>
                      <a:pt x="56" y="155"/>
                      <a:pt x="56" y="157"/>
                    </a:cubicBezTo>
                    <a:cubicBezTo>
                      <a:pt x="49" y="155"/>
                      <a:pt x="49" y="155"/>
                      <a:pt x="49" y="155"/>
                    </a:cubicBezTo>
                    <a:cubicBezTo>
                      <a:pt x="49" y="154"/>
                      <a:pt x="49" y="153"/>
                      <a:pt x="48" y="153"/>
                    </a:cubicBezTo>
                    <a:cubicBezTo>
                      <a:pt x="48" y="153"/>
                      <a:pt x="48" y="153"/>
                      <a:pt x="48" y="153"/>
                    </a:cubicBezTo>
                    <a:cubicBezTo>
                      <a:pt x="50" y="137"/>
                      <a:pt x="50" y="137"/>
                      <a:pt x="50" y="137"/>
                    </a:cubicBezTo>
                    <a:cubicBezTo>
                      <a:pt x="50" y="137"/>
                      <a:pt x="50" y="137"/>
                      <a:pt x="50" y="137"/>
                    </a:cubicBezTo>
                    <a:cubicBezTo>
                      <a:pt x="52" y="137"/>
                      <a:pt x="52" y="137"/>
                      <a:pt x="52" y="137"/>
                    </a:cubicBezTo>
                    <a:cubicBezTo>
                      <a:pt x="52" y="137"/>
                      <a:pt x="52" y="137"/>
                      <a:pt x="52" y="137"/>
                    </a:cubicBezTo>
                    <a:cubicBezTo>
                      <a:pt x="52" y="136"/>
                      <a:pt x="51" y="135"/>
                      <a:pt x="51" y="134"/>
                    </a:cubicBezTo>
                    <a:close/>
                    <a:moveTo>
                      <a:pt x="62" y="136"/>
                    </a:moveTo>
                    <a:cubicBezTo>
                      <a:pt x="63" y="134"/>
                      <a:pt x="65" y="133"/>
                      <a:pt x="67" y="134"/>
                    </a:cubicBezTo>
                    <a:cubicBezTo>
                      <a:pt x="67" y="134"/>
                      <a:pt x="67" y="134"/>
                      <a:pt x="67" y="134"/>
                    </a:cubicBezTo>
                    <a:cubicBezTo>
                      <a:pt x="67" y="134"/>
                      <a:pt x="67" y="134"/>
                      <a:pt x="67" y="134"/>
                    </a:cubicBezTo>
                    <a:cubicBezTo>
                      <a:pt x="69" y="134"/>
                      <a:pt x="71" y="136"/>
                      <a:pt x="71" y="138"/>
                    </a:cubicBezTo>
                    <a:cubicBezTo>
                      <a:pt x="70" y="138"/>
                      <a:pt x="70" y="139"/>
                      <a:pt x="70" y="140"/>
                    </a:cubicBezTo>
                    <a:cubicBezTo>
                      <a:pt x="70" y="140"/>
                      <a:pt x="70" y="140"/>
                      <a:pt x="70" y="140"/>
                    </a:cubicBezTo>
                    <a:cubicBezTo>
                      <a:pt x="71" y="140"/>
                      <a:pt x="71" y="140"/>
                      <a:pt x="71" y="140"/>
                    </a:cubicBezTo>
                    <a:cubicBezTo>
                      <a:pt x="71" y="141"/>
                      <a:pt x="71" y="141"/>
                      <a:pt x="71" y="141"/>
                    </a:cubicBezTo>
                    <a:cubicBezTo>
                      <a:pt x="69" y="157"/>
                      <a:pt x="69" y="157"/>
                      <a:pt x="69" y="157"/>
                    </a:cubicBezTo>
                    <a:cubicBezTo>
                      <a:pt x="69" y="157"/>
                      <a:pt x="69" y="157"/>
                      <a:pt x="69" y="157"/>
                    </a:cubicBezTo>
                    <a:cubicBezTo>
                      <a:pt x="68" y="157"/>
                      <a:pt x="67" y="157"/>
                      <a:pt x="67" y="158"/>
                    </a:cubicBezTo>
                    <a:cubicBezTo>
                      <a:pt x="64" y="158"/>
                      <a:pt x="64" y="158"/>
                      <a:pt x="64" y="158"/>
                    </a:cubicBezTo>
                    <a:cubicBezTo>
                      <a:pt x="61" y="157"/>
                      <a:pt x="61" y="157"/>
                      <a:pt x="61" y="157"/>
                    </a:cubicBezTo>
                    <a:cubicBezTo>
                      <a:pt x="61" y="157"/>
                      <a:pt x="61" y="156"/>
                      <a:pt x="60" y="156"/>
                    </a:cubicBezTo>
                    <a:cubicBezTo>
                      <a:pt x="60" y="155"/>
                      <a:pt x="60" y="155"/>
                      <a:pt x="59" y="155"/>
                    </a:cubicBezTo>
                    <a:cubicBezTo>
                      <a:pt x="59" y="155"/>
                      <a:pt x="59" y="155"/>
                      <a:pt x="59" y="155"/>
                    </a:cubicBezTo>
                    <a:cubicBezTo>
                      <a:pt x="61" y="139"/>
                      <a:pt x="61" y="139"/>
                      <a:pt x="61" y="139"/>
                    </a:cubicBezTo>
                    <a:cubicBezTo>
                      <a:pt x="62" y="139"/>
                      <a:pt x="62" y="139"/>
                      <a:pt x="62" y="139"/>
                    </a:cubicBezTo>
                    <a:cubicBezTo>
                      <a:pt x="63" y="139"/>
                      <a:pt x="63" y="139"/>
                      <a:pt x="63" y="139"/>
                    </a:cubicBezTo>
                    <a:cubicBezTo>
                      <a:pt x="63" y="139"/>
                      <a:pt x="63" y="139"/>
                      <a:pt x="63" y="139"/>
                    </a:cubicBezTo>
                    <a:cubicBezTo>
                      <a:pt x="63" y="138"/>
                      <a:pt x="63" y="137"/>
                      <a:pt x="62" y="136"/>
                    </a:cubicBezTo>
                    <a:close/>
                    <a:moveTo>
                      <a:pt x="74" y="138"/>
                    </a:moveTo>
                    <a:cubicBezTo>
                      <a:pt x="75" y="136"/>
                      <a:pt x="77" y="135"/>
                      <a:pt x="79" y="135"/>
                    </a:cubicBezTo>
                    <a:cubicBezTo>
                      <a:pt x="79" y="135"/>
                      <a:pt x="79" y="135"/>
                      <a:pt x="79" y="135"/>
                    </a:cubicBezTo>
                    <a:cubicBezTo>
                      <a:pt x="81" y="136"/>
                      <a:pt x="82" y="138"/>
                      <a:pt x="83" y="140"/>
                    </a:cubicBezTo>
                    <a:cubicBezTo>
                      <a:pt x="82" y="140"/>
                      <a:pt x="81" y="141"/>
                      <a:pt x="81" y="142"/>
                    </a:cubicBezTo>
                    <a:cubicBezTo>
                      <a:pt x="81" y="142"/>
                      <a:pt x="81" y="142"/>
                      <a:pt x="81" y="142"/>
                    </a:cubicBezTo>
                    <a:cubicBezTo>
                      <a:pt x="83" y="142"/>
                      <a:pt x="83" y="142"/>
                      <a:pt x="83" y="142"/>
                    </a:cubicBezTo>
                    <a:cubicBezTo>
                      <a:pt x="83" y="142"/>
                      <a:pt x="83" y="143"/>
                      <a:pt x="83" y="143"/>
                    </a:cubicBezTo>
                    <a:cubicBezTo>
                      <a:pt x="81" y="159"/>
                      <a:pt x="81" y="159"/>
                      <a:pt x="81" y="159"/>
                    </a:cubicBezTo>
                    <a:cubicBezTo>
                      <a:pt x="81" y="159"/>
                      <a:pt x="81" y="159"/>
                      <a:pt x="81" y="159"/>
                    </a:cubicBezTo>
                    <a:cubicBezTo>
                      <a:pt x="80" y="158"/>
                      <a:pt x="79" y="159"/>
                      <a:pt x="79" y="160"/>
                    </a:cubicBezTo>
                    <a:cubicBezTo>
                      <a:pt x="72" y="159"/>
                      <a:pt x="72" y="159"/>
                      <a:pt x="72" y="159"/>
                    </a:cubicBezTo>
                    <a:cubicBezTo>
                      <a:pt x="72" y="158"/>
                      <a:pt x="72" y="157"/>
                      <a:pt x="71" y="157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73" y="141"/>
                      <a:pt x="73" y="141"/>
                      <a:pt x="73" y="141"/>
                    </a:cubicBezTo>
                    <a:cubicBezTo>
                      <a:pt x="73" y="141"/>
                      <a:pt x="73" y="141"/>
                      <a:pt x="73" y="141"/>
                    </a:cubicBezTo>
                    <a:cubicBezTo>
                      <a:pt x="75" y="141"/>
                      <a:pt x="75" y="141"/>
                      <a:pt x="75" y="141"/>
                    </a:cubicBezTo>
                    <a:cubicBezTo>
                      <a:pt x="75" y="141"/>
                      <a:pt x="75" y="141"/>
                      <a:pt x="75" y="141"/>
                    </a:cubicBezTo>
                    <a:cubicBezTo>
                      <a:pt x="75" y="139"/>
                      <a:pt x="74" y="139"/>
                      <a:pt x="74" y="138"/>
                    </a:cubicBezTo>
                    <a:close/>
                    <a:moveTo>
                      <a:pt x="46" y="171"/>
                    </a:moveTo>
                    <a:cubicBezTo>
                      <a:pt x="46" y="170"/>
                      <a:pt x="46" y="170"/>
                      <a:pt x="46" y="170"/>
                    </a:cubicBezTo>
                    <a:cubicBezTo>
                      <a:pt x="47" y="170"/>
                      <a:pt x="47" y="170"/>
                      <a:pt x="47" y="170"/>
                    </a:cubicBezTo>
                    <a:cubicBezTo>
                      <a:pt x="47" y="170"/>
                      <a:pt x="47" y="170"/>
                      <a:pt x="47" y="170"/>
                    </a:cubicBezTo>
                    <a:cubicBezTo>
                      <a:pt x="47" y="169"/>
                      <a:pt x="47" y="168"/>
                      <a:pt x="46" y="168"/>
                    </a:cubicBezTo>
                    <a:cubicBezTo>
                      <a:pt x="47" y="166"/>
                      <a:pt x="49" y="164"/>
                      <a:pt x="51" y="165"/>
                    </a:cubicBezTo>
                    <a:cubicBezTo>
                      <a:pt x="51" y="165"/>
                      <a:pt x="51" y="165"/>
                      <a:pt x="51" y="165"/>
                    </a:cubicBezTo>
                    <a:cubicBezTo>
                      <a:pt x="53" y="165"/>
                      <a:pt x="55" y="167"/>
                      <a:pt x="55" y="169"/>
                    </a:cubicBezTo>
                    <a:cubicBezTo>
                      <a:pt x="55" y="169"/>
                      <a:pt x="55" y="169"/>
                      <a:pt x="55" y="169"/>
                    </a:cubicBezTo>
                    <a:cubicBezTo>
                      <a:pt x="54" y="170"/>
                      <a:pt x="54" y="170"/>
                      <a:pt x="54" y="171"/>
                    </a:cubicBezTo>
                    <a:cubicBezTo>
                      <a:pt x="54" y="171"/>
                      <a:pt x="54" y="171"/>
                      <a:pt x="54" y="171"/>
                    </a:cubicBezTo>
                    <a:cubicBezTo>
                      <a:pt x="55" y="171"/>
                      <a:pt x="55" y="171"/>
                      <a:pt x="55" y="171"/>
                    </a:cubicBezTo>
                    <a:cubicBezTo>
                      <a:pt x="55" y="172"/>
                      <a:pt x="55" y="172"/>
                      <a:pt x="55" y="172"/>
                    </a:cubicBezTo>
                    <a:cubicBezTo>
                      <a:pt x="53" y="188"/>
                      <a:pt x="53" y="188"/>
                      <a:pt x="53" y="188"/>
                    </a:cubicBezTo>
                    <a:cubicBezTo>
                      <a:pt x="53" y="188"/>
                      <a:pt x="53" y="188"/>
                      <a:pt x="53" y="188"/>
                    </a:cubicBezTo>
                    <a:cubicBezTo>
                      <a:pt x="53" y="188"/>
                      <a:pt x="52" y="188"/>
                      <a:pt x="52" y="188"/>
                    </a:cubicBezTo>
                    <a:cubicBezTo>
                      <a:pt x="52" y="188"/>
                      <a:pt x="51" y="189"/>
                      <a:pt x="51" y="189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5" y="187"/>
                      <a:pt x="44" y="186"/>
                      <a:pt x="44" y="186"/>
                    </a:cubicBezTo>
                    <a:cubicBezTo>
                      <a:pt x="43" y="186"/>
                      <a:pt x="43" y="186"/>
                      <a:pt x="43" y="186"/>
                    </a:cubicBezTo>
                    <a:lnTo>
                      <a:pt x="46" y="171"/>
                    </a:lnTo>
                    <a:close/>
                    <a:moveTo>
                      <a:pt x="57" y="172"/>
                    </a:moveTo>
                    <a:cubicBezTo>
                      <a:pt x="57" y="172"/>
                      <a:pt x="57" y="172"/>
                      <a:pt x="57" y="172"/>
                    </a:cubicBezTo>
                    <a:cubicBezTo>
                      <a:pt x="59" y="172"/>
                      <a:pt x="59" y="172"/>
                      <a:pt x="59" y="172"/>
                    </a:cubicBezTo>
                    <a:cubicBezTo>
                      <a:pt x="59" y="172"/>
                      <a:pt x="59" y="172"/>
                      <a:pt x="59" y="172"/>
                    </a:cubicBezTo>
                    <a:cubicBezTo>
                      <a:pt x="59" y="171"/>
                      <a:pt x="59" y="170"/>
                      <a:pt x="58" y="170"/>
                    </a:cubicBezTo>
                    <a:cubicBezTo>
                      <a:pt x="58" y="170"/>
                      <a:pt x="58" y="170"/>
                      <a:pt x="58" y="169"/>
                    </a:cubicBezTo>
                    <a:cubicBezTo>
                      <a:pt x="59" y="167"/>
                      <a:pt x="61" y="166"/>
                      <a:pt x="63" y="167"/>
                    </a:cubicBezTo>
                    <a:cubicBezTo>
                      <a:pt x="63" y="167"/>
                      <a:pt x="63" y="167"/>
                      <a:pt x="63" y="167"/>
                    </a:cubicBezTo>
                    <a:cubicBezTo>
                      <a:pt x="63" y="167"/>
                      <a:pt x="63" y="167"/>
                      <a:pt x="63" y="167"/>
                    </a:cubicBezTo>
                    <a:cubicBezTo>
                      <a:pt x="65" y="167"/>
                      <a:pt x="67" y="169"/>
                      <a:pt x="67" y="171"/>
                    </a:cubicBezTo>
                    <a:cubicBezTo>
                      <a:pt x="66" y="171"/>
                      <a:pt x="65" y="172"/>
                      <a:pt x="65" y="173"/>
                    </a:cubicBezTo>
                    <a:cubicBezTo>
                      <a:pt x="65" y="173"/>
                      <a:pt x="65" y="173"/>
                      <a:pt x="65" y="173"/>
                    </a:cubicBezTo>
                    <a:cubicBezTo>
                      <a:pt x="67" y="173"/>
                      <a:pt x="67" y="173"/>
                      <a:pt x="67" y="173"/>
                    </a:cubicBezTo>
                    <a:cubicBezTo>
                      <a:pt x="67" y="174"/>
                      <a:pt x="67" y="174"/>
                      <a:pt x="67" y="174"/>
                    </a:cubicBezTo>
                    <a:cubicBezTo>
                      <a:pt x="65" y="190"/>
                      <a:pt x="65" y="190"/>
                      <a:pt x="65" y="190"/>
                    </a:cubicBezTo>
                    <a:cubicBezTo>
                      <a:pt x="65" y="190"/>
                      <a:pt x="65" y="190"/>
                      <a:pt x="65" y="190"/>
                    </a:cubicBezTo>
                    <a:cubicBezTo>
                      <a:pt x="64" y="190"/>
                      <a:pt x="63" y="190"/>
                      <a:pt x="63" y="191"/>
                    </a:cubicBezTo>
                    <a:cubicBezTo>
                      <a:pt x="60" y="191"/>
                      <a:pt x="60" y="191"/>
                      <a:pt x="60" y="191"/>
                    </a:cubicBezTo>
                    <a:cubicBezTo>
                      <a:pt x="56" y="190"/>
                      <a:pt x="56" y="190"/>
                      <a:pt x="56" y="190"/>
                    </a:cubicBezTo>
                    <a:cubicBezTo>
                      <a:pt x="56" y="190"/>
                      <a:pt x="56" y="189"/>
                      <a:pt x="56" y="189"/>
                    </a:cubicBezTo>
                    <a:cubicBezTo>
                      <a:pt x="56" y="188"/>
                      <a:pt x="55" y="188"/>
                      <a:pt x="55" y="188"/>
                    </a:cubicBezTo>
                    <a:cubicBezTo>
                      <a:pt x="55" y="188"/>
                      <a:pt x="55" y="188"/>
                      <a:pt x="55" y="188"/>
                    </a:cubicBezTo>
                    <a:lnTo>
                      <a:pt x="57" y="172"/>
                    </a:lnTo>
                    <a:close/>
                    <a:moveTo>
                      <a:pt x="69" y="174"/>
                    </a:moveTo>
                    <a:cubicBezTo>
                      <a:pt x="69" y="174"/>
                      <a:pt x="69" y="174"/>
                      <a:pt x="69" y="174"/>
                    </a:cubicBezTo>
                    <a:cubicBezTo>
                      <a:pt x="70" y="174"/>
                      <a:pt x="70" y="174"/>
                      <a:pt x="70" y="174"/>
                    </a:cubicBezTo>
                    <a:cubicBezTo>
                      <a:pt x="70" y="174"/>
                      <a:pt x="70" y="174"/>
                      <a:pt x="70" y="174"/>
                    </a:cubicBezTo>
                    <a:cubicBezTo>
                      <a:pt x="70" y="173"/>
                      <a:pt x="70" y="172"/>
                      <a:pt x="69" y="171"/>
                    </a:cubicBezTo>
                    <a:cubicBezTo>
                      <a:pt x="70" y="169"/>
                      <a:pt x="72" y="168"/>
                      <a:pt x="74" y="168"/>
                    </a:cubicBezTo>
                    <a:cubicBezTo>
                      <a:pt x="75" y="169"/>
                      <a:pt x="75" y="169"/>
                      <a:pt x="75" y="169"/>
                    </a:cubicBezTo>
                    <a:cubicBezTo>
                      <a:pt x="77" y="169"/>
                      <a:pt x="78" y="171"/>
                      <a:pt x="79" y="173"/>
                    </a:cubicBezTo>
                    <a:cubicBezTo>
                      <a:pt x="78" y="173"/>
                      <a:pt x="77" y="174"/>
                      <a:pt x="77" y="175"/>
                    </a:cubicBezTo>
                    <a:cubicBezTo>
                      <a:pt x="77" y="175"/>
                      <a:pt x="77" y="175"/>
                      <a:pt x="77" y="175"/>
                    </a:cubicBezTo>
                    <a:cubicBezTo>
                      <a:pt x="78" y="175"/>
                      <a:pt x="78" y="175"/>
                      <a:pt x="78" y="175"/>
                    </a:cubicBezTo>
                    <a:cubicBezTo>
                      <a:pt x="78" y="176"/>
                      <a:pt x="78" y="176"/>
                      <a:pt x="78" y="176"/>
                    </a:cubicBezTo>
                    <a:cubicBezTo>
                      <a:pt x="76" y="192"/>
                      <a:pt x="76" y="192"/>
                      <a:pt x="76" y="192"/>
                    </a:cubicBezTo>
                    <a:cubicBezTo>
                      <a:pt x="76" y="192"/>
                      <a:pt x="76" y="192"/>
                      <a:pt x="76" y="192"/>
                    </a:cubicBezTo>
                    <a:cubicBezTo>
                      <a:pt x="76" y="192"/>
                      <a:pt x="75" y="192"/>
                      <a:pt x="75" y="193"/>
                    </a:cubicBezTo>
                    <a:cubicBezTo>
                      <a:pt x="68" y="192"/>
                      <a:pt x="68" y="192"/>
                      <a:pt x="68" y="192"/>
                    </a:cubicBezTo>
                    <a:cubicBezTo>
                      <a:pt x="68" y="191"/>
                      <a:pt x="67" y="190"/>
                      <a:pt x="67" y="190"/>
                    </a:cubicBezTo>
                    <a:cubicBezTo>
                      <a:pt x="67" y="190"/>
                      <a:pt x="67" y="190"/>
                      <a:pt x="67" y="190"/>
                    </a:cubicBezTo>
                    <a:lnTo>
                      <a:pt x="69" y="174"/>
                    </a:lnTo>
                    <a:close/>
                    <a:moveTo>
                      <a:pt x="75" y="107"/>
                    </a:moveTo>
                    <a:cubicBezTo>
                      <a:pt x="75" y="108"/>
                      <a:pt x="75" y="108"/>
                      <a:pt x="75" y="108"/>
                    </a:cubicBezTo>
                    <a:cubicBezTo>
                      <a:pt x="73" y="124"/>
                      <a:pt x="73" y="124"/>
                      <a:pt x="73" y="124"/>
                    </a:cubicBezTo>
                    <a:cubicBezTo>
                      <a:pt x="73" y="124"/>
                      <a:pt x="73" y="124"/>
                      <a:pt x="73" y="124"/>
                    </a:cubicBezTo>
                    <a:cubicBezTo>
                      <a:pt x="73" y="124"/>
                      <a:pt x="72" y="124"/>
                      <a:pt x="72" y="125"/>
                    </a:cubicBezTo>
                    <a:cubicBezTo>
                      <a:pt x="69" y="125"/>
                      <a:pt x="69" y="125"/>
                      <a:pt x="69" y="125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65" y="123"/>
                      <a:pt x="65" y="122"/>
                      <a:pt x="64" y="122"/>
                    </a:cubicBezTo>
                    <a:cubicBezTo>
                      <a:pt x="64" y="122"/>
                      <a:pt x="64" y="122"/>
                      <a:pt x="64" y="122"/>
                    </a:cubicBezTo>
                    <a:cubicBezTo>
                      <a:pt x="66" y="106"/>
                      <a:pt x="66" y="106"/>
                      <a:pt x="66" y="106"/>
                    </a:cubicBezTo>
                    <a:cubicBezTo>
                      <a:pt x="66" y="106"/>
                      <a:pt x="66" y="106"/>
                      <a:pt x="66" y="10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68" y="105"/>
                      <a:pt x="67" y="104"/>
                      <a:pt x="66" y="103"/>
                    </a:cubicBezTo>
                    <a:cubicBezTo>
                      <a:pt x="67" y="101"/>
                      <a:pt x="69" y="100"/>
                      <a:pt x="71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4" y="101"/>
                      <a:pt x="75" y="103"/>
                      <a:pt x="76" y="105"/>
                    </a:cubicBezTo>
                    <a:cubicBezTo>
                      <a:pt x="75" y="105"/>
                      <a:pt x="74" y="106"/>
                      <a:pt x="74" y="107"/>
                    </a:cubicBezTo>
                    <a:cubicBezTo>
                      <a:pt x="74" y="107"/>
                      <a:pt x="74" y="107"/>
                      <a:pt x="74" y="107"/>
                    </a:cubicBezTo>
                    <a:lnTo>
                      <a:pt x="75" y="107"/>
                    </a:lnTo>
                    <a:close/>
                    <a:moveTo>
                      <a:pt x="30" y="202"/>
                    </a:moveTo>
                    <a:cubicBezTo>
                      <a:pt x="30" y="202"/>
                      <a:pt x="30" y="201"/>
                      <a:pt x="30" y="201"/>
                    </a:cubicBezTo>
                    <a:cubicBezTo>
                      <a:pt x="31" y="201"/>
                      <a:pt x="31" y="201"/>
                      <a:pt x="31" y="201"/>
                    </a:cubicBezTo>
                    <a:cubicBezTo>
                      <a:pt x="31" y="201"/>
                      <a:pt x="31" y="201"/>
                      <a:pt x="31" y="201"/>
                    </a:cubicBezTo>
                    <a:cubicBezTo>
                      <a:pt x="31" y="200"/>
                      <a:pt x="31" y="200"/>
                      <a:pt x="31" y="199"/>
                    </a:cubicBezTo>
                    <a:cubicBezTo>
                      <a:pt x="31" y="199"/>
                      <a:pt x="31" y="199"/>
                      <a:pt x="30" y="199"/>
                    </a:cubicBezTo>
                    <a:cubicBezTo>
                      <a:pt x="31" y="197"/>
                      <a:pt x="33" y="195"/>
                      <a:pt x="35" y="196"/>
                    </a:cubicBezTo>
                    <a:cubicBezTo>
                      <a:pt x="36" y="196"/>
                      <a:pt x="36" y="196"/>
                      <a:pt x="36" y="196"/>
                    </a:cubicBezTo>
                    <a:cubicBezTo>
                      <a:pt x="38" y="196"/>
                      <a:pt x="39" y="198"/>
                      <a:pt x="40" y="200"/>
                    </a:cubicBezTo>
                    <a:cubicBezTo>
                      <a:pt x="39" y="200"/>
                      <a:pt x="38" y="201"/>
                      <a:pt x="38" y="202"/>
                    </a:cubicBezTo>
                    <a:cubicBezTo>
                      <a:pt x="38" y="202"/>
                      <a:pt x="38" y="202"/>
                      <a:pt x="38" y="202"/>
                    </a:cubicBezTo>
                    <a:cubicBezTo>
                      <a:pt x="39" y="203"/>
                      <a:pt x="39" y="203"/>
                      <a:pt x="39" y="203"/>
                    </a:cubicBezTo>
                    <a:cubicBezTo>
                      <a:pt x="39" y="203"/>
                      <a:pt x="39" y="203"/>
                      <a:pt x="39" y="203"/>
                    </a:cubicBezTo>
                    <a:cubicBezTo>
                      <a:pt x="37" y="219"/>
                      <a:pt x="37" y="219"/>
                      <a:pt x="37" y="219"/>
                    </a:cubicBezTo>
                    <a:cubicBezTo>
                      <a:pt x="37" y="219"/>
                      <a:pt x="37" y="219"/>
                      <a:pt x="37" y="219"/>
                    </a:cubicBezTo>
                    <a:cubicBezTo>
                      <a:pt x="36" y="219"/>
                      <a:pt x="36" y="219"/>
                      <a:pt x="36" y="220"/>
                    </a:cubicBezTo>
                    <a:cubicBezTo>
                      <a:pt x="29" y="219"/>
                      <a:pt x="29" y="219"/>
                      <a:pt x="29" y="219"/>
                    </a:cubicBezTo>
                    <a:cubicBezTo>
                      <a:pt x="29" y="218"/>
                      <a:pt x="28" y="217"/>
                      <a:pt x="28" y="217"/>
                    </a:cubicBezTo>
                    <a:cubicBezTo>
                      <a:pt x="28" y="217"/>
                      <a:pt x="28" y="217"/>
                      <a:pt x="28" y="217"/>
                    </a:cubicBezTo>
                    <a:lnTo>
                      <a:pt x="30" y="202"/>
                    </a:lnTo>
                    <a:close/>
                    <a:moveTo>
                      <a:pt x="41" y="204"/>
                    </a:moveTo>
                    <a:cubicBezTo>
                      <a:pt x="41" y="203"/>
                      <a:pt x="42" y="203"/>
                      <a:pt x="42" y="203"/>
                    </a:cubicBezTo>
                    <a:cubicBezTo>
                      <a:pt x="43" y="203"/>
                      <a:pt x="43" y="203"/>
                      <a:pt x="43" y="203"/>
                    </a:cubicBezTo>
                    <a:cubicBezTo>
                      <a:pt x="43" y="203"/>
                      <a:pt x="43" y="203"/>
                      <a:pt x="43" y="203"/>
                    </a:cubicBezTo>
                    <a:cubicBezTo>
                      <a:pt x="43" y="202"/>
                      <a:pt x="43" y="201"/>
                      <a:pt x="42" y="200"/>
                    </a:cubicBezTo>
                    <a:cubicBezTo>
                      <a:pt x="43" y="198"/>
                      <a:pt x="45" y="197"/>
                      <a:pt x="47" y="198"/>
                    </a:cubicBezTo>
                    <a:cubicBezTo>
                      <a:pt x="47" y="198"/>
                      <a:pt x="47" y="198"/>
                      <a:pt x="47" y="198"/>
                    </a:cubicBezTo>
                    <a:cubicBezTo>
                      <a:pt x="49" y="198"/>
                      <a:pt x="51" y="200"/>
                      <a:pt x="51" y="202"/>
                    </a:cubicBezTo>
                    <a:cubicBezTo>
                      <a:pt x="51" y="202"/>
                      <a:pt x="50" y="202"/>
                      <a:pt x="50" y="202"/>
                    </a:cubicBezTo>
                    <a:cubicBezTo>
                      <a:pt x="50" y="203"/>
                      <a:pt x="50" y="203"/>
                      <a:pt x="49" y="204"/>
                    </a:cubicBezTo>
                    <a:cubicBezTo>
                      <a:pt x="49" y="204"/>
                      <a:pt x="49" y="204"/>
                      <a:pt x="49" y="204"/>
                    </a:cubicBezTo>
                    <a:cubicBezTo>
                      <a:pt x="51" y="204"/>
                      <a:pt x="51" y="204"/>
                      <a:pt x="51" y="204"/>
                    </a:cubicBezTo>
                    <a:cubicBezTo>
                      <a:pt x="51" y="205"/>
                      <a:pt x="51" y="205"/>
                      <a:pt x="51" y="205"/>
                    </a:cubicBezTo>
                    <a:cubicBezTo>
                      <a:pt x="49" y="221"/>
                      <a:pt x="49" y="221"/>
                      <a:pt x="49" y="221"/>
                    </a:cubicBezTo>
                    <a:cubicBezTo>
                      <a:pt x="49" y="221"/>
                      <a:pt x="49" y="221"/>
                      <a:pt x="49" y="221"/>
                    </a:cubicBezTo>
                    <a:cubicBezTo>
                      <a:pt x="48" y="221"/>
                      <a:pt x="47" y="221"/>
                      <a:pt x="47" y="222"/>
                    </a:cubicBezTo>
                    <a:cubicBezTo>
                      <a:pt x="41" y="221"/>
                      <a:pt x="41" y="221"/>
                      <a:pt x="41" y="221"/>
                    </a:cubicBezTo>
                    <a:cubicBezTo>
                      <a:pt x="41" y="220"/>
                      <a:pt x="40" y="219"/>
                      <a:pt x="39" y="219"/>
                    </a:cubicBezTo>
                    <a:cubicBezTo>
                      <a:pt x="39" y="219"/>
                      <a:pt x="39" y="219"/>
                      <a:pt x="39" y="219"/>
                    </a:cubicBezTo>
                    <a:lnTo>
                      <a:pt x="41" y="204"/>
                    </a:lnTo>
                    <a:close/>
                    <a:moveTo>
                      <a:pt x="53" y="205"/>
                    </a:moveTo>
                    <a:cubicBezTo>
                      <a:pt x="53" y="205"/>
                      <a:pt x="53" y="205"/>
                      <a:pt x="53" y="205"/>
                    </a:cubicBezTo>
                    <a:cubicBezTo>
                      <a:pt x="54" y="205"/>
                      <a:pt x="54" y="205"/>
                      <a:pt x="54" y="205"/>
                    </a:cubicBezTo>
                    <a:cubicBezTo>
                      <a:pt x="54" y="205"/>
                      <a:pt x="54" y="205"/>
                      <a:pt x="54" y="205"/>
                    </a:cubicBezTo>
                    <a:cubicBezTo>
                      <a:pt x="55" y="204"/>
                      <a:pt x="54" y="203"/>
                      <a:pt x="53" y="202"/>
                    </a:cubicBezTo>
                    <a:cubicBezTo>
                      <a:pt x="54" y="200"/>
                      <a:pt x="56" y="199"/>
                      <a:pt x="58" y="200"/>
                    </a:cubicBezTo>
                    <a:cubicBezTo>
                      <a:pt x="59" y="200"/>
                      <a:pt x="59" y="200"/>
                      <a:pt x="59" y="200"/>
                    </a:cubicBezTo>
                    <a:cubicBezTo>
                      <a:pt x="59" y="200"/>
                      <a:pt x="59" y="200"/>
                      <a:pt x="59" y="200"/>
                    </a:cubicBezTo>
                    <a:cubicBezTo>
                      <a:pt x="61" y="200"/>
                      <a:pt x="62" y="202"/>
                      <a:pt x="63" y="204"/>
                    </a:cubicBezTo>
                    <a:cubicBezTo>
                      <a:pt x="62" y="204"/>
                      <a:pt x="61" y="205"/>
                      <a:pt x="61" y="206"/>
                    </a:cubicBezTo>
                    <a:cubicBezTo>
                      <a:pt x="61" y="206"/>
                      <a:pt x="61" y="206"/>
                      <a:pt x="61" y="206"/>
                    </a:cubicBezTo>
                    <a:cubicBezTo>
                      <a:pt x="62" y="206"/>
                      <a:pt x="62" y="206"/>
                      <a:pt x="62" y="206"/>
                    </a:cubicBezTo>
                    <a:cubicBezTo>
                      <a:pt x="62" y="207"/>
                      <a:pt x="62" y="207"/>
                      <a:pt x="63" y="207"/>
                    </a:cubicBezTo>
                    <a:cubicBezTo>
                      <a:pt x="60" y="223"/>
                      <a:pt x="60" y="223"/>
                      <a:pt x="60" y="223"/>
                    </a:cubicBezTo>
                    <a:cubicBezTo>
                      <a:pt x="60" y="223"/>
                      <a:pt x="60" y="223"/>
                      <a:pt x="60" y="223"/>
                    </a:cubicBezTo>
                    <a:cubicBezTo>
                      <a:pt x="60" y="223"/>
                      <a:pt x="59" y="223"/>
                      <a:pt x="59" y="224"/>
                    </a:cubicBezTo>
                    <a:cubicBezTo>
                      <a:pt x="56" y="224"/>
                      <a:pt x="56" y="224"/>
                      <a:pt x="56" y="224"/>
                    </a:cubicBezTo>
                    <a:cubicBezTo>
                      <a:pt x="52" y="223"/>
                      <a:pt x="52" y="223"/>
                      <a:pt x="52" y="223"/>
                    </a:cubicBezTo>
                    <a:cubicBezTo>
                      <a:pt x="52" y="223"/>
                      <a:pt x="52" y="222"/>
                      <a:pt x="52" y="222"/>
                    </a:cubicBezTo>
                    <a:cubicBezTo>
                      <a:pt x="51" y="221"/>
                      <a:pt x="51" y="221"/>
                      <a:pt x="51" y="221"/>
                    </a:cubicBezTo>
                    <a:cubicBezTo>
                      <a:pt x="51" y="221"/>
                      <a:pt x="51" y="221"/>
                      <a:pt x="51" y="221"/>
                    </a:cubicBezTo>
                    <a:lnTo>
                      <a:pt x="53" y="205"/>
                    </a:lnTo>
                    <a:close/>
                    <a:moveTo>
                      <a:pt x="64" y="207"/>
                    </a:moveTo>
                    <a:cubicBezTo>
                      <a:pt x="64" y="207"/>
                      <a:pt x="65" y="207"/>
                      <a:pt x="65" y="207"/>
                    </a:cubicBezTo>
                    <a:cubicBezTo>
                      <a:pt x="66" y="207"/>
                      <a:pt x="66" y="207"/>
                      <a:pt x="66" y="207"/>
                    </a:cubicBezTo>
                    <a:cubicBezTo>
                      <a:pt x="66" y="207"/>
                      <a:pt x="66" y="207"/>
                      <a:pt x="66" y="207"/>
                    </a:cubicBezTo>
                    <a:cubicBezTo>
                      <a:pt x="66" y="205"/>
                      <a:pt x="66" y="205"/>
                      <a:pt x="65" y="204"/>
                    </a:cubicBezTo>
                    <a:cubicBezTo>
                      <a:pt x="66" y="202"/>
                      <a:pt x="68" y="201"/>
                      <a:pt x="70" y="201"/>
                    </a:cubicBezTo>
                    <a:cubicBezTo>
                      <a:pt x="70" y="201"/>
                      <a:pt x="70" y="201"/>
                      <a:pt x="70" y="201"/>
                    </a:cubicBezTo>
                    <a:cubicBezTo>
                      <a:pt x="72" y="202"/>
                      <a:pt x="74" y="204"/>
                      <a:pt x="74" y="206"/>
                    </a:cubicBezTo>
                    <a:cubicBezTo>
                      <a:pt x="73" y="206"/>
                      <a:pt x="73" y="207"/>
                      <a:pt x="73" y="208"/>
                    </a:cubicBezTo>
                    <a:cubicBezTo>
                      <a:pt x="73" y="208"/>
                      <a:pt x="73" y="208"/>
                      <a:pt x="73" y="208"/>
                    </a:cubicBezTo>
                    <a:cubicBezTo>
                      <a:pt x="74" y="208"/>
                      <a:pt x="74" y="208"/>
                      <a:pt x="74" y="208"/>
                    </a:cubicBezTo>
                    <a:cubicBezTo>
                      <a:pt x="74" y="208"/>
                      <a:pt x="74" y="209"/>
                      <a:pt x="74" y="209"/>
                    </a:cubicBezTo>
                    <a:cubicBezTo>
                      <a:pt x="72" y="225"/>
                      <a:pt x="72" y="225"/>
                      <a:pt x="72" y="225"/>
                    </a:cubicBezTo>
                    <a:cubicBezTo>
                      <a:pt x="72" y="225"/>
                      <a:pt x="72" y="225"/>
                      <a:pt x="72" y="225"/>
                    </a:cubicBezTo>
                    <a:cubicBezTo>
                      <a:pt x="71" y="224"/>
                      <a:pt x="70" y="225"/>
                      <a:pt x="70" y="226"/>
                    </a:cubicBezTo>
                    <a:cubicBezTo>
                      <a:pt x="64" y="225"/>
                      <a:pt x="64" y="225"/>
                      <a:pt x="64" y="225"/>
                    </a:cubicBezTo>
                    <a:cubicBezTo>
                      <a:pt x="64" y="224"/>
                      <a:pt x="63" y="224"/>
                      <a:pt x="63" y="224"/>
                    </a:cubicBezTo>
                    <a:cubicBezTo>
                      <a:pt x="63" y="223"/>
                      <a:pt x="63" y="223"/>
                      <a:pt x="62" y="223"/>
                    </a:cubicBezTo>
                    <a:cubicBezTo>
                      <a:pt x="62" y="223"/>
                      <a:pt x="62" y="223"/>
                      <a:pt x="62" y="223"/>
                    </a:cubicBezTo>
                    <a:lnTo>
                      <a:pt x="64" y="207"/>
                    </a:lnTo>
                    <a:close/>
                    <a:moveTo>
                      <a:pt x="76" y="209"/>
                    </a:moveTo>
                    <a:cubicBezTo>
                      <a:pt x="76" y="209"/>
                      <a:pt x="76" y="209"/>
                      <a:pt x="76" y="209"/>
                    </a:cubicBezTo>
                    <a:cubicBezTo>
                      <a:pt x="78" y="209"/>
                      <a:pt x="78" y="209"/>
                      <a:pt x="78" y="209"/>
                    </a:cubicBezTo>
                    <a:cubicBezTo>
                      <a:pt x="78" y="208"/>
                      <a:pt x="78" y="208"/>
                      <a:pt x="78" y="208"/>
                    </a:cubicBezTo>
                    <a:cubicBezTo>
                      <a:pt x="78" y="208"/>
                      <a:pt x="78" y="207"/>
                      <a:pt x="77" y="207"/>
                    </a:cubicBezTo>
                    <a:cubicBezTo>
                      <a:pt x="77" y="206"/>
                      <a:pt x="77" y="206"/>
                      <a:pt x="77" y="206"/>
                    </a:cubicBezTo>
                    <a:cubicBezTo>
                      <a:pt x="78" y="204"/>
                      <a:pt x="80" y="203"/>
                      <a:pt x="82" y="203"/>
                    </a:cubicBezTo>
                    <a:cubicBezTo>
                      <a:pt x="82" y="203"/>
                      <a:pt x="82" y="203"/>
                      <a:pt x="82" y="203"/>
                    </a:cubicBezTo>
                    <a:cubicBezTo>
                      <a:pt x="84" y="204"/>
                      <a:pt x="85" y="205"/>
                      <a:pt x="86" y="208"/>
                    </a:cubicBezTo>
                    <a:cubicBezTo>
                      <a:pt x="85" y="208"/>
                      <a:pt x="84" y="208"/>
                      <a:pt x="84" y="210"/>
                    </a:cubicBezTo>
                    <a:cubicBezTo>
                      <a:pt x="84" y="210"/>
                      <a:pt x="84" y="210"/>
                      <a:pt x="84" y="210"/>
                    </a:cubicBezTo>
                    <a:cubicBezTo>
                      <a:pt x="85" y="210"/>
                      <a:pt x="85" y="210"/>
                      <a:pt x="85" y="210"/>
                    </a:cubicBezTo>
                    <a:cubicBezTo>
                      <a:pt x="85" y="210"/>
                      <a:pt x="86" y="211"/>
                      <a:pt x="86" y="211"/>
                    </a:cubicBezTo>
                    <a:cubicBezTo>
                      <a:pt x="84" y="226"/>
                      <a:pt x="84" y="226"/>
                      <a:pt x="84" y="226"/>
                    </a:cubicBezTo>
                    <a:cubicBezTo>
                      <a:pt x="83" y="226"/>
                      <a:pt x="83" y="226"/>
                      <a:pt x="83" y="226"/>
                    </a:cubicBezTo>
                    <a:cubicBezTo>
                      <a:pt x="83" y="226"/>
                      <a:pt x="82" y="227"/>
                      <a:pt x="82" y="228"/>
                    </a:cubicBezTo>
                    <a:cubicBezTo>
                      <a:pt x="75" y="227"/>
                      <a:pt x="75" y="227"/>
                      <a:pt x="75" y="227"/>
                    </a:cubicBezTo>
                    <a:cubicBezTo>
                      <a:pt x="75" y="226"/>
                      <a:pt x="75" y="226"/>
                      <a:pt x="75" y="225"/>
                    </a:cubicBezTo>
                    <a:cubicBezTo>
                      <a:pt x="75" y="225"/>
                      <a:pt x="74" y="225"/>
                      <a:pt x="74" y="225"/>
                    </a:cubicBezTo>
                    <a:cubicBezTo>
                      <a:pt x="74" y="225"/>
                      <a:pt x="74" y="225"/>
                      <a:pt x="74" y="225"/>
                    </a:cubicBezTo>
                    <a:lnTo>
                      <a:pt x="76" y="209"/>
                    </a:lnTo>
                    <a:close/>
                    <a:moveTo>
                      <a:pt x="93" y="42"/>
                    </a:moveTo>
                    <a:cubicBezTo>
                      <a:pt x="93" y="37"/>
                      <a:pt x="97" y="34"/>
                      <a:pt x="101" y="35"/>
                    </a:cubicBezTo>
                    <a:cubicBezTo>
                      <a:pt x="103" y="35"/>
                      <a:pt x="105" y="36"/>
                      <a:pt x="106" y="38"/>
                    </a:cubicBezTo>
                    <a:cubicBezTo>
                      <a:pt x="107" y="40"/>
                      <a:pt x="108" y="42"/>
                      <a:pt x="107" y="44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90" y="61"/>
                      <a:pt x="90" y="61"/>
                      <a:pt x="90" y="61"/>
                    </a:cubicBezTo>
                    <a:lnTo>
                      <a:pt x="93" y="42"/>
                    </a:lnTo>
                    <a:close/>
                    <a:moveTo>
                      <a:pt x="87" y="69"/>
                    </a:moveTo>
                    <a:cubicBezTo>
                      <a:pt x="88" y="69"/>
                      <a:pt x="88" y="69"/>
                      <a:pt x="88" y="69"/>
                    </a:cubicBezTo>
                    <a:cubicBezTo>
                      <a:pt x="90" y="70"/>
                      <a:pt x="91" y="72"/>
                      <a:pt x="92" y="74"/>
                    </a:cubicBezTo>
                    <a:cubicBezTo>
                      <a:pt x="92" y="74"/>
                      <a:pt x="92" y="74"/>
                      <a:pt x="92" y="74"/>
                    </a:cubicBezTo>
                    <a:cubicBezTo>
                      <a:pt x="91" y="74"/>
                      <a:pt x="90" y="75"/>
                      <a:pt x="90" y="76"/>
                    </a:cubicBezTo>
                    <a:cubicBezTo>
                      <a:pt x="90" y="76"/>
                      <a:pt x="90" y="76"/>
                      <a:pt x="90" y="76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1" y="77"/>
                      <a:pt x="91" y="77"/>
                      <a:pt x="91" y="77"/>
                    </a:cubicBezTo>
                    <a:cubicBezTo>
                      <a:pt x="89" y="93"/>
                      <a:pt x="89" y="93"/>
                      <a:pt x="89" y="93"/>
                    </a:cubicBezTo>
                    <a:cubicBezTo>
                      <a:pt x="89" y="93"/>
                      <a:pt x="89" y="93"/>
                      <a:pt x="89" y="93"/>
                    </a:cubicBezTo>
                    <a:cubicBezTo>
                      <a:pt x="89" y="93"/>
                      <a:pt x="89" y="93"/>
                      <a:pt x="88" y="93"/>
                    </a:cubicBezTo>
                    <a:cubicBezTo>
                      <a:pt x="88" y="93"/>
                      <a:pt x="88" y="94"/>
                      <a:pt x="88" y="94"/>
                    </a:cubicBezTo>
                    <a:cubicBezTo>
                      <a:pt x="81" y="93"/>
                      <a:pt x="81" y="93"/>
                      <a:pt x="81" y="93"/>
                    </a:cubicBezTo>
                    <a:cubicBezTo>
                      <a:pt x="81" y="93"/>
                      <a:pt x="81" y="92"/>
                      <a:pt x="81" y="92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82" y="75"/>
                      <a:pt x="82" y="75"/>
                      <a:pt x="82" y="75"/>
                    </a:cubicBezTo>
                    <a:cubicBezTo>
                      <a:pt x="82" y="75"/>
                      <a:pt x="82" y="75"/>
                      <a:pt x="82" y="75"/>
                    </a:cubicBezTo>
                    <a:cubicBezTo>
                      <a:pt x="83" y="75"/>
                      <a:pt x="83" y="75"/>
                      <a:pt x="83" y="75"/>
                    </a:cubicBezTo>
                    <a:cubicBezTo>
                      <a:pt x="83" y="75"/>
                      <a:pt x="83" y="75"/>
                      <a:pt x="83" y="75"/>
                    </a:cubicBezTo>
                    <a:cubicBezTo>
                      <a:pt x="83" y="74"/>
                      <a:pt x="83" y="72"/>
                      <a:pt x="82" y="72"/>
                    </a:cubicBezTo>
                    <a:cubicBezTo>
                      <a:pt x="82" y="72"/>
                      <a:pt x="82" y="72"/>
                      <a:pt x="82" y="72"/>
                    </a:cubicBezTo>
                    <a:cubicBezTo>
                      <a:pt x="83" y="70"/>
                      <a:pt x="85" y="69"/>
                      <a:pt x="87" y="69"/>
                    </a:cubicBezTo>
                    <a:close/>
                    <a:moveTo>
                      <a:pt x="70" y="73"/>
                    </a:moveTo>
                    <a:cubicBezTo>
                      <a:pt x="72" y="73"/>
                      <a:pt x="72" y="73"/>
                      <a:pt x="72" y="73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72" y="72"/>
                      <a:pt x="71" y="71"/>
                      <a:pt x="71" y="70"/>
                    </a:cubicBezTo>
                    <a:cubicBezTo>
                      <a:pt x="70" y="70"/>
                      <a:pt x="70" y="70"/>
                      <a:pt x="70" y="70"/>
                    </a:cubicBezTo>
                    <a:cubicBezTo>
                      <a:pt x="71" y="68"/>
                      <a:pt x="74" y="67"/>
                      <a:pt x="76" y="67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8" y="68"/>
                      <a:pt x="80" y="70"/>
                      <a:pt x="80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79" y="72"/>
                      <a:pt x="78" y="73"/>
                      <a:pt x="78" y="74"/>
                    </a:cubicBezTo>
                    <a:cubicBezTo>
                      <a:pt x="78" y="74"/>
                      <a:pt x="78" y="74"/>
                      <a:pt x="78" y="74"/>
                    </a:cubicBezTo>
                    <a:cubicBezTo>
                      <a:pt x="80" y="74"/>
                      <a:pt x="80" y="74"/>
                      <a:pt x="80" y="74"/>
                    </a:cubicBezTo>
                    <a:cubicBezTo>
                      <a:pt x="80" y="75"/>
                      <a:pt x="80" y="75"/>
                      <a:pt x="80" y="75"/>
                    </a:cubicBezTo>
                    <a:cubicBezTo>
                      <a:pt x="78" y="91"/>
                      <a:pt x="78" y="91"/>
                      <a:pt x="78" y="91"/>
                    </a:cubicBezTo>
                    <a:cubicBezTo>
                      <a:pt x="78" y="91"/>
                      <a:pt x="78" y="91"/>
                      <a:pt x="78" y="91"/>
                    </a:cubicBezTo>
                    <a:cubicBezTo>
                      <a:pt x="77" y="91"/>
                      <a:pt x="76" y="91"/>
                      <a:pt x="76" y="92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69" y="91"/>
                      <a:pt x="69" y="91"/>
                      <a:pt x="69" y="91"/>
                    </a:cubicBezTo>
                    <a:cubicBezTo>
                      <a:pt x="69" y="90"/>
                      <a:pt x="69" y="89"/>
                      <a:pt x="68" y="89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70" y="73"/>
                      <a:pt x="70" y="73"/>
                      <a:pt x="70" y="73"/>
                    </a:cubicBezTo>
                    <a:close/>
                    <a:moveTo>
                      <a:pt x="49" y="34"/>
                    </a:moveTo>
                    <a:cubicBezTo>
                      <a:pt x="50" y="28"/>
                      <a:pt x="55" y="24"/>
                      <a:pt x="61" y="25"/>
                    </a:cubicBezTo>
                    <a:cubicBezTo>
                      <a:pt x="66" y="26"/>
                      <a:pt x="70" y="32"/>
                      <a:pt x="69" y="38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47" y="54"/>
                      <a:pt x="47" y="54"/>
                      <a:pt x="47" y="54"/>
                    </a:cubicBezTo>
                    <a:lnTo>
                      <a:pt x="49" y="34"/>
                    </a:lnTo>
                    <a:close/>
                    <a:moveTo>
                      <a:pt x="47" y="70"/>
                    </a:moveTo>
                    <a:cubicBezTo>
                      <a:pt x="47" y="70"/>
                      <a:pt x="47" y="69"/>
                      <a:pt x="47" y="69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49" y="68"/>
                      <a:pt x="48" y="67"/>
                      <a:pt x="47" y="6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8" y="65"/>
                      <a:pt x="50" y="63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5" y="64"/>
                      <a:pt x="57" y="66"/>
                      <a:pt x="57" y="68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6" y="68"/>
                      <a:pt x="55" y="69"/>
                      <a:pt x="55" y="70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6" y="71"/>
                      <a:pt x="56" y="71"/>
                      <a:pt x="56" y="71"/>
                    </a:cubicBezTo>
                    <a:cubicBezTo>
                      <a:pt x="56" y="71"/>
                      <a:pt x="57" y="71"/>
                      <a:pt x="57" y="71"/>
                    </a:cubicBezTo>
                    <a:cubicBezTo>
                      <a:pt x="55" y="87"/>
                      <a:pt x="55" y="87"/>
                      <a:pt x="55" y="87"/>
                    </a:cubicBezTo>
                    <a:cubicBezTo>
                      <a:pt x="55" y="87"/>
                      <a:pt x="55" y="87"/>
                      <a:pt x="55" y="87"/>
                    </a:cubicBezTo>
                    <a:cubicBezTo>
                      <a:pt x="54" y="87"/>
                      <a:pt x="54" y="87"/>
                      <a:pt x="54" y="87"/>
                    </a:cubicBezTo>
                    <a:cubicBezTo>
                      <a:pt x="53" y="88"/>
                      <a:pt x="53" y="88"/>
                      <a:pt x="53" y="89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46" y="87"/>
                      <a:pt x="46" y="86"/>
                      <a:pt x="45" y="86"/>
                    </a:cubicBezTo>
                    <a:cubicBezTo>
                      <a:pt x="45" y="85"/>
                      <a:pt x="45" y="85"/>
                      <a:pt x="45" y="85"/>
                    </a:cubicBezTo>
                    <a:lnTo>
                      <a:pt x="47" y="70"/>
                    </a:lnTo>
                    <a:close/>
                    <a:moveTo>
                      <a:pt x="38" y="65"/>
                    </a:moveTo>
                    <a:cubicBezTo>
                      <a:pt x="38" y="65"/>
                      <a:pt x="38" y="65"/>
                      <a:pt x="38" y="65"/>
                    </a:cubicBezTo>
                    <a:cubicBezTo>
                      <a:pt x="39" y="63"/>
                      <a:pt x="40" y="62"/>
                      <a:pt x="42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4" y="62"/>
                      <a:pt x="45" y="64"/>
                      <a:pt x="46" y="66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4" y="67"/>
                      <a:pt x="44" y="68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45" y="69"/>
                      <a:pt x="45" y="70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3" y="85"/>
                      <a:pt x="42" y="85"/>
                      <a:pt x="42" y="85"/>
                    </a:cubicBezTo>
                    <a:cubicBezTo>
                      <a:pt x="42" y="86"/>
                      <a:pt x="41" y="86"/>
                      <a:pt x="41" y="87"/>
                    </a:cubicBezTo>
                    <a:cubicBezTo>
                      <a:pt x="37" y="86"/>
                      <a:pt x="37" y="86"/>
                      <a:pt x="37" y="86"/>
                    </a:cubicBezTo>
                    <a:cubicBezTo>
                      <a:pt x="37" y="85"/>
                      <a:pt x="36" y="84"/>
                      <a:pt x="36" y="84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6"/>
                      <a:pt x="39" y="65"/>
                      <a:pt x="38" y="65"/>
                    </a:cubicBezTo>
                    <a:close/>
                    <a:moveTo>
                      <a:pt x="30" y="67"/>
                    </a:moveTo>
                    <a:cubicBezTo>
                      <a:pt x="30" y="67"/>
                      <a:pt x="30" y="67"/>
                      <a:pt x="30" y="66"/>
                    </a:cubicBezTo>
                    <a:cubicBezTo>
                      <a:pt x="31" y="67"/>
                      <a:pt x="31" y="67"/>
                      <a:pt x="31" y="67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6"/>
                      <a:pt x="31" y="65"/>
                      <a:pt x="31" y="64"/>
                    </a:cubicBezTo>
                    <a:cubicBezTo>
                      <a:pt x="31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2"/>
                      <a:pt x="32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5" y="61"/>
                      <a:pt x="36" y="63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5" y="65"/>
                      <a:pt x="34" y="66"/>
                      <a:pt x="34" y="67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8"/>
                      <a:pt x="36" y="68"/>
                      <a:pt x="36" y="68"/>
                    </a:cubicBezTo>
                    <a:cubicBezTo>
                      <a:pt x="34" y="84"/>
                      <a:pt x="34" y="84"/>
                      <a:pt x="34" y="84"/>
                    </a:cubicBezTo>
                    <a:cubicBezTo>
                      <a:pt x="34" y="84"/>
                      <a:pt x="34" y="84"/>
                      <a:pt x="34" y="84"/>
                    </a:cubicBezTo>
                    <a:cubicBezTo>
                      <a:pt x="33" y="84"/>
                      <a:pt x="32" y="84"/>
                      <a:pt x="32" y="85"/>
                    </a:cubicBezTo>
                    <a:cubicBezTo>
                      <a:pt x="29" y="85"/>
                      <a:pt x="29" y="85"/>
                      <a:pt x="29" y="85"/>
                    </a:cubicBezTo>
                    <a:cubicBezTo>
                      <a:pt x="29" y="84"/>
                      <a:pt x="29" y="84"/>
                      <a:pt x="28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7" y="83"/>
                      <a:pt x="27" y="83"/>
                      <a:pt x="27" y="83"/>
                    </a:cubicBezTo>
                    <a:lnTo>
                      <a:pt x="30" y="67"/>
                    </a:lnTo>
                    <a:close/>
                    <a:moveTo>
                      <a:pt x="25" y="100"/>
                    </a:moveTo>
                    <a:cubicBezTo>
                      <a:pt x="25" y="100"/>
                      <a:pt x="26" y="100"/>
                      <a:pt x="26" y="9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9"/>
                      <a:pt x="27" y="99"/>
                      <a:pt x="27" y="99"/>
                    </a:cubicBezTo>
                    <a:cubicBezTo>
                      <a:pt x="27" y="98"/>
                      <a:pt x="27" y="97"/>
                      <a:pt x="26" y="97"/>
                    </a:cubicBezTo>
                    <a:cubicBezTo>
                      <a:pt x="26" y="97"/>
                      <a:pt x="26" y="97"/>
                      <a:pt x="26" y="97"/>
                    </a:cubicBezTo>
                    <a:cubicBezTo>
                      <a:pt x="26" y="95"/>
                      <a:pt x="28" y="93"/>
                      <a:pt x="29" y="94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4"/>
                      <a:pt x="31" y="96"/>
                      <a:pt x="31" y="98"/>
                    </a:cubicBezTo>
                    <a:cubicBezTo>
                      <a:pt x="31" y="98"/>
                      <a:pt x="30" y="99"/>
                      <a:pt x="30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0"/>
                      <a:pt x="31" y="101"/>
                      <a:pt x="31" y="101"/>
                    </a:cubicBezTo>
                    <a:cubicBezTo>
                      <a:pt x="29" y="117"/>
                      <a:pt x="29" y="117"/>
                      <a:pt x="29" y="117"/>
                    </a:cubicBezTo>
                    <a:cubicBezTo>
                      <a:pt x="29" y="117"/>
                      <a:pt x="29" y="117"/>
                      <a:pt x="29" y="117"/>
                    </a:cubicBezTo>
                    <a:cubicBezTo>
                      <a:pt x="28" y="116"/>
                      <a:pt x="28" y="117"/>
                      <a:pt x="28" y="118"/>
                    </a:cubicBezTo>
                    <a:cubicBezTo>
                      <a:pt x="25" y="118"/>
                      <a:pt x="25" y="118"/>
                      <a:pt x="25" y="118"/>
                    </a:cubicBezTo>
                    <a:cubicBezTo>
                      <a:pt x="25" y="117"/>
                      <a:pt x="24" y="117"/>
                      <a:pt x="24" y="116"/>
                    </a:cubicBezTo>
                    <a:cubicBezTo>
                      <a:pt x="24" y="116"/>
                      <a:pt x="24" y="116"/>
                      <a:pt x="23" y="116"/>
                    </a:cubicBezTo>
                    <a:cubicBezTo>
                      <a:pt x="23" y="116"/>
                      <a:pt x="23" y="116"/>
                      <a:pt x="23" y="116"/>
                    </a:cubicBezTo>
                    <a:lnTo>
                      <a:pt x="25" y="100"/>
                    </a:lnTo>
                    <a:close/>
                    <a:moveTo>
                      <a:pt x="21" y="133"/>
                    </a:moveTo>
                    <a:cubicBezTo>
                      <a:pt x="21" y="133"/>
                      <a:pt x="21" y="132"/>
                      <a:pt x="21" y="132"/>
                    </a:cubicBezTo>
                    <a:cubicBezTo>
                      <a:pt x="23" y="132"/>
                      <a:pt x="23" y="132"/>
                      <a:pt x="23" y="132"/>
                    </a:cubicBezTo>
                    <a:cubicBezTo>
                      <a:pt x="23" y="132"/>
                      <a:pt x="23" y="132"/>
                      <a:pt x="23" y="132"/>
                    </a:cubicBezTo>
                    <a:cubicBezTo>
                      <a:pt x="23" y="131"/>
                      <a:pt x="22" y="130"/>
                      <a:pt x="21" y="130"/>
                    </a:cubicBezTo>
                    <a:cubicBezTo>
                      <a:pt x="21" y="130"/>
                      <a:pt x="21" y="130"/>
                      <a:pt x="21" y="130"/>
                    </a:cubicBezTo>
                    <a:cubicBezTo>
                      <a:pt x="22" y="128"/>
                      <a:pt x="23" y="126"/>
                      <a:pt x="25" y="127"/>
                    </a:cubicBezTo>
                    <a:cubicBezTo>
                      <a:pt x="25" y="127"/>
                      <a:pt x="25" y="127"/>
                      <a:pt x="25" y="127"/>
                    </a:cubicBezTo>
                    <a:cubicBezTo>
                      <a:pt x="26" y="127"/>
                      <a:pt x="27" y="129"/>
                      <a:pt x="27" y="131"/>
                    </a:cubicBezTo>
                    <a:cubicBezTo>
                      <a:pt x="26" y="131"/>
                      <a:pt x="26" y="131"/>
                      <a:pt x="26" y="133"/>
                    </a:cubicBezTo>
                    <a:cubicBezTo>
                      <a:pt x="26" y="133"/>
                      <a:pt x="26" y="133"/>
                      <a:pt x="26" y="133"/>
                    </a:cubicBezTo>
                    <a:cubicBezTo>
                      <a:pt x="27" y="133"/>
                      <a:pt x="27" y="133"/>
                      <a:pt x="27" y="133"/>
                    </a:cubicBezTo>
                    <a:cubicBezTo>
                      <a:pt x="27" y="133"/>
                      <a:pt x="27" y="134"/>
                      <a:pt x="27" y="134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5" y="149"/>
                      <a:pt x="25" y="149"/>
                      <a:pt x="25" y="149"/>
                    </a:cubicBezTo>
                    <a:cubicBezTo>
                      <a:pt x="25" y="149"/>
                      <a:pt x="24" y="150"/>
                      <a:pt x="24" y="150"/>
                    </a:cubicBezTo>
                    <a:cubicBezTo>
                      <a:pt x="24" y="150"/>
                      <a:pt x="23" y="151"/>
                      <a:pt x="23" y="151"/>
                    </a:cubicBezTo>
                    <a:cubicBezTo>
                      <a:pt x="20" y="151"/>
                      <a:pt x="20" y="151"/>
                      <a:pt x="20" y="151"/>
                    </a:cubicBezTo>
                    <a:cubicBezTo>
                      <a:pt x="20" y="150"/>
                      <a:pt x="20" y="149"/>
                      <a:pt x="19" y="149"/>
                    </a:cubicBezTo>
                    <a:cubicBezTo>
                      <a:pt x="19" y="148"/>
                      <a:pt x="19" y="148"/>
                      <a:pt x="19" y="148"/>
                    </a:cubicBezTo>
                    <a:lnTo>
                      <a:pt x="21" y="133"/>
                    </a:lnTo>
                    <a:close/>
                    <a:moveTo>
                      <a:pt x="17" y="166"/>
                    </a:moveTo>
                    <a:cubicBezTo>
                      <a:pt x="17" y="166"/>
                      <a:pt x="17" y="166"/>
                      <a:pt x="17" y="165"/>
                    </a:cubicBezTo>
                    <a:cubicBezTo>
                      <a:pt x="18" y="165"/>
                      <a:pt x="18" y="165"/>
                      <a:pt x="18" y="165"/>
                    </a:cubicBezTo>
                    <a:cubicBezTo>
                      <a:pt x="18" y="165"/>
                      <a:pt x="18" y="165"/>
                      <a:pt x="18" y="165"/>
                    </a:cubicBezTo>
                    <a:cubicBezTo>
                      <a:pt x="18" y="164"/>
                      <a:pt x="18" y="163"/>
                      <a:pt x="17" y="163"/>
                    </a:cubicBezTo>
                    <a:cubicBezTo>
                      <a:pt x="17" y="163"/>
                      <a:pt x="17" y="163"/>
                      <a:pt x="17" y="163"/>
                    </a:cubicBezTo>
                    <a:cubicBezTo>
                      <a:pt x="18" y="161"/>
                      <a:pt x="19" y="159"/>
                      <a:pt x="20" y="160"/>
                    </a:cubicBezTo>
                    <a:cubicBezTo>
                      <a:pt x="20" y="160"/>
                      <a:pt x="20" y="160"/>
                      <a:pt x="20" y="160"/>
                    </a:cubicBezTo>
                    <a:cubicBezTo>
                      <a:pt x="22" y="160"/>
                      <a:pt x="23" y="162"/>
                      <a:pt x="23" y="164"/>
                    </a:cubicBezTo>
                    <a:cubicBezTo>
                      <a:pt x="22" y="164"/>
                      <a:pt x="21" y="165"/>
                      <a:pt x="21" y="166"/>
                    </a:cubicBezTo>
                    <a:cubicBezTo>
                      <a:pt x="21" y="166"/>
                      <a:pt x="21" y="166"/>
                      <a:pt x="21" y="166"/>
                    </a:cubicBezTo>
                    <a:cubicBezTo>
                      <a:pt x="23" y="166"/>
                      <a:pt x="23" y="166"/>
                      <a:pt x="23" y="166"/>
                    </a:cubicBezTo>
                    <a:cubicBezTo>
                      <a:pt x="23" y="166"/>
                      <a:pt x="23" y="167"/>
                      <a:pt x="23" y="167"/>
                    </a:cubicBezTo>
                    <a:cubicBezTo>
                      <a:pt x="21" y="183"/>
                      <a:pt x="21" y="183"/>
                      <a:pt x="21" y="183"/>
                    </a:cubicBezTo>
                    <a:cubicBezTo>
                      <a:pt x="21" y="183"/>
                      <a:pt x="21" y="183"/>
                      <a:pt x="21" y="183"/>
                    </a:cubicBezTo>
                    <a:cubicBezTo>
                      <a:pt x="20" y="182"/>
                      <a:pt x="19" y="183"/>
                      <a:pt x="19" y="184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183"/>
                      <a:pt x="15" y="182"/>
                      <a:pt x="15" y="182"/>
                    </a:cubicBezTo>
                    <a:cubicBezTo>
                      <a:pt x="15" y="182"/>
                      <a:pt x="15" y="182"/>
                      <a:pt x="15" y="182"/>
                    </a:cubicBezTo>
                    <a:lnTo>
                      <a:pt x="17" y="166"/>
                    </a:lnTo>
                    <a:close/>
                    <a:moveTo>
                      <a:pt x="12" y="199"/>
                    </a:moveTo>
                    <a:cubicBezTo>
                      <a:pt x="12" y="199"/>
                      <a:pt x="13" y="198"/>
                      <a:pt x="13" y="198"/>
                    </a:cubicBezTo>
                    <a:cubicBezTo>
                      <a:pt x="14" y="198"/>
                      <a:pt x="14" y="198"/>
                      <a:pt x="14" y="198"/>
                    </a:cubicBezTo>
                    <a:cubicBezTo>
                      <a:pt x="14" y="198"/>
                      <a:pt x="14" y="198"/>
                      <a:pt x="14" y="198"/>
                    </a:cubicBezTo>
                    <a:cubicBezTo>
                      <a:pt x="14" y="197"/>
                      <a:pt x="14" y="196"/>
                      <a:pt x="13" y="196"/>
                    </a:cubicBezTo>
                    <a:cubicBezTo>
                      <a:pt x="13" y="196"/>
                      <a:pt x="13" y="196"/>
                      <a:pt x="13" y="196"/>
                    </a:cubicBezTo>
                    <a:cubicBezTo>
                      <a:pt x="13" y="194"/>
                      <a:pt x="15" y="192"/>
                      <a:pt x="16" y="193"/>
                    </a:cubicBezTo>
                    <a:cubicBezTo>
                      <a:pt x="16" y="193"/>
                      <a:pt x="16" y="193"/>
                      <a:pt x="16" y="193"/>
                    </a:cubicBezTo>
                    <a:cubicBezTo>
                      <a:pt x="17" y="193"/>
                      <a:pt x="18" y="195"/>
                      <a:pt x="18" y="197"/>
                    </a:cubicBezTo>
                    <a:cubicBezTo>
                      <a:pt x="18" y="197"/>
                      <a:pt x="17" y="198"/>
                      <a:pt x="17" y="199"/>
                    </a:cubicBezTo>
                    <a:cubicBezTo>
                      <a:pt x="17" y="199"/>
                      <a:pt x="17" y="199"/>
                      <a:pt x="17" y="199"/>
                    </a:cubicBezTo>
                    <a:cubicBezTo>
                      <a:pt x="18" y="199"/>
                      <a:pt x="18" y="199"/>
                      <a:pt x="18" y="199"/>
                    </a:cubicBezTo>
                    <a:cubicBezTo>
                      <a:pt x="18" y="199"/>
                      <a:pt x="18" y="200"/>
                      <a:pt x="18" y="200"/>
                    </a:cubicBezTo>
                    <a:cubicBezTo>
                      <a:pt x="16" y="216"/>
                      <a:pt x="16" y="216"/>
                      <a:pt x="16" y="216"/>
                    </a:cubicBezTo>
                    <a:cubicBezTo>
                      <a:pt x="16" y="215"/>
                      <a:pt x="16" y="215"/>
                      <a:pt x="16" y="215"/>
                    </a:cubicBezTo>
                    <a:cubicBezTo>
                      <a:pt x="16" y="215"/>
                      <a:pt x="15" y="216"/>
                      <a:pt x="15" y="217"/>
                    </a:cubicBezTo>
                    <a:cubicBezTo>
                      <a:pt x="12" y="217"/>
                      <a:pt x="12" y="217"/>
                      <a:pt x="12" y="217"/>
                    </a:cubicBezTo>
                    <a:cubicBezTo>
                      <a:pt x="12" y="216"/>
                      <a:pt x="11" y="215"/>
                      <a:pt x="10" y="215"/>
                    </a:cubicBezTo>
                    <a:cubicBezTo>
                      <a:pt x="10" y="215"/>
                      <a:pt x="10" y="215"/>
                      <a:pt x="10" y="215"/>
                    </a:cubicBezTo>
                    <a:lnTo>
                      <a:pt x="12" y="199"/>
                    </a:lnTo>
                    <a:close/>
                    <a:moveTo>
                      <a:pt x="12" y="248"/>
                    </a:moveTo>
                    <a:cubicBezTo>
                      <a:pt x="11" y="248"/>
                      <a:pt x="10" y="249"/>
                      <a:pt x="10" y="250"/>
                    </a:cubicBezTo>
                    <a:cubicBezTo>
                      <a:pt x="7" y="250"/>
                      <a:pt x="7" y="250"/>
                      <a:pt x="7" y="250"/>
                    </a:cubicBezTo>
                    <a:cubicBezTo>
                      <a:pt x="7" y="249"/>
                      <a:pt x="7" y="248"/>
                      <a:pt x="7" y="248"/>
                    </a:cubicBezTo>
                    <a:cubicBezTo>
                      <a:pt x="7" y="248"/>
                      <a:pt x="6" y="247"/>
                      <a:pt x="6" y="247"/>
                    </a:cubicBezTo>
                    <a:cubicBezTo>
                      <a:pt x="6" y="247"/>
                      <a:pt x="6" y="247"/>
                      <a:pt x="6" y="247"/>
                    </a:cubicBezTo>
                    <a:cubicBezTo>
                      <a:pt x="8" y="232"/>
                      <a:pt x="8" y="232"/>
                      <a:pt x="8" y="232"/>
                    </a:cubicBezTo>
                    <a:cubicBezTo>
                      <a:pt x="8" y="232"/>
                      <a:pt x="8" y="231"/>
                      <a:pt x="8" y="231"/>
                    </a:cubicBezTo>
                    <a:cubicBezTo>
                      <a:pt x="10" y="231"/>
                      <a:pt x="10" y="231"/>
                      <a:pt x="10" y="231"/>
                    </a:cubicBezTo>
                    <a:cubicBezTo>
                      <a:pt x="10" y="231"/>
                      <a:pt x="10" y="231"/>
                      <a:pt x="10" y="231"/>
                    </a:cubicBezTo>
                    <a:cubicBezTo>
                      <a:pt x="10" y="230"/>
                      <a:pt x="10" y="230"/>
                      <a:pt x="9" y="229"/>
                    </a:cubicBezTo>
                    <a:cubicBezTo>
                      <a:pt x="9" y="229"/>
                      <a:pt x="9" y="229"/>
                      <a:pt x="9" y="229"/>
                    </a:cubicBezTo>
                    <a:cubicBezTo>
                      <a:pt x="8" y="229"/>
                      <a:pt x="8" y="229"/>
                      <a:pt x="8" y="229"/>
                    </a:cubicBezTo>
                    <a:cubicBezTo>
                      <a:pt x="9" y="227"/>
                      <a:pt x="10" y="225"/>
                      <a:pt x="12" y="226"/>
                    </a:cubicBezTo>
                    <a:cubicBezTo>
                      <a:pt x="12" y="226"/>
                      <a:pt x="12" y="226"/>
                      <a:pt x="12" y="226"/>
                    </a:cubicBezTo>
                    <a:cubicBezTo>
                      <a:pt x="13" y="226"/>
                      <a:pt x="14" y="227"/>
                      <a:pt x="14" y="230"/>
                    </a:cubicBezTo>
                    <a:cubicBezTo>
                      <a:pt x="14" y="230"/>
                      <a:pt x="14" y="230"/>
                      <a:pt x="13" y="230"/>
                    </a:cubicBezTo>
                    <a:cubicBezTo>
                      <a:pt x="13" y="230"/>
                      <a:pt x="13" y="231"/>
                      <a:pt x="13" y="231"/>
                    </a:cubicBezTo>
                    <a:cubicBezTo>
                      <a:pt x="13" y="232"/>
                      <a:pt x="13" y="232"/>
                      <a:pt x="13" y="232"/>
                    </a:cubicBezTo>
                    <a:cubicBezTo>
                      <a:pt x="14" y="232"/>
                      <a:pt x="14" y="232"/>
                      <a:pt x="14" y="232"/>
                    </a:cubicBezTo>
                    <a:cubicBezTo>
                      <a:pt x="14" y="232"/>
                      <a:pt x="14" y="233"/>
                      <a:pt x="14" y="233"/>
                    </a:cubicBezTo>
                    <a:cubicBezTo>
                      <a:pt x="12" y="248"/>
                      <a:pt x="12" y="248"/>
                      <a:pt x="12" y="248"/>
                    </a:cubicBezTo>
                    <a:close/>
                    <a:moveTo>
                      <a:pt x="21" y="250"/>
                    </a:moveTo>
                    <a:cubicBezTo>
                      <a:pt x="21" y="250"/>
                      <a:pt x="20" y="251"/>
                      <a:pt x="20" y="252"/>
                    </a:cubicBezTo>
                    <a:cubicBezTo>
                      <a:pt x="15" y="251"/>
                      <a:pt x="15" y="251"/>
                      <a:pt x="15" y="251"/>
                    </a:cubicBezTo>
                    <a:cubicBezTo>
                      <a:pt x="15" y="250"/>
                      <a:pt x="15" y="250"/>
                      <a:pt x="15" y="249"/>
                    </a:cubicBezTo>
                    <a:cubicBezTo>
                      <a:pt x="15" y="249"/>
                      <a:pt x="14" y="249"/>
                      <a:pt x="14" y="249"/>
                    </a:cubicBezTo>
                    <a:cubicBezTo>
                      <a:pt x="14" y="249"/>
                      <a:pt x="14" y="249"/>
                      <a:pt x="14" y="249"/>
                    </a:cubicBezTo>
                    <a:cubicBezTo>
                      <a:pt x="16" y="233"/>
                      <a:pt x="16" y="233"/>
                      <a:pt x="16" y="233"/>
                    </a:cubicBezTo>
                    <a:cubicBezTo>
                      <a:pt x="16" y="233"/>
                      <a:pt x="16" y="233"/>
                      <a:pt x="16" y="232"/>
                    </a:cubicBezTo>
                    <a:cubicBezTo>
                      <a:pt x="18" y="233"/>
                      <a:pt x="18" y="233"/>
                      <a:pt x="18" y="233"/>
                    </a:cubicBezTo>
                    <a:cubicBezTo>
                      <a:pt x="18" y="232"/>
                      <a:pt x="18" y="232"/>
                      <a:pt x="18" y="232"/>
                    </a:cubicBezTo>
                    <a:cubicBezTo>
                      <a:pt x="18" y="232"/>
                      <a:pt x="18" y="231"/>
                      <a:pt x="17" y="230"/>
                    </a:cubicBezTo>
                    <a:cubicBezTo>
                      <a:pt x="17" y="230"/>
                      <a:pt x="17" y="230"/>
                      <a:pt x="16" y="230"/>
                    </a:cubicBezTo>
                    <a:cubicBezTo>
                      <a:pt x="16" y="230"/>
                      <a:pt x="16" y="230"/>
                      <a:pt x="16" y="230"/>
                    </a:cubicBezTo>
                    <a:cubicBezTo>
                      <a:pt x="17" y="228"/>
                      <a:pt x="19" y="227"/>
                      <a:pt x="21" y="227"/>
                    </a:cubicBezTo>
                    <a:cubicBezTo>
                      <a:pt x="21" y="227"/>
                      <a:pt x="21" y="227"/>
                      <a:pt x="21" y="227"/>
                    </a:cubicBezTo>
                    <a:cubicBezTo>
                      <a:pt x="22" y="227"/>
                      <a:pt x="24" y="229"/>
                      <a:pt x="24" y="231"/>
                    </a:cubicBezTo>
                    <a:cubicBezTo>
                      <a:pt x="23" y="231"/>
                      <a:pt x="22" y="232"/>
                      <a:pt x="22" y="233"/>
                    </a:cubicBezTo>
                    <a:cubicBezTo>
                      <a:pt x="22" y="233"/>
                      <a:pt x="22" y="233"/>
                      <a:pt x="22" y="233"/>
                    </a:cubicBezTo>
                    <a:cubicBezTo>
                      <a:pt x="23" y="234"/>
                      <a:pt x="23" y="234"/>
                      <a:pt x="23" y="234"/>
                    </a:cubicBezTo>
                    <a:cubicBezTo>
                      <a:pt x="23" y="234"/>
                      <a:pt x="23" y="234"/>
                      <a:pt x="24" y="234"/>
                    </a:cubicBezTo>
                    <a:cubicBezTo>
                      <a:pt x="22" y="250"/>
                      <a:pt x="22" y="250"/>
                      <a:pt x="22" y="250"/>
                    </a:cubicBezTo>
                    <a:lnTo>
                      <a:pt x="21" y="250"/>
                    </a:lnTo>
                    <a:close/>
                    <a:moveTo>
                      <a:pt x="33" y="252"/>
                    </a:moveTo>
                    <a:cubicBezTo>
                      <a:pt x="33" y="252"/>
                      <a:pt x="32" y="252"/>
                      <a:pt x="32" y="252"/>
                    </a:cubicBezTo>
                    <a:cubicBezTo>
                      <a:pt x="32" y="252"/>
                      <a:pt x="31" y="253"/>
                      <a:pt x="31" y="253"/>
                    </a:cubicBezTo>
                    <a:cubicBezTo>
                      <a:pt x="25" y="252"/>
                      <a:pt x="25" y="252"/>
                      <a:pt x="25" y="252"/>
                    </a:cubicBezTo>
                    <a:cubicBezTo>
                      <a:pt x="25" y="252"/>
                      <a:pt x="25" y="251"/>
                      <a:pt x="24" y="251"/>
                    </a:cubicBezTo>
                    <a:cubicBezTo>
                      <a:pt x="24" y="251"/>
                      <a:pt x="24" y="250"/>
                      <a:pt x="23" y="250"/>
                    </a:cubicBezTo>
                    <a:cubicBezTo>
                      <a:pt x="23" y="250"/>
                      <a:pt x="23" y="250"/>
                      <a:pt x="23" y="250"/>
                    </a:cubicBezTo>
                    <a:cubicBezTo>
                      <a:pt x="25" y="235"/>
                      <a:pt x="25" y="235"/>
                      <a:pt x="25" y="235"/>
                    </a:cubicBezTo>
                    <a:cubicBezTo>
                      <a:pt x="26" y="234"/>
                      <a:pt x="26" y="234"/>
                      <a:pt x="26" y="234"/>
                    </a:cubicBezTo>
                    <a:cubicBezTo>
                      <a:pt x="27" y="234"/>
                      <a:pt x="27" y="234"/>
                      <a:pt x="27" y="234"/>
                    </a:cubicBezTo>
                    <a:cubicBezTo>
                      <a:pt x="27" y="234"/>
                      <a:pt x="27" y="234"/>
                      <a:pt x="27" y="234"/>
                    </a:cubicBezTo>
                    <a:cubicBezTo>
                      <a:pt x="27" y="233"/>
                      <a:pt x="27" y="232"/>
                      <a:pt x="27" y="232"/>
                    </a:cubicBezTo>
                    <a:cubicBezTo>
                      <a:pt x="27" y="232"/>
                      <a:pt x="26" y="232"/>
                      <a:pt x="26" y="231"/>
                    </a:cubicBezTo>
                    <a:cubicBezTo>
                      <a:pt x="27" y="230"/>
                      <a:pt x="29" y="228"/>
                      <a:pt x="31" y="229"/>
                    </a:cubicBezTo>
                    <a:cubicBezTo>
                      <a:pt x="31" y="229"/>
                      <a:pt x="31" y="229"/>
                      <a:pt x="31" y="229"/>
                    </a:cubicBezTo>
                    <a:cubicBezTo>
                      <a:pt x="33" y="229"/>
                      <a:pt x="35" y="231"/>
                      <a:pt x="35" y="233"/>
                    </a:cubicBezTo>
                    <a:cubicBezTo>
                      <a:pt x="34" y="233"/>
                      <a:pt x="34" y="234"/>
                      <a:pt x="34" y="235"/>
                    </a:cubicBezTo>
                    <a:cubicBezTo>
                      <a:pt x="34" y="235"/>
                      <a:pt x="34" y="235"/>
                      <a:pt x="34" y="235"/>
                    </a:cubicBezTo>
                    <a:cubicBezTo>
                      <a:pt x="35" y="235"/>
                      <a:pt x="35" y="235"/>
                      <a:pt x="35" y="235"/>
                    </a:cubicBezTo>
                    <a:cubicBezTo>
                      <a:pt x="35" y="236"/>
                      <a:pt x="35" y="236"/>
                      <a:pt x="35" y="236"/>
                    </a:cubicBezTo>
                    <a:cubicBezTo>
                      <a:pt x="33" y="252"/>
                      <a:pt x="33" y="252"/>
                      <a:pt x="33" y="252"/>
                    </a:cubicBezTo>
                    <a:close/>
                    <a:moveTo>
                      <a:pt x="44" y="254"/>
                    </a:moveTo>
                    <a:cubicBezTo>
                      <a:pt x="44" y="254"/>
                      <a:pt x="44" y="254"/>
                      <a:pt x="43" y="254"/>
                    </a:cubicBezTo>
                    <a:cubicBezTo>
                      <a:pt x="43" y="254"/>
                      <a:pt x="43" y="255"/>
                      <a:pt x="43" y="255"/>
                    </a:cubicBezTo>
                    <a:cubicBezTo>
                      <a:pt x="36" y="254"/>
                      <a:pt x="36" y="254"/>
                      <a:pt x="36" y="254"/>
                    </a:cubicBezTo>
                    <a:cubicBezTo>
                      <a:pt x="36" y="254"/>
                      <a:pt x="36" y="253"/>
                      <a:pt x="36" y="253"/>
                    </a:cubicBezTo>
                    <a:cubicBezTo>
                      <a:pt x="36" y="252"/>
                      <a:pt x="35" y="252"/>
                      <a:pt x="35" y="252"/>
                    </a:cubicBezTo>
                    <a:cubicBezTo>
                      <a:pt x="35" y="252"/>
                      <a:pt x="35" y="252"/>
                      <a:pt x="35" y="252"/>
                    </a:cubicBezTo>
                    <a:cubicBezTo>
                      <a:pt x="37" y="236"/>
                      <a:pt x="37" y="236"/>
                      <a:pt x="37" y="236"/>
                    </a:cubicBezTo>
                    <a:cubicBezTo>
                      <a:pt x="37" y="236"/>
                      <a:pt x="37" y="236"/>
                      <a:pt x="37" y="236"/>
                    </a:cubicBezTo>
                    <a:cubicBezTo>
                      <a:pt x="39" y="236"/>
                      <a:pt x="39" y="236"/>
                      <a:pt x="39" y="236"/>
                    </a:cubicBezTo>
                    <a:cubicBezTo>
                      <a:pt x="39" y="236"/>
                      <a:pt x="39" y="236"/>
                      <a:pt x="39" y="236"/>
                    </a:cubicBezTo>
                    <a:cubicBezTo>
                      <a:pt x="39" y="235"/>
                      <a:pt x="39" y="234"/>
                      <a:pt x="38" y="234"/>
                    </a:cubicBezTo>
                    <a:cubicBezTo>
                      <a:pt x="38" y="234"/>
                      <a:pt x="38" y="233"/>
                      <a:pt x="38" y="233"/>
                    </a:cubicBezTo>
                    <a:cubicBezTo>
                      <a:pt x="39" y="231"/>
                      <a:pt x="41" y="230"/>
                      <a:pt x="43" y="231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5" y="231"/>
                      <a:pt x="46" y="233"/>
                      <a:pt x="47" y="235"/>
                    </a:cubicBezTo>
                    <a:cubicBezTo>
                      <a:pt x="46" y="235"/>
                      <a:pt x="46" y="235"/>
                      <a:pt x="46" y="235"/>
                    </a:cubicBezTo>
                    <a:cubicBezTo>
                      <a:pt x="45" y="235"/>
                      <a:pt x="45" y="236"/>
                      <a:pt x="45" y="237"/>
                    </a:cubicBezTo>
                    <a:cubicBezTo>
                      <a:pt x="45" y="237"/>
                      <a:pt x="45" y="237"/>
                      <a:pt x="45" y="237"/>
                    </a:cubicBezTo>
                    <a:cubicBezTo>
                      <a:pt x="46" y="237"/>
                      <a:pt x="46" y="237"/>
                      <a:pt x="46" y="237"/>
                    </a:cubicBezTo>
                    <a:cubicBezTo>
                      <a:pt x="46" y="238"/>
                      <a:pt x="46" y="238"/>
                      <a:pt x="47" y="238"/>
                    </a:cubicBezTo>
                    <a:cubicBezTo>
                      <a:pt x="45" y="254"/>
                      <a:pt x="45" y="254"/>
                      <a:pt x="45" y="254"/>
                    </a:cubicBezTo>
                    <a:lnTo>
                      <a:pt x="44" y="254"/>
                    </a:lnTo>
                    <a:close/>
                    <a:moveTo>
                      <a:pt x="56" y="256"/>
                    </a:moveTo>
                    <a:cubicBezTo>
                      <a:pt x="55" y="255"/>
                      <a:pt x="55" y="256"/>
                      <a:pt x="54" y="257"/>
                    </a:cubicBezTo>
                    <a:cubicBezTo>
                      <a:pt x="51" y="257"/>
                      <a:pt x="51" y="257"/>
                      <a:pt x="51" y="257"/>
                    </a:cubicBezTo>
                    <a:cubicBezTo>
                      <a:pt x="48" y="256"/>
                      <a:pt x="48" y="256"/>
                      <a:pt x="48" y="256"/>
                    </a:cubicBezTo>
                    <a:cubicBezTo>
                      <a:pt x="48" y="255"/>
                      <a:pt x="47" y="254"/>
                      <a:pt x="46" y="254"/>
                    </a:cubicBezTo>
                    <a:cubicBezTo>
                      <a:pt x="46" y="254"/>
                      <a:pt x="46" y="254"/>
                      <a:pt x="46" y="254"/>
                    </a:cubicBezTo>
                    <a:cubicBezTo>
                      <a:pt x="48" y="238"/>
                      <a:pt x="48" y="238"/>
                      <a:pt x="48" y="238"/>
                    </a:cubicBezTo>
                    <a:cubicBezTo>
                      <a:pt x="49" y="238"/>
                      <a:pt x="49" y="238"/>
                      <a:pt x="49" y="238"/>
                    </a:cubicBezTo>
                    <a:cubicBezTo>
                      <a:pt x="50" y="238"/>
                      <a:pt x="50" y="238"/>
                      <a:pt x="50" y="238"/>
                    </a:cubicBezTo>
                    <a:cubicBezTo>
                      <a:pt x="50" y="238"/>
                      <a:pt x="50" y="238"/>
                      <a:pt x="50" y="238"/>
                    </a:cubicBezTo>
                    <a:cubicBezTo>
                      <a:pt x="50" y="237"/>
                      <a:pt x="50" y="236"/>
                      <a:pt x="49" y="235"/>
                    </a:cubicBezTo>
                    <a:cubicBezTo>
                      <a:pt x="50" y="233"/>
                      <a:pt x="52" y="232"/>
                      <a:pt x="54" y="232"/>
                    </a:cubicBezTo>
                    <a:cubicBezTo>
                      <a:pt x="54" y="232"/>
                      <a:pt x="54" y="232"/>
                      <a:pt x="54" y="232"/>
                    </a:cubicBezTo>
                    <a:cubicBezTo>
                      <a:pt x="54" y="232"/>
                      <a:pt x="54" y="233"/>
                      <a:pt x="55" y="233"/>
                    </a:cubicBezTo>
                    <a:cubicBezTo>
                      <a:pt x="56" y="233"/>
                      <a:pt x="58" y="235"/>
                      <a:pt x="58" y="237"/>
                    </a:cubicBezTo>
                    <a:cubicBezTo>
                      <a:pt x="58" y="237"/>
                      <a:pt x="58" y="237"/>
                      <a:pt x="57" y="237"/>
                    </a:cubicBezTo>
                    <a:cubicBezTo>
                      <a:pt x="57" y="237"/>
                      <a:pt x="57" y="238"/>
                      <a:pt x="57" y="239"/>
                    </a:cubicBezTo>
                    <a:cubicBezTo>
                      <a:pt x="57" y="239"/>
                      <a:pt x="57" y="239"/>
                      <a:pt x="57" y="239"/>
                    </a:cubicBezTo>
                    <a:cubicBezTo>
                      <a:pt x="58" y="239"/>
                      <a:pt x="58" y="239"/>
                      <a:pt x="58" y="239"/>
                    </a:cubicBezTo>
                    <a:cubicBezTo>
                      <a:pt x="58" y="239"/>
                      <a:pt x="58" y="240"/>
                      <a:pt x="58" y="240"/>
                    </a:cubicBezTo>
                    <a:cubicBezTo>
                      <a:pt x="56" y="256"/>
                      <a:pt x="56" y="256"/>
                      <a:pt x="56" y="256"/>
                    </a:cubicBezTo>
                    <a:close/>
                    <a:moveTo>
                      <a:pt x="68" y="257"/>
                    </a:moveTo>
                    <a:cubicBezTo>
                      <a:pt x="67" y="257"/>
                      <a:pt x="66" y="258"/>
                      <a:pt x="66" y="259"/>
                    </a:cubicBezTo>
                    <a:cubicBezTo>
                      <a:pt x="59" y="258"/>
                      <a:pt x="59" y="258"/>
                      <a:pt x="59" y="258"/>
                    </a:cubicBezTo>
                    <a:cubicBezTo>
                      <a:pt x="59" y="257"/>
                      <a:pt x="59" y="257"/>
                      <a:pt x="59" y="256"/>
                    </a:cubicBezTo>
                    <a:cubicBezTo>
                      <a:pt x="59" y="256"/>
                      <a:pt x="58" y="256"/>
                      <a:pt x="58" y="256"/>
                    </a:cubicBezTo>
                    <a:cubicBezTo>
                      <a:pt x="58" y="256"/>
                      <a:pt x="58" y="256"/>
                      <a:pt x="58" y="256"/>
                    </a:cubicBezTo>
                    <a:cubicBezTo>
                      <a:pt x="60" y="240"/>
                      <a:pt x="60" y="240"/>
                      <a:pt x="60" y="240"/>
                    </a:cubicBezTo>
                    <a:cubicBezTo>
                      <a:pt x="60" y="240"/>
                      <a:pt x="60" y="240"/>
                      <a:pt x="60" y="240"/>
                    </a:cubicBezTo>
                    <a:cubicBezTo>
                      <a:pt x="62" y="240"/>
                      <a:pt x="62" y="240"/>
                      <a:pt x="62" y="240"/>
                    </a:cubicBezTo>
                    <a:cubicBezTo>
                      <a:pt x="62" y="239"/>
                      <a:pt x="62" y="239"/>
                      <a:pt x="62" y="239"/>
                    </a:cubicBezTo>
                    <a:cubicBezTo>
                      <a:pt x="62" y="238"/>
                      <a:pt x="61" y="237"/>
                      <a:pt x="61" y="237"/>
                    </a:cubicBezTo>
                    <a:cubicBezTo>
                      <a:pt x="62" y="235"/>
                      <a:pt x="64" y="234"/>
                      <a:pt x="66" y="234"/>
                    </a:cubicBezTo>
                    <a:cubicBezTo>
                      <a:pt x="66" y="234"/>
                      <a:pt x="66" y="234"/>
                      <a:pt x="66" y="234"/>
                    </a:cubicBezTo>
                    <a:cubicBezTo>
                      <a:pt x="68" y="235"/>
                      <a:pt x="70" y="236"/>
                      <a:pt x="70" y="239"/>
                    </a:cubicBezTo>
                    <a:cubicBezTo>
                      <a:pt x="70" y="239"/>
                      <a:pt x="69" y="239"/>
                      <a:pt x="69" y="239"/>
                    </a:cubicBezTo>
                    <a:cubicBezTo>
                      <a:pt x="69" y="239"/>
                      <a:pt x="68" y="240"/>
                      <a:pt x="68" y="241"/>
                    </a:cubicBezTo>
                    <a:cubicBezTo>
                      <a:pt x="68" y="241"/>
                      <a:pt x="68" y="241"/>
                      <a:pt x="68" y="241"/>
                    </a:cubicBezTo>
                    <a:cubicBezTo>
                      <a:pt x="70" y="241"/>
                      <a:pt x="70" y="241"/>
                      <a:pt x="70" y="241"/>
                    </a:cubicBezTo>
                    <a:cubicBezTo>
                      <a:pt x="70" y="241"/>
                      <a:pt x="70" y="242"/>
                      <a:pt x="70" y="242"/>
                    </a:cubicBezTo>
                    <a:cubicBezTo>
                      <a:pt x="68" y="257"/>
                      <a:pt x="68" y="257"/>
                      <a:pt x="68" y="257"/>
                    </a:cubicBezTo>
                    <a:close/>
                    <a:moveTo>
                      <a:pt x="79" y="259"/>
                    </a:moveTo>
                    <a:cubicBezTo>
                      <a:pt x="78" y="259"/>
                      <a:pt x="78" y="260"/>
                      <a:pt x="77" y="261"/>
                    </a:cubicBezTo>
                    <a:cubicBezTo>
                      <a:pt x="71" y="260"/>
                      <a:pt x="71" y="260"/>
                      <a:pt x="71" y="260"/>
                    </a:cubicBezTo>
                    <a:cubicBezTo>
                      <a:pt x="71" y="259"/>
                      <a:pt x="70" y="258"/>
                      <a:pt x="70" y="258"/>
                    </a:cubicBezTo>
                    <a:cubicBezTo>
                      <a:pt x="70" y="258"/>
                      <a:pt x="70" y="258"/>
                      <a:pt x="70" y="258"/>
                    </a:cubicBezTo>
                    <a:cubicBezTo>
                      <a:pt x="72" y="242"/>
                      <a:pt x="72" y="242"/>
                      <a:pt x="72" y="242"/>
                    </a:cubicBezTo>
                    <a:cubicBezTo>
                      <a:pt x="72" y="242"/>
                      <a:pt x="72" y="242"/>
                      <a:pt x="72" y="241"/>
                    </a:cubicBezTo>
                    <a:cubicBezTo>
                      <a:pt x="73" y="242"/>
                      <a:pt x="73" y="242"/>
                      <a:pt x="73" y="242"/>
                    </a:cubicBezTo>
                    <a:cubicBezTo>
                      <a:pt x="73" y="241"/>
                      <a:pt x="73" y="241"/>
                      <a:pt x="73" y="241"/>
                    </a:cubicBezTo>
                    <a:cubicBezTo>
                      <a:pt x="74" y="240"/>
                      <a:pt x="73" y="239"/>
                      <a:pt x="72" y="239"/>
                    </a:cubicBezTo>
                    <a:cubicBezTo>
                      <a:pt x="73" y="237"/>
                      <a:pt x="75" y="236"/>
                      <a:pt x="77" y="236"/>
                    </a:cubicBezTo>
                    <a:cubicBezTo>
                      <a:pt x="77" y="236"/>
                      <a:pt x="77" y="236"/>
                      <a:pt x="77" y="236"/>
                    </a:cubicBezTo>
                    <a:cubicBezTo>
                      <a:pt x="80" y="237"/>
                      <a:pt x="81" y="238"/>
                      <a:pt x="81" y="241"/>
                    </a:cubicBezTo>
                    <a:cubicBezTo>
                      <a:pt x="81" y="240"/>
                      <a:pt x="80" y="241"/>
                      <a:pt x="80" y="242"/>
                    </a:cubicBezTo>
                    <a:cubicBezTo>
                      <a:pt x="80" y="243"/>
                      <a:pt x="80" y="243"/>
                      <a:pt x="80" y="243"/>
                    </a:cubicBezTo>
                    <a:cubicBezTo>
                      <a:pt x="81" y="243"/>
                      <a:pt x="81" y="243"/>
                      <a:pt x="81" y="243"/>
                    </a:cubicBezTo>
                    <a:cubicBezTo>
                      <a:pt x="81" y="243"/>
                      <a:pt x="81" y="244"/>
                      <a:pt x="81" y="244"/>
                    </a:cubicBezTo>
                    <a:cubicBezTo>
                      <a:pt x="79" y="259"/>
                      <a:pt x="79" y="259"/>
                      <a:pt x="79" y="259"/>
                    </a:cubicBezTo>
                    <a:close/>
                    <a:moveTo>
                      <a:pt x="89" y="261"/>
                    </a:moveTo>
                    <a:cubicBezTo>
                      <a:pt x="88" y="261"/>
                      <a:pt x="87" y="261"/>
                      <a:pt x="87" y="263"/>
                    </a:cubicBezTo>
                    <a:cubicBezTo>
                      <a:pt x="82" y="262"/>
                      <a:pt x="82" y="262"/>
                      <a:pt x="82" y="262"/>
                    </a:cubicBezTo>
                    <a:cubicBezTo>
                      <a:pt x="82" y="261"/>
                      <a:pt x="82" y="260"/>
                      <a:pt x="81" y="260"/>
                    </a:cubicBezTo>
                    <a:cubicBezTo>
                      <a:pt x="81" y="260"/>
                      <a:pt x="81" y="260"/>
                      <a:pt x="81" y="260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83" y="244"/>
                      <a:pt x="83" y="244"/>
                      <a:pt x="84" y="243"/>
                    </a:cubicBezTo>
                    <a:cubicBezTo>
                      <a:pt x="85" y="244"/>
                      <a:pt x="85" y="244"/>
                      <a:pt x="85" y="244"/>
                    </a:cubicBezTo>
                    <a:cubicBezTo>
                      <a:pt x="85" y="243"/>
                      <a:pt x="85" y="243"/>
                      <a:pt x="85" y="243"/>
                    </a:cubicBezTo>
                    <a:cubicBezTo>
                      <a:pt x="85" y="242"/>
                      <a:pt x="85" y="241"/>
                      <a:pt x="84" y="241"/>
                    </a:cubicBezTo>
                    <a:cubicBezTo>
                      <a:pt x="85" y="239"/>
                      <a:pt x="86" y="238"/>
                      <a:pt x="88" y="238"/>
                    </a:cubicBezTo>
                    <a:cubicBezTo>
                      <a:pt x="88" y="238"/>
                      <a:pt x="88" y="238"/>
                      <a:pt x="88" y="238"/>
                    </a:cubicBezTo>
                    <a:cubicBezTo>
                      <a:pt x="90" y="238"/>
                      <a:pt x="91" y="240"/>
                      <a:pt x="91" y="242"/>
                    </a:cubicBezTo>
                    <a:cubicBezTo>
                      <a:pt x="90" y="242"/>
                      <a:pt x="90" y="243"/>
                      <a:pt x="89" y="244"/>
                    </a:cubicBezTo>
                    <a:cubicBezTo>
                      <a:pt x="89" y="244"/>
                      <a:pt x="89" y="244"/>
                      <a:pt x="89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1" y="245"/>
                      <a:pt x="91" y="245"/>
                      <a:pt x="91" y="245"/>
                    </a:cubicBezTo>
                    <a:cubicBezTo>
                      <a:pt x="89" y="261"/>
                      <a:pt x="89" y="261"/>
                      <a:pt x="89" y="261"/>
                    </a:cubicBezTo>
                    <a:close/>
                    <a:moveTo>
                      <a:pt x="99" y="246"/>
                    </a:moveTo>
                    <a:cubicBezTo>
                      <a:pt x="99" y="246"/>
                      <a:pt x="99" y="246"/>
                      <a:pt x="99" y="247"/>
                    </a:cubicBezTo>
                    <a:cubicBezTo>
                      <a:pt x="97" y="262"/>
                      <a:pt x="97" y="262"/>
                      <a:pt x="97" y="262"/>
                    </a:cubicBezTo>
                    <a:cubicBezTo>
                      <a:pt x="97" y="262"/>
                      <a:pt x="97" y="262"/>
                      <a:pt x="97" y="262"/>
                    </a:cubicBezTo>
                    <a:cubicBezTo>
                      <a:pt x="96" y="262"/>
                      <a:pt x="96" y="262"/>
                      <a:pt x="96" y="262"/>
                    </a:cubicBezTo>
                    <a:cubicBezTo>
                      <a:pt x="95" y="263"/>
                      <a:pt x="95" y="263"/>
                      <a:pt x="95" y="264"/>
                    </a:cubicBezTo>
                    <a:cubicBezTo>
                      <a:pt x="92" y="263"/>
                      <a:pt x="92" y="263"/>
                      <a:pt x="92" y="263"/>
                    </a:cubicBezTo>
                    <a:cubicBezTo>
                      <a:pt x="92" y="262"/>
                      <a:pt x="92" y="261"/>
                      <a:pt x="91" y="261"/>
                    </a:cubicBezTo>
                    <a:cubicBezTo>
                      <a:pt x="91" y="261"/>
                      <a:pt x="91" y="261"/>
                      <a:pt x="91" y="261"/>
                    </a:cubicBezTo>
                    <a:cubicBezTo>
                      <a:pt x="93" y="245"/>
                      <a:pt x="93" y="245"/>
                      <a:pt x="93" y="245"/>
                    </a:cubicBezTo>
                    <a:cubicBezTo>
                      <a:pt x="93" y="245"/>
                      <a:pt x="93" y="245"/>
                      <a:pt x="93" y="245"/>
                    </a:cubicBezTo>
                    <a:cubicBezTo>
                      <a:pt x="94" y="245"/>
                      <a:pt x="94" y="245"/>
                      <a:pt x="94" y="245"/>
                    </a:cubicBezTo>
                    <a:cubicBezTo>
                      <a:pt x="94" y="245"/>
                      <a:pt x="94" y="245"/>
                      <a:pt x="94" y="245"/>
                    </a:cubicBezTo>
                    <a:cubicBezTo>
                      <a:pt x="95" y="244"/>
                      <a:pt x="94" y="243"/>
                      <a:pt x="93" y="242"/>
                    </a:cubicBezTo>
                    <a:cubicBezTo>
                      <a:pt x="94" y="240"/>
                      <a:pt x="95" y="239"/>
                      <a:pt x="97" y="239"/>
                    </a:cubicBezTo>
                    <a:cubicBezTo>
                      <a:pt x="97" y="239"/>
                      <a:pt x="97" y="239"/>
                      <a:pt x="97" y="239"/>
                    </a:cubicBezTo>
                    <a:cubicBezTo>
                      <a:pt x="98" y="240"/>
                      <a:pt x="99" y="241"/>
                      <a:pt x="99" y="243"/>
                    </a:cubicBezTo>
                    <a:cubicBezTo>
                      <a:pt x="98" y="243"/>
                      <a:pt x="98" y="244"/>
                      <a:pt x="97" y="245"/>
                    </a:cubicBezTo>
                    <a:cubicBezTo>
                      <a:pt x="97" y="246"/>
                      <a:pt x="97" y="246"/>
                      <a:pt x="97" y="246"/>
                    </a:cubicBezTo>
                    <a:lnTo>
                      <a:pt x="99" y="246"/>
                    </a:lnTo>
                    <a:close/>
                    <a:moveTo>
                      <a:pt x="103" y="213"/>
                    </a:moveTo>
                    <a:cubicBezTo>
                      <a:pt x="103" y="213"/>
                      <a:pt x="103" y="213"/>
                      <a:pt x="103" y="214"/>
                    </a:cubicBezTo>
                    <a:cubicBezTo>
                      <a:pt x="101" y="229"/>
                      <a:pt x="101" y="229"/>
                      <a:pt x="101" y="229"/>
                    </a:cubicBezTo>
                    <a:cubicBezTo>
                      <a:pt x="101" y="229"/>
                      <a:pt x="101" y="229"/>
                      <a:pt x="101" y="229"/>
                    </a:cubicBezTo>
                    <a:cubicBezTo>
                      <a:pt x="100" y="229"/>
                      <a:pt x="100" y="230"/>
                      <a:pt x="99" y="231"/>
                    </a:cubicBezTo>
                    <a:cubicBezTo>
                      <a:pt x="96" y="230"/>
                      <a:pt x="96" y="230"/>
                      <a:pt x="96" y="230"/>
                    </a:cubicBezTo>
                    <a:cubicBezTo>
                      <a:pt x="96" y="230"/>
                      <a:pt x="96" y="229"/>
                      <a:pt x="96" y="229"/>
                    </a:cubicBezTo>
                    <a:cubicBezTo>
                      <a:pt x="96" y="229"/>
                      <a:pt x="95" y="228"/>
                      <a:pt x="95" y="228"/>
                    </a:cubicBezTo>
                    <a:cubicBezTo>
                      <a:pt x="95" y="228"/>
                      <a:pt x="95" y="228"/>
                      <a:pt x="95" y="228"/>
                    </a:cubicBezTo>
                    <a:cubicBezTo>
                      <a:pt x="97" y="213"/>
                      <a:pt x="97" y="213"/>
                      <a:pt x="97" y="213"/>
                    </a:cubicBezTo>
                    <a:cubicBezTo>
                      <a:pt x="97" y="213"/>
                      <a:pt x="97" y="212"/>
                      <a:pt x="97" y="21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1"/>
                      <a:pt x="98" y="210"/>
                      <a:pt x="98" y="210"/>
                    </a:cubicBezTo>
                    <a:cubicBezTo>
                      <a:pt x="98" y="208"/>
                      <a:pt x="100" y="206"/>
                      <a:pt x="101" y="206"/>
                    </a:cubicBezTo>
                    <a:cubicBezTo>
                      <a:pt x="101" y="206"/>
                      <a:pt x="101" y="206"/>
                      <a:pt x="101" y="206"/>
                    </a:cubicBezTo>
                    <a:cubicBezTo>
                      <a:pt x="102" y="207"/>
                      <a:pt x="103" y="208"/>
                      <a:pt x="104" y="210"/>
                    </a:cubicBezTo>
                    <a:cubicBezTo>
                      <a:pt x="103" y="210"/>
                      <a:pt x="103" y="211"/>
                      <a:pt x="103" y="211"/>
                    </a:cubicBezTo>
                    <a:cubicBezTo>
                      <a:pt x="102" y="211"/>
                      <a:pt x="102" y="212"/>
                      <a:pt x="102" y="212"/>
                    </a:cubicBezTo>
                    <a:cubicBezTo>
                      <a:pt x="102" y="213"/>
                      <a:pt x="102" y="213"/>
                      <a:pt x="102" y="213"/>
                    </a:cubicBezTo>
                    <a:lnTo>
                      <a:pt x="103" y="213"/>
                    </a:lnTo>
                    <a:close/>
                    <a:moveTo>
                      <a:pt x="107" y="180"/>
                    </a:moveTo>
                    <a:cubicBezTo>
                      <a:pt x="107" y="180"/>
                      <a:pt x="107" y="181"/>
                      <a:pt x="108" y="181"/>
                    </a:cubicBezTo>
                    <a:cubicBezTo>
                      <a:pt x="106" y="196"/>
                      <a:pt x="106" y="196"/>
                      <a:pt x="106" y="196"/>
                    </a:cubicBezTo>
                    <a:cubicBezTo>
                      <a:pt x="105" y="196"/>
                      <a:pt x="105" y="196"/>
                      <a:pt x="105" y="196"/>
                    </a:cubicBezTo>
                    <a:cubicBezTo>
                      <a:pt x="105" y="196"/>
                      <a:pt x="104" y="197"/>
                      <a:pt x="104" y="198"/>
                    </a:cubicBezTo>
                    <a:cubicBezTo>
                      <a:pt x="101" y="198"/>
                      <a:pt x="101" y="198"/>
                      <a:pt x="101" y="198"/>
                    </a:cubicBezTo>
                    <a:cubicBezTo>
                      <a:pt x="101" y="197"/>
                      <a:pt x="101" y="196"/>
                      <a:pt x="100" y="196"/>
                    </a:cubicBezTo>
                    <a:cubicBezTo>
                      <a:pt x="100" y="196"/>
                      <a:pt x="100" y="195"/>
                      <a:pt x="99" y="195"/>
                    </a:cubicBezTo>
                    <a:cubicBezTo>
                      <a:pt x="99" y="195"/>
                      <a:pt x="99" y="195"/>
                      <a:pt x="99" y="195"/>
                    </a:cubicBezTo>
                    <a:cubicBezTo>
                      <a:pt x="101" y="180"/>
                      <a:pt x="101" y="180"/>
                      <a:pt x="101" y="180"/>
                    </a:cubicBezTo>
                    <a:cubicBezTo>
                      <a:pt x="102" y="180"/>
                      <a:pt x="102" y="179"/>
                      <a:pt x="102" y="179"/>
                    </a:cubicBezTo>
                    <a:cubicBezTo>
                      <a:pt x="103" y="179"/>
                      <a:pt x="103" y="179"/>
                      <a:pt x="103" y="179"/>
                    </a:cubicBezTo>
                    <a:cubicBezTo>
                      <a:pt x="103" y="179"/>
                      <a:pt x="103" y="179"/>
                      <a:pt x="103" y="179"/>
                    </a:cubicBezTo>
                    <a:cubicBezTo>
                      <a:pt x="103" y="178"/>
                      <a:pt x="103" y="178"/>
                      <a:pt x="103" y="177"/>
                    </a:cubicBezTo>
                    <a:cubicBezTo>
                      <a:pt x="103" y="177"/>
                      <a:pt x="102" y="177"/>
                      <a:pt x="102" y="177"/>
                    </a:cubicBezTo>
                    <a:cubicBezTo>
                      <a:pt x="103" y="175"/>
                      <a:pt x="104" y="173"/>
                      <a:pt x="105" y="174"/>
                    </a:cubicBezTo>
                    <a:cubicBezTo>
                      <a:pt x="105" y="174"/>
                      <a:pt x="105" y="174"/>
                      <a:pt x="105" y="174"/>
                    </a:cubicBezTo>
                    <a:cubicBezTo>
                      <a:pt x="107" y="174"/>
                      <a:pt x="108" y="175"/>
                      <a:pt x="108" y="178"/>
                    </a:cubicBezTo>
                    <a:cubicBezTo>
                      <a:pt x="108" y="178"/>
                      <a:pt x="107" y="178"/>
                      <a:pt x="107" y="178"/>
                    </a:cubicBezTo>
                    <a:cubicBezTo>
                      <a:pt x="106" y="178"/>
                      <a:pt x="106" y="179"/>
                      <a:pt x="106" y="179"/>
                    </a:cubicBezTo>
                    <a:cubicBezTo>
                      <a:pt x="106" y="180"/>
                      <a:pt x="106" y="180"/>
                      <a:pt x="106" y="180"/>
                    </a:cubicBezTo>
                    <a:lnTo>
                      <a:pt x="107" y="180"/>
                    </a:lnTo>
                    <a:close/>
                    <a:moveTo>
                      <a:pt x="112" y="147"/>
                    </a:moveTo>
                    <a:cubicBezTo>
                      <a:pt x="112" y="147"/>
                      <a:pt x="112" y="147"/>
                      <a:pt x="112" y="148"/>
                    </a:cubicBezTo>
                    <a:cubicBezTo>
                      <a:pt x="110" y="163"/>
                      <a:pt x="110" y="163"/>
                      <a:pt x="110" y="163"/>
                    </a:cubicBezTo>
                    <a:cubicBezTo>
                      <a:pt x="110" y="163"/>
                      <a:pt x="110" y="163"/>
                      <a:pt x="110" y="163"/>
                    </a:cubicBezTo>
                    <a:cubicBezTo>
                      <a:pt x="109" y="163"/>
                      <a:pt x="108" y="164"/>
                      <a:pt x="108" y="165"/>
                    </a:cubicBezTo>
                    <a:cubicBezTo>
                      <a:pt x="105" y="165"/>
                      <a:pt x="105" y="165"/>
                      <a:pt x="105" y="165"/>
                    </a:cubicBezTo>
                    <a:cubicBezTo>
                      <a:pt x="105" y="164"/>
                      <a:pt x="105" y="163"/>
                      <a:pt x="105" y="163"/>
                    </a:cubicBezTo>
                    <a:cubicBezTo>
                      <a:pt x="104" y="163"/>
                      <a:pt x="104" y="162"/>
                      <a:pt x="104" y="162"/>
                    </a:cubicBezTo>
                    <a:cubicBezTo>
                      <a:pt x="104" y="162"/>
                      <a:pt x="104" y="162"/>
                      <a:pt x="104" y="162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07" y="146"/>
                      <a:pt x="107" y="146"/>
                      <a:pt x="107" y="146"/>
                    </a:cubicBezTo>
                    <a:cubicBezTo>
                      <a:pt x="107" y="146"/>
                      <a:pt x="107" y="146"/>
                      <a:pt x="107" y="146"/>
                    </a:cubicBezTo>
                    <a:cubicBezTo>
                      <a:pt x="108" y="145"/>
                      <a:pt x="107" y="145"/>
                      <a:pt x="107" y="144"/>
                    </a:cubicBezTo>
                    <a:cubicBezTo>
                      <a:pt x="107" y="144"/>
                      <a:pt x="107" y="144"/>
                      <a:pt x="106" y="144"/>
                    </a:cubicBezTo>
                    <a:cubicBezTo>
                      <a:pt x="107" y="142"/>
                      <a:pt x="108" y="140"/>
                      <a:pt x="110" y="140"/>
                    </a:cubicBezTo>
                    <a:cubicBezTo>
                      <a:pt x="110" y="140"/>
                      <a:pt x="110" y="140"/>
                      <a:pt x="110" y="140"/>
                    </a:cubicBezTo>
                    <a:cubicBezTo>
                      <a:pt x="111" y="141"/>
                      <a:pt x="112" y="142"/>
                      <a:pt x="112" y="144"/>
                    </a:cubicBezTo>
                    <a:cubicBezTo>
                      <a:pt x="112" y="144"/>
                      <a:pt x="112" y="145"/>
                      <a:pt x="111" y="145"/>
                    </a:cubicBezTo>
                    <a:cubicBezTo>
                      <a:pt x="111" y="145"/>
                      <a:pt x="111" y="146"/>
                      <a:pt x="110" y="146"/>
                    </a:cubicBezTo>
                    <a:cubicBezTo>
                      <a:pt x="110" y="147"/>
                      <a:pt x="110" y="147"/>
                      <a:pt x="110" y="147"/>
                    </a:cubicBezTo>
                    <a:lnTo>
                      <a:pt x="112" y="147"/>
                    </a:lnTo>
                    <a:close/>
                    <a:moveTo>
                      <a:pt x="116" y="114"/>
                    </a:moveTo>
                    <a:cubicBezTo>
                      <a:pt x="116" y="114"/>
                      <a:pt x="116" y="115"/>
                      <a:pt x="116" y="115"/>
                    </a:cubicBezTo>
                    <a:cubicBezTo>
                      <a:pt x="114" y="130"/>
                      <a:pt x="114" y="130"/>
                      <a:pt x="114" y="130"/>
                    </a:cubicBezTo>
                    <a:cubicBezTo>
                      <a:pt x="114" y="130"/>
                      <a:pt x="114" y="130"/>
                      <a:pt x="114" y="130"/>
                    </a:cubicBezTo>
                    <a:cubicBezTo>
                      <a:pt x="113" y="130"/>
                      <a:pt x="113" y="131"/>
                      <a:pt x="112" y="132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9" y="131"/>
                      <a:pt x="109" y="130"/>
                      <a:pt x="109" y="130"/>
                    </a:cubicBezTo>
                    <a:cubicBezTo>
                      <a:pt x="109" y="130"/>
                      <a:pt x="108" y="129"/>
                      <a:pt x="108" y="129"/>
                    </a:cubicBezTo>
                    <a:cubicBezTo>
                      <a:pt x="108" y="129"/>
                      <a:pt x="108" y="129"/>
                      <a:pt x="108" y="129"/>
                    </a:cubicBezTo>
                    <a:cubicBezTo>
                      <a:pt x="110" y="114"/>
                      <a:pt x="110" y="114"/>
                      <a:pt x="110" y="114"/>
                    </a:cubicBezTo>
                    <a:cubicBezTo>
                      <a:pt x="110" y="114"/>
                      <a:pt x="110" y="113"/>
                      <a:pt x="110" y="113"/>
                    </a:cubicBezTo>
                    <a:cubicBezTo>
                      <a:pt x="112" y="113"/>
                      <a:pt x="112" y="113"/>
                      <a:pt x="112" y="113"/>
                    </a:cubicBezTo>
                    <a:cubicBezTo>
                      <a:pt x="112" y="113"/>
                      <a:pt x="112" y="113"/>
                      <a:pt x="112" y="113"/>
                    </a:cubicBezTo>
                    <a:cubicBezTo>
                      <a:pt x="112" y="112"/>
                      <a:pt x="112" y="112"/>
                      <a:pt x="111" y="111"/>
                    </a:cubicBez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11" y="109"/>
                      <a:pt x="113" y="107"/>
                      <a:pt x="114" y="108"/>
                    </a:cubicBezTo>
                    <a:cubicBezTo>
                      <a:pt x="114" y="108"/>
                      <a:pt x="114" y="108"/>
                      <a:pt x="114" y="108"/>
                    </a:cubicBezTo>
                    <a:cubicBezTo>
                      <a:pt x="115" y="108"/>
                      <a:pt x="116" y="109"/>
                      <a:pt x="116" y="112"/>
                    </a:cubicBezTo>
                    <a:cubicBezTo>
                      <a:pt x="116" y="111"/>
                      <a:pt x="115" y="112"/>
                      <a:pt x="115" y="113"/>
                    </a:cubicBezTo>
                    <a:cubicBezTo>
                      <a:pt x="115" y="114"/>
                      <a:pt x="115" y="114"/>
                      <a:pt x="115" y="114"/>
                    </a:cubicBezTo>
                    <a:lnTo>
                      <a:pt x="116" y="114"/>
                    </a:lnTo>
                    <a:close/>
                    <a:moveTo>
                      <a:pt x="121" y="79"/>
                    </a:moveTo>
                    <a:cubicBezTo>
                      <a:pt x="120" y="79"/>
                      <a:pt x="119" y="79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1"/>
                      <a:pt x="120" y="82"/>
                      <a:pt x="121" y="82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118" y="97"/>
                      <a:pt x="118" y="97"/>
                      <a:pt x="118" y="97"/>
                    </a:cubicBezTo>
                    <a:cubicBezTo>
                      <a:pt x="118" y="97"/>
                      <a:pt x="118" y="98"/>
                      <a:pt x="117" y="98"/>
                    </a:cubicBezTo>
                    <a:cubicBezTo>
                      <a:pt x="117" y="98"/>
                      <a:pt x="117" y="99"/>
                      <a:pt x="117" y="99"/>
                    </a:cubicBezTo>
                    <a:cubicBezTo>
                      <a:pt x="114" y="99"/>
                      <a:pt x="114" y="99"/>
                      <a:pt x="114" y="99"/>
                    </a:cubicBezTo>
                    <a:cubicBezTo>
                      <a:pt x="114" y="98"/>
                      <a:pt x="113" y="97"/>
                      <a:pt x="112" y="96"/>
                    </a:cubicBezTo>
                    <a:cubicBezTo>
                      <a:pt x="112" y="96"/>
                      <a:pt x="112" y="96"/>
                      <a:pt x="112" y="96"/>
                    </a:cubicBezTo>
                    <a:cubicBezTo>
                      <a:pt x="114" y="81"/>
                      <a:pt x="114" y="81"/>
                      <a:pt x="114" y="81"/>
                    </a:cubicBezTo>
                    <a:cubicBezTo>
                      <a:pt x="114" y="81"/>
                      <a:pt x="115" y="80"/>
                      <a:pt x="115" y="80"/>
                    </a:cubicBezTo>
                    <a:cubicBezTo>
                      <a:pt x="116" y="80"/>
                      <a:pt x="116" y="80"/>
                      <a:pt x="116" y="80"/>
                    </a:cubicBezTo>
                    <a:cubicBezTo>
                      <a:pt x="116" y="80"/>
                      <a:pt x="116" y="80"/>
                      <a:pt x="116" y="80"/>
                    </a:cubicBezTo>
                    <a:cubicBezTo>
                      <a:pt x="116" y="79"/>
                      <a:pt x="116" y="78"/>
                      <a:pt x="115" y="78"/>
                    </a:cubicBezTo>
                    <a:cubicBezTo>
                      <a:pt x="115" y="78"/>
                      <a:pt x="115" y="78"/>
                      <a:pt x="115" y="78"/>
                    </a:cubicBezTo>
                    <a:cubicBezTo>
                      <a:pt x="115" y="75"/>
                      <a:pt x="117" y="74"/>
                      <a:pt x="118" y="74"/>
                    </a:cubicBezTo>
                    <a:cubicBezTo>
                      <a:pt x="118" y="74"/>
                      <a:pt x="118" y="74"/>
                      <a:pt x="118" y="74"/>
                    </a:cubicBezTo>
                    <a:cubicBezTo>
                      <a:pt x="120" y="75"/>
                      <a:pt x="121" y="76"/>
                      <a:pt x="121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5">
                <a:extLst>
                  <a:ext uri="{FF2B5EF4-FFF2-40B4-BE49-F238E27FC236}">
                    <a16:creationId xmlns:a16="http://schemas.microsoft.com/office/drawing/2014/main" xmlns="" id="{86DF7990-D9FD-48C7-82F0-41E1B955D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6638" y="6135687"/>
                <a:ext cx="233363" cy="120650"/>
              </a:xfrm>
              <a:custGeom>
                <a:avLst/>
                <a:gdLst>
                  <a:gd name="T0" fmla="*/ 95 w 100"/>
                  <a:gd name="T1" fmla="*/ 24 h 52"/>
                  <a:gd name="T2" fmla="*/ 94 w 100"/>
                  <a:gd name="T3" fmla="*/ 22 h 52"/>
                  <a:gd name="T4" fmla="*/ 80 w 100"/>
                  <a:gd name="T5" fmla="*/ 19 h 52"/>
                  <a:gd name="T6" fmla="*/ 77 w 100"/>
                  <a:gd name="T7" fmla="*/ 21 h 52"/>
                  <a:gd name="T8" fmla="*/ 71 w 100"/>
                  <a:gd name="T9" fmla="*/ 10 h 52"/>
                  <a:gd name="T10" fmla="*/ 62 w 100"/>
                  <a:gd name="T11" fmla="*/ 18 h 52"/>
                  <a:gd name="T12" fmla="*/ 60 w 100"/>
                  <a:gd name="T13" fmla="*/ 16 h 52"/>
                  <a:gd name="T14" fmla="*/ 53 w 100"/>
                  <a:gd name="T15" fmla="*/ 7 h 52"/>
                  <a:gd name="T16" fmla="*/ 47 w 100"/>
                  <a:gd name="T17" fmla="*/ 9 h 52"/>
                  <a:gd name="T18" fmla="*/ 44 w 100"/>
                  <a:gd name="T19" fmla="*/ 16 h 52"/>
                  <a:gd name="T20" fmla="*/ 42 w 100"/>
                  <a:gd name="T21" fmla="*/ 13 h 52"/>
                  <a:gd name="T22" fmla="*/ 36 w 100"/>
                  <a:gd name="T23" fmla="*/ 4 h 52"/>
                  <a:gd name="T24" fmla="*/ 27 w 100"/>
                  <a:gd name="T25" fmla="*/ 13 h 52"/>
                  <a:gd name="T26" fmla="*/ 25 w 100"/>
                  <a:gd name="T27" fmla="*/ 10 h 52"/>
                  <a:gd name="T28" fmla="*/ 19 w 100"/>
                  <a:gd name="T29" fmla="*/ 1 h 52"/>
                  <a:gd name="T30" fmla="*/ 11 w 100"/>
                  <a:gd name="T31" fmla="*/ 8 h 52"/>
                  <a:gd name="T32" fmla="*/ 9 w 100"/>
                  <a:gd name="T33" fmla="*/ 10 h 52"/>
                  <a:gd name="T34" fmla="*/ 6 w 100"/>
                  <a:gd name="T35" fmla="*/ 0 h 52"/>
                  <a:gd name="T36" fmla="*/ 0 w 100"/>
                  <a:gd name="T37" fmla="*/ 50 h 52"/>
                  <a:gd name="T38" fmla="*/ 3 w 100"/>
                  <a:gd name="T39" fmla="*/ 47 h 52"/>
                  <a:gd name="T40" fmla="*/ 8 w 100"/>
                  <a:gd name="T41" fmla="*/ 16 h 52"/>
                  <a:gd name="T42" fmla="*/ 10 w 100"/>
                  <a:gd name="T43" fmla="*/ 16 h 52"/>
                  <a:gd name="T44" fmla="*/ 7 w 100"/>
                  <a:gd name="T45" fmla="*/ 48 h 52"/>
                  <a:gd name="T46" fmla="*/ 19 w 100"/>
                  <a:gd name="T47" fmla="*/ 50 h 52"/>
                  <a:gd name="T48" fmla="*/ 23 w 100"/>
                  <a:gd name="T49" fmla="*/ 19 h 52"/>
                  <a:gd name="T50" fmla="*/ 26 w 100"/>
                  <a:gd name="T51" fmla="*/ 19 h 52"/>
                  <a:gd name="T52" fmla="*/ 37 w 100"/>
                  <a:gd name="T53" fmla="*/ 50 h 52"/>
                  <a:gd name="T54" fmla="*/ 41 w 100"/>
                  <a:gd name="T55" fmla="*/ 21 h 52"/>
                  <a:gd name="T56" fmla="*/ 44 w 100"/>
                  <a:gd name="T57" fmla="*/ 22 h 52"/>
                  <a:gd name="T58" fmla="*/ 48 w 100"/>
                  <a:gd name="T59" fmla="*/ 50 h 52"/>
                  <a:gd name="T60" fmla="*/ 55 w 100"/>
                  <a:gd name="T61" fmla="*/ 50 h 52"/>
                  <a:gd name="T62" fmla="*/ 59 w 100"/>
                  <a:gd name="T63" fmla="*/ 24 h 52"/>
                  <a:gd name="T64" fmla="*/ 61 w 100"/>
                  <a:gd name="T65" fmla="*/ 25 h 52"/>
                  <a:gd name="T66" fmla="*/ 73 w 100"/>
                  <a:gd name="T67" fmla="*/ 50 h 52"/>
                  <a:gd name="T68" fmla="*/ 77 w 100"/>
                  <a:gd name="T69" fmla="*/ 27 h 52"/>
                  <a:gd name="T70" fmla="*/ 79 w 100"/>
                  <a:gd name="T71" fmla="*/ 28 h 52"/>
                  <a:gd name="T72" fmla="*/ 89 w 100"/>
                  <a:gd name="T73" fmla="*/ 50 h 52"/>
                  <a:gd name="T74" fmla="*/ 92 w 100"/>
                  <a:gd name="T75" fmla="*/ 30 h 52"/>
                  <a:gd name="T76" fmla="*/ 95 w 100"/>
                  <a:gd name="T77" fmla="*/ 30 h 52"/>
                  <a:gd name="T78" fmla="*/ 96 w 100"/>
                  <a:gd name="T79" fmla="*/ 50 h 52"/>
                  <a:gd name="T80" fmla="*/ 96 w 100"/>
                  <a:gd name="T81" fmla="*/ 2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0" h="52">
                    <a:moveTo>
                      <a:pt x="96" y="22"/>
                    </a:moveTo>
                    <a:cubicBezTo>
                      <a:pt x="95" y="24"/>
                      <a:pt x="95" y="24"/>
                      <a:pt x="95" y="24"/>
                    </a:cubicBezTo>
                    <a:cubicBezTo>
                      <a:pt x="93" y="23"/>
                      <a:pt x="93" y="23"/>
                      <a:pt x="93" y="23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4" y="17"/>
                      <a:pt x="92" y="13"/>
                      <a:pt x="88" y="13"/>
                    </a:cubicBezTo>
                    <a:cubicBezTo>
                      <a:pt x="84" y="12"/>
                      <a:pt x="81" y="15"/>
                      <a:pt x="80" y="19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5"/>
                      <a:pt x="75" y="11"/>
                      <a:pt x="71" y="10"/>
                    </a:cubicBezTo>
                    <a:cubicBezTo>
                      <a:pt x="67" y="9"/>
                      <a:pt x="63" y="12"/>
                      <a:pt x="62" y="16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2"/>
                      <a:pt x="57" y="8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1" y="7"/>
                      <a:pt x="49" y="7"/>
                      <a:pt x="47" y="9"/>
                    </a:cubicBezTo>
                    <a:cubicBezTo>
                      <a:pt x="46" y="10"/>
                      <a:pt x="45" y="12"/>
                      <a:pt x="45" y="14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3" y="11"/>
                      <a:pt x="42" y="9"/>
                      <a:pt x="41" y="8"/>
                    </a:cubicBezTo>
                    <a:cubicBezTo>
                      <a:pt x="40" y="6"/>
                      <a:pt x="38" y="4"/>
                      <a:pt x="36" y="4"/>
                    </a:cubicBezTo>
                    <a:cubicBezTo>
                      <a:pt x="31" y="3"/>
                      <a:pt x="27" y="6"/>
                      <a:pt x="27" y="11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8"/>
                      <a:pt x="24" y="6"/>
                      <a:pt x="23" y="4"/>
                    </a:cubicBezTo>
                    <a:cubicBezTo>
                      <a:pt x="22" y="3"/>
                      <a:pt x="21" y="2"/>
                      <a:pt x="19" y="1"/>
                    </a:cubicBezTo>
                    <a:cubicBezTo>
                      <a:pt x="17" y="1"/>
                      <a:pt x="15" y="2"/>
                      <a:pt x="14" y="3"/>
                    </a:cubicBezTo>
                    <a:cubicBezTo>
                      <a:pt x="12" y="4"/>
                      <a:pt x="11" y="6"/>
                      <a:pt x="11" y="8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5"/>
                      <a:pt x="8" y="1"/>
                      <a:pt x="6" y="0"/>
                    </a:cubicBezTo>
                    <a:cubicBezTo>
                      <a:pt x="5" y="10"/>
                      <a:pt x="5" y="51"/>
                      <a:pt x="4" y="52"/>
                    </a:cubicBezTo>
                    <a:cubicBezTo>
                      <a:pt x="5" y="52"/>
                      <a:pt x="0" y="50"/>
                      <a:pt x="0" y="50"/>
                    </a:cubicBezTo>
                    <a:cubicBezTo>
                      <a:pt x="1" y="48"/>
                      <a:pt x="2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8" y="48"/>
                      <a:pt x="8" y="49"/>
                      <a:pt x="9" y="50"/>
                    </a:cubicBezTo>
                    <a:cubicBezTo>
                      <a:pt x="12" y="50"/>
                      <a:pt x="15" y="50"/>
                      <a:pt x="19" y="5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27" y="50"/>
                      <a:pt x="32" y="50"/>
                      <a:pt x="37" y="50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3" y="50"/>
                      <a:pt x="45" y="50"/>
                      <a:pt x="48" y="50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50" y="50"/>
                      <a:pt x="53" y="50"/>
                      <a:pt x="55" y="50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9" y="24"/>
                      <a:pt x="59" y="24"/>
                      <a:pt x="59" y="24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61" y="25"/>
                      <a:pt x="61" y="25"/>
                      <a:pt x="61" y="25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63" y="50"/>
                      <a:pt x="69" y="50"/>
                      <a:pt x="73" y="50"/>
                    </a:cubicBezTo>
                    <a:cubicBezTo>
                      <a:pt x="76" y="27"/>
                      <a:pt x="76" y="27"/>
                      <a:pt x="76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82" y="50"/>
                      <a:pt x="86" y="50"/>
                      <a:pt x="89" y="5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5" y="30"/>
                      <a:pt x="95" y="30"/>
                      <a:pt x="95" y="30"/>
                    </a:cubicBezTo>
                    <a:cubicBezTo>
                      <a:pt x="95" y="30"/>
                      <a:pt x="95" y="30"/>
                      <a:pt x="95" y="30"/>
                    </a:cubicBezTo>
                    <a:cubicBezTo>
                      <a:pt x="92" y="50"/>
                      <a:pt x="92" y="50"/>
                      <a:pt x="92" y="50"/>
                    </a:cubicBezTo>
                    <a:cubicBezTo>
                      <a:pt x="94" y="50"/>
                      <a:pt x="96" y="50"/>
                      <a:pt x="96" y="50"/>
                    </a:cubicBezTo>
                    <a:cubicBezTo>
                      <a:pt x="96" y="50"/>
                      <a:pt x="99" y="23"/>
                      <a:pt x="100" y="15"/>
                    </a:cubicBezTo>
                    <a:cubicBezTo>
                      <a:pt x="98" y="16"/>
                      <a:pt x="96" y="19"/>
                      <a:pt x="9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5071F1BF-C393-4B4A-B289-23FBD960C055}"/>
                </a:ext>
              </a:extLst>
            </p:cNvPr>
            <p:cNvSpPr/>
            <p:nvPr/>
          </p:nvSpPr>
          <p:spPr>
            <a:xfrm>
              <a:off x="7205790" y="4761148"/>
              <a:ext cx="631342" cy="6313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000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16" name="Group 17">
              <a:extLst>
                <a:ext uri="{FF2B5EF4-FFF2-40B4-BE49-F238E27FC236}">
                  <a16:creationId xmlns:a16="http://schemas.microsoft.com/office/drawing/2014/main" xmlns="" id="{E78CFD70-4C04-41EF-A3CC-1415EC388880}"/>
                </a:ext>
              </a:extLst>
            </p:cNvPr>
            <p:cNvGrpSpPr/>
            <p:nvPr/>
          </p:nvGrpSpPr>
          <p:grpSpPr>
            <a:xfrm>
              <a:off x="6179173" y="3501254"/>
              <a:ext cx="2475567" cy="857260"/>
              <a:chOff x="1732858" y="5001250"/>
              <a:chExt cx="2213143" cy="857260"/>
            </a:xfrm>
          </p:grpSpPr>
          <p:sp>
            <p:nvSpPr>
              <p:cNvPr id="20" name="TextBox 21">
                <a:extLst>
                  <a:ext uri="{FF2B5EF4-FFF2-40B4-BE49-F238E27FC236}">
                    <a16:creationId xmlns:a16="http://schemas.microsoft.com/office/drawing/2014/main" xmlns="" id="{176A9D45-16C5-4AF0-9828-F6287794506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  <p:sp>
            <p:nvSpPr>
              <p:cNvPr id="21" name="TextBox 22">
                <a:extLst>
                  <a:ext uri="{FF2B5EF4-FFF2-40B4-BE49-F238E27FC236}">
                    <a16:creationId xmlns:a16="http://schemas.microsoft.com/office/drawing/2014/main" xmlns="" id="{29CA878D-CBE6-452C-A609-B2FB01730C6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xmlns="" id="{05180CF4-858A-4883-BEA3-5C19654CFD5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821084" y="1322622"/>
            <a:ext cx="2475567" cy="4069868"/>
            <a:chOff x="8821084" y="1322622"/>
            <a:chExt cx="2475567" cy="4069868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98FC68E3-37F3-4359-925E-390663369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9335" y="1322622"/>
              <a:ext cx="583841" cy="2009215"/>
            </a:xfrm>
            <a:custGeom>
              <a:avLst/>
              <a:gdLst>
                <a:gd name="T0" fmla="*/ 66 w 99"/>
                <a:gd name="T1" fmla="*/ 126 h 340"/>
                <a:gd name="T2" fmla="*/ 50 w 99"/>
                <a:gd name="T3" fmla="*/ 143 h 340"/>
                <a:gd name="T4" fmla="*/ 50 w 99"/>
                <a:gd name="T5" fmla="*/ 143 h 340"/>
                <a:gd name="T6" fmla="*/ 49 w 99"/>
                <a:gd name="T7" fmla="*/ 143 h 340"/>
                <a:gd name="T8" fmla="*/ 37 w 99"/>
                <a:gd name="T9" fmla="*/ 130 h 340"/>
                <a:gd name="T10" fmla="*/ 34 w 99"/>
                <a:gd name="T11" fmla="*/ 134 h 340"/>
                <a:gd name="T12" fmla="*/ 46 w 99"/>
                <a:gd name="T13" fmla="*/ 146 h 340"/>
                <a:gd name="T14" fmla="*/ 50 w 99"/>
                <a:gd name="T15" fmla="*/ 149 h 340"/>
                <a:gd name="T16" fmla="*/ 53 w 99"/>
                <a:gd name="T17" fmla="*/ 146 h 340"/>
                <a:gd name="T18" fmla="*/ 53 w 99"/>
                <a:gd name="T19" fmla="*/ 146 h 340"/>
                <a:gd name="T20" fmla="*/ 70 w 99"/>
                <a:gd name="T21" fmla="*/ 129 h 340"/>
                <a:gd name="T22" fmla="*/ 66 w 99"/>
                <a:gd name="T23" fmla="*/ 126 h 340"/>
                <a:gd name="T24" fmla="*/ 87 w 99"/>
                <a:gd name="T25" fmla="*/ 323 h 340"/>
                <a:gd name="T26" fmla="*/ 87 w 99"/>
                <a:gd name="T27" fmla="*/ 177 h 340"/>
                <a:gd name="T28" fmla="*/ 90 w 99"/>
                <a:gd name="T29" fmla="*/ 177 h 340"/>
                <a:gd name="T30" fmla="*/ 90 w 99"/>
                <a:gd name="T31" fmla="*/ 117 h 340"/>
                <a:gd name="T32" fmla="*/ 91 w 99"/>
                <a:gd name="T33" fmla="*/ 117 h 340"/>
                <a:gd name="T34" fmla="*/ 91 w 99"/>
                <a:gd name="T35" fmla="*/ 113 h 340"/>
                <a:gd name="T36" fmla="*/ 85 w 99"/>
                <a:gd name="T37" fmla="*/ 113 h 340"/>
                <a:gd name="T38" fmla="*/ 85 w 99"/>
                <a:gd name="T39" fmla="*/ 106 h 340"/>
                <a:gd name="T40" fmla="*/ 85 w 99"/>
                <a:gd name="T41" fmla="*/ 106 h 340"/>
                <a:gd name="T42" fmla="*/ 69 w 99"/>
                <a:gd name="T43" fmla="*/ 77 h 340"/>
                <a:gd name="T44" fmla="*/ 69 w 99"/>
                <a:gd name="T45" fmla="*/ 77 h 340"/>
                <a:gd name="T46" fmla="*/ 69 w 99"/>
                <a:gd name="T47" fmla="*/ 57 h 340"/>
                <a:gd name="T48" fmla="*/ 69 w 99"/>
                <a:gd name="T49" fmla="*/ 57 h 340"/>
                <a:gd name="T50" fmla="*/ 50 w 99"/>
                <a:gd name="T51" fmla="*/ 0 h 340"/>
                <a:gd name="T52" fmla="*/ 49 w 99"/>
                <a:gd name="T53" fmla="*/ 0 h 340"/>
                <a:gd name="T54" fmla="*/ 30 w 99"/>
                <a:gd name="T55" fmla="*/ 57 h 340"/>
                <a:gd name="T56" fmla="*/ 30 w 99"/>
                <a:gd name="T57" fmla="*/ 57 h 340"/>
                <a:gd name="T58" fmla="*/ 30 w 99"/>
                <a:gd name="T59" fmla="*/ 77 h 340"/>
                <a:gd name="T60" fmla="*/ 30 w 99"/>
                <a:gd name="T61" fmla="*/ 77 h 340"/>
                <a:gd name="T62" fmla="*/ 15 w 99"/>
                <a:gd name="T63" fmla="*/ 106 h 340"/>
                <a:gd name="T64" fmla="*/ 15 w 99"/>
                <a:gd name="T65" fmla="*/ 106 h 340"/>
                <a:gd name="T66" fmla="*/ 15 w 99"/>
                <a:gd name="T67" fmla="*/ 113 h 340"/>
                <a:gd name="T68" fmla="*/ 8 w 99"/>
                <a:gd name="T69" fmla="*/ 113 h 340"/>
                <a:gd name="T70" fmla="*/ 8 w 99"/>
                <a:gd name="T71" fmla="*/ 117 h 340"/>
                <a:gd name="T72" fmla="*/ 9 w 99"/>
                <a:gd name="T73" fmla="*/ 117 h 340"/>
                <a:gd name="T74" fmla="*/ 9 w 99"/>
                <a:gd name="T75" fmla="*/ 177 h 340"/>
                <a:gd name="T76" fmla="*/ 12 w 99"/>
                <a:gd name="T77" fmla="*/ 177 h 340"/>
                <a:gd name="T78" fmla="*/ 12 w 99"/>
                <a:gd name="T79" fmla="*/ 323 h 340"/>
                <a:gd name="T80" fmla="*/ 0 w 99"/>
                <a:gd name="T81" fmla="*/ 323 h 340"/>
                <a:gd name="T82" fmla="*/ 0 w 99"/>
                <a:gd name="T83" fmla="*/ 340 h 340"/>
                <a:gd name="T84" fmla="*/ 99 w 99"/>
                <a:gd name="T85" fmla="*/ 340 h 340"/>
                <a:gd name="T86" fmla="*/ 99 w 99"/>
                <a:gd name="T87" fmla="*/ 323 h 340"/>
                <a:gd name="T88" fmla="*/ 87 w 99"/>
                <a:gd name="T89" fmla="*/ 323 h 340"/>
                <a:gd name="T90" fmla="*/ 50 w 99"/>
                <a:gd name="T91" fmla="*/ 175 h 340"/>
                <a:gd name="T92" fmla="*/ 20 w 99"/>
                <a:gd name="T93" fmla="*/ 146 h 340"/>
                <a:gd name="T94" fmla="*/ 50 w 99"/>
                <a:gd name="T95" fmla="*/ 117 h 340"/>
                <a:gd name="T96" fmla="*/ 79 w 99"/>
                <a:gd name="T97" fmla="*/ 146 h 340"/>
                <a:gd name="T98" fmla="*/ 50 w 99"/>
                <a:gd name="T99" fmla="*/ 175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340">
                  <a:moveTo>
                    <a:pt x="66" y="126"/>
                  </a:moveTo>
                  <a:cubicBezTo>
                    <a:pt x="50" y="143"/>
                    <a:pt x="50" y="143"/>
                    <a:pt x="50" y="143"/>
                  </a:cubicBezTo>
                  <a:cubicBezTo>
                    <a:pt x="50" y="143"/>
                    <a:pt x="50" y="143"/>
                    <a:pt x="50" y="143"/>
                  </a:cubicBezTo>
                  <a:cubicBezTo>
                    <a:pt x="50" y="143"/>
                    <a:pt x="50" y="143"/>
                    <a:pt x="49" y="143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48"/>
                    <a:pt x="48" y="149"/>
                    <a:pt x="50" y="149"/>
                  </a:cubicBezTo>
                  <a:cubicBezTo>
                    <a:pt x="52" y="149"/>
                    <a:pt x="53" y="148"/>
                    <a:pt x="53" y="146"/>
                  </a:cubicBezTo>
                  <a:cubicBezTo>
                    <a:pt x="53" y="146"/>
                    <a:pt x="53" y="146"/>
                    <a:pt x="53" y="146"/>
                  </a:cubicBezTo>
                  <a:cubicBezTo>
                    <a:pt x="70" y="129"/>
                    <a:pt x="70" y="129"/>
                    <a:pt x="70" y="129"/>
                  </a:cubicBezTo>
                  <a:lnTo>
                    <a:pt x="66" y="126"/>
                  </a:lnTo>
                  <a:close/>
                  <a:moveTo>
                    <a:pt x="87" y="323"/>
                  </a:moveTo>
                  <a:cubicBezTo>
                    <a:pt x="87" y="177"/>
                    <a:pt x="87" y="177"/>
                    <a:pt x="87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8" y="54"/>
                    <a:pt x="52" y="7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7"/>
                    <a:pt x="31" y="54"/>
                    <a:pt x="30" y="57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77"/>
                    <a:pt x="9" y="177"/>
                    <a:pt x="9" y="177"/>
                  </a:cubicBezTo>
                  <a:cubicBezTo>
                    <a:pt x="12" y="177"/>
                    <a:pt x="12" y="177"/>
                    <a:pt x="12" y="177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99" y="340"/>
                    <a:pt x="99" y="340"/>
                    <a:pt x="99" y="340"/>
                  </a:cubicBezTo>
                  <a:cubicBezTo>
                    <a:pt x="99" y="323"/>
                    <a:pt x="99" y="323"/>
                    <a:pt x="99" y="323"/>
                  </a:cubicBezTo>
                  <a:lnTo>
                    <a:pt x="87" y="323"/>
                  </a:lnTo>
                  <a:close/>
                  <a:moveTo>
                    <a:pt x="50" y="175"/>
                  </a:moveTo>
                  <a:cubicBezTo>
                    <a:pt x="33" y="175"/>
                    <a:pt x="20" y="162"/>
                    <a:pt x="20" y="146"/>
                  </a:cubicBezTo>
                  <a:cubicBezTo>
                    <a:pt x="20" y="130"/>
                    <a:pt x="33" y="117"/>
                    <a:pt x="50" y="117"/>
                  </a:cubicBezTo>
                  <a:cubicBezTo>
                    <a:pt x="66" y="117"/>
                    <a:pt x="79" y="130"/>
                    <a:pt x="79" y="146"/>
                  </a:cubicBezTo>
                  <a:cubicBezTo>
                    <a:pt x="79" y="162"/>
                    <a:pt x="66" y="175"/>
                    <a:pt x="50" y="17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4D972A97-FC3B-4F53-ADA4-607E57E2D432}"/>
                </a:ext>
              </a:extLst>
            </p:cNvPr>
            <p:cNvSpPr/>
            <p:nvPr/>
          </p:nvSpPr>
          <p:spPr>
            <a:xfrm>
              <a:off x="9935815" y="4761148"/>
              <a:ext cx="631342" cy="6313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000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17" name="Group 18">
              <a:extLst>
                <a:ext uri="{FF2B5EF4-FFF2-40B4-BE49-F238E27FC236}">
                  <a16:creationId xmlns:a16="http://schemas.microsoft.com/office/drawing/2014/main" xmlns="" id="{D028C5BE-938F-4109-BAB4-359B2763845C}"/>
                </a:ext>
              </a:extLst>
            </p:cNvPr>
            <p:cNvGrpSpPr/>
            <p:nvPr/>
          </p:nvGrpSpPr>
          <p:grpSpPr>
            <a:xfrm>
              <a:off x="8821084" y="3501254"/>
              <a:ext cx="2475567" cy="857260"/>
              <a:chOff x="1732858" y="5001250"/>
              <a:chExt cx="2213143" cy="857260"/>
            </a:xfrm>
          </p:grpSpPr>
          <p:sp>
            <p:nvSpPr>
              <p:cNvPr id="18" name="TextBox 19">
                <a:extLst>
                  <a:ext uri="{FF2B5EF4-FFF2-40B4-BE49-F238E27FC236}">
                    <a16:creationId xmlns:a16="http://schemas.microsoft.com/office/drawing/2014/main" xmlns="" id="{721F858F-5668-45E0-B244-A4328E395AD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xmlns="" id="{ED3EF591-E623-4D22-A28E-21781A2AA0A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463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40AA18F-4869-4772-81BA-1BAEF7D88E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4" r="24739"/>
          <a:stretch/>
        </p:blipFill>
        <p:spPr>
          <a:xfrm rot="16200000">
            <a:off x="4613811" y="-4657190"/>
            <a:ext cx="2921000" cy="1223537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3DB5382-7050-4888-B395-194577367E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77" r="58459"/>
          <a:stretch/>
        </p:blipFill>
        <p:spPr>
          <a:xfrm>
            <a:off x="0" y="2686050"/>
            <a:ext cx="2737322" cy="4171950"/>
          </a:xfrm>
          <a:prstGeom prst="rect">
            <a:avLst/>
          </a:prstGeom>
        </p:spPr>
      </p:pic>
      <p:sp>
        <p:nvSpPr>
          <p:cNvPr id="5" name="PA_文本框 6">
            <a:extLst>
              <a:ext uri="{FF2B5EF4-FFF2-40B4-BE49-F238E27FC236}">
                <a16:creationId xmlns:a16="http://schemas.microsoft.com/office/drawing/2014/main" xmlns="" id="{B54A482A-FA39-4476-96EB-FD2926976C2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72319" y="2874080"/>
            <a:ext cx="6109365" cy="131112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solidFill>
                  <a:srgbClr val="231815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</a:rPr>
              <a:t>感谢您的观看！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7EF7959-7DA4-4EEB-8C05-4DB5CCE16D7D}"/>
              </a:ext>
            </a:extLst>
          </p:cNvPr>
          <p:cNvSpPr/>
          <p:nvPr/>
        </p:nvSpPr>
        <p:spPr>
          <a:xfrm>
            <a:off x="2780700" y="4087491"/>
            <a:ext cx="84926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atin typeface="汉仪乐喵体简" panose="00020600040101010101" pitchFamily="18" charset="-122"/>
                <a:ea typeface="汉仪乐喵体简" panose="00020600040101010101" pitchFamily="18" charset="-122"/>
              </a:rPr>
              <a:t>Lorem ipsum dolor sit amet, consectetuer adipiscing elit.Aenean commodo ligula eget dolor. Aenean massa. Cum sociis natoque penatibus et magnis dis parturient montes,nascetur ridiculus mus. Donec quam felis, ultricies nec.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2EF3E0E-97C7-4CCD-884E-F5EA42877A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188" y="4770055"/>
            <a:ext cx="1888824" cy="263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13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84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590552D-13D4-49A3-A17E-0A75D3E86552}"/>
              </a:ext>
            </a:extLst>
          </p:cNvPr>
          <p:cNvSpPr txBox="1"/>
          <p:nvPr/>
        </p:nvSpPr>
        <p:spPr>
          <a:xfrm>
            <a:off x="2525985" y="3042459"/>
            <a:ext cx="1762771" cy="1641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666" dirty="0">
                <a:solidFill>
                  <a:srgbClr val="226A60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0666" dirty="0">
              <a:solidFill>
                <a:srgbClr val="226A60"/>
              </a:solidFill>
              <a:latin typeface="方正有猫在_GBK" panose="02000000000000000000" pitchFamily="2" charset="-122"/>
              <a:ea typeface="方正有猫在_GBK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E8349B2-C4F1-443E-B415-135373308B08}"/>
              </a:ext>
            </a:extLst>
          </p:cNvPr>
          <p:cNvSpPr/>
          <p:nvPr/>
        </p:nvSpPr>
        <p:spPr>
          <a:xfrm>
            <a:off x="4503281" y="3223654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文章背景知识</a:t>
            </a: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xmlns="" id="{DCFB9FFA-E930-4A93-B004-70B0759966CC}"/>
              </a:ext>
            </a:extLst>
          </p:cNvPr>
          <p:cNvSpPr txBox="1"/>
          <p:nvPr/>
        </p:nvSpPr>
        <p:spPr>
          <a:xfrm>
            <a:off x="4402648" y="403825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xmlns="" id="{CDF81773-372C-4AC0-AAF6-C0D84407FF93}"/>
              </a:ext>
            </a:extLst>
          </p:cNvPr>
          <p:cNvSpPr txBox="1"/>
          <p:nvPr/>
        </p:nvSpPr>
        <p:spPr>
          <a:xfrm>
            <a:off x="6279311" y="403825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xmlns="" id="{F39244DE-B1FB-46F4-9D8F-2504525B2134}"/>
              </a:ext>
            </a:extLst>
          </p:cNvPr>
          <p:cNvSpPr txBox="1"/>
          <p:nvPr/>
        </p:nvSpPr>
        <p:spPr>
          <a:xfrm>
            <a:off x="4402648" y="438725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1">
            <a:extLst>
              <a:ext uri="{FF2B5EF4-FFF2-40B4-BE49-F238E27FC236}">
                <a16:creationId xmlns:a16="http://schemas.microsoft.com/office/drawing/2014/main" xmlns="" id="{B82C006E-F9D4-4A58-995C-C961AC443129}"/>
              </a:ext>
            </a:extLst>
          </p:cNvPr>
          <p:cNvSpPr txBox="1"/>
          <p:nvPr/>
        </p:nvSpPr>
        <p:spPr>
          <a:xfrm>
            <a:off x="6279311" y="438725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千图PPT彼岸天：ID 8661124库_组合 26">
            <a:extLst>
              <a:ext uri="{FF2B5EF4-FFF2-40B4-BE49-F238E27FC236}">
                <a16:creationId xmlns:a16="http://schemas.microsoft.com/office/drawing/2014/main" xmlns="" id="{F0C40EA1-AC88-4EE2-B212-DE38593039C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330556" y="2006967"/>
            <a:ext cx="4751565" cy="1552341"/>
            <a:chOff x="6330556" y="2006967"/>
            <a:chExt cx="4751565" cy="1552341"/>
          </a:xfrm>
        </p:grpSpPr>
        <p:sp>
          <p:nvSpPr>
            <p:cNvPr id="7" name="圆角矩形 1">
              <a:extLst>
                <a:ext uri="{FF2B5EF4-FFF2-40B4-BE49-F238E27FC236}">
                  <a16:creationId xmlns:a16="http://schemas.microsoft.com/office/drawing/2014/main" xmlns="" id="{56DBC087-CF95-4DFB-95DB-9707094D1438}"/>
                </a:ext>
              </a:extLst>
            </p:cNvPr>
            <p:cNvSpPr/>
            <p:nvPr/>
          </p:nvSpPr>
          <p:spPr>
            <a:xfrm>
              <a:off x="6330556" y="2006967"/>
              <a:ext cx="4400242" cy="155234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圆角矩形 2">
              <a:extLst>
                <a:ext uri="{FF2B5EF4-FFF2-40B4-BE49-F238E27FC236}">
                  <a16:creationId xmlns:a16="http://schemas.microsoft.com/office/drawing/2014/main" xmlns="" id="{E1696D38-E7F3-47AB-8503-A47001A50A70}"/>
                </a:ext>
              </a:extLst>
            </p:cNvPr>
            <p:cNvSpPr/>
            <p:nvPr/>
          </p:nvSpPr>
          <p:spPr>
            <a:xfrm>
              <a:off x="6480621" y="2006967"/>
              <a:ext cx="4601500" cy="15523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89437721-B8A3-44C5-B127-C1F02001EC75}"/>
                </a:ext>
              </a:extLst>
            </p:cNvPr>
            <p:cNvSpPr/>
            <p:nvPr/>
          </p:nvSpPr>
          <p:spPr>
            <a:xfrm>
              <a:off x="7568910" y="2702809"/>
              <a:ext cx="3311954" cy="56847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100" noProof="1"/>
                <a:t>请替换文字内容复制你的内容到此</a:t>
              </a:r>
              <a:br>
                <a:rPr lang="zh-CN" altLang="en-US" sz="1100" noProof="1"/>
              </a:br>
              <a:endParaRPr lang="zh-CN" altLang="en-US" sz="1100" noProof="1"/>
            </a:p>
          </p:txBody>
        </p:sp>
        <p:sp>
          <p:nvSpPr>
            <p:cNvPr id="20" name="任意多边形 69">
              <a:extLst>
                <a:ext uri="{FF2B5EF4-FFF2-40B4-BE49-F238E27FC236}">
                  <a16:creationId xmlns:a16="http://schemas.microsoft.com/office/drawing/2014/main" xmlns="" id="{DB4A88F5-7F08-478D-B191-5EAF23AEC957}"/>
                </a:ext>
              </a:extLst>
            </p:cNvPr>
            <p:cNvSpPr/>
            <p:nvPr/>
          </p:nvSpPr>
          <p:spPr>
            <a:xfrm>
              <a:off x="6718979" y="2477350"/>
              <a:ext cx="611574" cy="611574"/>
            </a:xfrm>
            <a:custGeom>
              <a:avLst/>
              <a:gdLst>
                <a:gd name="connsiteX0" fmla="*/ 102452 w 338138"/>
                <a:gd name="connsiteY0" fmla="*/ 116974 h 338138"/>
                <a:gd name="connsiteX1" fmla="*/ 158700 w 338138"/>
                <a:gd name="connsiteY1" fmla="*/ 150395 h 338138"/>
                <a:gd name="connsiteX2" fmla="*/ 169165 w 338138"/>
                <a:gd name="connsiteY2" fmla="*/ 147721 h 338138"/>
                <a:gd name="connsiteX3" fmla="*/ 183554 w 338138"/>
                <a:gd name="connsiteY3" fmla="*/ 154406 h 338138"/>
                <a:gd name="connsiteX4" fmla="*/ 238495 w 338138"/>
                <a:gd name="connsiteY4" fmla="*/ 122321 h 338138"/>
                <a:gd name="connsiteX5" fmla="*/ 246343 w 338138"/>
                <a:gd name="connsiteY5" fmla="*/ 123658 h 338138"/>
                <a:gd name="connsiteX6" fmla="*/ 243727 w 338138"/>
                <a:gd name="connsiteY6" fmla="*/ 130342 h 338138"/>
                <a:gd name="connsiteX7" fmla="*/ 188787 w 338138"/>
                <a:gd name="connsiteY7" fmla="*/ 163763 h 338138"/>
                <a:gd name="connsiteX8" fmla="*/ 190095 w 338138"/>
                <a:gd name="connsiteY8" fmla="*/ 169111 h 338138"/>
                <a:gd name="connsiteX9" fmla="*/ 169165 w 338138"/>
                <a:gd name="connsiteY9" fmla="*/ 190500 h 338138"/>
                <a:gd name="connsiteX10" fmla="*/ 148235 w 338138"/>
                <a:gd name="connsiteY10" fmla="*/ 169111 h 338138"/>
                <a:gd name="connsiteX11" fmla="*/ 91987 w 338138"/>
                <a:gd name="connsiteY11" fmla="*/ 135690 h 338138"/>
                <a:gd name="connsiteX12" fmla="*/ 88063 w 338138"/>
                <a:gd name="connsiteY12" fmla="*/ 120984 h 338138"/>
                <a:gd name="connsiteX13" fmla="*/ 102452 w 338138"/>
                <a:gd name="connsiteY13" fmla="*/ 116974 h 338138"/>
                <a:gd name="connsiteX14" fmla="*/ 159317 w 338138"/>
                <a:gd name="connsiteY14" fmla="*/ 22225 h 338138"/>
                <a:gd name="connsiteX15" fmla="*/ 22225 w 338138"/>
                <a:gd name="connsiteY15" fmla="*/ 158580 h 338138"/>
                <a:gd name="connsiteX16" fmla="*/ 43316 w 338138"/>
                <a:gd name="connsiteY16" fmla="*/ 158580 h 338138"/>
                <a:gd name="connsiteX17" fmla="*/ 43316 w 338138"/>
                <a:gd name="connsiteY17" fmla="*/ 179558 h 338138"/>
                <a:gd name="connsiteX18" fmla="*/ 22225 w 338138"/>
                <a:gd name="connsiteY18" fmla="*/ 179558 h 338138"/>
                <a:gd name="connsiteX19" fmla="*/ 159317 w 338138"/>
                <a:gd name="connsiteY19" fmla="*/ 315913 h 338138"/>
                <a:gd name="connsiteX20" fmla="*/ 159317 w 338138"/>
                <a:gd name="connsiteY20" fmla="*/ 294936 h 338138"/>
                <a:gd name="connsiteX21" fmla="*/ 180408 w 338138"/>
                <a:gd name="connsiteY21" fmla="*/ 294936 h 338138"/>
                <a:gd name="connsiteX22" fmla="*/ 180408 w 338138"/>
                <a:gd name="connsiteY22" fmla="*/ 315913 h 338138"/>
                <a:gd name="connsiteX23" fmla="*/ 317500 w 338138"/>
                <a:gd name="connsiteY23" fmla="*/ 179558 h 338138"/>
                <a:gd name="connsiteX24" fmla="*/ 296409 w 338138"/>
                <a:gd name="connsiteY24" fmla="*/ 179558 h 338138"/>
                <a:gd name="connsiteX25" fmla="*/ 296409 w 338138"/>
                <a:gd name="connsiteY25" fmla="*/ 158580 h 338138"/>
                <a:gd name="connsiteX26" fmla="*/ 317500 w 338138"/>
                <a:gd name="connsiteY26" fmla="*/ 158580 h 338138"/>
                <a:gd name="connsiteX27" fmla="*/ 180408 w 338138"/>
                <a:gd name="connsiteY27" fmla="*/ 22225 h 338138"/>
                <a:gd name="connsiteX28" fmla="*/ 180408 w 338138"/>
                <a:gd name="connsiteY28" fmla="*/ 43202 h 338138"/>
                <a:gd name="connsiteX29" fmla="*/ 159317 w 338138"/>
                <a:gd name="connsiteY29" fmla="*/ 43202 h 338138"/>
                <a:gd name="connsiteX30" fmla="*/ 159317 w 338138"/>
                <a:gd name="connsiteY30" fmla="*/ 22225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02452" y="116974"/>
                  </a:moveTo>
                  <a:cubicBezTo>
                    <a:pt x="158700" y="150395"/>
                    <a:pt x="158700" y="150395"/>
                    <a:pt x="158700" y="150395"/>
                  </a:cubicBezTo>
                  <a:cubicBezTo>
                    <a:pt x="162624" y="149058"/>
                    <a:pt x="165241" y="147721"/>
                    <a:pt x="169165" y="147721"/>
                  </a:cubicBezTo>
                  <a:cubicBezTo>
                    <a:pt x="174397" y="147721"/>
                    <a:pt x="179630" y="150395"/>
                    <a:pt x="183554" y="154406"/>
                  </a:cubicBezTo>
                  <a:cubicBezTo>
                    <a:pt x="238495" y="122321"/>
                    <a:pt x="238495" y="122321"/>
                    <a:pt x="238495" y="122321"/>
                  </a:cubicBezTo>
                  <a:cubicBezTo>
                    <a:pt x="241111" y="119648"/>
                    <a:pt x="245035" y="120984"/>
                    <a:pt x="246343" y="123658"/>
                  </a:cubicBezTo>
                  <a:cubicBezTo>
                    <a:pt x="247651" y="126332"/>
                    <a:pt x="246343" y="129006"/>
                    <a:pt x="243727" y="130342"/>
                  </a:cubicBezTo>
                  <a:cubicBezTo>
                    <a:pt x="188787" y="163763"/>
                    <a:pt x="188787" y="163763"/>
                    <a:pt x="188787" y="163763"/>
                  </a:cubicBezTo>
                  <a:cubicBezTo>
                    <a:pt x="190095" y="165100"/>
                    <a:pt x="190095" y="167774"/>
                    <a:pt x="190095" y="169111"/>
                  </a:cubicBezTo>
                  <a:cubicBezTo>
                    <a:pt x="190095" y="181142"/>
                    <a:pt x="180938" y="190500"/>
                    <a:pt x="169165" y="190500"/>
                  </a:cubicBezTo>
                  <a:cubicBezTo>
                    <a:pt x="157392" y="190500"/>
                    <a:pt x="148235" y="181142"/>
                    <a:pt x="148235" y="169111"/>
                  </a:cubicBezTo>
                  <a:cubicBezTo>
                    <a:pt x="91987" y="135690"/>
                    <a:pt x="91987" y="135690"/>
                    <a:pt x="91987" y="135690"/>
                  </a:cubicBezTo>
                  <a:cubicBezTo>
                    <a:pt x="86754" y="133016"/>
                    <a:pt x="84138" y="126332"/>
                    <a:pt x="88063" y="120984"/>
                  </a:cubicBezTo>
                  <a:cubicBezTo>
                    <a:pt x="90679" y="115637"/>
                    <a:pt x="97219" y="114300"/>
                    <a:pt x="102452" y="116974"/>
                  </a:cubicBezTo>
                  <a:close/>
                  <a:moveTo>
                    <a:pt x="159317" y="22225"/>
                  </a:moveTo>
                  <a:cubicBezTo>
                    <a:pt x="86817" y="27469"/>
                    <a:pt x="27498" y="86469"/>
                    <a:pt x="22225" y="158580"/>
                  </a:cubicBezTo>
                  <a:cubicBezTo>
                    <a:pt x="22225" y="158580"/>
                    <a:pt x="22225" y="158580"/>
                    <a:pt x="43316" y="158580"/>
                  </a:cubicBezTo>
                  <a:cubicBezTo>
                    <a:pt x="43316" y="158580"/>
                    <a:pt x="43316" y="158580"/>
                    <a:pt x="43316" y="179558"/>
                  </a:cubicBezTo>
                  <a:cubicBezTo>
                    <a:pt x="43316" y="179558"/>
                    <a:pt x="43316" y="179558"/>
                    <a:pt x="22225" y="179558"/>
                  </a:cubicBezTo>
                  <a:cubicBezTo>
                    <a:pt x="27498" y="251669"/>
                    <a:pt x="86817" y="310669"/>
                    <a:pt x="159317" y="315913"/>
                  </a:cubicBezTo>
                  <a:cubicBezTo>
                    <a:pt x="159317" y="315913"/>
                    <a:pt x="159317" y="315913"/>
                    <a:pt x="159317" y="294936"/>
                  </a:cubicBezTo>
                  <a:cubicBezTo>
                    <a:pt x="159317" y="294936"/>
                    <a:pt x="159317" y="294936"/>
                    <a:pt x="180408" y="294936"/>
                  </a:cubicBezTo>
                  <a:cubicBezTo>
                    <a:pt x="180408" y="294936"/>
                    <a:pt x="180408" y="294936"/>
                    <a:pt x="180408" y="315913"/>
                  </a:cubicBezTo>
                  <a:cubicBezTo>
                    <a:pt x="252909" y="310669"/>
                    <a:pt x="312227" y="251669"/>
                    <a:pt x="317500" y="179558"/>
                  </a:cubicBezTo>
                  <a:cubicBezTo>
                    <a:pt x="317500" y="179558"/>
                    <a:pt x="317500" y="179558"/>
                    <a:pt x="296409" y="179558"/>
                  </a:cubicBezTo>
                  <a:cubicBezTo>
                    <a:pt x="296409" y="179558"/>
                    <a:pt x="296409" y="179558"/>
                    <a:pt x="296409" y="158580"/>
                  </a:cubicBezTo>
                  <a:cubicBezTo>
                    <a:pt x="296409" y="158580"/>
                    <a:pt x="296409" y="158580"/>
                    <a:pt x="317500" y="158580"/>
                  </a:cubicBezTo>
                  <a:cubicBezTo>
                    <a:pt x="312227" y="86469"/>
                    <a:pt x="252909" y="27469"/>
                    <a:pt x="180408" y="22225"/>
                  </a:cubicBezTo>
                  <a:cubicBezTo>
                    <a:pt x="180408" y="22225"/>
                    <a:pt x="180408" y="22225"/>
                    <a:pt x="180408" y="43202"/>
                  </a:cubicBezTo>
                  <a:cubicBezTo>
                    <a:pt x="180408" y="43202"/>
                    <a:pt x="180408" y="43202"/>
                    <a:pt x="159317" y="43202"/>
                  </a:cubicBezTo>
                  <a:cubicBezTo>
                    <a:pt x="159317" y="43202"/>
                    <a:pt x="159317" y="43202"/>
                    <a:pt x="159317" y="2222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91618CBF-6C3E-4587-9A4E-3547AA0DD0F0}"/>
                </a:ext>
              </a:extLst>
            </p:cNvPr>
            <p:cNvSpPr/>
            <p:nvPr/>
          </p:nvSpPr>
          <p:spPr>
            <a:xfrm>
              <a:off x="7568910" y="2269992"/>
              <a:ext cx="3311954" cy="33855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just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b="1" noProof="1"/>
                <a:t>输入标题文本</a:t>
              </a:r>
            </a:p>
          </p:txBody>
        </p:sp>
      </p:grpSp>
      <p:grpSp>
        <p:nvGrpSpPr>
          <p:cNvPr id="28" name="千图PPT彼岸天：ID 8661124库_组合 27">
            <a:extLst>
              <a:ext uri="{FF2B5EF4-FFF2-40B4-BE49-F238E27FC236}">
                <a16:creationId xmlns:a16="http://schemas.microsoft.com/office/drawing/2014/main" xmlns="" id="{671EDA61-371E-47DB-8E9A-66FF7F9D63D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330556" y="3784872"/>
            <a:ext cx="4751565" cy="1552341"/>
            <a:chOff x="6330556" y="3784872"/>
            <a:chExt cx="4751565" cy="1552341"/>
          </a:xfrm>
        </p:grpSpPr>
        <p:sp>
          <p:nvSpPr>
            <p:cNvPr id="10" name="圆角矩形 4">
              <a:extLst>
                <a:ext uri="{FF2B5EF4-FFF2-40B4-BE49-F238E27FC236}">
                  <a16:creationId xmlns:a16="http://schemas.microsoft.com/office/drawing/2014/main" xmlns="" id="{6BEE04D8-41BB-4860-8A65-E87C81084207}"/>
                </a:ext>
              </a:extLst>
            </p:cNvPr>
            <p:cNvSpPr/>
            <p:nvPr/>
          </p:nvSpPr>
          <p:spPr>
            <a:xfrm>
              <a:off x="6330556" y="3784872"/>
              <a:ext cx="4400242" cy="1552341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圆角矩形 5">
              <a:extLst>
                <a:ext uri="{FF2B5EF4-FFF2-40B4-BE49-F238E27FC236}">
                  <a16:creationId xmlns:a16="http://schemas.microsoft.com/office/drawing/2014/main" xmlns="" id="{C67785FA-5685-4513-8C61-D6D30C0F5D2A}"/>
                </a:ext>
              </a:extLst>
            </p:cNvPr>
            <p:cNvSpPr/>
            <p:nvPr/>
          </p:nvSpPr>
          <p:spPr>
            <a:xfrm>
              <a:off x="6480621" y="3784872"/>
              <a:ext cx="4601500" cy="15523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B39241C7-ABB9-4F4B-8C47-9E344442B515}"/>
                </a:ext>
              </a:extLst>
            </p:cNvPr>
            <p:cNvSpPr/>
            <p:nvPr/>
          </p:nvSpPr>
          <p:spPr>
            <a:xfrm>
              <a:off x="7568910" y="4480711"/>
              <a:ext cx="3311954" cy="56847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100" noProof="1"/>
                <a:t>请替换文字内容复制你的内容到此</a:t>
              </a:r>
              <a:br>
                <a:rPr lang="zh-CN" altLang="en-US" sz="1100" noProof="1"/>
              </a:br>
              <a:endParaRPr lang="zh-CN" altLang="en-US" sz="1100" noProof="1"/>
            </a:p>
          </p:txBody>
        </p:sp>
        <p:sp>
          <p:nvSpPr>
            <p:cNvPr id="22" name="任意多边形 71">
              <a:extLst>
                <a:ext uri="{FF2B5EF4-FFF2-40B4-BE49-F238E27FC236}">
                  <a16:creationId xmlns:a16="http://schemas.microsoft.com/office/drawing/2014/main" xmlns="" id="{C004AEF7-2D65-41E4-B065-4F0346FC4698}"/>
                </a:ext>
              </a:extLst>
            </p:cNvPr>
            <p:cNvSpPr/>
            <p:nvPr/>
          </p:nvSpPr>
          <p:spPr>
            <a:xfrm>
              <a:off x="6718979" y="4258951"/>
              <a:ext cx="611574" cy="611574"/>
            </a:xfrm>
            <a:custGeom>
              <a:avLst/>
              <a:gdLst>
                <a:gd name="connsiteX0" fmla="*/ 102452 w 338138"/>
                <a:gd name="connsiteY0" fmla="*/ 116974 h 338138"/>
                <a:gd name="connsiteX1" fmla="*/ 158700 w 338138"/>
                <a:gd name="connsiteY1" fmla="*/ 150395 h 338138"/>
                <a:gd name="connsiteX2" fmla="*/ 169165 w 338138"/>
                <a:gd name="connsiteY2" fmla="*/ 147721 h 338138"/>
                <a:gd name="connsiteX3" fmla="*/ 183554 w 338138"/>
                <a:gd name="connsiteY3" fmla="*/ 154406 h 338138"/>
                <a:gd name="connsiteX4" fmla="*/ 238495 w 338138"/>
                <a:gd name="connsiteY4" fmla="*/ 122321 h 338138"/>
                <a:gd name="connsiteX5" fmla="*/ 246343 w 338138"/>
                <a:gd name="connsiteY5" fmla="*/ 123658 h 338138"/>
                <a:gd name="connsiteX6" fmla="*/ 243727 w 338138"/>
                <a:gd name="connsiteY6" fmla="*/ 130342 h 338138"/>
                <a:gd name="connsiteX7" fmla="*/ 188787 w 338138"/>
                <a:gd name="connsiteY7" fmla="*/ 163763 h 338138"/>
                <a:gd name="connsiteX8" fmla="*/ 190095 w 338138"/>
                <a:gd name="connsiteY8" fmla="*/ 169111 h 338138"/>
                <a:gd name="connsiteX9" fmla="*/ 169165 w 338138"/>
                <a:gd name="connsiteY9" fmla="*/ 190500 h 338138"/>
                <a:gd name="connsiteX10" fmla="*/ 148235 w 338138"/>
                <a:gd name="connsiteY10" fmla="*/ 169111 h 338138"/>
                <a:gd name="connsiteX11" fmla="*/ 91987 w 338138"/>
                <a:gd name="connsiteY11" fmla="*/ 135690 h 338138"/>
                <a:gd name="connsiteX12" fmla="*/ 88063 w 338138"/>
                <a:gd name="connsiteY12" fmla="*/ 120984 h 338138"/>
                <a:gd name="connsiteX13" fmla="*/ 102452 w 338138"/>
                <a:gd name="connsiteY13" fmla="*/ 116974 h 338138"/>
                <a:gd name="connsiteX14" fmla="*/ 159317 w 338138"/>
                <a:gd name="connsiteY14" fmla="*/ 22225 h 338138"/>
                <a:gd name="connsiteX15" fmla="*/ 22225 w 338138"/>
                <a:gd name="connsiteY15" fmla="*/ 158580 h 338138"/>
                <a:gd name="connsiteX16" fmla="*/ 43316 w 338138"/>
                <a:gd name="connsiteY16" fmla="*/ 158580 h 338138"/>
                <a:gd name="connsiteX17" fmla="*/ 43316 w 338138"/>
                <a:gd name="connsiteY17" fmla="*/ 179558 h 338138"/>
                <a:gd name="connsiteX18" fmla="*/ 22225 w 338138"/>
                <a:gd name="connsiteY18" fmla="*/ 179558 h 338138"/>
                <a:gd name="connsiteX19" fmla="*/ 159317 w 338138"/>
                <a:gd name="connsiteY19" fmla="*/ 315913 h 338138"/>
                <a:gd name="connsiteX20" fmla="*/ 159317 w 338138"/>
                <a:gd name="connsiteY20" fmla="*/ 294936 h 338138"/>
                <a:gd name="connsiteX21" fmla="*/ 180408 w 338138"/>
                <a:gd name="connsiteY21" fmla="*/ 294936 h 338138"/>
                <a:gd name="connsiteX22" fmla="*/ 180408 w 338138"/>
                <a:gd name="connsiteY22" fmla="*/ 315913 h 338138"/>
                <a:gd name="connsiteX23" fmla="*/ 317500 w 338138"/>
                <a:gd name="connsiteY23" fmla="*/ 179558 h 338138"/>
                <a:gd name="connsiteX24" fmla="*/ 296409 w 338138"/>
                <a:gd name="connsiteY24" fmla="*/ 179558 h 338138"/>
                <a:gd name="connsiteX25" fmla="*/ 296409 w 338138"/>
                <a:gd name="connsiteY25" fmla="*/ 158580 h 338138"/>
                <a:gd name="connsiteX26" fmla="*/ 317500 w 338138"/>
                <a:gd name="connsiteY26" fmla="*/ 158580 h 338138"/>
                <a:gd name="connsiteX27" fmla="*/ 180408 w 338138"/>
                <a:gd name="connsiteY27" fmla="*/ 22225 h 338138"/>
                <a:gd name="connsiteX28" fmla="*/ 180408 w 338138"/>
                <a:gd name="connsiteY28" fmla="*/ 43202 h 338138"/>
                <a:gd name="connsiteX29" fmla="*/ 159317 w 338138"/>
                <a:gd name="connsiteY29" fmla="*/ 43202 h 338138"/>
                <a:gd name="connsiteX30" fmla="*/ 159317 w 338138"/>
                <a:gd name="connsiteY30" fmla="*/ 22225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02452" y="116974"/>
                  </a:moveTo>
                  <a:cubicBezTo>
                    <a:pt x="158700" y="150395"/>
                    <a:pt x="158700" y="150395"/>
                    <a:pt x="158700" y="150395"/>
                  </a:cubicBezTo>
                  <a:cubicBezTo>
                    <a:pt x="162624" y="149058"/>
                    <a:pt x="165241" y="147721"/>
                    <a:pt x="169165" y="147721"/>
                  </a:cubicBezTo>
                  <a:cubicBezTo>
                    <a:pt x="174397" y="147721"/>
                    <a:pt x="179630" y="150395"/>
                    <a:pt x="183554" y="154406"/>
                  </a:cubicBezTo>
                  <a:cubicBezTo>
                    <a:pt x="238495" y="122321"/>
                    <a:pt x="238495" y="122321"/>
                    <a:pt x="238495" y="122321"/>
                  </a:cubicBezTo>
                  <a:cubicBezTo>
                    <a:pt x="241111" y="119648"/>
                    <a:pt x="245035" y="120984"/>
                    <a:pt x="246343" y="123658"/>
                  </a:cubicBezTo>
                  <a:cubicBezTo>
                    <a:pt x="247651" y="126332"/>
                    <a:pt x="246343" y="129006"/>
                    <a:pt x="243727" y="130342"/>
                  </a:cubicBezTo>
                  <a:cubicBezTo>
                    <a:pt x="188787" y="163763"/>
                    <a:pt x="188787" y="163763"/>
                    <a:pt x="188787" y="163763"/>
                  </a:cubicBezTo>
                  <a:cubicBezTo>
                    <a:pt x="190095" y="165100"/>
                    <a:pt x="190095" y="167774"/>
                    <a:pt x="190095" y="169111"/>
                  </a:cubicBezTo>
                  <a:cubicBezTo>
                    <a:pt x="190095" y="181142"/>
                    <a:pt x="180938" y="190500"/>
                    <a:pt x="169165" y="190500"/>
                  </a:cubicBezTo>
                  <a:cubicBezTo>
                    <a:pt x="157392" y="190500"/>
                    <a:pt x="148235" y="181142"/>
                    <a:pt x="148235" y="169111"/>
                  </a:cubicBezTo>
                  <a:cubicBezTo>
                    <a:pt x="91987" y="135690"/>
                    <a:pt x="91987" y="135690"/>
                    <a:pt x="91987" y="135690"/>
                  </a:cubicBezTo>
                  <a:cubicBezTo>
                    <a:pt x="86754" y="133016"/>
                    <a:pt x="84138" y="126332"/>
                    <a:pt x="88063" y="120984"/>
                  </a:cubicBezTo>
                  <a:cubicBezTo>
                    <a:pt x="90679" y="115637"/>
                    <a:pt x="97219" y="114300"/>
                    <a:pt x="102452" y="116974"/>
                  </a:cubicBezTo>
                  <a:close/>
                  <a:moveTo>
                    <a:pt x="159317" y="22225"/>
                  </a:moveTo>
                  <a:cubicBezTo>
                    <a:pt x="86817" y="27469"/>
                    <a:pt x="27498" y="86469"/>
                    <a:pt x="22225" y="158580"/>
                  </a:cubicBezTo>
                  <a:cubicBezTo>
                    <a:pt x="22225" y="158580"/>
                    <a:pt x="22225" y="158580"/>
                    <a:pt x="43316" y="158580"/>
                  </a:cubicBezTo>
                  <a:cubicBezTo>
                    <a:pt x="43316" y="158580"/>
                    <a:pt x="43316" y="158580"/>
                    <a:pt x="43316" y="179558"/>
                  </a:cubicBezTo>
                  <a:cubicBezTo>
                    <a:pt x="43316" y="179558"/>
                    <a:pt x="43316" y="179558"/>
                    <a:pt x="22225" y="179558"/>
                  </a:cubicBezTo>
                  <a:cubicBezTo>
                    <a:pt x="27498" y="251669"/>
                    <a:pt x="86817" y="310669"/>
                    <a:pt x="159317" y="315913"/>
                  </a:cubicBezTo>
                  <a:cubicBezTo>
                    <a:pt x="159317" y="315913"/>
                    <a:pt x="159317" y="315913"/>
                    <a:pt x="159317" y="294936"/>
                  </a:cubicBezTo>
                  <a:cubicBezTo>
                    <a:pt x="159317" y="294936"/>
                    <a:pt x="159317" y="294936"/>
                    <a:pt x="180408" y="294936"/>
                  </a:cubicBezTo>
                  <a:cubicBezTo>
                    <a:pt x="180408" y="294936"/>
                    <a:pt x="180408" y="294936"/>
                    <a:pt x="180408" y="315913"/>
                  </a:cubicBezTo>
                  <a:cubicBezTo>
                    <a:pt x="252909" y="310669"/>
                    <a:pt x="312227" y="251669"/>
                    <a:pt x="317500" y="179558"/>
                  </a:cubicBezTo>
                  <a:cubicBezTo>
                    <a:pt x="317500" y="179558"/>
                    <a:pt x="317500" y="179558"/>
                    <a:pt x="296409" y="179558"/>
                  </a:cubicBezTo>
                  <a:cubicBezTo>
                    <a:pt x="296409" y="179558"/>
                    <a:pt x="296409" y="179558"/>
                    <a:pt x="296409" y="158580"/>
                  </a:cubicBezTo>
                  <a:cubicBezTo>
                    <a:pt x="296409" y="158580"/>
                    <a:pt x="296409" y="158580"/>
                    <a:pt x="317500" y="158580"/>
                  </a:cubicBezTo>
                  <a:cubicBezTo>
                    <a:pt x="312227" y="86469"/>
                    <a:pt x="252909" y="27469"/>
                    <a:pt x="180408" y="22225"/>
                  </a:cubicBezTo>
                  <a:cubicBezTo>
                    <a:pt x="180408" y="22225"/>
                    <a:pt x="180408" y="22225"/>
                    <a:pt x="180408" y="43202"/>
                  </a:cubicBezTo>
                  <a:cubicBezTo>
                    <a:pt x="180408" y="43202"/>
                    <a:pt x="180408" y="43202"/>
                    <a:pt x="159317" y="43202"/>
                  </a:cubicBezTo>
                  <a:cubicBezTo>
                    <a:pt x="159317" y="43202"/>
                    <a:pt x="159317" y="43202"/>
                    <a:pt x="159317" y="2222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A0ADD270-B217-41F9-A484-4E38656E9FAE}"/>
                </a:ext>
              </a:extLst>
            </p:cNvPr>
            <p:cNvSpPr/>
            <p:nvPr/>
          </p:nvSpPr>
          <p:spPr>
            <a:xfrm>
              <a:off x="7568910" y="4047894"/>
              <a:ext cx="3311954" cy="33855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just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b="1" noProof="1"/>
                <a:t>输入标题文本</a:t>
              </a:r>
            </a:p>
          </p:txBody>
        </p: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xmlns="" id="{7996008E-F953-462D-8787-4407257EDDD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109880" y="3784872"/>
            <a:ext cx="4751565" cy="1552341"/>
            <a:chOff x="1109880" y="3784872"/>
            <a:chExt cx="4751565" cy="1552341"/>
          </a:xfrm>
        </p:grpSpPr>
        <p:sp>
          <p:nvSpPr>
            <p:cNvPr id="16" name="圆角矩形 10">
              <a:extLst>
                <a:ext uri="{FF2B5EF4-FFF2-40B4-BE49-F238E27FC236}">
                  <a16:creationId xmlns:a16="http://schemas.microsoft.com/office/drawing/2014/main" xmlns="" id="{D406EE6D-748A-412A-A2B7-48DDA8E8B8F5}"/>
                </a:ext>
              </a:extLst>
            </p:cNvPr>
            <p:cNvSpPr/>
            <p:nvPr/>
          </p:nvSpPr>
          <p:spPr>
            <a:xfrm>
              <a:off x="1109880" y="3784872"/>
              <a:ext cx="4400242" cy="155234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圆角矩形 11">
              <a:extLst>
                <a:ext uri="{FF2B5EF4-FFF2-40B4-BE49-F238E27FC236}">
                  <a16:creationId xmlns:a16="http://schemas.microsoft.com/office/drawing/2014/main" xmlns="" id="{EAC23342-D956-493C-A71C-8A480D0B2569}"/>
                </a:ext>
              </a:extLst>
            </p:cNvPr>
            <p:cNvSpPr/>
            <p:nvPr/>
          </p:nvSpPr>
          <p:spPr>
            <a:xfrm>
              <a:off x="1259945" y="3784872"/>
              <a:ext cx="4601500" cy="15523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6CC9C12A-E590-4363-84F8-F36AE49B07B5}"/>
                </a:ext>
              </a:extLst>
            </p:cNvPr>
            <p:cNvSpPr/>
            <p:nvPr/>
          </p:nvSpPr>
          <p:spPr>
            <a:xfrm>
              <a:off x="2348234" y="4480711"/>
              <a:ext cx="3311954" cy="56847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100" noProof="1"/>
                <a:t>请替换文字内容复制你的内容到此</a:t>
              </a:r>
              <a:br>
                <a:rPr lang="zh-CN" altLang="en-US" sz="1100" noProof="1"/>
              </a:br>
              <a:endParaRPr lang="zh-CN" altLang="en-US" sz="1100" noProof="1"/>
            </a:p>
          </p:txBody>
        </p:sp>
        <p:sp>
          <p:nvSpPr>
            <p:cNvPr id="21" name="任意多边形 70">
              <a:extLst>
                <a:ext uri="{FF2B5EF4-FFF2-40B4-BE49-F238E27FC236}">
                  <a16:creationId xmlns:a16="http://schemas.microsoft.com/office/drawing/2014/main" xmlns="" id="{00B940EC-C207-4FBB-8FAC-2667ADA0180A}"/>
                </a:ext>
              </a:extLst>
            </p:cNvPr>
            <p:cNvSpPr/>
            <p:nvPr/>
          </p:nvSpPr>
          <p:spPr>
            <a:xfrm>
              <a:off x="1498302" y="4258951"/>
              <a:ext cx="611574" cy="611574"/>
            </a:xfrm>
            <a:custGeom>
              <a:avLst/>
              <a:gdLst>
                <a:gd name="connsiteX0" fmla="*/ 102452 w 338138"/>
                <a:gd name="connsiteY0" fmla="*/ 116974 h 338138"/>
                <a:gd name="connsiteX1" fmla="*/ 158700 w 338138"/>
                <a:gd name="connsiteY1" fmla="*/ 150395 h 338138"/>
                <a:gd name="connsiteX2" fmla="*/ 169165 w 338138"/>
                <a:gd name="connsiteY2" fmla="*/ 147721 h 338138"/>
                <a:gd name="connsiteX3" fmla="*/ 183554 w 338138"/>
                <a:gd name="connsiteY3" fmla="*/ 154406 h 338138"/>
                <a:gd name="connsiteX4" fmla="*/ 238495 w 338138"/>
                <a:gd name="connsiteY4" fmla="*/ 122321 h 338138"/>
                <a:gd name="connsiteX5" fmla="*/ 246343 w 338138"/>
                <a:gd name="connsiteY5" fmla="*/ 123658 h 338138"/>
                <a:gd name="connsiteX6" fmla="*/ 243727 w 338138"/>
                <a:gd name="connsiteY6" fmla="*/ 130342 h 338138"/>
                <a:gd name="connsiteX7" fmla="*/ 188787 w 338138"/>
                <a:gd name="connsiteY7" fmla="*/ 163763 h 338138"/>
                <a:gd name="connsiteX8" fmla="*/ 190095 w 338138"/>
                <a:gd name="connsiteY8" fmla="*/ 169111 h 338138"/>
                <a:gd name="connsiteX9" fmla="*/ 169165 w 338138"/>
                <a:gd name="connsiteY9" fmla="*/ 190500 h 338138"/>
                <a:gd name="connsiteX10" fmla="*/ 148235 w 338138"/>
                <a:gd name="connsiteY10" fmla="*/ 169111 h 338138"/>
                <a:gd name="connsiteX11" fmla="*/ 91987 w 338138"/>
                <a:gd name="connsiteY11" fmla="*/ 135690 h 338138"/>
                <a:gd name="connsiteX12" fmla="*/ 88063 w 338138"/>
                <a:gd name="connsiteY12" fmla="*/ 120984 h 338138"/>
                <a:gd name="connsiteX13" fmla="*/ 102452 w 338138"/>
                <a:gd name="connsiteY13" fmla="*/ 116974 h 338138"/>
                <a:gd name="connsiteX14" fmla="*/ 159317 w 338138"/>
                <a:gd name="connsiteY14" fmla="*/ 22225 h 338138"/>
                <a:gd name="connsiteX15" fmla="*/ 22225 w 338138"/>
                <a:gd name="connsiteY15" fmla="*/ 158580 h 338138"/>
                <a:gd name="connsiteX16" fmla="*/ 43316 w 338138"/>
                <a:gd name="connsiteY16" fmla="*/ 158580 h 338138"/>
                <a:gd name="connsiteX17" fmla="*/ 43316 w 338138"/>
                <a:gd name="connsiteY17" fmla="*/ 179558 h 338138"/>
                <a:gd name="connsiteX18" fmla="*/ 22225 w 338138"/>
                <a:gd name="connsiteY18" fmla="*/ 179558 h 338138"/>
                <a:gd name="connsiteX19" fmla="*/ 159317 w 338138"/>
                <a:gd name="connsiteY19" fmla="*/ 315913 h 338138"/>
                <a:gd name="connsiteX20" fmla="*/ 159317 w 338138"/>
                <a:gd name="connsiteY20" fmla="*/ 294936 h 338138"/>
                <a:gd name="connsiteX21" fmla="*/ 180408 w 338138"/>
                <a:gd name="connsiteY21" fmla="*/ 294936 h 338138"/>
                <a:gd name="connsiteX22" fmla="*/ 180408 w 338138"/>
                <a:gd name="connsiteY22" fmla="*/ 315913 h 338138"/>
                <a:gd name="connsiteX23" fmla="*/ 317500 w 338138"/>
                <a:gd name="connsiteY23" fmla="*/ 179558 h 338138"/>
                <a:gd name="connsiteX24" fmla="*/ 296409 w 338138"/>
                <a:gd name="connsiteY24" fmla="*/ 179558 h 338138"/>
                <a:gd name="connsiteX25" fmla="*/ 296409 w 338138"/>
                <a:gd name="connsiteY25" fmla="*/ 158580 h 338138"/>
                <a:gd name="connsiteX26" fmla="*/ 317500 w 338138"/>
                <a:gd name="connsiteY26" fmla="*/ 158580 h 338138"/>
                <a:gd name="connsiteX27" fmla="*/ 180408 w 338138"/>
                <a:gd name="connsiteY27" fmla="*/ 22225 h 338138"/>
                <a:gd name="connsiteX28" fmla="*/ 180408 w 338138"/>
                <a:gd name="connsiteY28" fmla="*/ 43202 h 338138"/>
                <a:gd name="connsiteX29" fmla="*/ 159317 w 338138"/>
                <a:gd name="connsiteY29" fmla="*/ 43202 h 338138"/>
                <a:gd name="connsiteX30" fmla="*/ 159317 w 338138"/>
                <a:gd name="connsiteY30" fmla="*/ 22225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02452" y="116974"/>
                  </a:moveTo>
                  <a:cubicBezTo>
                    <a:pt x="158700" y="150395"/>
                    <a:pt x="158700" y="150395"/>
                    <a:pt x="158700" y="150395"/>
                  </a:cubicBezTo>
                  <a:cubicBezTo>
                    <a:pt x="162624" y="149058"/>
                    <a:pt x="165241" y="147721"/>
                    <a:pt x="169165" y="147721"/>
                  </a:cubicBezTo>
                  <a:cubicBezTo>
                    <a:pt x="174397" y="147721"/>
                    <a:pt x="179630" y="150395"/>
                    <a:pt x="183554" y="154406"/>
                  </a:cubicBezTo>
                  <a:cubicBezTo>
                    <a:pt x="238495" y="122321"/>
                    <a:pt x="238495" y="122321"/>
                    <a:pt x="238495" y="122321"/>
                  </a:cubicBezTo>
                  <a:cubicBezTo>
                    <a:pt x="241111" y="119648"/>
                    <a:pt x="245035" y="120984"/>
                    <a:pt x="246343" y="123658"/>
                  </a:cubicBezTo>
                  <a:cubicBezTo>
                    <a:pt x="247651" y="126332"/>
                    <a:pt x="246343" y="129006"/>
                    <a:pt x="243727" y="130342"/>
                  </a:cubicBezTo>
                  <a:cubicBezTo>
                    <a:pt x="188787" y="163763"/>
                    <a:pt x="188787" y="163763"/>
                    <a:pt x="188787" y="163763"/>
                  </a:cubicBezTo>
                  <a:cubicBezTo>
                    <a:pt x="190095" y="165100"/>
                    <a:pt x="190095" y="167774"/>
                    <a:pt x="190095" y="169111"/>
                  </a:cubicBezTo>
                  <a:cubicBezTo>
                    <a:pt x="190095" y="181142"/>
                    <a:pt x="180938" y="190500"/>
                    <a:pt x="169165" y="190500"/>
                  </a:cubicBezTo>
                  <a:cubicBezTo>
                    <a:pt x="157392" y="190500"/>
                    <a:pt x="148235" y="181142"/>
                    <a:pt x="148235" y="169111"/>
                  </a:cubicBezTo>
                  <a:cubicBezTo>
                    <a:pt x="91987" y="135690"/>
                    <a:pt x="91987" y="135690"/>
                    <a:pt x="91987" y="135690"/>
                  </a:cubicBezTo>
                  <a:cubicBezTo>
                    <a:pt x="86754" y="133016"/>
                    <a:pt x="84138" y="126332"/>
                    <a:pt x="88063" y="120984"/>
                  </a:cubicBezTo>
                  <a:cubicBezTo>
                    <a:pt x="90679" y="115637"/>
                    <a:pt x="97219" y="114300"/>
                    <a:pt x="102452" y="116974"/>
                  </a:cubicBezTo>
                  <a:close/>
                  <a:moveTo>
                    <a:pt x="159317" y="22225"/>
                  </a:moveTo>
                  <a:cubicBezTo>
                    <a:pt x="86817" y="27469"/>
                    <a:pt x="27498" y="86469"/>
                    <a:pt x="22225" y="158580"/>
                  </a:cubicBezTo>
                  <a:cubicBezTo>
                    <a:pt x="22225" y="158580"/>
                    <a:pt x="22225" y="158580"/>
                    <a:pt x="43316" y="158580"/>
                  </a:cubicBezTo>
                  <a:cubicBezTo>
                    <a:pt x="43316" y="158580"/>
                    <a:pt x="43316" y="158580"/>
                    <a:pt x="43316" y="179558"/>
                  </a:cubicBezTo>
                  <a:cubicBezTo>
                    <a:pt x="43316" y="179558"/>
                    <a:pt x="43316" y="179558"/>
                    <a:pt x="22225" y="179558"/>
                  </a:cubicBezTo>
                  <a:cubicBezTo>
                    <a:pt x="27498" y="251669"/>
                    <a:pt x="86817" y="310669"/>
                    <a:pt x="159317" y="315913"/>
                  </a:cubicBezTo>
                  <a:cubicBezTo>
                    <a:pt x="159317" y="315913"/>
                    <a:pt x="159317" y="315913"/>
                    <a:pt x="159317" y="294936"/>
                  </a:cubicBezTo>
                  <a:cubicBezTo>
                    <a:pt x="159317" y="294936"/>
                    <a:pt x="159317" y="294936"/>
                    <a:pt x="180408" y="294936"/>
                  </a:cubicBezTo>
                  <a:cubicBezTo>
                    <a:pt x="180408" y="294936"/>
                    <a:pt x="180408" y="294936"/>
                    <a:pt x="180408" y="315913"/>
                  </a:cubicBezTo>
                  <a:cubicBezTo>
                    <a:pt x="252909" y="310669"/>
                    <a:pt x="312227" y="251669"/>
                    <a:pt x="317500" y="179558"/>
                  </a:cubicBezTo>
                  <a:cubicBezTo>
                    <a:pt x="317500" y="179558"/>
                    <a:pt x="317500" y="179558"/>
                    <a:pt x="296409" y="179558"/>
                  </a:cubicBezTo>
                  <a:cubicBezTo>
                    <a:pt x="296409" y="179558"/>
                    <a:pt x="296409" y="179558"/>
                    <a:pt x="296409" y="158580"/>
                  </a:cubicBezTo>
                  <a:cubicBezTo>
                    <a:pt x="296409" y="158580"/>
                    <a:pt x="296409" y="158580"/>
                    <a:pt x="317500" y="158580"/>
                  </a:cubicBezTo>
                  <a:cubicBezTo>
                    <a:pt x="312227" y="86469"/>
                    <a:pt x="252909" y="27469"/>
                    <a:pt x="180408" y="22225"/>
                  </a:cubicBezTo>
                  <a:cubicBezTo>
                    <a:pt x="180408" y="22225"/>
                    <a:pt x="180408" y="22225"/>
                    <a:pt x="180408" y="43202"/>
                  </a:cubicBezTo>
                  <a:cubicBezTo>
                    <a:pt x="180408" y="43202"/>
                    <a:pt x="180408" y="43202"/>
                    <a:pt x="159317" y="43202"/>
                  </a:cubicBezTo>
                  <a:cubicBezTo>
                    <a:pt x="159317" y="43202"/>
                    <a:pt x="159317" y="43202"/>
                    <a:pt x="159317" y="2222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E78ACE1-F952-4CCE-B886-5567431BC9B6}"/>
                </a:ext>
              </a:extLst>
            </p:cNvPr>
            <p:cNvSpPr/>
            <p:nvPr/>
          </p:nvSpPr>
          <p:spPr>
            <a:xfrm>
              <a:off x="2348234" y="4047894"/>
              <a:ext cx="3311954" cy="33855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just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b="1" noProof="1"/>
                <a:t>输入标题文本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3FDA7D1A-F398-4B72-AD7F-D6CA7E6BDD4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109880" y="1969281"/>
            <a:ext cx="4754679" cy="1590027"/>
            <a:chOff x="1109880" y="1969281"/>
            <a:chExt cx="4754679" cy="1590027"/>
          </a:xfrm>
        </p:grpSpPr>
        <p:sp>
          <p:nvSpPr>
            <p:cNvPr id="13" name="圆角矩形 7">
              <a:extLst>
                <a:ext uri="{FF2B5EF4-FFF2-40B4-BE49-F238E27FC236}">
                  <a16:creationId xmlns:a16="http://schemas.microsoft.com/office/drawing/2014/main" xmlns="" id="{0D6309C1-F145-4D4D-8702-7DE5FE7E1EF3}"/>
                </a:ext>
              </a:extLst>
            </p:cNvPr>
            <p:cNvSpPr/>
            <p:nvPr/>
          </p:nvSpPr>
          <p:spPr>
            <a:xfrm>
              <a:off x="1109880" y="2006967"/>
              <a:ext cx="4400242" cy="1552341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圆角矩形 8">
              <a:extLst>
                <a:ext uri="{FF2B5EF4-FFF2-40B4-BE49-F238E27FC236}">
                  <a16:creationId xmlns:a16="http://schemas.microsoft.com/office/drawing/2014/main" xmlns="" id="{2D5BFEB5-0840-4203-A9AB-3F92A588E0C1}"/>
                </a:ext>
              </a:extLst>
            </p:cNvPr>
            <p:cNvSpPr/>
            <p:nvPr/>
          </p:nvSpPr>
          <p:spPr>
            <a:xfrm>
              <a:off x="1259945" y="2006967"/>
              <a:ext cx="4601500" cy="15523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BA470F2E-80F2-4DE8-81CE-707F27B30EC4}"/>
                </a:ext>
              </a:extLst>
            </p:cNvPr>
            <p:cNvSpPr/>
            <p:nvPr/>
          </p:nvSpPr>
          <p:spPr>
            <a:xfrm>
              <a:off x="2348234" y="2702809"/>
              <a:ext cx="3311954" cy="56847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>
                <a:lnSpc>
                  <a:spcPct val="150000"/>
                </a:lnSpc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100" noProof="1"/>
                <a:t>请替换文字内容复制你的内容到此</a:t>
              </a:r>
              <a:br>
                <a:rPr lang="zh-CN" altLang="en-US" sz="1100" noProof="1"/>
              </a:br>
              <a:endParaRPr lang="zh-CN" altLang="en-US" sz="1100" noProof="1"/>
            </a:p>
          </p:txBody>
        </p:sp>
        <p:sp>
          <p:nvSpPr>
            <p:cNvPr id="19" name="任意多边形 68">
              <a:extLst>
                <a:ext uri="{FF2B5EF4-FFF2-40B4-BE49-F238E27FC236}">
                  <a16:creationId xmlns:a16="http://schemas.microsoft.com/office/drawing/2014/main" xmlns="" id="{593ACFB3-8F81-4CD7-83DE-B11227F6EC06}"/>
                </a:ext>
              </a:extLst>
            </p:cNvPr>
            <p:cNvSpPr/>
            <p:nvPr/>
          </p:nvSpPr>
          <p:spPr>
            <a:xfrm>
              <a:off x="1498302" y="2477350"/>
              <a:ext cx="611574" cy="611574"/>
            </a:xfrm>
            <a:custGeom>
              <a:avLst/>
              <a:gdLst>
                <a:gd name="connsiteX0" fmla="*/ 102452 w 338138"/>
                <a:gd name="connsiteY0" fmla="*/ 116974 h 338138"/>
                <a:gd name="connsiteX1" fmla="*/ 158700 w 338138"/>
                <a:gd name="connsiteY1" fmla="*/ 150395 h 338138"/>
                <a:gd name="connsiteX2" fmla="*/ 169165 w 338138"/>
                <a:gd name="connsiteY2" fmla="*/ 147721 h 338138"/>
                <a:gd name="connsiteX3" fmla="*/ 183554 w 338138"/>
                <a:gd name="connsiteY3" fmla="*/ 154406 h 338138"/>
                <a:gd name="connsiteX4" fmla="*/ 238495 w 338138"/>
                <a:gd name="connsiteY4" fmla="*/ 122321 h 338138"/>
                <a:gd name="connsiteX5" fmla="*/ 246343 w 338138"/>
                <a:gd name="connsiteY5" fmla="*/ 123658 h 338138"/>
                <a:gd name="connsiteX6" fmla="*/ 243727 w 338138"/>
                <a:gd name="connsiteY6" fmla="*/ 130342 h 338138"/>
                <a:gd name="connsiteX7" fmla="*/ 188787 w 338138"/>
                <a:gd name="connsiteY7" fmla="*/ 163763 h 338138"/>
                <a:gd name="connsiteX8" fmla="*/ 190095 w 338138"/>
                <a:gd name="connsiteY8" fmla="*/ 169111 h 338138"/>
                <a:gd name="connsiteX9" fmla="*/ 169165 w 338138"/>
                <a:gd name="connsiteY9" fmla="*/ 190500 h 338138"/>
                <a:gd name="connsiteX10" fmla="*/ 148235 w 338138"/>
                <a:gd name="connsiteY10" fmla="*/ 169111 h 338138"/>
                <a:gd name="connsiteX11" fmla="*/ 91987 w 338138"/>
                <a:gd name="connsiteY11" fmla="*/ 135690 h 338138"/>
                <a:gd name="connsiteX12" fmla="*/ 88063 w 338138"/>
                <a:gd name="connsiteY12" fmla="*/ 120984 h 338138"/>
                <a:gd name="connsiteX13" fmla="*/ 102452 w 338138"/>
                <a:gd name="connsiteY13" fmla="*/ 116974 h 338138"/>
                <a:gd name="connsiteX14" fmla="*/ 159317 w 338138"/>
                <a:gd name="connsiteY14" fmla="*/ 22225 h 338138"/>
                <a:gd name="connsiteX15" fmla="*/ 22225 w 338138"/>
                <a:gd name="connsiteY15" fmla="*/ 158580 h 338138"/>
                <a:gd name="connsiteX16" fmla="*/ 43316 w 338138"/>
                <a:gd name="connsiteY16" fmla="*/ 158580 h 338138"/>
                <a:gd name="connsiteX17" fmla="*/ 43316 w 338138"/>
                <a:gd name="connsiteY17" fmla="*/ 179558 h 338138"/>
                <a:gd name="connsiteX18" fmla="*/ 22225 w 338138"/>
                <a:gd name="connsiteY18" fmla="*/ 179558 h 338138"/>
                <a:gd name="connsiteX19" fmla="*/ 159317 w 338138"/>
                <a:gd name="connsiteY19" fmla="*/ 315913 h 338138"/>
                <a:gd name="connsiteX20" fmla="*/ 159317 w 338138"/>
                <a:gd name="connsiteY20" fmla="*/ 294936 h 338138"/>
                <a:gd name="connsiteX21" fmla="*/ 180408 w 338138"/>
                <a:gd name="connsiteY21" fmla="*/ 294936 h 338138"/>
                <a:gd name="connsiteX22" fmla="*/ 180408 w 338138"/>
                <a:gd name="connsiteY22" fmla="*/ 315913 h 338138"/>
                <a:gd name="connsiteX23" fmla="*/ 317500 w 338138"/>
                <a:gd name="connsiteY23" fmla="*/ 179558 h 338138"/>
                <a:gd name="connsiteX24" fmla="*/ 296409 w 338138"/>
                <a:gd name="connsiteY24" fmla="*/ 179558 h 338138"/>
                <a:gd name="connsiteX25" fmla="*/ 296409 w 338138"/>
                <a:gd name="connsiteY25" fmla="*/ 158580 h 338138"/>
                <a:gd name="connsiteX26" fmla="*/ 317500 w 338138"/>
                <a:gd name="connsiteY26" fmla="*/ 158580 h 338138"/>
                <a:gd name="connsiteX27" fmla="*/ 180408 w 338138"/>
                <a:gd name="connsiteY27" fmla="*/ 22225 h 338138"/>
                <a:gd name="connsiteX28" fmla="*/ 180408 w 338138"/>
                <a:gd name="connsiteY28" fmla="*/ 43202 h 338138"/>
                <a:gd name="connsiteX29" fmla="*/ 159317 w 338138"/>
                <a:gd name="connsiteY29" fmla="*/ 43202 h 338138"/>
                <a:gd name="connsiteX30" fmla="*/ 159317 w 338138"/>
                <a:gd name="connsiteY30" fmla="*/ 22225 h 338138"/>
                <a:gd name="connsiteX31" fmla="*/ 169069 w 338138"/>
                <a:gd name="connsiteY31" fmla="*/ 0 h 338138"/>
                <a:gd name="connsiteX32" fmla="*/ 338138 w 338138"/>
                <a:gd name="connsiteY32" fmla="*/ 169069 h 338138"/>
                <a:gd name="connsiteX33" fmla="*/ 169069 w 338138"/>
                <a:gd name="connsiteY33" fmla="*/ 338138 h 338138"/>
                <a:gd name="connsiteX34" fmla="*/ 0 w 338138"/>
                <a:gd name="connsiteY34" fmla="*/ 169069 h 338138"/>
                <a:gd name="connsiteX35" fmla="*/ 169069 w 338138"/>
                <a:gd name="connsiteY3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38138" h="338138">
                  <a:moveTo>
                    <a:pt x="102452" y="116974"/>
                  </a:moveTo>
                  <a:cubicBezTo>
                    <a:pt x="158700" y="150395"/>
                    <a:pt x="158700" y="150395"/>
                    <a:pt x="158700" y="150395"/>
                  </a:cubicBezTo>
                  <a:cubicBezTo>
                    <a:pt x="162624" y="149058"/>
                    <a:pt x="165241" y="147721"/>
                    <a:pt x="169165" y="147721"/>
                  </a:cubicBezTo>
                  <a:cubicBezTo>
                    <a:pt x="174397" y="147721"/>
                    <a:pt x="179630" y="150395"/>
                    <a:pt x="183554" y="154406"/>
                  </a:cubicBezTo>
                  <a:cubicBezTo>
                    <a:pt x="238495" y="122321"/>
                    <a:pt x="238495" y="122321"/>
                    <a:pt x="238495" y="122321"/>
                  </a:cubicBezTo>
                  <a:cubicBezTo>
                    <a:pt x="241111" y="119648"/>
                    <a:pt x="245035" y="120984"/>
                    <a:pt x="246343" y="123658"/>
                  </a:cubicBezTo>
                  <a:cubicBezTo>
                    <a:pt x="247651" y="126332"/>
                    <a:pt x="246343" y="129006"/>
                    <a:pt x="243727" y="130342"/>
                  </a:cubicBezTo>
                  <a:cubicBezTo>
                    <a:pt x="188787" y="163763"/>
                    <a:pt x="188787" y="163763"/>
                    <a:pt x="188787" y="163763"/>
                  </a:cubicBezTo>
                  <a:cubicBezTo>
                    <a:pt x="190095" y="165100"/>
                    <a:pt x="190095" y="167774"/>
                    <a:pt x="190095" y="169111"/>
                  </a:cubicBezTo>
                  <a:cubicBezTo>
                    <a:pt x="190095" y="181142"/>
                    <a:pt x="180938" y="190500"/>
                    <a:pt x="169165" y="190500"/>
                  </a:cubicBezTo>
                  <a:cubicBezTo>
                    <a:pt x="157392" y="190500"/>
                    <a:pt x="148235" y="181142"/>
                    <a:pt x="148235" y="169111"/>
                  </a:cubicBezTo>
                  <a:cubicBezTo>
                    <a:pt x="91987" y="135690"/>
                    <a:pt x="91987" y="135690"/>
                    <a:pt x="91987" y="135690"/>
                  </a:cubicBezTo>
                  <a:cubicBezTo>
                    <a:pt x="86754" y="133016"/>
                    <a:pt x="84138" y="126332"/>
                    <a:pt x="88063" y="120984"/>
                  </a:cubicBezTo>
                  <a:cubicBezTo>
                    <a:pt x="90679" y="115637"/>
                    <a:pt x="97219" y="114300"/>
                    <a:pt x="102452" y="116974"/>
                  </a:cubicBezTo>
                  <a:close/>
                  <a:moveTo>
                    <a:pt x="159317" y="22225"/>
                  </a:moveTo>
                  <a:cubicBezTo>
                    <a:pt x="86817" y="27469"/>
                    <a:pt x="27498" y="86469"/>
                    <a:pt x="22225" y="158580"/>
                  </a:cubicBezTo>
                  <a:cubicBezTo>
                    <a:pt x="22225" y="158580"/>
                    <a:pt x="22225" y="158580"/>
                    <a:pt x="43316" y="158580"/>
                  </a:cubicBezTo>
                  <a:cubicBezTo>
                    <a:pt x="43316" y="158580"/>
                    <a:pt x="43316" y="158580"/>
                    <a:pt x="43316" y="179558"/>
                  </a:cubicBezTo>
                  <a:cubicBezTo>
                    <a:pt x="43316" y="179558"/>
                    <a:pt x="43316" y="179558"/>
                    <a:pt x="22225" y="179558"/>
                  </a:cubicBezTo>
                  <a:cubicBezTo>
                    <a:pt x="27498" y="251669"/>
                    <a:pt x="86817" y="310669"/>
                    <a:pt x="159317" y="315913"/>
                  </a:cubicBezTo>
                  <a:cubicBezTo>
                    <a:pt x="159317" y="315913"/>
                    <a:pt x="159317" y="315913"/>
                    <a:pt x="159317" y="294936"/>
                  </a:cubicBezTo>
                  <a:cubicBezTo>
                    <a:pt x="159317" y="294936"/>
                    <a:pt x="159317" y="294936"/>
                    <a:pt x="180408" y="294936"/>
                  </a:cubicBezTo>
                  <a:cubicBezTo>
                    <a:pt x="180408" y="294936"/>
                    <a:pt x="180408" y="294936"/>
                    <a:pt x="180408" y="315913"/>
                  </a:cubicBezTo>
                  <a:cubicBezTo>
                    <a:pt x="252909" y="310669"/>
                    <a:pt x="312227" y="251669"/>
                    <a:pt x="317500" y="179558"/>
                  </a:cubicBezTo>
                  <a:cubicBezTo>
                    <a:pt x="317500" y="179558"/>
                    <a:pt x="317500" y="179558"/>
                    <a:pt x="296409" y="179558"/>
                  </a:cubicBezTo>
                  <a:cubicBezTo>
                    <a:pt x="296409" y="179558"/>
                    <a:pt x="296409" y="179558"/>
                    <a:pt x="296409" y="158580"/>
                  </a:cubicBezTo>
                  <a:cubicBezTo>
                    <a:pt x="296409" y="158580"/>
                    <a:pt x="296409" y="158580"/>
                    <a:pt x="317500" y="158580"/>
                  </a:cubicBezTo>
                  <a:cubicBezTo>
                    <a:pt x="312227" y="86469"/>
                    <a:pt x="252909" y="27469"/>
                    <a:pt x="180408" y="22225"/>
                  </a:cubicBezTo>
                  <a:cubicBezTo>
                    <a:pt x="180408" y="22225"/>
                    <a:pt x="180408" y="22225"/>
                    <a:pt x="180408" y="43202"/>
                  </a:cubicBezTo>
                  <a:cubicBezTo>
                    <a:pt x="180408" y="43202"/>
                    <a:pt x="180408" y="43202"/>
                    <a:pt x="159317" y="43202"/>
                  </a:cubicBezTo>
                  <a:cubicBezTo>
                    <a:pt x="159317" y="43202"/>
                    <a:pt x="159317" y="43202"/>
                    <a:pt x="159317" y="22225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695"/>
                    <a:pt x="338138" y="169069"/>
                  </a:cubicBezTo>
                  <a:cubicBezTo>
                    <a:pt x="338138" y="262443"/>
                    <a:pt x="262443" y="338138"/>
                    <a:pt x="169069" y="338138"/>
                  </a:cubicBezTo>
                  <a:cubicBezTo>
                    <a:pt x="75695" y="338138"/>
                    <a:pt x="0" y="262443"/>
                    <a:pt x="0" y="169069"/>
                  </a:cubicBezTo>
                  <a:cubicBezTo>
                    <a:pt x="0" y="75695"/>
                    <a:pt x="75695" y="0"/>
                    <a:pt x="169069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A86A831D-62BD-4F27-A690-E525E487E15B}"/>
                </a:ext>
              </a:extLst>
            </p:cNvPr>
            <p:cNvSpPr/>
            <p:nvPr/>
          </p:nvSpPr>
          <p:spPr>
            <a:xfrm>
              <a:off x="2348234" y="2269992"/>
              <a:ext cx="3311954" cy="33855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just">
                <a:buClr>
                  <a:schemeClr val="tx1">
                    <a:lumMod val="50000"/>
                    <a:lumOff val="50000"/>
                  </a:schemeClr>
                </a:buClr>
              </a:pPr>
              <a:r>
                <a:rPr lang="zh-CN" altLang="en-US" sz="1600" b="1" noProof="1"/>
                <a:t>输入标题文本</a:t>
              </a:r>
            </a:p>
          </p:txBody>
        </p:sp>
        <p:sp>
          <p:nvSpPr>
            <p:cNvPr id="5" name="斜纹 4">
              <a:extLst>
                <a:ext uri="{FF2B5EF4-FFF2-40B4-BE49-F238E27FC236}">
                  <a16:creationId xmlns:a16="http://schemas.microsoft.com/office/drawing/2014/main" xmlns="" id="{CA7C5A39-7A74-4408-9D69-F82CB0E01A7B}"/>
                </a:ext>
              </a:extLst>
            </p:cNvPr>
            <p:cNvSpPr/>
            <p:nvPr/>
          </p:nvSpPr>
          <p:spPr>
            <a:xfrm flipH="1">
              <a:off x="5123892" y="2021365"/>
              <a:ext cx="740667" cy="740667"/>
            </a:xfrm>
            <a:prstGeom prst="diagStripe">
              <a:avLst>
                <a:gd name="adj" fmla="val 31417"/>
              </a:avLst>
            </a:prstGeom>
            <a:solidFill>
              <a:srgbClr val="F082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7FCE5C0D-15DC-476A-966B-F486664F070B}"/>
                </a:ext>
              </a:extLst>
            </p:cNvPr>
            <p:cNvSpPr/>
            <p:nvPr/>
          </p:nvSpPr>
          <p:spPr>
            <a:xfrm rot="2700000">
              <a:off x="5306135" y="2153947"/>
              <a:ext cx="646331" cy="2769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>
                  <a:solidFill>
                    <a:schemeClr val="bg1"/>
                  </a:solidFill>
                </a:rPr>
                <a:t>关键词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03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B5517E0B-85F5-4FBD-B272-C0440E5EBED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799161" y="1713898"/>
            <a:ext cx="2631584" cy="3740668"/>
            <a:chOff x="799161" y="1713898"/>
            <a:chExt cx="2631584" cy="3740668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6004E428-7403-4FEA-AE22-DB8A5A05E99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95376" y="1713898"/>
              <a:ext cx="2277289" cy="2292562"/>
              <a:chOff x="1983909" y="2663640"/>
              <a:chExt cx="1657350" cy="1668463"/>
            </a:xfrm>
            <a:solidFill>
              <a:schemeClr val="accent1"/>
            </a:solidFill>
          </p:grpSpPr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xmlns="" id="{B1883D9B-E80A-4467-B487-B49B5333D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3909" y="3062103"/>
                <a:ext cx="1216025" cy="1270000"/>
              </a:xfrm>
              <a:custGeom>
                <a:avLst/>
                <a:gdLst>
                  <a:gd name="T0" fmla="*/ 71 w 540"/>
                  <a:gd name="T1" fmla="*/ 536 h 564"/>
                  <a:gd name="T2" fmla="*/ 24 w 540"/>
                  <a:gd name="T3" fmla="*/ 488 h 564"/>
                  <a:gd name="T4" fmla="*/ 24 w 540"/>
                  <a:gd name="T5" fmla="*/ 0 h 564"/>
                  <a:gd name="T6" fmla="*/ 0 w 540"/>
                  <a:gd name="T7" fmla="*/ 0 h 564"/>
                  <a:gd name="T8" fmla="*/ 0 w 540"/>
                  <a:gd name="T9" fmla="*/ 489 h 564"/>
                  <a:gd name="T10" fmla="*/ 72 w 540"/>
                  <a:gd name="T11" fmla="*/ 564 h 564"/>
                  <a:gd name="T12" fmla="*/ 540 w 540"/>
                  <a:gd name="T13" fmla="*/ 564 h 564"/>
                  <a:gd name="T14" fmla="*/ 540 w 540"/>
                  <a:gd name="T15" fmla="*/ 536 h 564"/>
                  <a:gd name="T16" fmla="*/ 71 w 540"/>
                  <a:gd name="T17" fmla="*/ 536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0" h="564">
                    <a:moveTo>
                      <a:pt x="71" y="536"/>
                    </a:moveTo>
                    <a:cubicBezTo>
                      <a:pt x="44" y="536"/>
                      <a:pt x="24" y="515"/>
                      <a:pt x="24" y="48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529"/>
                      <a:pt x="32" y="564"/>
                      <a:pt x="72" y="564"/>
                    </a:cubicBezTo>
                    <a:cubicBezTo>
                      <a:pt x="540" y="564"/>
                      <a:pt x="540" y="564"/>
                      <a:pt x="540" y="564"/>
                    </a:cubicBezTo>
                    <a:cubicBezTo>
                      <a:pt x="540" y="536"/>
                      <a:pt x="540" y="536"/>
                      <a:pt x="540" y="536"/>
                    </a:cubicBezTo>
                    <a:lnTo>
                      <a:pt x="71" y="5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xmlns="" id="{13E28A18-608D-43CF-8980-B8414E05A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3171" y="2674753"/>
                <a:ext cx="1208088" cy="1243013"/>
              </a:xfrm>
              <a:custGeom>
                <a:avLst/>
                <a:gdLst>
                  <a:gd name="T0" fmla="*/ 461 w 536"/>
                  <a:gd name="T1" fmla="*/ 24 h 552"/>
                  <a:gd name="T2" fmla="*/ 508 w 536"/>
                  <a:gd name="T3" fmla="*/ 70 h 552"/>
                  <a:gd name="T4" fmla="*/ 508 w 536"/>
                  <a:gd name="T5" fmla="*/ 552 h 552"/>
                  <a:gd name="T6" fmla="*/ 536 w 536"/>
                  <a:gd name="T7" fmla="*/ 552 h 552"/>
                  <a:gd name="T8" fmla="*/ 536 w 536"/>
                  <a:gd name="T9" fmla="*/ 72 h 552"/>
                  <a:gd name="T10" fmla="*/ 462 w 536"/>
                  <a:gd name="T11" fmla="*/ 0 h 552"/>
                  <a:gd name="T12" fmla="*/ 0 w 536"/>
                  <a:gd name="T13" fmla="*/ 0 h 552"/>
                  <a:gd name="T14" fmla="*/ 0 w 536"/>
                  <a:gd name="T15" fmla="*/ 24 h 552"/>
                  <a:gd name="T16" fmla="*/ 461 w 536"/>
                  <a:gd name="T17" fmla="*/ 24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6" h="552">
                    <a:moveTo>
                      <a:pt x="461" y="24"/>
                    </a:moveTo>
                    <a:cubicBezTo>
                      <a:pt x="488" y="24"/>
                      <a:pt x="508" y="44"/>
                      <a:pt x="508" y="70"/>
                    </a:cubicBezTo>
                    <a:cubicBezTo>
                      <a:pt x="508" y="552"/>
                      <a:pt x="508" y="552"/>
                      <a:pt x="508" y="552"/>
                    </a:cubicBezTo>
                    <a:cubicBezTo>
                      <a:pt x="536" y="552"/>
                      <a:pt x="536" y="552"/>
                      <a:pt x="536" y="552"/>
                    </a:cubicBezTo>
                    <a:cubicBezTo>
                      <a:pt x="536" y="72"/>
                      <a:pt x="536" y="72"/>
                      <a:pt x="536" y="72"/>
                    </a:cubicBezTo>
                    <a:cubicBezTo>
                      <a:pt x="536" y="32"/>
                      <a:pt x="502" y="0"/>
                      <a:pt x="46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4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xmlns="" id="{6DFB3981-1DE6-4ABD-809F-8305655AA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7721" y="4006665"/>
                <a:ext cx="358775" cy="315913"/>
              </a:xfrm>
              <a:custGeom>
                <a:avLst/>
                <a:gdLst>
                  <a:gd name="T0" fmla="*/ 43 w 159"/>
                  <a:gd name="T1" fmla="*/ 69 h 140"/>
                  <a:gd name="T2" fmla="*/ 34 w 159"/>
                  <a:gd name="T3" fmla="*/ 61 h 140"/>
                  <a:gd name="T4" fmla="*/ 24 w 159"/>
                  <a:gd name="T5" fmla="*/ 61 h 140"/>
                  <a:gd name="T6" fmla="*/ 7 w 159"/>
                  <a:gd name="T7" fmla="*/ 52 h 140"/>
                  <a:gd name="T8" fmla="*/ 0 w 159"/>
                  <a:gd name="T9" fmla="*/ 32 h 140"/>
                  <a:gd name="T10" fmla="*/ 10 w 159"/>
                  <a:gd name="T11" fmla="*/ 9 h 140"/>
                  <a:gd name="T12" fmla="*/ 34 w 159"/>
                  <a:gd name="T13" fmla="*/ 0 h 140"/>
                  <a:gd name="T14" fmla="*/ 61 w 159"/>
                  <a:gd name="T15" fmla="*/ 13 h 140"/>
                  <a:gd name="T16" fmla="*/ 72 w 159"/>
                  <a:gd name="T17" fmla="*/ 47 h 140"/>
                  <a:gd name="T18" fmla="*/ 42 w 159"/>
                  <a:gd name="T19" fmla="*/ 126 h 140"/>
                  <a:gd name="T20" fmla="*/ 23 w 159"/>
                  <a:gd name="T21" fmla="*/ 140 h 140"/>
                  <a:gd name="T22" fmla="*/ 13 w 159"/>
                  <a:gd name="T23" fmla="*/ 131 h 140"/>
                  <a:gd name="T24" fmla="*/ 18 w 159"/>
                  <a:gd name="T25" fmla="*/ 120 h 140"/>
                  <a:gd name="T26" fmla="*/ 36 w 159"/>
                  <a:gd name="T27" fmla="*/ 92 h 140"/>
                  <a:gd name="T28" fmla="*/ 43 w 159"/>
                  <a:gd name="T29" fmla="*/ 69 h 140"/>
                  <a:gd name="T30" fmla="*/ 130 w 159"/>
                  <a:gd name="T31" fmla="*/ 69 h 140"/>
                  <a:gd name="T32" fmla="*/ 121 w 159"/>
                  <a:gd name="T33" fmla="*/ 61 h 140"/>
                  <a:gd name="T34" fmla="*/ 112 w 159"/>
                  <a:gd name="T35" fmla="*/ 61 h 140"/>
                  <a:gd name="T36" fmla="*/ 94 w 159"/>
                  <a:gd name="T37" fmla="*/ 52 h 140"/>
                  <a:gd name="T38" fmla="*/ 87 w 159"/>
                  <a:gd name="T39" fmla="*/ 32 h 140"/>
                  <a:gd name="T40" fmla="*/ 96 w 159"/>
                  <a:gd name="T41" fmla="*/ 9 h 140"/>
                  <a:gd name="T42" fmla="*/ 120 w 159"/>
                  <a:gd name="T43" fmla="*/ 0 h 140"/>
                  <a:gd name="T44" fmla="*/ 148 w 159"/>
                  <a:gd name="T45" fmla="*/ 13 h 140"/>
                  <a:gd name="T46" fmla="*/ 159 w 159"/>
                  <a:gd name="T47" fmla="*/ 47 h 140"/>
                  <a:gd name="T48" fmla="*/ 129 w 159"/>
                  <a:gd name="T49" fmla="*/ 126 h 140"/>
                  <a:gd name="T50" fmla="*/ 109 w 159"/>
                  <a:gd name="T51" fmla="*/ 140 h 140"/>
                  <a:gd name="T52" fmla="*/ 100 w 159"/>
                  <a:gd name="T53" fmla="*/ 131 h 140"/>
                  <a:gd name="T54" fmla="*/ 106 w 159"/>
                  <a:gd name="T55" fmla="*/ 120 h 140"/>
                  <a:gd name="T56" fmla="*/ 122 w 159"/>
                  <a:gd name="T57" fmla="*/ 92 h 140"/>
                  <a:gd name="T58" fmla="*/ 130 w 159"/>
                  <a:gd name="T59" fmla="*/ 6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9" h="140">
                    <a:moveTo>
                      <a:pt x="43" y="69"/>
                    </a:moveTo>
                    <a:cubicBezTo>
                      <a:pt x="43" y="64"/>
                      <a:pt x="40" y="61"/>
                      <a:pt x="34" y="61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18" y="60"/>
                      <a:pt x="12" y="57"/>
                      <a:pt x="7" y="52"/>
                    </a:cubicBezTo>
                    <a:cubicBezTo>
                      <a:pt x="2" y="46"/>
                      <a:pt x="0" y="40"/>
                      <a:pt x="0" y="32"/>
                    </a:cubicBezTo>
                    <a:cubicBezTo>
                      <a:pt x="0" y="23"/>
                      <a:pt x="3" y="15"/>
                      <a:pt x="10" y="9"/>
                    </a:cubicBezTo>
                    <a:cubicBezTo>
                      <a:pt x="16" y="3"/>
                      <a:pt x="24" y="0"/>
                      <a:pt x="34" y="0"/>
                    </a:cubicBezTo>
                    <a:cubicBezTo>
                      <a:pt x="44" y="0"/>
                      <a:pt x="54" y="4"/>
                      <a:pt x="61" y="13"/>
                    </a:cubicBezTo>
                    <a:cubicBezTo>
                      <a:pt x="68" y="22"/>
                      <a:pt x="72" y="33"/>
                      <a:pt x="72" y="47"/>
                    </a:cubicBezTo>
                    <a:cubicBezTo>
                      <a:pt x="72" y="73"/>
                      <a:pt x="62" y="99"/>
                      <a:pt x="42" y="126"/>
                    </a:cubicBezTo>
                    <a:cubicBezTo>
                      <a:pt x="34" y="136"/>
                      <a:pt x="28" y="140"/>
                      <a:pt x="23" y="140"/>
                    </a:cubicBezTo>
                    <a:cubicBezTo>
                      <a:pt x="16" y="140"/>
                      <a:pt x="13" y="137"/>
                      <a:pt x="13" y="131"/>
                    </a:cubicBezTo>
                    <a:cubicBezTo>
                      <a:pt x="13" y="128"/>
                      <a:pt x="15" y="125"/>
                      <a:pt x="18" y="120"/>
                    </a:cubicBezTo>
                    <a:cubicBezTo>
                      <a:pt x="25" y="112"/>
                      <a:pt x="30" y="103"/>
                      <a:pt x="36" y="92"/>
                    </a:cubicBezTo>
                    <a:cubicBezTo>
                      <a:pt x="41" y="82"/>
                      <a:pt x="43" y="74"/>
                      <a:pt x="43" y="69"/>
                    </a:cubicBezTo>
                    <a:close/>
                    <a:moveTo>
                      <a:pt x="130" y="69"/>
                    </a:moveTo>
                    <a:cubicBezTo>
                      <a:pt x="130" y="64"/>
                      <a:pt x="127" y="61"/>
                      <a:pt x="121" y="61"/>
                    </a:cubicBezTo>
                    <a:cubicBezTo>
                      <a:pt x="112" y="61"/>
                      <a:pt x="112" y="61"/>
                      <a:pt x="112" y="61"/>
                    </a:cubicBezTo>
                    <a:cubicBezTo>
                      <a:pt x="105" y="60"/>
                      <a:pt x="99" y="57"/>
                      <a:pt x="94" y="52"/>
                    </a:cubicBezTo>
                    <a:cubicBezTo>
                      <a:pt x="89" y="46"/>
                      <a:pt x="87" y="40"/>
                      <a:pt x="87" y="32"/>
                    </a:cubicBezTo>
                    <a:cubicBezTo>
                      <a:pt x="87" y="23"/>
                      <a:pt x="90" y="15"/>
                      <a:pt x="96" y="9"/>
                    </a:cubicBezTo>
                    <a:cubicBezTo>
                      <a:pt x="103" y="3"/>
                      <a:pt x="111" y="0"/>
                      <a:pt x="120" y="0"/>
                    </a:cubicBezTo>
                    <a:cubicBezTo>
                      <a:pt x="132" y="0"/>
                      <a:pt x="141" y="4"/>
                      <a:pt x="148" y="13"/>
                    </a:cubicBezTo>
                    <a:cubicBezTo>
                      <a:pt x="155" y="22"/>
                      <a:pt x="159" y="33"/>
                      <a:pt x="159" y="47"/>
                    </a:cubicBezTo>
                    <a:cubicBezTo>
                      <a:pt x="159" y="73"/>
                      <a:pt x="149" y="99"/>
                      <a:pt x="129" y="126"/>
                    </a:cubicBezTo>
                    <a:cubicBezTo>
                      <a:pt x="121" y="136"/>
                      <a:pt x="115" y="140"/>
                      <a:pt x="109" y="140"/>
                    </a:cubicBezTo>
                    <a:cubicBezTo>
                      <a:pt x="103" y="140"/>
                      <a:pt x="100" y="137"/>
                      <a:pt x="100" y="131"/>
                    </a:cubicBezTo>
                    <a:cubicBezTo>
                      <a:pt x="100" y="128"/>
                      <a:pt x="102" y="125"/>
                      <a:pt x="106" y="120"/>
                    </a:cubicBezTo>
                    <a:cubicBezTo>
                      <a:pt x="112" y="112"/>
                      <a:pt x="117" y="103"/>
                      <a:pt x="122" y="92"/>
                    </a:cubicBezTo>
                    <a:cubicBezTo>
                      <a:pt x="127" y="82"/>
                      <a:pt x="130" y="74"/>
                      <a:pt x="13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xmlns="" id="{0DB0C913-CAA0-4008-9FF1-AC1CA7041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3909" y="2663640"/>
                <a:ext cx="355600" cy="317500"/>
              </a:xfrm>
              <a:custGeom>
                <a:avLst/>
                <a:gdLst>
                  <a:gd name="T0" fmla="*/ 115 w 158"/>
                  <a:gd name="T1" fmla="*/ 72 h 141"/>
                  <a:gd name="T2" fmla="*/ 124 w 158"/>
                  <a:gd name="T3" fmla="*/ 80 h 141"/>
                  <a:gd name="T4" fmla="*/ 134 w 158"/>
                  <a:gd name="T5" fmla="*/ 80 h 141"/>
                  <a:gd name="T6" fmla="*/ 151 w 158"/>
                  <a:gd name="T7" fmla="*/ 89 h 141"/>
                  <a:gd name="T8" fmla="*/ 158 w 158"/>
                  <a:gd name="T9" fmla="*/ 109 h 141"/>
                  <a:gd name="T10" fmla="*/ 149 w 158"/>
                  <a:gd name="T11" fmla="*/ 132 h 141"/>
                  <a:gd name="T12" fmla="*/ 125 w 158"/>
                  <a:gd name="T13" fmla="*/ 141 h 141"/>
                  <a:gd name="T14" fmla="*/ 98 w 158"/>
                  <a:gd name="T15" fmla="*/ 128 h 141"/>
                  <a:gd name="T16" fmla="*/ 87 w 158"/>
                  <a:gd name="T17" fmla="*/ 94 h 141"/>
                  <a:gd name="T18" fmla="*/ 117 w 158"/>
                  <a:gd name="T19" fmla="*/ 15 h 141"/>
                  <a:gd name="T20" fmla="*/ 136 w 158"/>
                  <a:gd name="T21" fmla="*/ 0 h 141"/>
                  <a:gd name="T22" fmla="*/ 145 w 158"/>
                  <a:gd name="T23" fmla="*/ 10 h 141"/>
                  <a:gd name="T24" fmla="*/ 140 w 158"/>
                  <a:gd name="T25" fmla="*/ 21 h 141"/>
                  <a:gd name="T26" fmla="*/ 123 w 158"/>
                  <a:gd name="T27" fmla="*/ 48 h 141"/>
                  <a:gd name="T28" fmla="*/ 115 w 158"/>
                  <a:gd name="T29" fmla="*/ 72 h 141"/>
                  <a:gd name="T30" fmla="*/ 28 w 158"/>
                  <a:gd name="T31" fmla="*/ 72 h 141"/>
                  <a:gd name="T32" fmla="*/ 37 w 158"/>
                  <a:gd name="T33" fmla="*/ 80 h 141"/>
                  <a:gd name="T34" fmla="*/ 47 w 158"/>
                  <a:gd name="T35" fmla="*/ 80 h 141"/>
                  <a:gd name="T36" fmla="*/ 64 w 158"/>
                  <a:gd name="T37" fmla="*/ 89 h 141"/>
                  <a:gd name="T38" fmla="*/ 72 w 158"/>
                  <a:gd name="T39" fmla="*/ 109 h 141"/>
                  <a:gd name="T40" fmla="*/ 62 w 158"/>
                  <a:gd name="T41" fmla="*/ 132 h 141"/>
                  <a:gd name="T42" fmla="*/ 38 w 158"/>
                  <a:gd name="T43" fmla="*/ 141 h 141"/>
                  <a:gd name="T44" fmla="*/ 10 w 158"/>
                  <a:gd name="T45" fmla="*/ 128 h 141"/>
                  <a:gd name="T46" fmla="*/ 0 w 158"/>
                  <a:gd name="T47" fmla="*/ 94 h 141"/>
                  <a:gd name="T48" fmla="*/ 30 w 158"/>
                  <a:gd name="T49" fmla="*/ 15 h 141"/>
                  <a:gd name="T50" fmla="*/ 49 w 158"/>
                  <a:gd name="T51" fmla="*/ 0 h 141"/>
                  <a:gd name="T52" fmla="*/ 58 w 158"/>
                  <a:gd name="T53" fmla="*/ 10 h 141"/>
                  <a:gd name="T54" fmla="*/ 53 w 158"/>
                  <a:gd name="T55" fmla="*/ 21 h 141"/>
                  <a:gd name="T56" fmla="*/ 36 w 158"/>
                  <a:gd name="T57" fmla="*/ 48 h 141"/>
                  <a:gd name="T58" fmla="*/ 28 w 158"/>
                  <a:gd name="T59" fmla="*/ 7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8" h="141">
                    <a:moveTo>
                      <a:pt x="115" y="72"/>
                    </a:moveTo>
                    <a:cubicBezTo>
                      <a:pt x="115" y="77"/>
                      <a:pt x="118" y="80"/>
                      <a:pt x="124" y="80"/>
                    </a:cubicBezTo>
                    <a:cubicBezTo>
                      <a:pt x="134" y="80"/>
                      <a:pt x="134" y="80"/>
                      <a:pt x="134" y="80"/>
                    </a:cubicBezTo>
                    <a:cubicBezTo>
                      <a:pt x="140" y="80"/>
                      <a:pt x="146" y="83"/>
                      <a:pt x="151" y="89"/>
                    </a:cubicBezTo>
                    <a:cubicBezTo>
                      <a:pt x="156" y="95"/>
                      <a:pt x="158" y="101"/>
                      <a:pt x="158" y="109"/>
                    </a:cubicBezTo>
                    <a:cubicBezTo>
                      <a:pt x="158" y="118"/>
                      <a:pt x="155" y="126"/>
                      <a:pt x="149" y="132"/>
                    </a:cubicBezTo>
                    <a:cubicBezTo>
                      <a:pt x="142" y="138"/>
                      <a:pt x="134" y="141"/>
                      <a:pt x="125" y="141"/>
                    </a:cubicBezTo>
                    <a:cubicBezTo>
                      <a:pt x="114" y="141"/>
                      <a:pt x="105" y="137"/>
                      <a:pt x="98" y="128"/>
                    </a:cubicBezTo>
                    <a:cubicBezTo>
                      <a:pt x="90" y="119"/>
                      <a:pt x="87" y="108"/>
                      <a:pt x="87" y="94"/>
                    </a:cubicBezTo>
                    <a:cubicBezTo>
                      <a:pt x="87" y="68"/>
                      <a:pt x="97" y="42"/>
                      <a:pt x="117" y="15"/>
                    </a:cubicBezTo>
                    <a:cubicBezTo>
                      <a:pt x="124" y="5"/>
                      <a:pt x="130" y="0"/>
                      <a:pt x="136" y="0"/>
                    </a:cubicBezTo>
                    <a:cubicBezTo>
                      <a:pt x="142" y="0"/>
                      <a:pt x="145" y="4"/>
                      <a:pt x="145" y="10"/>
                    </a:cubicBezTo>
                    <a:cubicBezTo>
                      <a:pt x="145" y="13"/>
                      <a:pt x="144" y="16"/>
                      <a:pt x="140" y="21"/>
                    </a:cubicBezTo>
                    <a:cubicBezTo>
                      <a:pt x="134" y="29"/>
                      <a:pt x="128" y="38"/>
                      <a:pt x="123" y="48"/>
                    </a:cubicBezTo>
                    <a:cubicBezTo>
                      <a:pt x="118" y="59"/>
                      <a:pt x="115" y="67"/>
                      <a:pt x="115" y="72"/>
                    </a:cubicBezTo>
                    <a:close/>
                    <a:moveTo>
                      <a:pt x="28" y="72"/>
                    </a:moveTo>
                    <a:cubicBezTo>
                      <a:pt x="28" y="77"/>
                      <a:pt x="31" y="80"/>
                      <a:pt x="3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53" y="80"/>
                      <a:pt x="59" y="83"/>
                      <a:pt x="64" y="89"/>
                    </a:cubicBezTo>
                    <a:cubicBezTo>
                      <a:pt x="69" y="95"/>
                      <a:pt x="72" y="101"/>
                      <a:pt x="72" y="109"/>
                    </a:cubicBezTo>
                    <a:cubicBezTo>
                      <a:pt x="72" y="118"/>
                      <a:pt x="68" y="126"/>
                      <a:pt x="62" y="132"/>
                    </a:cubicBezTo>
                    <a:cubicBezTo>
                      <a:pt x="56" y="138"/>
                      <a:pt x="48" y="141"/>
                      <a:pt x="38" y="141"/>
                    </a:cubicBezTo>
                    <a:cubicBezTo>
                      <a:pt x="27" y="141"/>
                      <a:pt x="18" y="137"/>
                      <a:pt x="10" y="128"/>
                    </a:cubicBezTo>
                    <a:cubicBezTo>
                      <a:pt x="3" y="119"/>
                      <a:pt x="0" y="108"/>
                      <a:pt x="0" y="94"/>
                    </a:cubicBezTo>
                    <a:cubicBezTo>
                      <a:pt x="0" y="68"/>
                      <a:pt x="10" y="42"/>
                      <a:pt x="30" y="15"/>
                    </a:cubicBezTo>
                    <a:cubicBezTo>
                      <a:pt x="37" y="5"/>
                      <a:pt x="44" y="0"/>
                      <a:pt x="49" y="0"/>
                    </a:cubicBezTo>
                    <a:cubicBezTo>
                      <a:pt x="55" y="0"/>
                      <a:pt x="58" y="4"/>
                      <a:pt x="58" y="10"/>
                    </a:cubicBezTo>
                    <a:cubicBezTo>
                      <a:pt x="58" y="13"/>
                      <a:pt x="56" y="16"/>
                      <a:pt x="53" y="21"/>
                    </a:cubicBezTo>
                    <a:cubicBezTo>
                      <a:pt x="47" y="29"/>
                      <a:pt x="41" y="38"/>
                      <a:pt x="36" y="48"/>
                    </a:cubicBezTo>
                    <a:cubicBezTo>
                      <a:pt x="31" y="59"/>
                      <a:pt x="28" y="67"/>
                      <a:pt x="2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5D58713D-4D52-4F7E-A480-489F098AAB3B}"/>
                </a:ext>
              </a:extLst>
            </p:cNvPr>
            <p:cNvSpPr/>
            <p:nvPr/>
          </p:nvSpPr>
          <p:spPr>
            <a:xfrm>
              <a:off x="1544786" y="2400929"/>
              <a:ext cx="128277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5D58713D-4D52-4F7E-A480-489F098AAB3B}"/>
                </a:ext>
              </a:extLst>
            </p:cNvPr>
            <p:cNvSpPr/>
            <p:nvPr/>
          </p:nvSpPr>
          <p:spPr>
            <a:xfrm>
              <a:off x="1165325" y="2524200"/>
              <a:ext cx="2041692" cy="9151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square" lIns="72000" tIns="72000" rIns="72000" bIns="7200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spc="30" dirty="0"/>
                <a:t>请替换文字内容复制你的内容到此</a:t>
              </a:r>
              <a:br>
                <a:rPr lang="zh-CN" altLang="en-US" sz="900" spc="30" dirty="0"/>
              </a:br>
              <a:endParaRPr lang="zh-CN" altLang="en-US" sz="900" spc="30" dirty="0"/>
            </a:p>
          </p:txBody>
        </p:sp>
        <p:sp>
          <p:nvSpPr>
            <p:cNvPr id="16" name="文本框 59">
              <a:extLst>
                <a:ext uri="{FF2B5EF4-FFF2-40B4-BE49-F238E27FC236}">
                  <a16:creationId xmlns:a16="http://schemas.microsoft.com/office/drawing/2014/main" xmlns="" id="{F1DA4B10-EC1A-44B4-81C1-DEC6BF9E4CC4}"/>
                </a:ext>
              </a:extLst>
            </p:cNvPr>
            <p:cNvSpPr txBox="1"/>
            <p:nvPr/>
          </p:nvSpPr>
          <p:spPr>
            <a:xfrm>
              <a:off x="1201510" y="4473116"/>
              <a:ext cx="1826888" cy="34051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7" name="文本框 60">
              <a:extLst>
                <a:ext uri="{FF2B5EF4-FFF2-40B4-BE49-F238E27FC236}">
                  <a16:creationId xmlns:a16="http://schemas.microsoft.com/office/drawing/2014/main" xmlns="" id="{F77BF6FE-64FE-4C29-B953-F863F0D796C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9161" y="4880336"/>
              <a:ext cx="2631584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47" name="千图PPT彼岸天：ID 8661124库_组合 46">
            <a:extLst>
              <a:ext uri="{FF2B5EF4-FFF2-40B4-BE49-F238E27FC236}">
                <a16:creationId xmlns:a16="http://schemas.microsoft.com/office/drawing/2014/main" xmlns="" id="{5A38A287-25D2-461C-AA47-868CDB9C8E9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453193" y="1700809"/>
            <a:ext cx="2631585" cy="3753757"/>
            <a:chOff x="3453193" y="1700809"/>
            <a:chExt cx="2631585" cy="3753757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FDDAB3E4-A647-4A0E-9AD1-B173245DFAE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644239" y="1700809"/>
              <a:ext cx="2288300" cy="2292561"/>
              <a:chOff x="4052421" y="2654115"/>
              <a:chExt cx="1704976" cy="1708150"/>
            </a:xfrm>
            <a:solidFill>
              <a:schemeClr val="accent2"/>
            </a:solidFill>
          </p:grpSpPr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xmlns="" id="{C35C0538-0FDF-4430-8DFD-E4B1CFBA3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421" y="2735078"/>
                <a:ext cx="471488" cy="1528763"/>
              </a:xfrm>
              <a:custGeom>
                <a:avLst/>
                <a:gdLst>
                  <a:gd name="T0" fmla="*/ 25 w 209"/>
                  <a:gd name="T1" fmla="*/ 340 h 679"/>
                  <a:gd name="T2" fmla="*/ 209 w 209"/>
                  <a:gd name="T3" fmla="*/ 29 h 679"/>
                  <a:gd name="T4" fmla="*/ 209 w 209"/>
                  <a:gd name="T5" fmla="*/ 0 h 679"/>
                  <a:gd name="T6" fmla="*/ 0 w 209"/>
                  <a:gd name="T7" fmla="*/ 340 h 679"/>
                  <a:gd name="T8" fmla="*/ 209 w 209"/>
                  <a:gd name="T9" fmla="*/ 679 h 679"/>
                  <a:gd name="T10" fmla="*/ 209 w 209"/>
                  <a:gd name="T11" fmla="*/ 651 h 679"/>
                  <a:gd name="T12" fmla="*/ 25 w 209"/>
                  <a:gd name="T13" fmla="*/ 340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9" h="679">
                    <a:moveTo>
                      <a:pt x="25" y="340"/>
                    </a:moveTo>
                    <a:cubicBezTo>
                      <a:pt x="25" y="206"/>
                      <a:pt x="97" y="89"/>
                      <a:pt x="209" y="29"/>
                    </a:cubicBezTo>
                    <a:cubicBezTo>
                      <a:pt x="209" y="0"/>
                      <a:pt x="209" y="0"/>
                      <a:pt x="209" y="0"/>
                    </a:cubicBezTo>
                    <a:cubicBezTo>
                      <a:pt x="85" y="63"/>
                      <a:pt x="0" y="192"/>
                      <a:pt x="0" y="340"/>
                    </a:cubicBezTo>
                    <a:cubicBezTo>
                      <a:pt x="0" y="488"/>
                      <a:pt x="85" y="617"/>
                      <a:pt x="209" y="679"/>
                    </a:cubicBezTo>
                    <a:cubicBezTo>
                      <a:pt x="209" y="651"/>
                      <a:pt x="209" y="651"/>
                      <a:pt x="209" y="651"/>
                    </a:cubicBezTo>
                    <a:cubicBezTo>
                      <a:pt x="97" y="590"/>
                      <a:pt x="25" y="474"/>
                      <a:pt x="25" y="3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任意多边形: 形状 39">
                <a:extLst>
                  <a:ext uri="{FF2B5EF4-FFF2-40B4-BE49-F238E27FC236}">
                    <a16:creationId xmlns:a16="http://schemas.microsoft.com/office/drawing/2014/main" xmlns="" id="{BE5672A0-517C-440B-87BF-73C5A9FF7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0034" y="2728728"/>
                <a:ext cx="487363" cy="1544638"/>
              </a:xfrm>
              <a:custGeom>
                <a:avLst/>
                <a:gdLst>
                  <a:gd name="T0" fmla="*/ 216 w 216"/>
                  <a:gd name="T1" fmla="*/ 343 h 686"/>
                  <a:gd name="T2" fmla="*/ 0 w 216"/>
                  <a:gd name="T3" fmla="*/ 0 h 686"/>
                  <a:gd name="T4" fmla="*/ 0 w 216"/>
                  <a:gd name="T5" fmla="*/ 28 h 686"/>
                  <a:gd name="T6" fmla="*/ 191 w 216"/>
                  <a:gd name="T7" fmla="*/ 343 h 686"/>
                  <a:gd name="T8" fmla="*/ 0 w 216"/>
                  <a:gd name="T9" fmla="*/ 657 h 686"/>
                  <a:gd name="T10" fmla="*/ 0 w 216"/>
                  <a:gd name="T11" fmla="*/ 686 h 686"/>
                  <a:gd name="T12" fmla="*/ 216 w 216"/>
                  <a:gd name="T13" fmla="*/ 343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686">
                    <a:moveTo>
                      <a:pt x="216" y="343"/>
                    </a:moveTo>
                    <a:cubicBezTo>
                      <a:pt x="216" y="192"/>
                      <a:pt x="128" y="62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16" y="88"/>
                      <a:pt x="191" y="206"/>
                      <a:pt x="191" y="343"/>
                    </a:cubicBezTo>
                    <a:cubicBezTo>
                      <a:pt x="191" y="479"/>
                      <a:pt x="116" y="598"/>
                      <a:pt x="0" y="657"/>
                    </a:cubicBezTo>
                    <a:cubicBezTo>
                      <a:pt x="0" y="686"/>
                      <a:pt x="0" y="686"/>
                      <a:pt x="0" y="686"/>
                    </a:cubicBezTo>
                    <a:cubicBezTo>
                      <a:pt x="128" y="624"/>
                      <a:pt x="216" y="494"/>
                      <a:pt x="216" y="3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xmlns="" id="{A53BCAAF-9114-4E6A-8D2B-67D2D2F26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196" y="4057465"/>
                <a:ext cx="463550" cy="304800"/>
              </a:xfrm>
              <a:custGeom>
                <a:avLst/>
                <a:gdLst>
                  <a:gd name="T0" fmla="*/ 0 w 206"/>
                  <a:gd name="T1" fmla="*/ 43 h 136"/>
                  <a:gd name="T2" fmla="*/ 43 w 206"/>
                  <a:gd name="T3" fmla="*/ 0 h 136"/>
                  <a:gd name="T4" fmla="*/ 88 w 206"/>
                  <a:gd name="T5" fmla="*/ 49 h 136"/>
                  <a:gd name="T6" fmla="*/ 21 w 206"/>
                  <a:gd name="T7" fmla="*/ 136 h 136"/>
                  <a:gd name="T8" fmla="*/ 16 w 206"/>
                  <a:gd name="T9" fmla="*/ 128 h 136"/>
                  <a:gd name="T10" fmla="*/ 65 w 206"/>
                  <a:gd name="T11" fmla="*/ 78 h 136"/>
                  <a:gd name="T12" fmla="*/ 40 w 206"/>
                  <a:gd name="T13" fmla="*/ 87 h 136"/>
                  <a:gd name="T14" fmla="*/ 0 w 206"/>
                  <a:gd name="T15" fmla="*/ 43 h 136"/>
                  <a:gd name="T16" fmla="*/ 118 w 206"/>
                  <a:gd name="T17" fmla="*/ 43 h 136"/>
                  <a:gd name="T18" fmla="*/ 161 w 206"/>
                  <a:gd name="T19" fmla="*/ 0 h 136"/>
                  <a:gd name="T20" fmla="*/ 206 w 206"/>
                  <a:gd name="T21" fmla="*/ 49 h 136"/>
                  <a:gd name="T22" fmla="*/ 140 w 206"/>
                  <a:gd name="T23" fmla="*/ 136 h 136"/>
                  <a:gd name="T24" fmla="*/ 135 w 206"/>
                  <a:gd name="T25" fmla="*/ 128 h 136"/>
                  <a:gd name="T26" fmla="*/ 183 w 206"/>
                  <a:gd name="T27" fmla="*/ 78 h 136"/>
                  <a:gd name="T28" fmla="*/ 158 w 206"/>
                  <a:gd name="T29" fmla="*/ 87 h 136"/>
                  <a:gd name="T30" fmla="*/ 118 w 206"/>
                  <a:gd name="T31" fmla="*/ 4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6" h="136">
                    <a:moveTo>
                      <a:pt x="0" y="43"/>
                    </a:moveTo>
                    <a:cubicBezTo>
                      <a:pt x="0" y="15"/>
                      <a:pt x="25" y="0"/>
                      <a:pt x="43" y="0"/>
                    </a:cubicBezTo>
                    <a:cubicBezTo>
                      <a:pt x="61" y="0"/>
                      <a:pt x="88" y="17"/>
                      <a:pt x="88" y="49"/>
                    </a:cubicBezTo>
                    <a:cubicBezTo>
                      <a:pt x="88" y="98"/>
                      <a:pt x="49" y="133"/>
                      <a:pt x="21" y="136"/>
                    </a:cubicBezTo>
                    <a:cubicBezTo>
                      <a:pt x="19" y="133"/>
                      <a:pt x="16" y="128"/>
                      <a:pt x="16" y="128"/>
                    </a:cubicBezTo>
                    <a:cubicBezTo>
                      <a:pt x="29" y="123"/>
                      <a:pt x="63" y="99"/>
                      <a:pt x="65" y="78"/>
                    </a:cubicBezTo>
                    <a:cubicBezTo>
                      <a:pt x="55" y="84"/>
                      <a:pt x="51" y="87"/>
                      <a:pt x="40" y="87"/>
                    </a:cubicBezTo>
                    <a:cubicBezTo>
                      <a:pt x="16" y="87"/>
                      <a:pt x="0" y="65"/>
                      <a:pt x="0" y="43"/>
                    </a:cubicBezTo>
                    <a:close/>
                    <a:moveTo>
                      <a:pt x="118" y="43"/>
                    </a:moveTo>
                    <a:cubicBezTo>
                      <a:pt x="118" y="15"/>
                      <a:pt x="144" y="0"/>
                      <a:pt x="161" y="0"/>
                    </a:cubicBezTo>
                    <a:cubicBezTo>
                      <a:pt x="179" y="0"/>
                      <a:pt x="206" y="17"/>
                      <a:pt x="206" y="49"/>
                    </a:cubicBezTo>
                    <a:cubicBezTo>
                      <a:pt x="206" y="98"/>
                      <a:pt x="167" y="133"/>
                      <a:pt x="140" y="136"/>
                    </a:cubicBezTo>
                    <a:cubicBezTo>
                      <a:pt x="138" y="133"/>
                      <a:pt x="135" y="128"/>
                      <a:pt x="135" y="128"/>
                    </a:cubicBezTo>
                    <a:cubicBezTo>
                      <a:pt x="147" y="123"/>
                      <a:pt x="181" y="99"/>
                      <a:pt x="183" y="78"/>
                    </a:cubicBezTo>
                    <a:cubicBezTo>
                      <a:pt x="174" y="84"/>
                      <a:pt x="170" y="87"/>
                      <a:pt x="158" y="87"/>
                    </a:cubicBezTo>
                    <a:cubicBezTo>
                      <a:pt x="135" y="87"/>
                      <a:pt x="118" y="65"/>
                      <a:pt x="118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xmlns="" id="{28D1A8A6-116E-4A53-B700-6B5F539FE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196" y="2654115"/>
                <a:ext cx="463550" cy="307975"/>
              </a:xfrm>
              <a:custGeom>
                <a:avLst/>
                <a:gdLst>
                  <a:gd name="T0" fmla="*/ 206 w 206"/>
                  <a:gd name="T1" fmla="*/ 94 h 137"/>
                  <a:gd name="T2" fmla="*/ 163 w 206"/>
                  <a:gd name="T3" fmla="*/ 137 h 137"/>
                  <a:gd name="T4" fmla="*/ 118 w 206"/>
                  <a:gd name="T5" fmla="*/ 88 h 137"/>
                  <a:gd name="T6" fmla="*/ 185 w 206"/>
                  <a:gd name="T7" fmla="*/ 0 h 137"/>
                  <a:gd name="T8" fmla="*/ 190 w 206"/>
                  <a:gd name="T9" fmla="*/ 9 h 137"/>
                  <a:gd name="T10" fmla="*/ 141 w 206"/>
                  <a:gd name="T11" fmla="*/ 59 h 137"/>
                  <a:gd name="T12" fmla="*/ 166 w 206"/>
                  <a:gd name="T13" fmla="*/ 50 h 137"/>
                  <a:gd name="T14" fmla="*/ 206 w 206"/>
                  <a:gd name="T15" fmla="*/ 94 h 137"/>
                  <a:gd name="T16" fmla="*/ 88 w 206"/>
                  <a:gd name="T17" fmla="*/ 94 h 137"/>
                  <a:gd name="T18" fmla="*/ 45 w 206"/>
                  <a:gd name="T19" fmla="*/ 137 h 137"/>
                  <a:gd name="T20" fmla="*/ 0 w 206"/>
                  <a:gd name="T21" fmla="*/ 88 h 137"/>
                  <a:gd name="T22" fmla="*/ 67 w 206"/>
                  <a:gd name="T23" fmla="*/ 0 h 137"/>
                  <a:gd name="T24" fmla="*/ 71 w 206"/>
                  <a:gd name="T25" fmla="*/ 9 h 137"/>
                  <a:gd name="T26" fmla="*/ 23 w 206"/>
                  <a:gd name="T27" fmla="*/ 59 h 137"/>
                  <a:gd name="T28" fmla="*/ 48 w 206"/>
                  <a:gd name="T29" fmla="*/ 50 h 137"/>
                  <a:gd name="T30" fmla="*/ 88 w 206"/>
                  <a:gd name="T31" fmla="*/ 9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6" h="137">
                    <a:moveTo>
                      <a:pt x="206" y="94"/>
                    </a:moveTo>
                    <a:cubicBezTo>
                      <a:pt x="206" y="122"/>
                      <a:pt x="181" y="137"/>
                      <a:pt x="163" y="137"/>
                    </a:cubicBezTo>
                    <a:cubicBezTo>
                      <a:pt x="145" y="137"/>
                      <a:pt x="118" y="119"/>
                      <a:pt x="118" y="88"/>
                    </a:cubicBezTo>
                    <a:cubicBezTo>
                      <a:pt x="118" y="39"/>
                      <a:pt x="157" y="4"/>
                      <a:pt x="185" y="0"/>
                    </a:cubicBezTo>
                    <a:cubicBezTo>
                      <a:pt x="187" y="4"/>
                      <a:pt x="190" y="9"/>
                      <a:pt x="190" y="9"/>
                    </a:cubicBezTo>
                    <a:cubicBezTo>
                      <a:pt x="177" y="14"/>
                      <a:pt x="143" y="38"/>
                      <a:pt x="141" y="59"/>
                    </a:cubicBezTo>
                    <a:cubicBezTo>
                      <a:pt x="151" y="53"/>
                      <a:pt x="155" y="50"/>
                      <a:pt x="166" y="50"/>
                    </a:cubicBezTo>
                    <a:cubicBezTo>
                      <a:pt x="190" y="50"/>
                      <a:pt x="206" y="72"/>
                      <a:pt x="206" y="94"/>
                    </a:cubicBezTo>
                    <a:close/>
                    <a:moveTo>
                      <a:pt x="88" y="94"/>
                    </a:moveTo>
                    <a:cubicBezTo>
                      <a:pt x="88" y="122"/>
                      <a:pt x="62" y="137"/>
                      <a:pt x="45" y="137"/>
                    </a:cubicBezTo>
                    <a:cubicBezTo>
                      <a:pt x="27" y="137"/>
                      <a:pt x="0" y="119"/>
                      <a:pt x="0" y="88"/>
                    </a:cubicBezTo>
                    <a:cubicBezTo>
                      <a:pt x="0" y="39"/>
                      <a:pt x="39" y="4"/>
                      <a:pt x="67" y="0"/>
                    </a:cubicBezTo>
                    <a:cubicBezTo>
                      <a:pt x="69" y="4"/>
                      <a:pt x="71" y="9"/>
                      <a:pt x="71" y="9"/>
                    </a:cubicBezTo>
                    <a:cubicBezTo>
                      <a:pt x="59" y="14"/>
                      <a:pt x="25" y="38"/>
                      <a:pt x="23" y="59"/>
                    </a:cubicBezTo>
                    <a:cubicBezTo>
                      <a:pt x="32" y="53"/>
                      <a:pt x="36" y="50"/>
                      <a:pt x="48" y="50"/>
                    </a:cubicBezTo>
                    <a:cubicBezTo>
                      <a:pt x="71" y="50"/>
                      <a:pt x="88" y="72"/>
                      <a:pt x="88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5D58713D-4D52-4F7E-A480-489F098AAB3B}"/>
                </a:ext>
              </a:extLst>
            </p:cNvPr>
            <p:cNvSpPr/>
            <p:nvPr/>
          </p:nvSpPr>
          <p:spPr>
            <a:xfrm>
              <a:off x="4139049" y="2400929"/>
              <a:ext cx="128277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5D58713D-4D52-4F7E-A480-489F098AAB3B}"/>
                </a:ext>
              </a:extLst>
            </p:cNvPr>
            <p:cNvSpPr/>
            <p:nvPr/>
          </p:nvSpPr>
          <p:spPr>
            <a:xfrm>
              <a:off x="3759588" y="2524200"/>
              <a:ext cx="2041692" cy="9151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square" lIns="72000" tIns="72000" rIns="72000" bIns="7200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spc="30" dirty="0"/>
                <a:t>请替换文字内容复制你的内容到此</a:t>
              </a:r>
              <a:br>
                <a:rPr lang="zh-CN" altLang="en-US" sz="900" spc="30" dirty="0"/>
              </a:br>
              <a:endParaRPr lang="zh-CN" altLang="en-US" sz="900" spc="30" dirty="0"/>
            </a:p>
          </p:txBody>
        </p:sp>
        <p:sp>
          <p:nvSpPr>
            <p:cNvPr id="14" name="文本框 57">
              <a:extLst>
                <a:ext uri="{FF2B5EF4-FFF2-40B4-BE49-F238E27FC236}">
                  <a16:creationId xmlns:a16="http://schemas.microsoft.com/office/drawing/2014/main" xmlns="" id="{2C6DF394-01B2-4323-ADEA-F520722C3B50}"/>
                </a:ext>
              </a:extLst>
            </p:cNvPr>
            <p:cNvSpPr txBox="1"/>
            <p:nvPr/>
          </p:nvSpPr>
          <p:spPr>
            <a:xfrm>
              <a:off x="3855539" y="4473116"/>
              <a:ext cx="1826888" cy="340519"/>
            </a:xfrm>
            <a:prstGeom prst="roundRect">
              <a:avLst/>
            </a:prstGeom>
            <a:solidFill>
              <a:schemeClr val="accent2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5" name="文本框 58">
              <a:extLst>
                <a:ext uri="{FF2B5EF4-FFF2-40B4-BE49-F238E27FC236}">
                  <a16:creationId xmlns:a16="http://schemas.microsoft.com/office/drawing/2014/main" xmlns="" id="{21A7AF5D-A8B3-41FE-AD87-C1B828026DF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53193" y="4880336"/>
              <a:ext cx="2631585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48" name="千图PPT彼岸天：ID 8661124库_组合 47">
            <a:extLst>
              <a:ext uri="{FF2B5EF4-FFF2-40B4-BE49-F238E27FC236}">
                <a16:creationId xmlns:a16="http://schemas.microsoft.com/office/drawing/2014/main" xmlns="" id="{7986267C-439A-48AA-A6B1-D1E9D62B4BA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107222" y="1729167"/>
            <a:ext cx="2631585" cy="3725399"/>
            <a:chOff x="6107222" y="1729167"/>
            <a:chExt cx="2631585" cy="3725399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139B15AB-F54F-47F4-B875-FB18DFC595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02230" y="1729167"/>
              <a:ext cx="2300981" cy="2292561"/>
              <a:chOff x="6281271" y="2603315"/>
              <a:chExt cx="1735138" cy="1728788"/>
            </a:xfrm>
            <a:solidFill>
              <a:schemeClr val="accent3"/>
            </a:solidFill>
          </p:grpSpPr>
          <p:sp>
            <p:nvSpPr>
              <p:cNvPr id="35" name="任意多边形: 形状 34">
                <a:extLst>
                  <a:ext uri="{FF2B5EF4-FFF2-40B4-BE49-F238E27FC236}">
                    <a16:creationId xmlns:a16="http://schemas.microsoft.com/office/drawing/2014/main" xmlns="" id="{713E6410-6039-490E-8EBD-167135950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671" y="3062103"/>
                <a:ext cx="1214438" cy="1270000"/>
              </a:xfrm>
              <a:custGeom>
                <a:avLst/>
                <a:gdLst>
                  <a:gd name="T0" fmla="*/ 71 w 540"/>
                  <a:gd name="T1" fmla="*/ 536 h 564"/>
                  <a:gd name="T2" fmla="*/ 24 w 540"/>
                  <a:gd name="T3" fmla="*/ 488 h 564"/>
                  <a:gd name="T4" fmla="*/ 24 w 540"/>
                  <a:gd name="T5" fmla="*/ 0 h 564"/>
                  <a:gd name="T6" fmla="*/ 0 w 540"/>
                  <a:gd name="T7" fmla="*/ 0 h 564"/>
                  <a:gd name="T8" fmla="*/ 0 w 540"/>
                  <a:gd name="T9" fmla="*/ 489 h 564"/>
                  <a:gd name="T10" fmla="*/ 72 w 540"/>
                  <a:gd name="T11" fmla="*/ 564 h 564"/>
                  <a:gd name="T12" fmla="*/ 540 w 540"/>
                  <a:gd name="T13" fmla="*/ 564 h 564"/>
                  <a:gd name="T14" fmla="*/ 540 w 540"/>
                  <a:gd name="T15" fmla="*/ 536 h 564"/>
                  <a:gd name="T16" fmla="*/ 71 w 540"/>
                  <a:gd name="T17" fmla="*/ 536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0" h="564">
                    <a:moveTo>
                      <a:pt x="71" y="536"/>
                    </a:moveTo>
                    <a:cubicBezTo>
                      <a:pt x="44" y="536"/>
                      <a:pt x="24" y="515"/>
                      <a:pt x="24" y="48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529"/>
                      <a:pt x="32" y="564"/>
                      <a:pt x="72" y="564"/>
                    </a:cubicBezTo>
                    <a:cubicBezTo>
                      <a:pt x="540" y="564"/>
                      <a:pt x="540" y="564"/>
                      <a:pt x="540" y="564"/>
                    </a:cubicBezTo>
                    <a:cubicBezTo>
                      <a:pt x="540" y="536"/>
                      <a:pt x="540" y="536"/>
                      <a:pt x="540" y="536"/>
                    </a:cubicBezTo>
                    <a:lnTo>
                      <a:pt x="71" y="5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任意多边形: 形状 35">
                <a:extLst>
                  <a:ext uri="{FF2B5EF4-FFF2-40B4-BE49-F238E27FC236}">
                    <a16:creationId xmlns:a16="http://schemas.microsoft.com/office/drawing/2014/main" xmlns="" id="{4792041E-2E04-4433-B01E-700FA9909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5934" y="2674753"/>
                <a:ext cx="1206500" cy="1243013"/>
              </a:xfrm>
              <a:custGeom>
                <a:avLst/>
                <a:gdLst>
                  <a:gd name="T0" fmla="*/ 461 w 536"/>
                  <a:gd name="T1" fmla="*/ 24 h 552"/>
                  <a:gd name="T2" fmla="*/ 508 w 536"/>
                  <a:gd name="T3" fmla="*/ 70 h 552"/>
                  <a:gd name="T4" fmla="*/ 508 w 536"/>
                  <a:gd name="T5" fmla="*/ 552 h 552"/>
                  <a:gd name="T6" fmla="*/ 536 w 536"/>
                  <a:gd name="T7" fmla="*/ 552 h 552"/>
                  <a:gd name="T8" fmla="*/ 536 w 536"/>
                  <a:gd name="T9" fmla="*/ 72 h 552"/>
                  <a:gd name="T10" fmla="*/ 462 w 536"/>
                  <a:gd name="T11" fmla="*/ 0 h 552"/>
                  <a:gd name="T12" fmla="*/ 0 w 536"/>
                  <a:gd name="T13" fmla="*/ 0 h 552"/>
                  <a:gd name="T14" fmla="*/ 0 w 536"/>
                  <a:gd name="T15" fmla="*/ 24 h 552"/>
                  <a:gd name="T16" fmla="*/ 461 w 536"/>
                  <a:gd name="T17" fmla="*/ 24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6" h="552">
                    <a:moveTo>
                      <a:pt x="461" y="24"/>
                    </a:moveTo>
                    <a:cubicBezTo>
                      <a:pt x="488" y="24"/>
                      <a:pt x="508" y="44"/>
                      <a:pt x="508" y="70"/>
                    </a:cubicBezTo>
                    <a:cubicBezTo>
                      <a:pt x="508" y="552"/>
                      <a:pt x="508" y="552"/>
                      <a:pt x="508" y="552"/>
                    </a:cubicBezTo>
                    <a:cubicBezTo>
                      <a:pt x="536" y="552"/>
                      <a:pt x="536" y="552"/>
                      <a:pt x="536" y="552"/>
                    </a:cubicBezTo>
                    <a:cubicBezTo>
                      <a:pt x="536" y="72"/>
                      <a:pt x="536" y="72"/>
                      <a:pt x="536" y="72"/>
                    </a:cubicBezTo>
                    <a:cubicBezTo>
                      <a:pt x="536" y="32"/>
                      <a:pt x="502" y="0"/>
                      <a:pt x="46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4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任意多边形: 形状 36">
                <a:extLst>
                  <a:ext uri="{FF2B5EF4-FFF2-40B4-BE49-F238E27FC236}">
                    <a16:creationId xmlns:a16="http://schemas.microsoft.com/office/drawing/2014/main" xmlns="" id="{A4621510-D410-494A-B15E-939DFDEC7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1271" y="2603315"/>
                <a:ext cx="315913" cy="265113"/>
              </a:xfrm>
              <a:custGeom>
                <a:avLst/>
                <a:gdLst>
                  <a:gd name="T0" fmla="*/ 68 w 140"/>
                  <a:gd name="T1" fmla="*/ 4 h 118"/>
                  <a:gd name="T2" fmla="*/ 80 w 140"/>
                  <a:gd name="T3" fmla="*/ 0 h 118"/>
                  <a:gd name="T4" fmla="*/ 95 w 140"/>
                  <a:gd name="T5" fmla="*/ 7 h 118"/>
                  <a:gd name="T6" fmla="*/ 107 w 140"/>
                  <a:gd name="T7" fmla="*/ 20 h 118"/>
                  <a:gd name="T8" fmla="*/ 127 w 140"/>
                  <a:gd name="T9" fmla="*/ 62 h 118"/>
                  <a:gd name="T10" fmla="*/ 140 w 140"/>
                  <a:gd name="T11" fmla="*/ 106 h 118"/>
                  <a:gd name="T12" fmla="*/ 132 w 140"/>
                  <a:gd name="T13" fmla="*/ 113 h 118"/>
                  <a:gd name="T14" fmla="*/ 125 w 140"/>
                  <a:gd name="T15" fmla="*/ 118 h 118"/>
                  <a:gd name="T16" fmla="*/ 123 w 140"/>
                  <a:gd name="T17" fmla="*/ 118 h 118"/>
                  <a:gd name="T18" fmla="*/ 121 w 140"/>
                  <a:gd name="T19" fmla="*/ 118 h 118"/>
                  <a:gd name="T20" fmla="*/ 85 w 140"/>
                  <a:gd name="T21" fmla="*/ 63 h 118"/>
                  <a:gd name="T22" fmla="*/ 78 w 140"/>
                  <a:gd name="T23" fmla="*/ 53 h 118"/>
                  <a:gd name="T24" fmla="*/ 72 w 140"/>
                  <a:gd name="T25" fmla="*/ 43 h 118"/>
                  <a:gd name="T26" fmla="*/ 63 w 140"/>
                  <a:gd name="T27" fmla="*/ 16 h 118"/>
                  <a:gd name="T28" fmla="*/ 68 w 140"/>
                  <a:gd name="T29" fmla="*/ 4 h 118"/>
                  <a:gd name="T30" fmla="*/ 5 w 140"/>
                  <a:gd name="T31" fmla="*/ 4 h 118"/>
                  <a:gd name="T32" fmla="*/ 17 w 140"/>
                  <a:gd name="T33" fmla="*/ 0 h 118"/>
                  <a:gd name="T34" fmla="*/ 32 w 140"/>
                  <a:gd name="T35" fmla="*/ 7 h 118"/>
                  <a:gd name="T36" fmla="*/ 45 w 140"/>
                  <a:gd name="T37" fmla="*/ 20 h 118"/>
                  <a:gd name="T38" fmla="*/ 64 w 140"/>
                  <a:gd name="T39" fmla="*/ 62 h 118"/>
                  <a:gd name="T40" fmla="*/ 77 w 140"/>
                  <a:gd name="T41" fmla="*/ 106 h 118"/>
                  <a:gd name="T42" fmla="*/ 69 w 140"/>
                  <a:gd name="T43" fmla="*/ 113 h 118"/>
                  <a:gd name="T44" fmla="*/ 61 w 140"/>
                  <a:gd name="T45" fmla="*/ 118 h 118"/>
                  <a:gd name="T46" fmla="*/ 59 w 140"/>
                  <a:gd name="T47" fmla="*/ 118 h 118"/>
                  <a:gd name="T48" fmla="*/ 57 w 140"/>
                  <a:gd name="T49" fmla="*/ 118 h 118"/>
                  <a:gd name="T50" fmla="*/ 22 w 140"/>
                  <a:gd name="T51" fmla="*/ 63 h 118"/>
                  <a:gd name="T52" fmla="*/ 15 w 140"/>
                  <a:gd name="T53" fmla="*/ 53 h 118"/>
                  <a:gd name="T54" fmla="*/ 8 w 140"/>
                  <a:gd name="T55" fmla="*/ 43 h 118"/>
                  <a:gd name="T56" fmla="*/ 0 w 140"/>
                  <a:gd name="T57" fmla="*/ 16 h 118"/>
                  <a:gd name="T58" fmla="*/ 5 w 140"/>
                  <a:gd name="T59" fmla="*/ 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" h="118">
                    <a:moveTo>
                      <a:pt x="68" y="4"/>
                    </a:moveTo>
                    <a:cubicBezTo>
                      <a:pt x="72" y="1"/>
                      <a:pt x="76" y="0"/>
                      <a:pt x="80" y="0"/>
                    </a:cubicBezTo>
                    <a:cubicBezTo>
                      <a:pt x="84" y="0"/>
                      <a:pt x="89" y="2"/>
                      <a:pt x="95" y="7"/>
                    </a:cubicBezTo>
                    <a:cubicBezTo>
                      <a:pt x="101" y="12"/>
                      <a:pt x="105" y="16"/>
                      <a:pt x="107" y="20"/>
                    </a:cubicBezTo>
                    <a:cubicBezTo>
                      <a:pt x="115" y="32"/>
                      <a:pt x="121" y="45"/>
                      <a:pt x="127" y="62"/>
                    </a:cubicBezTo>
                    <a:cubicBezTo>
                      <a:pt x="133" y="78"/>
                      <a:pt x="137" y="93"/>
                      <a:pt x="140" y="106"/>
                    </a:cubicBezTo>
                    <a:cubicBezTo>
                      <a:pt x="139" y="107"/>
                      <a:pt x="136" y="109"/>
                      <a:pt x="132" y="113"/>
                    </a:cubicBezTo>
                    <a:cubicBezTo>
                      <a:pt x="128" y="117"/>
                      <a:pt x="126" y="118"/>
                      <a:pt x="125" y="118"/>
                    </a:cubicBezTo>
                    <a:cubicBezTo>
                      <a:pt x="124" y="118"/>
                      <a:pt x="123" y="118"/>
                      <a:pt x="123" y="118"/>
                    </a:cubicBezTo>
                    <a:cubicBezTo>
                      <a:pt x="122" y="118"/>
                      <a:pt x="121" y="118"/>
                      <a:pt x="121" y="118"/>
                    </a:cubicBezTo>
                    <a:cubicBezTo>
                      <a:pt x="108" y="101"/>
                      <a:pt x="96" y="83"/>
                      <a:pt x="85" y="63"/>
                    </a:cubicBezTo>
                    <a:cubicBezTo>
                      <a:pt x="83" y="60"/>
                      <a:pt x="81" y="56"/>
                      <a:pt x="78" y="53"/>
                    </a:cubicBezTo>
                    <a:cubicBezTo>
                      <a:pt x="76" y="50"/>
                      <a:pt x="74" y="46"/>
                      <a:pt x="72" y="43"/>
                    </a:cubicBezTo>
                    <a:cubicBezTo>
                      <a:pt x="66" y="35"/>
                      <a:pt x="63" y="25"/>
                      <a:pt x="63" y="16"/>
                    </a:cubicBezTo>
                    <a:cubicBezTo>
                      <a:pt x="63" y="11"/>
                      <a:pt x="65" y="7"/>
                      <a:pt x="68" y="4"/>
                    </a:cubicBezTo>
                    <a:close/>
                    <a:moveTo>
                      <a:pt x="5" y="4"/>
                    </a:moveTo>
                    <a:cubicBezTo>
                      <a:pt x="8" y="1"/>
                      <a:pt x="12" y="0"/>
                      <a:pt x="17" y="0"/>
                    </a:cubicBezTo>
                    <a:cubicBezTo>
                      <a:pt x="22" y="0"/>
                      <a:pt x="27" y="2"/>
                      <a:pt x="32" y="7"/>
                    </a:cubicBezTo>
                    <a:cubicBezTo>
                      <a:pt x="38" y="12"/>
                      <a:pt x="42" y="16"/>
                      <a:pt x="45" y="20"/>
                    </a:cubicBezTo>
                    <a:cubicBezTo>
                      <a:pt x="52" y="32"/>
                      <a:pt x="58" y="45"/>
                      <a:pt x="64" y="62"/>
                    </a:cubicBezTo>
                    <a:cubicBezTo>
                      <a:pt x="70" y="78"/>
                      <a:pt x="74" y="93"/>
                      <a:pt x="77" y="106"/>
                    </a:cubicBezTo>
                    <a:cubicBezTo>
                      <a:pt x="76" y="107"/>
                      <a:pt x="73" y="109"/>
                      <a:pt x="69" y="113"/>
                    </a:cubicBezTo>
                    <a:cubicBezTo>
                      <a:pt x="65" y="117"/>
                      <a:pt x="63" y="118"/>
                      <a:pt x="61" y="118"/>
                    </a:cubicBezTo>
                    <a:cubicBezTo>
                      <a:pt x="61" y="118"/>
                      <a:pt x="60" y="118"/>
                      <a:pt x="59" y="118"/>
                    </a:cubicBezTo>
                    <a:cubicBezTo>
                      <a:pt x="58" y="118"/>
                      <a:pt x="58" y="118"/>
                      <a:pt x="57" y="118"/>
                    </a:cubicBezTo>
                    <a:cubicBezTo>
                      <a:pt x="44" y="101"/>
                      <a:pt x="32" y="83"/>
                      <a:pt x="22" y="63"/>
                    </a:cubicBezTo>
                    <a:cubicBezTo>
                      <a:pt x="20" y="60"/>
                      <a:pt x="17" y="56"/>
                      <a:pt x="15" y="53"/>
                    </a:cubicBezTo>
                    <a:cubicBezTo>
                      <a:pt x="13" y="50"/>
                      <a:pt x="11" y="46"/>
                      <a:pt x="8" y="43"/>
                    </a:cubicBezTo>
                    <a:cubicBezTo>
                      <a:pt x="3" y="35"/>
                      <a:pt x="0" y="25"/>
                      <a:pt x="0" y="16"/>
                    </a:cubicBezTo>
                    <a:cubicBezTo>
                      <a:pt x="0" y="11"/>
                      <a:pt x="2" y="7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任意多边形: 形状 37">
                <a:extLst>
                  <a:ext uri="{FF2B5EF4-FFF2-40B4-BE49-F238E27FC236}">
                    <a16:creationId xmlns:a16="http://schemas.microsoft.com/office/drawing/2014/main" xmlns="" id="{4F05C207-5E54-4B4B-9E1E-6FC51AA76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2084" y="4057465"/>
                <a:ext cx="314325" cy="266700"/>
              </a:xfrm>
              <a:custGeom>
                <a:avLst/>
                <a:gdLst>
                  <a:gd name="T0" fmla="*/ 72 w 140"/>
                  <a:gd name="T1" fmla="*/ 114 h 119"/>
                  <a:gd name="T2" fmla="*/ 60 w 140"/>
                  <a:gd name="T3" fmla="*/ 119 h 119"/>
                  <a:gd name="T4" fmla="*/ 45 w 140"/>
                  <a:gd name="T5" fmla="*/ 112 h 119"/>
                  <a:gd name="T6" fmla="*/ 32 w 140"/>
                  <a:gd name="T7" fmla="*/ 99 h 119"/>
                  <a:gd name="T8" fmla="*/ 13 w 140"/>
                  <a:gd name="T9" fmla="*/ 57 h 119"/>
                  <a:gd name="T10" fmla="*/ 0 w 140"/>
                  <a:gd name="T11" fmla="*/ 13 h 119"/>
                  <a:gd name="T12" fmla="*/ 8 w 140"/>
                  <a:gd name="T13" fmla="*/ 6 h 119"/>
                  <a:gd name="T14" fmla="*/ 15 w 140"/>
                  <a:gd name="T15" fmla="*/ 0 h 119"/>
                  <a:gd name="T16" fmla="*/ 17 w 140"/>
                  <a:gd name="T17" fmla="*/ 1 h 119"/>
                  <a:gd name="T18" fmla="*/ 19 w 140"/>
                  <a:gd name="T19" fmla="*/ 1 h 119"/>
                  <a:gd name="T20" fmla="*/ 55 w 140"/>
                  <a:gd name="T21" fmla="*/ 55 h 119"/>
                  <a:gd name="T22" fmla="*/ 61 w 140"/>
                  <a:gd name="T23" fmla="*/ 66 h 119"/>
                  <a:gd name="T24" fmla="*/ 68 w 140"/>
                  <a:gd name="T25" fmla="*/ 75 h 119"/>
                  <a:gd name="T26" fmla="*/ 77 w 140"/>
                  <a:gd name="T27" fmla="*/ 103 h 119"/>
                  <a:gd name="T28" fmla="*/ 72 w 140"/>
                  <a:gd name="T29" fmla="*/ 114 h 119"/>
                  <a:gd name="T30" fmla="*/ 135 w 140"/>
                  <a:gd name="T31" fmla="*/ 114 h 119"/>
                  <a:gd name="T32" fmla="*/ 123 w 140"/>
                  <a:gd name="T33" fmla="*/ 119 h 119"/>
                  <a:gd name="T34" fmla="*/ 108 w 140"/>
                  <a:gd name="T35" fmla="*/ 112 h 119"/>
                  <a:gd name="T36" fmla="*/ 95 w 140"/>
                  <a:gd name="T37" fmla="*/ 99 h 119"/>
                  <a:gd name="T38" fmla="*/ 76 w 140"/>
                  <a:gd name="T39" fmla="*/ 57 h 119"/>
                  <a:gd name="T40" fmla="*/ 63 w 140"/>
                  <a:gd name="T41" fmla="*/ 13 h 119"/>
                  <a:gd name="T42" fmla="*/ 71 w 140"/>
                  <a:gd name="T43" fmla="*/ 6 h 119"/>
                  <a:gd name="T44" fmla="*/ 79 w 140"/>
                  <a:gd name="T45" fmla="*/ 0 h 119"/>
                  <a:gd name="T46" fmla="*/ 81 w 140"/>
                  <a:gd name="T47" fmla="*/ 1 h 119"/>
                  <a:gd name="T48" fmla="*/ 83 w 140"/>
                  <a:gd name="T49" fmla="*/ 1 h 119"/>
                  <a:gd name="T50" fmla="*/ 118 w 140"/>
                  <a:gd name="T51" fmla="*/ 55 h 119"/>
                  <a:gd name="T52" fmla="*/ 125 w 140"/>
                  <a:gd name="T53" fmla="*/ 66 h 119"/>
                  <a:gd name="T54" fmla="*/ 132 w 140"/>
                  <a:gd name="T55" fmla="*/ 75 h 119"/>
                  <a:gd name="T56" fmla="*/ 140 w 140"/>
                  <a:gd name="T57" fmla="*/ 103 h 119"/>
                  <a:gd name="T58" fmla="*/ 135 w 140"/>
                  <a:gd name="T59" fmla="*/ 11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0" h="119">
                    <a:moveTo>
                      <a:pt x="72" y="114"/>
                    </a:moveTo>
                    <a:cubicBezTo>
                      <a:pt x="68" y="117"/>
                      <a:pt x="64" y="119"/>
                      <a:pt x="60" y="119"/>
                    </a:cubicBezTo>
                    <a:cubicBezTo>
                      <a:pt x="56" y="119"/>
                      <a:pt x="51" y="116"/>
                      <a:pt x="45" y="112"/>
                    </a:cubicBezTo>
                    <a:cubicBezTo>
                      <a:pt x="39" y="107"/>
                      <a:pt x="35" y="103"/>
                      <a:pt x="32" y="99"/>
                    </a:cubicBezTo>
                    <a:cubicBezTo>
                      <a:pt x="25" y="87"/>
                      <a:pt x="19" y="73"/>
                      <a:pt x="13" y="57"/>
                    </a:cubicBezTo>
                    <a:cubicBezTo>
                      <a:pt x="7" y="41"/>
                      <a:pt x="3" y="26"/>
                      <a:pt x="0" y="13"/>
                    </a:cubicBezTo>
                    <a:cubicBezTo>
                      <a:pt x="1" y="12"/>
                      <a:pt x="4" y="9"/>
                      <a:pt x="8" y="6"/>
                    </a:cubicBezTo>
                    <a:cubicBezTo>
                      <a:pt x="12" y="2"/>
                      <a:pt x="14" y="0"/>
                      <a:pt x="15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32" y="18"/>
                      <a:pt x="44" y="36"/>
                      <a:pt x="55" y="55"/>
                    </a:cubicBezTo>
                    <a:cubicBezTo>
                      <a:pt x="57" y="59"/>
                      <a:pt x="59" y="62"/>
                      <a:pt x="61" y="66"/>
                    </a:cubicBezTo>
                    <a:cubicBezTo>
                      <a:pt x="64" y="69"/>
                      <a:pt x="66" y="72"/>
                      <a:pt x="68" y="75"/>
                    </a:cubicBezTo>
                    <a:cubicBezTo>
                      <a:pt x="74" y="84"/>
                      <a:pt x="77" y="93"/>
                      <a:pt x="77" y="103"/>
                    </a:cubicBezTo>
                    <a:cubicBezTo>
                      <a:pt x="77" y="108"/>
                      <a:pt x="75" y="112"/>
                      <a:pt x="72" y="114"/>
                    </a:cubicBezTo>
                    <a:close/>
                    <a:moveTo>
                      <a:pt x="135" y="114"/>
                    </a:moveTo>
                    <a:cubicBezTo>
                      <a:pt x="132" y="117"/>
                      <a:pt x="128" y="119"/>
                      <a:pt x="123" y="119"/>
                    </a:cubicBezTo>
                    <a:cubicBezTo>
                      <a:pt x="118" y="119"/>
                      <a:pt x="113" y="116"/>
                      <a:pt x="108" y="112"/>
                    </a:cubicBezTo>
                    <a:cubicBezTo>
                      <a:pt x="102" y="107"/>
                      <a:pt x="98" y="103"/>
                      <a:pt x="95" y="99"/>
                    </a:cubicBezTo>
                    <a:cubicBezTo>
                      <a:pt x="88" y="87"/>
                      <a:pt x="82" y="73"/>
                      <a:pt x="76" y="57"/>
                    </a:cubicBezTo>
                    <a:cubicBezTo>
                      <a:pt x="70" y="41"/>
                      <a:pt x="66" y="26"/>
                      <a:pt x="63" y="13"/>
                    </a:cubicBezTo>
                    <a:cubicBezTo>
                      <a:pt x="64" y="12"/>
                      <a:pt x="67" y="9"/>
                      <a:pt x="71" y="6"/>
                    </a:cubicBezTo>
                    <a:cubicBezTo>
                      <a:pt x="75" y="2"/>
                      <a:pt x="77" y="0"/>
                      <a:pt x="79" y="0"/>
                    </a:cubicBezTo>
                    <a:cubicBezTo>
                      <a:pt x="79" y="0"/>
                      <a:pt x="80" y="0"/>
                      <a:pt x="81" y="1"/>
                    </a:cubicBezTo>
                    <a:cubicBezTo>
                      <a:pt x="82" y="1"/>
                      <a:pt x="82" y="1"/>
                      <a:pt x="83" y="1"/>
                    </a:cubicBezTo>
                    <a:cubicBezTo>
                      <a:pt x="96" y="18"/>
                      <a:pt x="108" y="36"/>
                      <a:pt x="118" y="55"/>
                    </a:cubicBezTo>
                    <a:cubicBezTo>
                      <a:pt x="120" y="59"/>
                      <a:pt x="123" y="62"/>
                      <a:pt x="125" y="66"/>
                    </a:cubicBezTo>
                    <a:cubicBezTo>
                      <a:pt x="127" y="69"/>
                      <a:pt x="129" y="72"/>
                      <a:pt x="132" y="75"/>
                    </a:cubicBezTo>
                    <a:cubicBezTo>
                      <a:pt x="137" y="84"/>
                      <a:pt x="140" y="93"/>
                      <a:pt x="140" y="103"/>
                    </a:cubicBezTo>
                    <a:cubicBezTo>
                      <a:pt x="140" y="108"/>
                      <a:pt x="138" y="112"/>
                      <a:pt x="135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5D58713D-4D52-4F7E-A480-489F098AAB3B}"/>
                </a:ext>
              </a:extLst>
            </p:cNvPr>
            <p:cNvSpPr/>
            <p:nvPr/>
          </p:nvSpPr>
          <p:spPr>
            <a:xfrm>
              <a:off x="6821413" y="2400929"/>
              <a:ext cx="128277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5D58713D-4D52-4F7E-A480-489F098AAB3B}"/>
                </a:ext>
              </a:extLst>
            </p:cNvPr>
            <p:cNvSpPr/>
            <p:nvPr/>
          </p:nvSpPr>
          <p:spPr>
            <a:xfrm>
              <a:off x="6441952" y="2524200"/>
              <a:ext cx="2041692" cy="9151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square" lIns="72000" tIns="72000" rIns="72000" bIns="7200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spc="30" dirty="0"/>
                <a:t>请替换文字内容复制你的内容到此</a:t>
              </a:r>
              <a:br>
                <a:rPr lang="zh-CN" altLang="en-US" sz="900" spc="30" dirty="0"/>
              </a:br>
              <a:endParaRPr lang="zh-CN" altLang="en-US" sz="900" spc="30" dirty="0"/>
            </a:p>
          </p:txBody>
        </p:sp>
        <p:sp>
          <p:nvSpPr>
            <p:cNvPr id="12" name="文本框 55">
              <a:extLst>
                <a:ext uri="{FF2B5EF4-FFF2-40B4-BE49-F238E27FC236}">
                  <a16:creationId xmlns:a16="http://schemas.microsoft.com/office/drawing/2014/main" xmlns="" id="{1224EB2E-37ED-44A3-AED2-33C79BA38E37}"/>
                </a:ext>
              </a:extLst>
            </p:cNvPr>
            <p:cNvSpPr txBox="1"/>
            <p:nvPr/>
          </p:nvSpPr>
          <p:spPr>
            <a:xfrm>
              <a:off x="6509569" y="4473116"/>
              <a:ext cx="1826888" cy="340519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3" name="文本框 56">
              <a:extLst>
                <a:ext uri="{FF2B5EF4-FFF2-40B4-BE49-F238E27FC236}">
                  <a16:creationId xmlns:a16="http://schemas.microsoft.com/office/drawing/2014/main" xmlns="" id="{B142A4D5-5E78-4CD7-9B9A-3A6704BE6F0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07222" y="4880336"/>
              <a:ext cx="2631585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49" name="千图PPT彼岸天：ID 8661124库_组合 48">
            <a:extLst>
              <a:ext uri="{FF2B5EF4-FFF2-40B4-BE49-F238E27FC236}">
                <a16:creationId xmlns:a16="http://schemas.microsoft.com/office/drawing/2014/main" xmlns="" id="{57A80573-9912-4A67-BC72-47E063C8862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761254" y="1785581"/>
            <a:ext cx="2631585" cy="3668985"/>
            <a:chOff x="8761254" y="1785581"/>
            <a:chExt cx="2631585" cy="3668985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53C9C6F0-86DA-4F6C-99D9-E2EDB83E35F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45527" y="1785581"/>
              <a:ext cx="2371326" cy="2292560"/>
              <a:chOff x="7437438" y="2481264"/>
              <a:chExt cx="1816100" cy="1755775"/>
            </a:xfrm>
            <a:solidFill>
              <a:schemeClr val="accent4"/>
            </a:solidFill>
          </p:grpSpPr>
          <p:sp>
            <p:nvSpPr>
              <p:cNvPr id="31" name="任意多边形: 形状 30">
                <a:extLst>
                  <a:ext uri="{FF2B5EF4-FFF2-40B4-BE49-F238E27FC236}">
                    <a16:creationId xmlns:a16="http://schemas.microsoft.com/office/drawing/2014/main" xmlns="" id="{D37C575B-BF80-4364-ACE6-14226DFE1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9825" y="2525714"/>
                <a:ext cx="1160463" cy="1252538"/>
              </a:xfrm>
              <a:custGeom>
                <a:avLst/>
                <a:gdLst>
                  <a:gd name="T0" fmla="*/ 24 w 516"/>
                  <a:gd name="T1" fmla="*/ 536 h 556"/>
                  <a:gd name="T2" fmla="*/ 24 w 516"/>
                  <a:gd name="T3" fmla="*/ 223 h 556"/>
                  <a:gd name="T4" fmla="*/ 222 w 516"/>
                  <a:gd name="T5" fmla="*/ 24 h 556"/>
                  <a:gd name="T6" fmla="*/ 516 w 516"/>
                  <a:gd name="T7" fmla="*/ 24 h 556"/>
                  <a:gd name="T8" fmla="*/ 516 w 516"/>
                  <a:gd name="T9" fmla="*/ 0 h 556"/>
                  <a:gd name="T10" fmla="*/ 222 w 516"/>
                  <a:gd name="T11" fmla="*/ 0 h 556"/>
                  <a:gd name="T12" fmla="*/ 0 w 516"/>
                  <a:gd name="T13" fmla="*/ 223 h 556"/>
                  <a:gd name="T14" fmla="*/ 0 w 516"/>
                  <a:gd name="T15" fmla="*/ 536 h 556"/>
                  <a:gd name="T16" fmla="*/ 0 w 516"/>
                  <a:gd name="T17" fmla="*/ 556 h 556"/>
                  <a:gd name="T18" fmla="*/ 25 w 516"/>
                  <a:gd name="T19" fmla="*/ 556 h 556"/>
                  <a:gd name="T20" fmla="*/ 24 w 516"/>
                  <a:gd name="T21" fmla="*/ 536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6" h="556">
                    <a:moveTo>
                      <a:pt x="24" y="536"/>
                    </a:moveTo>
                    <a:cubicBezTo>
                      <a:pt x="24" y="223"/>
                      <a:pt x="24" y="223"/>
                      <a:pt x="24" y="223"/>
                    </a:cubicBezTo>
                    <a:cubicBezTo>
                      <a:pt x="24" y="114"/>
                      <a:pt x="113" y="24"/>
                      <a:pt x="222" y="24"/>
                    </a:cubicBezTo>
                    <a:cubicBezTo>
                      <a:pt x="516" y="24"/>
                      <a:pt x="516" y="24"/>
                      <a:pt x="516" y="24"/>
                    </a:cubicBezTo>
                    <a:cubicBezTo>
                      <a:pt x="516" y="0"/>
                      <a:pt x="516" y="0"/>
                      <a:pt x="516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99" y="0"/>
                      <a:pt x="0" y="100"/>
                      <a:pt x="0" y="223"/>
                    </a:cubicBezTo>
                    <a:cubicBezTo>
                      <a:pt x="0" y="536"/>
                      <a:pt x="0" y="536"/>
                      <a:pt x="0" y="536"/>
                    </a:cubicBezTo>
                    <a:cubicBezTo>
                      <a:pt x="0" y="542"/>
                      <a:pt x="0" y="548"/>
                      <a:pt x="0" y="556"/>
                    </a:cubicBezTo>
                    <a:cubicBezTo>
                      <a:pt x="25" y="556"/>
                      <a:pt x="25" y="556"/>
                      <a:pt x="25" y="556"/>
                    </a:cubicBezTo>
                    <a:cubicBezTo>
                      <a:pt x="25" y="548"/>
                      <a:pt x="24" y="542"/>
                      <a:pt x="24" y="5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:a16="http://schemas.microsoft.com/office/drawing/2014/main" xmlns="" id="{758FD557-58FB-467F-B63C-7FECB2B06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6563" y="2986089"/>
                <a:ext cx="1143000" cy="1250950"/>
              </a:xfrm>
              <a:custGeom>
                <a:avLst/>
                <a:gdLst>
                  <a:gd name="T0" fmla="*/ 484 w 508"/>
                  <a:gd name="T1" fmla="*/ 19 h 556"/>
                  <a:gd name="T2" fmla="*/ 484 w 508"/>
                  <a:gd name="T3" fmla="*/ 332 h 556"/>
                  <a:gd name="T4" fmla="*/ 284 w 508"/>
                  <a:gd name="T5" fmla="*/ 532 h 556"/>
                  <a:gd name="T6" fmla="*/ 0 w 508"/>
                  <a:gd name="T7" fmla="*/ 532 h 556"/>
                  <a:gd name="T8" fmla="*/ 0 w 508"/>
                  <a:gd name="T9" fmla="*/ 556 h 556"/>
                  <a:gd name="T10" fmla="*/ 284 w 508"/>
                  <a:gd name="T11" fmla="*/ 556 h 556"/>
                  <a:gd name="T12" fmla="*/ 508 w 508"/>
                  <a:gd name="T13" fmla="*/ 332 h 556"/>
                  <a:gd name="T14" fmla="*/ 508 w 508"/>
                  <a:gd name="T15" fmla="*/ 19 h 556"/>
                  <a:gd name="T16" fmla="*/ 506 w 508"/>
                  <a:gd name="T17" fmla="*/ 0 h 556"/>
                  <a:gd name="T18" fmla="*/ 481 w 508"/>
                  <a:gd name="T19" fmla="*/ 0 h 556"/>
                  <a:gd name="T20" fmla="*/ 484 w 508"/>
                  <a:gd name="T21" fmla="*/ 19 h 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8" h="556">
                    <a:moveTo>
                      <a:pt x="484" y="19"/>
                    </a:moveTo>
                    <a:cubicBezTo>
                      <a:pt x="484" y="332"/>
                      <a:pt x="484" y="332"/>
                      <a:pt x="484" y="332"/>
                    </a:cubicBezTo>
                    <a:cubicBezTo>
                      <a:pt x="484" y="441"/>
                      <a:pt x="393" y="532"/>
                      <a:pt x="284" y="532"/>
                    </a:cubicBezTo>
                    <a:cubicBezTo>
                      <a:pt x="0" y="532"/>
                      <a:pt x="0" y="532"/>
                      <a:pt x="0" y="532"/>
                    </a:cubicBezTo>
                    <a:cubicBezTo>
                      <a:pt x="0" y="556"/>
                      <a:pt x="0" y="556"/>
                      <a:pt x="0" y="556"/>
                    </a:cubicBezTo>
                    <a:cubicBezTo>
                      <a:pt x="284" y="556"/>
                      <a:pt x="284" y="556"/>
                      <a:pt x="284" y="556"/>
                    </a:cubicBezTo>
                    <a:cubicBezTo>
                      <a:pt x="407" y="556"/>
                      <a:pt x="508" y="455"/>
                      <a:pt x="508" y="332"/>
                    </a:cubicBezTo>
                    <a:cubicBezTo>
                      <a:pt x="508" y="19"/>
                      <a:pt x="508" y="19"/>
                      <a:pt x="508" y="19"/>
                    </a:cubicBezTo>
                    <a:cubicBezTo>
                      <a:pt x="508" y="12"/>
                      <a:pt x="507" y="8"/>
                      <a:pt x="506" y="0"/>
                    </a:cubicBezTo>
                    <a:cubicBezTo>
                      <a:pt x="481" y="0"/>
                      <a:pt x="481" y="0"/>
                      <a:pt x="481" y="0"/>
                    </a:cubicBezTo>
                    <a:cubicBezTo>
                      <a:pt x="481" y="8"/>
                      <a:pt x="484" y="12"/>
                      <a:pt x="48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任意多边形: 形状 32">
                <a:extLst>
                  <a:ext uri="{FF2B5EF4-FFF2-40B4-BE49-F238E27FC236}">
                    <a16:creationId xmlns:a16="http://schemas.microsoft.com/office/drawing/2014/main" xmlns="" id="{3970283A-E0AE-48E6-BA47-4BD02DF65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8875" y="2481264"/>
                <a:ext cx="474663" cy="360363"/>
              </a:xfrm>
              <a:custGeom>
                <a:avLst/>
                <a:gdLst>
                  <a:gd name="T0" fmla="*/ 98 w 211"/>
                  <a:gd name="T1" fmla="*/ 38 h 160"/>
                  <a:gd name="T2" fmla="*/ 62 w 211"/>
                  <a:gd name="T3" fmla="*/ 122 h 160"/>
                  <a:gd name="T4" fmla="*/ 9 w 211"/>
                  <a:gd name="T5" fmla="*/ 160 h 160"/>
                  <a:gd name="T6" fmla="*/ 0 w 211"/>
                  <a:gd name="T7" fmla="*/ 156 h 160"/>
                  <a:gd name="T8" fmla="*/ 12 w 211"/>
                  <a:gd name="T9" fmla="*/ 143 h 160"/>
                  <a:gd name="T10" fmla="*/ 26 w 211"/>
                  <a:gd name="T11" fmla="*/ 127 h 160"/>
                  <a:gd name="T12" fmla="*/ 49 w 211"/>
                  <a:gd name="T13" fmla="*/ 84 h 160"/>
                  <a:gd name="T14" fmla="*/ 34 w 211"/>
                  <a:gd name="T15" fmla="*/ 53 h 160"/>
                  <a:gd name="T16" fmla="*/ 19 w 211"/>
                  <a:gd name="T17" fmla="*/ 33 h 160"/>
                  <a:gd name="T18" fmla="*/ 51 w 211"/>
                  <a:gd name="T19" fmla="*/ 0 h 160"/>
                  <a:gd name="T20" fmla="*/ 83 w 211"/>
                  <a:gd name="T21" fmla="*/ 11 h 160"/>
                  <a:gd name="T22" fmla="*/ 98 w 211"/>
                  <a:gd name="T23" fmla="*/ 38 h 160"/>
                  <a:gd name="T24" fmla="*/ 211 w 211"/>
                  <a:gd name="T25" fmla="*/ 38 h 160"/>
                  <a:gd name="T26" fmla="*/ 175 w 211"/>
                  <a:gd name="T27" fmla="*/ 122 h 160"/>
                  <a:gd name="T28" fmla="*/ 127 w 211"/>
                  <a:gd name="T29" fmla="*/ 160 h 160"/>
                  <a:gd name="T30" fmla="*/ 114 w 211"/>
                  <a:gd name="T31" fmla="*/ 157 h 160"/>
                  <a:gd name="T32" fmla="*/ 138 w 211"/>
                  <a:gd name="T33" fmla="*/ 127 h 160"/>
                  <a:gd name="T34" fmla="*/ 162 w 211"/>
                  <a:gd name="T35" fmla="*/ 83 h 160"/>
                  <a:gd name="T36" fmla="*/ 147 w 211"/>
                  <a:gd name="T37" fmla="*/ 53 h 160"/>
                  <a:gd name="T38" fmla="*/ 132 w 211"/>
                  <a:gd name="T39" fmla="*/ 33 h 160"/>
                  <a:gd name="T40" fmla="*/ 165 w 211"/>
                  <a:gd name="T41" fmla="*/ 0 h 160"/>
                  <a:gd name="T42" fmla="*/ 197 w 211"/>
                  <a:gd name="T43" fmla="*/ 11 h 160"/>
                  <a:gd name="T44" fmla="*/ 211 w 211"/>
                  <a:gd name="T45" fmla="*/ 38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1" h="160">
                    <a:moveTo>
                      <a:pt x="98" y="38"/>
                    </a:moveTo>
                    <a:cubicBezTo>
                      <a:pt x="98" y="69"/>
                      <a:pt x="86" y="97"/>
                      <a:pt x="62" y="122"/>
                    </a:cubicBezTo>
                    <a:cubicBezTo>
                      <a:pt x="38" y="147"/>
                      <a:pt x="20" y="160"/>
                      <a:pt x="9" y="160"/>
                    </a:cubicBezTo>
                    <a:cubicBezTo>
                      <a:pt x="3" y="160"/>
                      <a:pt x="0" y="158"/>
                      <a:pt x="0" y="156"/>
                    </a:cubicBezTo>
                    <a:cubicBezTo>
                      <a:pt x="3" y="153"/>
                      <a:pt x="7" y="148"/>
                      <a:pt x="12" y="143"/>
                    </a:cubicBezTo>
                    <a:cubicBezTo>
                      <a:pt x="16" y="138"/>
                      <a:pt x="21" y="132"/>
                      <a:pt x="26" y="127"/>
                    </a:cubicBezTo>
                    <a:cubicBezTo>
                      <a:pt x="41" y="110"/>
                      <a:pt x="49" y="96"/>
                      <a:pt x="49" y="84"/>
                    </a:cubicBezTo>
                    <a:cubicBezTo>
                      <a:pt x="49" y="73"/>
                      <a:pt x="44" y="62"/>
                      <a:pt x="34" y="53"/>
                    </a:cubicBezTo>
                    <a:cubicBezTo>
                      <a:pt x="24" y="44"/>
                      <a:pt x="19" y="38"/>
                      <a:pt x="19" y="33"/>
                    </a:cubicBezTo>
                    <a:cubicBezTo>
                      <a:pt x="19" y="11"/>
                      <a:pt x="30" y="0"/>
                      <a:pt x="51" y="0"/>
                    </a:cubicBezTo>
                    <a:cubicBezTo>
                      <a:pt x="62" y="0"/>
                      <a:pt x="73" y="4"/>
                      <a:pt x="83" y="11"/>
                    </a:cubicBezTo>
                    <a:cubicBezTo>
                      <a:pt x="93" y="18"/>
                      <a:pt x="98" y="27"/>
                      <a:pt x="98" y="38"/>
                    </a:cubicBezTo>
                    <a:close/>
                    <a:moveTo>
                      <a:pt x="211" y="38"/>
                    </a:moveTo>
                    <a:cubicBezTo>
                      <a:pt x="211" y="69"/>
                      <a:pt x="199" y="97"/>
                      <a:pt x="175" y="122"/>
                    </a:cubicBezTo>
                    <a:cubicBezTo>
                      <a:pt x="151" y="147"/>
                      <a:pt x="135" y="160"/>
                      <a:pt x="127" y="160"/>
                    </a:cubicBezTo>
                    <a:cubicBezTo>
                      <a:pt x="118" y="160"/>
                      <a:pt x="114" y="159"/>
                      <a:pt x="114" y="157"/>
                    </a:cubicBezTo>
                    <a:cubicBezTo>
                      <a:pt x="114" y="155"/>
                      <a:pt x="122" y="145"/>
                      <a:pt x="138" y="127"/>
                    </a:cubicBezTo>
                    <a:cubicBezTo>
                      <a:pt x="154" y="108"/>
                      <a:pt x="162" y="94"/>
                      <a:pt x="162" y="83"/>
                    </a:cubicBezTo>
                    <a:cubicBezTo>
                      <a:pt x="162" y="72"/>
                      <a:pt x="157" y="62"/>
                      <a:pt x="147" y="53"/>
                    </a:cubicBezTo>
                    <a:cubicBezTo>
                      <a:pt x="137" y="44"/>
                      <a:pt x="132" y="38"/>
                      <a:pt x="132" y="33"/>
                    </a:cubicBezTo>
                    <a:cubicBezTo>
                      <a:pt x="132" y="11"/>
                      <a:pt x="143" y="0"/>
                      <a:pt x="165" y="0"/>
                    </a:cubicBezTo>
                    <a:cubicBezTo>
                      <a:pt x="176" y="0"/>
                      <a:pt x="187" y="4"/>
                      <a:pt x="197" y="11"/>
                    </a:cubicBezTo>
                    <a:cubicBezTo>
                      <a:pt x="206" y="18"/>
                      <a:pt x="211" y="27"/>
                      <a:pt x="21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任意多边形: 形状 33">
                <a:extLst>
                  <a:ext uri="{FF2B5EF4-FFF2-40B4-BE49-F238E27FC236}">
                    <a16:creationId xmlns:a16="http://schemas.microsoft.com/office/drawing/2014/main" xmlns="" id="{187A01A2-D060-4DC4-B67C-DD8C932FF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7438" y="3859214"/>
                <a:ext cx="477838" cy="360363"/>
              </a:xfrm>
              <a:custGeom>
                <a:avLst/>
                <a:gdLst>
                  <a:gd name="T0" fmla="*/ 113 w 212"/>
                  <a:gd name="T1" fmla="*/ 122 h 160"/>
                  <a:gd name="T2" fmla="*/ 150 w 212"/>
                  <a:gd name="T3" fmla="*/ 38 h 160"/>
                  <a:gd name="T4" fmla="*/ 203 w 212"/>
                  <a:gd name="T5" fmla="*/ 0 h 160"/>
                  <a:gd name="T6" fmla="*/ 212 w 212"/>
                  <a:gd name="T7" fmla="*/ 4 h 160"/>
                  <a:gd name="T8" fmla="*/ 200 w 212"/>
                  <a:gd name="T9" fmla="*/ 17 h 160"/>
                  <a:gd name="T10" fmla="*/ 186 w 212"/>
                  <a:gd name="T11" fmla="*/ 33 h 160"/>
                  <a:gd name="T12" fmla="*/ 162 w 212"/>
                  <a:gd name="T13" fmla="*/ 76 h 160"/>
                  <a:gd name="T14" fmla="*/ 177 w 212"/>
                  <a:gd name="T15" fmla="*/ 107 h 160"/>
                  <a:gd name="T16" fmla="*/ 193 w 212"/>
                  <a:gd name="T17" fmla="*/ 127 h 160"/>
                  <a:gd name="T18" fmla="*/ 160 w 212"/>
                  <a:gd name="T19" fmla="*/ 160 h 160"/>
                  <a:gd name="T20" fmla="*/ 128 w 212"/>
                  <a:gd name="T21" fmla="*/ 149 h 160"/>
                  <a:gd name="T22" fmla="*/ 113 w 212"/>
                  <a:gd name="T23" fmla="*/ 122 h 160"/>
                  <a:gd name="T24" fmla="*/ 0 w 212"/>
                  <a:gd name="T25" fmla="*/ 122 h 160"/>
                  <a:gd name="T26" fmla="*/ 36 w 212"/>
                  <a:gd name="T27" fmla="*/ 38 h 160"/>
                  <a:gd name="T28" fmla="*/ 85 w 212"/>
                  <a:gd name="T29" fmla="*/ 0 h 160"/>
                  <a:gd name="T30" fmla="*/ 98 w 212"/>
                  <a:gd name="T31" fmla="*/ 3 h 160"/>
                  <a:gd name="T32" fmla="*/ 74 w 212"/>
                  <a:gd name="T33" fmla="*/ 33 h 160"/>
                  <a:gd name="T34" fmla="*/ 50 w 212"/>
                  <a:gd name="T35" fmla="*/ 77 h 160"/>
                  <a:gd name="T36" fmla="*/ 65 w 212"/>
                  <a:gd name="T37" fmla="*/ 107 h 160"/>
                  <a:gd name="T38" fmla="*/ 80 w 212"/>
                  <a:gd name="T39" fmla="*/ 127 h 160"/>
                  <a:gd name="T40" fmla="*/ 46 w 212"/>
                  <a:gd name="T41" fmla="*/ 160 h 160"/>
                  <a:gd name="T42" fmla="*/ 15 w 212"/>
                  <a:gd name="T43" fmla="*/ 149 h 160"/>
                  <a:gd name="T44" fmla="*/ 0 w 212"/>
                  <a:gd name="T45" fmla="*/ 1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2" h="160">
                    <a:moveTo>
                      <a:pt x="113" y="122"/>
                    </a:moveTo>
                    <a:cubicBezTo>
                      <a:pt x="113" y="91"/>
                      <a:pt x="125" y="63"/>
                      <a:pt x="150" y="38"/>
                    </a:cubicBezTo>
                    <a:cubicBezTo>
                      <a:pt x="174" y="13"/>
                      <a:pt x="191" y="0"/>
                      <a:pt x="203" y="0"/>
                    </a:cubicBezTo>
                    <a:cubicBezTo>
                      <a:pt x="209" y="0"/>
                      <a:pt x="212" y="2"/>
                      <a:pt x="212" y="4"/>
                    </a:cubicBezTo>
                    <a:cubicBezTo>
                      <a:pt x="209" y="7"/>
                      <a:pt x="205" y="12"/>
                      <a:pt x="200" y="17"/>
                    </a:cubicBezTo>
                    <a:cubicBezTo>
                      <a:pt x="195" y="22"/>
                      <a:pt x="190" y="28"/>
                      <a:pt x="186" y="33"/>
                    </a:cubicBezTo>
                    <a:cubicBezTo>
                      <a:pt x="170" y="50"/>
                      <a:pt x="162" y="64"/>
                      <a:pt x="162" y="76"/>
                    </a:cubicBezTo>
                    <a:cubicBezTo>
                      <a:pt x="162" y="87"/>
                      <a:pt x="167" y="98"/>
                      <a:pt x="177" y="107"/>
                    </a:cubicBezTo>
                    <a:cubicBezTo>
                      <a:pt x="188" y="115"/>
                      <a:pt x="193" y="122"/>
                      <a:pt x="193" y="127"/>
                    </a:cubicBezTo>
                    <a:cubicBezTo>
                      <a:pt x="193" y="149"/>
                      <a:pt x="182" y="160"/>
                      <a:pt x="160" y="160"/>
                    </a:cubicBezTo>
                    <a:cubicBezTo>
                      <a:pt x="149" y="160"/>
                      <a:pt x="138" y="156"/>
                      <a:pt x="128" y="149"/>
                    </a:cubicBezTo>
                    <a:cubicBezTo>
                      <a:pt x="118" y="142"/>
                      <a:pt x="113" y="133"/>
                      <a:pt x="113" y="122"/>
                    </a:cubicBezTo>
                    <a:close/>
                    <a:moveTo>
                      <a:pt x="0" y="122"/>
                    </a:moveTo>
                    <a:cubicBezTo>
                      <a:pt x="0" y="91"/>
                      <a:pt x="12" y="63"/>
                      <a:pt x="36" y="38"/>
                    </a:cubicBezTo>
                    <a:cubicBezTo>
                      <a:pt x="60" y="13"/>
                      <a:pt x="76" y="0"/>
                      <a:pt x="85" y="0"/>
                    </a:cubicBezTo>
                    <a:cubicBezTo>
                      <a:pt x="93" y="0"/>
                      <a:pt x="98" y="1"/>
                      <a:pt x="98" y="3"/>
                    </a:cubicBezTo>
                    <a:cubicBezTo>
                      <a:pt x="98" y="5"/>
                      <a:pt x="90" y="15"/>
                      <a:pt x="74" y="33"/>
                    </a:cubicBezTo>
                    <a:cubicBezTo>
                      <a:pt x="58" y="52"/>
                      <a:pt x="50" y="66"/>
                      <a:pt x="50" y="77"/>
                    </a:cubicBezTo>
                    <a:cubicBezTo>
                      <a:pt x="50" y="88"/>
                      <a:pt x="55" y="98"/>
                      <a:pt x="65" y="107"/>
                    </a:cubicBezTo>
                    <a:cubicBezTo>
                      <a:pt x="75" y="115"/>
                      <a:pt x="80" y="122"/>
                      <a:pt x="80" y="127"/>
                    </a:cubicBezTo>
                    <a:cubicBezTo>
                      <a:pt x="80" y="149"/>
                      <a:pt x="69" y="160"/>
                      <a:pt x="46" y="160"/>
                    </a:cubicBezTo>
                    <a:cubicBezTo>
                      <a:pt x="35" y="160"/>
                      <a:pt x="25" y="156"/>
                      <a:pt x="15" y="149"/>
                    </a:cubicBezTo>
                    <a:cubicBezTo>
                      <a:pt x="5" y="142"/>
                      <a:pt x="0" y="133"/>
                      <a:pt x="0" y="1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5D58713D-4D52-4F7E-A480-489F098AAB3B}"/>
                </a:ext>
              </a:extLst>
            </p:cNvPr>
            <p:cNvSpPr/>
            <p:nvPr/>
          </p:nvSpPr>
          <p:spPr>
            <a:xfrm>
              <a:off x="9420120" y="2400929"/>
              <a:ext cx="1282770" cy="2359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b="1" spc="30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5D58713D-4D52-4F7E-A480-489F098AAB3B}"/>
                </a:ext>
              </a:extLst>
            </p:cNvPr>
            <p:cNvSpPr/>
            <p:nvPr/>
          </p:nvSpPr>
          <p:spPr>
            <a:xfrm>
              <a:off x="9040659" y="2524200"/>
              <a:ext cx="2041692" cy="9151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  </a:ext>
            </a:extLst>
          </p:spPr>
          <p:txBody>
            <a:bodyPr wrap="square" lIns="72000" tIns="72000" rIns="72000" bIns="7200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spc="30" dirty="0"/>
                <a:t>请替换文字内容复制你的内容到此</a:t>
              </a:r>
              <a:br>
                <a:rPr lang="zh-CN" altLang="en-US" sz="900" spc="30" dirty="0"/>
              </a:br>
              <a:endParaRPr lang="zh-CN" altLang="en-US" sz="900" spc="30" dirty="0"/>
            </a:p>
          </p:txBody>
        </p:sp>
        <p:sp>
          <p:nvSpPr>
            <p:cNvPr id="10" name="文本框 53">
              <a:extLst>
                <a:ext uri="{FF2B5EF4-FFF2-40B4-BE49-F238E27FC236}">
                  <a16:creationId xmlns:a16="http://schemas.microsoft.com/office/drawing/2014/main" xmlns="" id="{C23D090B-EC1F-4403-92C3-23927CE882BC}"/>
                </a:ext>
              </a:extLst>
            </p:cNvPr>
            <p:cNvSpPr txBox="1"/>
            <p:nvPr/>
          </p:nvSpPr>
          <p:spPr>
            <a:xfrm>
              <a:off x="9163599" y="4473116"/>
              <a:ext cx="1826888" cy="340519"/>
            </a:xfrm>
            <a:prstGeom prst="roundRect">
              <a:avLst/>
            </a:prstGeom>
            <a:solidFill>
              <a:schemeClr val="accent4"/>
            </a:solidFill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400" dirty="0">
                  <a:solidFill>
                    <a:schemeClr val="bg2"/>
                  </a:solidFill>
                </a:rPr>
                <a:t>输入标题文本</a:t>
              </a:r>
            </a:p>
          </p:txBody>
        </p:sp>
        <p:sp>
          <p:nvSpPr>
            <p:cNvPr id="11" name="文本框 54">
              <a:extLst>
                <a:ext uri="{FF2B5EF4-FFF2-40B4-BE49-F238E27FC236}">
                  <a16:creationId xmlns:a16="http://schemas.microsoft.com/office/drawing/2014/main" xmlns="" id="{5E034DC4-A358-49F6-88F7-B6142D98B3B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61254" y="4880336"/>
              <a:ext cx="2631585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 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4544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A10EAD2D-1ABC-40CD-95F8-36D2FEDFA83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7251508" y="1808820"/>
            <a:ext cx="3752442" cy="3495151"/>
            <a:chOff x="7251508" y="1808820"/>
            <a:chExt cx="3752442" cy="3495151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xmlns="" id="{ABD88FC5-64AF-416F-99CB-7C6FE15792FF}"/>
                </a:ext>
              </a:extLst>
            </p:cNvPr>
            <p:cNvSpPr/>
            <p:nvPr/>
          </p:nvSpPr>
          <p:spPr>
            <a:xfrm>
              <a:off x="8391562" y="2281313"/>
              <a:ext cx="569406" cy="2340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90" h="21600" extrusionOk="0">
                  <a:moveTo>
                    <a:pt x="16290" y="21600"/>
                  </a:moveTo>
                  <a:cubicBezTo>
                    <a:pt x="-3815" y="14910"/>
                    <a:pt x="-5310" y="7710"/>
                    <a:pt x="11804" y="0"/>
                  </a:cubicBezTo>
                </a:path>
              </a:pathLst>
            </a:cu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6C6BDE18-6938-4DB4-92A6-9315D17EEB9E}"/>
                </a:ext>
              </a:extLst>
            </p:cNvPr>
            <p:cNvSpPr/>
            <p:nvPr/>
          </p:nvSpPr>
          <p:spPr>
            <a:xfrm>
              <a:off x="7463378" y="1808820"/>
              <a:ext cx="869896" cy="3495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28" h="21600" extrusionOk="0">
                  <a:moveTo>
                    <a:pt x="16328" y="21600"/>
                  </a:moveTo>
                  <a:cubicBezTo>
                    <a:pt x="-3516" y="15007"/>
                    <a:pt x="-5272" y="7807"/>
                    <a:pt x="11059" y="0"/>
                  </a:cubicBezTo>
                </a:path>
              </a:pathLst>
            </a:cu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直接连接符 5">
              <a:extLst>
                <a:ext uri="{FF2B5EF4-FFF2-40B4-BE49-F238E27FC236}">
                  <a16:creationId xmlns:a16="http://schemas.microsoft.com/office/drawing/2014/main" xmlns="" id="{772C7ABF-88CF-49E6-87B4-4A3461631FA2}"/>
                </a:ext>
              </a:extLst>
            </p:cNvPr>
            <p:cNvSpPr/>
            <p:nvPr/>
          </p:nvSpPr>
          <p:spPr>
            <a:xfrm>
              <a:off x="7296470" y="2210363"/>
              <a:ext cx="1878033" cy="1240099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直接连接符 6">
              <a:extLst>
                <a:ext uri="{FF2B5EF4-FFF2-40B4-BE49-F238E27FC236}">
                  <a16:creationId xmlns:a16="http://schemas.microsoft.com/office/drawing/2014/main" xmlns="" id="{1DD213AA-CB33-45F1-9300-07DDA7827A02}"/>
                </a:ext>
              </a:extLst>
            </p:cNvPr>
            <p:cNvSpPr/>
            <p:nvPr/>
          </p:nvSpPr>
          <p:spPr>
            <a:xfrm flipH="1">
              <a:off x="7291746" y="3454217"/>
              <a:ext cx="1887481" cy="1165588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2CD8333C-36B8-4E12-B743-0B44BA6F8408}"/>
                </a:ext>
              </a:extLst>
            </p:cNvPr>
            <p:cNvSpPr/>
            <p:nvPr/>
          </p:nvSpPr>
          <p:spPr>
            <a:xfrm flipH="1">
              <a:off x="8257069" y="2768253"/>
              <a:ext cx="403060" cy="403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B32E1192-E763-43CB-8C9D-12993C8FCC0B}"/>
                </a:ext>
              </a:extLst>
            </p:cNvPr>
            <p:cNvSpPr/>
            <p:nvPr/>
          </p:nvSpPr>
          <p:spPr>
            <a:xfrm flipH="1">
              <a:off x="8257069" y="3715681"/>
              <a:ext cx="403060" cy="403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9CD6802C-141B-409D-868B-DB8474849970}"/>
                </a:ext>
              </a:extLst>
            </p:cNvPr>
            <p:cNvSpPr/>
            <p:nvPr/>
          </p:nvSpPr>
          <p:spPr>
            <a:xfrm flipH="1">
              <a:off x="7489386" y="2260394"/>
              <a:ext cx="403060" cy="403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xmlns="" id="{DE0A33E7-439C-4D23-B01B-7EB98FA95B3A}"/>
                </a:ext>
              </a:extLst>
            </p:cNvPr>
            <p:cNvSpPr/>
            <p:nvPr/>
          </p:nvSpPr>
          <p:spPr>
            <a:xfrm flipH="1">
              <a:off x="7251508" y="3230383"/>
              <a:ext cx="403060" cy="403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2F0580B7-41B2-4461-8AF7-A510D7FE6E3D}"/>
                </a:ext>
              </a:extLst>
            </p:cNvPr>
            <p:cNvSpPr/>
            <p:nvPr/>
          </p:nvSpPr>
          <p:spPr>
            <a:xfrm flipH="1">
              <a:off x="7489386" y="4200371"/>
              <a:ext cx="403060" cy="403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01" y="0"/>
                  </a:moveTo>
                  <a:lnTo>
                    <a:pt x="11100" y="0"/>
                  </a:lnTo>
                  <a:cubicBezTo>
                    <a:pt x="16899" y="0"/>
                    <a:pt x="21600" y="4702"/>
                    <a:pt x="21600" y="10500"/>
                  </a:cubicBezTo>
                  <a:lnTo>
                    <a:pt x="21600" y="11100"/>
                  </a:lnTo>
                  <a:cubicBezTo>
                    <a:pt x="21600" y="16898"/>
                    <a:pt x="16899" y="21600"/>
                    <a:pt x="11100" y="21600"/>
                  </a:cubicBezTo>
                  <a:lnTo>
                    <a:pt x="10501" y="21600"/>
                  </a:lnTo>
                  <a:cubicBezTo>
                    <a:pt x="4702" y="21600"/>
                    <a:pt x="0" y="16898"/>
                    <a:pt x="0" y="11100"/>
                  </a:cubicBezTo>
                  <a:lnTo>
                    <a:pt x="0" y="10500"/>
                  </a:lnTo>
                  <a:cubicBezTo>
                    <a:pt x="0" y="4702"/>
                    <a:pt x="4702" y="0"/>
                    <a:pt x="10501" y="0"/>
                  </a:cubicBezTo>
                  <a:lnTo>
                    <a:pt x="10501" y="0"/>
                  </a:lnTo>
                  <a:close/>
                </a:path>
              </a:pathLst>
            </a:custGeom>
            <a:solidFill>
              <a:srgbClr val="EDEFF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01911456-EB71-4AD6-8725-700A0EC5BF27}"/>
                </a:ext>
              </a:extLst>
            </p:cNvPr>
            <p:cNvSpPr/>
            <p:nvPr/>
          </p:nvSpPr>
          <p:spPr>
            <a:xfrm flipH="1">
              <a:off x="9142793" y="2501334"/>
              <a:ext cx="1861157" cy="1861157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wrap="none" lIns="19050" tIns="19050" rIns="19050" bIns="19050" anchor="ctr">
              <a:norm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r>
                <a:rPr lang="zh-CN" altLang="en-US" sz="2000" b="1"/>
                <a:t>标题</a:t>
              </a:r>
              <a:br>
                <a:rPr lang="zh-CN" altLang="en-US" sz="2000" b="1"/>
              </a:br>
              <a:r>
                <a:rPr lang="zh-CN" altLang="en-US" sz="2000" b="1"/>
                <a:t>文本预设</a:t>
              </a:r>
              <a:endParaRPr lang="zh-CN" altLang="en-US" sz="2000" b="1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F02EA88-7E95-4A09-90D9-D29E026478B2}"/>
                </a:ext>
              </a:extLst>
            </p:cNvPr>
            <p:cNvSpPr/>
            <p:nvPr/>
          </p:nvSpPr>
          <p:spPr>
            <a:xfrm>
              <a:off x="8302865" y="2854747"/>
              <a:ext cx="311468" cy="230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85000" lnSpcReduction="20000"/>
            </a:bodyPr>
            <a:lstStyle/>
            <a:p>
              <a:pPr algn="ctr"/>
              <a:r>
                <a:rPr lang="en-US" sz="1600" b="1"/>
                <a:t>A</a:t>
              </a:r>
              <a:endParaRPr lang="en-US" sz="1600" b="1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B102F1F8-1FD2-4662-B9AD-65E28827B009}"/>
                </a:ext>
              </a:extLst>
            </p:cNvPr>
            <p:cNvSpPr/>
            <p:nvPr/>
          </p:nvSpPr>
          <p:spPr>
            <a:xfrm>
              <a:off x="8302865" y="3789041"/>
              <a:ext cx="311468" cy="2432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92500" lnSpcReduction="20000"/>
            </a:bodyPr>
            <a:lstStyle/>
            <a:p>
              <a:pPr algn="ctr"/>
              <a:r>
                <a:rPr lang="en-US" sz="1600" b="1"/>
                <a:t>A</a:t>
              </a:r>
              <a:endParaRPr lang="en-US" sz="1600" b="1" dirty="0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FBC72690-0802-4522-AD65-DFCB91744F36}"/>
                </a:ext>
              </a:extLst>
            </p:cNvPr>
            <p:cNvSpPr/>
            <p:nvPr/>
          </p:nvSpPr>
          <p:spPr>
            <a:xfrm>
              <a:off x="7355827" y="3316875"/>
              <a:ext cx="311468" cy="230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92500" lnSpcReduction="20000"/>
            </a:bodyPr>
            <a:lstStyle/>
            <a:p>
              <a:r>
                <a:rPr lang="en-US" sz="1500"/>
                <a:t>B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3F381CF7-3048-4C65-B8B0-83005EB9A566}"/>
                </a:ext>
              </a:extLst>
            </p:cNvPr>
            <p:cNvSpPr/>
            <p:nvPr/>
          </p:nvSpPr>
          <p:spPr>
            <a:xfrm>
              <a:off x="7593705" y="2346887"/>
              <a:ext cx="311468" cy="230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92500" lnSpcReduction="20000"/>
            </a:bodyPr>
            <a:lstStyle/>
            <a:p>
              <a:r>
                <a:rPr lang="en-US" sz="1500"/>
                <a:t>B</a:t>
              </a:r>
              <a:endParaRPr lang="en-US" sz="1500" dirty="0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A499E50C-3F8C-401B-B9AD-B18EB11E46E2}"/>
                </a:ext>
              </a:extLst>
            </p:cNvPr>
            <p:cNvSpPr/>
            <p:nvPr/>
          </p:nvSpPr>
          <p:spPr>
            <a:xfrm>
              <a:off x="7593705" y="4286865"/>
              <a:ext cx="311468" cy="2300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 fontScale="92500" lnSpcReduction="20000"/>
            </a:bodyPr>
            <a:lstStyle/>
            <a:p>
              <a:r>
                <a:rPr lang="en-US" sz="1500"/>
                <a:t>B</a:t>
              </a:r>
            </a:p>
          </p:txBody>
        </p:sp>
      </p:grpSp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xmlns="" id="{AFCE0E64-0F7A-4E72-A0A6-FB8A326D4AA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379477" y="2005932"/>
            <a:ext cx="2534700" cy="1741197"/>
            <a:chOff x="1379477" y="2005932"/>
            <a:chExt cx="2534700" cy="1741197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82E83479-5D50-4B14-9CE5-D73F251F1D8F}"/>
                </a:ext>
              </a:extLst>
            </p:cNvPr>
            <p:cNvSpPr/>
            <p:nvPr/>
          </p:nvSpPr>
          <p:spPr>
            <a:xfrm>
              <a:off x="1379477" y="2622293"/>
              <a:ext cx="2534700" cy="11248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3C6DFD51-2FB6-42FC-BC4A-CD47EA001437}"/>
                </a:ext>
              </a:extLst>
            </p:cNvPr>
            <p:cNvSpPr/>
            <p:nvPr/>
          </p:nvSpPr>
          <p:spPr>
            <a:xfrm>
              <a:off x="1379477" y="2005932"/>
              <a:ext cx="2534700" cy="4561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8" name="直接连接符 27">
              <a:extLst>
                <a:ext uri="{FF2B5EF4-FFF2-40B4-BE49-F238E27FC236}">
                  <a16:creationId xmlns:a16="http://schemas.microsoft.com/office/drawing/2014/main" xmlns="" id="{16E4DE55-030B-4D10-8A81-7D21164382CE}"/>
                </a:ext>
              </a:extLst>
            </p:cNvPr>
            <p:cNvSpPr/>
            <p:nvPr/>
          </p:nvSpPr>
          <p:spPr>
            <a:xfrm>
              <a:off x="1379477" y="2512306"/>
              <a:ext cx="2249976" cy="1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E4CEC487-CBFB-45AC-8E62-2AD0060DE0E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79477" y="4119335"/>
            <a:ext cx="2534700" cy="1709155"/>
            <a:chOff x="1379477" y="4119335"/>
            <a:chExt cx="2534700" cy="1709155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C0A674B8-B0F9-4528-910F-1995E3E6BDF7}"/>
                </a:ext>
              </a:extLst>
            </p:cNvPr>
            <p:cNvSpPr/>
            <p:nvPr/>
          </p:nvSpPr>
          <p:spPr>
            <a:xfrm>
              <a:off x="1379477" y="4703654"/>
              <a:ext cx="2534700" cy="11248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981E3DC9-FA28-4105-ACE8-D8D8D534EC3F}"/>
                </a:ext>
              </a:extLst>
            </p:cNvPr>
            <p:cNvSpPr/>
            <p:nvPr/>
          </p:nvSpPr>
          <p:spPr>
            <a:xfrm>
              <a:off x="1379477" y="4119335"/>
              <a:ext cx="2534700" cy="4561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9" name="直接连接符 28">
              <a:extLst>
                <a:ext uri="{FF2B5EF4-FFF2-40B4-BE49-F238E27FC236}">
                  <a16:creationId xmlns:a16="http://schemas.microsoft.com/office/drawing/2014/main" xmlns="" id="{0182952D-6239-473F-A42D-87AB60AABC0E}"/>
                </a:ext>
              </a:extLst>
            </p:cNvPr>
            <p:cNvSpPr/>
            <p:nvPr/>
          </p:nvSpPr>
          <p:spPr>
            <a:xfrm>
              <a:off x="1379477" y="4597992"/>
              <a:ext cx="2249976" cy="1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3" name="千图PPT彼岸天：ID 8661124库_组合 32">
            <a:extLst>
              <a:ext uri="{FF2B5EF4-FFF2-40B4-BE49-F238E27FC236}">
                <a16:creationId xmlns:a16="http://schemas.microsoft.com/office/drawing/2014/main" xmlns="" id="{990134C7-C9C6-4B51-B2B2-B28B5629429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256912" y="2019916"/>
            <a:ext cx="2534700" cy="1727213"/>
            <a:chOff x="4256912" y="2019916"/>
            <a:chExt cx="2534700" cy="1727213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BA713F19-D761-422D-A30C-0E4D2B9BC84C}"/>
                </a:ext>
              </a:extLst>
            </p:cNvPr>
            <p:cNvSpPr/>
            <p:nvPr/>
          </p:nvSpPr>
          <p:spPr>
            <a:xfrm>
              <a:off x="4256912" y="2622293"/>
              <a:ext cx="2534700" cy="11248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56A57083-43A1-438D-920D-85D2A5C8D1D4}"/>
                </a:ext>
              </a:extLst>
            </p:cNvPr>
            <p:cNvSpPr/>
            <p:nvPr/>
          </p:nvSpPr>
          <p:spPr>
            <a:xfrm>
              <a:off x="4256912" y="2019916"/>
              <a:ext cx="2534700" cy="4561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0" name="直接连接符 29">
              <a:extLst>
                <a:ext uri="{FF2B5EF4-FFF2-40B4-BE49-F238E27FC236}">
                  <a16:creationId xmlns:a16="http://schemas.microsoft.com/office/drawing/2014/main" xmlns="" id="{BB48D19A-67C3-40B2-BC9D-E935F475297E}"/>
                </a:ext>
              </a:extLst>
            </p:cNvPr>
            <p:cNvSpPr/>
            <p:nvPr/>
          </p:nvSpPr>
          <p:spPr>
            <a:xfrm>
              <a:off x="4256912" y="2512306"/>
              <a:ext cx="2249978" cy="1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4" name="千图PPT彼岸天：ID 8661124库_组合 33">
            <a:extLst>
              <a:ext uri="{FF2B5EF4-FFF2-40B4-BE49-F238E27FC236}">
                <a16:creationId xmlns:a16="http://schemas.microsoft.com/office/drawing/2014/main" xmlns="" id="{719B06F7-9C9E-47B8-8B77-1FDE12AA67D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256912" y="4133317"/>
            <a:ext cx="2534700" cy="1695173"/>
            <a:chOff x="4256912" y="4133317"/>
            <a:chExt cx="2534700" cy="1695173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99C4CF80-4AA2-4448-8F8D-792E3ACB9988}"/>
                </a:ext>
              </a:extLst>
            </p:cNvPr>
            <p:cNvSpPr/>
            <p:nvPr/>
          </p:nvSpPr>
          <p:spPr>
            <a:xfrm>
              <a:off x="4256912" y="4703654"/>
              <a:ext cx="2534700" cy="11248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4B1FA65C-A71A-4456-8802-EE640734DC20}"/>
                </a:ext>
              </a:extLst>
            </p:cNvPr>
            <p:cNvSpPr/>
            <p:nvPr/>
          </p:nvSpPr>
          <p:spPr>
            <a:xfrm>
              <a:off x="4256912" y="4133317"/>
              <a:ext cx="2534700" cy="4561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31" name="直接连接符 30">
              <a:extLst>
                <a:ext uri="{FF2B5EF4-FFF2-40B4-BE49-F238E27FC236}">
                  <a16:creationId xmlns:a16="http://schemas.microsoft.com/office/drawing/2014/main" xmlns="" id="{5E6E9EF4-2CD0-4E17-BEBD-238333DBF47C}"/>
                </a:ext>
              </a:extLst>
            </p:cNvPr>
            <p:cNvSpPr/>
            <p:nvPr/>
          </p:nvSpPr>
          <p:spPr>
            <a:xfrm>
              <a:off x="4256912" y="4597992"/>
              <a:ext cx="2249978" cy="1"/>
            </a:xfrm>
            <a:prstGeom prst="line">
              <a:avLst/>
            </a:prstGeom>
            <a:ln>
              <a:solidFill>
                <a:srgbClr val="CFCFCF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9558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xmlns="" id="{AE97198B-5A32-4B6B-8281-EF5EA6884F6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339584" y="1848472"/>
            <a:ext cx="3511329" cy="3502058"/>
            <a:chOff x="4344856" y="1848472"/>
            <a:chExt cx="3511329" cy="3502058"/>
          </a:xfrm>
        </p:grpSpPr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9074EEBE-5736-4A1C-9069-72D17B850F41}"/>
                </a:ext>
              </a:extLst>
            </p:cNvPr>
            <p:cNvSpPr/>
            <p:nvPr/>
          </p:nvSpPr>
          <p:spPr>
            <a:xfrm rot="13446499">
              <a:off x="6397174" y="2281488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FF7E93F3-E090-47E9-A912-ED1470699615}"/>
                </a:ext>
              </a:extLst>
            </p:cNvPr>
            <p:cNvSpPr/>
            <p:nvPr/>
          </p:nvSpPr>
          <p:spPr>
            <a:xfrm>
              <a:off x="6783676" y="1848472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2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</a:rPr>
                <a:t>02</a:t>
              </a:r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xmlns="" id="{B3743FF1-7B34-47C5-9429-A0D61BFA3E77}"/>
                </a:ext>
              </a:extLst>
            </p:cNvPr>
            <p:cNvSpPr/>
            <p:nvPr/>
          </p:nvSpPr>
          <p:spPr>
            <a:xfrm rot="18846498" flipH="1">
              <a:off x="6427835" y="3897068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23615AAC-7B51-4527-9E7C-AE35C504945C}"/>
                </a:ext>
              </a:extLst>
            </p:cNvPr>
            <p:cNvSpPr/>
            <p:nvPr/>
          </p:nvSpPr>
          <p:spPr>
            <a:xfrm flipH="1">
              <a:off x="6827130" y="4286024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4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</a:rPr>
                <a:t>04</a:t>
              </a: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BD6DE915-E062-4340-BF41-FAB28B6351BB}"/>
                </a:ext>
              </a:extLst>
            </p:cNvPr>
            <p:cNvSpPr/>
            <p:nvPr/>
          </p:nvSpPr>
          <p:spPr>
            <a:xfrm rot="2646498">
              <a:off x="4798451" y="3924632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9162DF63-6FE8-4EC5-A773-1B32222E52DC}"/>
                </a:ext>
              </a:extLst>
            </p:cNvPr>
            <p:cNvSpPr/>
            <p:nvPr/>
          </p:nvSpPr>
          <p:spPr>
            <a:xfrm>
              <a:off x="4375774" y="4326383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3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</a:rPr>
                <a:t>03</a:t>
              </a: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7615A5DE-99BF-4E4C-AB53-9F2419D50295}"/>
                </a:ext>
              </a:extLst>
            </p:cNvPr>
            <p:cNvSpPr/>
            <p:nvPr/>
          </p:nvSpPr>
          <p:spPr>
            <a:xfrm rot="8046499" flipH="1">
              <a:off x="4780326" y="2300057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4BD0457B-7EA0-447B-A770-ECE05B8725AB}"/>
                </a:ext>
              </a:extLst>
            </p:cNvPr>
            <p:cNvSpPr/>
            <p:nvPr/>
          </p:nvSpPr>
          <p:spPr>
            <a:xfrm flipH="1">
              <a:off x="4344856" y="1879834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FCFCF"/>
              </a:solidFill>
              <a:miter lim="400000"/>
            </a:ln>
          </p:spPr>
          <p:txBody>
            <a:bodyPr lIns="25400" tIns="25400" rIns="25400" bIns="25400" anchor="ctr">
              <a:normAutofit/>
            </a:bodyPr>
            <a:lstStyle/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altLang="zh-CN">
                  <a:solidFill>
                    <a:schemeClr val="accent1">
                      <a:lumMod val="100000"/>
                    </a:schemeClr>
                  </a:solidFill>
                  <a:effectLst>
                    <a:outerShdw sx="1000" sy="1000" rotWithShape="0">
                      <a:srgbClr val="000000"/>
                    </a:outerShdw>
                  </a:effectLst>
                </a:rPr>
                <a:t>01</a:t>
              </a: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6DAE9120-F8E4-484C-87AB-9BDD0CBF6881}"/>
                </a:ext>
              </a:extLst>
            </p:cNvPr>
            <p:cNvSpPr/>
            <p:nvPr/>
          </p:nvSpPr>
          <p:spPr>
            <a:xfrm>
              <a:off x="5171738" y="2668600"/>
              <a:ext cx="1848524" cy="184852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11260329-CF83-42A7-AB0B-14352B95DE1E}"/>
                </a:ext>
              </a:extLst>
            </p:cNvPr>
            <p:cNvSpPr/>
            <p:nvPr/>
          </p:nvSpPr>
          <p:spPr>
            <a:xfrm>
              <a:off x="5624213" y="3250916"/>
              <a:ext cx="921956" cy="683891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rgbClr val="2F303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xmlns="" id="{AB547DAF-6BCB-4F57-BC5A-9329AD5D037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543140" y="1767993"/>
            <a:ext cx="2321994" cy="4349480"/>
            <a:chOff x="8539431" y="1767993"/>
            <a:chExt cx="2321994" cy="4349480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05B7D566-01EF-4060-9982-EA06636ED8B1}"/>
                </a:ext>
              </a:extLst>
            </p:cNvPr>
            <p:cNvSpPr/>
            <p:nvPr/>
          </p:nvSpPr>
          <p:spPr>
            <a:xfrm>
              <a:off x="8539431" y="2348880"/>
              <a:ext cx="2320491" cy="125519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3E009738-FDAD-4DA2-B2C8-4DB03571C2F7}"/>
                </a:ext>
              </a:extLst>
            </p:cNvPr>
            <p:cNvSpPr/>
            <p:nvPr/>
          </p:nvSpPr>
          <p:spPr>
            <a:xfrm>
              <a:off x="8539431" y="4862280"/>
              <a:ext cx="2320491" cy="1255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1D33C045-F2D7-40E4-B78F-E9EB0C3219B2}"/>
                </a:ext>
              </a:extLst>
            </p:cNvPr>
            <p:cNvSpPr/>
            <p:nvPr/>
          </p:nvSpPr>
          <p:spPr>
            <a:xfrm>
              <a:off x="8540934" y="1767993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5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E346359-0D04-456E-9FF9-8F6617A9754E}"/>
                </a:ext>
              </a:extLst>
            </p:cNvPr>
            <p:cNvSpPr/>
            <p:nvPr/>
          </p:nvSpPr>
          <p:spPr>
            <a:xfrm>
              <a:off x="8540934" y="4281396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5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6" name="千图PPT彼岸天：ID 8661124库_组合 5">
            <a:extLst>
              <a:ext uri="{FF2B5EF4-FFF2-40B4-BE49-F238E27FC236}">
                <a16:creationId xmlns:a16="http://schemas.microsoft.com/office/drawing/2014/main" xmlns="" id="{05DDEC8E-DDAF-41B0-95D6-A48A32A324C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326867" y="1767993"/>
            <a:ext cx="2320491" cy="4349480"/>
            <a:chOff x="1323158" y="1767993"/>
            <a:chExt cx="2320491" cy="4349480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9935DB29-5062-48E2-8812-C221C9E3050B}"/>
                </a:ext>
              </a:extLst>
            </p:cNvPr>
            <p:cNvSpPr/>
            <p:nvPr/>
          </p:nvSpPr>
          <p:spPr>
            <a:xfrm>
              <a:off x="1323158" y="2348880"/>
              <a:ext cx="2320491" cy="125519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DC0A0F90-547C-48C1-9B08-D5C0A12658EC}"/>
                </a:ext>
              </a:extLst>
            </p:cNvPr>
            <p:cNvSpPr/>
            <p:nvPr/>
          </p:nvSpPr>
          <p:spPr>
            <a:xfrm>
              <a:off x="1323158" y="4862280"/>
              <a:ext cx="2320491" cy="1255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F553D16-5E3F-479C-8935-ABDB2DA9F517}"/>
                </a:ext>
              </a:extLst>
            </p:cNvPr>
            <p:cNvSpPr/>
            <p:nvPr/>
          </p:nvSpPr>
          <p:spPr>
            <a:xfrm>
              <a:off x="1323158" y="1767993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5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D7E7E6F2-1999-4954-BD09-A76B9A70810E}"/>
                </a:ext>
              </a:extLst>
            </p:cNvPr>
            <p:cNvSpPr/>
            <p:nvPr/>
          </p:nvSpPr>
          <p:spPr>
            <a:xfrm>
              <a:off x="1323158" y="4281396"/>
              <a:ext cx="2320491" cy="580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xmlns:p14="http://schemas.microsoft.com/office/powerpoint/2010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5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334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千图PPT彼岸天：ID 8661124库_组合 34">
            <a:extLst>
              <a:ext uri="{FF2B5EF4-FFF2-40B4-BE49-F238E27FC236}">
                <a16:creationId xmlns:a16="http://schemas.microsoft.com/office/drawing/2014/main" xmlns="" id="{29369F78-E56E-4CF9-89BD-41FA30BFED5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399750" y="4753361"/>
            <a:ext cx="2453725" cy="1377719"/>
            <a:chOff x="3399750" y="4753361"/>
            <a:chExt cx="2453725" cy="1377719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4749CAA6-6304-460F-935A-A217B9D91AC0}"/>
                </a:ext>
              </a:extLst>
            </p:cNvPr>
            <p:cNvSpPr/>
            <p:nvPr/>
          </p:nvSpPr>
          <p:spPr>
            <a:xfrm>
              <a:off x="3399750" y="5139634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9585D9F9-132F-4636-8A3D-42078C2876F9}"/>
                </a:ext>
              </a:extLst>
            </p:cNvPr>
            <p:cNvSpPr/>
            <p:nvPr/>
          </p:nvSpPr>
          <p:spPr>
            <a:xfrm>
              <a:off x="3399751" y="4753361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xmlns="" id="{DA6DBD53-6CC2-4DF8-9413-54C4639347E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032103" y="4753361"/>
            <a:ext cx="2453725" cy="1377719"/>
            <a:chOff x="7032103" y="4753361"/>
            <a:chExt cx="2453725" cy="1377719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924177E4-9917-4974-BCF5-7A3502D7D75E}"/>
                </a:ext>
              </a:extLst>
            </p:cNvPr>
            <p:cNvSpPr/>
            <p:nvPr/>
          </p:nvSpPr>
          <p:spPr>
            <a:xfrm>
              <a:off x="7032103" y="5139634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4C3217B5-DDD7-4468-9521-168E69C27B14}"/>
                </a:ext>
              </a:extLst>
            </p:cNvPr>
            <p:cNvSpPr/>
            <p:nvPr/>
          </p:nvSpPr>
          <p:spPr>
            <a:xfrm>
              <a:off x="7032104" y="4753361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D0B44F0E-E1D2-417F-AC8E-99C9B4F1360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64694" y="2231599"/>
            <a:ext cx="2453725" cy="1377719"/>
            <a:chOff x="1064694" y="2231599"/>
            <a:chExt cx="2453725" cy="1377719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B847F490-2C8D-4679-9961-4A270F0C5E6E}"/>
                </a:ext>
              </a:extLst>
            </p:cNvPr>
            <p:cNvSpPr/>
            <p:nvPr/>
          </p:nvSpPr>
          <p:spPr>
            <a:xfrm>
              <a:off x="1064694" y="2617872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CF3E660E-6DBC-4AF3-95F9-FCBCFF384F10}"/>
                </a:ext>
              </a:extLst>
            </p:cNvPr>
            <p:cNvSpPr/>
            <p:nvPr/>
          </p:nvSpPr>
          <p:spPr>
            <a:xfrm>
              <a:off x="1064695" y="2231599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4" name="千图PPT彼岸天：ID 8661124库_组合 23">
            <a:extLst>
              <a:ext uri="{FF2B5EF4-FFF2-40B4-BE49-F238E27FC236}">
                <a16:creationId xmlns:a16="http://schemas.microsoft.com/office/drawing/2014/main" xmlns="" id="{EA5D61C9-F072-4BCD-88F8-22786ED5752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599220" y="1558715"/>
            <a:ext cx="2454929" cy="1224715"/>
            <a:chOff x="8372328" y="1428456"/>
            <a:chExt cx="2454929" cy="1224715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41A11873-4A29-44F3-A716-87628C2BE74C}"/>
                </a:ext>
              </a:extLst>
            </p:cNvPr>
            <p:cNvSpPr/>
            <p:nvPr/>
          </p:nvSpPr>
          <p:spPr>
            <a:xfrm>
              <a:off x="8372328" y="1759375"/>
              <a:ext cx="2454929" cy="8937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tx1"/>
                  </a:solidFill>
                </a:rPr>
              </a:b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B2E724E7-409D-4862-88BE-40C1472C0FD0}"/>
                </a:ext>
              </a:extLst>
            </p:cNvPr>
            <p:cNvSpPr/>
            <p:nvPr/>
          </p:nvSpPr>
          <p:spPr>
            <a:xfrm>
              <a:off x="8373429" y="1428456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xmlns="" id="{55A254A2-AFB2-4681-B88A-312E42FB45D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49517" y="1579039"/>
            <a:ext cx="7235694" cy="3011181"/>
            <a:chOff x="1849517" y="1579039"/>
            <a:chExt cx="7235694" cy="3011181"/>
          </a:xfrm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CBE2173F-7B4A-4157-8438-354AE9513997}"/>
                </a:ext>
              </a:extLst>
            </p:cNvPr>
            <p:cNvSpPr/>
            <p:nvPr/>
          </p:nvSpPr>
          <p:spPr>
            <a:xfrm>
              <a:off x="4537812" y="1579039"/>
              <a:ext cx="4547399" cy="3011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77" extrusionOk="0">
                  <a:moveTo>
                    <a:pt x="16823" y="20092"/>
                  </a:moveTo>
                  <a:cubicBezTo>
                    <a:pt x="14757" y="20092"/>
                    <a:pt x="13076" y="17550"/>
                    <a:pt x="13076" y="14426"/>
                  </a:cubicBezTo>
                  <a:cubicBezTo>
                    <a:pt x="13076" y="12325"/>
                    <a:pt x="13837" y="10488"/>
                    <a:pt x="14964" y="9510"/>
                  </a:cubicBezTo>
                  <a:lnTo>
                    <a:pt x="16456" y="14668"/>
                  </a:lnTo>
                  <a:cubicBezTo>
                    <a:pt x="16521" y="14896"/>
                    <a:pt x="16669" y="15032"/>
                    <a:pt x="16824" y="15032"/>
                  </a:cubicBezTo>
                  <a:cubicBezTo>
                    <a:pt x="16877" y="15032"/>
                    <a:pt x="16931" y="15016"/>
                    <a:pt x="16983" y="14982"/>
                  </a:cubicBezTo>
                  <a:cubicBezTo>
                    <a:pt x="17186" y="14849"/>
                    <a:pt x="17279" y="14492"/>
                    <a:pt x="17191" y="14185"/>
                  </a:cubicBezTo>
                  <a:lnTo>
                    <a:pt x="15705" y="9018"/>
                  </a:lnTo>
                  <a:cubicBezTo>
                    <a:pt x="16059" y="8851"/>
                    <a:pt x="16434" y="8761"/>
                    <a:pt x="16823" y="8761"/>
                  </a:cubicBezTo>
                  <a:cubicBezTo>
                    <a:pt x="18855" y="8761"/>
                    <a:pt x="20571" y="11355"/>
                    <a:pt x="20571" y="14426"/>
                  </a:cubicBezTo>
                  <a:cubicBezTo>
                    <a:pt x="20571" y="17550"/>
                    <a:pt x="18890" y="20092"/>
                    <a:pt x="16823" y="20092"/>
                  </a:cubicBezTo>
                  <a:close/>
                  <a:moveTo>
                    <a:pt x="8861" y="12153"/>
                  </a:moveTo>
                  <a:cubicBezTo>
                    <a:pt x="8592" y="11868"/>
                    <a:pt x="8264" y="11706"/>
                    <a:pt x="7913" y="11717"/>
                  </a:cubicBezTo>
                  <a:cubicBezTo>
                    <a:pt x="7768" y="11721"/>
                    <a:pt x="7625" y="11756"/>
                    <a:pt x="7489" y="11817"/>
                  </a:cubicBezTo>
                  <a:lnTo>
                    <a:pt x="6175" y="8048"/>
                  </a:lnTo>
                  <a:lnTo>
                    <a:pt x="13242" y="5257"/>
                  </a:lnTo>
                  <a:lnTo>
                    <a:pt x="8861" y="12153"/>
                  </a:lnTo>
                  <a:close/>
                  <a:moveTo>
                    <a:pt x="20142" y="9368"/>
                  </a:moveTo>
                  <a:cubicBezTo>
                    <a:pt x="19241" y="8019"/>
                    <a:pt x="18062" y="7276"/>
                    <a:pt x="16823" y="7276"/>
                  </a:cubicBezTo>
                  <a:cubicBezTo>
                    <a:pt x="16295" y="7276"/>
                    <a:pt x="15787" y="7407"/>
                    <a:pt x="15312" y="7650"/>
                  </a:cubicBezTo>
                  <a:lnTo>
                    <a:pt x="14500" y="4826"/>
                  </a:lnTo>
                  <a:lnTo>
                    <a:pt x="14314" y="4178"/>
                  </a:lnTo>
                  <a:lnTo>
                    <a:pt x="14314" y="4178"/>
                  </a:lnTo>
                  <a:lnTo>
                    <a:pt x="13206" y="326"/>
                  </a:lnTo>
                  <a:cubicBezTo>
                    <a:pt x="13145" y="163"/>
                    <a:pt x="13039" y="48"/>
                    <a:pt x="12917" y="12"/>
                  </a:cubicBezTo>
                  <a:cubicBezTo>
                    <a:pt x="12800" y="-23"/>
                    <a:pt x="12678" y="19"/>
                    <a:pt x="12581" y="126"/>
                  </a:cubicBezTo>
                  <a:lnTo>
                    <a:pt x="11220" y="2120"/>
                  </a:lnTo>
                  <a:cubicBezTo>
                    <a:pt x="11151" y="2274"/>
                    <a:pt x="11164" y="2481"/>
                    <a:pt x="11251" y="2613"/>
                  </a:cubicBezTo>
                  <a:cubicBezTo>
                    <a:pt x="11327" y="2727"/>
                    <a:pt x="11442" y="2758"/>
                    <a:pt x="11538" y="2690"/>
                  </a:cubicBezTo>
                  <a:lnTo>
                    <a:pt x="12575" y="1284"/>
                  </a:lnTo>
                  <a:lnTo>
                    <a:pt x="13349" y="3922"/>
                  </a:lnTo>
                  <a:lnTo>
                    <a:pt x="5672" y="6965"/>
                  </a:lnTo>
                  <a:lnTo>
                    <a:pt x="4976" y="5157"/>
                  </a:lnTo>
                  <a:lnTo>
                    <a:pt x="4908" y="5215"/>
                  </a:lnTo>
                  <a:lnTo>
                    <a:pt x="4803" y="5315"/>
                  </a:lnTo>
                  <a:cubicBezTo>
                    <a:pt x="4938" y="5258"/>
                    <a:pt x="5088" y="5195"/>
                    <a:pt x="5256" y="5126"/>
                  </a:cubicBezTo>
                  <a:cubicBezTo>
                    <a:pt x="6623" y="4562"/>
                    <a:pt x="7046" y="4470"/>
                    <a:pt x="7050" y="4174"/>
                  </a:cubicBezTo>
                  <a:cubicBezTo>
                    <a:pt x="7058" y="3670"/>
                    <a:pt x="6851" y="3670"/>
                    <a:pt x="6655" y="3670"/>
                  </a:cubicBezTo>
                  <a:lnTo>
                    <a:pt x="3061" y="3670"/>
                  </a:lnTo>
                  <a:cubicBezTo>
                    <a:pt x="2916" y="3670"/>
                    <a:pt x="2783" y="3788"/>
                    <a:pt x="2712" y="3979"/>
                  </a:cubicBezTo>
                  <a:cubicBezTo>
                    <a:pt x="2641" y="4170"/>
                    <a:pt x="2643" y="4404"/>
                    <a:pt x="2718" y="4591"/>
                  </a:cubicBezTo>
                  <a:lnTo>
                    <a:pt x="3076" y="5519"/>
                  </a:lnTo>
                  <a:cubicBezTo>
                    <a:pt x="3150" y="5704"/>
                    <a:pt x="3281" y="5810"/>
                    <a:pt x="3418" y="5810"/>
                  </a:cubicBezTo>
                  <a:cubicBezTo>
                    <a:pt x="3617" y="5810"/>
                    <a:pt x="3760" y="5760"/>
                    <a:pt x="4162" y="5589"/>
                  </a:cubicBezTo>
                  <a:lnTo>
                    <a:pt x="4345" y="5695"/>
                  </a:lnTo>
                  <a:lnTo>
                    <a:pt x="4278" y="5752"/>
                  </a:lnTo>
                  <a:cubicBezTo>
                    <a:pt x="4278" y="5752"/>
                    <a:pt x="5903" y="10164"/>
                    <a:pt x="5943" y="10288"/>
                  </a:cubicBezTo>
                  <a:cubicBezTo>
                    <a:pt x="6004" y="10477"/>
                    <a:pt x="5987" y="10637"/>
                    <a:pt x="5860" y="10689"/>
                  </a:cubicBezTo>
                  <a:cubicBezTo>
                    <a:pt x="5685" y="10761"/>
                    <a:pt x="294" y="13827"/>
                    <a:pt x="294" y="13827"/>
                  </a:cubicBezTo>
                  <a:cubicBezTo>
                    <a:pt x="76" y="13929"/>
                    <a:pt x="-47" y="14276"/>
                    <a:pt x="17" y="14606"/>
                  </a:cubicBezTo>
                  <a:cubicBezTo>
                    <a:pt x="62" y="14835"/>
                    <a:pt x="191" y="15002"/>
                    <a:pt x="348" y="15032"/>
                  </a:cubicBezTo>
                  <a:lnTo>
                    <a:pt x="6283" y="15032"/>
                  </a:lnTo>
                  <a:cubicBezTo>
                    <a:pt x="6494" y="16092"/>
                    <a:pt x="7145" y="16867"/>
                    <a:pt x="7913" y="16867"/>
                  </a:cubicBezTo>
                  <a:cubicBezTo>
                    <a:pt x="8853" y="16867"/>
                    <a:pt x="9617" y="15712"/>
                    <a:pt x="9617" y="14291"/>
                  </a:cubicBezTo>
                  <a:cubicBezTo>
                    <a:pt x="9617" y="13875"/>
                    <a:pt x="9551" y="13482"/>
                    <a:pt x="9434" y="13133"/>
                  </a:cubicBezTo>
                  <a:lnTo>
                    <a:pt x="14025" y="6261"/>
                  </a:lnTo>
                  <a:lnTo>
                    <a:pt x="14569" y="8142"/>
                  </a:lnTo>
                  <a:cubicBezTo>
                    <a:pt x="13096" y="9355"/>
                    <a:pt x="12094" y="11717"/>
                    <a:pt x="12094" y="14426"/>
                  </a:cubicBezTo>
                  <a:cubicBezTo>
                    <a:pt x="12094" y="18369"/>
                    <a:pt x="14215" y="21577"/>
                    <a:pt x="16823" y="21577"/>
                  </a:cubicBezTo>
                  <a:cubicBezTo>
                    <a:pt x="19431" y="21577"/>
                    <a:pt x="21553" y="18369"/>
                    <a:pt x="21553" y="14426"/>
                  </a:cubicBezTo>
                  <a:cubicBezTo>
                    <a:pt x="21553" y="12526"/>
                    <a:pt x="21052" y="10729"/>
                    <a:pt x="20142" y="936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3BD26420-B313-4B23-923B-27811948E925}"/>
                </a:ext>
              </a:extLst>
            </p:cNvPr>
            <p:cNvSpPr/>
            <p:nvPr/>
          </p:nvSpPr>
          <p:spPr>
            <a:xfrm>
              <a:off x="1849517" y="3634037"/>
              <a:ext cx="890064" cy="89006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bg1">
                  <a:lumMod val="85000"/>
                </a:schemeClr>
              </a:solidFill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xmlns="" id="{EBC24141-B903-48FB-BF93-B60E276BD397}"/>
                </a:ext>
              </a:extLst>
            </p:cNvPr>
            <p:cNvSpPr/>
            <p:nvPr/>
          </p:nvSpPr>
          <p:spPr>
            <a:xfrm>
              <a:off x="2130846" y="3800862"/>
              <a:ext cx="327404" cy="557897"/>
            </a:xfrm>
            <a:custGeom>
              <a:avLst/>
              <a:gdLst>
                <a:gd name="connsiteX0" fmla="*/ 99219 w 198438"/>
                <a:gd name="connsiteY0" fmla="*/ 288925 h 338138"/>
                <a:gd name="connsiteX1" fmla="*/ 84137 w 198438"/>
                <a:gd name="connsiteY1" fmla="*/ 302419 h 338138"/>
                <a:gd name="connsiteX2" fmla="*/ 99219 w 198438"/>
                <a:gd name="connsiteY2" fmla="*/ 315913 h 338138"/>
                <a:gd name="connsiteX3" fmla="*/ 114301 w 198438"/>
                <a:gd name="connsiteY3" fmla="*/ 302419 h 338138"/>
                <a:gd name="connsiteX4" fmla="*/ 99219 w 198438"/>
                <a:gd name="connsiteY4" fmla="*/ 288925 h 338138"/>
                <a:gd name="connsiteX5" fmla="*/ 14287 w 198438"/>
                <a:gd name="connsiteY5" fmla="*/ 69850 h 338138"/>
                <a:gd name="connsiteX6" fmla="*/ 14287 w 198438"/>
                <a:gd name="connsiteY6" fmla="*/ 268288 h 338138"/>
                <a:gd name="connsiteX7" fmla="*/ 184150 w 198438"/>
                <a:gd name="connsiteY7" fmla="*/ 268288 h 338138"/>
                <a:gd name="connsiteX8" fmla="*/ 184150 w 198438"/>
                <a:gd name="connsiteY8" fmla="*/ 69850 h 338138"/>
                <a:gd name="connsiteX9" fmla="*/ 63723 w 198438"/>
                <a:gd name="connsiteY9" fmla="*/ 28575 h 338138"/>
                <a:gd name="connsiteX10" fmla="*/ 57150 w 198438"/>
                <a:gd name="connsiteY10" fmla="*/ 36368 h 338138"/>
                <a:gd name="connsiteX11" fmla="*/ 63723 w 198438"/>
                <a:gd name="connsiteY11" fmla="*/ 42863 h 338138"/>
                <a:gd name="connsiteX12" fmla="*/ 134715 w 198438"/>
                <a:gd name="connsiteY12" fmla="*/ 42863 h 338138"/>
                <a:gd name="connsiteX13" fmla="*/ 141288 w 198438"/>
                <a:gd name="connsiteY13" fmla="*/ 36368 h 338138"/>
                <a:gd name="connsiteX14" fmla="*/ 134715 w 198438"/>
                <a:gd name="connsiteY14" fmla="*/ 28575 h 338138"/>
                <a:gd name="connsiteX15" fmla="*/ 63723 w 198438"/>
                <a:gd name="connsiteY15" fmla="*/ 28575 h 338138"/>
                <a:gd name="connsiteX16" fmla="*/ 35719 w 198438"/>
                <a:gd name="connsiteY16" fmla="*/ 0 h 338138"/>
                <a:gd name="connsiteX17" fmla="*/ 162719 w 198438"/>
                <a:gd name="connsiteY17" fmla="*/ 0 h 338138"/>
                <a:gd name="connsiteX18" fmla="*/ 198438 w 198438"/>
                <a:gd name="connsiteY18" fmla="*/ 35663 h 338138"/>
                <a:gd name="connsiteX19" fmla="*/ 198438 w 198438"/>
                <a:gd name="connsiteY19" fmla="*/ 302475 h 338138"/>
                <a:gd name="connsiteX20" fmla="*/ 162719 w 198438"/>
                <a:gd name="connsiteY20" fmla="*/ 338138 h 338138"/>
                <a:gd name="connsiteX21" fmla="*/ 35719 w 198438"/>
                <a:gd name="connsiteY21" fmla="*/ 338138 h 338138"/>
                <a:gd name="connsiteX22" fmla="*/ 0 w 198438"/>
                <a:gd name="connsiteY22" fmla="*/ 302475 h 338138"/>
                <a:gd name="connsiteX23" fmla="*/ 0 w 198438"/>
                <a:gd name="connsiteY23" fmla="*/ 35663 h 338138"/>
                <a:gd name="connsiteX24" fmla="*/ 35719 w 198438"/>
                <a:gd name="connsiteY2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8438" h="338138">
                  <a:moveTo>
                    <a:pt x="99219" y="288925"/>
                  </a:moveTo>
                  <a:cubicBezTo>
                    <a:pt x="90889" y="288925"/>
                    <a:pt x="84137" y="294966"/>
                    <a:pt x="84137" y="302419"/>
                  </a:cubicBezTo>
                  <a:cubicBezTo>
                    <a:pt x="84137" y="309872"/>
                    <a:pt x="90889" y="315913"/>
                    <a:pt x="99219" y="315913"/>
                  </a:cubicBezTo>
                  <a:cubicBezTo>
                    <a:pt x="107549" y="315913"/>
                    <a:pt x="114301" y="309872"/>
                    <a:pt x="114301" y="302419"/>
                  </a:cubicBezTo>
                  <a:cubicBezTo>
                    <a:pt x="114301" y="294966"/>
                    <a:pt x="107549" y="288925"/>
                    <a:pt x="99219" y="288925"/>
                  </a:cubicBezTo>
                  <a:close/>
                  <a:moveTo>
                    <a:pt x="14287" y="69850"/>
                  </a:moveTo>
                  <a:lnTo>
                    <a:pt x="14287" y="268288"/>
                  </a:lnTo>
                  <a:lnTo>
                    <a:pt x="184150" y="268288"/>
                  </a:lnTo>
                  <a:lnTo>
                    <a:pt x="184150" y="69850"/>
                  </a:lnTo>
                  <a:close/>
                  <a:moveTo>
                    <a:pt x="63723" y="28575"/>
                  </a:moveTo>
                  <a:cubicBezTo>
                    <a:pt x="59779" y="28575"/>
                    <a:pt x="57150" y="32472"/>
                    <a:pt x="57150" y="36368"/>
                  </a:cubicBezTo>
                  <a:cubicBezTo>
                    <a:pt x="57150" y="40265"/>
                    <a:pt x="59779" y="42863"/>
                    <a:pt x="63723" y="42863"/>
                  </a:cubicBezTo>
                  <a:cubicBezTo>
                    <a:pt x="63723" y="42863"/>
                    <a:pt x="63723" y="42863"/>
                    <a:pt x="134715" y="42863"/>
                  </a:cubicBezTo>
                  <a:cubicBezTo>
                    <a:pt x="138659" y="42863"/>
                    <a:pt x="141288" y="40265"/>
                    <a:pt x="141288" y="36368"/>
                  </a:cubicBezTo>
                  <a:cubicBezTo>
                    <a:pt x="141288" y="32472"/>
                    <a:pt x="138659" y="28575"/>
                    <a:pt x="134715" y="28575"/>
                  </a:cubicBezTo>
                  <a:cubicBezTo>
                    <a:pt x="134715" y="28575"/>
                    <a:pt x="134715" y="28575"/>
                    <a:pt x="63723" y="28575"/>
                  </a:cubicBezTo>
                  <a:close/>
                  <a:moveTo>
                    <a:pt x="35719" y="0"/>
                  </a:moveTo>
                  <a:cubicBezTo>
                    <a:pt x="35719" y="0"/>
                    <a:pt x="35719" y="0"/>
                    <a:pt x="162719" y="0"/>
                  </a:cubicBezTo>
                  <a:cubicBezTo>
                    <a:pt x="182563" y="0"/>
                    <a:pt x="198438" y="15850"/>
                    <a:pt x="198438" y="35663"/>
                  </a:cubicBezTo>
                  <a:cubicBezTo>
                    <a:pt x="198438" y="35663"/>
                    <a:pt x="198438" y="35663"/>
                    <a:pt x="198438" y="302475"/>
                  </a:cubicBezTo>
                  <a:cubicBezTo>
                    <a:pt x="198438" y="322288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5719" y="338138"/>
                  </a:cubicBezTo>
                  <a:cubicBezTo>
                    <a:pt x="15875" y="338138"/>
                    <a:pt x="0" y="322288"/>
                    <a:pt x="0" y="302475"/>
                  </a:cubicBezTo>
                  <a:cubicBezTo>
                    <a:pt x="0" y="302475"/>
                    <a:pt x="0" y="302475"/>
                    <a:pt x="0" y="35663"/>
                  </a:cubicBezTo>
                  <a:cubicBezTo>
                    <a:pt x="0" y="15850"/>
                    <a:pt x="15875" y="0"/>
                    <a:pt x="35719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13BE1518-2E0B-4A03-8C89-CB4BF68D77F7}"/>
                </a:ext>
              </a:extLst>
            </p:cNvPr>
            <p:cNvSpPr/>
            <p:nvPr/>
          </p:nvSpPr>
          <p:spPr>
            <a:xfrm>
              <a:off x="4117067" y="3090451"/>
              <a:ext cx="988619" cy="988618"/>
            </a:xfrm>
            <a:prstGeom prst="ellipse">
              <a:avLst/>
            </a:prstGeom>
            <a:solidFill>
              <a:schemeClr val="accent1">
                <a:lumMod val="90000"/>
                <a:lumOff val="10000"/>
                <a:alpha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圆: 空心 7">
              <a:extLst>
                <a:ext uri="{FF2B5EF4-FFF2-40B4-BE49-F238E27FC236}">
                  <a16:creationId xmlns:a16="http://schemas.microsoft.com/office/drawing/2014/main" xmlns="" id="{1F9B0C74-708E-4E63-9803-33E50FB9EEB0}"/>
                </a:ext>
              </a:extLst>
            </p:cNvPr>
            <p:cNvSpPr/>
            <p:nvPr/>
          </p:nvSpPr>
          <p:spPr>
            <a:xfrm>
              <a:off x="3632806" y="2606191"/>
              <a:ext cx="1957141" cy="1957141"/>
            </a:xfrm>
            <a:prstGeom prst="donut">
              <a:avLst>
                <a:gd name="adj" fmla="val 15000"/>
              </a:avLst>
            </a:prstGeom>
            <a:solidFill>
              <a:schemeClr val="tx2">
                <a:lumMod val="40000"/>
                <a:lumOff val="60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空心弧 8">
              <a:extLst>
                <a:ext uri="{FF2B5EF4-FFF2-40B4-BE49-F238E27FC236}">
                  <a16:creationId xmlns:a16="http://schemas.microsoft.com/office/drawing/2014/main" xmlns="" id="{2D9D5885-44D9-494A-8D40-3577F2A44246}"/>
                </a:ext>
              </a:extLst>
            </p:cNvPr>
            <p:cNvSpPr/>
            <p:nvPr/>
          </p:nvSpPr>
          <p:spPr>
            <a:xfrm>
              <a:off x="3632806" y="2606191"/>
              <a:ext cx="1957141" cy="1957141"/>
            </a:xfrm>
            <a:prstGeom prst="blockArc">
              <a:avLst>
                <a:gd name="adj1" fmla="val 16200000"/>
                <a:gd name="adj2" fmla="val 8640000"/>
                <a:gd name="adj3" fmla="val 15000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47A59CEE-6FD5-4F07-AF19-998AC882D727}"/>
                </a:ext>
              </a:extLst>
            </p:cNvPr>
            <p:cNvSpPr/>
            <p:nvPr/>
          </p:nvSpPr>
          <p:spPr>
            <a:xfrm rot="17280000">
              <a:off x="3807266" y="3178483"/>
              <a:ext cx="30470" cy="2999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EF3678B2-151F-4A74-B070-F41FD735F924}"/>
                </a:ext>
              </a:extLst>
            </p:cNvPr>
            <p:cNvSpPr/>
            <p:nvPr/>
          </p:nvSpPr>
          <p:spPr>
            <a:xfrm rot="19440000">
              <a:off x="4108590" y="2763748"/>
              <a:ext cx="30470" cy="299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6C38ADE1-70E0-4E47-B9D7-950E42807F26}"/>
                </a:ext>
              </a:extLst>
            </p:cNvPr>
            <p:cNvSpPr/>
            <p:nvPr/>
          </p:nvSpPr>
          <p:spPr>
            <a:xfrm>
              <a:off x="4596142" y="2605333"/>
              <a:ext cx="30470" cy="299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1A134908-D46C-48AC-B64D-4BC417C1BE8C}"/>
                </a:ext>
              </a:extLst>
            </p:cNvPr>
            <p:cNvSpPr/>
            <p:nvPr/>
          </p:nvSpPr>
          <p:spPr>
            <a:xfrm rot="2160000">
              <a:off x="5083695" y="2763748"/>
              <a:ext cx="30470" cy="299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1B65D033-4A09-40D9-8517-63655DB88DA8}"/>
                </a:ext>
              </a:extLst>
            </p:cNvPr>
            <p:cNvSpPr/>
            <p:nvPr/>
          </p:nvSpPr>
          <p:spPr>
            <a:xfrm rot="4320000">
              <a:off x="5385019" y="3178483"/>
              <a:ext cx="30470" cy="2999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C8A0C93B-0BAE-41AB-94C4-6307DE28DE57}"/>
                </a:ext>
              </a:extLst>
            </p:cNvPr>
            <p:cNvSpPr/>
            <p:nvPr/>
          </p:nvSpPr>
          <p:spPr>
            <a:xfrm rot="6480000">
              <a:off x="5385019" y="3691124"/>
              <a:ext cx="30470" cy="2999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80CAFAF9-01CA-40AC-8EB5-7646C2088FE7}"/>
                </a:ext>
              </a:extLst>
            </p:cNvPr>
            <p:cNvSpPr/>
            <p:nvPr/>
          </p:nvSpPr>
          <p:spPr>
            <a:xfrm rot="8640000">
              <a:off x="5083695" y="4105861"/>
              <a:ext cx="30470" cy="299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BF96AD0B-DF04-4D56-A84A-17F6BD98BD1D}"/>
                </a:ext>
              </a:extLst>
            </p:cNvPr>
            <p:cNvSpPr/>
            <p:nvPr/>
          </p:nvSpPr>
          <p:spPr>
            <a:xfrm rot="10800000">
              <a:off x="4596142" y="4264276"/>
              <a:ext cx="30470" cy="299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F2C6A7B1-A0C9-41B1-B716-BAB70C877739}"/>
                </a:ext>
              </a:extLst>
            </p:cNvPr>
            <p:cNvSpPr/>
            <p:nvPr/>
          </p:nvSpPr>
          <p:spPr>
            <a:xfrm rot="12960000">
              <a:off x="4108590" y="4105861"/>
              <a:ext cx="30470" cy="299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0C004927-831A-4FD7-B9F8-4A0A1FCEB993}"/>
                </a:ext>
              </a:extLst>
            </p:cNvPr>
            <p:cNvSpPr/>
            <p:nvPr/>
          </p:nvSpPr>
          <p:spPr>
            <a:xfrm rot="15120000">
              <a:off x="3807266" y="3691124"/>
              <a:ext cx="30470" cy="2999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E318F16D-058B-443D-BF00-C99062E338AF}"/>
                </a:ext>
              </a:extLst>
            </p:cNvPr>
            <p:cNvSpPr/>
            <p:nvPr/>
          </p:nvSpPr>
          <p:spPr>
            <a:xfrm>
              <a:off x="4392428" y="3420549"/>
              <a:ext cx="437896" cy="328423"/>
            </a:xfrm>
            <a:prstGeom prst="rect">
              <a:avLst/>
            </a:prstGeom>
          </p:spPr>
          <p:txBody>
            <a:bodyPr wrap="square" anchor="ctr">
              <a:prstTxWarp prst="textPlain">
                <a:avLst/>
              </a:prstTxWarp>
              <a:normAutofit fontScale="25000" lnSpcReduction="20000"/>
            </a:bodyPr>
            <a:lstStyle/>
            <a:p>
              <a:pPr lvl="0" algn="ctr"/>
              <a:r>
                <a:rPr lang="en-US" altLang="zh-CN" sz="3600">
                  <a:solidFill>
                    <a:prstClr val="white"/>
                  </a:solidFill>
                  <a:latin typeface="Impact" panose="020B0806030902050204" pitchFamily="34" charset="0"/>
                </a:rPr>
                <a:t>65%</a:t>
              </a:r>
            </a:p>
          </p:txBody>
        </p:sp>
        <p:cxnSp>
          <p:nvCxnSpPr>
            <p:cNvPr id="6" name="直接箭头连接符 5">
              <a:extLst>
                <a:ext uri="{FF2B5EF4-FFF2-40B4-BE49-F238E27FC236}">
                  <a16:creationId xmlns:a16="http://schemas.microsoft.com/office/drawing/2014/main" xmlns="" id="{16A832C4-3443-4964-AA78-D1B443210BF3}"/>
                </a:ext>
              </a:extLst>
            </p:cNvPr>
            <p:cNvCxnSpPr>
              <a:cxnSpLocks/>
              <a:stCxn id="25" idx="6"/>
            </p:cNvCxnSpPr>
            <p:nvPr/>
          </p:nvCxnSpPr>
          <p:spPr>
            <a:xfrm>
              <a:off x="2739581" y="4079069"/>
              <a:ext cx="83606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797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52EF6B5-D3B3-43D4-A407-5668FCD01262}"/>
              </a:ext>
            </a:extLst>
          </p:cNvPr>
          <p:cNvSpPr txBox="1"/>
          <p:nvPr/>
        </p:nvSpPr>
        <p:spPr>
          <a:xfrm>
            <a:off x="2525985" y="3042459"/>
            <a:ext cx="1762771" cy="1641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666" dirty="0">
                <a:solidFill>
                  <a:srgbClr val="226A60"/>
                </a:solidFill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0666" dirty="0">
              <a:solidFill>
                <a:srgbClr val="226A60"/>
              </a:solidFill>
              <a:latin typeface="方正有猫在_GBK" panose="02000000000000000000" pitchFamily="2" charset="-122"/>
              <a:ea typeface="方正有猫在_GBK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BF501E0-3FD0-4409-A11C-EB1F7490FDFF}"/>
              </a:ext>
            </a:extLst>
          </p:cNvPr>
          <p:cNvSpPr/>
          <p:nvPr/>
        </p:nvSpPr>
        <p:spPr>
          <a:xfrm>
            <a:off x="4503281" y="3223654"/>
            <a:ext cx="4164729" cy="700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551" b="1" dirty="0">
                <a:latin typeface="方正有猫在_GBK" panose="02000000000000000000" pitchFamily="2" charset="-122"/>
                <a:ea typeface="方正有猫在_GBK" panose="02000000000000000000" pitchFamily="2" charset="-122"/>
                <a:cs typeface="+mn-ea"/>
                <a:sym typeface="+mn-lt"/>
              </a:rPr>
              <a:t>认字识词朗诵</a:t>
            </a: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xmlns="" id="{F2DDBE5C-71F9-4BBC-A584-6EAC9B72C27D}"/>
              </a:ext>
            </a:extLst>
          </p:cNvPr>
          <p:cNvSpPr txBox="1"/>
          <p:nvPr/>
        </p:nvSpPr>
        <p:spPr>
          <a:xfrm>
            <a:off x="4402648" y="403825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xmlns="" id="{0E333A96-6BE0-421E-871D-1A8E2807F046}"/>
              </a:ext>
            </a:extLst>
          </p:cNvPr>
          <p:cNvSpPr txBox="1"/>
          <p:nvPr/>
        </p:nvSpPr>
        <p:spPr>
          <a:xfrm>
            <a:off x="6279311" y="4038257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0E4A6EC6-CD50-4F9C-ABD5-662C301A007F}"/>
              </a:ext>
            </a:extLst>
          </p:cNvPr>
          <p:cNvSpPr txBox="1"/>
          <p:nvPr/>
        </p:nvSpPr>
        <p:spPr>
          <a:xfrm>
            <a:off x="4402648" y="438725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991AC1A1-3367-4FE8-A4B4-9CB97C2166A0}"/>
              </a:ext>
            </a:extLst>
          </p:cNvPr>
          <p:cNvSpPr txBox="1"/>
          <p:nvPr/>
        </p:nvSpPr>
        <p:spPr>
          <a:xfrm>
            <a:off x="6279311" y="4387252"/>
            <a:ext cx="2346390" cy="296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2552" lvl="1" indent="-162552">
              <a:buFont typeface="Arial" panose="020B0604020202020204" pitchFamily="34" charset="0"/>
              <a:buChar char="•"/>
            </a:pPr>
            <a:r>
              <a:rPr lang="zh-CN" altLang="en-US" sz="1327" dirty="0">
                <a:solidFill>
                  <a:srgbClr val="7153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1327" dirty="0">
              <a:solidFill>
                <a:srgbClr val="7153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ULTRA_SCORM_COURSE_ID" val="36298EC6-F823-4120-A852-44EED7EC7ED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P1Sfk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9Un5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P1Sfk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/VJ+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/VJ+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Vn2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Vn2ESyPzQztyAAAAcgAAABwAAAB1bml2ZXJzYWwvbG9jYWxfc2V0dGluZ3MueG1ss7GvyM1RKEstKs7Mz7NVMtQzUFJIzUvOT8nMS7dVCg1x07VQUiguScxLSczJz0u1VcrLV1Kwt+OyyclPTswJTi0pASosVijISaxMLQpJzQUySlL9EnOBKp/tmfJ8ya5n09qfr9ivoJGcX1CpqaRvxwUA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FZ9hEsd6juvWwgAAI8gAAApAAAAdW5pdmVyc2FsL3NraW5fY3VzdG9taXphdGlvbl9zZXR0aW5ncy54bWy1Wmtu48gR/p9TNBQssAEC60G9HGgUUGTLJkamtCJtzyQIhJbYtgiTbC3Z0owW+pF/uUCQEwRBzhAEyF3yY/caqW6SFilLMmlPxLExrK76qrpe/ZB70ZMbaOuIM9/9iXCXBRbl3A0eo/6vEOotmMfCSUgjyqPqnnLvBg77YgQPTNCAGnESOCR0NDEa9WtoKD+o21G7ehfemoNmA3WauIG7SMctDcYuFf1S0WBMb9S1XvUAIsYN6YIG/Dhqr5obfSlgBBENuRE49GtfyXNnh/IzuAqJ4wJf1G83xbNLte70pnhQs97qtPCuoSqK0kZaS6/rtV2nc9lR6wjXmq2asht0G0pDQfVWq37Z3tU7jZYCb8PLNqA08WUbNTvNZkPfNXADpJGqDvSGtusol/W6Ctpw91LbDYeDTq2G6vW60tR3rbYyHNQQcCuAoSpd4UBFVwZKe6cO1HpXQUNtOBg2d1jHba2Fug3crtV2zcFAqdX2zt3PLuuuPbXwdFJ3vgJ4NARHR0VuVY8kV2+xDkNgtqm/8ginKCA+/VD5+d9//eXv//r5b3/55Z//Qd8v2Gr7m0qSoDKZU/bUrjw1JgJZgPWPYPWqciRlk3ZlCyNLR67zoTJfc86CiwULOBh7EbDQJ16l/+s4d5KZFZFkGxqWkXsgC7pX15GfomKJLshneM4JLZi/IsF2xB7ZxZwsnh5Dtg6cQmYutysaem7wBNy1y46Gzyry3IgbnPo5+3BXPMXFVtCvIirMa2PxFJL0yJx6qcaa/JSQ26t83SMHohs3crkUVeviOSe6Io80H4CuKp7zMgFoyUetI57XhTj9yoFdEeXfOMvukS0N80ridnlWiq3Wq7L5tArZo3B2Xu71QD/LeQy6T/AoLKyJp5CQmKBQWChKidvk/PUDxuT1sJf0fNACwc02l4QkISeDmTa+majm59lofDWeDYyrSl+LqxKJsvy+0e5+rbfa0LkSuYJI1o06GuWxkARr1YphmfZ0PJoBIB7NTPzJrvTF79Ki41t7ZJi40k/+UxpgMsV3lb74XUT0djrFpj2zRoaOZ4Y1M8e29MsI21iv9D+zNVqSDUWcoY1LvyC+pAjasxtSFHmuIwdEy3aDNS2gTx/fqIY5m2LLnhqabYzNSt9iYbj9rUQma76E5FmSCDluROYedaRaSBE5LtoLaJf7MwT/+NIFTuYTN7goon2q3hvm1cwej0fWDJt6Sqn0ceAgPSRCU3mgqWrhKWCEBNbxt4nPZPZJBKR6XmmQa+PqegQ/tjDk2n1cevDD32DNBENIJjQoIAiJg6eQdZZ1P57qwoegEBG0IlH0hYVOLmmyoSuAbZjaGFJTszP4toBJsSHwbrCA1KELXgDvBluWeoVng/EnyHGozXFJofFHKMmPJYU+YwtqCFsFxEz1zrhSRUWIMkwLJK3BBRH57m0RWSxATnhz47J1BBThYSgTWY3RRWlNFv7hFgJpqKMT1R4Dg7Pl26O7oWBK6MAyV0AXtCEN6yK7frg1/jAbqsYI6zNIN318P7NllxRKfbJFAeOIOBsSLCia0wVZQyVsYcxxHTkmIi9N+HHt/oQIT/rPd0nrMnX86bs3mJRreEcsg/0yKINtyoq/pl24LZnBGw0RuX7SiiIOeLMJloZNdWqMv02IItdfe3GX/haBejaubLBeteP9/ioetv+DMVbcggcGdLSBy0oJYViJxZIDi6dXStAwh6BuEvdzaPjihFoKwBwnGCZD74C5A8/lDLkDj5aDuMcDy7Bhs3VP5+L0UUBY1moctePxFmdEj8IB/blU5/SBwX7Jo2QTb2Rg7ZLhLxLlzFYpt7TYhj0Cw03AfIyTClA91xdnqGKwtzc4dUW8GuTmc8/WniOr23Of5IoAfl779OU+7CFkvqR6JErzOl6Ufv9OQ+IpTmO9k3IbiOcCLRyrTH2+K2IWVqfa9UxTTQ2LE4WoZ6+4HFSH8MnItmYjdSAQoEx8whdLWIUfxDmvOFZ8ItDxUAW8ZPIWJeFi+d8//6M4zIE9MRUl1N+VxYHiF10TP+P90WScRn8qgGOrg7yofCkomByoUtHi5yvbgAT9JkcWEi9LPvPFFVch1VACSRhV21a16xuoEksWBVuHsBcsCXKjTj9C45N7/Ur/hoRP0DhtxryyQNLzIjd5aRv2R9w199yAlhR/90okJm8bk5mq6/LsDzXquYunePl14ACTXPMhjz2WwdOuVRO68wEkdVxeHlMubmnXgpYQv+8bwuboWvdM2F+oeAR6OM/dzwQ8ZN5E3Gy9vMoFBnERB2nc56E40qdvWY5oyb4kses/EC8CtizpkHUCNkzEZjGBzNMOuaeidpwsbkI5ZLxjHqwLWjydDHSefiilaQN585tV8Ex7YTkcs5KhjOl74iG/Sb/yF/wZ4iG/JdaUMZzrXtp0OJQVTa/jBiTM0ovEDnhoILtUwpO+5XmEBSNxLRtlJpIQ8pw+c2hfro2269OknAUta3D1hMW94Hn7ciNk5ls57Uh87ZAb2Kdv9Xz+9rjLPXo6ueU8oASzrpbvxyog4TlWAvHXB4fOiKmIb1f0QwUOImSxFJ0+qqAE40NFuDP+huaU3CrtZ6KdZSSlNedFfdnPZTsvpTIQXbycKhYX+3mhXvWFn3rVcxHqJbCnAxis/TkNMeSAC10uiVCemGVfpldhd3JHeiB3YjQLwJeAHcAZKa2EDCGXWHJblVZL/JIdh70ldz26oWmryhAyzjk//14E1XE+uVU+og88m94JpXQVJL1un4v5Hpihn5SSJ7KskoORkkXHyTySsz/SrdLFZ2/jkeUobdMi3bMdmvGDqFePqALeU97vVbPLLPSoF9+yHtJAFPBO/s3B/wBQSwMEFAACAAgAAX2ES+qBrGE3DQAAHSMAABcAAAB1bml2ZXJzYWwvdW5pdmVyc2FsLnBuZ+2ae1TS6brHcbrajNp1dNTUck8uzXS0yVIRt1makxe8ZWrJmFmT9wtoiEDjzOiuUGdNpm1NIU1FLTUNMPDWkDCJSm1FvP1k9pCaoJISICKyfzTTWeesddb55/zLH6zfeh7ez/s+7/e9PM/6rd9NeKCvwQ7THRAIxMDvzKkQCGRzGASyKXv7VtBjfsnQB3zoZYb4noQ0D5nPg8bmq14BXhDIk+JP12O3gLZ+2pnITAjEkKn96bFTyZchkINtfqe8wq7HLAIBt+1nAPaytDxXD62XssX4eUCaze6I4DNW1V4jp+FeO7cER2w9vff47s0XTV7fIP2mtyv4OOzGTkBZckagzF4SX68sx3uuX6mT+RODnhcsDYfzgHDAo17sHn6s7Nzwu0WaoBmmWmjn2RBz27KUK/FgPDfE/3przfum8Z8DzLuklT5jxNOjm0B3GhoIZLUa2iHwapT7AdAB8WzKbzO081x/5+2up7Vtws8+C2Proay11omGqP5aI8/11v36oNXrxwtxQFlrW435w7X/b9e301oHvLQSWP2NrDV+3LxPO/7PpE/Ax87dYVrfyTytsn8/o4N0kA7SQTpIB+kgHaSDdJAO0kE6SAfpIB2kg3SQDtJBOuj/gOjvgWzB4w9vYYn/j27cwuHK2YrUcy2dK/2iJ2yLaACvUTcxluji8lBuUxXCg5vTDWRoX/smTU8vUo853srZmOkzRhCoNxMnyq8OCADF6WCu5ucAK0M7BE45I1piSFKIC5TGqlQPSQoaBEm5a/P1/IXATVeDJ19QkgBnbkL5bWpXT3FOgCJyI8w8rAorH5frx4hF6GxO5jnHzne/Rh1PmQ/Crw2L7gTBXNNVFandz3Lev/blV+HW5vcIXe8rBHhNP12jEmhwvA4lqmF+Nr09Z5CFRGBlvHAha1HV3VwxbT23bMKow/z+/Taqw1zkYK0GunGnzdgUAplrwOnjCU7x10UN9RMzVbyvgU42KWZSOv36oKGdMeUcT7pUOmefwHyfb5ZyPvVhlrAspUs2uocWTmiYTBR2TV0XFoo5M0hzn8eqHbaUIUmHsOhwcG113/Uj/YPHBZ1O+bxcVKR0FBl3ocvRLmSkIx1bRRvu8h0SOlEDIjhRCoRkxtSTmx1j2HU1GqB1vYJATjxe2wJ4G3mM4PjQQ0Abl44u8utizSk5YyfIyCBR9dvSuacJm566JInbXOCMa1coTtPJC6MW+lKfJIAPU7DHeTlE4anFyuBdtc2ONd597TmPRTmnW5fLC62O1jUpmGNxDZ/0dR5/mYqTVrj0fwZqU48lROWnYyeRlAGhOpdMWjm7MJ5F/hALjsLPVOyXjiE5MPGsq4ssKpuDM83rty30tpYbWFG8YKl7Uy8Z3UUEdh3i8Jt/9b7o4B1x0RJTHPbexKvm1xf36ggK775bM9OHZJLklsU6xW/XLGua+SokH2n9aIBWSUNc4lK9F37aCuldbspMRAoci4Np6+0pVXGhkwZzKNg+rxkCi5V8POUcBjKA2Y5MsMYtbHn+b1QLsN2O0wHnlwVXE+YL0onAe0ZeH9h7pGWcYD7Lo6f9Lay44JWHCwSSFFKAN5eiQ0vpqK/AGfig3gbR1m0/dkudIlXyfJCFxqG4SCBRkbj17tLGbVJbz9ITPci3d+Jg+on10du04YTjTenR2/Q/cmTmCZeAUKfaoYuvK91/YDYys2b/cYzoXZtiWSArUZrbtZfjzJ1DWcoAETUdwaRmkpMwxfdlTvLKQPAk/p6zMhqdShHYFkfSLK4AUPYCeHiT+cxuHIXUZi7fn/05sHKfB/OqvfSyztM32mxeeJnEzPAuY5JlF2JjO8FFIHwX8rw6pmxHjHVOYW9ImTV0QDqiHnhQfZAF5TonDGR1+QZKTWTd/lUcyudhMeA5kMuTPffQ2VshN2q9Nfv6E8NpDh8GfoQ/EgZ3rZk4sd+sscLeiGbCegA7y1gqloaK6YYNttYkQvo+J1bHxOHLUzBiSdaLUidgfaJwNZjGn6GeD27BZGNcF+NGsEVn2rmZ45+jhhpV0JQQzxHYxqqwkKgOoJV9EHLeHn/wGW6Z9n7gKPfCFwhB01y6Y8/6imiZbYnwWH/HdJfUQxVTmRFLNc1caQm9xTSijJPOQIovjQ62n/Uoi2Ipqcvmia4iAcVcJgksbJFF8Odk50U4sXzC595cpNsg3WQoA9wrW050LEnHGix/FOBUixr8StDGhXuO7kDcJkjvo6HK19iyKX5d7Kmf1gIZ1zpylStDqgaEw+jqctf1ZzaDc0R8dzf2xa1TNBioDIMQW2S6z3V2kuXoz3jAikhqfFCKtk/tu2vKWhtzGRHyvq5HTUgbttv1PkcR2bGTrfdTuheQxQYQCHObZe4rXLH/yFcuK2d/KlFSd4XNFq7fskTg1bI1+a6TCfckV+crs6cjg45K1MHSUXhwfFUWAnD7J0q64Jwf1Z0+WUdyZmWzoJSpfeE+8Kj8mic42mPGMFnhQwsEO7vxgxhWzKTGEiQOf84szQLPq8+fYa2PJT5szvaq7VxmmYknfS+TY6P3mmCSB5Yvv6hYgpOwSPFlUE4OlBAPC4DbxnkUzZeJW83tyCOYmmibyf+ayVes7LLKD6v2ttu7LoFsoJlodbQuGbHYdww3/XuLFbx0mKCaz3c9SOgC1yXCJ+28xdanLSmVA3R0VsODUkpV9BHEYnCbLdm+IH7vF7sa8tHFZeMP8r6ZH33pktf/uSX2/WvRTZuq8z0HrqCiC8WzeoGi/zmfV9gC/2RTln44e6vmHweOhX1HltaPyN/keqIwP30/3ql4ud1Je6HCC14Qlhs+jlulOL8UNRTgFR8zFMI5JuDnkoMKiWyDvH78kQIsu/I0DVp560vZFbVagu/Jefd8W0QxdOW3cDA7dfOSaQC1yuf89wCdK2xNNhEyOIGKMQjkqykw9S0qfjtlILWwszb9LO4H/MI15z9+dbYYaT28Y8AmcX+Byl6zO7A62ga8Hy4mmHCchlQhmubYRxXLEnR3YN89Ux9COdfyKEGGmfaqnTYD3MZ94JGr/J4NyhrTcqO16JDMB3jz0oZ4ISh0eBQKYPU0w1iLgmRmBl3ZNqy9uj5r6dnIUXk4BzOphcp4uK0QXjmDUI7b7BjA0JPcPrvy164JYZ4vQhvdMf2FFIKZHYEPDx24Zr709X9b2U8p2/otNatsl2pkwkR5PcPxdzydG3d1ROU0IGT1sOPrMUkQyD0P+VjcYvZLLK81Oa77UzthWqWpz2XyA/c3V9GCOG6JaSnm2UO6zEk8O16br3TlZ62YlIJysx7k+T0mRhnXNvOhcc8O+xSqHAq228mq3o6yHfL636gVAoRlfzvhEGMqg3OkqSwm55psGiNJfw7VrEvF3oyxR7heFLHslAI99RD396JGoFCAxMxbmEEgVwS50sGGIFFUgjcueows4R4bXHFcDrMiT/p+1yCuGJCGf2tCKx5LiwLW7mlF4CY+g4leEenYhYshQrazPe9rSqBobWUnMd2TAnikmIkVj9KvkRUnu2zosie3Sc4NdwZHXUNLnz+MmcKvCy0TUVjXDUe8kiOqwixdOz72TI7a9X3TX6HV4cg8o5cpU1Si/oct+q8PZ5wIzQLo4NjmjGwBlnbRWLXKy+tveRBdNb5IE3RvLK6an238+cjxXjEVXT7h8ZbWo168Od9hQr/Ry6Nzz1aroBYntRvtFXrmbsSEpIT9KNpIm2nkC+1cqjgWAaoHZokuu5KSlE2d9vWM+bqKifkOOUrvY1jQH//MUgUWOWR1DPrRnwnunCwCG4ghc63I/pvvikONd3ZEKdB+SCLb+61WVhflCseRi4TdvV33Z2KTzdcTqWKrA2R/ujdOdN+WY/BuBh1mvpL55K+RXjguE8M8fLShtgZUeteocGgCfYYIzruGNp3TdHGjBBTTEz9VWSKn8GMYbcsX+WVC8cOnsrk7c4VIhyIHqzTKkvQXctweBvcN2k28XAyBXOjB3ZQ08fNSxq+CWWgWSjP7g5QRnF0wMUfjp/ao5TnC9C/8s5SABEdbmxRsjKY8ykxWzXlq0Act0ijuks52deffDLsOxwPZfwVW7LZCUjWj7UX3DwAZYEmZMh0X3JJOm6rft+3u7agl+WM4fkNKjFAA2QizQLdjyYPDgPG7djef5Z0aPx62iv0hKEGROtdOlbTHUlrlVrD6ZZJ5mMMfFfaR6USwJF27YKeYxqSawfNtiLkZHgEB0VKkAqyje/uCe8juLHKbxGX5iU9tVJ33+m4XQ7sZeM812I/D63L6J36VQbWGKDIn3l8pRmjosL3VrJu2YCXMFh5MlixZA4e6p8s80xtJGV3X1TJ+hBH0Xe8a15YropryB7WfZ5h7/i/1+qtaSY+me7/exy8w1KvC4sUz2gaBjaUZ4JLiEny1FX1aCKXkbJPGUB6ibTr22PQbAzEphNmjUUuyTmqbd0fT7jhd0Lc7tg7KG6l+xzRa9Nf6+TUJX/L8cRbnmjSbHMWtJ2OWfmnQ+v1OB55qPvlt3n8AUEsDBBQAAgAIAAF9hEvwAZu2SwAAAGsAAAAbAAAAdW5pdmVyc2FsL3VuaXZlcnNhbC5wbmcueG1ss7GvyM1RKEstKs7Mz7NVMtQzULK34+WyKShKLctMLVeoAIoBBSFASaESyDVCcMszU0oygEIGFiYIwYzUzPSMElslC0NjuKA+0EwAUEsBAgAAFAACAAgA/VJ+SxUOrShkBAAABxEAAB0AAAAAAAAAAQAAAAAAAAAAAHVuaXZlcnNhbC9jb21tb25fbWVzc2FnZXMubG5nUEsBAgAAFAACAAgA/VJ+Swh+CyMpAwAAhgwAACcAAAAAAAAAAQAAAAAAnwQAAHVuaXZlcnNhbC9mbGFzaF9wdWJsaXNoaW5nX3NldHRpbmdzLnhtbFBLAQIAABQAAgAIAP1Sfku1/AlkugIAAFUKAAAhAAAAAAAAAAEAAAAAAA0IAAB1bml2ZXJzYWwvZmxhc2hfc2tpbl9zZXR0aW5ncy54bWxQSwECAAAUAAIACAD9Un5LKpYPZ/4CAACXCwAAJgAAAAAAAAABAAAAAAAGCwAAdW5pdmVyc2FsL2h0bWxfcHVibGlzaGluZ19zZXR0aW5ncy54bWxQSwECAAAUAAIACAD9Un5LaHFSkZoBAAAfBgAAHwAAAAAAAAABAAAAAABIDgAAdW5pdmVyc2FsL2h0bWxfc2tpbl9zZXR0aW5ncy5qc1BLAQIAABQAAgAIAFZ9hEs9PC/RwQAAAOUBAAAaAAAAAAAAAAEAAAAAAB8QAAB1bml2ZXJzYWwvaTE4bl9wcmVzZXRzLnhtbFBLAQIAABQAAgAIAFZ9hEsj80M7cgAAAHIAAAAcAAAAAAAAAAEAAAAAABgRAAB1bml2ZXJzYWwvbG9jYWxfc2V0dGluZ3MueG1sUEsBAgAAFAACAAgARJRXRyO0Tvv7AgAAsAgAABQAAAAAAAAAAQAAAAAAxBEAAHVuaXZlcnNhbC9wbGF5ZXIueG1sUEsBAgAAFAACAAgAVn2ESx3qO69bCAAAjyAAACkAAAAAAAAAAQAAAAAA8RQAAHVuaXZlcnNhbC9za2luX2N1c3RvbWl6YXRpb25fc2V0dGluZ3MueG1sUEsBAgAAFAACAAgAAX2ES+qBrGE3DQAAHSMAABcAAAAAAAAAAAAAAAAAkx0AAHVuaXZlcnNhbC91bml2ZXJzYWwucG5nUEsBAgAAFAACAAgAAX2ES/ABm7ZLAAAAawAAABsAAAAAAAAAAQAAAAAA/yoAAHVuaXZlcnNhbC91bml2ZXJzYWwucG5nLnhtbFBLBQYAAAAACwALAEkDAACDKwAAAAA="/>
  <p:tag name="ISPRING_PRESENTATION_TITLE" val="演示文稿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PPT定制1801380800">
  <a:themeElements>
    <a:clrScheme name="MC-欧美风主题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2756F"/>
      </a:accent1>
      <a:accent2>
        <a:srgbClr val="BB7F48"/>
      </a:accent2>
      <a:accent3>
        <a:srgbClr val="81B0B9"/>
      </a:accent3>
      <a:accent4>
        <a:srgbClr val="52756F"/>
      </a:accent4>
      <a:accent5>
        <a:srgbClr val="BB7F48"/>
      </a:accent5>
      <a:accent6>
        <a:srgbClr val="81B0B9"/>
      </a:accent6>
      <a:hlink>
        <a:srgbClr val="0563C1"/>
      </a:hlink>
      <a:folHlink>
        <a:srgbClr val="954F72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千图.potx" id="{A94BCD76-B219-433F-BA5C-5BD7EC5950C5}" vid="{3418832C-F13D-4A66-8456-67D2A382EF1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千图</Template>
  <TotalTime>52</TotalTime>
  <Words>1368</Words>
  <Application>Microsoft Office PowerPoint</Application>
  <PresentationFormat>宽屏</PresentationFormat>
  <Paragraphs>250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等线</vt:lpstr>
      <vt:lpstr>方正卡通简体</vt:lpstr>
      <vt:lpstr>方正有猫在_GBK</vt:lpstr>
      <vt:lpstr>汉仪乐喵体简</vt:lpstr>
      <vt:lpstr>微软雅黑</vt:lpstr>
      <vt:lpstr>Arial</vt:lpstr>
      <vt:lpstr>Impact</vt:lpstr>
      <vt:lpstr>PPT定制1801380800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演示文稿3</dc:title>
  <dc:subject/>
  <dc:creator>柚子设计</dc:creator>
  <cp:keywords>MC-PPT模板</cp:keywords>
  <dc:description/>
  <cp:lastModifiedBy>user</cp:lastModifiedBy>
  <cp:revision>8</cp:revision>
  <dcterms:created xsi:type="dcterms:W3CDTF">2017-12-08T03:36:07Z</dcterms:created>
  <dcterms:modified xsi:type="dcterms:W3CDTF">2017-12-15T13:36:51Z</dcterms:modified>
  <cp:category>模板</cp:category>
</cp:coreProperties>
</file>