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69" r:id="rId2"/>
    <p:sldId id="261" r:id="rId3"/>
    <p:sldId id="263" r:id="rId4"/>
    <p:sldId id="268" r:id="rId5"/>
    <p:sldId id="285" r:id="rId6"/>
    <p:sldId id="286" r:id="rId7"/>
    <p:sldId id="287" r:id="rId8"/>
    <p:sldId id="289" r:id="rId9"/>
    <p:sldId id="290" r:id="rId10"/>
    <p:sldId id="288" r:id="rId11"/>
    <p:sldId id="271" r:id="rId12"/>
    <p:sldId id="264" r:id="rId13"/>
    <p:sldId id="265" r:id="rId14"/>
    <p:sldId id="270" r:id="rId15"/>
    <p:sldId id="291" r:id="rId16"/>
    <p:sldId id="283" r:id="rId17"/>
    <p:sldId id="284" r:id="rId18"/>
    <p:sldId id="267" r:id="rId19"/>
    <p:sldId id="262" r:id="rId20"/>
    <p:sldId id="272" r:id="rId21"/>
    <p:sldId id="292" r:id="rId22"/>
    <p:sldId id="280" r:id="rId23"/>
    <p:sldId id="282" r:id="rId24"/>
    <p:sldId id="275" r:id="rId25"/>
  </p:sldIdLst>
  <p:sldSz cx="12192000" cy="6858000"/>
  <p:notesSz cx="6858000" cy="9144000"/>
  <p:custDataLst>
    <p:tags r:id="rId2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27D70"/>
    <a:srgbClr val="285D4C"/>
    <a:srgbClr val="75C7BB"/>
    <a:srgbClr val="6CAAB1"/>
    <a:srgbClr val="F9F9F9"/>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6" d="100"/>
          <a:sy n="116" d="100"/>
        </p:scale>
        <p:origin x="390" y="108"/>
      </p:cViewPr>
      <p:guideLst/>
    </p:cSldViewPr>
  </p:slideViewPr>
  <p:notesTextViewPr>
    <p:cViewPr>
      <p:scale>
        <a:sx n="1" d="1"/>
        <a:sy n="1" d="1"/>
      </p:scale>
      <p:origin x="0" y="0"/>
    </p:cViewPr>
  </p:notesTextViewPr>
  <p:sorterViewPr>
    <p:cViewPr>
      <p:scale>
        <a:sx n="70" d="100"/>
        <a:sy n="7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6A06B7-9DDA-49D0-A0C7-0ED5C6F66405}" type="datetimeFigureOut">
              <a:rPr lang="zh-CN" altLang="en-US" smtClean="0"/>
              <a:t>2018/5/25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EC2E2A-CA45-4C90-97FE-A89C9DCD643C}" type="slidenum">
              <a:rPr lang="zh-CN" altLang="en-US" smtClean="0"/>
              <a:t>‹#›</a:t>
            </a:fld>
            <a:endParaRPr lang="zh-CN" altLang="en-US"/>
          </a:p>
        </p:txBody>
      </p:sp>
    </p:spTree>
    <p:extLst>
      <p:ext uri="{BB962C8B-B14F-4D97-AF65-F5344CB8AC3E}">
        <p14:creationId xmlns:p14="http://schemas.microsoft.com/office/powerpoint/2010/main" val="40915226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1</a:t>
            </a:fld>
            <a:endParaRPr lang="zh-CN" altLang="en-US"/>
          </a:p>
        </p:txBody>
      </p:sp>
    </p:spTree>
    <p:extLst>
      <p:ext uri="{BB962C8B-B14F-4D97-AF65-F5344CB8AC3E}">
        <p14:creationId xmlns:p14="http://schemas.microsoft.com/office/powerpoint/2010/main" val="22999230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6D127A-2D18-4DB6-8144-FD2BDCF4991B}" type="slidenum">
              <a:rPr lang="zh-CN" altLang="en-US" smtClean="0"/>
              <a:t>10</a:t>
            </a:fld>
            <a:endParaRPr lang="zh-CN" altLang="en-US"/>
          </a:p>
        </p:txBody>
      </p:sp>
    </p:spTree>
    <p:extLst>
      <p:ext uri="{BB962C8B-B14F-4D97-AF65-F5344CB8AC3E}">
        <p14:creationId xmlns:p14="http://schemas.microsoft.com/office/powerpoint/2010/main" val="24127508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11</a:t>
            </a:fld>
            <a:endParaRPr lang="zh-CN" altLang="en-US"/>
          </a:p>
        </p:txBody>
      </p:sp>
    </p:spTree>
    <p:extLst>
      <p:ext uri="{BB962C8B-B14F-4D97-AF65-F5344CB8AC3E}">
        <p14:creationId xmlns:p14="http://schemas.microsoft.com/office/powerpoint/2010/main" val="36681528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12</a:t>
            </a:fld>
            <a:endParaRPr lang="zh-CN" altLang="en-US"/>
          </a:p>
        </p:txBody>
      </p:sp>
    </p:spTree>
    <p:extLst>
      <p:ext uri="{BB962C8B-B14F-4D97-AF65-F5344CB8AC3E}">
        <p14:creationId xmlns:p14="http://schemas.microsoft.com/office/powerpoint/2010/main" val="11784278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13</a:t>
            </a:fld>
            <a:endParaRPr lang="zh-CN" altLang="en-US"/>
          </a:p>
        </p:txBody>
      </p:sp>
    </p:spTree>
    <p:extLst>
      <p:ext uri="{BB962C8B-B14F-4D97-AF65-F5344CB8AC3E}">
        <p14:creationId xmlns:p14="http://schemas.microsoft.com/office/powerpoint/2010/main" val="26591116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14</a:t>
            </a:fld>
            <a:endParaRPr lang="zh-CN" altLang="en-US"/>
          </a:p>
        </p:txBody>
      </p:sp>
    </p:spTree>
    <p:extLst>
      <p:ext uri="{BB962C8B-B14F-4D97-AF65-F5344CB8AC3E}">
        <p14:creationId xmlns:p14="http://schemas.microsoft.com/office/powerpoint/2010/main" val="42645203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15</a:t>
            </a:fld>
            <a:endParaRPr lang="zh-CN" altLang="en-US"/>
          </a:p>
        </p:txBody>
      </p:sp>
    </p:spTree>
    <p:extLst>
      <p:ext uri="{BB962C8B-B14F-4D97-AF65-F5344CB8AC3E}">
        <p14:creationId xmlns:p14="http://schemas.microsoft.com/office/powerpoint/2010/main" val="40005951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16</a:t>
            </a:fld>
            <a:endParaRPr lang="zh-CN" altLang="en-US"/>
          </a:p>
        </p:txBody>
      </p:sp>
    </p:spTree>
    <p:extLst>
      <p:ext uri="{BB962C8B-B14F-4D97-AF65-F5344CB8AC3E}">
        <p14:creationId xmlns:p14="http://schemas.microsoft.com/office/powerpoint/2010/main" val="1873305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17</a:t>
            </a:fld>
            <a:endParaRPr lang="zh-CN" altLang="en-US"/>
          </a:p>
        </p:txBody>
      </p:sp>
    </p:spTree>
    <p:extLst>
      <p:ext uri="{BB962C8B-B14F-4D97-AF65-F5344CB8AC3E}">
        <p14:creationId xmlns:p14="http://schemas.microsoft.com/office/powerpoint/2010/main" val="28756922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18</a:t>
            </a:fld>
            <a:endParaRPr lang="zh-CN" altLang="en-US"/>
          </a:p>
        </p:txBody>
      </p:sp>
    </p:spTree>
    <p:extLst>
      <p:ext uri="{BB962C8B-B14F-4D97-AF65-F5344CB8AC3E}">
        <p14:creationId xmlns:p14="http://schemas.microsoft.com/office/powerpoint/2010/main" val="4251117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19</a:t>
            </a:fld>
            <a:endParaRPr lang="zh-CN" altLang="en-US"/>
          </a:p>
        </p:txBody>
      </p:sp>
    </p:spTree>
    <p:extLst>
      <p:ext uri="{BB962C8B-B14F-4D97-AF65-F5344CB8AC3E}">
        <p14:creationId xmlns:p14="http://schemas.microsoft.com/office/powerpoint/2010/main" val="33451585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2</a:t>
            </a:fld>
            <a:endParaRPr lang="zh-CN" altLang="en-US"/>
          </a:p>
        </p:txBody>
      </p:sp>
    </p:spTree>
    <p:extLst>
      <p:ext uri="{BB962C8B-B14F-4D97-AF65-F5344CB8AC3E}">
        <p14:creationId xmlns:p14="http://schemas.microsoft.com/office/powerpoint/2010/main" val="27160949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20</a:t>
            </a:fld>
            <a:endParaRPr lang="zh-CN" altLang="en-US"/>
          </a:p>
        </p:txBody>
      </p:sp>
    </p:spTree>
    <p:extLst>
      <p:ext uri="{BB962C8B-B14F-4D97-AF65-F5344CB8AC3E}">
        <p14:creationId xmlns:p14="http://schemas.microsoft.com/office/powerpoint/2010/main" val="37732792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21</a:t>
            </a:fld>
            <a:endParaRPr lang="zh-CN" altLang="en-US"/>
          </a:p>
        </p:txBody>
      </p:sp>
    </p:spTree>
    <p:extLst>
      <p:ext uri="{BB962C8B-B14F-4D97-AF65-F5344CB8AC3E}">
        <p14:creationId xmlns:p14="http://schemas.microsoft.com/office/powerpoint/2010/main" val="17503735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22</a:t>
            </a:fld>
            <a:endParaRPr lang="zh-CN" altLang="en-US"/>
          </a:p>
        </p:txBody>
      </p:sp>
    </p:spTree>
    <p:extLst>
      <p:ext uri="{BB962C8B-B14F-4D97-AF65-F5344CB8AC3E}">
        <p14:creationId xmlns:p14="http://schemas.microsoft.com/office/powerpoint/2010/main" val="33548664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23</a:t>
            </a:fld>
            <a:endParaRPr lang="zh-CN" altLang="en-US"/>
          </a:p>
        </p:txBody>
      </p:sp>
    </p:spTree>
    <p:extLst>
      <p:ext uri="{BB962C8B-B14F-4D97-AF65-F5344CB8AC3E}">
        <p14:creationId xmlns:p14="http://schemas.microsoft.com/office/powerpoint/2010/main" val="31113908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24</a:t>
            </a:fld>
            <a:endParaRPr lang="zh-CN" altLang="en-US"/>
          </a:p>
        </p:txBody>
      </p:sp>
    </p:spTree>
    <p:extLst>
      <p:ext uri="{BB962C8B-B14F-4D97-AF65-F5344CB8AC3E}">
        <p14:creationId xmlns:p14="http://schemas.microsoft.com/office/powerpoint/2010/main" val="25191475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3</a:t>
            </a:fld>
            <a:endParaRPr lang="zh-CN" altLang="en-US"/>
          </a:p>
        </p:txBody>
      </p:sp>
    </p:spTree>
    <p:extLst>
      <p:ext uri="{BB962C8B-B14F-4D97-AF65-F5344CB8AC3E}">
        <p14:creationId xmlns:p14="http://schemas.microsoft.com/office/powerpoint/2010/main" val="18093514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4</a:t>
            </a:fld>
            <a:endParaRPr lang="zh-CN" altLang="en-US"/>
          </a:p>
        </p:txBody>
      </p:sp>
    </p:spTree>
    <p:extLst>
      <p:ext uri="{BB962C8B-B14F-4D97-AF65-F5344CB8AC3E}">
        <p14:creationId xmlns:p14="http://schemas.microsoft.com/office/powerpoint/2010/main" val="42102469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5</a:t>
            </a:fld>
            <a:endParaRPr lang="zh-CN" altLang="en-US"/>
          </a:p>
        </p:txBody>
      </p:sp>
    </p:spTree>
    <p:extLst>
      <p:ext uri="{BB962C8B-B14F-4D97-AF65-F5344CB8AC3E}">
        <p14:creationId xmlns:p14="http://schemas.microsoft.com/office/powerpoint/2010/main" val="17665173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6D127A-2D18-4DB6-8144-FD2BDCF4991B}" type="slidenum">
              <a:rPr lang="zh-CN" altLang="en-US" smtClean="0"/>
              <a:t>6</a:t>
            </a:fld>
            <a:endParaRPr lang="zh-CN" altLang="en-US"/>
          </a:p>
        </p:txBody>
      </p:sp>
    </p:spTree>
    <p:extLst>
      <p:ext uri="{BB962C8B-B14F-4D97-AF65-F5344CB8AC3E}">
        <p14:creationId xmlns:p14="http://schemas.microsoft.com/office/powerpoint/2010/main" val="13034615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7</a:t>
            </a:fld>
            <a:endParaRPr lang="zh-CN" altLang="en-US"/>
          </a:p>
        </p:txBody>
      </p:sp>
    </p:spTree>
    <p:extLst>
      <p:ext uri="{BB962C8B-B14F-4D97-AF65-F5344CB8AC3E}">
        <p14:creationId xmlns:p14="http://schemas.microsoft.com/office/powerpoint/2010/main" val="37166460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6D127A-2D18-4DB6-8144-FD2BDCF4991B}" type="slidenum">
              <a:rPr lang="zh-CN" altLang="en-US" smtClean="0"/>
              <a:t>8</a:t>
            </a:fld>
            <a:endParaRPr lang="zh-CN" altLang="en-US"/>
          </a:p>
        </p:txBody>
      </p:sp>
    </p:spTree>
    <p:extLst>
      <p:ext uri="{BB962C8B-B14F-4D97-AF65-F5344CB8AC3E}">
        <p14:creationId xmlns:p14="http://schemas.microsoft.com/office/powerpoint/2010/main" val="20254533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C2E2A-CA45-4C90-97FE-A89C9DCD643C}" type="slidenum">
              <a:rPr lang="zh-CN" altLang="en-US" smtClean="0"/>
              <a:t>9</a:t>
            </a:fld>
            <a:endParaRPr lang="zh-CN" altLang="en-US"/>
          </a:p>
        </p:txBody>
      </p:sp>
    </p:spTree>
    <p:extLst>
      <p:ext uri="{BB962C8B-B14F-4D97-AF65-F5344CB8AC3E}">
        <p14:creationId xmlns:p14="http://schemas.microsoft.com/office/powerpoint/2010/main" val="19510013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2018/5/25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94051068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2000" r="-2000"/>
          </a:stretch>
        </a:blip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9395082B-25B1-42F6-8613-A6C33FAC0D7B}"/>
              </a:ext>
            </a:extLst>
          </p:cNvPr>
          <p:cNvSpPr/>
          <p:nvPr/>
        </p:nvSpPr>
        <p:spPr>
          <a:xfrm>
            <a:off x="1704975" y="1392198"/>
            <a:ext cx="8782050" cy="3619500"/>
          </a:xfrm>
          <a:prstGeom prst="rect">
            <a:avLst/>
          </a:prstGeom>
          <a:noFill/>
          <a:ln w="28575">
            <a:solidFill>
              <a:srgbClr val="6CAA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232321C1-0731-4F23-8457-867F07A8DD5F}"/>
              </a:ext>
            </a:extLst>
          </p:cNvPr>
          <p:cNvSpPr/>
          <p:nvPr/>
        </p:nvSpPr>
        <p:spPr>
          <a:xfrm>
            <a:off x="2295525" y="1874260"/>
            <a:ext cx="7600950" cy="2438400"/>
          </a:xfrm>
          <a:prstGeom prst="rect">
            <a:avLst/>
          </a:prstGeom>
          <a:solidFill>
            <a:srgbClr val="285D4C">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E7CA7CB0-8056-4CCC-8A14-90C032294CB2}"/>
              </a:ext>
            </a:extLst>
          </p:cNvPr>
          <p:cNvSpPr txBox="1"/>
          <p:nvPr/>
        </p:nvSpPr>
        <p:spPr>
          <a:xfrm>
            <a:off x="3615509" y="2154198"/>
            <a:ext cx="4960981" cy="1107996"/>
          </a:xfrm>
          <a:prstGeom prst="rect">
            <a:avLst/>
          </a:prstGeom>
          <a:noFill/>
        </p:spPr>
        <p:txBody>
          <a:bodyPr wrap="square" rtlCol="0">
            <a:spAutoFit/>
          </a:bodyPr>
          <a:lstStyle/>
          <a:p>
            <a:pPr algn="dist"/>
            <a:r>
              <a:rPr lang="zh-CN" altLang="en-US" sz="6600" b="1" dirty="0">
                <a:solidFill>
                  <a:schemeClr val="bg1"/>
                </a:solidFill>
                <a:latin typeface="幼圆" panose="02010509060101010101" pitchFamily="49" charset="-122"/>
                <a:ea typeface="幼圆" panose="02010509060101010101" pitchFamily="49" charset="-122"/>
              </a:rPr>
              <a:t>简洁</a:t>
            </a:r>
            <a:r>
              <a:rPr lang="en-US" altLang="zh-CN" sz="6600" b="1" dirty="0">
                <a:solidFill>
                  <a:schemeClr val="bg1"/>
                </a:solidFill>
                <a:latin typeface="幼圆" panose="02010509060101010101" pitchFamily="49" charset="-122"/>
                <a:ea typeface="幼圆" panose="02010509060101010101" pitchFamily="49" charset="-122"/>
              </a:rPr>
              <a:t>•</a:t>
            </a:r>
            <a:r>
              <a:rPr lang="zh-CN" altLang="en-US" sz="6600" b="1" dirty="0">
                <a:solidFill>
                  <a:schemeClr val="bg1"/>
                </a:solidFill>
                <a:latin typeface="幼圆" panose="02010509060101010101" pitchFamily="49" charset="-122"/>
                <a:ea typeface="幼圆" panose="02010509060101010101" pitchFamily="49" charset="-122"/>
              </a:rPr>
              <a:t>生活</a:t>
            </a:r>
          </a:p>
        </p:txBody>
      </p:sp>
      <p:sp>
        <p:nvSpPr>
          <p:cNvPr id="7" name="文本框 6">
            <a:extLst>
              <a:ext uri="{FF2B5EF4-FFF2-40B4-BE49-F238E27FC236}">
                <a16:creationId xmlns:a16="http://schemas.microsoft.com/office/drawing/2014/main" xmlns="" id="{1A092D7C-A49B-4340-A32A-0BFCE1FF6E2A}"/>
              </a:ext>
            </a:extLst>
          </p:cNvPr>
          <p:cNvSpPr txBox="1"/>
          <p:nvPr/>
        </p:nvSpPr>
        <p:spPr>
          <a:xfrm>
            <a:off x="4084796" y="3433644"/>
            <a:ext cx="4022408" cy="1354217"/>
          </a:xfrm>
          <a:prstGeom prst="rect">
            <a:avLst/>
          </a:prstGeom>
          <a:noFill/>
        </p:spPr>
        <p:txBody>
          <a:bodyPr wrap="square" rtlCol="0">
            <a:spAutoFit/>
          </a:bodyPr>
          <a:lstStyle/>
          <a:p>
            <a:pPr algn="ctr">
              <a:lnSpc>
                <a:spcPct val="150000"/>
              </a:lnSpc>
            </a:pPr>
            <a:r>
              <a:rPr lang="en-US" altLang="zh-CN" sz="1600" dirty="0">
                <a:solidFill>
                  <a:schemeClr val="bg1"/>
                </a:solidFill>
              </a:rPr>
              <a:t>Click here to add words Click here to add </a:t>
            </a:r>
            <a:r>
              <a:rPr lang="en-US" altLang="zh-CN" sz="1600" dirty="0" err="1">
                <a:solidFill>
                  <a:schemeClr val="bg1"/>
                </a:solidFill>
              </a:rPr>
              <a:t>add</a:t>
            </a:r>
            <a:r>
              <a:rPr lang="en-US" altLang="zh-CN" sz="1600" dirty="0">
                <a:solidFill>
                  <a:schemeClr val="bg1"/>
                </a:solidFill>
              </a:rPr>
              <a:t> words Click here to add</a:t>
            </a:r>
            <a:endParaRPr lang="zh-CN" altLang="en-US" sz="1600" dirty="0">
              <a:solidFill>
                <a:schemeClr val="bg1"/>
              </a:solidFill>
            </a:endParaRPr>
          </a:p>
          <a:p>
            <a:endParaRPr lang="zh-CN" altLang="en-US" sz="1600" dirty="0">
              <a:solidFill>
                <a:schemeClr val="bg1"/>
              </a:solidFill>
            </a:endParaRPr>
          </a:p>
          <a:p>
            <a:endParaRPr lang="zh-CN" altLang="en-US" dirty="0">
              <a:solidFill>
                <a:schemeClr val="bg1"/>
              </a:solidFill>
            </a:endParaRPr>
          </a:p>
        </p:txBody>
      </p:sp>
      <p:pic>
        <p:nvPicPr>
          <p:cNvPr id="8" name="柚子茶 - 私奔到月球（Cover 五月天&amp;陈绮贞）">
            <a:hlinkClick r:id="" action="ppaction://media"/>
            <a:extLst>
              <a:ext uri="{FF2B5EF4-FFF2-40B4-BE49-F238E27FC236}">
                <a16:creationId xmlns:a16="http://schemas.microsoft.com/office/drawing/2014/main" xmlns="" id="{0F7B113A-4B5C-419A-B47E-608A88646A5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823004" y="1982748"/>
            <a:ext cx="545990" cy="545990"/>
          </a:xfrm>
          <a:prstGeom prst="rect">
            <a:avLst/>
          </a:prstGeom>
        </p:spPr>
      </p:pic>
      <p:sp>
        <p:nvSpPr>
          <p:cNvPr id="2" name="矩形 1">
            <a:extLst>
              <a:ext uri="{FF2B5EF4-FFF2-40B4-BE49-F238E27FC236}">
                <a16:creationId xmlns:a16="http://schemas.microsoft.com/office/drawing/2014/main" xmlns="" id="{4D21665B-5DD9-4019-8142-9A91A8F28646}"/>
              </a:ext>
            </a:extLst>
          </p:cNvPr>
          <p:cNvSpPr/>
          <p:nvPr/>
        </p:nvSpPr>
        <p:spPr>
          <a:xfrm>
            <a:off x="5190143" y="6157351"/>
            <a:ext cx="1811714" cy="369332"/>
          </a:xfrm>
          <a:prstGeom prst="rect">
            <a:avLst/>
          </a:prstGeom>
        </p:spPr>
        <p:txBody>
          <a:bodyPr wrap="none">
            <a:spAutoFit/>
          </a:bodyPr>
          <a:lstStyle/>
          <a:p>
            <a:pPr algn="dist"/>
            <a:r>
              <a:rPr lang="zh-CN" altLang="en-US" b="1" dirty="0">
                <a:solidFill>
                  <a:srgbClr val="527D70"/>
                </a:solidFill>
                <a:latin typeface="幼圆" panose="02010509060101010101" pitchFamily="49" charset="-122"/>
                <a:ea typeface="幼圆" panose="02010509060101010101" pitchFamily="49" charset="-122"/>
              </a:rPr>
              <a:t>汇报人：千库网</a:t>
            </a:r>
          </a:p>
        </p:txBody>
      </p:sp>
    </p:spTree>
    <p:extLst>
      <p:ext uri="{BB962C8B-B14F-4D97-AF65-F5344CB8AC3E}">
        <p14:creationId xmlns:p14="http://schemas.microsoft.com/office/powerpoint/2010/main" val="1156905049"/>
      </p:ext>
    </p:extLst>
  </p:cSld>
  <p:clrMapOvr>
    <a:masterClrMapping/>
  </p:clrMapOvr>
  <mc:AlternateContent xmlns:mc="http://schemas.openxmlformats.org/markup-compatibility/2006" xmlns:p14="http://schemas.microsoft.com/office/powerpoint/2010/main">
    <mc:Choice Requires="p14">
      <p:transition spd="slow" p14:dur="125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par>
                                <p:cTn id="7" presetID="2" presetClass="entr" presetSubtype="8"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additive="base">
                                        <p:cTn id="9" dur="500" fill="hold"/>
                                        <p:tgtEl>
                                          <p:spTgt spid="4"/>
                                        </p:tgtEl>
                                        <p:attrNameLst>
                                          <p:attrName>ppt_x</p:attrName>
                                        </p:attrNameLst>
                                      </p:cBhvr>
                                      <p:tavLst>
                                        <p:tav tm="0">
                                          <p:val>
                                            <p:strVal val="0-#ppt_w/2"/>
                                          </p:val>
                                        </p:tav>
                                        <p:tav tm="100000">
                                          <p:val>
                                            <p:strVal val="#ppt_x"/>
                                          </p:val>
                                        </p:tav>
                                      </p:tavLst>
                                    </p:anim>
                                    <p:anim calcmode="lin" valueType="num">
                                      <p:cBhvr additive="base">
                                        <p:cTn id="10" dur="500" fill="hold"/>
                                        <p:tgtEl>
                                          <p:spTgt spid="4"/>
                                        </p:tgtEl>
                                        <p:attrNameLst>
                                          <p:attrName>ppt_y</p:attrName>
                                        </p:attrNameLst>
                                      </p:cBhvr>
                                      <p:tavLst>
                                        <p:tav tm="0">
                                          <p:val>
                                            <p:strVal val="#ppt_y"/>
                                          </p:val>
                                        </p:tav>
                                        <p:tav tm="100000">
                                          <p:val>
                                            <p:strVal val="#ppt_y"/>
                                          </p:val>
                                        </p:tav>
                                      </p:tavLst>
                                    </p:anim>
                                  </p:childTnLst>
                                </p:cTn>
                              </p:par>
                              <p:par>
                                <p:cTn id="11" presetID="2" presetClass="entr" presetSubtype="2"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par>
                                <p:cTn id="15" presetID="22" presetClass="entr" presetSubtype="8"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000"/>
                                        <p:tgtEl>
                                          <p:spTgt spid="6"/>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3" repeatCount="indefinite" fill="remove" display="0">
                  <p:stCondLst>
                    <p:cond delay="indefinite"/>
                  </p:stCondLst>
                  <p:endCondLst>
                    <p:cond evt="onStopAudio" delay="0">
                      <p:tgtEl>
                        <p:sldTgt/>
                      </p:tgtEl>
                    </p:cond>
                  </p:endCondLst>
                </p:cTn>
                <p:tgtEl>
                  <p:spTgt spid="8"/>
                </p:tgtEl>
              </p:cMediaNode>
            </p:audio>
          </p:childTnLst>
        </p:cTn>
      </p:par>
    </p:tnLst>
    <p:bldLst>
      <p:bldP spid="4" grpId="0" animBg="1"/>
      <p:bldP spid="5" grpId="0" animBg="1"/>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F4B232C5-177F-4DB1-BBF7-6C17887A179B}"/>
              </a:ext>
            </a:extLst>
          </p:cNvPr>
          <p:cNvSpPr txBox="1"/>
          <p:nvPr/>
        </p:nvSpPr>
        <p:spPr>
          <a:xfrm>
            <a:off x="4038600" y="877829"/>
            <a:ext cx="4152900" cy="1477328"/>
          </a:xfrm>
          <a:prstGeom prst="rect">
            <a:avLst/>
          </a:prstGeom>
          <a:noFill/>
        </p:spPr>
        <p:txBody>
          <a:bodyPr wrap="square" rtlCol="0">
            <a:spAutoFit/>
          </a:bodyPr>
          <a:lstStyle/>
          <a:p>
            <a:pPr algn="ctr"/>
            <a:r>
              <a:rPr lang="en-US" altLang="zh-CN" dirty="0"/>
              <a:t>words Click here to add words Click here to add words</a:t>
            </a:r>
            <a:endParaRPr lang="zh-CN" altLang="en-US" dirty="0"/>
          </a:p>
          <a:p>
            <a:endParaRPr lang="zh-CN" altLang="en-US" dirty="0"/>
          </a:p>
          <a:p>
            <a:endParaRPr lang="zh-CN" altLang="en-US" dirty="0"/>
          </a:p>
          <a:p>
            <a:pPr algn="dist"/>
            <a:endParaRPr lang="zh-CN" altLang="en-US" dirty="0"/>
          </a:p>
        </p:txBody>
      </p:sp>
      <p:pic>
        <p:nvPicPr>
          <p:cNvPr id="5" name="图片 4">
            <a:extLst>
              <a:ext uri="{FF2B5EF4-FFF2-40B4-BE49-F238E27FC236}">
                <a16:creationId xmlns:a16="http://schemas.microsoft.com/office/drawing/2014/main" xmlns="" id="{EDCD992A-F10D-4195-85C4-8DC0CD70A4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29300" y="1966182"/>
            <a:ext cx="5593084" cy="3728326"/>
          </a:xfrm>
          <a:prstGeom prst="rect">
            <a:avLst/>
          </a:prstGeom>
        </p:spPr>
      </p:pic>
      <p:sp>
        <p:nvSpPr>
          <p:cNvPr id="6" name="矩形 5">
            <a:extLst>
              <a:ext uri="{FF2B5EF4-FFF2-40B4-BE49-F238E27FC236}">
                <a16:creationId xmlns:a16="http://schemas.microsoft.com/office/drawing/2014/main" xmlns="" id="{3776AD67-FCF2-4E3A-9105-FA300AEDDB0D}"/>
              </a:ext>
            </a:extLst>
          </p:cNvPr>
          <p:cNvSpPr/>
          <p:nvPr/>
        </p:nvSpPr>
        <p:spPr>
          <a:xfrm>
            <a:off x="941066" y="2355157"/>
            <a:ext cx="6896100" cy="2950377"/>
          </a:xfrm>
          <a:prstGeom prst="rect">
            <a:avLst/>
          </a:prstGeom>
          <a:solidFill>
            <a:srgbClr val="2C6B5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4325ABC4-46A4-4E57-AD40-58B113115061}"/>
              </a:ext>
            </a:extLst>
          </p:cNvPr>
          <p:cNvSpPr/>
          <p:nvPr/>
        </p:nvSpPr>
        <p:spPr>
          <a:xfrm>
            <a:off x="1350641" y="2667000"/>
            <a:ext cx="6076950" cy="2286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18D5D150-4EA8-4B03-9AA9-9001A701F4DA}"/>
              </a:ext>
            </a:extLst>
          </p:cNvPr>
          <p:cNvSpPr txBox="1"/>
          <p:nvPr/>
        </p:nvSpPr>
        <p:spPr>
          <a:xfrm>
            <a:off x="3502485" y="2974338"/>
            <a:ext cx="3925106" cy="2616101"/>
          </a:xfrm>
          <a:prstGeom prst="rect">
            <a:avLst/>
          </a:prstGeom>
          <a:noFill/>
        </p:spPr>
        <p:txBody>
          <a:bodyPr wrap="square" rtlCol="0">
            <a:spAutoFit/>
          </a:bodyPr>
          <a:lstStyle/>
          <a:p>
            <a:pPr>
              <a:lnSpc>
                <a:spcPct val="150000"/>
              </a:lnSpc>
            </a:pPr>
            <a:r>
              <a:rPr lang="en-US" altLang="zh-CN" sz="2000" dirty="0"/>
              <a:t>Click here to add words Click here to add words Click here to add words Click here to add words</a:t>
            </a:r>
            <a:endParaRPr lang="zh-CN" altLang="en-US" sz="2000" dirty="0"/>
          </a:p>
          <a:p>
            <a:endParaRPr lang="zh-CN" altLang="en-US" sz="2800" dirty="0"/>
          </a:p>
          <a:p>
            <a:endParaRPr lang="zh-CN" altLang="en-US" sz="2800" dirty="0"/>
          </a:p>
          <a:p>
            <a:pPr algn="dist"/>
            <a:endParaRPr lang="zh-CN" altLang="en-US" dirty="0"/>
          </a:p>
        </p:txBody>
      </p:sp>
      <p:sp>
        <p:nvSpPr>
          <p:cNvPr id="14" name="文本框 13">
            <a:extLst>
              <a:ext uri="{FF2B5EF4-FFF2-40B4-BE49-F238E27FC236}">
                <a16:creationId xmlns:a16="http://schemas.microsoft.com/office/drawing/2014/main" xmlns="" id="{8D2FE621-859F-4197-BEA3-B03DF7AB69D9}"/>
              </a:ext>
            </a:extLst>
          </p:cNvPr>
          <p:cNvSpPr txBox="1"/>
          <p:nvPr/>
        </p:nvSpPr>
        <p:spPr>
          <a:xfrm>
            <a:off x="1908185" y="3001488"/>
            <a:ext cx="3892749" cy="769441"/>
          </a:xfrm>
          <a:prstGeom prst="rect">
            <a:avLst/>
          </a:prstGeom>
          <a:noFill/>
        </p:spPr>
        <p:txBody>
          <a:bodyPr wrap="square" rtlCol="0">
            <a:spAutoFit/>
          </a:bodyPr>
          <a:lstStyle/>
          <a:p>
            <a:r>
              <a:rPr lang="en-US" altLang="zh-CN" sz="4400" b="1" dirty="0"/>
              <a:t>LIFE</a:t>
            </a:r>
            <a:endParaRPr lang="zh-CN" altLang="en-US" sz="4400" b="1" dirty="0"/>
          </a:p>
        </p:txBody>
      </p:sp>
      <p:sp>
        <p:nvSpPr>
          <p:cNvPr id="15" name="矩形 14">
            <a:extLst>
              <a:ext uri="{FF2B5EF4-FFF2-40B4-BE49-F238E27FC236}">
                <a16:creationId xmlns:a16="http://schemas.microsoft.com/office/drawing/2014/main" xmlns="" id="{11F0E707-12B3-4E86-990A-2ECD3D26F5F1}"/>
              </a:ext>
            </a:extLst>
          </p:cNvPr>
          <p:cNvSpPr/>
          <p:nvPr/>
        </p:nvSpPr>
        <p:spPr>
          <a:xfrm>
            <a:off x="1908185" y="3770929"/>
            <a:ext cx="1040746" cy="108052"/>
          </a:xfrm>
          <a:prstGeom prst="rect">
            <a:avLst/>
          </a:prstGeom>
          <a:solidFill>
            <a:srgbClr val="2C6B5A"/>
          </a:solidFill>
          <a:ln>
            <a:solidFill>
              <a:srgbClr val="2C6B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00C2AD85-2F6F-4883-BE25-2EAABB61782D}"/>
              </a:ext>
            </a:extLst>
          </p:cNvPr>
          <p:cNvSpPr/>
          <p:nvPr/>
        </p:nvSpPr>
        <p:spPr>
          <a:xfrm>
            <a:off x="11236184" y="3042125"/>
            <a:ext cx="372400" cy="1535749"/>
          </a:xfrm>
          <a:prstGeom prst="rect">
            <a:avLst/>
          </a:prstGeom>
          <a:solidFill>
            <a:srgbClr val="2C6B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D30A036D-F72E-476F-BB45-8ACBB2436DAF}"/>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lumMod val="50000"/>
                  </a:schemeClr>
                </a:solidFill>
                <a:latin typeface="微软雅黑" panose="020B0503020204020204" pitchFamily="34" charset="-122"/>
                <a:ea typeface="微软雅黑" panose="020B0503020204020204" pitchFamily="34" charset="-122"/>
              </a:rPr>
              <a:t>单击此处添加标题</a:t>
            </a:r>
          </a:p>
        </p:txBody>
      </p:sp>
      <p:sp>
        <p:nvSpPr>
          <p:cNvPr id="11" name="文本框 10">
            <a:extLst>
              <a:ext uri="{FF2B5EF4-FFF2-40B4-BE49-F238E27FC236}">
                <a16:creationId xmlns:a16="http://schemas.microsoft.com/office/drawing/2014/main" xmlns="" id="{957F2E1E-6EC9-4701-A0FE-C54F7B559EDD}"/>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lumMod val="50000"/>
                  </a:schemeClr>
                </a:solidFill>
              </a:rPr>
              <a:t>Click here to add words</a:t>
            </a:r>
            <a:endParaRPr lang="zh-CN" altLang="en-US" dirty="0">
              <a:solidFill>
                <a:schemeClr val="bg1">
                  <a:lumMod val="50000"/>
                </a:schemeClr>
              </a:solidFill>
            </a:endParaRPr>
          </a:p>
        </p:txBody>
      </p:sp>
      <p:sp>
        <p:nvSpPr>
          <p:cNvPr id="12" name="矩形 11">
            <a:extLst>
              <a:ext uri="{FF2B5EF4-FFF2-40B4-BE49-F238E27FC236}">
                <a16:creationId xmlns:a16="http://schemas.microsoft.com/office/drawing/2014/main" xmlns="" id="{EE042EEC-D032-425A-AD1B-6411E9F46EF7}"/>
              </a:ext>
            </a:extLst>
          </p:cNvPr>
          <p:cNvSpPr/>
          <p:nvPr/>
        </p:nvSpPr>
        <p:spPr>
          <a:xfrm>
            <a:off x="249146" y="412520"/>
            <a:ext cx="329419" cy="461665"/>
          </a:xfrm>
          <a:prstGeom prst="rect">
            <a:avLst/>
          </a:prstGeom>
          <a:solidFill>
            <a:srgbClr val="285D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Tree>
    <p:extLst>
      <p:ext uri="{BB962C8B-B14F-4D97-AF65-F5344CB8AC3E}">
        <p14:creationId xmlns:p14="http://schemas.microsoft.com/office/powerpoint/2010/main" val="2443364719"/>
      </p:ext>
    </p:extLst>
  </p:cSld>
  <p:clrMapOvr>
    <a:masterClrMapping/>
  </p:clrMapOvr>
  <mc:AlternateContent xmlns:mc="http://schemas.openxmlformats.org/markup-compatibility/2006" xmlns:p14="http://schemas.microsoft.com/office/powerpoint/2010/main">
    <mc:Choice Requires="p14">
      <p:transition spd="slow" p14:dur="125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animBg="1"/>
      <p:bldP spid="13" grpId="0"/>
      <p:bldP spid="14" grpId="0"/>
      <p:bldP spid="15"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xmlns="" id="{5101D60C-53C4-4092-83C8-B4B4F313C8EB}"/>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lumMod val="50000"/>
                  </a:schemeClr>
                </a:solidFill>
                <a:latin typeface="微软雅黑" panose="020B0503020204020204" pitchFamily="34" charset="-122"/>
                <a:ea typeface="微软雅黑" panose="020B0503020204020204" pitchFamily="34" charset="-122"/>
              </a:rPr>
              <a:t>单击此处添加标题</a:t>
            </a:r>
          </a:p>
        </p:txBody>
      </p:sp>
      <p:sp>
        <p:nvSpPr>
          <p:cNvPr id="9" name="文本框 8">
            <a:extLst>
              <a:ext uri="{FF2B5EF4-FFF2-40B4-BE49-F238E27FC236}">
                <a16:creationId xmlns:a16="http://schemas.microsoft.com/office/drawing/2014/main" xmlns="" id="{8B9B899C-E91C-4DDD-85E1-EE5366CD023E}"/>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lumMod val="50000"/>
                  </a:schemeClr>
                </a:solidFill>
              </a:rPr>
              <a:t>Click here to add words</a:t>
            </a:r>
            <a:endParaRPr lang="zh-CN" altLang="en-US" dirty="0">
              <a:solidFill>
                <a:schemeClr val="bg1">
                  <a:lumMod val="50000"/>
                </a:schemeClr>
              </a:solidFill>
            </a:endParaRPr>
          </a:p>
        </p:txBody>
      </p:sp>
      <p:sp>
        <p:nvSpPr>
          <p:cNvPr id="10" name="矩形 9">
            <a:extLst>
              <a:ext uri="{FF2B5EF4-FFF2-40B4-BE49-F238E27FC236}">
                <a16:creationId xmlns:a16="http://schemas.microsoft.com/office/drawing/2014/main" xmlns="" id="{EC6C3608-6E39-4799-BCC8-A2FCA76B29A8}"/>
              </a:ext>
            </a:extLst>
          </p:cNvPr>
          <p:cNvSpPr/>
          <p:nvPr/>
        </p:nvSpPr>
        <p:spPr>
          <a:xfrm>
            <a:off x="249146" y="412520"/>
            <a:ext cx="329419" cy="461665"/>
          </a:xfrm>
          <a:prstGeom prst="rect">
            <a:avLst/>
          </a:prstGeom>
          <a:solidFill>
            <a:srgbClr val="285D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1" name="矩形 10">
            <a:extLst>
              <a:ext uri="{FF2B5EF4-FFF2-40B4-BE49-F238E27FC236}">
                <a16:creationId xmlns:a16="http://schemas.microsoft.com/office/drawing/2014/main" xmlns="" id="{EFAAC338-FA8C-42DC-8BC4-C3EC8D3BF5D4}"/>
              </a:ext>
            </a:extLst>
          </p:cNvPr>
          <p:cNvSpPr/>
          <p:nvPr/>
        </p:nvSpPr>
        <p:spPr>
          <a:xfrm>
            <a:off x="1632617" y="2152650"/>
            <a:ext cx="9206833" cy="3638550"/>
          </a:xfrm>
          <a:prstGeom prst="rect">
            <a:avLst/>
          </a:prstGeom>
          <a:noFill/>
          <a:ln w="57150">
            <a:solidFill>
              <a:srgbClr val="285D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9BD13BE3-9EA1-4A65-A1F2-8D9ED22DEA64}"/>
              </a:ext>
            </a:extLst>
          </p:cNvPr>
          <p:cNvSpPr txBox="1"/>
          <p:nvPr/>
        </p:nvSpPr>
        <p:spPr>
          <a:xfrm>
            <a:off x="3482556" y="3050587"/>
            <a:ext cx="3040520" cy="400110"/>
          </a:xfrm>
          <a:prstGeom prst="rect">
            <a:avLst/>
          </a:prstGeom>
          <a:noFill/>
        </p:spPr>
        <p:txBody>
          <a:bodyPr wrap="square" rtlCol="0">
            <a:spAutoFit/>
          </a:bodyPr>
          <a:lstStyle/>
          <a:p>
            <a:r>
              <a:rPr lang="en-US" altLang="zh-CN" sz="2000" dirty="0">
                <a:solidFill>
                  <a:srgbClr val="425F78"/>
                </a:solidFill>
              </a:rPr>
              <a:t>Click here to add words</a:t>
            </a:r>
            <a:endParaRPr lang="zh-CN" altLang="en-US" sz="2000" dirty="0">
              <a:solidFill>
                <a:srgbClr val="425F78"/>
              </a:solidFill>
            </a:endParaRPr>
          </a:p>
        </p:txBody>
      </p:sp>
      <p:sp>
        <p:nvSpPr>
          <p:cNvPr id="13" name="椭圆 12">
            <a:extLst>
              <a:ext uri="{FF2B5EF4-FFF2-40B4-BE49-F238E27FC236}">
                <a16:creationId xmlns:a16="http://schemas.microsoft.com/office/drawing/2014/main" xmlns="" id="{D0787F66-7EA9-47C0-BA65-676792B7A009}"/>
              </a:ext>
            </a:extLst>
          </p:cNvPr>
          <p:cNvSpPr/>
          <p:nvPr/>
        </p:nvSpPr>
        <p:spPr>
          <a:xfrm>
            <a:off x="2887005" y="3050586"/>
            <a:ext cx="400111" cy="400111"/>
          </a:xfrm>
          <a:prstGeom prst="ellipse">
            <a:avLst/>
          </a:prstGeom>
          <a:solidFill>
            <a:srgbClr val="285D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25F78"/>
              </a:solidFill>
            </a:endParaRPr>
          </a:p>
        </p:txBody>
      </p:sp>
      <p:sp>
        <p:nvSpPr>
          <p:cNvPr id="14" name="文本框 13">
            <a:extLst>
              <a:ext uri="{FF2B5EF4-FFF2-40B4-BE49-F238E27FC236}">
                <a16:creationId xmlns:a16="http://schemas.microsoft.com/office/drawing/2014/main" xmlns="" id="{DB42E25B-1894-4176-ABA2-98B7E2BAFB93}"/>
              </a:ext>
            </a:extLst>
          </p:cNvPr>
          <p:cNvSpPr txBox="1"/>
          <p:nvPr/>
        </p:nvSpPr>
        <p:spPr>
          <a:xfrm>
            <a:off x="3482556" y="3866853"/>
            <a:ext cx="3040520" cy="400110"/>
          </a:xfrm>
          <a:prstGeom prst="rect">
            <a:avLst/>
          </a:prstGeom>
          <a:noFill/>
        </p:spPr>
        <p:txBody>
          <a:bodyPr wrap="square" rtlCol="0">
            <a:spAutoFit/>
          </a:bodyPr>
          <a:lstStyle/>
          <a:p>
            <a:r>
              <a:rPr lang="en-US" altLang="zh-CN" sz="2000" dirty="0">
                <a:solidFill>
                  <a:srgbClr val="425F78"/>
                </a:solidFill>
              </a:rPr>
              <a:t>Click here to add words</a:t>
            </a:r>
            <a:endParaRPr lang="zh-CN" altLang="en-US" sz="2000" dirty="0">
              <a:solidFill>
                <a:srgbClr val="425F78"/>
              </a:solidFill>
            </a:endParaRPr>
          </a:p>
        </p:txBody>
      </p:sp>
      <p:sp>
        <p:nvSpPr>
          <p:cNvPr id="15" name="椭圆 14">
            <a:extLst>
              <a:ext uri="{FF2B5EF4-FFF2-40B4-BE49-F238E27FC236}">
                <a16:creationId xmlns:a16="http://schemas.microsoft.com/office/drawing/2014/main" xmlns="" id="{78BC9B53-102F-4037-AC24-644CD9161DA4}"/>
              </a:ext>
            </a:extLst>
          </p:cNvPr>
          <p:cNvSpPr/>
          <p:nvPr/>
        </p:nvSpPr>
        <p:spPr>
          <a:xfrm>
            <a:off x="2887005" y="3866852"/>
            <a:ext cx="400111" cy="400111"/>
          </a:xfrm>
          <a:prstGeom prst="ellipse">
            <a:avLst/>
          </a:prstGeom>
          <a:solidFill>
            <a:srgbClr val="285D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25F78"/>
              </a:solidFill>
            </a:endParaRPr>
          </a:p>
        </p:txBody>
      </p:sp>
      <p:sp>
        <p:nvSpPr>
          <p:cNvPr id="16" name="文本框 15">
            <a:extLst>
              <a:ext uri="{FF2B5EF4-FFF2-40B4-BE49-F238E27FC236}">
                <a16:creationId xmlns:a16="http://schemas.microsoft.com/office/drawing/2014/main" xmlns="" id="{B6C54823-E7F4-4B18-8D28-AD3D0DE1A692}"/>
              </a:ext>
            </a:extLst>
          </p:cNvPr>
          <p:cNvSpPr txBox="1"/>
          <p:nvPr/>
        </p:nvSpPr>
        <p:spPr>
          <a:xfrm>
            <a:off x="3482556" y="4683119"/>
            <a:ext cx="3040520" cy="400110"/>
          </a:xfrm>
          <a:prstGeom prst="rect">
            <a:avLst/>
          </a:prstGeom>
          <a:noFill/>
        </p:spPr>
        <p:txBody>
          <a:bodyPr wrap="square" rtlCol="0">
            <a:spAutoFit/>
          </a:bodyPr>
          <a:lstStyle/>
          <a:p>
            <a:r>
              <a:rPr lang="en-US" altLang="zh-CN" sz="2000" dirty="0">
                <a:solidFill>
                  <a:srgbClr val="425F78"/>
                </a:solidFill>
              </a:rPr>
              <a:t>Click here to add words</a:t>
            </a:r>
            <a:endParaRPr lang="zh-CN" altLang="en-US" sz="2000" dirty="0">
              <a:solidFill>
                <a:srgbClr val="425F78"/>
              </a:solidFill>
            </a:endParaRPr>
          </a:p>
        </p:txBody>
      </p:sp>
      <p:sp>
        <p:nvSpPr>
          <p:cNvPr id="17" name="椭圆 16">
            <a:extLst>
              <a:ext uri="{FF2B5EF4-FFF2-40B4-BE49-F238E27FC236}">
                <a16:creationId xmlns:a16="http://schemas.microsoft.com/office/drawing/2014/main" xmlns="" id="{57066957-A1F0-4170-9E50-16DA63B72A92}"/>
              </a:ext>
            </a:extLst>
          </p:cNvPr>
          <p:cNvSpPr/>
          <p:nvPr/>
        </p:nvSpPr>
        <p:spPr>
          <a:xfrm>
            <a:off x="2887005" y="4683118"/>
            <a:ext cx="400111" cy="400111"/>
          </a:xfrm>
          <a:prstGeom prst="ellipse">
            <a:avLst/>
          </a:prstGeom>
          <a:solidFill>
            <a:srgbClr val="285D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25F78"/>
              </a:solidFill>
            </a:endParaRPr>
          </a:p>
        </p:txBody>
      </p:sp>
      <p:pic>
        <p:nvPicPr>
          <p:cNvPr id="18" name="图片 17">
            <a:extLst>
              <a:ext uri="{FF2B5EF4-FFF2-40B4-BE49-F238E27FC236}">
                <a16:creationId xmlns:a16="http://schemas.microsoft.com/office/drawing/2014/main" xmlns="" id="{639D12A6-0D59-49DB-BCD6-3256CD8480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2522" y="2733056"/>
            <a:ext cx="4944946" cy="2667701"/>
          </a:xfrm>
          <a:prstGeom prst="rect">
            <a:avLst/>
          </a:prstGeom>
        </p:spPr>
      </p:pic>
    </p:spTree>
    <p:extLst>
      <p:ext uri="{BB962C8B-B14F-4D97-AF65-F5344CB8AC3E}">
        <p14:creationId xmlns:p14="http://schemas.microsoft.com/office/powerpoint/2010/main" val="434181608"/>
      </p:ext>
    </p:extLst>
  </p:cSld>
  <p:clrMapOvr>
    <a:masterClrMapping/>
  </p:clrMapOvr>
  <mc:AlternateContent xmlns:mc="http://schemas.openxmlformats.org/markup-compatibility/2006" xmlns:p14="http://schemas.microsoft.com/office/powerpoint/2010/main">
    <mc:Choice Requires="p14">
      <p:transition spd="slow" p14:dur="125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20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animBg="1"/>
      <p:bldP spid="14" grpId="0"/>
      <p:bldP spid="15" grpId="0" animBg="1"/>
      <p:bldP spid="16" grpId="0"/>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8D5D02AB-6574-4CB2-9A52-9091B1924127}"/>
              </a:ext>
            </a:extLst>
          </p:cNvPr>
          <p:cNvSpPr/>
          <p:nvPr/>
        </p:nvSpPr>
        <p:spPr>
          <a:xfrm>
            <a:off x="6855759" y="2267441"/>
            <a:ext cx="4228848" cy="2876550"/>
          </a:xfrm>
          <a:prstGeom prst="rect">
            <a:avLst/>
          </a:prstGeom>
          <a:noFill/>
          <a:ln w="57150">
            <a:solidFill>
              <a:srgbClr val="285D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316027B5-14F1-4DD3-92B7-34E8E47E0BF7}"/>
              </a:ext>
            </a:extLst>
          </p:cNvPr>
          <p:cNvSpPr/>
          <p:nvPr/>
        </p:nvSpPr>
        <p:spPr>
          <a:xfrm>
            <a:off x="4621226" y="4081196"/>
            <a:ext cx="2792667" cy="1899630"/>
          </a:xfrm>
          <a:prstGeom prst="rect">
            <a:avLst/>
          </a:prstGeom>
          <a:noFill/>
          <a:ln w="57150">
            <a:solidFill>
              <a:srgbClr val="285D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BA35F09F-C3E8-4516-9C05-FD5BE5E701DF}"/>
              </a:ext>
            </a:extLst>
          </p:cNvPr>
          <p:cNvSpPr txBox="1"/>
          <p:nvPr/>
        </p:nvSpPr>
        <p:spPr>
          <a:xfrm>
            <a:off x="4984227" y="4632177"/>
            <a:ext cx="1714500" cy="830997"/>
          </a:xfrm>
          <a:prstGeom prst="rect">
            <a:avLst/>
          </a:prstGeom>
          <a:noFill/>
        </p:spPr>
        <p:txBody>
          <a:bodyPr wrap="square" rtlCol="0">
            <a:spAutoFit/>
          </a:bodyPr>
          <a:lstStyle/>
          <a:p>
            <a:pPr algn="dist"/>
            <a:r>
              <a:rPr lang="en-US" altLang="zh-CN" sz="4800" b="1" dirty="0"/>
              <a:t>SUN</a:t>
            </a:r>
            <a:endParaRPr lang="zh-CN" altLang="en-US" sz="4800" b="1" dirty="0"/>
          </a:p>
        </p:txBody>
      </p:sp>
      <p:sp>
        <p:nvSpPr>
          <p:cNvPr id="8" name="文本框 7">
            <a:extLst>
              <a:ext uri="{FF2B5EF4-FFF2-40B4-BE49-F238E27FC236}">
                <a16:creationId xmlns:a16="http://schemas.microsoft.com/office/drawing/2014/main" xmlns="" id="{6A25CB00-95FB-4444-8831-25160FD84D49}"/>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lumMod val="50000"/>
                  </a:schemeClr>
                </a:solidFill>
                <a:latin typeface="微软雅黑" panose="020B0503020204020204" pitchFamily="34" charset="-122"/>
                <a:ea typeface="微软雅黑" panose="020B0503020204020204" pitchFamily="34" charset="-122"/>
              </a:rPr>
              <a:t>单击此处添加标题</a:t>
            </a:r>
          </a:p>
        </p:txBody>
      </p:sp>
      <p:sp>
        <p:nvSpPr>
          <p:cNvPr id="9" name="文本框 8">
            <a:extLst>
              <a:ext uri="{FF2B5EF4-FFF2-40B4-BE49-F238E27FC236}">
                <a16:creationId xmlns:a16="http://schemas.microsoft.com/office/drawing/2014/main" xmlns="" id="{8D252F35-D439-4235-8FB3-C688B3272526}"/>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lumMod val="50000"/>
                  </a:schemeClr>
                </a:solidFill>
              </a:rPr>
              <a:t>Click here to add words</a:t>
            </a:r>
            <a:endParaRPr lang="zh-CN" altLang="en-US" dirty="0">
              <a:solidFill>
                <a:schemeClr val="bg1">
                  <a:lumMod val="50000"/>
                </a:schemeClr>
              </a:solidFill>
            </a:endParaRPr>
          </a:p>
        </p:txBody>
      </p:sp>
      <p:sp>
        <p:nvSpPr>
          <p:cNvPr id="10" name="矩形 9">
            <a:extLst>
              <a:ext uri="{FF2B5EF4-FFF2-40B4-BE49-F238E27FC236}">
                <a16:creationId xmlns:a16="http://schemas.microsoft.com/office/drawing/2014/main" xmlns="" id="{C640E37D-B8CE-4A28-9D5A-5BB89C2E6237}"/>
              </a:ext>
            </a:extLst>
          </p:cNvPr>
          <p:cNvSpPr/>
          <p:nvPr/>
        </p:nvSpPr>
        <p:spPr>
          <a:xfrm>
            <a:off x="249146" y="412520"/>
            <a:ext cx="329419" cy="461665"/>
          </a:xfrm>
          <a:prstGeom prst="rect">
            <a:avLst/>
          </a:prstGeom>
          <a:solidFill>
            <a:srgbClr val="285D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1" name="文本框 10">
            <a:extLst>
              <a:ext uri="{FF2B5EF4-FFF2-40B4-BE49-F238E27FC236}">
                <a16:creationId xmlns:a16="http://schemas.microsoft.com/office/drawing/2014/main" xmlns="" id="{A187D2AE-BB7C-41F7-9753-3778932A6082}"/>
              </a:ext>
            </a:extLst>
          </p:cNvPr>
          <p:cNvSpPr txBox="1"/>
          <p:nvPr/>
        </p:nvSpPr>
        <p:spPr>
          <a:xfrm>
            <a:off x="1102180" y="2225165"/>
            <a:ext cx="2699641" cy="523220"/>
          </a:xfrm>
          <a:prstGeom prst="rect">
            <a:avLst/>
          </a:prstGeom>
          <a:solidFill>
            <a:srgbClr val="285D4C"/>
          </a:solidFill>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12" name="文本框 11">
            <a:extLst>
              <a:ext uri="{FF2B5EF4-FFF2-40B4-BE49-F238E27FC236}">
                <a16:creationId xmlns:a16="http://schemas.microsoft.com/office/drawing/2014/main" xmlns="" id="{E4986CDB-048D-4613-A3DB-74BC77A6E2F2}"/>
              </a:ext>
            </a:extLst>
          </p:cNvPr>
          <p:cNvSpPr txBox="1"/>
          <p:nvPr/>
        </p:nvSpPr>
        <p:spPr>
          <a:xfrm>
            <a:off x="1102179" y="2957042"/>
            <a:ext cx="3582889" cy="400110"/>
          </a:xfrm>
          <a:prstGeom prst="rect">
            <a:avLst/>
          </a:prstGeom>
          <a:noFill/>
        </p:spPr>
        <p:txBody>
          <a:bodyPr wrap="square" rtlCol="0">
            <a:spAutoFit/>
          </a:bodyPr>
          <a:lstStyle/>
          <a:p>
            <a:r>
              <a:rPr lang="en-US" altLang="zh-CN" sz="2000" dirty="0">
                <a:solidFill>
                  <a:schemeClr val="tx1">
                    <a:lumMod val="65000"/>
                    <a:lumOff val="35000"/>
                  </a:schemeClr>
                </a:solidFill>
              </a:rPr>
              <a:t>Click here to add words</a:t>
            </a:r>
            <a:endParaRPr lang="zh-CN" altLang="en-US" sz="2000" dirty="0">
              <a:solidFill>
                <a:schemeClr val="tx1">
                  <a:lumMod val="65000"/>
                  <a:lumOff val="35000"/>
                </a:schemeClr>
              </a:solidFill>
            </a:endParaRPr>
          </a:p>
        </p:txBody>
      </p:sp>
      <p:sp>
        <p:nvSpPr>
          <p:cNvPr id="13" name="文本框 12">
            <a:extLst>
              <a:ext uri="{FF2B5EF4-FFF2-40B4-BE49-F238E27FC236}">
                <a16:creationId xmlns:a16="http://schemas.microsoft.com/office/drawing/2014/main" xmlns="" id="{36FAD8A9-DCD5-4559-A76F-A155FA5FF401}"/>
              </a:ext>
            </a:extLst>
          </p:cNvPr>
          <p:cNvSpPr txBox="1"/>
          <p:nvPr/>
        </p:nvSpPr>
        <p:spPr>
          <a:xfrm>
            <a:off x="1102180" y="3294108"/>
            <a:ext cx="3085346" cy="400110"/>
          </a:xfrm>
          <a:prstGeom prst="rect">
            <a:avLst/>
          </a:prstGeom>
          <a:noFill/>
        </p:spPr>
        <p:txBody>
          <a:bodyPr wrap="square" rtlCol="0">
            <a:spAutoFit/>
          </a:bodyPr>
          <a:lstStyle/>
          <a:p>
            <a:r>
              <a:rPr lang="en-US" altLang="zh-CN" sz="2000" dirty="0">
                <a:solidFill>
                  <a:schemeClr val="tx1">
                    <a:lumMod val="65000"/>
                    <a:lumOff val="35000"/>
                  </a:schemeClr>
                </a:solidFill>
              </a:rPr>
              <a:t>Click here to add words</a:t>
            </a:r>
            <a:endParaRPr lang="zh-CN" altLang="en-US" sz="2000" dirty="0">
              <a:solidFill>
                <a:schemeClr val="tx1">
                  <a:lumMod val="65000"/>
                  <a:lumOff val="35000"/>
                </a:schemeClr>
              </a:solidFill>
            </a:endParaRPr>
          </a:p>
        </p:txBody>
      </p:sp>
      <p:sp>
        <p:nvSpPr>
          <p:cNvPr id="14" name="文本框 13">
            <a:extLst>
              <a:ext uri="{FF2B5EF4-FFF2-40B4-BE49-F238E27FC236}">
                <a16:creationId xmlns:a16="http://schemas.microsoft.com/office/drawing/2014/main" xmlns="" id="{2F3C73CA-903D-4E10-B631-CA31191567B5}"/>
              </a:ext>
            </a:extLst>
          </p:cNvPr>
          <p:cNvSpPr txBox="1"/>
          <p:nvPr/>
        </p:nvSpPr>
        <p:spPr>
          <a:xfrm>
            <a:off x="1102180" y="4151900"/>
            <a:ext cx="2699641" cy="523220"/>
          </a:xfrm>
          <a:prstGeom prst="rect">
            <a:avLst/>
          </a:prstGeom>
          <a:solidFill>
            <a:srgbClr val="285D4C"/>
          </a:solidFill>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15" name="文本框 14">
            <a:extLst>
              <a:ext uri="{FF2B5EF4-FFF2-40B4-BE49-F238E27FC236}">
                <a16:creationId xmlns:a16="http://schemas.microsoft.com/office/drawing/2014/main" xmlns="" id="{77641B3B-92C2-4016-83B5-21BE634C153B}"/>
              </a:ext>
            </a:extLst>
          </p:cNvPr>
          <p:cNvSpPr txBox="1"/>
          <p:nvPr/>
        </p:nvSpPr>
        <p:spPr>
          <a:xfrm>
            <a:off x="1102179" y="4883777"/>
            <a:ext cx="3582889" cy="400110"/>
          </a:xfrm>
          <a:prstGeom prst="rect">
            <a:avLst/>
          </a:prstGeom>
          <a:noFill/>
        </p:spPr>
        <p:txBody>
          <a:bodyPr wrap="square" rtlCol="0">
            <a:spAutoFit/>
          </a:bodyPr>
          <a:lstStyle/>
          <a:p>
            <a:r>
              <a:rPr lang="en-US" altLang="zh-CN" sz="2000" dirty="0">
                <a:solidFill>
                  <a:schemeClr val="tx1">
                    <a:lumMod val="65000"/>
                    <a:lumOff val="35000"/>
                  </a:schemeClr>
                </a:solidFill>
              </a:rPr>
              <a:t>Click here to add words</a:t>
            </a:r>
            <a:endParaRPr lang="zh-CN" altLang="en-US" sz="2000" dirty="0">
              <a:solidFill>
                <a:schemeClr val="tx1">
                  <a:lumMod val="65000"/>
                  <a:lumOff val="35000"/>
                </a:schemeClr>
              </a:solidFill>
            </a:endParaRPr>
          </a:p>
        </p:txBody>
      </p:sp>
      <p:sp>
        <p:nvSpPr>
          <p:cNvPr id="16" name="文本框 15">
            <a:extLst>
              <a:ext uri="{FF2B5EF4-FFF2-40B4-BE49-F238E27FC236}">
                <a16:creationId xmlns:a16="http://schemas.microsoft.com/office/drawing/2014/main" xmlns="" id="{D4F1CB4B-59F6-4E7C-BA09-26FCF77C36FA}"/>
              </a:ext>
            </a:extLst>
          </p:cNvPr>
          <p:cNvSpPr txBox="1"/>
          <p:nvPr/>
        </p:nvSpPr>
        <p:spPr>
          <a:xfrm>
            <a:off x="1102180" y="5220843"/>
            <a:ext cx="3085346" cy="400110"/>
          </a:xfrm>
          <a:prstGeom prst="rect">
            <a:avLst/>
          </a:prstGeom>
          <a:noFill/>
        </p:spPr>
        <p:txBody>
          <a:bodyPr wrap="square" rtlCol="0">
            <a:spAutoFit/>
          </a:bodyPr>
          <a:lstStyle/>
          <a:p>
            <a:r>
              <a:rPr lang="en-US" altLang="zh-CN" sz="2000" dirty="0">
                <a:solidFill>
                  <a:schemeClr val="tx1">
                    <a:lumMod val="65000"/>
                    <a:lumOff val="35000"/>
                  </a:schemeClr>
                </a:solidFill>
              </a:rPr>
              <a:t>Click here to add words</a:t>
            </a:r>
            <a:endParaRPr lang="zh-CN" altLang="en-US" sz="2000" dirty="0">
              <a:solidFill>
                <a:schemeClr val="tx1">
                  <a:lumMod val="65000"/>
                  <a:lumOff val="35000"/>
                </a:schemeClr>
              </a:solidFill>
            </a:endParaRPr>
          </a:p>
        </p:txBody>
      </p:sp>
      <p:pic>
        <p:nvPicPr>
          <p:cNvPr id="17" name="图片 16">
            <a:extLst>
              <a:ext uri="{FF2B5EF4-FFF2-40B4-BE49-F238E27FC236}">
                <a16:creationId xmlns:a16="http://schemas.microsoft.com/office/drawing/2014/main" xmlns="" id="{CC03A78C-9256-4ED1-9DDC-EA972081DFA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5658" y="761242"/>
            <a:ext cx="4566696" cy="3044464"/>
          </a:xfrm>
          <a:prstGeom prst="rect">
            <a:avLst/>
          </a:prstGeom>
        </p:spPr>
      </p:pic>
    </p:spTree>
    <p:extLst>
      <p:ext uri="{BB962C8B-B14F-4D97-AF65-F5344CB8AC3E}">
        <p14:creationId xmlns:p14="http://schemas.microsoft.com/office/powerpoint/2010/main" val="3674721383"/>
      </p:ext>
    </p:extLst>
  </p:cSld>
  <p:clrMapOvr>
    <a:masterClrMapping/>
  </p:clrMapOvr>
  <mc:AlternateContent xmlns:mc="http://schemas.openxmlformats.org/markup-compatibility/2006" xmlns:p14="http://schemas.microsoft.com/office/powerpoint/2010/main">
    <mc:Choice Requires="p14">
      <p:transition spd="slow" p14:dur="125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heel(1)">
                                      <p:cBhvr>
                                        <p:cTn id="10" dur="2000"/>
                                        <p:tgtEl>
                                          <p:spTgt spid="5"/>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ppt_x"/>
                                          </p:val>
                                        </p:tav>
                                        <p:tav tm="100000">
                                          <p:val>
                                            <p:strVal val="#ppt_x"/>
                                          </p:val>
                                        </p:tav>
                                      </p:tavLst>
                                    </p:anim>
                                    <p:anim calcmode="lin" valueType="num">
                                      <p:cBhvr additive="base">
                                        <p:cTn id="30" dur="500" fill="hold"/>
                                        <p:tgtEl>
                                          <p:spTgt spid="1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ppt_x"/>
                                          </p:val>
                                        </p:tav>
                                        <p:tav tm="100000">
                                          <p:val>
                                            <p:strVal val="#ppt_x"/>
                                          </p:val>
                                        </p:tav>
                                      </p:tavLst>
                                    </p:anim>
                                    <p:anim calcmode="lin" valueType="num">
                                      <p:cBhvr additive="base">
                                        <p:cTn id="3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1" grpId="0" animBg="1"/>
      <p:bldP spid="12" grpId="0"/>
      <p:bldP spid="13" grpId="0"/>
      <p:bldP spid="14" grpId="0" animBg="1"/>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53C668A9-88BD-45DD-8B15-9B81E13CFEE5}"/>
              </a:ext>
            </a:extLst>
          </p:cNvPr>
          <p:cNvSpPr/>
          <p:nvPr/>
        </p:nvSpPr>
        <p:spPr>
          <a:xfrm>
            <a:off x="1632617" y="1326660"/>
            <a:ext cx="2792667" cy="4464540"/>
          </a:xfrm>
          <a:prstGeom prst="rect">
            <a:avLst/>
          </a:prstGeom>
          <a:noFill/>
          <a:ln w="57150">
            <a:solidFill>
              <a:srgbClr val="285D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E71DB08A-DC1C-4E05-B42B-8D54F8763039}"/>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lumMod val="50000"/>
                  </a:schemeClr>
                </a:solidFill>
                <a:latin typeface="微软雅黑" panose="020B0503020204020204" pitchFamily="34" charset="-122"/>
                <a:ea typeface="微软雅黑" panose="020B0503020204020204" pitchFamily="34" charset="-122"/>
              </a:rPr>
              <a:t>单击此处添加标题</a:t>
            </a:r>
          </a:p>
        </p:txBody>
      </p:sp>
      <p:sp>
        <p:nvSpPr>
          <p:cNvPr id="7" name="文本框 6">
            <a:extLst>
              <a:ext uri="{FF2B5EF4-FFF2-40B4-BE49-F238E27FC236}">
                <a16:creationId xmlns:a16="http://schemas.microsoft.com/office/drawing/2014/main" xmlns="" id="{F5A6C3C4-DB43-4B83-BED4-6BE0F21ECF6B}"/>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lumMod val="50000"/>
                  </a:schemeClr>
                </a:solidFill>
              </a:rPr>
              <a:t>Click here to add words</a:t>
            </a:r>
            <a:endParaRPr lang="zh-CN" altLang="en-US" dirty="0">
              <a:solidFill>
                <a:schemeClr val="bg1">
                  <a:lumMod val="50000"/>
                </a:schemeClr>
              </a:solidFill>
            </a:endParaRPr>
          </a:p>
        </p:txBody>
      </p:sp>
      <p:sp>
        <p:nvSpPr>
          <p:cNvPr id="8" name="矩形 7">
            <a:extLst>
              <a:ext uri="{FF2B5EF4-FFF2-40B4-BE49-F238E27FC236}">
                <a16:creationId xmlns:a16="http://schemas.microsoft.com/office/drawing/2014/main" xmlns="" id="{01B0B51B-622E-41D2-A405-1EAE8E881C67}"/>
              </a:ext>
            </a:extLst>
          </p:cNvPr>
          <p:cNvSpPr/>
          <p:nvPr/>
        </p:nvSpPr>
        <p:spPr>
          <a:xfrm>
            <a:off x="249146" y="412520"/>
            <a:ext cx="329419" cy="461665"/>
          </a:xfrm>
          <a:prstGeom prst="rect">
            <a:avLst/>
          </a:prstGeom>
          <a:solidFill>
            <a:srgbClr val="285D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9" name="文本框 8">
            <a:extLst>
              <a:ext uri="{FF2B5EF4-FFF2-40B4-BE49-F238E27FC236}">
                <a16:creationId xmlns:a16="http://schemas.microsoft.com/office/drawing/2014/main" xmlns="" id="{5F325CB4-14E4-446B-852A-4F7293AE2D5E}"/>
              </a:ext>
            </a:extLst>
          </p:cNvPr>
          <p:cNvSpPr txBox="1"/>
          <p:nvPr/>
        </p:nvSpPr>
        <p:spPr>
          <a:xfrm>
            <a:off x="2020458" y="2006355"/>
            <a:ext cx="800219" cy="3105150"/>
          </a:xfrm>
          <a:prstGeom prst="rect">
            <a:avLst/>
          </a:prstGeom>
          <a:noFill/>
        </p:spPr>
        <p:txBody>
          <a:bodyPr vert="eaVert" wrap="square" rtlCol="0">
            <a:spAutoFit/>
          </a:bodyPr>
          <a:lstStyle/>
          <a:p>
            <a:pPr algn="dist"/>
            <a:r>
              <a:rPr lang="en-US" altLang="zh-CN" sz="4000" b="1" dirty="0"/>
              <a:t>SUNDAY</a:t>
            </a:r>
            <a:endParaRPr lang="zh-CN" altLang="en-US" sz="4000" b="1" dirty="0"/>
          </a:p>
        </p:txBody>
      </p:sp>
      <p:sp>
        <p:nvSpPr>
          <p:cNvPr id="10" name="文本框 9">
            <a:extLst>
              <a:ext uri="{FF2B5EF4-FFF2-40B4-BE49-F238E27FC236}">
                <a16:creationId xmlns:a16="http://schemas.microsoft.com/office/drawing/2014/main" xmlns="" id="{286846C1-E1B8-40DB-9944-1CEB884A2AF7}"/>
              </a:ext>
            </a:extLst>
          </p:cNvPr>
          <p:cNvSpPr txBox="1"/>
          <p:nvPr/>
        </p:nvSpPr>
        <p:spPr>
          <a:xfrm>
            <a:off x="6930698" y="2048241"/>
            <a:ext cx="2699641" cy="523220"/>
          </a:xfrm>
          <a:prstGeom prst="rect">
            <a:avLst/>
          </a:prstGeom>
          <a:solidFill>
            <a:srgbClr val="285D4C"/>
          </a:solidFill>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11" name="文本框 10">
            <a:extLst>
              <a:ext uri="{FF2B5EF4-FFF2-40B4-BE49-F238E27FC236}">
                <a16:creationId xmlns:a16="http://schemas.microsoft.com/office/drawing/2014/main" xmlns="" id="{79619918-F8C3-4F5E-98D3-5C4ED6F6B9E5}"/>
              </a:ext>
            </a:extLst>
          </p:cNvPr>
          <p:cNvSpPr txBox="1"/>
          <p:nvPr/>
        </p:nvSpPr>
        <p:spPr>
          <a:xfrm>
            <a:off x="6930698" y="2860769"/>
            <a:ext cx="4585281" cy="3416320"/>
          </a:xfrm>
          <a:prstGeom prst="rect">
            <a:avLst/>
          </a:prstGeom>
          <a:noFill/>
        </p:spPr>
        <p:txBody>
          <a:bodyPr wrap="square" rtlCol="0">
            <a:spAutoFit/>
          </a:bodyPr>
          <a:lstStyle/>
          <a:p>
            <a:pPr>
              <a:lnSpc>
                <a:spcPct val="150000"/>
              </a:lnSpc>
            </a:pPr>
            <a:r>
              <a:rPr lang="en-US" altLang="zh-CN" dirty="0">
                <a:solidFill>
                  <a:schemeClr val="tx1">
                    <a:lumMod val="65000"/>
                    <a:lumOff val="35000"/>
                  </a:schemeClr>
                </a:solidFill>
              </a:rPr>
              <a:t>Click here to add words Click here to add words Click here to add words</a:t>
            </a:r>
            <a:endParaRPr lang="zh-CN" altLang="en-US" dirty="0">
              <a:solidFill>
                <a:schemeClr val="tx1">
                  <a:lumMod val="65000"/>
                  <a:lumOff val="35000"/>
                </a:schemeClr>
              </a:solidFill>
            </a:endParaRPr>
          </a:p>
          <a:p>
            <a:pPr>
              <a:lnSpc>
                <a:spcPct val="150000"/>
              </a:lnSpc>
            </a:pPr>
            <a:r>
              <a:rPr lang="en-US" altLang="zh-CN" dirty="0">
                <a:solidFill>
                  <a:schemeClr val="tx1">
                    <a:lumMod val="65000"/>
                    <a:lumOff val="35000"/>
                  </a:schemeClr>
                </a:solidFill>
              </a:rPr>
              <a:t>Click here to add words Click here to add words Click here to add words Click here to add words Click here to add words</a:t>
            </a:r>
            <a:endParaRPr lang="zh-CN" altLang="en-US" dirty="0">
              <a:solidFill>
                <a:schemeClr val="tx1">
                  <a:lumMod val="65000"/>
                  <a:lumOff val="35000"/>
                </a:schemeClr>
              </a:solidFill>
            </a:endParaRPr>
          </a:p>
          <a:p>
            <a:pPr>
              <a:lnSpc>
                <a:spcPct val="150000"/>
              </a:lnSpc>
            </a:pPr>
            <a:r>
              <a:rPr lang="en-US" altLang="zh-CN" dirty="0">
                <a:solidFill>
                  <a:schemeClr val="tx1">
                    <a:lumMod val="65000"/>
                    <a:lumOff val="35000"/>
                  </a:schemeClr>
                </a:solidFill>
              </a:rPr>
              <a:t>Click here to add words Click here to add</a:t>
            </a:r>
            <a:endParaRPr lang="zh-CN" altLang="en-US" dirty="0">
              <a:solidFill>
                <a:schemeClr val="tx1">
                  <a:lumMod val="65000"/>
                  <a:lumOff val="35000"/>
                </a:schemeClr>
              </a:solidFill>
            </a:endParaRPr>
          </a:p>
          <a:p>
            <a:endParaRPr lang="zh-CN" altLang="en-US" dirty="0">
              <a:solidFill>
                <a:schemeClr val="tx1">
                  <a:lumMod val="65000"/>
                  <a:lumOff val="35000"/>
                </a:schemeClr>
              </a:solidFill>
            </a:endParaRPr>
          </a:p>
          <a:p>
            <a:endParaRPr lang="zh-CN" altLang="en-US" dirty="0">
              <a:solidFill>
                <a:schemeClr val="tx1">
                  <a:lumMod val="65000"/>
                  <a:lumOff val="35000"/>
                </a:schemeClr>
              </a:solidFill>
            </a:endParaRPr>
          </a:p>
          <a:p>
            <a:endParaRPr lang="zh-CN" altLang="en-US" dirty="0">
              <a:solidFill>
                <a:schemeClr val="tx1">
                  <a:lumMod val="65000"/>
                  <a:lumOff val="35000"/>
                </a:schemeClr>
              </a:solidFill>
            </a:endParaRPr>
          </a:p>
        </p:txBody>
      </p:sp>
      <p:pic>
        <p:nvPicPr>
          <p:cNvPr id="12" name="图片 11">
            <a:extLst>
              <a:ext uri="{FF2B5EF4-FFF2-40B4-BE49-F238E27FC236}">
                <a16:creationId xmlns:a16="http://schemas.microsoft.com/office/drawing/2014/main" xmlns="" id="{DAC3749C-EC2D-4D40-B570-EEE70BE1C7C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31737" y="1849774"/>
            <a:ext cx="2857180" cy="4286539"/>
          </a:xfrm>
          <a:prstGeom prst="rect">
            <a:avLst/>
          </a:prstGeom>
        </p:spPr>
      </p:pic>
    </p:spTree>
    <p:extLst>
      <p:ext uri="{BB962C8B-B14F-4D97-AF65-F5344CB8AC3E}">
        <p14:creationId xmlns:p14="http://schemas.microsoft.com/office/powerpoint/2010/main" val="3913426236"/>
      </p:ext>
    </p:extLst>
  </p:cSld>
  <p:clrMapOvr>
    <a:masterClrMapping/>
  </p:clrMapOvr>
  <mc:AlternateContent xmlns:mc="http://schemas.openxmlformats.org/markup-compatibility/2006" xmlns:p14="http://schemas.microsoft.com/office/powerpoint/2010/main">
    <mc:Choice Requires="p14">
      <p:transition spd="slow" p14:dur="125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10" grpId="0" animBg="1"/>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20512CB1-85CD-44B7-B476-E52CFC8015C9}"/>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lumMod val="50000"/>
                  </a:schemeClr>
                </a:solidFill>
                <a:latin typeface="微软雅黑" panose="020B0503020204020204" pitchFamily="34" charset="-122"/>
                <a:ea typeface="微软雅黑" panose="020B0503020204020204" pitchFamily="34" charset="-122"/>
              </a:rPr>
              <a:t>单击此处添加标题</a:t>
            </a:r>
          </a:p>
        </p:txBody>
      </p:sp>
      <p:sp>
        <p:nvSpPr>
          <p:cNvPr id="5" name="文本框 4">
            <a:extLst>
              <a:ext uri="{FF2B5EF4-FFF2-40B4-BE49-F238E27FC236}">
                <a16:creationId xmlns:a16="http://schemas.microsoft.com/office/drawing/2014/main" xmlns="" id="{17718E34-2D81-41A9-92EA-3102BFF991CB}"/>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lumMod val="50000"/>
                  </a:schemeClr>
                </a:solidFill>
              </a:rPr>
              <a:t>Click here to add words</a:t>
            </a:r>
            <a:endParaRPr lang="zh-CN" altLang="en-US" dirty="0">
              <a:solidFill>
                <a:schemeClr val="bg1">
                  <a:lumMod val="50000"/>
                </a:schemeClr>
              </a:solidFill>
            </a:endParaRPr>
          </a:p>
        </p:txBody>
      </p:sp>
      <p:sp>
        <p:nvSpPr>
          <p:cNvPr id="6" name="矩形 5">
            <a:extLst>
              <a:ext uri="{FF2B5EF4-FFF2-40B4-BE49-F238E27FC236}">
                <a16:creationId xmlns:a16="http://schemas.microsoft.com/office/drawing/2014/main" xmlns="" id="{562A6B10-159E-43C3-B578-B33AF2404092}"/>
              </a:ext>
            </a:extLst>
          </p:cNvPr>
          <p:cNvSpPr/>
          <p:nvPr/>
        </p:nvSpPr>
        <p:spPr>
          <a:xfrm>
            <a:off x="249146" y="412520"/>
            <a:ext cx="329419" cy="461665"/>
          </a:xfrm>
          <a:prstGeom prst="rect">
            <a:avLst/>
          </a:prstGeom>
          <a:solidFill>
            <a:srgbClr val="285D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8" name="文本框 7">
            <a:extLst>
              <a:ext uri="{FF2B5EF4-FFF2-40B4-BE49-F238E27FC236}">
                <a16:creationId xmlns:a16="http://schemas.microsoft.com/office/drawing/2014/main" xmlns="" id="{47A5328B-8F74-43D5-9422-039B59EACFEA}"/>
              </a:ext>
            </a:extLst>
          </p:cNvPr>
          <p:cNvSpPr txBox="1"/>
          <p:nvPr/>
        </p:nvSpPr>
        <p:spPr>
          <a:xfrm>
            <a:off x="6920878" y="2022708"/>
            <a:ext cx="2699641" cy="523220"/>
          </a:xfrm>
          <a:prstGeom prst="rect">
            <a:avLst/>
          </a:prstGeom>
          <a:solidFill>
            <a:srgbClr val="285D4C"/>
          </a:solidFill>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9" name="文本框 8">
            <a:extLst>
              <a:ext uri="{FF2B5EF4-FFF2-40B4-BE49-F238E27FC236}">
                <a16:creationId xmlns:a16="http://schemas.microsoft.com/office/drawing/2014/main" xmlns="" id="{58F5DBAB-1D14-4BEF-AA86-B3B449995DA2}"/>
              </a:ext>
            </a:extLst>
          </p:cNvPr>
          <p:cNvSpPr txBox="1"/>
          <p:nvPr/>
        </p:nvSpPr>
        <p:spPr>
          <a:xfrm>
            <a:off x="6920878" y="2835236"/>
            <a:ext cx="4585281" cy="3416320"/>
          </a:xfrm>
          <a:prstGeom prst="rect">
            <a:avLst/>
          </a:prstGeom>
          <a:noFill/>
        </p:spPr>
        <p:txBody>
          <a:bodyPr wrap="square" rtlCol="0">
            <a:spAutoFit/>
          </a:bodyPr>
          <a:lstStyle/>
          <a:p>
            <a:pPr>
              <a:lnSpc>
                <a:spcPct val="150000"/>
              </a:lnSpc>
            </a:pPr>
            <a:r>
              <a:rPr lang="en-US" altLang="zh-CN" dirty="0">
                <a:solidFill>
                  <a:schemeClr val="tx1">
                    <a:lumMod val="65000"/>
                    <a:lumOff val="35000"/>
                  </a:schemeClr>
                </a:solidFill>
              </a:rPr>
              <a:t>Click here to add words Click here to add words Click here to add words</a:t>
            </a:r>
            <a:endParaRPr lang="zh-CN" altLang="en-US" dirty="0">
              <a:solidFill>
                <a:schemeClr val="tx1">
                  <a:lumMod val="65000"/>
                  <a:lumOff val="35000"/>
                </a:schemeClr>
              </a:solidFill>
            </a:endParaRPr>
          </a:p>
          <a:p>
            <a:pPr>
              <a:lnSpc>
                <a:spcPct val="150000"/>
              </a:lnSpc>
            </a:pPr>
            <a:r>
              <a:rPr lang="en-US" altLang="zh-CN" dirty="0">
                <a:solidFill>
                  <a:schemeClr val="tx1">
                    <a:lumMod val="65000"/>
                    <a:lumOff val="35000"/>
                  </a:schemeClr>
                </a:solidFill>
              </a:rPr>
              <a:t>Click here to add words Click here to add words Click here to add words Click here to add words Click here to add words</a:t>
            </a:r>
            <a:endParaRPr lang="zh-CN" altLang="en-US" dirty="0">
              <a:solidFill>
                <a:schemeClr val="tx1">
                  <a:lumMod val="65000"/>
                  <a:lumOff val="35000"/>
                </a:schemeClr>
              </a:solidFill>
            </a:endParaRPr>
          </a:p>
          <a:p>
            <a:pPr>
              <a:lnSpc>
                <a:spcPct val="150000"/>
              </a:lnSpc>
            </a:pPr>
            <a:r>
              <a:rPr lang="en-US" altLang="zh-CN" dirty="0">
                <a:solidFill>
                  <a:schemeClr val="tx1">
                    <a:lumMod val="65000"/>
                    <a:lumOff val="35000"/>
                  </a:schemeClr>
                </a:solidFill>
              </a:rPr>
              <a:t>Click here to add words Click here to add</a:t>
            </a:r>
            <a:endParaRPr lang="zh-CN" altLang="en-US" dirty="0">
              <a:solidFill>
                <a:schemeClr val="tx1">
                  <a:lumMod val="65000"/>
                  <a:lumOff val="35000"/>
                </a:schemeClr>
              </a:solidFill>
            </a:endParaRPr>
          </a:p>
          <a:p>
            <a:endParaRPr lang="zh-CN" altLang="en-US" dirty="0">
              <a:solidFill>
                <a:schemeClr val="tx1">
                  <a:lumMod val="65000"/>
                  <a:lumOff val="35000"/>
                </a:schemeClr>
              </a:solidFill>
            </a:endParaRPr>
          </a:p>
          <a:p>
            <a:endParaRPr lang="zh-CN" altLang="en-US" dirty="0">
              <a:solidFill>
                <a:schemeClr val="tx1">
                  <a:lumMod val="65000"/>
                  <a:lumOff val="35000"/>
                </a:schemeClr>
              </a:solidFill>
            </a:endParaRPr>
          </a:p>
          <a:p>
            <a:endParaRPr lang="zh-CN" altLang="en-US" dirty="0">
              <a:solidFill>
                <a:schemeClr val="tx1">
                  <a:lumMod val="65000"/>
                  <a:lumOff val="35000"/>
                </a:schemeClr>
              </a:solidFill>
            </a:endParaRPr>
          </a:p>
        </p:txBody>
      </p:sp>
      <p:pic>
        <p:nvPicPr>
          <p:cNvPr id="10" name="图片 9">
            <a:extLst>
              <a:ext uri="{FF2B5EF4-FFF2-40B4-BE49-F238E27FC236}">
                <a16:creationId xmlns:a16="http://schemas.microsoft.com/office/drawing/2014/main" xmlns="" id="{006E79E7-A18C-4338-ACB2-9F40788FD3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022708"/>
            <a:ext cx="5845796" cy="3288323"/>
          </a:xfrm>
          <a:prstGeom prst="rect">
            <a:avLst/>
          </a:prstGeom>
        </p:spPr>
      </p:pic>
      <p:sp>
        <p:nvSpPr>
          <p:cNvPr id="7" name="矩形 6">
            <a:extLst>
              <a:ext uri="{FF2B5EF4-FFF2-40B4-BE49-F238E27FC236}">
                <a16:creationId xmlns:a16="http://schemas.microsoft.com/office/drawing/2014/main" xmlns="" id="{A8B75D69-C12D-4637-B807-0CB7657FCA0B}"/>
              </a:ext>
            </a:extLst>
          </p:cNvPr>
          <p:cNvSpPr/>
          <p:nvPr/>
        </p:nvSpPr>
        <p:spPr>
          <a:xfrm>
            <a:off x="3534584" y="3148262"/>
            <a:ext cx="3257550" cy="3311292"/>
          </a:xfrm>
          <a:prstGeom prst="rect">
            <a:avLst/>
          </a:prstGeom>
          <a:noFill/>
          <a:ln w="57150">
            <a:solidFill>
              <a:srgbClr val="285D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84018553"/>
      </p:ext>
    </p:extLst>
  </p:cSld>
  <p:clrMapOvr>
    <a:masterClrMapping/>
  </p:clrMapOvr>
  <mc:AlternateContent xmlns:mc="http://schemas.openxmlformats.org/markup-compatibility/2006" xmlns:p14="http://schemas.microsoft.com/office/powerpoint/2010/main">
    <mc:Choice Requires="p14">
      <p:transition spd="slow" p14:dur="125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par>
                                <p:cTn id="8" presetID="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500" fill="hold"/>
                                        <p:tgtEl>
                                          <p:spTgt spid="8"/>
                                        </p:tgtEl>
                                        <p:attrNameLst>
                                          <p:attrName>ppt_x</p:attrName>
                                        </p:attrNameLst>
                                      </p:cBhvr>
                                      <p:tavLst>
                                        <p:tav tm="0">
                                          <p:val>
                                            <p:strVal val="#ppt_x"/>
                                          </p:val>
                                        </p:tav>
                                        <p:tav tm="100000">
                                          <p:val>
                                            <p:strVal val="#ppt_x"/>
                                          </p:val>
                                        </p:tav>
                                      </p:tavLst>
                                    </p:anim>
                                    <p:anim calcmode="lin" valueType="num">
                                      <p:cBhvr additive="base">
                                        <p:cTn id="11" dur="500" fill="hold"/>
                                        <p:tgtEl>
                                          <p:spTgt spid="8"/>
                                        </p:tgtEl>
                                        <p:attrNameLst>
                                          <p:attrName>ppt_y</p:attrName>
                                        </p:attrNameLst>
                                      </p:cBhvr>
                                      <p:tavLst>
                                        <p:tav tm="0">
                                          <p:val>
                                            <p:strVal val="1+#ppt_h/2"/>
                                          </p:val>
                                        </p:tav>
                                        <p:tav tm="100000">
                                          <p:val>
                                            <p:strVal val="#ppt_y"/>
                                          </p:val>
                                        </p:tav>
                                      </p:tavLst>
                                    </p:anim>
                                  </p:childTnLst>
                                </p:cTn>
                              </p:par>
                              <p:par>
                                <p:cTn id="12" presetID="42"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xmlns="" id="{0F44BE8B-9260-4560-A4DD-7EE81FAE1631}"/>
              </a:ext>
            </a:extLst>
          </p:cNvPr>
          <p:cNvSpPr txBox="1"/>
          <p:nvPr/>
        </p:nvSpPr>
        <p:spPr>
          <a:xfrm>
            <a:off x="5958894" y="3941212"/>
            <a:ext cx="4585281" cy="1711366"/>
          </a:xfrm>
          <a:prstGeom prst="rect">
            <a:avLst/>
          </a:prstGeom>
          <a:noFill/>
        </p:spPr>
        <p:txBody>
          <a:bodyPr wrap="square" rtlCol="0">
            <a:spAutoFit/>
          </a:bodyPr>
          <a:lstStyle/>
          <a:p>
            <a:pPr>
              <a:lnSpc>
                <a:spcPct val="150000"/>
              </a:lnSpc>
            </a:pPr>
            <a:r>
              <a:rPr lang="en-US" altLang="zh-CN" dirty="0">
                <a:solidFill>
                  <a:schemeClr val="tx1">
                    <a:lumMod val="65000"/>
                    <a:lumOff val="35000"/>
                  </a:schemeClr>
                </a:solidFill>
              </a:rPr>
              <a:t>Click here to add words Click here to add words Click here to add words</a:t>
            </a:r>
            <a:endParaRPr lang="zh-CN" altLang="en-US" dirty="0">
              <a:solidFill>
                <a:schemeClr val="tx1">
                  <a:lumMod val="65000"/>
                  <a:lumOff val="35000"/>
                </a:schemeClr>
              </a:solidFill>
            </a:endParaRPr>
          </a:p>
          <a:p>
            <a:pPr>
              <a:lnSpc>
                <a:spcPct val="150000"/>
              </a:lnSpc>
            </a:pPr>
            <a:r>
              <a:rPr lang="en-US" altLang="zh-CN" dirty="0">
                <a:solidFill>
                  <a:schemeClr val="tx1">
                    <a:lumMod val="65000"/>
                    <a:lumOff val="35000"/>
                  </a:schemeClr>
                </a:solidFill>
              </a:rPr>
              <a:t>Click here to add words Click here to add words Click here to add words Click here to</a:t>
            </a:r>
            <a:endParaRPr lang="zh-CN" altLang="en-US" dirty="0">
              <a:solidFill>
                <a:schemeClr val="tx1">
                  <a:lumMod val="65000"/>
                  <a:lumOff val="35000"/>
                </a:schemeClr>
              </a:solidFill>
            </a:endParaRPr>
          </a:p>
        </p:txBody>
      </p:sp>
      <p:sp>
        <p:nvSpPr>
          <p:cNvPr id="12" name="文本框 11">
            <a:extLst>
              <a:ext uri="{FF2B5EF4-FFF2-40B4-BE49-F238E27FC236}">
                <a16:creationId xmlns:a16="http://schemas.microsoft.com/office/drawing/2014/main" xmlns="" id="{C9CAE509-8724-4C42-9565-50EA13B61D26}"/>
              </a:ext>
            </a:extLst>
          </p:cNvPr>
          <p:cNvSpPr txBox="1"/>
          <p:nvPr/>
        </p:nvSpPr>
        <p:spPr>
          <a:xfrm>
            <a:off x="8178750" y="1446766"/>
            <a:ext cx="2365425" cy="1323439"/>
          </a:xfrm>
          <a:prstGeom prst="rect">
            <a:avLst/>
          </a:prstGeom>
          <a:noFill/>
        </p:spPr>
        <p:txBody>
          <a:bodyPr wrap="square" rtlCol="0">
            <a:spAutoFit/>
          </a:bodyPr>
          <a:lstStyle/>
          <a:p>
            <a:pPr algn="r"/>
            <a:r>
              <a:rPr lang="en-US" altLang="zh-CN" sz="4000" b="1" dirty="0">
                <a:solidFill>
                  <a:schemeClr val="tx1">
                    <a:lumMod val="65000"/>
                    <a:lumOff val="35000"/>
                  </a:schemeClr>
                </a:solidFill>
                <a:latin typeface="微软雅黑" panose="020B0503020204020204" pitchFamily="34" charset="-122"/>
                <a:ea typeface="微软雅黑" panose="020B0503020204020204" pitchFamily="34" charset="-122"/>
              </a:rPr>
              <a:t>03</a:t>
            </a:r>
          </a:p>
          <a:p>
            <a:pPr algn="r"/>
            <a:r>
              <a:rPr lang="zh-CN" altLang="en-US" sz="4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13" name="矩形 12">
            <a:extLst>
              <a:ext uri="{FF2B5EF4-FFF2-40B4-BE49-F238E27FC236}">
                <a16:creationId xmlns:a16="http://schemas.microsoft.com/office/drawing/2014/main" xmlns="" id="{9C76BA8E-F0C8-42DC-B5E2-3E733325904E}"/>
              </a:ext>
            </a:extLst>
          </p:cNvPr>
          <p:cNvSpPr/>
          <p:nvPr/>
        </p:nvSpPr>
        <p:spPr>
          <a:xfrm>
            <a:off x="9014188" y="2827387"/>
            <a:ext cx="1390650" cy="95250"/>
          </a:xfrm>
          <a:prstGeom prst="rect">
            <a:avLst/>
          </a:prstGeom>
          <a:solidFill>
            <a:srgbClr val="285D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pic>
        <p:nvPicPr>
          <p:cNvPr id="8" name="图片 7">
            <a:extLst>
              <a:ext uri="{FF2B5EF4-FFF2-40B4-BE49-F238E27FC236}">
                <a16:creationId xmlns:a16="http://schemas.microsoft.com/office/drawing/2014/main" xmlns="" id="{DD7B6A24-9383-40A6-B19A-D63E462856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4572000" cy="6858000"/>
          </a:xfrm>
          <a:prstGeom prst="rect">
            <a:avLst/>
          </a:prstGeom>
        </p:spPr>
      </p:pic>
      <p:sp>
        <p:nvSpPr>
          <p:cNvPr id="4" name="矩形 3">
            <a:extLst>
              <a:ext uri="{FF2B5EF4-FFF2-40B4-BE49-F238E27FC236}">
                <a16:creationId xmlns:a16="http://schemas.microsoft.com/office/drawing/2014/main" xmlns="" id="{9A92864C-E858-46E3-BA42-61E196A82197}"/>
              </a:ext>
            </a:extLst>
          </p:cNvPr>
          <p:cNvSpPr/>
          <p:nvPr/>
        </p:nvSpPr>
        <p:spPr>
          <a:xfrm>
            <a:off x="3422469" y="3429000"/>
            <a:ext cx="6840908" cy="2876550"/>
          </a:xfrm>
          <a:prstGeom prst="rect">
            <a:avLst/>
          </a:prstGeom>
          <a:noFill/>
          <a:ln w="57150">
            <a:solidFill>
              <a:srgbClr val="285D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81216314"/>
      </p:ext>
    </p:extLst>
  </p:cSld>
  <p:clrMapOvr>
    <a:masterClrMapping/>
  </p:clrMapOvr>
  <mc:AlternateContent xmlns:mc="http://schemas.openxmlformats.org/markup-compatibility/2006" xmlns:p14="http://schemas.microsoft.com/office/powerpoint/2010/main">
    <mc:Choice Requires="p14">
      <p:transition spd="slow" p14:dur="125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anim calcmode="lin" valueType="num">
                                      <p:cBhvr>
                                        <p:cTn id="11" dur="1000" fill="hold"/>
                                        <p:tgtEl>
                                          <p:spTgt spid="11"/>
                                        </p:tgtEl>
                                        <p:attrNameLst>
                                          <p:attrName>ppt_x</p:attrName>
                                        </p:attrNameLst>
                                      </p:cBhvr>
                                      <p:tavLst>
                                        <p:tav tm="0">
                                          <p:val>
                                            <p:strVal val="#ppt_x"/>
                                          </p:val>
                                        </p:tav>
                                        <p:tav tm="100000">
                                          <p:val>
                                            <p:strVal val="#ppt_x"/>
                                          </p:val>
                                        </p:tav>
                                      </p:tavLst>
                                    </p:anim>
                                    <p:anim calcmode="lin" valueType="num">
                                      <p:cBhvr>
                                        <p:cTn id="12" dur="1000" fill="hold"/>
                                        <p:tgtEl>
                                          <p:spTgt spid="11"/>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animBg="1"/>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A843537-0D5C-4FC4-A1AE-BB2B93A3F0E2}"/>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lumMod val="50000"/>
                  </a:schemeClr>
                </a:solidFill>
                <a:latin typeface="微软雅黑" panose="020B0503020204020204" pitchFamily="34" charset="-122"/>
                <a:ea typeface="微软雅黑" panose="020B0503020204020204" pitchFamily="34" charset="-122"/>
              </a:rPr>
              <a:t>单击此处添加标题</a:t>
            </a:r>
          </a:p>
        </p:txBody>
      </p:sp>
      <p:sp>
        <p:nvSpPr>
          <p:cNvPr id="3" name="文本框 2">
            <a:extLst>
              <a:ext uri="{FF2B5EF4-FFF2-40B4-BE49-F238E27FC236}">
                <a16:creationId xmlns:a16="http://schemas.microsoft.com/office/drawing/2014/main" xmlns="" id="{A495E52A-6D3B-41F0-B22B-1A1BA3FD06DA}"/>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lumMod val="50000"/>
                  </a:schemeClr>
                </a:solidFill>
              </a:rPr>
              <a:t>Click here to add words</a:t>
            </a:r>
            <a:endParaRPr lang="zh-CN" altLang="en-US" dirty="0">
              <a:solidFill>
                <a:schemeClr val="bg1">
                  <a:lumMod val="50000"/>
                </a:schemeClr>
              </a:solidFill>
            </a:endParaRPr>
          </a:p>
        </p:txBody>
      </p:sp>
      <p:sp>
        <p:nvSpPr>
          <p:cNvPr id="4" name="矩形 3">
            <a:extLst>
              <a:ext uri="{FF2B5EF4-FFF2-40B4-BE49-F238E27FC236}">
                <a16:creationId xmlns:a16="http://schemas.microsoft.com/office/drawing/2014/main" xmlns="" id="{67FCB22D-88FF-480B-9C07-60892029B6AF}"/>
              </a:ext>
            </a:extLst>
          </p:cNvPr>
          <p:cNvSpPr/>
          <p:nvPr/>
        </p:nvSpPr>
        <p:spPr>
          <a:xfrm>
            <a:off x="249146" y="412520"/>
            <a:ext cx="329419" cy="461665"/>
          </a:xfrm>
          <a:prstGeom prst="rect">
            <a:avLst/>
          </a:prstGeom>
          <a:solidFill>
            <a:srgbClr val="285D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 name="矩形 4">
            <a:extLst>
              <a:ext uri="{FF2B5EF4-FFF2-40B4-BE49-F238E27FC236}">
                <a16:creationId xmlns:a16="http://schemas.microsoft.com/office/drawing/2014/main" xmlns="" id="{C1CB484F-EDCC-4838-A613-F0CCA8106DA4}"/>
              </a:ext>
            </a:extLst>
          </p:cNvPr>
          <p:cNvSpPr/>
          <p:nvPr/>
        </p:nvSpPr>
        <p:spPr>
          <a:xfrm>
            <a:off x="0" y="4038600"/>
            <a:ext cx="12192000" cy="2819400"/>
          </a:xfrm>
          <a:prstGeom prst="rect">
            <a:avLst/>
          </a:prstGeom>
          <a:solidFill>
            <a:srgbClr val="285D4C"/>
          </a:solidFill>
          <a:ln>
            <a:solidFill>
              <a:srgbClr val="4E4D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231977F5-2789-449C-940B-D8C17BFBDB5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7928" y="2272119"/>
            <a:ext cx="4399879" cy="2933700"/>
          </a:xfrm>
          <a:prstGeom prst="rect">
            <a:avLst/>
          </a:prstGeom>
        </p:spPr>
      </p:pic>
      <p:sp>
        <p:nvSpPr>
          <p:cNvPr id="7" name="矩形 6">
            <a:extLst>
              <a:ext uri="{FF2B5EF4-FFF2-40B4-BE49-F238E27FC236}">
                <a16:creationId xmlns:a16="http://schemas.microsoft.com/office/drawing/2014/main" xmlns="" id="{83C288E5-D8BC-4B64-B219-D246C625AE0C}"/>
              </a:ext>
            </a:extLst>
          </p:cNvPr>
          <p:cNvSpPr/>
          <p:nvPr/>
        </p:nvSpPr>
        <p:spPr>
          <a:xfrm>
            <a:off x="906092" y="1795879"/>
            <a:ext cx="5543550" cy="4149944"/>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3C2B5B62-3DB1-4064-A031-ED80CFDD5DC3}"/>
              </a:ext>
            </a:extLst>
          </p:cNvPr>
          <p:cNvSpPr txBox="1"/>
          <p:nvPr/>
        </p:nvSpPr>
        <p:spPr>
          <a:xfrm>
            <a:off x="7355734" y="2385918"/>
            <a:ext cx="2772795" cy="769441"/>
          </a:xfrm>
          <a:prstGeom prst="rect">
            <a:avLst/>
          </a:prstGeom>
          <a:noFill/>
        </p:spPr>
        <p:txBody>
          <a:bodyPr wrap="square" rtlCol="0">
            <a:spAutoFit/>
          </a:bodyPr>
          <a:lstStyle/>
          <a:p>
            <a:pPr algn="dist"/>
            <a:r>
              <a:rPr lang="en-US" altLang="zh-CN" sz="4400" b="1" dirty="0"/>
              <a:t>HOLIDAY</a:t>
            </a:r>
            <a:endParaRPr lang="zh-CN" altLang="en-US" sz="4400" b="1" dirty="0"/>
          </a:p>
        </p:txBody>
      </p:sp>
      <p:sp>
        <p:nvSpPr>
          <p:cNvPr id="9" name="文本框 8">
            <a:extLst>
              <a:ext uri="{FF2B5EF4-FFF2-40B4-BE49-F238E27FC236}">
                <a16:creationId xmlns:a16="http://schemas.microsoft.com/office/drawing/2014/main" xmlns="" id="{CED7E1E3-BEA8-4E13-8980-529479EDD600}"/>
              </a:ext>
            </a:extLst>
          </p:cNvPr>
          <p:cNvSpPr txBox="1"/>
          <p:nvPr/>
        </p:nvSpPr>
        <p:spPr>
          <a:xfrm>
            <a:off x="7355734" y="4038600"/>
            <a:ext cx="4585281" cy="3000821"/>
          </a:xfrm>
          <a:prstGeom prst="rect">
            <a:avLst/>
          </a:prstGeom>
          <a:noFill/>
        </p:spPr>
        <p:txBody>
          <a:bodyPr wrap="square" rtlCol="0">
            <a:spAutoFit/>
          </a:bodyPr>
          <a:lstStyle/>
          <a:p>
            <a:pPr>
              <a:lnSpc>
                <a:spcPct val="150000"/>
              </a:lnSpc>
            </a:pPr>
            <a:r>
              <a:rPr lang="en-US" altLang="zh-CN" dirty="0">
                <a:solidFill>
                  <a:schemeClr val="bg1"/>
                </a:solidFill>
              </a:rPr>
              <a:t>Click here to add words Click here to add words Click here to add words</a:t>
            </a:r>
            <a:endParaRPr lang="zh-CN" altLang="en-US" dirty="0">
              <a:solidFill>
                <a:schemeClr val="bg1"/>
              </a:solidFill>
            </a:endParaRPr>
          </a:p>
          <a:p>
            <a:pPr>
              <a:lnSpc>
                <a:spcPct val="150000"/>
              </a:lnSpc>
            </a:pPr>
            <a:r>
              <a:rPr lang="en-US" altLang="zh-CN" dirty="0">
                <a:solidFill>
                  <a:schemeClr val="bg1"/>
                </a:solidFill>
              </a:rPr>
              <a:t>Click here to add words Click here to add words Click here to add words Click here to add words Click here to add words</a:t>
            </a:r>
            <a:endParaRPr lang="zh-CN" altLang="en-US" dirty="0">
              <a:solidFill>
                <a:schemeClr val="bg1"/>
              </a:solidFill>
            </a:endParaRPr>
          </a:p>
          <a:p>
            <a:endParaRPr lang="zh-CN" altLang="en-US" dirty="0">
              <a:solidFill>
                <a:schemeClr val="bg1"/>
              </a:solidFill>
            </a:endParaRPr>
          </a:p>
          <a:p>
            <a:endParaRPr lang="zh-CN" altLang="en-US" dirty="0">
              <a:solidFill>
                <a:schemeClr val="bg1"/>
              </a:solidFill>
            </a:endParaRPr>
          </a:p>
          <a:p>
            <a:endParaRPr lang="zh-CN" altLang="en-US" dirty="0">
              <a:solidFill>
                <a:schemeClr val="bg1">
                  <a:lumMod val="50000"/>
                </a:schemeClr>
              </a:solidFill>
            </a:endParaRPr>
          </a:p>
        </p:txBody>
      </p:sp>
      <p:sp>
        <p:nvSpPr>
          <p:cNvPr id="10" name="矩形 9">
            <a:extLst>
              <a:ext uri="{FF2B5EF4-FFF2-40B4-BE49-F238E27FC236}">
                <a16:creationId xmlns:a16="http://schemas.microsoft.com/office/drawing/2014/main" xmlns="" id="{1557F244-1C88-443F-A29A-D71FBB791F2B}"/>
              </a:ext>
            </a:extLst>
          </p:cNvPr>
          <p:cNvSpPr/>
          <p:nvPr/>
        </p:nvSpPr>
        <p:spPr>
          <a:xfrm>
            <a:off x="7415584" y="3470012"/>
            <a:ext cx="1390650" cy="95250"/>
          </a:xfrm>
          <a:prstGeom prst="rect">
            <a:avLst/>
          </a:prstGeom>
          <a:solidFill>
            <a:srgbClr val="285D4C"/>
          </a:solidFill>
          <a:ln>
            <a:solidFill>
              <a:srgbClr val="285D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Tree>
    <p:extLst>
      <p:ext uri="{BB962C8B-B14F-4D97-AF65-F5344CB8AC3E}">
        <p14:creationId xmlns:p14="http://schemas.microsoft.com/office/powerpoint/2010/main" val="3758444205"/>
      </p:ext>
    </p:extLst>
  </p:cSld>
  <p:clrMapOvr>
    <a:masterClrMapping/>
  </p:clrMapOvr>
  <mc:AlternateContent xmlns:mc="http://schemas.openxmlformats.org/markup-compatibility/2006" xmlns:p14="http://schemas.microsoft.com/office/powerpoint/2010/main">
    <mc:Choice Requires="p14">
      <p:transition spd="slow" p14:dur="125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p:bldP spid="9" grpId="0"/>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679450" y="2821940"/>
            <a:ext cx="10833100" cy="1214438"/>
          </a:xfrm>
          <a:prstGeom prst="rect">
            <a:avLst/>
          </a:prstGeom>
          <a:solidFill>
            <a:schemeClr val="accent6"/>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4" name="组合 13"/>
          <p:cNvGrpSpPr/>
          <p:nvPr/>
        </p:nvGrpSpPr>
        <p:grpSpPr bwMode="auto">
          <a:xfrm>
            <a:off x="3613785" y="1806575"/>
            <a:ext cx="558800" cy="558800"/>
            <a:chOff x="3609560" y="1806031"/>
            <a:chExt cx="559384" cy="559384"/>
          </a:xfrm>
        </p:grpSpPr>
        <p:sp>
          <p:nvSpPr>
            <p:cNvPr id="9" name="椭圆 8"/>
            <p:cNvSpPr/>
            <p:nvPr/>
          </p:nvSpPr>
          <p:spPr>
            <a:xfrm>
              <a:off x="3609560" y="1806031"/>
              <a:ext cx="559384" cy="55938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805" name="Freeform 56"/>
            <p:cNvSpPr>
              <a:spLocks noChangeArrowheads="1"/>
            </p:cNvSpPr>
            <p:nvPr/>
          </p:nvSpPr>
          <p:spPr bwMode="auto">
            <a:xfrm>
              <a:off x="3770731" y="1961224"/>
              <a:ext cx="243496" cy="269584"/>
            </a:xfrm>
            <a:custGeom>
              <a:avLst/>
              <a:gdLst>
                <a:gd name="T0" fmla="*/ 117757406 w 409"/>
                <a:gd name="T1" fmla="*/ 25860428 h 453"/>
                <a:gd name="T2" fmla="*/ 117757406 w 409"/>
                <a:gd name="T3" fmla="*/ 25860428 h 453"/>
                <a:gd name="T4" fmla="*/ 106434548 w 409"/>
                <a:gd name="T5" fmla="*/ 17132569 h 453"/>
                <a:gd name="T6" fmla="*/ 71818815 w 409"/>
                <a:gd name="T7" fmla="*/ 14546230 h 453"/>
                <a:gd name="T8" fmla="*/ 65995750 w 409"/>
                <a:gd name="T9" fmla="*/ 2909484 h 453"/>
                <a:gd name="T10" fmla="*/ 45938591 w 409"/>
                <a:gd name="T11" fmla="*/ 0 h 453"/>
                <a:gd name="T12" fmla="*/ 40114931 w 409"/>
                <a:gd name="T13" fmla="*/ 14546230 h 453"/>
                <a:gd name="T14" fmla="*/ 40114931 w 409"/>
                <a:gd name="T15" fmla="*/ 31678799 h 453"/>
                <a:gd name="T16" fmla="*/ 25880828 w 409"/>
                <a:gd name="T17" fmla="*/ 42992406 h 453"/>
                <a:gd name="T18" fmla="*/ 8734898 w 409"/>
                <a:gd name="T19" fmla="*/ 42992406 h 453"/>
                <a:gd name="T20" fmla="*/ 0 w 409"/>
                <a:gd name="T21" fmla="*/ 48811372 h 453"/>
                <a:gd name="T22" fmla="*/ 14557965 w 409"/>
                <a:gd name="T23" fmla="*/ 97622150 h 453"/>
                <a:gd name="T24" fmla="*/ 54672891 w 409"/>
                <a:gd name="T25" fmla="*/ 103117377 h 453"/>
                <a:gd name="T26" fmla="*/ 60172685 w 409"/>
                <a:gd name="T27" fmla="*/ 85985408 h 453"/>
                <a:gd name="T28" fmla="*/ 74730645 w 409"/>
                <a:gd name="T29" fmla="*/ 100208489 h 453"/>
                <a:gd name="T30" fmla="*/ 97699652 w 409"/>
                <a:gd name="T31" fmla="*/ 108936343 h 453"/>
                <a:gd name="T32" fmla="*/ 94788418 w 409"/>
                <a:gd name="T33" fmla="*/ 128977796 h 453"/>
                <a:gd name="T34" fmla="*/ 80230457 w 409"/>
                <a:gd name="T35" fmla="*/ 131887279 h 453"/>
                <a:gd name="T36" fmla="*/ 77318608 w 409"/>
                <a:gd name="T37" fmla="*/ 120249942 h 453"/>
                <a:gd name="T38" fmla="*/ 83141692 w 409"/>
                <a:gd name="T39" fmla="*/ 120249942 h 453"/>
                <a:gd name="T40" fmla="*/ 83141692 w 409"/>
                <a:gd name="T41" fmla="*/ 108936343 h 453"/>
                <a:gd name="T42" fmla="*/ 60172685 w 409"/>
                <a:gd name="T43" fmla="*/ 120249942 h 453"/>
                <a:gd name="T44" fmla="*/ 63084515 w 409"/>
                <a:gd name="T45" fmla="*/ 140291989 h 453"/>
                <a:gd name="T46" fmla="*/ 94788418 w 409"/>
                <a:gd name="T47" fmla="*/ 146110360 h 453"/>
                <a:gd name="T48" fmla="*/ 117757406 w 409"/>
                <a:gd name="T49" fmla="*/ 25860428 h 453"/>
                <a:gd name="T50" fmla="*/ 103199446 w 409"/>
                <a:gd name="T51" fmla="*/ 74671196 h 453"/>
                <a:gd name="T52" fmla="*/ 103199446 w 409"/>
                <a:gd name="T53" fmla="*/ 74671196 h 453"/>
                <a:gd name="T54" fmla="*/ 91876587 w 409"/>
                <a:gd name="T55" fmla="*/ 71762308 h 453"/>
                <a:gd name="T56" fmla="*/ 80230457 w 409"/>
                <a:gd name="T57" fmla="*/ 74671196 h 453"/>
                <a:gd name="T58" fmla="*/ 91876587 w 409"/>
                <a:gd name="T59" fmla="*/ 57215488 h 453"/>
                <a:gd name="T60" fmla="*/ 103199446 w 409"/>
                <a:gd name="T61" fmla="*/ 74671196 h 45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09"/>
                <a:gd name="T94" fmla="*/ 0 h 453"/>
                <a:gd name="T95" fmla="*/ 409 w 409"/>
                <a:gd name="T96" fmla="*/ 453 h 45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09" h="453">
                  <a:moveTo>
                    <a:pt x="364" y="80"/>
                  </a:moveTo>
                  <a:lnTo>
                    <a:pt x="364" y="80"/>
                  </a:lnTo>
                  <a:cubicBezTo>
                    <a:pt x="364" y="53"/>
                    <a:pt x="329" y="53"/>
                    <a:pt x="329" y="53"/>
                  </a:cubicBezTo>
                  <a:cubicBezTo>
                    <a:pt x="222" y="45"/>
                    <a:pt x="222" y="45"/>
                    <a:pt x="222" y="45"/>
                  </a:cubicBezTo>
                  <a:cubicBezTo>
                    <a:pt x="222" y="45"/>
                    <a:pt x="222" y="18"/>
                    <a:pt x="204" y="9"/>
                  </a:cubicBezTo>
                  <a:cubicBezTo>
                    <a:pt x="177" y="0"/>
                    <a:pt x="160" y="0"/>
                    <a:pt x="142" y="0"/>
                  </a:cubicBezTo>
                  <a:cubicBezTo>
                    <a:pt x="124" y="0"/>
                    <a:pt x="124" y="27"/>
                    <a:pt x="124" y="45"/>
                  </a:cubicBezTo>
                  <a:cubicBezTo>
                    <a:pt x="124" y="62"/>
                    <a:pt x="124" y="89"/>
                    <a:pt x="124" y="98"/>
                  </a:cubicBezTo>
                  <a:cubicBezTo>
                    <a:pt x="124" y="124"/>
                    <a:pt x="116" y="133"/>
                    <a:pt x="80" y="133"/>
                  </a:cubicBezTo>
                  <a:cubicBezTo>
                    <a:pt x="27" y="133"/>
                    <a:pt x="27" y="133"/>
                    <a:pt x="27" y="133"/>
                  </a:cubicBezTo>
                  <a:cubicBezTo>
                    <a:pt x="10" y="133"/>
                    <a:pt x="0" y="133"/>
                    <a:pt x="0" y="151"/>
                  </a:cubicBezTo>
                  <a:cubicBezTo>
                    <a:pt x="0" y="159"/>
                    <a:pt x="18" y="275"/>
                    <a:pt x="45" y="302"/>
                  </a:cubicBezTo>
                  <a:cubicBezTo>
                    <a:pt x="63" y="310"/>
                    <a:pt x="151" y="319"/>
                    <a:pt x="169" y="319"/>
                  </a:cubicBezTo>
                  <a:cubicBezTo>
                    <a:pt x="186" y="319"/>
                    <a:pt x="177" y="266"/>
                    <a:pt x="186" y="266"/>
                  </a:cubicBezTo>
                  <a:cubicBezTo>
                    <a:pt x="195" y="266"/>
                    <a:pt x="195" y="302"/>
                    <a:pt x="231" y="310"/>
                  </a:cubicBezTo>
                  <a:cubicBezTo>
                    <a:pt x="257" y="310"/>
                    <a:pt x="302" y="310"/>
                    <a:pt x="302" y="337"/>
                  </a:cubicBezTo>
                  <a:cubicBezTo>
                    <a:pt x="302" y="363"/>
                    <a:pt x="310" y="399"/>
                    <a:pt x="293" y="399"/>
                  </a:cubicBezTo>
                  <a:cubicBezTo>
                    <a:pt x="248" y="408"/>
                    <a:pt x="248" y="408"/>
                    <a:pt x="248" y="408"/>
                  </a:cubicBezTo>
                  <a:cubicBezTo>
                    <a:pt x="213" y="399"/>
                    <a:pt x="222" y="372"/>
                    <a:pt x="239" y="372"/>
                  </a:cubicBezTo>
                  <a:cubicBezTo>
                    <a:pt x="248" y="372"/>
                    <a:pt x="257" y="372"/>
                    <a:pt x="257" y="372"/>
                  </a:cubicBezTo>
                  <a:cubicBezTo>
                    <a:pt x="257" y="337"/>
                    <a:pt x="257" y="337"/>
                    <a:pt x="257" y="337"/>
                  </a:cubicBezTo>
                  <a:cubicBezTo>
                    <a:pt x="257" y="337"/>
                    <a:pt x="195" y="328"/>
                    <a:pt x="186" y="372"/>
                  </a:cubicBezTo>
                  <a:cubicBezTo>
                    <a:pt x="186" y="417"/>
                    <a:pt x="195" y="434"/>
                    <a:pt x="195" y="434"/>
                  </a:cubicBezTo>
                  <a:cubicBezTo>
                    <a:pt x="204" y="443"/>
                    <a:pt x="213" y="452"/>
                    <a:pt x="293" y="452"/>
                  </a:cubicBezTo>
                  <a:cubicBezTo>
                    <a:pt x="408" y="452"/>
                    <a:pt x="364" y="115"/>
                    <a:pt x="364" y="80"/>
                  </a:cubicBezTo>
                  <a:close/>
                  <a:moveTo>
                    <a:pt x="319" y="231"/>
                  </a:moveTo>
                  <a:lnTo>
                    <a:pt x="319" y="231"/>
                  </a:lnTo>
                  <a:cubicBezTo>
                    <a:pt x="319" y="240"/>
                    <a:pt x="302" y="222"/>
                    <a:pt x="284" y="222"/>
                  </a:cubicBezTo>
                  <a:cubicBezTo>
                    <a:pt x="266" y="222"/>
                    <a:pt x="248" y="231"/>
                    <a:pt x="248" y="231"/>
                  </a:cubicBezTo>
                  <a:cubicBezTo>
                    <a:pt x="239" y="222"/>
                    <a:pt x="248" y="177"/>
                    <a:pt x="284" y="177"/>
                  </a:cubicBezTo>
                  <a:cubicBezTo>
                    <a:pt x="310" y="177"/>
                    <a:pt x="329" y="231"/>
                    <a:pt x="319" y="231"/>
                  </a:cubicBezTo>
                  <a:close/>
                </a:path>
              </a:pathLst>
            </a:custGeom>
            <a:solidFill>
              <a:srgbClr val="FFFFFF"/>
            </a:solidFill>
            <a:ln w="9525">
              <a:noFill/>
              <a:round/>
            </a:ln>
          </p:spPr>
          <p:txBody>
            <a:bodyPr wrap="none" lIns="34290" tIns="17145" rIns="34290" bIns="17145" anchor="ctr"/>
            <a:lstStyle/>
            <a:p>
              <a:endParaRPr lang="zh-CN" altLang="en-US"/>
            </a:p>
          </p:txBody>
        </p:sp>
      </p:grpSp>
      <p:grpSp>
        <p:nvGrpSpPr>
          <p:cNvPr id="109" name="组合 108"/>
          <p:cNvGrpSpPr/>
          <p:nvPr/>
        </p:nvGrpSpPr>
        <p:grpSpPr bwMode="auto">
          <a:xfrm>
            <a:off x="8018463" y="4332288"/>
            <a:ext cx="558800" cy="558800"/>
            <a:chOff x="8018479" y="4331745"/>
            <a:chExt cx="559384" cy="559384"/>
          </a:xfrm>
        </p:grpSpPr>
        <p:sp>
          <p:nvSpPr>
            <p:cNvPr id="81" name="椭圆 80"/>
            <p:cNvSpPr/>
            <p:nvPr/>
          </p:nvSpPr>
          <p:spPr>
            <a:xfrm>
              <a:off x="8018479" y="4331745"/>
              <a:ext cx="559384" cy="55938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803" name="Freeform 64"/>
            <p:cNvSpPr>
              <a:spLocks noChangeArrowheads="1"/>
            </p:cNvSpPr>
            <p:nvPr/>
          </p:nvSpPr>
          <p:spPr bwMode="auto">
            <a:xfrm>
              <a:off x="8153696" y="4477517"/>
              <a:ext cx="274800" cy="269580"/>
            </a:xfrm>
            <a:custGeom>
              <a:avLst/>
              <a:gdLst>
                <a:gd name="T0" fmla="*/ 40216779 w 461"/>
                <a:gd name="T1" fmla="*/ 8727727 h 453"/>
                <a:gd name="T2" fmla="*/ 40216779 w 461"/>
                <a:gd name="T3" fmla="*/ 8727727 h 453"/>
                <a:gd name="T4" fmla="*/ 0 w 461"/>
                <a:gd name="T5" fmla="*/ 71761243 h 453"/>
                <a:gd name="T6" fmla="*/ 2919080 w 461"/>
                <a:gd name="T7" fmla="*/ 88892977 h 453"/>
                <a:gd name="T8" fmla="*/ 66163019 w 461"/>
                <a:gd name="T9" fmla="*/ 31678329 h 453"/>
                <a:gd name="T10" fmla="*/ 40216779 w 461"/>
                <a:gd name="T11" fmla="*/ 8727727 h 453"/>
                <a:gd name="T12" fmla="*/ 106379798 w 461"/>
                <a:gd name="T13" fmla="*/ 5818287 h 453"/>
                <a:gd name="T14" fmla="*/ 106379798 w 461"/>
                <a:gd name="T15" fmla="*/ 5818287 h 453"/>
                <a:gd name="T16" fmla="*/ 74920255 w 461"/>
                <a:gd name="T17" fmla="*/ 0 h 453"/>
                <a:gd name="T18" fmla="*/ 51892498 w 461"/>
                <a:gd name="T19" fmla="*/ 2909441 h 453"/>
                <a:gd name="T20" fmla="*/ 106379798 w 461"/>
                <a:gd name="T21" fmla="*/ 51396354 h 453"/>
                <a:gd name="T22" fmla="*/ 106379798 w 461"/>
                <a:gd name="T23" fmla="*/ 5818287 h 453"/>
                <a:gd name="T24" fmla="*/ 117731241 w 461"/>
                <a:gd name="T25" fmla="*/ 11637169 h 453"/>
                <a:gd name="T26" fmla="*/ 117731241 w 461"/>
                <a:gd name="T27" fmla="*/ 11637169 h 453"/>
                <a:gd name="T28" fmla="*/ 117731241 w 461"/>
                <a:gd name="T29" fmla="*/ 97620701 h 453"/>
                <a:gd name="T30" fmla="*/ 143677480 w 461"/>
                <a:gd name="T31" fmla="*/ 97620701 h 453"/>
                <a:gd name="T32" fmla="*/ 149191362 w 461"/>
                <a:gd name="T33" fmla="*/ 71761243 h 453"/>
                <a:gd name="T34" fmla="*/ 117731241 w 461"/>
                <a:gd name="T35" fmla="*/ 11637169 h 453"/>
                <a:gd name="T36" fmla="*/ 5838160 w 461"/>
                <a:gd name="T37" fmla="*/ 100207002 h 453"/>
                <a:gd name="T38" fmla="*/ 5838160 w 461"/>
                <a:gd name="T39" fmla="*/ 100207002 h 453"/>
                <a:gd name="T40" fmla="*/ 34378613 w 461"/>
                <a:gd name="T41" fmla="*/ 134794167 h 453"/>
                <a:gd name="T42" fmla="*/ 34378613 w 461"/>
                <a:gd name="T43" fmla="*/ 74670088 h 453"/>
                <a:gd name="T44" fmla="*/ 17189604 w 461"/>
                <a:gd name="T45" fmla="*/ 91802417 h 453"/>
                <a:gd name="T46" fmla="*/ 5838160 w 461"/>
                <a:gd name="T47" fmla="*/ 100207002 h 453"/>
                <a:gd name="T48" fmla="*/ 43135858 w 461"/>
                <a:gd name="T49" fmla="*/ 140289907 h 453"/>
                <a:gd name="T50" fmla="*/ 43135858 w 461"/>
                <a:gd name="T51" fmla="*/ 140289907 h 453"/>
                <a:gd name="T52" fmla="*/ 69082098 w 461"/>
                <a:gd name="T53" fmla="*/ 146108192 h 453"/>
                <a:gd name="T54" fmla="*/ 80433559 w 461"/>
                <a:gd name="T55" fmla="*/ 146108192 h 453"/>
                <a:gd name="T56" fmla="*/ 140758998 w 461"/>
                <a:gd name="T57" fmla="*/ 108934727 h 453"/>
                <a:gd name="T58" fmla="*/ 43135858 w 461"/>
                <a:gd name="T59" fmla="*/ 108934727 h 453"/>
                <a:gd name="T60" fmla="*/ 43135858 w 461"/>
                <a:gd name="T61" fmla="*/ 140289907 h 45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61"/>
                <a:gd name="T94" fmla="*/ 0 h 453"/>
                <a:gd name="T95" fmla="*/ 461 w 461"/>
                <a:gd name="T96" fmla="*/ 453 h 45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61" h="453">
                  <a:moveTo>
                    <a:pt x="124" y="27"/>
                  </a:moveTo>
                  <a:lnTo>
                    <a:pt x="124" y="27"/>
                  </a:lnTo>
                  <a:cubicBezTo>
                    <a:pt x="53" y="62"/>
                    <a:pt x="0" y="142"/>
                    <a:pt x="0" y="222"/>
                  </a:cubicBezTo>
                  <a:cubicBezTo>
                    <a:pt x="0" y="240"/>
                    <a:pt x="0" y="257"/>
                    <a:pt x="9" y="275"/>
                  </a:cubicBezTo>
                  <a:cubicBezTo>
                    <a:pt x="204" y="98"/>
                    <a:pt x="204" y="98"/>
                    <a:pt x="204" y="98"/>
                  </a:cubicBezTo>
                  <a:cubicBezTo>
                    <a:pt x="186" y="71"/>
                    <a:pt x="124" y="27"/>
                    <a:pt x="124" y="27"/>
                  </a:cubicBezTo>
                  <a:close/>
                  <a:moveTo>
                    <a:pt x="328" y="18"/>
                  </a:moveTo>
                  <a:lnTo>
                    <a:pt x="328" y="18"/>
                  </a:lnTo>
                  <a:cubicBezTo>
                    <a:pt x="293" y="0"/>
                    <a:pt x="266" y="0"/>
                    <a:pt x="231" y="0"/>
                  </a:cubicBezTo>
                  <a:cubicBezTo>
                    <a:pt x="204" y="0"/>
                    <a:pt x="186" y="0"/>
                    <a:pt x="160" y="9"/>
                  </a:cubicBezTo>
                  <a:cubicBezTo>
                    <a:pt x="328" y="159"/>
                    <a:pt x="328" y="159"/>
                    <a:pt x="328" y="159"/>
                  </a:cubicBezTo>
                  <a:lnTo>
                    <a:pt x="328" y="18"/>
                  </a:lnTo>
                  <a:close/>
                  <a:moveTo>
                    <a:pt x="363" y="36"/>
                  </a:moveTo>
                  <a:lnTo>
                    <a:pt x="363" y="36"/>
                  </a:lnTo>
                  <a:cubicBezTo>
                    <a:pt x="363" y="302"/>
                    <a:pt x="363" y="302"/>
                    <a:pt x="363" y="302"/>
                  </a:cubicBezTo>
                  <a:cubicBezTo>
                    <a:pt x="443" y="302"/>
                    <a:pt x="443" y="302"/>
                    <a:pt x="443" y="302"/>
                  </a:cubicBezTo>
                  <a:cubicBezTo>
                    <a:pt x="452" y="275"/>
                    <a:pt x="460" y="248"/>
                    <a:pt x="460" y="222"/>
                  </a:cubicBezTo>
                  <a:cubicBezTo>
                    <a:pt x="460" y="151"/>
                    <a:pt x="416" y="80"/>
                    <a:pt x="363" y="36"/>
                  </a:cubicBezTo>
                  <a:close/>
                  <a:moveTo>
                    <a:pt x="18" y="310"/>
                  </a:moveTo>
                  <a:lnTo>
                    <a:pt x="18" y="310"/>
                  </a:lnTo>
                  <a:cubicBezTo>
                    <a:pt x="35" y="355"/>
                    <a:pt x="62" y="390"/>
                    <a:pt x="106" y="417"/>
                  </a:cubicBezTo>
                  <a:cubicBezTo>
                    <a:pt x="106" y="231"/>
                    <a:pt x="106" y="231"/>
                    <a:pt x="106" y="231"/>
                  </a:cubicBezTo>
                  <a:cubicBezTo>
                    <a:pt x="53" y="284"/>
                    <a:pt x="53" y="284"/>
                    <a:pt x="53" y="284"/>
                  </a:cubicBezTo>
                  <a:cubicBezTo>
                    <a:pt x="35" y="293"/>
                    <a:pt x="18" y="310"/>
                    <a:pt x="18" y="310"/>
                  </a:cubicBezTo>
                  <a:close/>
                  <a:moveTo>
                    <a:pt x="133" y="434"/>
                  </a:moveTo>
                  <a:lnTo>
                    <a:pt x="133" y="434"/>
                  </a:lnTo>
                  <a:cubicBezTo>
                    <a:pt x="160" y="443"/>
                    <a:pt x="186" y="452"/>
                    <a:pt x="213" y="452"/>
                  </a:cubicBezTo>
                  <a:cubicBezTo>
                    <a:pt x="248" y="452"/>
                    <a:pt x="248" y="452"/>
                    <a:pt x="248" y="452"/>
                  </a:cubicBezTo>
                  <a:cubicBezTo>
                    <a:pt x="328" y="443"/>
                    <a:pt x="390" y="399"/>
                    <a:pt x="434" y="337"/>
                  </a:cubicBezTo>
                  <a:cubicBezTo>
                    <a:pt x="133" y="337"/>
                    <a:pt x="133" y="337"/>
                    <a:pt x="133" y="337"/>
                  </a:cubicBezTo>
                  <a:lnTo>
                    <a:pt x="133" y="434"/>
                  </a:lnTo>
                  <a:close/>
                </a:path>
              </a:pathLst>
            </a:custGeom>
            <a:solidFill>
              <a:srgbClr val="FFFFFF"/>
            </a:solidFill>
            <a:ln w="9525">
              <a:noFill/>
              <a:round/>
            </a:ln>
          </p:spPr>
          <p:txBody>
            <a:bodyPr wrap="none" lIns="34290" tIns="17145" rIns="34290" bIns="17145" anchor="ctr"/>
            <a:lstStyle/>
            <a:p>
              <a:endParaRPr lang="zh-CN" altLang="en-US"/>
            </a:p>
          </p:txBody>
        </p:sp>
      </p:grpSp>
      <p:grpSp>
        <p:nvGrpSpPr>
          <p:cNvPr id="17" name="组合 16"/>
          <p:cNvGrpSpPr/>
          <p:nvPr/>
        </p:nvGrpSpPr>
        <p:grpSpPr bwMode="auto">
          <a:xfrm>
            <a:off x="3609975" y="4332288"/>
            <a:ext cx="558800" cy="558800"/>
            <a:chOff x="3609560" y="4331745"/>
            <a:chExt cx="559384" cy="559384"/>
          </a:xfrm>
        </p:grpSpPr>
        <p:sp>
          <p:nvSpPr>
            <p:cNvPr id="75" name="椭圆 74"/>
            <p:cNvSpPr/>
            <p:nvPr/>
          </p:nvSpPr>
          <p:spPr>
            <a:xfrm>
              <a:off x="3609560" y="4331745"/>
              <a:ext cx="559384" cy="55938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801" name="Freeform 75"/>
            <p:cNvSpPr>
              <a:spLocks noChangeArrowheads="1"/>
            </p:cNvSpPr>
            <p:nvPr/>
          </p:nvSpPr>
          <p:spPr bwMode="auto">
            <a:xfrm>
              <a:off x="3816204" y="4477517"/>
              <a:ext cx="146096" cy="271320"/>
            </a:xfrm>
            <a:custGeom>
              <a:avLst/>
              <a:gdLst>
                <a:gd name="T0" fmla="*/ 77926098 w 249"/>
                <a:gd name="T1" fmla="*/ 26194661 h 453"/>
                <a:gd name="T2" fmla="*/ 77926098 w 249"/>
                <a:gd name="T3" fmla="*/ 26194661 h 453"/>
                <a:gd name="T4" fmla="*/ 55616816 w 249"/>
                <a:gd name="T5" fmla="*/ 26194661 h 453"/>
                <a:gd name="T6" fmla="*/ 50275219 w 249"/>
                <a:gd name="T7" fmla="*/ 35035617 h 453"/>
                <a:gd name="T8" fmla="*/ 50275219 w 249"/>
                <a:gd name="T9" fmla="*/ 52389321 h 453"/>
                <a:gd name="T10" fmla="*/ 77926098 w 249"/>
                <a:gd name="T11" fmla="*/ 52389321 h 453"/>
                <a:gd name="T12" fmla="*/ 77926098 w 249"/>
                <a:gd name="T13" fmla="*/ 75637186 h 453"/>
                <a:gd name="T14" fmla="*/ 50275219 w 249"/>
                <a:gd name="T15" fmla="*/ 75637186 h 453"/>
                <a:gd name="T16" fmla="*/ 50275219 w 249"/>
                <a:gd name="T17" fmla="*/ 147999967 h 453"/>
                <a:gd name="T18" fmla="*/ 24823415 w 249"/>
                <a:gd name="T19" fmla="*/ 147999967 h 453"/>
                <a:gd name="T20" fmla="*/ 24823415 w 249"/>
                <a:gd name="T21" fmla="*/ 75637186 h 453"/>
                <a:gd name="T22" fmla="*/ 0 w 249"/>
                <a:gd name="T23" fmla="*/ 75637186 h 453"/>
                <a:gd name="T24" fmla="*/ 0 w 249"/>
                <a:gd name="T25" fmla="*/ 52389321 h 453"/>
                <a:gd name="T26" fmla="*/ 24823415 w 249"/>
                <a:gd name="T27" fmla="*/ 52389321 h 453"/>
                <a:gd name="T28" fmla="*/ 24823415 w 249"/>
                <a:gd name="T29" fmla="*/ 37982403 h 453"/>
                <a:gd name="T30" fmla="*/ 55616816 w 249"/>
                <a:gd name="T31" fmla="*/ 0 h 453"/>
                <a:gd name="T32" fmla="*/ 77926098 w 249"/>
                <a:gd name="T33" fmla="*/ 0 h 453"/>
                <a:gd name="T34" fmla="*/ 77926098 w 249"/>
                <a:gd name="T35" fmla="*/ 26194661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49"/>
                <a:gd name="T55" fmla="*/ 0 h 453"/>
                <a:gd name="T56" fmla="*/ 249 w 249"/>
                <a:gd name="T57" fmla="*/ 453 h 4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solidFill>
              <a:srgbClr val="FFFFFF"/>
            </a:solidFill>
            <a:ln w="9525">
              <a:noFill/>
              <a:round/>
            </a:ln>
          </p:spPr>
          <p:txBody>
            <a:bodyPr wrap="none" lIns="34290" tIns="17145" rIns="34290" bIns="17145" anchor="ctr"/>
            <a:lstStyle/>
            <a:p>
              <a:endParaRPr lang="zh-CN" altLang="en-US"/>
            </a:p>
          </p:txBody>
        </p:sp>
      </p:grpSp>
      <p:grpSp>
        <p:nvGrpSpPr>
          <p:cNvPr id="3" name="组合 2"/>
          <p:cNvGrpSpPr/>
          <p:nvPr/>
        </p:nvGrpSpPr>
        <p:grpSpPr>
          <a:xfrm>
            <a:off x="3613150" y="3148965"/>
            <a:ext cx="558800" cy="558800"/>
            <a:chOff x="5690" y="4959"/>
            <a:chExt cx="880" cy="880"/>
          </a:xfrm>
        </p:grpSpPr>
        <p:sp>
          <p:nvSpPr>
            <p:cNvPr id="74" name="椭圆 73"/>
            <p:cNvSpPr/>
            <p:nvPr/>
          </p:nvSpPr>
          <p:spPr>
            <a:xfrm>
              <a:off x="5690" y="4959"/>
              <a:ext cx="881" cy="881"/>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1" name="Freeform 85"/>
            <p:cNvSpPr>
              <a:spLocks noChangeArrowheads="1"/>
            </p:cNvSpPr>
            <p:nvPr/>
          </p:nvSpPr>
          <p:spPr bwMode="auto">
            <a:xfrm>
              <a:off x="5909" y="5225"/>
              <a:ext cx="433" cy="348"/>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chemeClr val="accent6"/>
            </a:solidFill>
            <a:ln>
              <a:noFill/>
            </a:ln>
            <a:effectLst/>
          </p:spPr>
          <p:txBody>
            <a:bodyPr wrap="none" lIns="34290" tIns="17145" rIns="34290" bIns="171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p>
          </p:txBody>
        </p:sp>
      </p:grpSp>
      <p:grpSp>
        <p:nvGrpSpPr>
          <p:cNvPr id="108" name="组合 107"/>
          <p:cNvGrpSpPr/>
          <p:nvPr/>
        </p:nvGrpSpPr>
        <p:grpSpPr>
          <a:xfrm>
            <a:off x="8022037" y="3150168"/>
            <a:ext cx="559384" cy="559384"/>
            <a:chOff x="8020767" y="3068888"/>
            <a:chExt cx="559384" cy="559384"/>
          </a:xfrm>
          <a:solidFill>
            <a:srgbClr val="FFFFFF"/>
          </a:solidFill>
        </p:grpSpPr>
        <p:sp>
          <p:nvSpPr>
            <p:cNvPr id="77" name="椭圆 76"/>
            <p:cNvSpPr/>
            <p:nvPr/>
          </p:nvSpPr>
          <p:spPr>
            <a:xfrm>
              <a:off x="8020767" y="3068888"/>
              <a:ext cx="559384" cy="55938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2" name="Freeform 120"/>
            <p:cNvSpPr>
              <a:spLocks noChangeArrowheads="1"/>
            </p:cNvSpPr>
            <p:nvPr/>
          </p:nvSpPr>
          <p:spPr bwMode="auto">
            <a:xfrm>
              <a:off x="8141035" y="3219007"/>
              <a:ext cx="295670" cy="259146"/>
            </a:xfrm>
            <a:custGeom>
              <a:avLst/>
              <a:gdLst>
                <a:gd name="T0" fmla="*/ 197112 w 497"/>
                <a:gd name="T1" fmla="*/ 120716 h 435"/>
                <a:gd name="T2" fmla="*/ 197112 w 497"/>
                <a:gd name="T3" fmla="*/ 120716 h 435"/>
                <a:gd name="T4" fmla="*/ 192225 w 497"/>
                <a:gd name="T5" fmla="*/ 110384 h 435"/>
                <a:gd name="T6" fmla="*/ 192225 w 497"/>
                <a:gd name="T7" fmla="*/ 86459 h 435"/>
                <a:gd name="T8" fmla="*/ 134123 w 497"/>
                <a:gd name="T9" fmla="*/ 86459 h 435"/>
                <a:gd name="T10" fmla="*/ 129779 w 497"/>
                <a:gd name="T11" fmla="*/ 81565 h 435"/>
                <a:gd name="T12" fmla="*/ 124892 w 497"/>
                <a:gd name="T13" fmla="*/ 48395 h 435"/>
                <a:gd name="T14" fmla="*/ 38554 w 497"/>
                <a:gd name="T15" fmla="*/ 86459 h 435"/>
                <a:gd name="T16" fmla="*/ 0 w 497"/>
                <a:gd name="T17" fmla="*/ 159323 h 435"/>
                <a:gd name="T18" fmla="*/ 110231 w 497"/>
                <a:gd name="T19" fmla="*/ 235994 h 435"/>
                <a:gd name="T20" fmla="*/ 230778 w 497"/>
                <a:gd name="T21" fmla="*/ 154429 h 435"/>
                <a:gd name="T22" fmla="*/ 197112 w 497"/>
                <a:gd name="T23" fmla="*/ 120716 h 435"/>
                <a:gd name="T24" fmla="*/ 110231 w 497"/>
                <a:gd name="T25" fmla="*/ 212069 h 435"/>
                <a:gd name="T26" fmla="*/ 110231 w 497"/>
                <a:gd name="T27" fmla="*/ 212069 h 435"/>
                <a:gd name="T28" fmla="*/ 28779 w 497"/>
                <a:gd name="T29" fmla="*/ 168567 h 435"/>
                <a:gd name="T30" fmla="*/ 100999 w 497"/>
                <a:gd name="T31" fmla="*/ 110384 h 435"/>
                <a:gd name="T32" fmla="*/ 182451 w 497"/>
                <a:gd name="T33" fmla="*/ 154429 h 435"/>
                <a:gd name="T34" fmla="*/ 110231 w 497"/>
                <a:gd name="T35" fmla="*/ 212069 h 435"/>
                <a:gd name="T36" fmla="*/ 269332 w 497"/>
                <a:gd name="T37" fmla="*/ 81565 h 435"/>
                <a:gd name="T38" fmla="*/ 269332 w 497"/>
                <a:gd name="T39" fmla="*/ 81565 h 435"/>
                <a:gd name="T40" fmla="*/ 187338 w 497"/>
                <a:gd name="T41" fmla="*/ 0 h 435"/>
                <a:gd name="T42" fmla="*/ 177564 w 497"/>
                <a:gd name="T43" fmla="*/ 9788 h 435"/>
                <a:gd name="T44" fmla="*/ 187338 w 497"/>
                <a:gd name="T45" fmla="*/ 19576 h 435"/>
                <a:gd name="T46" fmla="*/ 249784 w 497"/>
                <a:gd name="T47" fmla="*/ 81565 h 435"/>
                <a:gd name="T48" fmla="*/ 259558 w 497"/>
                <a:gd name="T49" fmla="*/ 91353 h 435"/>
                <a:gd name="T50" fmla="*/ 269332 w 497"/>
                <a:gd name="T51" fmla="*/ 81565 h 435"/>
                <a:gd name="T52" fmla="*/ 230778 w 497"/>
                <a:gd name="T53" fmla="*/ 81565 h 435"/>
                <a:gd name="T54" fmla="*/ 230778 w 497"/>
                <a:gd name="T55" fmla="*/ 81565 h 435"/>
                <a:gd name="T56" fmla="*/ 187338 w 497"/>
                <a:gd name="T57" fmla="*/ 38607 h 435"/>
                <a:gd name="T58" fmla="*/ 177564 w 497"/>
                <a:gd name="T59" fmla="*/ 48395 h 435"/>
                <a:gd name="T60" fmla="*/ 187338 w 497"/>
                <a:gd name="T61" fmla="*/ 57639 h 435"/>
                <a:gd name="T62" fmla="*/ 211773 w 497"/>
                <a:gd name="T63" fmla="*/ 86459 h 435"/>
                <a:gd name="T64" fmla="*/ 225891 w 497"/>
                <a:gd name="T65" fmla="*/ 91353 h 435"/>
                <a:gd name="T66" fmla="*/ 230778 w 497"/>
                <a:gd name="T67" fmla="*/ 81565 h 435"/>
                <a:gd name="T68" fmla="*/ 86338 w 497"/>
                <a:gd name="T69" fmla="*/ 139748 h 435"/>
                <a:gd name="T70" fmla="*/ 86338 w 497"/>
                <a:gd name="T71" fmla="*/ 139748 h 435"/>
                <a:gd name="T72" fmla="*/ 62446 w 497"/>
                <a:gd name="T73" fmla="*/ 168567 h 435"/>
                <a:gd name="T74" fmla="*/ 100999 w 497"/>
                <a:gd name="T75" fmla="*/ 192493 h 435"/>
                <a:gd name="T76" fmla="*/ 124892 w 497"/>
                <a:gd name="T77" fmla="*/ 159323 h 435"/>
                <a:gd name="T78" fmla="*/ 86338 w 497"/>
                <a:gd name="T79" fmla="*/ 139748 h 43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97" h="435">
                  <a:moveTo>
                    <a:pt x="363" y="222"/>
                  </a:moveTo>
                  <a:lnTo>
                    <a:pt x="363" y="222"/>
                  </a:lnTo>
                  <a:cubicBezTo>
                    <a:pt x="354" y="213"/>
                    <a:pt x="354" y="213"/>
                    <a:pt x="354" y="203"/>
                  </a:cubicBezTo>
                  <a:cubicBezTo>
                    <a:pt x="363" y="186"/>
                    <a:pt x="363" y="168"/>
                    <a:pt x="354" y="159"/>
                  </a:cubicBezTo>
                  <a:cubicBezTo>
                    <a:pt x="336" y="133"/>
                    <a:pt x="300" y="133"/>
                    <a:pt x="247" y="159"/>
                  </a:cubicBezTo>
                  <a:cubicBezTo>
                    <a:pt x="247" y="159"/>
                    <a:pt x="230" y="159"/>
                    <a:pt x="239" y="150"/>
                  </a:cubicBezTo>
                  <a:cubicBezTo>
                    <a:pt x="247" y="124"/>
                    <a:pt x="239" y="106"/>
                    <a:pt x="230" y="89"/>
                  </a:cubicBezTo>
                  <a:cubicBezTo>
                    <a:pt x="203" y="62"/>
                    <a:pt x="132" y="97"/>
                    <a:pt x="71" y="159"/>
                  </a:cubicBezTo>
                  <a:cubicBezTo>
                    <a:pt x="26" y="203"/>
                    <a:pt x="0" y="248"/>
                    <a:pt x="0" y="293"/>
                  </a:cubicBezTo>
                  <a:cubicBezTo>
                    <a:pt x="0" y="372"/>
                    <a:pt x="106" y="434"/>
                    <a:pt x="203" y="434"/>
                  </a:cubicBezTo>
                  <a:cubicBezTo>
                    <a:pt x="336" y="434"/>
                    <a:pt x="425" y="346"/>
                    <a:pt x="425" y="284"/>
                  </a:cubicBezTo>
                  <a:cubicBezTo>
                    <a:pt x="425" y="248"/>
                    <a:pt x="390" y="231"/>
                    <a:pt x="363" y="222"/>
                  </a:cubicBezTo>
                  <a:close/>
                  <a:moveTo>
                    <a:pt x="203" y="390"/>
                  </a:moveTo>
                  <a:lnTo>
                    <a:pt x="203" y="390"/>
                  </a:lnTo>
                  <a:cubicBezTo>
                    <a:pt x="124" y="399"/>
                    <a:pt x="53" y="363"/>
                    <a:pt x="53" y="310"/>
                  </a:cubicBezTo>
                  <a:cubicBezTo>
                    <a:pt x="44" y="257"/>
                    <a:pt x="106" y="213"/>
                    <a:pt x="186" y="203"/>
                  </a:cubicBezTo>
                  <a:cubicBezTo>
                    <a:pt x="265" y="195"/>
                    <a:pt x="336" y="231"/>
                    <a:pt x="336" y="284"/>
                  </a:cubicBezTo>
                  <a:cubicBezTo>
                    <a:pt x="345" y="337"/>
                    <a:pt x="283" y="381"/>
                    <a:pt x="203" y="390"/>
                  </a:cubicBezTo>
                  <a:close/>
                  <a:moveTo>
                    <a:pt x="496" y="150"/>
                  </a:moveTo>
                  <a:lnTo>
                    <a:pt x="496" y="150"/>
                  </a:lnTo>
                  <a:cubicBezTo>
                    <a:pt x="496" y="71"/>
                    <a:pt x="425" y="0"/>
                    <a:pt x="345" y="0"/>
                  </a:cubicBezTo>
                  <a:cubicBezTo>
                    <a:pt x="336" y="0"/>
                    <a:pt x="327" y="9"/>
                    <a:pt x="327" y="18"/>
                  </a:cubicBezTo>
                  <a:cubicBezTo>
                    <a:pt x="327" y="27"/>
                    <a:pt x="336" y="36"/>
                    <a:pt x="345" y="36"/>
                  </a:cubicBezTo>
                  <a:cubicBezTo>
                    <a:pt x="407" y="36"/>
                    <a:pt x="460" y="89"/>
                    <a:pt x="460" y="150"/>
                  </a:cubicBezTo>
                  <a:cubicBezTo>
                    <a:pt x="460" y="159"/>
                    <a:pt x="469" y="168"/>
                    <a:pt x="478" y="168"/>
                  </a:cubicBezTo>
                  <a:cubicBezTo>
                    <a:pt x="487" y="168"/>
                    <a:pt x="496" y="159"/>
                    <a:pt x="496" y="150"/>
                  </a:cubicBezTo>
                  <a:close/>
                  <a:moveTo>
                    <a:pt x="425" y="150"/>
                  </a:moveTo>
                  <a:lnTo>
                    <a:pt x="425" y="150"/>
                  </a:lnTo>
                  <a:cubicBezTo>
                    <a:pt x="416" y="106"/>
                    <a:pt x="390" y="80"/>
                    <a:pt x="345" y="71"/>
                  </a:cubicBezTo>
                  <a:cubicBezTo>
                    <a:pt x="336" y="71"/>
                    <a:pt x="327" y="80"/>
                    <a:pt x="327" y="89"/>
                  </a:cubicBezTo>
                  <a:cubicBezTo>
                    <a:pt x="327" y="97"/>
                    <a:pt x="327" y="106"/>
                    <a:pt x="345" y="106"/>
                  </a:cubicBezTo>
                  <a:cubicBezTo>
                    <a:pt x="363" y="115"/>
                    <a:pt x="390" y="133"/>
                    <a:pt x="390" y="159"/>
                  </a:cubicBezTo>
                  <a:cubicBezTo>
                    <a:pt x="390" y="168"/>
                    <a:pt x="398" y="168"/>
                    <a:pt x="416" y="168"/>
                  </a:cubicBezTo>
                  <a:cubicBezTo>
                    <a:pt x="425" y="168"/>
                    <a:pt x="425" y="159"/>
                    <a:pt x="425" y="150"/>
                  </a:cubicBezTo>
                  <a:close/>
                  <a:moveTo>
                    <a:pt x="159" y="257"/>
                  </a:moveTo>
                  <a:lnTo>
                    <a:pt x="159" y="257"/>
                  </a:lnTo>
                  <a:cubicBezTo>
                    <a:pt x="132" y="257"/>
                    <a:pt x="106" y="284"/>
                    <a:pt x="115" y="310"/>
                  </a:cubicBezTo>
                  <a:cubicBezTo>
                    <a:pt x="124" y="337"/>
                    <a:pt x="150" y="354"/>
                    <a:pt x="186" y="354"/>
                  </a:cubicBezTo>
                  <a:cubicBezTo>
                    <a:pt x="212" y="346"/>
                    <a:pt x="239" y="319"/>
                    <a:pt x="230" y="293"/>
                  </a:cubicBezTo>
                  <a:cubicBezTo>
                    <a:pt x="221" y="266"/>
                    <a:pt x="194" y="248"/>
                    <a:pt x="159" y="257"/>
                  </a:cubicBezTo>
                  <a:close/>
                </a:path>
              </a:pathLst>
            </a:custGeom>
            <a:solidFill>
              <a:schemeClr val="accent6"/>
            </a:solidFill>
            <a:ln>
              <a:noFill/>
            </a:ln>
            <a:effectLst/>
          </p:spPr>
          <p:txBody>
            <a:bodyPr wrap="none" lIns="34290" tIns="17145" rIns="34290" bIns="171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p>
          </p:txBody>
        </p:sp>
      </p:grpSp>
      <p:grpSp>
        <p:nvGrpSpPr>
          <p:cNvPr id="107" name="组合 106"/>
          <p:cNvGrpSpPr/>
          <p:nvPr/>
        </p:nvGrpSpPr>
        <p:grpSpPr bwMode="auto">
          <a:xfrm>
            <a:off x="8010843" y="1806575"/>
            <a:ext cx="558800" cy="558800"/>
            <a:chOff x="8018479" y="1806031"/>
            <a:chExt cx="559384" cy="559384"/>
          </a:xfrm>
        </p:grpSpPr>
        <p:sp>
          <p:nvSpPr>
            <p:cNvPr id="79" name="椭圆 78"/>
            <p:cNvSpPr/>
            <p:nvPr/>
          </p:nvSpPr>
          <p:spPr>
            <a:xfrm>
              <a:off x="8018479" y="1806031"/>
              <a:ext cx="559384" cy="55938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799" name="Freeform 86"/>
            <p:cNvSpPr>
              <a:spLocks noEditPoints="1"/>
            </p:cNvSpPr>
            <p:nvPr/>
          </p:nvSpPr>
          <p:spPr bwMode="auto">
            <a:xfrm>
              <a:off x="8174555" y="1974469"/>
              <a:ext cx="247232" cy="222508"/>
            </a:xfrm>
            <a:custGeom>
              <a:avLst/>
              <a:gdLst>
                <a:gd name="T0" fmla="*/ 247232 w 327"/>
                <a:gd name="T1" fmla="*/ 98388 h 294"/>
                <a:gd name="T2" fmla="*/ 123238 w 327"/>
                <a:gd name="T3" fmla="*/ 0 h 294"/>
                <a:gd name="T4" fmla="*/ 0 w 327"/>
                <a:gd name="T5" fmla="*/ 98388 h 294"/>
                <a:gd name="T6" fmla="*/ 123238 w 327"/>
                <a:gd name="T7" fmla="*/ 196776 h 294"/>
                <a:gd name="T8" fmla="*/ 165577 w 327"/>
                <a:gd name="T9" fmla="*/ 191478 h 294"/>
                <a:gd name="T10" fmla="*/ 201868 w 327"/>
                <a:gd name="T11" fmla="*/ 220994 h 294"/>
                <a:gd name="T12" fmla="*/ 204893 w 327"/>
                <a:gd name="T13" fmla="*/ 222508 h 294"/>
                <a:gd name="T14" fmla="*/ 206405 w 327"/>
                <a:gd name="T15" fmla="*/ 220994 h 294"/>
                <a:gd name="T16" fmla="*/ 204137 w 327"/>
                <a:gd name="T17" fmla="*/ 173314 h 294"/>
                <a:gd name="T18" fmla="*/ 247232 w 327"/>
                <a:gd name="T19" fmla="*/ 98388 h 294"/>
                <a:gd name="T20" fmla="*/ 172382 w 327"/>
                <a:gd name="T21" fmla="*/ 140770 h 294"/>
                <a:gd name="T22" fmla="*/ 76362 w 327"/>
                <a:gd name="T23" fmla="*/ 140770 h 294"/>
                <a:gd name="T24" fmla="*/ 67289 w 327"/>
                <a:gd name="T25" fmla="*/ 131688 h 294"/>
                <a:gd name="T26" fmla="*/ 76362 w 327"/>
                <a:gd name="T27" fmla="*/ 123363 h 294"/>
                <a:gd name="T28" fmla="*/ 172382 w 327"/>
                <a:gd name="T29" fmla="*/ 123363 h 294"/>
                <a:gd name="T30" fmla="*/ 181455 w 327"/>
                <a:gd name="T31" fmla="*/ 131688 h 294"/>
                <a:gd name="T32" fmla="*/ 172382 w 327"/>
                <a:gd name="T33" fmla="*/ 140770 h 294"/>
                <a:gd name="T34" fmla="*/ 172382 w 327"/>
                <a:gd name="T35" fmla="*/ 103686 h 294"/>
                <a:gd name="T36" fmla="*/ 76362 w 327"/>
                <a:gd name="T37" fmla="*/ 103686 h 294"/>
                <a:gd name="T38" fmla="*/ 67289 w 327"/>
                <a:gd name="T39" fmla="*/ 94604 h 294"/>
                <a:gd name="T40" fmla="*/ 76362 w 327"/>
                <a:gd name="T41" fmla="*/ 86279 h 294"/>
                <a:gd name="T42" fmla="*/ 172382 w 327"/>
                <a:gd name="T43" fmla="*/ 86279 h 294"/>
                <a:gd name="T44" fmla="*/ 181455 w 327"/>
                <a:gd name="T45" fmla="*/ 94604 h 294"/>
                <a:gd name="T46" fmla="*/ 172382 w 327"/>
                <a:gd name="T47" fmla="*/ 103686 h 294"/>
                <a:gd name="T48" fmla="*/ 172382 w 327"/>
                <a:gd name="T49" fmla="*/ 66601 h 294"/>
                <a:gd name="T50" fmla="*/ 76362 w 327"/>
                <a:gd name="T51" fmla="*/ 66601 h 294"/>
                <a:gd name="T52" fmla="*/ 67289 w 327"/>
                <a:gd name="T53" fmla="*/ 57519 h 294"/>
                <a:gd name="T54" fmla="*/ 76362 w 327"/>
                <a:gd name="T55" fmla="*/ 49194 h 294"/>
                <a:gd name="T56" fmla="*/ 172382 w 327"/>
                <a:gd name="T57" fmla="*/ 49194 h 294"/>
                <a:gd name="T58" fmla="*/ 181455 w 327"/>
                <a:gd name="T59" fmla="*/ 57519 h 294"/>
                <a:gd name="T60" fmla="*/ 172382 w 327"/>
                <a:gd name="T61" fmla="*/ 66601 h 2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27"/>
                <a:gd name="T94" fmla="*/ 0 h 294"/>
                <a:gd name="T95" fmla="*/ 327 w 327"/>
                <a:gd name="T96" fmla="*/ 294 h 29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27" h="294">
                  <a:moveTo>
                    <a:pt x="327" y="130"/>
                  </a:moveTo>
                  <a:cubicBezTo>
                    <a:pt x="327" y="58"/>
                    <a:pt x="254" y="0"/>
                    <a:pt x="163" y="0"/>
                  </a:cubicBezTo>
                  <a:cubicBezTo>
                    <a:pt x="73" y="0"/>
                    <a:pt x="0" y="58"/>
                    <a:pt x="0" y="130"/>
                  </a:cubicBezTo>
                  <a:cubicBezTo>
                    <a:pt x="0" y="202"/>
                    <a:pt x="73" y="260"/>
                    <a:pt x="163" y="260"/>
                  </a:cubicBezTo>
                  <a:cubicBezTo>
                    <a:pt x="183" y="260"/>
                    <a:pt x="202" y="258"/>
                    <a:pt x="219" y="253"/>
                  </a:cubicBezTo>
                  <a:cubicBezTo>
                    <a:pt x="267" y="292"/>
                    <a:pt x="267" y="292"/>
                    <a:pt x="267" y="292"/>
                  </a:cubicBezTo>
                  <a:cubicBezTo>
                    <a:pt x="268" y="293"/>
                    <a:pt x="270" y="294"/>
                    <a:pt x="271" y="294"/>
                  </a:cubicBezTo>
                  <a:cubicBezTo>
                    <a:pt x="272" y="294"/>
                    <a:pt x="273" y="293"/>
                    <a:pt x="273" y="292"/>
                  </a:cubicBezTo>
                  <a:cubicBezTo>
                    <a:pt x="270" y="229"/>
                    <a:pt x="270" y="229"/>
                    <a:pt x="270" y="229"/>
                  </a:cubicBezTo>
                  <a:cubicBezTo>
                    <a:pt x="305" y="205"/>
                    <a:pt x="327" y="170"/>
                    <a:pt x="327" y="130"/>
                  </a:cubicBezTo>
                  <a:close/>
                  <a:moveTo>
                    <a:pt x="228" y="186"/>
                  </a:moveTo>
                  <a:cubicBezTo>
                    <a:pt x="101" y="186"/>
                    <a:pt x="101" y="186"/>
                    <a:pt x="101" y="186"/>
                  </a:cubicBezTo>
                  <a:cubicBezTo>
                    <a:pt x="94" y="186"/>
                    <a:pt x="89" y="181"/>
                    <a:pt x="89" y="174"/>
                  </a:cubicBezTo>
                  <a:cubicBezTo>
                    <a:pt x="89" y="168"/>
                    <a:pt x="94" y="163"/>
                    <a:pt x="101" y="163"/>
                  </a:cubicBezTo>
                  <a:cubicBezTo>
                    <a:pt x="228" y="163"/>
                    <a:pt x="228" y="163"/>
                    <a:pt x="228" y="163"/>
                  </a:cubicBezTo>
                  <a:cubicBezTo>
                    <a:pt x="234" y="163"/>
                    <a:pt x="240" y="168"/>
                    <a:pt x="240" y="174"/>
                  </a:cubicBezTo>
                  <a:cubicBezTo>
                    <a:pt x="240" y="181"/>
                    <a:pt x="234" y="186"/>
                    <a:pt x="228" y="186"/>
                  </a:cubicBezTo>
                  <a:close/>
                  <a:moveTo>
                    <a:pt x="228" y="137"/>
                  </a:moveTo>
                  <a:cubicBezTo>
                    <a:pt x="101" y="137"/>
                    <a:pt x="101" y="137"/>
                    <a:pt x="101" y="137"/>
                  </a:cubicBezTo>
                  <a:cubicBezTo>
                    <a:pt x="94" y="137"/>
                    <a:pt x="89" y="132"/>
                    <a:pt x="89" y="125"/>
                  </a:cubicBezTo>
                  <a:cubicBezTo>
                    <a:pt x="89" y="119"/>
                    <a:pt x="94" y="114"/>
                    <a:pt x="101" y="114"/>
                  </a:cubicBezTo>
                  <a:cubicBezTo>
                    <a:pt x="228" y="114"/>
                    <a:pt x="228" y="114"/>
                    <a:pt x="228" y="114"/>
                  </a:cubicBezTo>
                  <a:cubicBezTo>
                    <a:pt x="234" y="114"/>
                    <a:pt x="240" y="119"/>
                    <a:pt x="240" y="125"/>
                  </a:cubicBezTo>
                  <a:cubicBezTo>
                    <a:pt x="240" y="132"/>
                    <a:pt x="234" y="137"/>
                    <a:pt x="228" y="137"/>
                  </a:cubicBezTo>
                  <a:close/>
                  <a:moveTo>
                    <a:pt x="228" y="88"/>
                  </a:moveTo>
                  <a:cubicBezTo>
                    <a:pt x="101" y="88"/>
                    <a:pt x="101" y="88"/>
                    <a:pt x="101" y="88"/>
                  </a:cubicBezTo>
                  <a:cubicBezTo>
                    <a:pt x="94" y="88"/>
                    <a:pt x="89" y="83"/>
                    <a:pt x="89" y="76"/>
                  </a:cubicBezTo>
                  <a:cubicBezTo>
                    <a:pt x="89" y="70"/>
                    <a:pt x="94" y="65"/>
                    <a:pt x="101" y="65"/>
                  </a:cubicBezTo>
                  <a:cubicBezTo>
                    <a:pt x="228" y="65"/>
                    <a:pt x="228" y="65"/>
                    <a:pt x="228" y="65"/>
                  </a:cubicBezTo>
                  <a:cubicBezTo>
                    <a:pt x="234" y="65"/>
                    <a:pt x="240" y="70"/>
                    <a:pt x="240" y="76"/>
                  </a:cubicBezTo>
                  <a:cubicBezTo>
                    <a:pt x="240" y="83"/>
                    <a:pt x="234" y="88"/>
                    <a:pt x="228" y="88"/>
                  </a:cubicBezTo>
                  <a:close/>
                </a:path>
              </a:pathLst>
            </a:custGeom>
            <a:solidFill>
              <a:srgbClr val="FFFFFF"/>
            </a:solidFill>
            <a:ln w="9525">
              <a:noFill/>
              <a:round/>
            </a:ln>
          </p:spPr>
          <p:txBody>
            <a:bodyPr/>
            <a:lstStyle/>
            <a:p>
              <a:endParaRPr lang="zh-CN" altLang="en-US"/>
            </a:p>
          </p:txBody>
        </p:sp>
      </p:grpSp>
      <p:grpSp>
        <p:nvGrpSpPr>
          <p:cNvPr id="10" name="组合 9"/>
          <p:cNvGrpSpPr/>
          <p:nvPr/>
        </p:nvGrpSpPr>
        <p:grpSpPr>
          <a:xfrm>
            <a:off x="8672662" y="1678986"/>
            <a:ext cx="2839888" cy="841964"/>
            <a:chOff x="13658" y="2362"/>
            <a:chExt cx="4472" cy="1326"/>
          </a:xfrm>
        </p:grpSpPr>
        <p:sp>
          <p:nvSpPr>
            <p:cNvPr id="22" name="矩形 21"/>
            <p:cNvSpPr/>
            <p:nvPr/>
          </p:nvSpPr>
          <p:spPr>
            <a:xfrm>
              <a:off x="13658" y="2672"/>
              <a:ext cx="4472" cy="1016"/>
            </a:xfrm>
            <a:prstGeom prst="rect">
              <a:avLst/>
            </a:prstGeom>
          </p:spPr>
          <p:txBody>
            <a:bodyPr wrap="square">
              <a:spAutoFit/>
            </a:bodyPr>
            <a:lstStyle/>
            <a:p>
              <a:pPr algn="l"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If you are ever in trouble, don't try to be brave, just run, just run away.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sp>
          <p:nvSpPr>
            <p:cNvPr id="23" name="文本框 217"/>
            <p:cNvSpPr txBox="1"/>
            <p:nvPr/>
          </p:nvSpPr>
          <p:spPr>
            <a:xfrm>
              <a:off x="13658" y="2362"/>
              <a:ext cx="3691" cy="4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grpSp>
      <p:grpSp>
        <p:nvGrpSpPr>
          <p:cNvPr id="26" name="组合 25"/>
          <p:cNvGrpSpPr/>
          <p:nvPr/>
        </p:nvGrpSpPr>
        <p:grpSpPr>
          <a:xfrm>
            <a:off x="8672662" y="3011216"/>
            <a:ext cx="2839888" cy="841964"/>
            <a:chOff x="13658" y="2362"/>
            <a:chExt cx="4472" cy="1326"/>
          </a:xfrm>
        </p:grpSpPr>
        <p:sp>
          <p:nvSpPr>
            <p:cNvPr id="27" name="矩形 26"/>
            <p:cNvSpPr/>
            <p:nvPr/>
          </p:nvSpPr>
          <p:spPr>
            <a:xfrm>
              <a:off x="13658" y="2672"/>
              <a:ext cx="4472" cy="1016"/>
            </a:xfrm>
            <a:prstGeom prst="rect">
              <a:avLst/>
            </a:prstGeom>
          </p:spPr>
          <p:txBody>
            <a:bodyPr wrap="square">
              <a:spAutoFit/>
            </a:bodyPr>
            <a:lstStyle/>
            <a:p>
              <a:pPr algn="l" fontAlgn="auto">
                <a:lnSpc>
                  <a:spcPct val="150000"/>
                </a:lnSpc>
              </a:pPr>
              <a:r>
                <a:rPr lang="zh-CN" altLang="en-US" sz="1200">
                  <a:solidFill>
                    <a:schemeClr val="bg1"/>
                  </a:solidFill>
                  <a:latin typeface="微软雅黑" panose="020B0503020204020204" charset="-122"/>
                  <a:ea typeface="微软雅黑" panose="020B0503020204020204" charset="-122"/>
                  <a:sym typeface="+mn-ea"/>
                </a:rPr>
                <a:t>If you are ever in trouble, don't try to be brave, just run, just run away. </a:t>
              </a:r>
              <a:endParaRPr lang="zh-CN" altLang="en-US" sz="1200" dirty="0">
                <a:solidFill>
                  <a:schemeClr val="bg1"/>
                </a:solidFill>
                <a:latin typeface="微软雅黑" panose="020B0503020204020204" charset="-122"/>
                <a:ea typeface="微软雅黑" panose="020B0503020204020204" charset="-122"/>
                <a:cs typeface="Open Sans" panose="020B0606030504020204" pitchFamily="34" charset="0"/>
                <a:sym typeface="+mn-ea"/>
              </a:endParaRPr>
            </a:p>
          </p:txBody>
        </p:sp>
        <p:sp>
          <p:nvSpPr>
            <p:cNvPr id="28" name="文本框 217"/>
            <p:cNvSpPr txBox="1"/>
            <p:nvPr/>
          </p:nvSpPr>
          <p:spPr>
            <a:xfrm>
              <a:off x="13658" y="2362"/>
              <a:ext cx="3691" cy="4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400" b="1">
                  <a:solidFill>
                    <a:schemeClr val="bg1"/>
                  </a:solidFill>
                  <a:latin typeface="微软雅黑" panose="020B0503020204020204" charset="-122"/>
                  <a:ea typeface="微软雅黑" panose="020B0503020204020204" charset="-122"/>
                  <a:sym typeface="+mn-ea"/>
                </a:rPr>
                <a:t>单击此处输入标题</a:t>
              </a:r>
            </a:p>
          </p:txBody>
        </p:sp>
      </p:grpSp>
      <p:grpSp>
        <p:nvGrpSpPr>
          <p:cNvPr id="29" name="组合 28"/>
          <p:cNvGrpSpPr/>
          <p:nvPr/>
        </p:nvGrpSpPr>
        <p:grpSpPr>
          <a:xfrm>
            <a:off x="8672662" y="4191046"/>
            <a:ext cx="2839888" cy="841964"/>
            <a:chOff x="13658" y="2362"/>
            <a:chExt cx="4472" cy="1326"/>
          </a:xfrm>
        </p:grpSpPr>
        <p:sp>
          <p:nvSpPr>
            <p:cNvPr id="30" name="矩形 29"/>
            <p:cNvSpPr/>
            <p:nvPr/>
          </p:nvSpPr>
          <p:spPr>
            <a:xfrm>
              <a:off x="13658" y="2672"/>
              <a:ext cx="4472" cy="1016"/>
            </a:xfrm>
            <a:prstGeom prst="rect">
              <a:avLst/>
            </a:prstGeom>
          </p:spPr>
          <p:txBody>
            <a:bodyPr wrap="square">
              <a:spAutoFit/>
            </a:bodyPr>
            <a:lstStyle/>
            <a:p>
              <a:pPr algn="l"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If you are ever in trouble, don't try to be brave, just run, just run away. </a:t>
              </a:r>
              <a:endParaRPr lang="zh-CN" altLang="en-US" sz="1200"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endParaRPr>
            </a:p>
          </p:txBody>
        </p:sp>
        <p:sp>
          <p:nvSpPr>
            <p:cNvPr id="31" name="文本框 217"/>
            <p:cNvSpPr txBox="1"/>
            <p:nvPr/>
          </p:nvSpPr>
          <p:spPr>
            <a:xfrm>
              <a:off x="13658" y="2362"/>
              <a:ext cx="3691" cy="4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grpSp>
      <p:grpSp>
        <p:nvGrpSpPr>
          <p:cNvPr id="32" name="组合 31"/>
          <p:cNvGrpSpPr/>
          <p:nvPr/>
        </p:nvGrpSpPr>
        <p:grpSpPr>
          <a:xfrm>
            <a:off x="679282" y="1672001"/>
            <a:ext cx="2839888" cy="848949"/>
            <a:chOff x="13658" y="2351"/>
            <a:chExt cx="4472" cy="1337"/>
          </a:xfrm>
        </p:grpSpPr>
        <p:sp>
          <p:nvSpPr>
            <p:cNvPr id="33" name="矩形 32"/>
            <p:cNvSpPr/>
            <p:nvPr/>
          </p:nvSpPr>
          <p:spPr>
            <a:xfrm>
              <a:off x="13658" y="2672"/>
              <a:ext cx="4472" cy="1016"/>
            </a:xfrm>
            <a:prstGeom prst="rect">
              <a:avLst/>
            </a:prstGeom>
          </p:spPr>
          <p:txBody>
            <a:bodyPr wrap="square">
              <a:spAutoFit/>
            </a:bodyPr>
            <a:lstStyle/>
            <a:p>
              <a:pPr algn="r" fontAlgn="auto">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you are ever in trouble, don't try to be brave, just run, just run away.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sp>
          <p:nvSpPr>
            <p:cNvPr id="34" name="文本框 217"/>
            <p:cNvSpPr txBox="1"/>
            <p:nvPr/>
          </p:nvSpPr>
          <p:spPr>
            <a:xfrm>
              <a:off x="14439" y="2351"/>
              <a:ext cx="3691" cy="4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grpSp>
      <p:grpSp>
        <p:nvGrpSpPr>
          <p:cNvPr id="35" name="组合 34"/>
          <p:cNvGrpSpPr/>
          <p:nvPr/>
        </p:nvGrpSpPr>
        <p:grpSpPr>
          <a:xfrm>
            <a:off x="679282" y="4194856"/>
            <a:ext cx="2839888" cy="848949"/>
            <a:chOff x="13658" y="2351"/>
            <a:chExt cx="4472" cy="1337"/>
          </a:xfrm>
        </p:grpSpPr>
        <p:sp>
          <p:nvSpPr>
            <p:cNvPr id="36" name="矩形 35"/>
            <p:cNvSpPr/>
            <p:nvPr/>
          </p:nvSpPr>
          <p:spPr>
            <a:xfrm>
              <a:off x="13658" y="2672"/>
              <a:ext cx="4472" cy="1016"/>
            </a:xfrm>
            <a:prstGeom prst="rect">
              <a:avLst/>
            </a:prstGeom>
          </p:spPr>
          <p:txBody>
            <a:bodyPr wrap="square">
              <a:spAutoFit/>
            </a:bodyPr>
            <a:lstStyle/>
            <a:p>
              <a:pPr algn="r"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If you are ever in trouble, don't try to be brave, just run, just run away. </a:t>
              </a:r>
              <a:endParaRPr lang="zh-CN" altLang="en-US" sz="1200"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endParaRPr>
            </a:p>
          </p:txBody>
        </p:sp>
        <p:sp>
          <p:nvSpPr>
            <p:cNvPr id="37" name="文本框 217"/>
            <p:cNvSpPr txBox="1"/>
            <p:nvPr/>
          </p:nvSpPr>
          <p:spPr>
            <a:xfrm>
              <a:off x="14439" y="2351"/>
              <a:ext cx="3691" cy="4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grpSp>
      <p:grpSp>
        <p:nvGrpSpPr>
          <p:cNvPr id="38" name="组合 37"/>
          <p:cNvGrpSpPr/>
          <p:nvPr/>
        </p:nvGrpSpPr>
        <p:grpSpPr>
          <a:xfrm>
            <a:off x="679282" y="3011216"/>
            <a:ext cx="2839888" cy="848949"/>
            <a:chOff x="13658" y="2351"/>
            <a:chExt cx="4472" cy="1337"/>
          </a:xfrm>
        </p:grpSpPr>
        <p:sp>
          <p:nvSpPr>
            <p:cNvPr id="39" name="矩形 38"/>
            <p:cNvSpPr/>
            <p:nvPr/>
          </p:nvSpPr>
          <p:spPr>
            <a:xfrm>
              <a:off x="13658" y="2672"/>
              <a:ext cx="4472" cy="1016"/>
            </a:xfrm>
            <a:prstGeom prst="rect">
              <a:avLst/>
            </a:prstGeom>
          </p:spPr>
          <p:txBody>
            <a:bodyPr wrap="square">
              <a:spAutoFit/>
            </a:bodyPr>
            <a:lstStyle/>
            <a:p>
              <a:pPr algn="r" fontAlgn="auto">
                <a:lnSpc>
                  <a:spcPct val="150000"/>
                </a:lnSpc>
              </a:pPr>
              <a:r>
                <a:rPr lang="zh-CN" altLang="en-US" sz="1200">
                  <a:solidFill>
                    <a:schemeClr val="bg1"/>
                  </a:solidFill>
                  <a:latin typeface="微软雅黑" panose="020B0503020204020204" charset="-122"/>
                  <a:ea typeface="微软雅黑" panose="020B0503020204020204" charset="-122"/>
                  <a:sym typeface="+mn-ea"/>
                </a:rPr>
                <a:t>If you are ever in trouble, don't try to be brave, just run, just run away. </a:t>
              </a:r>
              <a:endParaRPr lang="zh-CN" altLang="en-US" sz="1200" dirty="0">
                <a:solidFill>
                  <a:schemeClr val="bg1"/>
                </a:solidFill>
                <a:latin typeface="微软雅黑" panose="020B0503020204020204" charset="-122"/>
                <a:ea typeface="微软雅黑" panose="020B0503020204020204" charset="-122"/>
                <a:cs typeface="Open Sans" panose="020B0606030504020204" pitchFamily="34" charset="0"/>
                <a:sym typeface="+mn-ea"/>
              </a:endParaRPr>
            </a:p>
          </p:txBody>
        </p:sp>
        <p:sp>
          <p:nvSpPr>
            <p:cNvPr id="40" name="文本框 217"/>
            <p:cNvSpPr txBox="1"/>
            <p:nvPr/>
          </p:nvSpPr>
          <p:spPr>
            <a:xfrm>
              <a:off x="14439" y="2351"/>
              <a:ext cx="3691" cy="4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400" b="1">
                  <a:solidFill>
                    <a:schemeClr val="bg1"/>
                  </a:solidFill>
                  <a:latin typeface="微软雅黑" panose="020B0503020204020204" charset="-122"/>
                  <a:ea typeface="微软雅黑" panose="020B0503020204020204" charset="-122"/>
                  <a:sym typeface="+mn-ea"/>
                </a:rPr>
                <a:t>单击此处输入标题</a:t>
              </a:r>
            </a:p>
          </p:txBody>
        </p:sp>
      </p:grpSp>
      <p:sp>
        <p:nvSpPr>
          <p:cNvPr id="41" name="文本框 40">
            <a:extLst>
              <a:ext uri="{FF2B5EF4-FFF2-40B4-BE49-F238E27FC236}">
                <a16:creationId xmlns:a16="http://schemas.microsoft.com/office/drawing/2014/main" xmlns="" id="{C579D231-C667-44E5-8DAC-C4D913D87665}"/>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lumMod val="50000"/>
                  </a:schemeClr>
                </a:solidFill>
                <a:latin typeface="微软雅黑" panose="020B0503020204020204" pitchFamily="34" charset="-122"/>
                <a:ea typeface="微软雅黑" panose="020B0503020204020204" pitchFamily="34" charset="-122"/>
              </a:rPr>
              <a:t>单击此处添加标题</a:t>
            </a:r>
          </a:p>
        </p:txBody>
      </p:sp>
      <p:sp>
        <p:nvSpPr>
          <p:cNvPr id="42" name="文本框 41">
            <a:extLst>
              <a:ext uri="{FF2B5EF4-FFF2-40B4-BE49-F238E27FC236}">
                <a16:creationId xmlns:a16="http://schemas.microsoft.com/office/drawing/2014/main" xmlns="" id="{5F0E906D-4478-4849-9DC7-BBE2E596AE2A}"/>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lumMod val="50000"/>
                  </a:schemeClr>
                </a:solidFill>
              </a:rPr>
              <a:t>Click here to add words</a:t>
            </a:r>
            <a:endParaRPr lang="zh-CN" altLang="en-US" dirty="0">
              <a:solidFill>
                <a:schemeClr val="bg1">
                  <a:lumMod val="50000"/>
                </a:schemeClr>
              </a:solidFill>
            </a:endParaRPr>
          </a:p>
        </p:txBody>
      </p:sp>
      <p:sp>
        <p:nvSpPr>
          <p:cNvPr id="43" name="矩形 42">
            <a:extLst>
              <a:ext uri="{FF2B5EF4-FFF2-40B4-BE49-F238E27FC236}">
                <a16:creationId xmlns:a16="http://schemas.microsoft.com/office/drawing/2014/main" xmlns="" id="{ADC797C8-3493-48EC-911A-0576C1FF152E}"/>
              </a:ext>
            </a:extLst>
          </p:cNvPr>
          <p:cNvSpPr/>
          <p:nvPr/>
        </p:nvSpPr>
        <p:spPr>
          <a:xfrm>
            <a:off x="249146" y="412520"/>
            <a:ext cx="329419" cy="461665"/>
          </a:xfrm>
          <a:prstGeom prst="rect">
            <a:avLst/>
          </a:prstGeom>
          <a:solidFill>
            <a:srgbClr val="285D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Tree>
    <p:extLst>
      <p:ext uri="{BB962C8B-B14F-4D97-AF65-F5344CB8AC3E}">
        <p14:creationId xmlns:p14="http://schemas.microsoft.com/office/powerpoint/2010/main" val="897547307"/>
      </p:ext>
    </p:extLst>
  </p:cSld>
  <p:clrMapOvr>
    <a:masterClrMapping/>
  </p:clrMapOvr>
  <mc:AlternateContent xmlns:mc="http://schemas.openxmlformats.org/markup-compatibility/2006" xmlns:p14="http://schemas.microsoft.com/office/powerpoint/2010/main">
    <mc:Choice Requires="p14">
      <p:transition spd="slow" p14:dur="125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right)">
                                      <p:cBhvr>
                                        <p:cTn id="17" dur="500"/>
                                        <p:tgtEl>
                                          <p:spTgt spid="32"/>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right)">
                                      <p:cBhvr>
                                        <p:cTn id="27" dur="500"/>
                                        <p:tgtEl>
                                          <p:spTgt spid="38"/>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par>
                          <p:cTn id="34" fill="hold">
                            <p:stCondLst>
                              <p:cond delay="3000"/>
                            </p:stCondLst>
                            <p:childTnLst>
                              <p:par>
                                <p:cTn id="35" presetID="22" presetClass="entr" presetSubtype="2" fill="hold"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right)">
                                      <p:cBhvr>
                                        <p:cTn id="37" dur="500"/>
                                        <p:tgtEl>
                                          <p:spTgt spid="35"/>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107"/>
                                        </p:tgtEl>
                                        <p:attrNameLst>
                                          <p:attrName>style.visibility</p:attrName>
                                        </p:attrNameLst>
                                      </p:cBhvr>
                                      <p:to>
                                        <p:strVal val="visible"/>
                                      </p:to>
                                    </p:set>
                                    <p:anim calcmode="lin" valueType="num">
                                      <p:cBhvr>
                                        <p:cTn id="41" dur="500" fill="hold"/>
                                        <p:tgtEl>
                                          <p:spTgt spid="107"/>
                                        </p:tgtEl>
                                        <p:attrNameLst>
                                          <p:attrName>ppt_w</p:attrName>
                                        </p:attrNameLst>
                                      </p:cBhvr>
                                      <p:tavLst>
                                        <p:tav tm="0">
                                          <p:val>
                                            <p:fltVal val="0"/>
                                          </p:val>
                                        </p:tav>
                                        <p:tav tm="100000">
                                          <p:val>
                                            <p:strVal val="#ppt_w"/>
                                          </p:val>
                                        </p:tav>
                                      </p:tavLst>
                                    </p:anim>
                                    <p:anim calcmode="lin" valueType="num">
                                      <p:cBhvr>
                                        <p:cTn id="42" dur="500" fill="hold"/>
                                        <p:tgtEl>
                                          <p:spTgt spid="107"/>
                                        </p:tgtEl>
                                        <p:attrNameLst>
                                          <p:attrName>ppt_h</p:attrName>
                                        </p:attrNameLst>
                                      </p:cBhvr>
                                      <p:tavLst>
                                        <p:tav tm="0">
                                          <p:val>
                                            <p:fltVal val="0"/>
                                          </p:val>
                                        </p:tav>
                                        <p:tav tm="100000">
                                          <p:val>
                                            <p:strVal val="#ppt_h"/>
                                          </p:val>
                                        </p:tav>
                                      </p:tavLst>
                                    </p:anim>
                                    <p:animEffect transition="in" filter="fade">
                                      <p:cBhvr>
                                        <p:cTn id="43" dur="500"/>
                                        <p:tgtEl>
                                          <p:spTgt spid="107"/>
                                        </p:tgtEl>
                                      </p:cBhvr>
                                    </p:animEffect>
                                  </p:childTnLst>
                                </p:cTn>
                              </p:par>
                            </p:childTnLst>
                          </p:cTn>
                        </p:par>
                        <p:par>
                          <p:cTn id="44" fill="hold">
                            <p:stCondLst>
                              <p:cond delay="4000"/>
                            </p:stCondLst>
                            <p:childTnLst>
                              <p:par>
                                <p:cTn id="45" presetID="22" presetClass="entr" presetSubtype="8"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childTnLst>
                          </p:cTn>
                        </p:par>
                        <p:par>
                          <p:cTn id="48" fill="hold">
                            <p:stCondLst>
                              <p:cond delay="4500"/>
                            </p:stCondLst>
                            <p:childTnLst>
                              <p:par>
                                <p:cTn id="49" presetID="53" presetClass="entr" presetSubtype="16" fill="hold" nodeType="afterEffect">
                                  <p:stCondLst>
                                    <p:cond delay="0"/>
                                  </p:stCondLst>
                                  <p:childTnLst>
                                    <p:set>
                                      <p:cBhvr>
                                        <p:cTn id="50" dur="1" fill="hold">
                                          <p:stCondLst>
                                            <p:cond delay="0"/>
                                          </p:stCondLst>
                                        </p:cTn>
                                        <p:tgtEl>
                                          <p:spTgt spid="108"/>
                                        </p:tgtEl>
                                        <p:attrNameLst>
                                          <p:attrName>style.visibility</p:attrName>
                                        </p:attrNameLst>
                                      </p:cBhvr>
                                      <p:to>
                                        <p:strVal val="visible"/>
                                      </p:to>
                                    </p:set>
                                    <p:anim calcmode="lin" valueType="num">
                                      <p:cBhvr>
                                        <p:cTn id="51" dur="500" fill="hold"/>
                                        <p:tgtEl>
                                          <p:spTgt spid="108"/>
                                        </p:tgtEl>
                                        <p:attrNameLst>
                                          <p:attrName>ppt_w</p:attrName>
                                        </p:attrNameLst>
                                      </p:cBhvr>
                                      <p:tavLst>
                                        <p:tav tm="0">
                                          <p:val>
                                            <p:fltVal val="0"/>
                                          </p:val>
                                        </p:tav>
                                        <p:tav tm="100000">
                                          <p:val>
                                            <p:strVal val="#ppt_w"/>
                                          </p:val>
                                        </p:tav>
                                      </p:tavLst>
                                    </p:anim>
                                    <p:anim calcmode="lin" valueType="num">
                                      <p:cBhvr>
                                        <p:cTn id="52" dur="500" fill="hold"/>
                                        <p:tgtEl>
                                          <p:spTgt spid="108"/>
                                        </p:tgtEl>
                                        <p:attrNameLst>
                                          <p:attrName>ppt_h</p:attrName>
                                        </p:attrNameLst>
                                      </p:cBhvr>
                                      <p:tavLst>
                                        <p:tav tm="0">
                                          <p:val>
                                            <p:fltVal val="0"/>
                                          </p:val>
                                        </p:tav>
                                        <p:tav tm="100000">
                                          <p:val>
                                            <p:strVal val="#ppt_h"/>
                                          </p:val>
                                        </p:tav>
                                      </p:tavLst>
                                    </p:anim>
                                    <p:animEffect transition="in" filter="fade">
                                      <p:cBhvr>
                                        <p:cTn id="53" dur="500"/>
                                        <p:tgtEl>
                                          <p:spTgt spid="108"/>
                                        </p:tgtEl>
                                      </p:cBhvr>
                                    </p:animEffect>
                                  </p:childTnLst>
                                </p:cTn>
                              </p:par>
                            </p:childTnLst>
                          </p:cTn>
                        </p:par>
                        <p:par>
                          <p:cTn id="54" fill="hold">
                            <p:stCondLst>
                              <p:cond delay="5000"/>
                            </p:stCondLst>
                            <p:childTnLst>
                              <p:par>
                                <p:cTn id="55" presetID="22" presetClass="entr" presetSubtype="8" fill="hold"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ipe(left)">
                                      <p:cBhvr>
                                        <p:cTn id="57" dur="500"/>
                                        <p:tgtEl>
                                          <p:spTgt spid="26"/>
                                        </p:tgtEl>
                                      </p:cBhvr>
                                    </p:animEffect>
                                  </p:childTnLst>
                                </p:cTn>
                              </p:par>
                            </p:childTnLst>
                          </p:cTn>
                        </p:par>
                        <p:par>
                          <p:cTn id="58" fill="hold">
                            <p:stCondLst>
                              <p:cond delay="5500"/>
                            </p:stCondLst>
                            <p:childTnLst>
                              <p:par>
                                <p:cTn id="59" presetID="53" presetClass="entr" presetSubtype="16" fill="hold" nodeType="afterEffect">
                                  <p:stCondLst>
                                    <p:cond delay="0"/>
                                  </p:stCondLst>
                                  <p:childTnLst>
                                    <p:set>
                                      <p:cBhvr>
                                        <p:cTn id="60" dur="1" fill="hold">
                                          <p:stCondLst>
                                            <p:cond delay="0"/>
                                          </p:stCondLst>
                                        </p:cTn>
                                        <p:tgtEl>
                                          <p:spTgt spid="109"/>
                                        </p:tgtEl>
                                        <p:attrNameLst>
                                          <p:attrName>style.visibility</p:attrName>
                                        </p:attrNameLst>
                                      </p:cBhvr>
                                      <p:to>
                                        <p:strVal val="visible"/>
                                      </p:to>
                                    </p:set>
                                    <p:anim calcmode="lin" valueType="num">
                                      <p:cBhvr>
                                        <p:cTn id="61" dur="500" fill="hold"/>
                                        <p:tgtEl>
                                          <p:spTgt spid="109"/>
                                        </p:tgtEl>
                                        <p:attrNameLst>
                                          <p:attrName>ppt_w</p:attrName>
                                        </p:attrNameLst>
                                      </p:cBhvr>
                                      <p:tavLst>
                                        <p:tav tm="0">
                                          <p:val>
                                            <p:fltVal val="0"/>
                                          </p:val>
                                        </p:tav>
                                        <p:tav tm="100000">
                                          <p:val>
                                            <p:strVal val="#ppt_w"/>
                                          </p:val>
                                        </p:tav>
                                      </p:tavLst>
                                    </p:anim>
                                    <p:anim calcmode="lin" valueType="num">
                                      <p:cBhvr>
                                        <p:cTn id="62" dur="500" fill="hold"/>
                                        <p:tgtEl>
                                          <p:spTgt spid="109"/>
                                        </p:tgtEl>
                                        <p:attrNameLst>
                                          <p:attrName>ppt_h</p:attrName>
                                        </p:attrNameLst>
                                      </p:cBhvr>
                                      <p:tavLst>
                                        <p:tav tm="0">
                                          <p:val>
                                            <p:fltVal val="0"/>
                                          </p:val>
                                        </p:tav>
                                        <p:tav tm="100000">
                                          <p:val>
                                            <p:strVal val="#ppt_h"/>
                                          </p:val>
                                        </p:tav>
                                      </p:tavLst>
                                    </p:anim>
                                    <p:animEffect transition="in" filter="fade">
                                      <p:cBhvr>
                                        <p:cTn id="63" dur="500"/>
                                        <p:tgtEl>
                                          <p:spTgt spid="109"/>
                                        </p:tgtEl>
                                      </p:cBhvr>
                                    </p:animEffect>
                                  </p:childTnLst>
                                </p:cTn>
                              </p:par>
                            </p:childTnLst>
                          </p:cTn>
                        </p:par>
                        <p:par>
                          <p:cTn id="64" fill="hold">
                            <p:stCondLst>
                              <p:cond delay="6000"/>
                            </p:stCondLst>
                            <p:childTnLst>
                              <p:par>
                                <p:cTn id="65" presetID="22" presetClass="entr" presetSubtype="8" fill="hold" nodeType="after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left)">
                                      <p:cBhvr>
                                        <p:cTn id="6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4CB0B975-70CD-41F2-B99C-68336AB4EB6B}"/>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lumMod val="50000"/>
                  </a:schemeClr>
                </a:solidFill>
                <a:latin typeface="微软雅黑" panose="020B0503020204020204" pitchFamily="34" charset="-122"/>
                <a:ea typeface="微软雅黑" panose="020B0503020204020204" pitchFamily="34" charset="-122"/>
              </a:rPr>
              <a:t>单击此处添加标题</a:t>
            </a:r>
          </a:p>
        </p:txBody>
      </p:sp>
      <p:sp>
        <p:nvSpPr>
          <p:cNvPr id="5" name="文本框 4">
            <a:extLst>
              <a:ext uri="{FF2B5EF4-FFF2-40B4-BE49-F238E27FC236}">
                <a16:creationId xmlns:a16="http://schemas.microsoft.com/office/drawing/2014/main" xmlns="" id="{617871B3-785F-4A1F-B651-CE2B57526B7E}"/>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lumMod val="50000"/>
                  </a:schemeClr>
                </a:solidFill>
              </a:rPr>
              <a:t>Click here to add words</a:t>
            </a:r>
            <a:endParaRPr lang="zh-CN" altLang="en-US" dirty="0">
              <a:solidFill>
                <a:schemeClr val="bg1">
                  <a:lumMod val="50000"/>
                </a:schemeClr>
              </a:solidFill>
            </a:endParaRPr>
          </a:p>
        </p:txBody>
      </p:sp>
      <p:sp>
        <p:nvSpPr>
          <p:cNvPr id="6" name="矩形 5">
            <a:extLst>
              <a:ext uri="{FF2B5EF4-FFF2-40B4-BE49-F238E27FC236}">
                <a16:creationId xmlns:a16="http://schemas.microsoft.com/office/drawing/2014/main" xmlns="" id="{AD4EABE9-433E-4BC8-9DA4-EA3D2C9DACC7}"/>
              </a:ext>
            </a:extLst>
          </p:cNvPr>
          <p:cNvSpPr/>
          <p:nvPr/>
        </p:nvSpPr>
        <p:spPr>
          <a:xfrm>
            <a:off x="249146" y="412520"/>
            <a:ext cx="329419" cy="461665"/>
          </a:xfrm>
          <a:prstGeom prst="rect">
            <a:avLst/>
          </a:prstGeom>
          <a:solidFill>
            <a:srgbClr val="285D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7" name="矩形 6">
            <a:extLst>
              <a:ext uri="{FF2B5EF4-FFF2-40B4-BE49-F238E27FC236}">
                <a16:creationId xmlns:a16="http://schemas.microsoft.com/office/drawing/2014/main" xmlns="" id="{A366993E-6159-4D6F-9DC3-614C5F7FE6DB}"/>
              </a:ext>
            </a:extLst>
          </p:cNvPr>
          <p:cNvSpPr/>
          <p:nvPr/>
        </p:nvSpPr>
        <p:spPr>
          <a:xfrm>
            <a:off x="1441329" y="1745769"/>
            <a:ext cx="2792667" cy="1899630"/>
          </a:xfrm>
          <a:prstGeom prst="rect">
            <a:avLst/>
          </a:prstGeom>
          <a:noFill/>
          <a:ln w="57150">
            <a:solidFill>
              <a:srgbClr val="285D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FEF06502-7B31-42B4-8852-F175EBDA0B9B}"/>
              </a:ext>
            </a:extLst>
          </p:cNvPr>
          <p:cNvSpPr txBox="1"/>
          <p:nvPr/>
        </p:nvSpPr>
        <p:spPr>
          <a:xfrm>
            <a:off x="1978208" y="1977750"/>
            <a:ext cx="1714500" cy="830997"/>
          </a:xfrm>
          <a:prstGeom prst="rect">
            <a:avLst/>
          </a:prstGeom>
          <a:noFill/>
        </p:spPr>
        <p:txBody>
          <a:bodyPr wrap="square" rtlCol="0">
            <a:spAutoFit/>
          </a:bodyPr>
          <a:lstStyle/>
          <a:p>
            <a:pPr algn="dist"/>
            <a:r>
              <a:rPr lang="en-US" altLang="zh-CN" sz="4800" b="1" dirty="0"/>
              <a:t>SUN</a:t>
            </a:r>
            <a:endParaRPr lang="zh-CN" altLang="en-US" sz="4800" b="1" dirty="0"/>
          </a:p>
        </p:txBody>
      </p:sp>
      <p:sp>
        <p:nvSpPr>
          <p:cNvPr id="9" name="文本框 8">
            <a:extLst>
              <a:ext uri="{FF2B5EF4-FFF2-40B4-BE49-F238E27FC236}">
                <a16:creationId xmlns:a16="http://schemas.microsoft.com/office/drawing/2014/main" xmlns="" id="{3D16AE0B-BA92-488F-9F99-25DB278EBDF3}"/>
              </a:ext>
            </a:extLst>
          </p:cNvPr>
          <p:cNvSpPr txBox="1"/>
          <p:nvPr/>
        </p:nvSpPr>
        <p:spPr>
          <a:xfrm>
            <a:off x="1692730" y="2695584"/>
            <a:ext cx="3085346" cy="369332"/>
          </a:xfrm>
          <a:prstGeom prst="rect">
            <a:avLst/>
          </a:prstGeom>
          <a:noFill/>
        </p:spPr>
        <p:txBody>
          <a:bodyPr wrap="square" rtlCol="0">
            <a:spAutoFit/>
          </a:bodyPr>
          <a:lstStyle/>
          <a:p>
            <a:r>
              <a:rPr lang="en-US" altLang="zh-CN" dirty="0">
                <a:solidFill>
                  <a:schemeClr val="tx1">
                    <a:lumMod val="65000"/>
                    <a:lumOff val="35000"/>
                  </a:schemeClr>
                </a:solidFill>
              </a:rPr>
              <a:t>Click here to add words</a:t>
            </a:r>
            <a:endParaRPr lang="zh-CN" altLang="en-US" dirty="0">
              <a:solidFill>
                <a:schemeClr val="tx1">
                  <a:lumMod val="65000"/>
                  <a:lumOff val="35000"/>
                </a:schemeClr>
              </a:solidFill>
            </a:endParaRPr>
          </a:p>
        </p:txBody>
      </p:sp>
      <p:sp>
        <p:nvSpPr>
          <p:cNvPr id="10" name="文本框 9">
            <a:extLst>
              <a:ext uri="{FF2B5EF4-FFF2-40B4-BE49-F238E27FC236}">
                <a16:creationId xmlns:a16="http://schemas.microsoft.com/office/drawing/2014/main" xmlns="" id="{C6547C48-79D4-4398-A5B6-6DF14C60EEC0}"/>
              </a:ext>
            </a:extLst>
          </p:cNvPr>
          <p:cNvSpPr txBox="1"/>
          <p:nvPr/>
        </p:nvSpPr>
        <p:spPr>
          <a:xfrm>
            <a:off x="1692730" y="3059668"/>
            <a:ext cx="3085346" cy="369332"/>
          </a:xfrm>
          <a:prstGeom prst="rect">
            <a:avLst/>
          </a:prstGeom>
          <a:noFill/>
        </p:spPr>
        <p:txBody>
          <a:bodyPr wrap="square" rtlCol="0">
            <a:spAutoFit/>
          </a:bodyPr>
          <a:lstStyle/>
          <a:p>
            <a:r>
              <a:rPr lang="en-US" altLang="zh-CN" dirty="0">
                <a:solidFill>
                  <a:schemeClr val="tx1">
                    <a:lumMod val="65000"/>
                    <a:lumOff val="35000"/>
                  </a:schemeClr>
                </a:solidFill>
              </a:rPr>
              <a:t>Click here to add words</a:t>
            </a:r>
            <a:endParaRPr lang="zh-CN" altLang="en-US" dirty="0">
              <a:solidFill>
                <a:schemeClr val="tx1">
                  <a:lumMod val="65000"/>
                  <a:lumOff val="35000"/>
                </a:schemeClr>
              </a:solidFill>
            </a:endParaRPr>
          </a:p>
        </p:txBody>
      </p:sp>
      <p:sp>
        <p:nvSpPr>
          <p:cNvPr id="11" name="矩形 10">
            <a:extLst>
              <a:ext uri="{FF2B5EF4-FFF2-40B4-BE49-F238E27FC236}">
                <a16:creationId xmlns:a16="http://schemas.microsoft.com/office/drawing/2014/main" xmlns="" id="{BCACD44F-6090-4348-979D-95646854C0A6}"/>
              </a:ext>
            </a:extLst>
          </p:cNvPr>
          <p:cNvSpPr/>
          <p:nvPr/>
        </p:nvSpPr>
        <p:spPr>
          <a:xfrm>
            <a:off x="7591228" y="1745769"/>
            <a:ext cx="2792667" cy="1899630"/>
          </a:xfrm>
          <a:prstGeom prst="rect">
            <a:avLst/>
          </a:prstGeom>
          <a:noFill/>
          <a:ln w="57150">
            <a:solidFill>
              <a:srgbClr val="285D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D000435F-3851-4935-8615-AE1589C901A4}"/>
              </a:ext>
            </a:extLst>
          </p:cNvPr>
          <p:cNvSpPr txBox="1"/>
          <p:nvPr/>
        </p:nvSpPr>
        <p:spPr>
          <a:xfrm>
            <a:off x="8128107" y="1977750"/>
            <a:ext cx="1714500" cy="830997"/>
          </a:xfrm>
          <a:prstGeom prst="rect">
            <a:avLst/>
          </a:prstGeom>
          <a:noFill/>
        </p:spPr>
        <p:txBody>
          <a:bodyPr wrap="square" rtlCol="0">
            <a:spAutoFit/>
          </a:bodyPr>
          <a:lstStyle/>
          <a:p>
            <a:pPr algn="dist"/>
            <a:r>
              <a:rPr lang="en-US" altLang="zh-CN" sz="4800" b="1" dirty="0"/>
              <a:t>SUN</a:t>
            </a:r>
            <a:endParaRPr lang="zh-CN" altLang="en-US" sz="4800" b="1" dirty="0"/>
          </a:p>
        </p:txBody>
      </p:sp>
      <p:sp>
        <p:nvSpPr>
          <p:cNvPr id="13" name="文本框 12">
            <a:extLst>
              <a:ext uri="{FF2B5EF4-FFF2-40B4-BE49-F238E27FC236}">
                <a16:creationId xmlns:a16="http://schemas.microsoft.com/office/drawing/2014/main" xmlns="" id="{7AA68523-6E7D-4B69-A464-3A3B5DD97073}"/>
              </a:ext>
            </a:extLst>
          </p:cNvPr>
          <p:cNvSpPr txBox="1"/>
          <p:nvPr/>
        </p:nvSpPr>
        <p:spPr>
          <a:xfrm>
            <a:off x="7842629" y="2695584"/>
            <a:ext cx="3085346" cy="369332"/>
          </a:xfrm>
          <a:prstGeom prst="rect">
            <a:avLst/>
          </a:prstGeom>
          <a:noFill/>
        </p:spPr>
        <p:txBody>
          <a:bodyPr wrap="square" rtlCol="0">
            <a:spAutoFit/>
          </a:bodyPr>
          <a:lstStyle/>
          <a:p>
            <a:r>
              <a:rPr lang="en-US" altLang="zh-CN" dirty="0">
                <a:solidFill>
                  <a:schemeClr val="tx1">
                    <a:lumMod val="65000"/>
                    <a:lumOff val="35000"/>
                  </a:schemeClr>
                </a:solidFill>
              </a:rPr>
              <a:t>Click here to add words</a:t>
            </a:r>
            <a:endParaRPr lang="zh-CN" altLang="en-US" dirty="0">
              <a:solidFill>
                <a:schemeClr val="tx1">
                  <a:lumMod val="65000"/>
                  <a:lumOff val="35000"/>
                </a:schemeClr>
              </a:solidFill>
            </a:endParaRPr>
          </a:p>
        </p:txBody>
      </p:sp>
      <p:sp>
        <p:nvSpPr>
          <p:cNvPr id="14" name="文本框 13">
            <a:extLst>
              <a:ext uri="{FF2B5EF4-FFF2-40B4-BE49-F238E27FC236}">
                <a16:creationId xmlns:a16="http://schemas.microsoft.com/office/drawing/2014/main" xmlns="" id="{4D6CDBD9-1905-4658-98CC-0E0705A21520}"/>
              </a:ext>
            </a:extLst>
          </p:cNvPr>
          <p:cNvSpPr txBox="1"/>
          <p:nvPr/>
        </p:nvSpPr>
        <p:spPr>
          <a:xfrm>
            <a:off x="7842629" y="3059668"/>
            <a:ext cx="3085346" cy="369332"/>
          </a:xfrm>
          <a:prstGeom prst="rect">
            <a:avLst/>
          </a:prstGeom>
          <a:noFill/>
        </p:spPr>
        <p:txBody>
          <a:bodyPr wrap="square" rtlCol="0">
            <a:spAutoFit/>
          </a:bodyPr>
          <a:lstStyle/>
          <a:p>
            <a:r>
              <a:rPr lang="en-US" altLang="zh-CN" dirty="0">
                <a:solidFill>
                  <a:schemeClr val="tx1">
                    <a:lumMod val="65000"/>
                    <a:lumOff val="35000"/>
                  </a:schemeClr>
                </a:solidFill>
              </a:rPr>
              <a:t>Click here to add words</a:t>
            </a:r>
            <a:endParaRPr lang="zh-CN" altLang="en-US" dirty="0">
              <a:solidFill>
                <a:schemeClr val="tx1">
                  <a:lumMod val="65000"/>
                  <a:lumOff val="35000"/>
                </a:schemeClr>
              </a:solidFill>
            </a:endParaRPr>
          </a:p>
        </p:txBody>
      </p:sp>
      <p:sp>
        <p:nvSpPr>
          <p:cNvPr id="15" name="文本框 14">
            <a:extLst>
              <a:ext uri="{FF2B5EF4-FFF2-40B4-BE49-F238E27FC236}">
                <a16:creationId xmlns:a16="http://schemas.microsoft.com/office/drawing/2014/main" xmlns="" id="{193631A9-5BD1-45CF-9E6B-33B40C782AFF}"/>
              </a:ext>
            </a:extLst>
          </p:cNvPr>
          <p:cNvSpPr txBox="1"/>
          <p:nvPr/>
        </p:nvSpPr>
        <p:spPr>
          <a:xfrm>
            <a:off x="5765145" y="3082770"/>
            <a:ext cx="800219" cy="3105150"/>
          </a:xfrm>
          <a:prstGeom prst="rect">
            <a:avLst/>
          </a:prstGeom>
          <a:noFill/>
        </p:spPr>
        <p:txBody>
          <a:bodyPr vert="eaVert" wrap="square" rtlCol="0">
            <a:spAutoFit/>
          </a:bodyPr>
          <a:lstStyle/>
          <a:p>
            <a:pPr algn="dist"/>
            <a:r>
              <a:rPr lang="en-US" altLang="zh-CN" sz="4000" b="1" dirty="0"/>
              <a:t>SUNDAY</a:t>
            </a:r>
            <a:endParaRPr lang="zh-CN" altLang="en-US" sz="4000" b="1" dirty="0"/>
          </a:p>
        </p:txBody>
      </p:sp>
      <p:pic>
        <p:nvPicPr>
          <p:cNvPr id="16" name="图片 15">
            <a:extLst>
              <a:ext uri="{FF2B5EF4-FFF2-40B4-BE49-F238E27FC236}">
                <a16:creationId xmlns:a16="http://schemas.microsoft.com/office/drawing/2014/main" xmlns="" id="{190BBEE3-1EAE-4012-B8E7-9440EA2B126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41329" y="4089225"/>
            <a:ext cx="2868522" cy="1912348"/>
          </a:xfrm>
          <a:prstGeom prst="rect">
            <a:avLst/>
          </a:prstGeom>
        </p:spPr>
      </p:pic>
      <p:pic>
        <p:nvPicPr>
          <p:cNvPr id="17" name="图片 16">
            <a:extLst>
              <a:ext uri="{FF2B5EF4-FFF2-40B4-BE49-F238E27FC236}">
                <a16:creationId xmlns:a16="http://schemas.microsoft.com/office/drawing/2014/main" xmlns="" id="{58DB4FE3-2452-4754-A356-DC864BB0313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91228" y="4089225"/>
            <a:ext cx="2868522" cy="1912348"/>
          </a:xfrm>
          <a:prstGeom prst="rect">
            <a:avLst/>
          </a:prstGeom>
        </p:spPr>
      </p:pic>
    </p:spTree>
    <p:extLst>
      <p:ext uri="{BB962C8B-B14F-4D97-AF65-F5344CB8AC3E}">
        <p14:creationId xmlns:p14="http://schemas.microsoft.com/office/powerpoint/2010/main" val="2542426284"/>
      </p:ext>
    </p:extLst>
  </p:cSld>
  <p:clrMapOvr>
    <a:masterClrMapping/>
  </p:clrMapOvr>
  <mc:AlternateContent xmlns:mc="http://schemas.openxmlformats.org/markup-compatibility/2006" xmlns:p14="http://schemas.microsoft.com/office/powerpoint/2010/main">
    <mc:Choice Requires="p14">
      <p:transition spd="slow" p14:dur="125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par>
                                <p:cTn id="8" presetID="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ppt_x"/>
                                          </p:val>
                                        </p:tav>
                                        <p:tav tm="100000">
                                          <p:val>
                                            <p:strVal val="#ppt_x"/>
                                          </p:val>
                                        </p:tav>
                                      </p:tavLst>
                                    </p:anim>
                                    <p:anim calcmode="lin" valueType="num">
                                      <p:cBhvr additive="base">
                                        <p:cTn id="11" dur="500" fill="hold"/>
                                        <p:tgtEl>
                                          <p:spTgt spid="9"/>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par>
                                <p:cTn id="16" presetID="21" presetClass="entr" presetSubtype="1"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heel(1)">
                                      <p:cBhvr>
                                        <p:cTn id="18" dur="2000"/>
                                        <p:tgtEl>
                                          <p:spTgt spid="11"/>
                                        </p:tgtEl>
                                      </p:cBhvr>
                                    </p:animEffect>
                                  </p:childTnLst>
                                </p:cTn>
                              </p:par>
                              <p:par>
                                <p:cTn id="19" presetID="2" presetClass="entr" presetSubtype="4"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par>
                                <p:cTn id="27" presetID="22" presetClass="entr" presetSubtype="4"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down)">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0" grpId="0"/>
      <p:bldP spid="11" grpId="0" animBg="1"/>
      <p:bldP spid="13" grpId="0"/>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E162FBDD-9C7A-4819-803C-AD9127E5A9FF}"/>
              </a:ext>
            </a:extLst>
          </p:cNvPr>
          <p:cNvSpPr/>
          <p:nvPr/>
        </p:nvSpPr>
        <p:spPr>
          <a:xfrm>
            <a:off x="1685925" y="2190876"/>
            <a:ext cx="4228848" cy="2876550"/>
          </a:xfrm>
          <a:prstGeom prst="rect">
            <a:avLst/>
          </a:prstGeom>
          <a:noFill/>
          <a:ln w="57150">
            <a:solidFill>
              <a:srgbClr val="285D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0D0B9423-373B-4FE3-8F75-24CEEE6B32F4}"/>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lumMod val="50000"/>
                  </a:schemeClr>
                </a:solidFill>
                <a:latin typeface="微软雅黑" panose="020B0503020204020204" pitchFamily="34" charset="-122"/>
                <a:ea typeface="微软雅黑" panose="020B0503020204020204" pitchFamily="34" charset="-122"/>
              </a:rPr>
              <a:t>单击此处添加标题</a:t>
            </a:r>
          </a:p>
        </p:txBody>
      </p:sp>
      <p:sp>
        <p:nvSpPr>
          <p:cNvPr id="6" name="文本框 5">
            <a:extLst>
              <a:ext uri="{FF2B5EF4-FFF2-40B4-BE49-F238E27FC236}">
                <a16:creationId xmlns:a16="http://schemas.microsoft.com/office/drawing/2014/main" xmlns="" id="{C581E00E-6E86-40F8-9E12-9D70B5A6F180}"/>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lumMod val="50000"/>
                  </a:schemeClr>
                </a:solidFill>
              </a:rPr>
              <a:t>Click here to add words</a:t>
            </a:r>
            <a:endParaRPr lang="zh-CN" altLang="en-US" dirty="0">
              <a:solidFill>
                <a:schemeClr val="bg1">
                  <a:lumMod val="50000"/>
                </a:schemeClr>
              </a:solidFill>
            </a:endParaRPr>
          </a:p>
        </p:txBody>
      </p:sp>
      <p:sp>
        <p:nvSpPr>
          <p:cNvPr id="7" name="矩形 6">
            <a:extLst>
              <a:ext uri="{FF2B5EF4-FFF2-40B4-BE49-F238E27FC236}">
                <a16:creationId xmlns:a16="http://schemas.microsoft.com/office/drawing/2014/main" xmlns="" id="{BBC320BB-854D-4ABF-A141-C2B4F2510653}"/>
              </a:ext>
            </a:extLst>
          </p:cNvPr>
          <p:cNvSpPr/>
          <p:nvPr/>
        </p:nvSpPr>
        <p:spPr>
          <a:xfrm>
            <a:off x="249146" y="412520"/>
            <a:ext cx="329419" cy="461665"/>
          </a:xfrm>
          <a:prstGeom prst="rect">
            <a:avLst/>
          </a:prstGeom>
          <a:solidFill>
            <a:srgbClr val="285D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8" name="文本框 7">
            <a:extLst>
              <a:ext uri="{FF2B5EF4-FFF2-40B4-BE49-F238E27FC236}">
                <a16:creationId xmlns:a16="http://schemas.microsoft.com/office/drawing/2014/main" xmlns="" id="{DF3817AC-0FD4-40C7-A6C7-5746E26FCACF}"/>
              </a:ext>
            </a:extLst>
          </p:cNvPr>
          <p:cNvSpPr txBox="1"/>
          <p:nvPr/>
        </p:nvSpPr>
        <p:spPr>
          <a:xfrm>
            <a:off x="7082539" y="2190876"/>
            <a:ext cx="2699641" cy="523220"/>
          </a:xfrm>
          <a:prstGeom prst="rect">
            <a:avLst/>
          </a:prstGeom>
          <a:solidFill>
            <a:srgbClr val="285D4C"/>
          </a:solidFill>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9" name="文本框 8">
            <a:extLst>
              <a:ext uri="{FF2B5EF4-FFF2-40B4-BE49-F238E27FC236}">
                <a16:creationId xmlns:a16="http://schemas.microsoft.com/office/drawing/2014/main" xmlns="" id="{AD715A29-8739-41DF-96F5-07C4EDB2B120}"/>
              </a:ext>
            </a:extLst>
          </p:cNvPr>
          <p:cNvSpPr txBox="1"/>
          <p:nvPr/>
        </p:nvSpPr>
        <p:spPr>
          <a:xfrm>
            <a:off x="7082539" y="3003404"/>
            <a:ext cx="4585281" cy="3416320"/>
          </a:xfrm>
          <a:prstGeom prst="rect">
            <a:avLst/>
          </a:prstGeom>
          <a:noFill/>
        </p:spPr>
        <p:txBody>
          <a:bodyPr wrap="square" rtlCol="0">
            <a:spAutoFit/>
          </a:bodyPr>
          <a:lstStyle/>
          <a:p>
            <a:pPr>
              <a:lnSpc>
                <a:spcPct val="150000"/>
              </a:lnSpc>
            </a:pPr>
            <a:r>
              <a:rPr lang="en-US" altLang="zh-CN" dirty="0">
                <a:solidFill>
                  <a:schemeClr val="tx1">
                    <a:lumMod val="65000"/>
                    <a:lumOff val="35000"/>
                  </a:schemeClr>
                </a:solidFill>
              </a:rPr>
              <a:t>Click here to add words Click here to add words Click here to add words</a:t>
            </a:r>
            <a:endParaRPr lang="zh-CN" altLang="en-US" dirty="0">
              <a:solidFill>
                <a:schemeClr val="tx1">
                  <a:lumMod val="65000"/>
                  <a:lumOff val="35000"/>
                </a:schemeClr>
              </a:solidFill>
            </a:endParaRPr>
          </a:p>
          <a:p>
            <a:pPr>
              <a:lnSpc>
                <a:spcPct val="150000"/>
              </a:lnSpc>
            </a:pPr>
            <a:r>
              <a:rPr lang="en-US" altLang="zh-CN" dirty="0">
                <a:solidFill>
                  <a:schemeClr val="tx1">
                    <a:lumMod val="65000"/>
                    <a:lumOff val="35000"/>
                  </a:schemeClr>
                </a:solidFill>
              </a:rPr>
              <a:t>Click here to add words Click here to add words Click here to add words Click here to add words Click here to add words</a:t>
            </a:r>
            <a:endParaRPr lang="zh-CN" altLang="en-US" dirty="0">
              <a:solidFill>
                <a:schemeClr val="tx1">
                  <a:lumMod val="65000"/>
                  <a:lumOff val="35000"/>
                </a:schemeClr>
              </a:solidFill>
            </a:endParaRPr>
          </a:p>
          <a:p>
            <a:pPr>
              <a:lnSpc>
                <a:spcPct val="150000"/>
              </a:lnSpc>
            </a:pPr>
            <a:r>
              <a:rPr lang="en-US" altLang="zh-CN" dirty="0">
                <a:solidFill>
                  <a:schemeClr val="tx1">
                    <a:lumMod val="65000"/>
                    <a:lumOff val="35000"/>
                  </a:schemeClr>
                </a:solidFill>
              </a:rPr>
              <a:t>Click here to add words Click here to add</a:t>
            </a:r>
            <a:endParaRPr lang="zh-CN" altLang="en-US" dirty="0">
              <a:solidFill>
                <a:schemeClr val="tx1">
                  <a:lumMod val="65000"/>
                  <a:lumOff val="35000"/>
                </a:schemeClr>
              </a:solidFill>
            </a:endParaRPr>
          </a:p>
          <a:p>
            <a:endParaRPr lang="zh-CN" altLang="en-US" dirty="0">
              <a:solidFill>
                <a:schemeClr val="tx1">
                  <a:lumMod val="65000"/>
                  <a:lumOff val="35000"/>
                </a:schemeClr>
              </a:solidFill>
            </a:endParaRPr>
          </a:p>
          <a:p>
            <a:endParaRPr lang="zh-CN" altLang="en-US" dirty="0">
              <a:solidFill>
                <a:schemeClr val="tx1">
                  <a:lumMod val="65000"/>
                  <a:lumOff val="35000"/>
                </a:schemeClr>
              </a:solidFill>
            </a:endParaRPr>
          </a:p>
          <a:p>
            <a:endParaRPr lang="zh-CN" altLang="en-US" dirty="0">
              <a:solidFill>
                <a:schemeClr val="tx1">
                  <a:lumMod val="65000"/>
                  <a:lumOff val="35000"/>
                </a:schemeClr>
              </a:solidFill>
            </a:endParaRPr>
          </a:p>
        </p:txBody>
      </p:sp>
      <p:pic>
        <p:nvPicPr>
          <p:cNvPr id="10" name="图片 9">
            <a:extLst>
              <a:ext uri="{FF2B5EF4-FFF2-40B4-BE49-F238E27FC236}">
                <a16:creationId xmlns:a16="http://schemas.microsoft.com/office/drawing/2014/main" xmlns="" id="{4DF2207C-642C-4024-AC41-794F07CEF9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576" y="2714096"/>
            <a:ext cx="4944946" cy="2667701"/>
          </a:xfrm>
          <a:prstGeom prst="rect">
            <a:avLst/>
          </a:prstGeom>
        </p:spPr>
      </p:pic>
    </p:spTree>
    <p:extLst>
      <p:ext uri="{BB962C8B-B14F-4D97-AF65-F5344CB8AC3E}">
        <p14:creationId xmlns:p14="http://schemas.microsoft.com/office/powerpoint/2010/main" val="4082220324"/>
      </p:ext>
    </p:extLst>
  </p:cSld>
  <p:clrMapOvr>
    <a:masterClrMapping/>
  </p:clrMapOvr>
  <mc:AlternateContent xmlns:mc="http://schemas.openxmlformats.org/markup-compatibility/2006" xmlns:p14="http://schemas.microsoft.com/office/powerpoint/2010/main">
    <mc:Choice Requires="p14">
      <p:transition spd="slow" p14:dur="125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500" fill="hold"/>
                                        <p:tgtEl>
                                          <p:spTgt spid="8"/>
                                        </p:tgtEl>
                                        <p:attrNameLst>
                                          <p:attrName>ppt_x</p:attrName>
                                        </p:attrNameLst>
                                      </p:cBhvr>
                                      <p:tavLst>
                                        <p:tav tm="0">
                                          <p:val>
                                            <p:strVal val="#ppt_x"/>
                                          </p:val>
                                        </p:tav>
                                        <p:tav tm="100000">
                                          <p:val>
                                            <p:strVal val="#ppt_x"/>
                                          </p:val>
                                        </p:tav>
                                      </p:tavLst>
                                    </p:anim>
                                    <p:anim calcmode="lin" valueType="num">
                                      <p:cBhvr additive="base">
                                        <p:cTn id="11" dur="500" fill="hold"/>
                                        <p:tgtEl>
                                          <p:spTgt spid="8"/>
                                        </p:tgtEl>
                                        <p:attrNameLst>
                                          <p:attrName>ppt_y</p:attrName>
                                        </p:attrNameLst>
                                      </p:cBhvr>
                                      <p:tavLst>
                                        <p:tav tm="0">
                                          <p:val>
                                            <p:strVal val="1+#ppt_h/2"/>
                                          </p:val>
                                        </p:tav>
                                        <p:tav tm="100000">
                                          <p:val>
                                            <p:strVal val="#ppt_y"/>
                                          </p:val>
                                        </p:tav>
                                      </p:tavLst>
                                    </p:anim>
                                  </p:childTnLst>
                                </p:cTn>
                              </p:par>
                              <p:par>
                                <p:cTn id="12" presetID="42"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par>
                                <p:cTn id="17" presetID="10"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EE184C76-06F3-4E81-9A18-D21D8687BE01}"/>
              </a:ext>
            </a:extLst>
          </p:cNvPr>
          <p:cNvSpPr/>
          <p:nvPr/>
        </p:nvSpPr>
        <p:spPr>
          <a:xfrm>
            <a:off x="1409700" y="2686050"/>
            <a:ext cx="7658100" cy="340995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61A091F4-0376-4DF6-9468-F263BDEE4BDB}"/>
              </a:ext>
            </a:extLst>
          </p:cNvPr>
          <p:cNvSpPr/>
          <p:nvPr/>
        </p:nvSpPr>
        <p:spPr>
          <a:xfrm>
            <a:off x="2495550" y="1271450"/>
            <a:ext cx="7658100" cy="4024449"/>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1AFB161A-1BC4-4F32-81C1-AF64A5C8B9D6}"/>
              </a:ext>
            </a:extLst>
          </p:cNvPr>
          <p:cNvSpPr txBox="1"/>
          <p:nvPr/>
        </p:nvSpPr>
        <p:spPr>
          <a:xfrm>
            <a:off x="1825559" y="1192858"/>
            <a:ext cx="800219" cy="3105150"/>
          </a:xfrm>
          <a:prstGeom prst="rect">
            <a:avLst/>
          </a:prstGeom>
          <a:noFill/>
        </p:spPr>
        <p:txBody>
          <a:bodyPr vert="eaVert" wrap="square" rtlCol="0">
            <a:spAutoFit/>
          </a:bodyPr>
          <a:lstStyle/>
          <a:p>
            <a:pPr algn="dist"/>
            <a:r>
              <a:rPr lang="en-US" altLang="zh-CN" sz="4000" b="1" dirty="0">
                <a:solidFill>
                  <a:srgbClr val="285D4C"/>
                </a:solidFill>
              </a:rPr>
              <a:t>CONTENT</a:t>
            </a:r>
            <a:endParaRPr lang="zh-CN" altLang="en-US" sz="4000" b="1" dirty="0">
              <a:solidFill>
                <a:srgbClr val="285D4C"/>
              </a:solidFill>
            </a:endParaRPr>
          </a:p>
        </p:txBody>
      </p:sp>
      <p:sp>
        <p:nvSpPr>
          <p:cNvPr id="7" name="文本框 6">
            <a:extLst>
              <a:ext uri="{FF2B5EF4-FFF2-40B4-BE49-F238E27FC236}">
                <a16:creationId xmlns:a16="http://schemas.microsoft.com/office/drawing/2014/main" xmlns="" id="{64AE87F5-5FCD-4078-9977-29C1B0149C77}"/>
              </a:ext>
            </a:extLst>
          </p:cNvPr>
          <p:cNvSpPr txBox="1"/>
          <p:nvPr/>
        </p:nvSpPr>
        <p:spPr>
          <a:xfrm>
            <a:off x="3984719" y="2157711"/>
            <a:ext cx="1911704" cy="523220"/>
          </a:xfrm>
          <a:prstGeom prst="rect">
            <a:avLst/>
          </a:prstGeom>
          <a:solidFill>
            <a:srgbClr val="285D4C"/>
          </a:solidFill>
        </p:spPr>
        <p:txBody>
          <a:bodyPr wrap="square" rtlCol="0">
            <a:spAutoFit/>
          </a:bodyPr>
          <a:lstStyle/>
          <a:p>
            <a:pPr algn="ctr"/>
            <a:r>
              <a:rPr lang="zh-CN" altLang="en-US" sz="2800" dirty="0">
                <a:solidFill>
                  <a:schemeClr val="bg1"/>
                </a:solidFill>
                <a:latin typeface="幼圆" panose="02010509060101010101" pitchFamily="49" charset="-122"/>
                <a:ea typeface="幼圆" panose="02010509060101010101" pitchFamily="49" charset="-122"/>
              </a:rPr>
              <a:t>添加标题</a:t>
            </a:r>
          </a:p>
        </p:txBody>
      </p:sp>
      <p:sp>
        <p:nvSpPr>
          <p:cNvPr id="8" name="文本框 7">
            <a:extLst>
              <a:ext uri="{FF2B5EF4-FFF2-40B4-BE49-F238E27FC236}">
                <a16:creationId xmlns:a16="http://schemas.microsoft.com/office/drawing/2014/main" xmlns="" id="{5E364418-5939-4400-8029-A94C49E3E081}"/>
              </a:ext>
            </a:extLst>
          </p:cNvPr>
          <p:cNvSpPr txBox="1"/>
          <p:nvPr/>
        </p:nvSpPr>
        <p:spPr>
          <a:xfrm>
            <a:off x="3270875" y="2061002"/>
            <a:ext cx="755296" cy="646331"/>
          </a:xfrm>
          <a:prstGeom prst="rect">
            <a:avLst/>
          </a:prstGeom>
          <a:noFill/>
        </p:spPr>
        <p:txBody>
          <a:bodyPr wrap="square" rtlCol="0">
            <a:spAutoFit/>
          </a:bodyPr>
          <a:lstStyle/>
          <a:p>
            <a:r>
              <a:rPr lang="en-US" altLang="zh-CN" sz="3600" b="1" dirty="0">
                <a:solidFill>
                  <a:schemeClr val="bg1">
                    <a:lumMod val="50000"/>
                  </a:schemeClr>
                </a:solidFill>
                <a:latin typeface="Agency FB" panose="020B0503020202020204" pitchFamily="34" charset="0"/>
              </a:rPr>
              <a:t>01</a:t>
            </a:r>
            <a:endParaRPr lang="zh-CN" altLang="en-US" sz="3600" b="1" dirty="0">
              <a:solidFill>
                <a:schemeClr val="bg1">
                  <a:lumMod val="50000"/>
                </a:schemeClr>
              </a:solidFill>
              <a:latin typeface="Agency FB" panose="020B0503020202020204" pitchFamily="34" charset="0"/>
            </a:endParaRPr>
          </a:p>
        </p:txBody>
      </p:sp>
      <p:sp>
        <p:nvSpPr>
          <p:cNvPr id="9" name="文本框 8">
            <a:extLst>
              <a:ext uri="{FF2B5EF4-FFF2-40B4-BE49-F238E27FC236}">
                <a16:creationId xmlns:a16="http://schemas.microsoft.com/office/drawing/2014/main" xmlns="" id="{305FE771-BCC9-48D1-A7DA-E1629D73830B}"/>
              </a:ext>
            </a:extLst>
          </p:cNvPr>
          <p:cNvSpPr txBox="1"/>
          <p:nvPr/>
        </p:nvSpPr>
        <p:spPr>
          <a:xfrm>
            <a:off x="4042038" y="3615750"/>
            <a:ext cx="1911704" cy="523220"/>
          </a:xfrm>
          <a:prstGeom prst="rect">
            <a:avLst/>
          </a:prstGeom>
          <a:solidFill>
            <a:srgbClr val="285D4C"/>
          </a:solidFill>
        </p:spPr>
        <p:txBody>
          <a:bodyPr wrap="square" rtlCol="0">
            <a:spAutoFit/>
          </a:bodyPr>
          <a:lstStyle/>
          <a:p>
            <a:pPr algn="ctr"/>
            <a:r>
              <a:rPr lang="zh-CN" altLang="en-US" sz="2800" dirty="0">
                <a:solidFill>
                  <a:schemeClr val="bg1"/>
                </a:solidFill>
                <a:latin typeface="幼圆" panose="02010509060101010101" pitchFamily="49" charset="-122"/>
                <a:ea typeface="幼圆" panose="02010509060101010101" pitchFamily="49" charset="-122"/>
              </a:rPr>
              <a:t>添加标题</a:t>
            </a:r>
          </a:p>
        </p:txBody>
      </p:sp>
      <p:sp>
        <p:nvSpPr>
          <p:cNvPr id="10" name="文本框 9">
            <a:extLst>
              <a:ext uri="{FF2B5EF4-FFF2-40B4-BE49-F238E27FC236}">
                <a16:creationId xmlns:a16="http://schemas.microsoft.com/office/drawing/2014/main" xmlns="" id="{2518209B-214D-4FE6-9640-00BD3854867C}"/>
              </a:ext>
            </a:extLst>
          </p:cNvPr>
          <p:cNvSpPr txBox="1"/>
          <p:nvPr/>
        </p:nvSpPr>
        <p:spPr>
          <a:xfrm>
            <a:off x="3328194" y="3519041"/>
            <a:ext cx="755296" cy="646331"/>
          </a:xfrm>
          <a:prstGeom prst="rect">
            <a:avLst/>
          </a:prstGeom>
          <a:noFill/>
        </p:spPr>
        <p:txBody>
          <a:bodyPr wrap="square" rtlCol="0">
            <a:spAutoFit/>
          </a:bodyPr>
          <a:lstStyle/>
          <a:p>
            <a:r>
              <a:rPr lang="en-US" altLang="zh-CN" sz="3600" b="1" dirty="0">
                <a:solidFill>
                  <a:schemeClr val="bg1">
                    <a:lumMod val="50000"/>
                  </a:schemeClr>
                </a:solidFill>
                <a:latin typeface="Agency FB" panose="020B0503020202020204" pitchFamily="34" charset="0"/>
              </a:rPr>
              <a:t>02</a:t>
            </a:r>
            <a:endParaRPr lang="zh-CN" altLang="en-US" sz="3600" b="1" dirty="0">
              <a:solidFill>
                <a:schemeClr val="bg1">
                  <a:lumMod val="50000"/>
                </a:schemeClr>
              </a:solidFill>
              <a:latin typeface="Agency FB" panose="020B0503020202020204" pitchFamily="34" charset="0"/>
            </a:endParaRPr>
          </a:p>
        </p:txBody>
      </p:sp>
      <p:sp>
        <p:nvSpPr>
          <p:cNvPr id="11" name="文本框 10">
            <a:extLst>
              <a:ext uri="{FF2B5EF4-FFF2-40B4-BE49-F238E27FC236}">
                <a16:creationId xmlns:a16="http://schemas.microsoft.com/office/drawing/2014/main" xmlns="" id="{46A074BD-7925-453A-9B33-B62278664889}"/>
              </a:ext>
            </a:extLst>
          </p:cNvPr>
          <p:cNvSpPr txBox="1"/>
          <p:nvPr/>
        </p:nvSpPr>
        <p:spPr>
          <a:xfrm>
            <a:off x="7203107" y="2195811"/>
            <a:ext cx="1911704" cy="523220"/>
          </a:xfrm>
          <a:prstGeom prst="rect">
            <a:avLst/>
          </a:prstGeom>
          <a:solidFill>
            <a:srgbClr val="285D4C"/>
          </a:solidFill>
        </p:spPr>
        <p:txBody>
          <a:bodyPr wrap="square" rtlCol="0">
            <a:spAutoFit/>
          </a:bodyPr>
          <a:lstStyle/>
          <a:p>
            <a:pPr algn="ctr"/>
            <a:r>
              <a:rPr lang="zh-CN" altLang="en-US" sz="2800" dirty="0">
                <a:solidFill>
                  <a:schemeClr val="bg1"/>
                </a:solidFill>
                <a:latin typeface="幼圆" panose="02010509060101010101" pitchFamily="49" charset="-122"/>
                <a:ea typeface="幼圆" panose="02010509060101010101" pitchFamily="49" charset="-122"/>
              </a:rPr>
              <a:t>添加标题</a:t>
            </a:r>
          </a:p>
        </p:txBody>
      </p:sp>
      <p:sp>
        <p:nvSpPr>
          <p:cNvPr id="12" name="文本框 11">
            <a:extLst>
              <a:ext uri="{FF2B5EF4-FFF2-40B4-BE49-F238E27FC236}">
                <a16:creationId xmlns:a16="http://schemas.microsoft.com/office/drawing/2014/main" xmlns="" id="{5CC303C0-57B9-4C50-BE4D-E2245D59277F}"/>
              </a:ext>
            </a:extLst>
          </p:cNvPr>
          <p:cNvSpPr txBox="1"/>
          <p:nvPr/>
        </p:nvSpPr>
        <p:spPr>
          <a:xfrm>
            <a:off x="6489263" y="2099102"/>
            <a:ext cx="755296" cy="646331"/>
          </a:xfrm>
          <a:prstGeom prst="rect">
            <a:avLst/>
          </a:prstGeom>
          <a:noFill/>
        </p:spPr>
        <p:txBody>
          <a:bodyPr wrap="square" rtlCol="0">
            <a:spAutoFit/>
          </a:bodyPr>
          <a:lstStyle/>
          <a:p>
            <a:r>
              <a:rPr lang="en-US" altLang="zh-CN" sz="3600" b="1" dirty="0">
                <a:solidFill>
                  <a:schemeClr val="bg1">
                    <a:lumMod val="50000"/>
                  </a:schemeClr>
                </a:solidFill>
                <a:latin typeface="Agency FB" panose="020B0503020202020204" pitchFamily="34" charset="0"/>
              </a:rPr>
              <a:t>03</a:t>
            </a:r>
            <a:endParaRPr lang="zh-CN" altLang="en-US" sz="3600" b="1" dirty="0">
              <a:solidFill>
                <a:schemeClr val="bg1">
                  <a:lumMod val="50000"/>
                </a:schemeClr>
              </a:solidFill>
              <a:latin typeface="Agency FB" panose="020B0503020202020204" pitchFamily="34" charset="0"/>
            </a:endParaRPr>
          </a:p>
        </p:txBody>
      </p:sp>
      <p:sp>
        <p:nvSpPr>
          <p:cNvPr id="13" name="文本框 12">
            <a:extLst>
              <a:ext uri="{FF2B5EF4-FFF2-40B4-BE49-F238E27FC236}">
                <a16:creationId xmlns:a16="http://schemas.microsoft.com/office/drawing/2014/main" xmlns="" id="{27D86CC8-3E1C-464A-BD60-1083B0DCD8CF}"/>
              </a:ext>
            </a:extLst>
          </p:cNvPr>
          <p:cNvSpPr txBox="1"/>
          <p:nvPr/>
        </p:nvSpPr>
        <p:spPr>
          <a:xfrm>
            <a:off x="7209979" y="3615750"/>
            <a:ext cx="1911704" cy="523220"/>
          </a:xfrm>
          <a:prstGeom prst="rect">
            <a:avLst/>
          </a:prstGeom>
          <a:solidFill>
            <a:srgbClr val="285D4C"/>
          </a:solidFill>
        </p:spPr>
        <p:txBody>
          <a:bodyPr wrap="square" rtlCol="0">
            <a:spAutoFit/>
          </a:bodyPr>
          <a:lstStyle/>
          <a:p>
            <a:pPr algn="ctr"/>
            <a:r>
              <a:rPr lang="zh-CN" altLang="en-US" sz="2800" dirty="0">
                <a:solidFill>
                  <a:schemeClr val="bg1"/>
                </a:solidFill>
                <a:latin typeface="幼圆" panose="02010509060101010101" pitchFamily="49" charset="-122"/>
                <a:ea typeface="幼圆" panose="02010509060101010101" pitchFamily="49" charset="-122"/>
              </a:rPr>
              <a:t>添加标题</a:t>
            </a:r>
          </a:p>
        </p:txBody>
      </p:sp>
      <p:sp>
        <p:nvSpPr>
          <p:cNvPr id="14" name="文本框 13">
            <a:extLst>
              <a:ext uri="{FF2B5EF4-FFF2-40B4-BE49-F238E27FC236}">
                <a16:creationId xmlns:a16="http://schemas.microsoft.com/office/drawing/2014/main" xmlns="" id="{F7C2E627-9BAF-4FF2-BAAA-6ED53B6FBA0C}"/>
              </a:ext>
            </a:extLst>
          </p:cNvPr>
          <p:cNvSpPr txBox="1"/>
          <p:nvPr/>
        </p:nvSpPr>
        <p:spPr>
          <a:xfrm>
            <a:off x="6496135" y="3519041"/>
            <a:ext cx="755296" cy="646331"/>
          </a:xfrm>
          <a:prstGeom prst="rect">
            <a:avLst/>
          </a:prstGeom>
          <a:noFill/>
        </p:spPr>
        <p:txBody>
          <a:bodyPr wrap="square" rtlCol="0">
            <a:spAutoFit/>
          </a:bodyPr>
          <a:lstStyle/>
          <a:p>
            <a:r>
              <a:rPr lang="en-US" altLang="zh-CN" sz="3600" b="1" dirty="0">
                <a:solidFill>
                  <a:schemeClr val="bg1">
                    <a:lumMod val="50000"/>
                  </a:schemeClr>
                </a:solidFill>
                <a:latin typeface="Agency FB" panose="020B0503020202020204" pitchFamily="34" charset="0"/>
              </a:rPr>
              <a:t>04</a:t>
            </a:r>
            <a:endParaRPr lang="zh-CN" altLang="en-US" sz="3600" b="1" dirty="0">
              <a:solidFill>
                <a:schemeClr val="bg1">
                  <a:lumMod val="50000"/>
                </a:schemeClr>
              </a:solidFill>
              <a:latin typeface="Agency FB" panose="020B0503020202020204" pitchFamily="34" charset="0"/>
            </a:endParaRPr>
          </a:p>
        </p:txBody>
      </p:sp>
    </p:spTree>
    <p:extLst>
      <p:ext uri="{BB962C8B-B14F-4D97-AF65-F5344CB8AC3E}">
        <p14:creationId xmlns:p14="http://schemas.microsoft.com/office/powerpoint/2010/main" val="4130418356"/>
      </p:ext>
    </p:extLst>
  </p:cSld>
  <p:clrMapOvr>
    <a:masterClrMapping/>
  </p:clrMapOvr>
  <mc:AlternateContent xmlns:mc="http://schemas.openxmlformats.org/markup-compatibility/2006" xmlns:p14="http://schemas.microsoft.com/office/powerpoint/2010/main">
    <mc:Choice Requires="p14">
      <p:transition spd="slow" p14:dur="125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000"/>
                                        <p:tgtEl>
                                          <p:spTgt spid="13"/>
                                        </p:tgtEl>
                                      </p:cBhvr>
                                    </p:animEffect>
                                    <p:anim calcmode="lin" valueType="num">
                                      <p:cBhvr>
                                        <p:cTn id="49" dur="1000" fill="hold"/>
                                        <p:tgtEl>
                                          <p:spTgt spid="13"/>
                                        </p:tgtEl>
                                        <p:attrNameLst>
                                          <p:attrName>ppt_x</p:attrName>
                                        </p:attrNameLst>
                                      </p:cBhvr>
                                      <p:tavLst>
                                        <p:tav tm="0">
                                          <p:val>
                                            <p:strVal val="#ppt_x"/>
                                          </p:val>
                                        </p:tav>
                                        <p:tav tm="100000">
                                          <p:val>
                                            <p:strVal val="#ppt_x"/>
                                          </p:val>
                                        </p:tav>
                                      </p:tavLst>
                                    </p:anim>
                                    <p:anim calcmode="lin" valueType="num">
                                      <p:cBhvr>
                                        <p:cTn id="50" dur="1000" fill="hold"/>
                                        <p:tgtEl>
                                          <p:spTgt spid="13"/>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000"/>
                                        <p:tgtEl>
                                          <p:spTgt spid="14"/>
                                        </p:tgtEl>
                                      </p:cBhvr>
                                    </p:animEffect>
                                    <p:anim calcmode="lin" valueType="num">
                                      <p:cBhvr>
                                        <p:cTn id="54" dur="1000" fill="hold"/>
                                        <p:tgtEl>
                                          <p:spTgt spid="14"/>
                                        </p:tgtEl>
                                        <p:attrNameLst>
                                          <p:attrName>ppt_x</p:attrName>
                                        </p:attrNameLst>
                                      </p:cBhvr>
                                      <p:tavLst>
                                        <p:tav tm="0">
                                          <p:val>
                                            <p:strVal val="#ppt_x"/>
                                          </p:val>
                                        </p:tav>
                                        <p:tav tm="100000">
                                          <p:val>
                                            <p:strVal val="#ppt_x"/>
                                          </p:val>
                                        </p:tav>
                                      </p:tavLst>
                                    </p:anim>
                                    <p:anim calcmode="lin" valueType="num">
                                      <p:cBhvr>
                                        <p:cTn id="5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P spid="8" grpId="0"/>
      <p:bldP spid="9" grpId="0" animBg="1"/>
      <p:bldP spid="10" grpId="0"/>
      <p:bldP spid="11" grpId="0" animBg="1"/>
      <p:bldP spid="12" grpId="0"/>
      <p:bldP spid="13" grpId="0"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BC502EE6-FB2C-4875-A7CE-BDF516341054}"/>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lumMod val="50000"/>
                  </a:schemeClr>
                </a:solidFill>
                <a:latin typeface="微软雅黑" panose="020B0503020204020204" pitchFamily="34" charset="-122"/>
                <a:ea typeface="微软雅黑" panose="020B0503020204020204" pitchFamily="34" charset="-122"/>
              </a:rPr>
              <a:t>单击此处添加标题</a:t>
            </a:r>
          </a:p>
        </p:txBody>
      </p:sp>
      <p:sp>
        <p:nvSpPr>
          <p:cNvPr id="5" name="文本框 4">
            <a:extLst>
              <a:ext uri="{FF2B5EF4-FFF2-40B4-BE49-F238E27FC236}">
                <a16:creationId xmlns:a16="http://schemas.microsoft.com/office/drawing/2014/main" xmlns="" id="{52579B77-A859-474B-9EB4-F154807B2048}"/>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lumMod val="50000"/>
                  </a:schemeClr>
                </a:solidFill>
              </a:rPr>
              <a:t>Click here to add words</a:t>
            </a:r>
            <a:endParaRPr lang="zh-CN" altLang="en-US" dirty="0">
              <a:solidFill>
                <a:schemeClr val="bg1">
                  <a:lumMod val="50000"/>
                </a:schemeClr>
              </a:solidFill>
            </a:endParaRPr>
          </a:p>
        </p:txBody>
      </p:sp>
      <p:sp>
        <p:nvSpPr>
          <p:cNvPr id="6" name="矩形 5">
            <a:extLst>
              <a:ext uri="{FF2B5EF4-FFF2-40B4-BE49-F238E27FC236}">
                <a16:creationId xmlns:a16="http://schemas.microsoft.com/office/drawing/2014/main" xmlns="" id="{1AFB047E-A9FA-49D8-9112-8E366F119CBB}"/>
              </a:ext>
            </a:extLst>
          </p:cNvPr>
          <p:cNvSpPr/>
          <p:nvPr/>
        </p:nvSpPr>
        <p:spPr>
          <a:xfrm>
            <a:off x="249146" y="412520"/>
            <a:ext cx="329419" cy="461665"/>
          </a:xfrm>
          <a:prstGeom prst="rect">
            <a:avLst/>
          </a:prstGeom>
          <a:solidFill>
            <a:srgbClr val="285D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7" name="矩形 6">
            <a:extLst>
              <a:ext uri="{FF2B5EF4-FFF2-40B4-BE49-F238E27FC236}">
                <a16:creationId xmlns:a16="http://schemas.microsoft.com/office/drawing/2014/main" xmlns="" id="{F2D296E6-A6F3-4C88-A345-9138048ABC6C}"/>
              </a:ext>
            </a:extLst>
          </p:cNvPr>
          <p:cNvSpPr/>
          <p:nvPr/>
        </p:nvSpPr>
        <p:spPr>
          <a:xfrm>
            <a:off x="5580631" y="1244024"/>
            <a:ext cx="2705100" cy="3638550"/>
          </a:xfrm>
          <a:prstGeom prst="rect">
            <a:avLst/>
          </a:prstGeom>
          <a:noFill/>
          <a:ln w="57150">
            <a:solidFill>
              <a:srgbClr val="285D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8AFB5040-F76B-42F0-B2E6-061887985E54}"/>
              </a:ext>
            </a:extLst>
          </p:cNvPr>
          <p:cNvSpPr txBox="1"/>
          <p:nvPr/>
        </p:nvSpPr>
        <p:spPr>
          <a:xfrm>
            <a:off x="1121336" y="2027696"/>
            <a:ext cx="2185292" cy="523220"/>
          </a:xfrm>
          <a:prstGeom prst="rect">
            <a:avLst/>
          </a:prstGeom>
          <a:solidFill>
            <a:srgbClr val="285D4C"/>
          </a:solidFill>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9" name="文本框 8">
            <a:extLst>
              <a:ext uri="{FF2B5EF4-FFF2-40B4-BE49-F238E27FC236}">
                <a16:creationId xmlns:a16="http://schemas.microsoft.com/office/drawing/2014/main" xmlns="" id="{5F40A0F7-7E53-4A75-A152-306B60D99D3D}"/>
              </a:ext>
            </a:extLst>
          </p:cNvPr>
          <p:cNvSpPr txBox="1"/>
          <p:nvPr/>
        </p:nvSpPr>
        <p:spPr>
          <a:xfrm>
            <a:off x="822557" y="2751187"/>
            <a:ext cx="3582889" cy="400110"/>
          </a:xfrm>
          <a:prstGeom prst="rect">
            <a:avLst/>
          </a:prstGeom>
          <a:noFill/>
        </p:spPr>
        <p:txBody>
          <a:bodyPr wrap="square" rtlCol="0">
            <a:spAutoFit/>
          </a:bodyPr>
          <a:lstStyle/>
          <a:p>
            <a:r>
              <a:rPr lang="en-US" altLang="zh-CN" sz="2000" dirty="0">
                <a:solidFill>
                  <a:schemeClr val="tx1">
                    <a:lumMod val="65000"/>
                    <a:lumOff val="35000"/>
                  </a:schemeClr>
                </a:solidFill>
              </a:rPr>
              <a:t>Click here to add words</a:t>
            </a:r>
            <a:endParaRPr lang="zh-CN" altLang="en-US" sz="2000" dirty="0">
              <a:solidFill>
                <a:schemeClr val="tx1">
                  <a:lumMod val="65000"/>
                  <a:lumOff val="35000"/>
                </a:schemeClr>
              </a:solidFill>
            </a:endParaRPr>
          </a:p>
        </p:txBody>
      </p:sp>
      <p:sp>
        <p:nvSpPr>
          <p:cNvPr id="10" name="文本框 9">
            <a:extLst>
              <a:ext uri="{FF2B5EF4-FFF2-40B4-BE49-F238E27FC236}">
                <a16:creationId xmlns:a16="http://schemas.microsoft.com/office/drawing/2014/main" xmlns="" id="{FD69D62D-9508-45BC-84AE-5276E3173547}"/>
              </a:ext>
            </a:extLst>
          </p:cNvPr>
          <p:cNvSpPr txBox="1"/>
          <p:nvPr/>
        </p:nvSpPr>
        <p:spPr>
          <a:xfrm>
            <a:off x="822558" y="3088253"/>
            <a:ext cx="3085346" cy="400110"/>
          </a:xfrm>
          <a:prstGeom prst="rect">
            <a:avLst/>
          </a:prstGeom>
          <a:noFill/>
        </p:spPr>
        <p:txBody>
          <a:bodyPr wrap="square" rtlCol="0">
            <a:spAutoFit/>
          </a:bodyPr>
          <a:lstStyle/>
          <a:p>
            <a:r>
              <a:rPr lang="en-US" altLang="zh-CN" sz="2000" dirty="0">
                <a:solidFill>
                  <a:schemeClr val="tx1">
                    <a:lumMod val="65000"/>
                    <a:lumOff val="35000"/>
                  </a:schemeClr>
                </a:solidFill>
              </a:rPr>
              <a:t>Click here to add words</a:t>
            </a:r>
            <a:endParaRPr lang="zh-CN" altLang="en-US" sz="2000" dirty="0">
              <a:solidFill>
                <a:schemeClr val="tx1">
                  <a:lumMod val="65000"/>
                  <a:lumOff val="35000"/>
                </a:schemeClr>
              </a:solidFill>
            </a:endParaRPr>
          </a:p>
        </p:txBody>
      </p:sp>
      <p:sp>
        <p:nvSpPr>
          <p:cNvPr id="11" name="文本框 10">
            <a:extLst>
              <a:ext uri="{FF2B5EF4-FFF2-40B4-BE49-F238E27FC236}">
                <a16:creationId xmlns:a16="http://schemas.microsoft.com/office/drawing/2014/main" xmlns="" id="{FFB9F3EA-E5A4-420A-86BE-80356A00B87C}"/>
              </a:ext>
            </a:extLst>
          </p:cNvPr>
          <p:cNvSpPr txBox="1"/>
          <p:nvPr/>
        </p:nvSpPr>
        <p:spPr>
          <a:xfrm>
            <a:off x="1121336" y="4159083"/>
            <a:ext cx="2185292" cy="523220"/>
          </a:xfrm>
          <a:prstGeom prst="rect">
            <a:avLst/>
          </a:prstGeom>
          <a:solidFill>
            <a:srgbClr val="285D4C"/>
          </a:solidFill>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12" name="文本框 11">
            <a:extLst>
              <a:ext uri="{FF2B5EF4-FFF2-40B4-BE49-F238E27FC236}">
                <a16:creationId xmlns:a16="http://schemas.microsoft.com/office/drawing/2014/main" xmlns="" id="{354FC13E-11F5-4BD8-9263-C1B23BA5F709}"/>
              </a:ext>
            </a:extLst>
          </p:cNvPr>
          <p:cNvSpPr txBox="1"/>
          <p:nvPr/>
        </p:nvSpPr>
        <p:spPr>
          <a:xfrm>
            <a:off x="822557" y="4882574"/>
            <a:ext cx="3582889" cy="400110"/>
          </a:xfrm>
          <a:prstGeom prst="rect">
            <a:avLst/>
          </a:prstGeom>
          <a:noFill/>
        </p:spPr>
        <p:txBody>
          <a:bodyPr wrap="square" rtlCol="0">
            <a:spAutoFit/>
          </a:bodyPr>
          <a:lstStyle/>
          <a:p>
            <a:r>
              <a:rPr lang="en-US" altLang="zh-CN" sz="2000" dirty="0">
                <a:solidFill>
                  <a:schemeClr val="tx1">
                    <a:lumMod val="65000"/>
                    <a:lumOff val="35000"/>
                  </a:schemeClr>
                </a:solidFill>
              </a:rPr>
              <a:t>Click here to add words</a:t>
            </a:r>
            <a:endParaRPr lang="zh-CN" altLang="en-US" sz="2000" dirty="0">
              <a:solidFill>
                <a:schemeClr val="tx1">
                  <a:lumMod val="65000"/>
                  <a:lumOff val="35000"/>
                </a:schemeClr>
              </a:solidFill>
            </a:endParaRPr>
          </a:p>
        </p:txBody>
      </p:sp>
      <p:sp>
        <p:nvSpPr>
          <p:cNvPr id="13" name="文本框 12">
            <a:extLst>
              <a:ext uri="{FF2B5EF4-FFF2-40B4-BE49-F238E27FC236}">
                <a16:creationId xmlns:a16="http://schemas.microsoft.com/office/drawing/2014/main" xmlns="" id="{7D571C8D-EBED-4018-B3F2-3584307E729A}"/>
              </a:ext>
            </a:extLst>
          </p:cNvPr>
          <p:cNvSpPr txBox="1"/>
          <p:nvPr/>
        </p:nvSpPr>
        <p:spPr>
          <a:xfrm>
            <a:off x="822558" y="5219640"/>
            <a:ext cx="3085346" cy="400110"/>
          </a:xfrm>
          <a:prstGeom prst="rect">
            <a:avLst/>
          </a:prstGeom>
          <a:noFill/>
        </p:spPr>
        <p:txBody>
          <a:bodyPr wrap="square" rtlCol="0">
            <a:spAutoFit/>
          </a:bodyPr>
          <a:lstStyle/>
          <a:p>
            <a:r>
              <a:rPr lang="en-US" altLang="zh-CN" sz="2000" dirty="0">
                <a:solidFill>
                  <a:schemeClr val="tx1">
                    <a:lumMod val="65000"/>
                    <a:lumOff val="35000"/>
                  </a:schemeClr>
                </a:solidFill>
              </a:rPr>
              <a:t>Click here to add words</a:t>
            </a:r>
            <a:endParaRPr lang="zh-CN" altLang="en-US" sz="2000" dirty="0">
              <a:solidFill>
                <a:schemeClr val="tx1">
                  <a:lumMod val="65000"/>
                  <a:lumOff val="35000"/>
                </a:schemeClr>
              </a:solidFill>
            </a:endParaRPr>
          </a:p>
        </p:txBody>
      </p:sp>
      <p:sp>
        <p:nvSpPr>
          <p:cNvPr id="14" name="文本框 13">
            <a:extLst>
              <a:ext uri="{FF2B5EF4-FFF2-40B4-BE49-F238E27FC236}">
                <a16:creationId xmlns:a16="http://schemas.microsoft.com/office/drawing/2014/main" xmlns="" id="{052A6076-F613-4A6F-BEF4-BA404490CFF8}"/>
              </a:ext>
            </a:extLst>
          </p:cNvPr>
          <p:cNvSpPr txBox="1"/>
          <p:nvPr/>
        </p:nvSpPr>
        <p:spPr>
          <a:xfrm>
            <a:off x="9056882" y="2027696"/>
            <a:ext cx="2185292" cy="523220"/>
          </a:xfrm>
          <a:prstGeom prst="rect">
            <a:avLst/>
          </a:prstGeom>
          <a:solidFill>
            <a:srgbClr val="285D4C"/>
          </a:solidFill>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15" name="文本框 14">
            <a:extLst>
              <a:ext uri="{FF2B5EF4-FFF2-40B4-BE49-F238E27FC236}">
                <a16:creationId xmlns:a16="http://schemas.microsoft.com/office/drawing/2014/main" xmlns="" id="{07A5FF55-2487-46B7-A12A-9D6417EE6177}"/>
              </a:ext>
            </a:extLst>
          </p:cNvPr>
          <p:cNvSpPr txBox="1"/>
          <p:nvPr/>
        </p:nvSpPr>
        <p:spPr>
          <a:xfrm>
            <a:off x="8758103" y="2751187"/>
            <a:ext cx="3582889" cy="400110"/>
          </a:xfrm>
          <a:prstGeom prst="rect">
            <a:avLst/>
          </a:prstGeom>
          <a:noFill/>
        </p:spPr>
        <p:txBody>
          <a:bodyPr wrap="square" rtlCol="0">
            <a:spAutoFit/>
          </a:bodyPr>
          <a:lstStyle/>
          <a:p>
            <a:r>
              <a:rPr lang="en-US" altLang="zh-CN" sz="2000" dirty="0">
                <a:solidFill>
                  <a:schemeClr val="tx1">
                    <a:lumMod val="65000"/>
                    <a:lumOff val="35000"/>
                  </a:schemeClr>
                </a:solidFill>
              </a:rPr>
              <a:t>Click here to add words</a:t>
            </a:r>
            <a:endParaRPr lang="zh-CN" altLang="en-US" sz="2000" dirty="0">
              <a:solidFill>
                <a:schemeClr val="tx1">
                  <a:lumMod val="65000"/>
                  <a:lumOff val="35000"/>
                </a:schemeClr>
              </a:solidFill>
            </a:endParaRPr>
          </a:p>
        </p:txBody>
      </p:sp>
      <p:sp>
        <p:nvSpPr>
          <p:cNvPr id="16" name="文本框 15">
            <a:extLst>
              <a:ext uri="{FF2B5EF4-FFF2-40B4-BE49-F238E27FC236}">
                <a16:creationId xmlns:a16="http://schemas.microsoft.com/office/drawing/2014/main" xmlns="" id="{EE0A7BB1-5C83-4E03-9D55-689FB5FC3EFB}"/>
              </a:ext>
            </a:extLst>
          </p:cNvPr>
          <p:cNvSpPr txBox="1"/>
          <p:nvPr/>
        </p:nvSpPr>
        <p:spPr>
          <a:xfrm>
            <a:off x="8758104" y="3088253"/>
            <a:ext cx="3085346" cy="400110"/>
          </a:xfrm>
          <a:prstGeom prst="rect">
            <a:avLst/>
          </a:prstGeom>
          <a:noFill/>
        </p:spPr>
        <p:txBody>
          <a:bodyPr wrap="square" rtlCol="0">
            <a:spAutoFit/>
          </a:bodyPr>
          <a:lstStyle/>
          <a:p>
            <a:r>
              <a:rPr lang="en-US" altLang="zh-CN" sz="2000" dirty="0">
                <a:solidFill>
                  <a:schemeClr val="tx1">
                    <a:lumMod val="65000"/>
                    <a:lumOff val="35000"/>
                  </a:schemeClr>
                </a:solidFill>
              </a:rPr>
              <a:t>Click here to add words</a:t>
            </a:r>
            <a:endParaRPr lang="zh-CN" altLang="en-US" sz="2000" dirty="0">
              <a:solidFill>
                <a:schemeClr val="tx1">
                  <a:lumMod val="65000"/>
                  <a:lumOff val="35000"/>
                </a:schemeClr>
              </a:solidFill>
            </a:endParaRPr>
          </a:p>
        </p:txBody>
      </p:sp>
      <p:sp>
        <p:nvSpPr>
          <p:cNvPr id="17" name="文本框 16">
            <a:extLst>
              <a:ext uri="{FF2B5EF4-FFF2-40B4-BE49-F238E27FC236}">
                <a16:creationId xmlns:a16="http://schemas.microsoft.com/office/drawing/2014/main" xmlns="" id="{A0FAB810-AF14-4EF1-AE5D-17424B851A36}"/>
              </a:ext>
            </a:extLst>
          </p:cNvPr>
          <p:cNvSpPr txBox="1"/>
          <p:nvPr/>
        </p:nvSpPr>
        <p:spPr>
          <a:xfrm>
            <a:off x="9056882" y="4159083"/>
            <a:ext cx="2185292" cy="523220"/>
          </a:xfrm>
          <a:prstGeom prst="rect">
            <a:avLst/>
          </a:prstGeom>
          <a:solidFill>
            <a:srgbClr val="285D4C"/>
          </a:solidFill>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18" name="文本框 17">
            <a:extLst>
              <a:ext uri="{FF2B5EF4-FFF2-40B4-BE49-F238E27FC236}">
                <a16:creationId xmlns:a16="http://schemas.microsoft.com/office/drawing/2014/main" xmlns="" id="{AF119BAB-F643-4C84-B116-430132E370BB}"/>
              </a:ext>
            </a:extLst>
          </p:cNvPr>
          <p:cNvSpPr txBox="1"/>
          <p:nvPr/>
        </p:nvSpPr>
        <p:spPr>
          <a:xfrm>
            <a:off x="8758103" y="4882574"/>
            <a:ext cx="3582889" cy="400110"/>
          </a:xfrm>
          <a:prstGeom prst="rect">
            <a:avLst/>
          </a:prstGeom>
          <a:noFill/>
        </p:spPr>
        <p:txBody>
          <a:bodyPr wrap="square" rtlCol="0">
            <a:spAutoFit/>
          </a:bodyPr>
          <a:lstStyle/>
          <a:p>
            <a:r>
              <a:rPr lang="en-US" altLang="zh-CN" sz="2000" dirty="0">
                <a:solidFill>
                  <a:schemeClr val="tx1">
                    <a:lumMod val="65000"/>
                    <a:lumOff val="35000"/>
                  </a:schemeClr>
                </a:solidFill>
              </a:rPr>
              <a:t>Click here to add words</a:t>
            </a:r>
            <a:endParaRPr lang="zh-CN" altLang="en-US" sz="2000" dirty="0">
              <a:solidFill>
                <a:schemeClr val="tx1">
                  <a:lumMod val="65000"/>
                  <a:lumOff val="35000"/>
                </a:schemeClr>
              </a:solidFill>
            </a:endParaRPr>
          </a:p>
        </p:txBody>
      </p:sp>
      <p:sp>
        <p:nvSpPr>
          <p:cNvPr id="19" name="文本框 18">
            <a:extLst>
              <a:ext uri="{FF2B5EF4-FFF2-40B4-BE49-F238E27FC236}">
                <a16:creationId xmlns:a16="http://schemas.microsoft.com/office/drawing/2014/main" xmlns="" id="{343E9E3B-DB9C-4E97-B46B-013BA0FF3E81}"/>
              </a:ext>
            </a:extLst>
          </p:cNvPr>
          <p:cNvSpPr txBox="1"/>
          <p:nvPr/>
        </p:nvSpPr>
        <p:spPr>
          <a:xfrm>
            <a:off x="8758104" y="5219640"/>
            <a:ext cx="3085346" cy="400110"/>
          </a:xfrm>
          <a:prstGeom prst="rect">
            <a:avLst/>
          </a:prstGeom>
          <a:noFill/>
        </p:spPr>
        <p:txBody>
          <a:bodyPr wrap="square" rtlCol="0">
            <a:spAutoFit/>
          </a:bodyPr>
          <a:lstStyle/>
          <a:p>
            <a:r>
              <a:rPr lang="en-US" altLang="zh-CN" sz="2000" dirty="0">
                <a:solidFill>
                  <a:schemeClr val="tx1">
                    <a:lumMod val="65000"/>
                    <a:lumOff val="35000"/>
                  </a:schemeClr>
                </a:solidFill>
              </a:rPr>
              <a:t>Click here to add words</a:t>
            </a:r>
            <a:endParaRPr lang="zh-CN" altLang="en-US" sz="2000" dirty="0">
              <a:solidFill>
                <a:schemeClr val="tx1">
                  <a:lumMod val="65000"/>
                  <a:lumOff val="35000"/>
                </a:schemeClr>
              </a:solidFill>
            </a:endParaRPr>
          </a:p>
        </p:txBody>
      </p:sp>
      <p:pic>
        <p:nvPicPr>
          <p:cNvPr id="20" name="图片 19">
            <a:extLst>
              <a:ext uri="{FF2B5EF4-FFF2-40B4-BE49-F238E27FC236}">
                <a16:creationId xmlns:a16="http://schemas.microsoft.com/office/drawing/2014/main" xmlns="" id="{743F291B-63B7-4B2A-866B-A346868A55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33996" y="1575316"/>
            <a:ext cx="2869449" cy="4304174"/>
          </a:xfrm>
          <a:prstGeom prst="rect">
            <a:avLst/>
          </a:prstGeom>
        </p:spPr>
      </p:pic>
    </p:spTree>
    <p:extLst>
      <p:ext uri="{BB962C8B-B14F-4D97-AF65-F5344CB8AC3E}">
        <p14:creationId xmlns:p14="http://schemas.microsoft.com/office/powerpoint/2010/main" val="2954737764"/>
      </p:ext>
    </p:extLst>
  </p:cSld>
  <p:clrMapOvr>
    <a:masterClrMapping/>
  </p:clrMapOvr>
  <mc:AlternateContent xmlns:mc="http://schemas.openxmlformats.org/markup-compatibility/2006" xmlns:p14="http://schemas.microsoft.com/office/powerpoint/2010/main">
    <mc:Choice Requires="p14">
      <p:transition spd="slow" p14:dur="125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ppt_x"/>
                                          </p:val>
                                        </p:tav>
                                        <p:tav tm="100000">
                                          <p:val>
                                            <p:strVal val="#ppt_x"/>
                                          </p:val>
                                        </p:tav>
                                      </p:tavLst>
                                    </p:anim>
                                    <p:anim calcmode="lin" valueType="num">
                                      <p:cBhvr additive="base">
                                        <p:cTn id="41" dur="500" fill="hold"/>
                                        <p:tgtEl>
                                          <p:spTgt spid="15"/>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ppt_x"/>
                                          </p:val>
                                        </p:tav>
                                        <p:tav tm="100000">
                                          <p:val>
                                            <p:strVal val="#ppt_x"/>
                                          </p:val>
                                        </p:tav>
                                      </p:tavLst>
                                    </p:anim>
                                    <p:anim calcmode="lin" valueType="num">
                                      <p:cBhvr additive="base">
                                        <p:cTn id="45" dur="500" fill="hold"/>
                                        <p:tgtEl>
                                          <p:spTgt spid="16"/>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ppt_x"/>
                                          </p:val>
                                        </p:tav>
                                        <p:tav tm="100000">
                                          <p:val>
                                            <p:strVal val="#ppt_x"/>
                                          </p:val>
                                        </p:tav>
                                      </p:tavLst>
                                    </p:anim>
                                    <p:anim calcmode="lin" valueType="num">
                                      <p:cBhvr additive="base">
                                        <p:cTn id="49" dur="500" fill="hold"/>
                                        <p:tgtEl>
                                          <p:spTgt spid="17"/>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fill="hold"/>
                                        <p:tgtEl>
                                          <p:spTgt spid="18"/>
                                        </p:tgtEl>
                                        <p:attrNameLst>
                                          <p:attrName>ppt_x</p:attrName>
                                        </p:attrNameLst>
                                      </p:cBhvr>
                                      <p:tavLst>
                                        <p:tav tm="0">
                                          <p:val>
                                            <p:strVal val="#ppt_x"/>
                                          </p:val>
                                        </p:tav>
                                        <p:tav tm="100000">
                                          <p:val>
                                            <p:strVal val="#ppt_x"/>
                                          </p:val>
                                        </p:tav>
                                      </p:tavLst>
                                    </p:anim>
                                    <p:anim calcmode="lin" valueType="num">
                                      <p:cBhvr additive="base">
                                        <p:cTn id="53" dur="500" fill="hold"/>
                                        <p:tgtEl>
                                          <p:spTgt spid="18"/>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ppt_x"/>
                                          </p:val>
                                        </p:tav>
                                        <p:tav tm="100000">
                                          <p:val>
                                            <p:strVal val="#ppt_x"/>
                                          </p:val>
                                        </p:tav>
                                      </p:tavLst>
                                    </p:anim>
                                    <p:anim calcmode="lin" valueType="num">
                                      <p:cBhvr additive="base">
                                        <p:cTn id="57"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animBg="1"/>
      <p:bldP spid="12" grpId="0"/>
      <p:bldP spid="13" grpId="0"/>
      <p:bldP spid="14" grpId="0" animBg="1"/>
      <p:bldP spid="15" grpId="0"/>
      <p:bldP spid="16" grpId="0"/>
      <p:bldP spid="17" grpId="0" animBg="1"/>
      <p:bldP spid="18"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xmlns="" id="{0F44BE8B-9260-4560-A4DD-7EE81FAE1631}"/>
              </a:ext>
            </a:extLst>
          </p:cNvPr>
          <p:cNvSpPr txBox="1"/>
          <p:nvPr/>
        </p:nvSpPr>
        <p:spPr>
          <a:xfrm>
            <a:off x="5958894" y="3941212"/>
            <a:ext cx="4585281" cy="1711366"/>
          </a:xfrm>
          <a:prstGeom prst="rect">
            <a:avLst/>
          </a:prstGeom>
          <a:noFill/>
        </p:spPr>
        <p:txBody>
          <a:bodyPr wrap="square" rtlCol="0">
            <a:spAutoFit/>
          </a:bodyPr>
          <a:lstStyle/>
          <a:p>
            <a:pPr>
              <a:lnSpc>
                <a:spcPct val="150000"/>
              </a:lnSpc>
            </a:pPr>
            <a:r>
              <a:rPr lang="en-US" altLang="zh-CN" dirty="0">
                <a:solidFill>
                  <a:schemeClr val="tx1">
                    <a:lumMod val="65000"/>
                    <a:lumOff val="35000"/>
                  </a:schemeClr>
                </a:solidFill>
              </a:rPr>
              <a:t>Click here to add words Click here to add words Click here to add words</a:t>
            </a:r>
            <a:endParaRPr lang="zh-CN" altLang="en-US" dirty="0">
              <a:solidFill>
                <a:schemeClr val="tx1">
                  <a:lumMod val="65000"/>
                  <a:lumOff val="35000"/>
                </a:schemeClr>
              </a:solidFill>
            </a:endParaRPr>
          </a:p>
          <a:p>
            <a:pPr>
              <a:lnSpc>
                <a:spcPct val="150000"/>
              </a:lnSpc>
            </a:pPr>
            <a:r>
              <a:rPr lang="en-US" altLang="zh-CN" dirty="0">
                <a:solidFill>
                  <a:schemeClr val="tx1">
                    <a:lumMod val="65000"/>
                    <a:lumOff val="35000"/>
                  </a:schemeClr>
                </a:solidFill>
              </a:rPr>
              <a:t>Click here to add words Click here to add words Click here to add words Click here to</a:t>
            </a:r>
            <a:endParaRPr lang="zh-CN" altLang="en-US" dirty="0">
              <a:solidFill>
                <a:schemeClr val="tx1">
                  <a:lumMod val="65000"/>
                  <a:lumOff val="35000"/>
                </a:schemeClr>
              </a:solidFill>
            </a:endParaRPr>
          </a:p>
        </p:txBody>
      </p:sp>
      <p:sp>
        <p:nvSpPr>
          <p:cNvPr id="12" name="文本框 11">
            <a:extLst>
              <a:ext uri="{FF2B5EF4-FFF2-40B4-BE49-F238E27FC236}">
                <a16:creationId xmlns:a16="http://schemas.microsoft.com/office/drawing/2014/main" xmlns="" id="{C9CAE509-8724-4C42-9565-50EA13B61D26}"/>
              </a:ext>
            </a:extLst>
          </p:cNvPr>
          <p:cNvSpPr txBox="1"/>
          <p:nvPr/>
        </p:nvSpPr>
        <p:spPr>
          <a:xfrm>
            <a:off x="8178750" y="1446766"/>
            <a:ext cx="2365425" cy="1323439"/>
          </a:xfrm>
          <a:prstGeom prst="rect">
            <a:avLst/>
          </a:prstGeom>
          <a:noFill/>
        </p:spPr>
        <p:txBody>
          <a:bodyPr wrap="square" rtlCol="0">
            <a:spAutoFit/>
          </a:bodyPr>
          <a:lstStyle/>
          <a:p>
            <a:pPr algn="r"/>
            <a:r>
              <a:rPr lang="en-US" altLang="zh-CN" sz="4000" b="1" dirty="0">
                <a:solidFill>
                  <a:schemeClr val="tx1">
                    <a:lumMod val="65000"/>
                    <a:lumOff val="35000"/>
                  </a:schemeClr>
                </a:solidFill>
                <a:latin typeface="微软雅黑" panose="020B0503020204020204" pitchFamily="34" charset="-122"/>
                <a:ea typeface="微软雅黑" panose="020B0503020204020204" pitchFamily="34" charset="-122"/>
              </a:rPr>
              <a:t>04</a:t>
            </a:r>
          </a:p>
          <a:p>
            <a:pPr algn="r"/>
            <a:r>
              <a:rPr lang="zh-CN" altLang="en-US" sz="4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13" name="矩形 12">
            <a:extLst>
              <a:ext uri="{FF2B5EF4-FFF2-40B4-BE49-F238E27FC236}">
                <a16:creationId xmlns:a16="http://schemas.microsoft.com/office/drawing/2014/main" xmlns="" id="{9C76BA8E-F0C8-42DC-B5E2-3E733325904E}"/>
              </a:ext>
            </a:extLst>
          </p:cNvPr>
          <p:cNvSpPr/>
          <p:nvPr/>
        </p:nvSpPr>
        <p:spPr>
          <a:xfrm>
            <a:off x="9014188" y="2827387"/>
            <a:ext cx="1390650" cy="95250"/>
          </a:xfrm>
          <a:prstGeom prst="rect">
            <a:avLst/>
          </a:prstGeom>
          <a:solidFill>
            <a:srgbClr val="285D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pic>
        <p:nvPicPr>
          <p:cNvPr id="8" name="图片 7">
            <a:extLst>
              <a:ext uri="{FF2B5EF4-FFF2-40B4-BE49-F238E27FC236}">
                <a16:creationId xmlns:a16="http://schemas.microsoft.com/office/drawing/2014/main" xmlns="" id="{DD7B6A24-9383-40A6-B19A-D63E462856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4572000" cy="6858000"/>
          </a:xfrm>
          <a:prstGeom prst="rect">
            <a:avLst/>
          </a:prstGeom>
        </p:spPr>
      </p:pic>
      <p:sp>
        <p:nvSpPr>
          <p:cNvPr id="4" name="矩形 3">
            <a:extLst>
              <a:ext uri="{FF2B5EF4-FFF2-40B4-BE49-F238E27FC236}">
                <a16:creationId xmlns:a16="http://schemas.microsoft.com/office/drawing/2014/main" xmlns="" id="{9A92864C-E858-46E3-BA42-61E196A82197}"/>
              </a:ext>
            </a:extLst>
          </p:cNvPr>
          <p:cNvSpPr/>
          <p:nvPr/>
        </p:nvSpPr>
        <p:spPr>
          <a:xfrm>
            <a:off x="3422469" y="3429000"/>
            <a:ext cx="6840908" cy="2876550"/>
          </a:xfrm>
          <a:prstGeom prst="rect">
            <a:avLst/>
          </a:prstGeom>
          <a:noFill/>
          <a:ln w="57150">
            <a:solidFill>
              <a:srgbClr val="285D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07341689"/>
      </p:ext>
    </p:extLst>
  </p:cSld>
  <p:clrMapOvr>
    <a:masterClrMapping/>
  </p:clrMapOvr>
  <mc:AlternateContent xmlns:mc="http://schemas.openxmlformats.org/markup-compatibility/2006" xmlns:p14="http://schemas.microsoft.com/office/powerpoint/2010/main">
    <mc:Choice Requires="p14">
      <p:transition spd="slow" p14:dur="125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anim calcmode="lin" valueType="num">
                                      <p:cBhvr>
                                        <p:cTn id="11" dur="1000" fill="hold"/>
                                        <p:tgtEl>
                                          <p:spTgt spid="11"/>
                                        </p:tgtEl>
                                        <p:attrNameLst>
                                          <p:attrName>ppt_x</p:attrName>
                                        </p:attrNameLst>
                                      </p:cBhvr>
                                      <p:tavLst>
                                        <p:tav tm="0">
                                          <p:val>
                                            <p:strVal val="#ppt_x"/>
                                          </p:val>
                                        </p:tav>
                                        <p:tav tm="100000">
                                          <p:val>
                                            <p:strVal val="#ppt_x"/>
                                          </p:val>
                                        </p:tav>
                                      </p:tavLst>
                                    </p:anim>
                                    <p:anim calcmode="lin" valueType="num">
                                      <p:cBhvr>
                                        <p:cTn id="12" dur="1000" fill="hold"/>
                                        <p:tgtEl>
                                          <p:spTgt spid="11"/>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animBg="1"/>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A843537-0D5C-4FC4-A1AE-BB2B93A3F0E2}"/>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lumMod val="50000"/>
                  </a:schemeClr>
                </a:solidFill>
                <a:latin typeface="微软雅黑" panose="020B0503020204020204" pitchFamily="34" charset="-122"/>
                <a:ea typeface="微软雅黑" panose="020B0503020204020204" pitchFamily="34" charset="-122"/>
              </a:rPr>
              <a:t>单击此处添加标题</a:t>
            </a:r>
          </a:p>
        </p:txBody>
      </p:sp>
      <p:sp>
        <p:nvSpPr>
          <p:cNvPr id="3" name="文本框 2">
            <a:extLst>
              <a:ext uri="{FF2B5EF4-FFF2-40B4-BE49-F238E27FC236}">
                <a16:creationId xmlns:a16="http://schemas.microsoft.com/office/drawing/2014/main" xmlns="" id="{A495E52A-6D3B-41F0-B22B-1A1BA3FD06DA}"/>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lumMod val="50000"/>
                  </a:schemeClr>
                </a:solidFill>
              </a:rPr>
              <a:t>Click here to add words</a:t>
            </a:r>
            <a:endParaRPr lang="zh-CN" altLang="en-US" dirty="0">
              <a:solidFill>
                <a:schemeClr val="bg1">
                  <a:lumMod val="50000"/>
                </a:schemeClr>
              </a:solidFill>
            </a:endParaRPr>
          </a:p>
        </p:txBody>
      </p:sp>
      <p:sp>
        <p:nvSpPr>
          <p:cNvPr id="4" name="矩形 3">
            <a:extLst>
              <a:ext uri="{FF2B5EF4-FFF2-40B4-BE49-F238E27FC236}">
                <a16:creationId xmlns:a16="http://schemas.microsoft.com/office/drawing/2014/main" xmlns="" id="{67FCB22D-88FF-480B-9C07-60892029B6AF}"/>
              </a:ext>
            </a:extLst>
          </p:cNvPr>
          <p:cNvSpPr/>
          <p:nvPr/>
        </p:nvSpPr>
        <p:spPr>
          <a:xfrm>
            <a:off x="249146" y="412520"/>
            <a:ext cx="329419" cy="461665"/>
          </a:xfrm>
          <a:prstGeom prst="rect">
            <a:avLst/>
          </a:prstGeom>
          <a:solidFill>
            <a:srgbClr val="285D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 name="矩形 4">
            <a:extLst>
              <a:ext uri="{FF2B5EF4-FFF2-40B4-BE49-F238E27FC236}">
                <a16:creationId xmlns:a16="http://schemas.microsoft.com/office/drawing/2014/main" xmlns="" id="{93EB6551-2E6F-4BC8-B0A0-33C8876D6CD1}"/>
              </a:ext>
            </a:extLst>
          </p:cNvPr>
          <p:cNvSpPr/>
          <p:nvPr/>
        </p:nvSpPr>
        <p:spPr>
          <a:xfrm>
            <a:off x="5491296" y="1831756"/>
            <a:ext cx="5543550" cy="4149944"/>
          </a:xfrm>
          <a:prstGeom prst="rect">
            <a:avLst/>
          </a:prstGeom>
          <a:noFill/>
          <a:ln w="76200">
            <a:solidFill>
              <a:srgbClr val="285D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02228DFB-EA28-4808-8BD5-33D316D730BF}"/>
              </a:ext>
            </a:extLst>
          </p:cNvPr>
          <p:cNvSpPr txBox="1"/>
          <p:nvPr/>
        </p:nvSpPr>
        <p:spPr>
          <a:xfrm>
            <a:off x="2050535" y="2837281"/>
            <a:ext cx="3040520" cy="400110"/>
          </a:xfrm>
          <a:prstGeom prst="rect">
            <a:avLst/>
          </a:prstGeom>
          <a:noFill/>
        </p:spPr>
        <p:txBody>
          <a:bodyPr wrap="square" rtlCol="0">
            <a:spAutoFit/>
          </a:bodyPr>
          <a:lstStyle/>
          <a:p>
            <a:r>
              <a:rPr lang="en-US" altLang="zh-CN" sz="2000" dirty="0">
                <a:solidFill>
                  <a:srgbClr val="425F78"/>
                </a:solidFill>
              </a:rPr>
              <a:t>Click here to add words</a:t>
            </a:r>
            <a:endParaRPr lang="zh-CN" altLang="en-US" sz="2000" dirty="0">
              <a:solidFill>
                <a:srgbClr val="425F78"/>
              </a:solidFill>
            </a:endParaRPr>
          </a:p>
        </p:txBody>
      </p:sp>
      <p:sp>
        <p:nvSpPr>
          <p:cNvPr id="8" name="椭圆 7">
            <a:extLst>
              <a:ext uri="{FF2B5EF4-FFF2-40B4-BE49-F238E27FC236}">
                <a16:creationId xmlns:a16="http://schemas.microsoft.com/office/drawing/2014/main" xmlns="" id="{7442BEEE-B882-4E06-B96F-4A446833C3D0}"/>
              </a:ext>
            </a:extLst>
          </p:cNvPr>
          <p:cNvSpPr/>
          <p:nvPr/>
        </p:nvSpPr>
        <p:spPr>
          <a:xfrm>
            <a:off x="1454984" y="2837280"/>
            <a:ext cx="400111" cy="400111"/>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25F78"/>
              </a:solidFill>
            </a:endParaRPr>
          </a:p>
        </p:txBody>
      </p:sp>
      <p:sp>
        <p:nvSpPr>
          <p:cNvPr id="9" name="文本框 8">
            <a:extLst>
              <a:ext uri="{FF2B5EF4-FFF2-40B4-BE49-F238E27FC236}">
                <a16:creationId xmlns:a16="http://schemas.microsoft.com/office/drawing/2014/main" xmlns="" id="{A89553F7-181D-452B-9270-3D7F05909FEF}"/>
              </a:ext>
            </a:extLst>
          </p:cNvPr>
          <p:cNvSpPr txBox="1"/>
          <p:nvPr/>
        </p:nvSpPr>
        <p:spPr>
          <a:xfrm>
            <a:off x="2050535" y="3653547"/>
            <a:ext cx="3040520" cy="400110"/>
          </a:xfrm>
          <a:prstGeom prst="rect">
            <a:avLst/>
          </a:prstGeom>
          <a:noFill/>
        </p:spPr>
        <p:txBody>
          <a:bodyPr wrap="square" rtlCol="0">
            <a:spAutoFit/>
          </a:bodyPr>
          <a:lstStyle/>
          <a:p>
            <a:r>
              <a:rPr lang="en-US" altLang="zh-CN" sz="2000" dirty="0">
                <a:solidFill>
                  <a:srgbClr val="425F78"/>
                </a:solidFill>
              </a:rPr>
              <a:t>Click here to add words</a:t>
            </a:r>
            <a:endParaRPr lang="zh-CN" altLang="en-US" sz="2000" dirty="0">
              <a:solidFill>
                <a:srgbClr val="425F78"/>
              </a:solidFill>
            </a:endParaRPr>
          </a:p>
        </p:txBody>
      </p:sp>
      <p:sp>
        <p:nvSpPr>
          <p:cNvPr id="10" name="椭圆 9">
            <a:extLst>
              <a:ext uri="{FF2B5EF4-FFF2-40B4-BE49-F238E27FC236}">
                <a16:creationId xmlns:a16="http://schemas.microsoft.com/office/drawing/2014/main" xmlns="" id="{E5B67051-BEA8-46E3-861B-734CA34FC5A6}"/>
              </a:ext>
            </a:extLst>
          </p:cNvPr>
          <p:cNvSpPr/>
          <p:nvPr/>
        </p:nvSpPr>
        <p:spPr>
          <a:xfrm>
            <a:off x="1454984" y="3653546"/>
            <a:ext cx="400111" cy="400111"/>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25F78"/>
              </a:solidFill>
            </a:endParaRPr>
          </a:p>
        </p:txBody>
      </p:sp>
      <p:sp>
        <p:nvSpPr>
          <p:cNvPr id="11" name="文本框 10">
            <a:extLst>
              <a:ext uri="{FF2B5EF4-FFF2-40B4-BE49-F238E27FC236}">
                <a16:creationId xmlns:a16="http://schemas.microsoft.com/office/drawing/2014/main" xmlns="" id="{025103B2-5D9E-4B8B-8AC6-B6018BBC2408}"/>
              </a:ext>
            </a:extLst>
          </p:cNvPr>
          <p:cNvSpPr txBox="1"/>
          <p:nvPr/>
        </p:nvSpPr>
        <p:spPr>
          <a:xfrm>
            <a:off x="2050535" y="4469813"/>
            <a:ext cx="3040520" cy="400110"/>
          </a:xfrm>
          <a:prstGeom prst="rect">
            <a:avLst/>
          </a:prstGeom>
          <a:noFill/>
        </p:spPr>
        <p:txBody>
          <a:bodyPr wrap="square" rtlCol="0">
            <a:spAutoFit/>
          </a:bodyPr>
          <a:lstStyle/>
          <a:p>
            <a:r>
              <a:rPr lang="en-US" altLang="zh-CN" sz="2000" dirty="0">
                <a:solidFill>
                  <a:srgbClr val="425F78"/>
                </a:solidFill>
              </a:rPr>
              <a:t>Click here to add words</a:t>
            </a:r>
            <a:endParaRPr lang="zh-CN" altLang="en-US" sz="2000" dirty="0">
              <a:solidFill>
                <a:srgbClr val="425F78"/>
              </a:solidFill>
            </a:endParaRPr>
          </a:p>
        </p:txBody>
      </p:sp>
      <p:sp>
        <p:nvSpPr>
          <p:cNvPr id="12" name="椭圆 11">
            <a:extLst>
              <a:ext uri="{FF2B5EF4-FFF2-40B4-BE49-F238E27FC236}">
                <a16:creationId xmlns:a16="http://schemas.microsoft.com/office/drawing/2014/main" xmlns="" id="{80BAC39D-AB3D-4D58-A3F7-08ECC2337E4B}"/>
              </a:ext>
            </a:extLst>
          </p:cNvPr>
          <p:cNvSpPr/>
          <p:nvPr/>
        </p:nvSpPr>
        <p:spPr>
          <a:xfrm>
            <a:off x="1454984" y="4469812"/>
            <a:ext cx="400111" cy="400111"/>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25F78"/>
              </a:solidFill>
            </a:endParaRPr>
          </a:p>
        </p:txBody>
      </p:sp>
      <p:pic>
        <p:nvPicPr>
          <p:cNvPr id="13" name="图片 12">
            <a:extLst>
              <a:ext uri="{FF2B5EF4-FFF2-40B4-BE49-F238E27FC236}">
                <a16:creationId xmlns:a16="http://schemas.microsoft.com/office/drawing/2014/main" xmlns="" id="{D9C84AE5-A83C-48C5-B2D8-4BB5D45A1F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05646" y="2439878"/>
            <a:ext cx="4399879" cy="2933700"/>
          </a:xfrm>
          <a:prstGeom prst="rect">
            <a:avLst/>
          </a:prstGeom>
        </p:spPr>
      </p:pic>
    </p:spTree>
    <p:extLst>
      <p:ext uri="{BB962C8B-B14F-4D97-AF65-F5344CB8AC3E}">
        <p14:creationId xmlns:p14="http://schemas.microsoft.com/office/powerpoint/2010/main" val="565258672"/>
      </p:ext>
    </p:extLst>
  </p:cSld>
  <p:clrMapOvr>
    <a:masterClrMapping/>
  </p:clrMapOvr>
  <mc:AlternateContent xmlns:mc="http://schemas.openxmlformats.org/markup-compatibility/2006" xmlns:p14="http://schemas.microsoft.com/office/powerpoint/2010/main">
    <mc:Choice Requires="p14">
      <p:transition spd="slow" p14:dur="125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42"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animBg="1"/>
      <p:bldP spid="9" grpId="0"/>
      <p:bldP spid="10" grpId="0" animBg="1"/>
      <p:bldP spid="11" grpId="0"/>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A843537-0D5C-4FC4-A1AE-BB2B93A3F0E2}"/>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lumMod val="50000"/>
                  </a:schemeClr>
                </a:solidFill>
                <a:latin typeface="微软雅黑" panose="020B0503020204020204" pitchFamily="34" charset="-122"/>
                <a:ea typeface="微软雅黑" panose="020B0503020204020204" pitchFamily="34" charset="-122"/>
              </a:rPr>
              <a:t>单击此处添加标题</a:t>
            </a:r>
          </a:p>
        </p:txBody>
      </p:sp>
      <p:sp>
        <p:nvSpPr>
          <p:cNvPr id="3" name="文本框 2">
            <a:extLst>
              <a:ext uri="{FF2B5EF4-FFF2-40B4-BE49-F238E27FC236}">
                <a16:creationId xmlns:a16="http://schemas.microsoft.com/office/drawing/2014/main" xmlns="" id="{A495E52A-6D3B-41F0-B22B-1A1BA3FD06DA}"/>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lumMod val="50000"/>
                  </a:schemeClr>
                </a:solidFill>
              </a:rPr>
              <a:t>Click here to add words</a:t>
            </a:r>
            <a:endParaRPr lang="zh-CN" altLang="en-US" dirty="0">
              <a:solidFill>
                <a:schemeClr val="bg1">
                  <a:lumMod val="50000"/>
                </a:schemeClr>
              </a:solidFill>
            </a:endParaRPr>
          </a:p>
        </p:txBody>
      </p:sp>
      <p:sp>
        <p:nvSpPr>
          <p:cNvPr id="4" name="矩形 3">
            <a:extLst>
              <a:ext uri="{FF2B5EF4-FFF2-40B4-BE49-F238E27FC236}">
                <a16:creationId xmlns:a16="http://schemas.microsoft.com/office/drawing/2014/main" xmlns="" id="{67FCB22D-88FF-480B-9C07-60892029B6AF}"/>
              </a:ext>
            </a:extLst>
          </p:cNvPr>
          <p:cNvSpPr/>
          <p:nvPr/>
        </p:nvSpPr>
        <p:spPr>
          <a:xfrm>
            <a:off x="249146" y="412520"/>
            <a:ext cx="329419" cy="461665"/>
          </a:xfrm>
          <a:prstGeom prst="rect">
            <a:avLst/>
          </a:prstGeom>
          <a:solidFill>
            <a:srgbClr val="285D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 name="矩形 5">
            <a:extLst>
              <a:ext uri="{FF2B5EF4-FFF2-40B4-BE49-F238E27FC236}">
                <a16:creationId xmlns:a16="http://schemas.microsoft.com/office/drawing/2014/main" xmlns="" id="{F088D84C-7DA0-4102-B13B-B1F0ADC54608}"/>
              </a:ext>
            </a:extLst>
          </p:cNvPr>
          <p:cNvSpPr/>
          <p:nvPr/>
        </p:nvSpPr>
        <p:spPr>
          <a:xfrm>
            <a:off x="2514600" y="1831756"/>
            <a:ext cx="4701369" cy="4149944"/>
          </a:xfrm>
          <a:prstGeom prst="rect">
            <a:avLst/>
          </a:prstGeom>
          <a:noFill/>
          <a:ln w="76200">
            <a:solidFill>
              <a:srgbClr val="285D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7FF95ECE-3399-4CBD-8D94-6F420B3A0FC4}"/>
              </a:ext>
            </a:extLst>
          </p:cNvPr>
          <p:cNvSpPr txBox="1"/>
          <p:nvPr/>
        </p:nvSpPr>
        <p:spPr>
          <a:xfrm>
            <a:off x="1250407" y="4357858"/>
            <a:ext cx="2772795" cy="769441"/>
          </a:xfrm>
          <a:prstGeom prst="rect">
            <a:avLst/>
          </a:prstGeom>
          <a:noFill/>
        </p:spPr>
        <p:txBody>
          <a:bodyPr wrap="square" rtlCol="0">
            <a:spAutoFit/>
          </a:bodyPr>
          <a:lstStyle/>
          <a:p>
            <a:pPr algn="dist"/>
            <a:r>
              <a:rPr lang="en-US" altLang="zh-CN" sz="4400" b="1" dirty="0"/>
              <a:t>HOLIDAY</a:t>
            </a:r>
            <a:endParaRPr lang="zh-CN" altLang="en-US" sz="4400" b="1" dirty="0"/>
          </a:p>
        </p:txBody>
      </p:sp>
      <p:pic>
        <p:nvPicPr>
          <p:cNvPr id="9" name="图片 8">
            <a:extLst>
              <a:ext uri="{FF2B5EF4-FFF2-40B4-BE49-F238E27FC236}">
                <a16:creationId xmlns:a16="http://schemas.microsoft.com/office/drawing/2014/main" xmlns="" id="{E1DA87FC-4599-4C0C-89EB-E626925AD4D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65284" y="2725628"/>
            <a:ext cx="4399879" cy="2933700"/>
          </a:xfrm>
          <a:prstGeom prst="rect">
            <a:avLst/>
          </a:prstGeom>
        </p:spPr>
      </p:pic>
      <p:pic>
        <p:nvPicPr>
          <p:cNvPr id="5" name="图片 4">
            <a:extLst>
              <a:ext uri="{FF2B5EF4-FFF2-40B4-BE49-F238E27FC236}">
                <a16:creationId xmlns:a16="http://schemas.microsoft.com/office/drawing/2014/main" xmlns="" id="{82B9A058-D1D3-4B78-B133-D64F77F9690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65344" y="2415630"/>
            <a:ext cx="2614613" cy="1743075"/>
          </a:xfrm>
          <a:prstGeom prst="rect">
            <a:avLst/>
          </a:prstGeom>
        </p:spPr>
      </p:pic>
      <p:sp>
        <p:nvSpPr>
          <p:cNvPr id="10" name="文本框 9">
            <a:extLst>
              <a:ext uri="{FF2B5EF4-FFF2-40B4-BE49-F238E27FC236}">
                <a16:creationId xmlns:a16="http://schemas.microsoft.com/office/drawing/2014/main" xmlns="" id="{919D604D-8D49-4D28-8245-F73147CD3A24}"/>
              </a:ext>
            </a:extLst>
          </p:cNvPr>
          <p:cNvSpPr txBox="1"/>
          <p:nvPr/>
        </p:nvSpPr>
        <p:spPr>
          <a:xfrm>
            <a:off x="9950490" y="2546289"/>
            <a:ext cx="800219" cy="3105150"/>
          </a:xfrm>
          <a:prstGeom prst="rect">
            <a:avLst/>
          </a:prstGeom>
          <a:noFill/>
        </p:spPr>
        <p:txBody>
          <a:bodyPr vert="eaVert" wrap="square" rtlCol="0">
            <a:spAutoFit/>
          </a:bodyPr>
          <a:lstStyle/>
          <a:p>
            <a:pPr algn="dist"/>
            <a:r>
              <a:rPr lang="en-US" altLang="zh-CN" sz="4000" b="1" dirty="0"/>
              <a:t>SUNDAY</a:t>
            </a:r>
            <a:endParaRPr lang="zh-CN" altLang="en-US" sz="4000" b="1" dirty="0"/>
          </a:p>
        </p:txBody>
      </p:sp>
    </p:spTree>
    <p:extLst>
      <p:ext uri="{BB962C8B-B14F-4D97-AF65-F5344CB8AC3E}">
        <p14:creationId xmlns:p14="http://schemas.microsoft.com/office/powerpoint/2010/main" val="2062390067"/>
      </p:ext>
    </p:extLst>
  </p:cSld>
  <p:clrMapOvr>
    <a:masterClrMapping/>
  </p:clrMapOvr>
  <mc:AlternateContent xmlns:mc="http://schemas.openxmlformats.org/markup-compatibility/2006" xmlns:p14="http://schemas.microsoft.com/office/powerpoint/2010/main">
    <mc:Choice Requires="p14">
      <p:transition spd="slow" p14:dur="125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par>
                                <p:cTn id="23" presetID="2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9395082B-25B1-42F6-8613-A6C33FAC0D7B}"/>
              </a:ext>
            </a:extLst>
          </p:cNvPr>
          <p:cNvSpPr/>
          <p:nvPr/>
        </p:nvSpPr>
        <p:spPr>
          <a:xfrm>
            <a:off x="697423" y="1777379"/>
            <a:ext cx="10976675" cy="3619500"/>
          </a:xfrm>
          <a:prstGeom prst="rect">
            <a:avLst/>
          </a:prstGeom>
          <a:noFill/>
          <a:ln w="28575">
            <a:solidFill>
              <a:srgbClr val="6CAA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232321C1-0731-4F23-8457-867F07A8DD5F}"/>
              </a:ext>
            </a:extLst>
          </p:cNvPr>
          <p:cNvSpPr/>
          <p:nvPr/>
        </p:nvSpPr>
        <p:spPr>
          <a:xfrm>
            <a:off x="4206499" y="2289552"/>
            <a:ext cx="7600950" cy="2438400"/>
          </a:xfrm>
          <a:prstGeom prst="rect">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E7CA7CB0-8056-4CCC-8A14-90C032294CB2}"/>
              </a:ext>
            </a:extLst>
          </p:cNvPr>
          <p:cNvSpPr txBox="1"/>
          <p:nvPr/>
        </p:nvSpPr>
        <p:spPr>
          <a:xfrm>
            <a:off x="5649858" y="2632452"/>
            <a:ext cx="4960981" cy="1107996"/>
          </a:xfrm>
          <a:prstGeom prst="rect">
            <a:avLst/>
          </a:prstGeom>
          <a:noFill/>
        </p:spPr>
        <p:txBody>
          <a:bodyPr wrap="square" rtlCol="0">
            <a:spAutoFit/>
          </a:bodyPr>
          <a:lstStyle/>
          <a:p>
            <a:pPr algn="dist"/>
            <a:r>
              <a:rPr lang="zh-CN" altLang="en-US" sz="6600" b="1" dirty="0">
                <a:solidFill>
                  <a:schemeClr val="bg1">
                    <a:lumMod val="50000"/>
                  </a:schemeClr>
                </a:solidFill>
                <a:latin typeface="幼圆" panose="02010509060101010101" pitchFamily="49" charset="-122"/>
                <a:ea typeface="幼圆" panose="02010509060101010101" pitchFamily="49" charset="-122"/>
              </a:rPr>
              <a:t>谢谢</a:t>
            </a:r>
            <a:r>
              <a:rPr lang="en-US" altLang="zh-CN" sz="6600" b="1" dirty="0">
                <a:solidFill>
                  <a:schemeClr val="bg1">
                    <a:lumMod val="50000"/>
                  </a:schemeClr>
                </a:solidFill>
                <a:latin typeface="幼圆" panose="02010509060101010101" pitchFamily="49" charset="-122"/>
                <a:ea typeface="幼圆" panose="02010509060101010101" pitchFamily="49" charset="-122"/>
              </a:rPr>
              <a:t>•</a:t>
            </a:r>
            <a:r>
              <a:rPr lang="zh-CN" altLang="en-US" sz="6600" b="1" dirty="0">
                <a:solidFill>
                  <a:schemeClr val="bg1">
                    <a:lumMod val="50000"/>
                  </a:schemeClr>
                </a:solidFill>
                <a:latin typeface="幼圆" panose="02010509060101010101" pitchFamily="49" charset="-122"/>
                <a:ea typeface="幼圆" panose="02010509060101010101" pitchFamily="49" charset="-122"/>
              </a:rPr>
              <a:t>聆听</a:t>
            </a:r>
          </a:p>
        </p:txBody>
      </p:sp>
      <p:sp>
        <p:nvSpPr>
          <p:cNvPr id="7" name="文本框 6">
            <a:extLst>
              <a:ext uri="{FF2B5EF4-FFF2-40B4-BE49-F238E27FC236}">
                <a16:creationId xmlns:a16="http://schemas.microsoft.com/office/drawing/2014/main" xmlns="" id="{1A092D7C-A49B-4340-A32A-0BFCE1FF6E2A}"/>
              </a:ext>
            </a:extLst>
          </p:cNvPr>
          <p:cNvSpPr txBox="1"/>
          <p:nvPr/>
        </p:nvSpPr>
        <p:spPr>
          <a:xfrm>
            <a:off x="5995770" y="3740448"/>
            <a:ext cx="4022408" cy="1354217"/>
          </a:xfrm>
          <a:prstGeom prst="rect">
            <a:avLst/>
          </a:prstGeom>
          <a:noFill/>
        </p:spPr>
        <p:txBody>
          <a:bodyPr wrap="square" rtlCol="0">
            <a:spAutoFit/>
          </a:bodyPr>
          <a:lstStyle/>
          <a:p>
            <a:pPr algn="ctr">
              <a:lnSpc>
                <a:spcPct val="150000"/>
              </a:lnSpc>
            </a:pPr>
            <a:r>
              <a:rPr lang="en-US" altLang="zh-CN" sz="1600" dirty="0">
                <a:solidFill>
                  <a:schemeClr val="bg1">
                    <a:lumMod val="50000"/>
                  </a:schemeClr>
                </a:solidFill>
              </a:rPr>
              <a:t>Click here to add words Click here to add </a:t>
            </a:r>
            <a:r>
              <a:rPr lang="en-US" altLang="zh-CN" sz="1600" dirty="0" err="1">
                <a:solidFill>
                  <a:schemeClr val="bg1">
                    <a:lumMod val="50000"/>
                  </a:schemeClr>
                </a:solidFill>
              </a:rPr>
              <a:t>add</a:t>
            </a:r>
            <a:r>
              <a:rPr lang="en-US" altLang="zh-CN" sz="1600" dirty="0">
                <a:solidFill>
                  <a:schemeClr val="bg1">
                    <a:lumMod val="50000"/>
                  </a:schemeClr>
                </a:solidFill>
              </a:rPr>
              <a:t> words Click here to add</a:t>
            </a:r>
            <a:endParaRPr lang="zh-CN" altLang="en-US" sz="1600" dirty="0">
              <a:solidFill>
                <a:schemeClr val="bg1">
                  <a:lumMod val="50000"/>
                </a:schemeClr>
              </a:solidFill>
            </a:endParaRPr>
          </a:p>
          <a:p>
            <a:endParaRPr lang="zh-CN" altLang="en-US" sz="1600" dirty="0">
              <a:solidFill>
                <a:schemeClr val="bg1">
                  <a:lumMod val="50000"/>
                </a:schemeClr>
              </a:solidFill>
            </a:endParaRPr>
          </a:p>
          <a:p>
            <a:endParaRPr lang="zh-CN" altLang="en-US" dirty="0">
              <a:solidFill>
                <a:schemeClr val="bg1"/>
              </a:solidFill>
            </a:endParaRPr>
          </a:p>
        </p:txBody>
      </p:sp>
      <p:pic>
        <p:nvPicPr>
          <p:cNvPr id="8" name="图片 7">
            <a:extLst>
              <a:ext uri="{FF2B5EF4-FFF2-40B4-BE49-F238E27FC236}">
                <a16:creationId xmlns:a16="http://schemas.microsoft.com/office/drawing/2014/main" xmlns="" id="{6C5E07C1-8EBE-4806-88FF-91B1DEC627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4572000" cy="6858000"/>
          </a:xfrm>
          <a:prstGeom prst="rect">
            <a:avLst/>
          </a:prstGeom>
        </p:spPr>
      </p:pic>
    </p:spTree>
    <p:extLst>
      <p:ext uri="{BB962C8B-B14F-4D97-AF65-F5344CB8AC3E}">
        <p14:creationId xmlns:p14="http://schemas.microsoft.com/office/powerpoint/2010/main" val="573082028"/>
      </p:ext>
    </p:extLst>
  </p:cSld>
  <p:clrMapOvr>
    <a:masterClrMapping/>
  </p:clrMapOvr>
  <mc:AlternateContent xmlns:mc="http://schemas.openxmlformats.org/markup-compatibility/2006" xmlns:p14="http://schemas.microsoft.com/office/powerpoint/2010/main">
    <mc:Choice Requires="p14">
      <p:transition spd="slow" p14:dur="125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1000"/>
                                        <p:tgtEl>
                                          <p:spTgt spid="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xmlns="" id="{0F44BE8B-9260-4560-A4DD-7EE81FAE1631}"/>
              </a:ext>
            </a:extLst>
          </p:cNvPr>
          <p:cNvSpPr txBox="1"/>
          <p:nvPr/>
        </p:nvSpPr>
        <p:spPr>
          <a:xfrm>
            <a:off x="5958894" y="3941212"/>
            <a:ext cx="4585281" cy="1711366"/>
          </a:xfrm>
          <a:prstGeom prst="rect">
            <a:avLst/>
          </a:prstGeom>
          <a:noFill/>
        </p:spPr>
        <p:txBody>
          <a:bodyPr wrap="square" rtlCol="0">
            <a:spAutoFit/>
          </a:bodyPr>
          <a:lstStyle/>
          <a:p>
            <a:pPr>
              <a:lnSpc>
                <a:spcPct val="150000"/>
              </a:lnSpc>
            </a:pPr>
            <a:r>
              <a:rPr lang="en-US" altLang="zh-CN" dirty="0">
                <a:solidFill>
                  <a:schemeClr val="tx1">
                    <a:lumMod val="65000"/>
                    <a:lumOff val="35000"/>
                  </a:schemeClr>
                </a:solidFill>
              </a:rPr>
              <a:t>Click here to add words Click here to add words Click here to add words</a:t>
            </a:r>
            <a:endParaRPr lang="zh-CN" altLang="en-US" dirty="0">
              <a:solidFill>
                <a:schemeClr val="tx1">
                  <a:lumMod val="65000"/>
                  <a:lumOff val="35000"/>
                </a:schemeClr>
              </a:solidFill>
            </a:endParaRPr>
          </a:p>
          <a:p>
            <a:pPr>
              <a:lnSpc>
                <a:spcPct val="150000"/>
              </a:lnSpc>
            </a:pPr>
            <a:r>
              <a:rPr lang="en-US" altLang="zh-CN" dirty="0">
                <a:solidFill>
                  <a:schemeClr val="tx1">
                    <a:lumMod val="65000"/>
                    <a:lumOff val="35000"/>
                  </a:schemeClr>
                </a:solidFill>
              </a:rPr>
              <a:t>Click here to add words Click here to add words Click here to add words Click here to</a:t>
            </a:r>
            <a:endParaRPr lang="zh-CN" altLang="en-US" dirty="0">
              <a:solidFill>
                <a:schemeClr val="tx1">
                  <a:lumMod val="65000"/>
                  <a:lumOff val="35000"/>
                </a:schemeClr>
              </a:solidFill>
            </a:endParaRPr>
          </a:p>
        </p:txBody>
      </p:sp>
      <p:sp>
        <p:nvSpPr>
          <p:cNvPr id="12" name="文本框 11">
            <a:extLst>
              <a:ext uri="{FF2B5EF4-FFF2-40B4-BE49-F238E27FC236}">
                <a16:creationId xmlns:a16="http://schemas.microsoft.com/office/drawing/2014/main" xmlns="" id="{C9CAE509-8724-4C42-9565-50EA13B61D26}"/>
              </a:ext>
            </a:extLst>
          </p:cNvPr>
          <p:cNvSpPr txBox="1"/>
          <p:nvPr/>
        </p:nvSpPr>
        <p:spPr>
          <a:xfrm>
            <a:off x="8178750" y="1446766"/>
            <a:ext cx="2365425" cy="1323439"/>
          </a:xfrm>
          <a:prstGeom prst="rect">
            <a:avLst/>
          </a:prstGeom>
          <a:noFill/>
        </p:spPr>
        <p:txBody>
          <a:bodyPr wrap="square" rtlCol="0">
            <a:spAutoFit/>
          </a:bodyPr>
          <a:lstStyle/>
          <a:p>
            <a:pPr algn="r"/>
            <a:r>
              <a:rPr lang="en-US" altLang="zh-CN" sz="4000" b="1" dirty="0">
                <a:solidFill>
                  <a:schemeClr val="tx1">
                    <a:lumMod val="65000"/>
                    <a:lumOff val="35000"/>
                  </a:schemeClr>
                </a:solidFill>
                <a:latin typeface="微软雅黑" panose="020B0503020204020204" pitchFamily="34" charset="-122"/>
                <a:ea typeface="微软雅黑" panose="020B0503020204020204" pitchFamily="34" charset="-122"/>
              </a:rPr>
              <a:t>01</a:t>
            </a:r>
          </a:p>
          <a:p>
            <a:pPr algn="r"/>
            <a:r>
              <a:rPr lang="zh-CN" altLang="en-US" sz="4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13" name="矩形 12">
            <a:extLst>
              <a:ext uri="{FF2B5EF4-FFF2-40B4-BE49-F238E27FC236}">
                <a16:creationId xmlns:a16="http://schemas.microsoft.com/office/drawing/2014/main" xmlns="" id="{9C76BA8E-F0C8-42DC-B5E2-3E733325904E}"/>
              </a:ext>
            </a:extLst>
          </p:cNvPr>
          <p:cNvSpPr/>
          <p:nvPr/>
        </p:nvSpPr>
        <p:spPr>
          <a:xfrm>
            <a:off x="9014188" y="2827387"/>
            <a:ext cx="1390650" cy="95250"/>
          </a:xfrm>
          <a:prstGeom prst="rect">
            <a:avLst/>
          </a:prstGeom>
          <a:solidFill>
            <a:srgbClr val="285D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pic>
        <p:nvPicPr>
          <p:cNvPr id="8" name="图片 7">
            <a:extLst>
              <a:ext uri="{FF2B5EF4-FFF2-40B4-BE49-F238E27FC236}">
                <a16:creationId xmlns:a16="http://schemas.microsoft.com/office/drawing/2014/main" xmlns="" id="{DD7B6A24-9383-40A6-B19A-D63E462856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4572000" cy="6858000"/>
          </a:xfrm>
          <a:prstGeom prst="rect">
            <a:avLst/>
          </a:prstGeom>
        </p:spPr>
      </p:pic>
      <p:sp>
        <p:nvSpPr>
          <p:cNvPr id="4" name="矩形 3">
            <a:extLst>
              <a:ext uri="{FF2B5EF4-FFF2-40B4-BE49-F238E27FC236}">
                <a16:creationId xmlns:a16="http://schemas.microsoft.com/office/drawing/2014/main" xmlns="" id="{9A92864C-E858-46E3-BA42-61E196A82197}"/>
              </a:ext>
            </a:extLst>
          </p:cNvPr>
          <p:cNvSpPr/>
          <p:nvPr/>
        </p:nvSpPr>
        <p:spPr>
          <a:xfrm>
            <a:off x="3422469" y="3429000"/>
            <a:ext cx="6840908" cy="2876550"/>
          </a:xfrm>
          <a:prstGeom prst="rect">
            <a:avLst/>
          </a:prstGeom>
          <a:noFill/>
          <a:ln w="57150">
            <a:solidFill>
              <a:srgbClr val="285D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91441373"/>
      </p:ext>
    </p:extLst>
  </p:cSld>
  <p:clrMapOvr>
    <a:masterClrMapping/>
  </p:clrMapOvr>
  <mc:AlternateContent xmlns:mc="http://schemas.openxmlformats.org/markup-compatibility/2006" xmlns:p14="http://schemas.microsoft.com/office/powerpoint/2010/main">
    <mc:Choice Requires="p14">
      <p:transition spd="slow" p14:dur="125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anim calcmode="lin" valueType="num">
                                      <p:cBhvr>
                                        <p:cTn id="11" dur="1000" fill="hold"/>
                                        <p:tgtEl>
                                          <p:spTgt spid="11"/>
                                        </p:tgtEl>
                                        <p:attrNameLst>
                                          <p:attrName>ppt_x</p:attrName>
                                        </p:attrNameLst>
                                      </p:cBhvr>
                                      <p:tavLst>
                                        <p:tav tm="0">
                                          <p:val>
                                            <p:strVal val="#ppt_x"/>
                                          </p:val>
                                        </p:tav>
                                        <p:tav tm="100000">
                                          <p:val>
                                            <p:strVal val="#ppt_x"/>
                                          </p:val>
                                        </p:tav>
                                      </p:tavLst>
                                    </p:anim>
                                    <p:anim calcmode="lin" valueType="num">
                                      <p:cBhvr>
                                        <p:cTn id="12" dur="1000" fill="hold"/>
                                        <p:tgtEl>
                                          <p:spTgt spid="11"/>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animBg="1"/>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6DE03788-3F63-435F-8157-8ABD6746C650}"/>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lumMod val="50000"/>
                  </a:schemeClr>
                </a:solidFill>
                <a:latin typeface="微软雅黑" panose="020B0503020204020204" pitchFamily="34" charset="-122"/>
                <a:ea typeface="微软雅黑" panose="020B0503020204020204" pitchFamily="34" charset="-122"/>
              </a:rPr>
              <a:t>单击此处添加标题</a:t>
            </a:r>
          </a:p>
        </p:txBody>
      </p:sp>
      <p:sp>
        <p:nvSpPr>
          <p:cNvPr id="5" name="文本框 4">
            <a:extLst>
              <a:ext uri="{FF2B5EF4-FFF2-40B4-BE49-F238E27FC236}">
                <a16:creationId xmlns:a16="http://schemas.microsoft.com/office/drawing/2014/main" xmlns="" id="{2AD94BDF-47A9-432F-AEAA-2F3D2B19366D}"/>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lumMod val="50000"/>
                  </a:schemeClr>
                </a:solidFill>
              </a:rPr>
              <a:t>Click here to add words</a:t>
            </a:r>
            <a:endParaRPr lang="zh-CN" altLang="en-US" dirty="0">
              <a:solidFill>
                <a:schemeClr val="bg1">
                  <a:lumMod val="50000"/>
                </a:schemeClr>
              </a:solidFill>
            </a:endParaRPr>
          </a:p>
        </p:txBody>
      </p:sp>
      <p:sp>
        <p:nvSpPr>
          <p:cNvPr id="6" name="矩形 5">
            <a:extLst>
              <a:ext uri="{FF2B5EF4-FFF2-40B4-BE49-F238E27FC236}">
                <a16:creationId xmlns:a16="http://schemas.microsoft.com/office/drawing/2014/main" xmlns="" id="{B4703EC1-50A4-46FB-A67C-4513FC1385FB}"/>
              </a:ext>
            </a:extLst>
          </p:cNvPr>
          <p:cNvSpPr/>
          <p:nvPr/>
        </p:nvSpPr>
        <p:spPr>
          <a:xfrm>
            <a:off x="249146" y="412520"/>
            <a:ext cx="329419" cy="461665"/>
          </a:xfrm>
          <a:prstGeom prst="rect">
            <a:avLst/>
          </a:prstGeom>
          <a:solidFill>
            <a:srgbClr val="285D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7" name="矩形 6">
            <a:extLst>
              <a:ext uri="{FF2B5EF4-FFF2-40B4-BE49-F238E27FC236}">
                <a16:creationId xmlns:a16="http://schemas.microsoft.com/office/drawing/2014/main" xmlns="" id="{326F6E12-8A11-4FD2-B4AE-CD1F9960EC27}"/>
              </a:ext>
            </a:extLst>
          </p:cNvPr>
          <p:cNvSpPr/>
          <p:nvPr/>
        </p:nvSpPr>
        <p:spPr>
          <a:xfrm>
            <a:off x="1632617" y="2152650"/>
            <a:ext cx="9206833" cy="3638550"/>
          </a:xfrm>
          <a:prstGeom prst="rect">
            <a:avLst/>
          </a:prstGeom>
          <a:noFill/>
          <a:ln w="57150">
            <a:solidFill>
              <a:srgbClr val="285D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00E2D0D1-9CBB-420B-8465-BC9875D9E800}"/>
              </a:ext>
            </a:extLst>
          </p:cNvPr>
          <p:cNvSpPr txBox="1"/>
          <p:nvPr/>
        </p:nvSpPr>
        <p:spPr>
          <a:xfrm>
            <a:off x="6888866" y="2993437"/>
            <a:ext cx="3040520" cy="400110"/>
          </a:xfrm>
          <a:prstGeom prst="rect">
            <a:avLst/>
          </a:prstGeom>
          <a:noFill/>
        </p:spPr>
        <p:txBody>
          <a:bodyPr wrap="square" rtlCol="0">
            <a:spAutoFit/>
          </a:bodyPr>
          <a:lstStyle/>
          <a:p>
            <a:r>
              <a:rPr lang="en-US" altLang="zh-CN" sz="2000" dirty="0">
                <a:solidFill>
                  <a:srgbClr val="425F78"/>
                </a:solidFill>
              </a:rPr>
              <a:t>Click here to add words</a:t>
            </a:r>
            <a:endParaRPr lang="zh-CN" altLang="en-US" sz="2000" dirty="0">
              <a:solidFill>
                <a:srgbClr val="425F78"/>
              </a:solidFill>
            </a:endParaRPr>
          </a:p>
        </p:txBody>
      </p:sp>
      <p:sp>
        <p:nvSpPr>
          <p:cNvPr id="9" name="椭圆 8">
            <a:extLst>
              <a:ext uri="{FF2B5EF4-FFF2-40B4-BE49-F238E27FC236}">
                <a16:creationId xmlns:a16="http://schemas.microsoft.com/office/drawing/2014/main" xmlns="" id="{B4EA369B-0EAF-4008-8CC3-CC8AE25645EE}"/>
              </a:ext>
            </a:extLst>
          </p:cNvPr>
          <p:cNvSpPr/>
          <p:nvPr/>
        </p:nvSpPr>
        <p:spPr>
          <a:xfrm>
            <a:off x="6293315" y="2993436"/>
            <a:ext cx="400111" cy="400111"/>
          </a:xfrm>
          <a:prstGeom prst="ellipse">
            <a:avLst/>
          </a:prstGeom>
          <a:solidFill>
            <a:srgbClr val="285D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25F78"/>
              </a:solidFill>
            </a:endParaRPr>
          </a:p>
        </p:txBody>
      </p:sp>
      <p:sp>
        <p:nvSpPr>
          <p:cNvPr id="10" name="文本框 9">
            <a:extLst>
              <a:ext uri="{FF2B5EF4-FFF2-40B4-BE49-F238E27FC236}">
                <a16:creationId xmlns:a16="http://schemas.microsoft.com/office/drawing/2014/main" xmlns="" id="{0639AF83-6BCD-4635-BF10-BEEA7E4511CF}"/>
              </a:ext>
            </a:extLst>
          </p:cNvPr>
          <p:cNvSpPr txBox="1"/>
          <p:nvPr/>
        </p:nvSpPr>
        <p:spPr>
          <a:xfrm>
            <a:off x="6888866" y="3809703"/>
            <a:ext cx="3040520" cy="400110"/>
          </a:xfrm>
          <a:prstGeom prst="rect">
            <a:avLst/>
          </a:prstGeom>
          <a:noFill/>
        </p:spPr>
        <p:txBody>
          <a:bodyPr wrap="square" rtlCol="0">
            <a:spAutoFit/>
          </a:bodyPr>
          <a:lstStyle/>
          <a:p>
            <a:r>
              <a:rPr lang="en-US" altLang="zh-CN" sz="2000" dirty="0">
                <a:solidFill>
                  <a:srgbClr val="425F78"/>
                </a:solidFill>
              </a:rPr>
              <a:t>Click here to add words</a:t>
            </a:r>
            <a:endParaRPr lang="zh-CN" altLang="en-US" sz="2000" dirty="0">
              <a:solidFill>
                <a:srgbClr val="425F78"/>
              </a:solidFill>
            </a:endParaRPr>
          </a:p>
        </p:txBody>
      </p:sp>
      <p:sp>
        <p:nvSpPr>
          <p:cNvPr id="11" name="椭圆 10">
            <a:extLst>
              <a:ext uri="{FF2B5EF4-FFF2-40B4-BE49-F238E27FC236}">
                <a16:creationId xmlns:a16="http://schemas.microsoft.com/office/drawing/2014/main" xmlns="" id="{A5E617B6-AF64-4E9D-96F0-EE0E1B8209AA}"/>
              </a:ext>
            </a:extLst>
          </p:cNvPr>
          <p:cNvSpPr/>
          <p:nvPr/>
        </p:nvSpPr>
        <p:spPr>
          <a:xfrm>
            <a:off x="6293315" y="3809702"/>
            <a:ext cx="400111" cy="400111"/>
          </a:xfrm>
          <a:prstGeom prst="ellipse">
            <a:avLst/>
          </a:prstGeom>
          <a:solidFill>
            <a:srgbClr val="285D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25F78"/>
              </a:solidFill>
            </a:endParaRPr>
          </a:p>
        </p:txBody>
      </p:sp>
      <p:sp>
        <p:nvSpPr>
          <p:cNvPr id="12" name="文本框 11">
            <a:extLst>
              <a:ext uri="{FF2B5EF4-FFF2-40B4-BE49-F238E27FC236}">
                <a16:creationId xmlns:a16="http://schemas.microsoft.com/office/drawing/2014/main" xmlns="" id="{AF91B85D-5F5B-4992-8E07-C4B339C7C4FC}"/>
              </a:ext>
            </a:extLst>
          </p:cNvPr>
          <p:cNvSpPr txBox="1"/>
          <p:nvPr/>
        </p:nvSpPr>
        <p:spPr>
          <a:xfrm>
            <a:off x="6888866" y="4625969"/>
            <a:ext cx="3040520" cy="400110"/>
          </a:xfrm>
          <a:prstGeom prst="rect">
            <a:avLst/>
          </a:prstGeom>
          <a:noFill/>
        </p:spPr>
        <p:txBody>
          <a:bodyPr wrap="square" rtlCol="0">
            <a:spAutoFit/>
          </a:bodyPr>
          <a:lstStyle/>
          <a:p>
            <a:r>
              <a:rPr lang="en-US" altLang="zh-CN" sz="2000" dirty="0">
                <a:solidFill>
                  <a:srgbClr val="425F78"/>
                </a:solidFill>
              </a:rPr>
              <a:t>Click here to add words</a:t>
            </a:r>
            <a:endParaRPr lang="zh-CN" altLang="en-US" sz="2000" dirty="0">
              <a:solidFill>
                <a:srgbClr val="425F78"/>
              </a:solidFill>
            </a:endParaRPr>
          </a:p>
        </p:txBody>
      </p:sp>
      <p:sp>
        <p:nvSpPr>
          <p:cNvPr id="13" name="椭圆 12">
            <a:extLst>
              <a:ext uri="{FF2B5EF4-FFF2-40B4-BE49-F238E27FC236}">
                <a16:creationId xmlns:a16="http://schemas.microsoft.com/office/drawing/2014/main" xmlns="" id="{4878B6E1-58DD-4702-8EAE-7BDD2B56DDE1}"/>
              </a:ext>
            </a:extLst>
          </p:cNvPr>
          <p:cNvSpPr/>
          <p:nvPr/>
        </p:nvSpPr>
        <p:spPr>
          <a:xfrm>
            <a:off x="6293315" y="4625968"/>
            <a:ext cx="400111" cy="400111"/>
          </a:xfrm>
          <a:prstGeom prst="ellipse">
            <a:avLst/>
          </a:prstGeom>
          <a:solidFill>
            <a:srgbClr val="285D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25F78"/>
              </a:solidFill>
            </a:endParaRPr>
          </a:p>
        </p:txBody>
      </p:sp>
      <p:pic>
        <p:nvPicPr>
          <p:cNvPr id="14" name="图片 13">
            <a:extLst>
              <a:ext uri="{FF2B5EF4-FFF2-40B4-BE49-F238E27FC236}">
                <a16:creationId xmlns:a16="http://schemas.microsoft.com/office/drawing/2014/main" xmlns="" id="{3ED41AD8-8A9C-4647-8DC1-9311BE0CF15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3256" y="2542907"/>
            <a:ext cx="4399879" cy="2933700"/>
          </a:xfrm>
          <a:prstGeom prst="rect">
            <a:avLst/>
          </a:prstGeom>
        </p:spPr>
      </p:pic>
    </p:spTree>
    <p:extLst>
      <p:ext uri="{BB962C8B-B14F-4D97-AF65-F5344CB8AC3E}">
        <p14:creationId xmlns:p14="http://schemas.microsoft.com/office/powerpoint/2010/main" val="3526298076"/>
      </p:ext>
    </p:extLst>
  </p:cSld>
  <p:clrMapOvr>
    <a:masterClrMapping/>
  </p:clrMapOvr>
  <mc:AlternateContent xmlns:mc="http://schemas.openxmlformats.org/markup-compatibility/2006" xmlns:p14="http://schemas.microsoft.com/office/powerpoint/2010/main">
    <mc:Choice Requires="p14">
      <p:transition spd="slow" p14:dur="125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42" presetClass="entr" presetSubtype="0"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0" grpId="0"/>
      <p:bldP spid="11" grpId="0" animBg="1"/>
      <p:bldP spid="12" grpId="0"/>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17"/>
          <p:cNvSpPr txBox="1"/>
          <p:nvPr/>
        </p:nvSpPr>
        <p:spPr>
          <a:xfrm>
            <a:off x="6357576" y="1958386"/>
            <a:ext cx="2343499"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4000">
              <a:solidFill>
                <a:srgbClr val="313131"/>
              </a:solidFill>
              <a:latin typeface="冬青黑体简体中文 W3" panose="020B0300000000000000" pitchFamily="34" charset="-122"/>
              <a:ea typeface="冬青黑体简体中文 W3" panose="020B0300000000000000" pitchFamily="34" charset="-122"/>
            </a:endParaRPr>
          </a:p>
        </p:txBody>
      </p:sp>
      <p:cxnSp>
        <p:nvCxnSpPr>
          <p:cNvPr id="24" name="直接连接符 23"/>
          <p:cNvCxnSpPr/>
          <p:nvPr/>
        </p:nvCxnSpPr>
        <p:spPr>
          <a:xfrm>
            <a:off x="6453629" y="2513965"/>
            <a:ext cx="701675" cy="1270"/>
          </a:xfrm>
          <a:prstGeom prst="line">
            <a:avLst/>
          </a:prstGeom>
          <a:ln w="53975">
            <a:solidFill>
              <a:schemeClr val="accent6"/>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6364729" y="2644775"/>
            <a:ext cx="4890135" cy="1568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a:solidFill>
                <a:srgbClr val="595959"/>
              </a:solidFill>
              <a:latin typeface="冬青黑体简体中文 W3" panose="020B0300000000000000" pitchFamily="34" charset="-122"/>
              <a:ea typeface="冬青黑体简体中文 W3" panose="020B0300000000000000" pitchFamily="34" charset="-122"/>
            </a:endParaRPr>
          </a:p>
        </p:txBody>
      </p:sp>
      <p:grpSp>
        <p:nvGrpSpPr>
          <p:cNvPr id="14" name="组合 13"/>
          <p:cNvGrpSpPr/>
          <p:nvPr/>
        </p:nvGrpSpPr>
        <p:grpSpPr>
          <a:xfrm>
            <a:off x="6469866" y="4825291"/>
            <a:ext cx="698176" cy="698176"/>
            <a:chOff x="5986781" y="5023204"/>
            <a:chExt cx="761890" cy="761890"/>
          </a:xfrm>
        </p:grpSpPr>
        <p:sp>
          <p:nvSpPr>
            <p:cNvPr id="13" name="椭圆 12"/>
            <p:cNvSpPr/>
            <p:nvPr/>
          </p:nvSpPr>
          <p:spPr>
            <a:xfrm>
              <a:off x="5986781" y="5023204"/>
              <a:ext cx="761890" cy="76189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Group 52"/>
            <p:cNvGrpSpPr/>
            <p:nvPr/>
          </p:nvGrpSpPr>
          <p:grpSpPr>
            <a:xfrm>
              <a:off x="6157823" y="5221037"/>
              <a:ext cx="419806" cy="331772"/>
              <a:chOff x="3653259" y="3001930"/>
              <a:chExt cx="658286" cy="520242"/>
            </a:xfrm>
            <a:solidFill>
              <a:schemeClr val="bg1"/>
            </a:solidFill>
          </p:grpSpPr>
          <p:sp>
            <p:nvSpPr>
              <p:cNvPr id="36" name="Freeform 9"/>
              <p:cNvSpPr/>
              <p:nvPr/>
            </p:nvSpPr>
            <p:spPr bwMode="auto">
              <a:xfrm>
                <a:off x="3864446" y="3138944"/>
                <a:ext cx="447099" cy="342020"/>
              </a:xfrm>
              <a:custGeom>
                <a:avLst/>
                <a:gdLst>
                  <a:gd name="T0" fmla="*/ 1511 w 1915"/>
                  <a:gd name="T1" fmla="*/ 0 h 1465"/>
                  <a:gd name="T2" fmla="*/ 1550 w 1915"/>
                  <a:gd name="T3" fmla="*/ 238 h 1465"/>
                  <a:gd name="T4" fmla="*/ 207 w 1915"/>
                  <a:gd name="T5" fmla="*/ 1231 h 1465"/>
                  <a:gd name="T6" fmla="*/ 0 w 1915"/>
                  <a:gd name="T7" fmla="*/ 1219 h 1465"/>
                  <a:gd name="T8" fmla="*/ 796 w 1915"/>
                  <a:gd name="T9" fmla="*/ 1465 h 1465"/>
                  <a:gd name="T10" fmla="*/ 1915 w 1915"/>
                  <a:gd name="T11" fmla="*/ 637 h 1465"/>
                  <a:gd name="T12" fmla="*/ 1511 w 1915"/>
                  <a:gd name="T13" fmla="*/ 0 h 1465"/>
                </a:gdLst>
                <a:ahLst/>
                <a:cxnLst>
                  <a:cxn ang="0">
                    <a:pos x="T0" y="T1"/>
                  </a:cxn>
                  <a:cxn ang="0">
                    <a:pos x="T2" y="T3"/>
                  </a:cxn>
                  <a:cxn ang="0">
                    <a:pos x="T4" y="T5"/>
                  </a:cxn>
                  <a:cxn ang="0">
                    <a:pos x="T6" y="T7"/>
                  </a:cxn>
                  <a:cxn ang="0">
                    <a:pos x="T8" y="T9"/>
                  </a:cxn>
                  <a:cxn ang="0">
                    <a:pos x="T10" y="T11"/>
                  </a:cxn>
                  <a:cxn ang="0">
                    <a:pos x="T12" y="T13"/>
                  </a:cxn>
                </a:cxnLst>
                <a:rect l="0" t="0" r="r" b="b"/>
                <a:pathLst>
                  <a:path w="1915" h="1465">
                    <a:moveTo>
                      <a:pt x="1511" y="0"/>
                    </a:moveTo>
                    <a:cubicBezTo>
                      <a:pt x="1536" y="76"/>
                      <a:pt x="1550" y="156"/>
                      <a:pt x="1550" y="238"/>
                    </a:cubicBezTo>
                    <a:cubicBezTo>
                      <a:pt x="1550" y="787"/>
                      <a:pt x="949" y="1231"/>
                      <a:pt x="207" y="1231"/>
                    </a:cubicBezTo>
                    <a:cubicBezTo>
                      <a:pt x="137" y="1231"/>
                      <a:pt x="67" y="1227"/>
                      <a:pt x="0" y="1219"/>
                    </a:cubicBezTo>
                    <a:cubicBezTo>
                      <a:pt x="203" y="1371"/>
                      <a:pt x="484" y="1465"/>
                      <a:pt x="796" y="1465"/>
                    </a:cubicBezTo>
                    <a:cubicBezTo>
                      <a:pt x="1414" y="1465"/>
                      <a:pt x="1915" y="1094"/>
                      <a:pt x="1915" y="637"/>
                    </a:cubicBezTo>
                    <a:cubicBezTo>
                      <a:pt x="1915" y="381"/>
                      <a:pt x="1758" y="152"/>
                      <a:pt x="151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solidFill>
                    <a:schemeClr val="lt1"/>
                  </a:solidFill>
                </a:endParaRPr>
              </a:p>
            </p:txBody>
          </p:sp>
          <p:sp>
            <p:nvSpPr>
              <p:cNvPr id="37" name="Oval 10"/>
              <p:cNvSpPr>
                <a:spLocks noChangeArrowheads="1"/>
              </p:cNvSpPr>
              <p:nvPr/>
            </p:nvSpPr>
            <p:spPr bwMode="auto">
              <a:xfrm>
                <a:off x="3653259" y="3001930"/>
                <a:ext cx="522302" cy="3873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solidFill>
                    <a:schemeClr val="lt1"/>
                  </a:solidFill>
                </a:endParaRPr>
              </a:p>
            </p:txBody>
          </p:sp>
          <p:sp>
            <p:nvSpPr>
              <p:cNvPr id="38" name="Freeform 11"/>
              <p:cNvSpPr/>
              <p:nvPr/>
            </p:nvSpPr>
            <p:spPr bwMode="auto">
              <a:xfrm>
                <a:off x="3671802" y="3262566"/>
                <a:ext cx="229730" cy="163799"/>
              </a:xfrm>
              <a:custGeom>
                <a:avLst/>
                <a:gdLst>
                  <a:gd name="T0" fmla="*/ 407 w 981"/>
                  <a:gd name="T1" fmla="*/ 157 h 703"/>
                  <a:gd name="T2" fmla="*/ 69 w 981"/>
                  <a:gd name="T3" fmla="*/ 611 h 703"/>
                  <a:gd name="T4" fmla="*/ 107 w 981"/>
                  <a:gd name="T5" fmla="*/ 699 h 703"/>
                  <a:gd name="T6" fmla="*/ 764 w 981"/>
                  <a:gd name="T7" fmla="*/ 330 h 703"/>
                  <a:gd name="T8" fmla="*/ 407 w 981"/>
                  <a:gd name="T9" fmla="*/ 157 h 703"/>
                </a:gdLst>
                <a:ahLst/>
                <a:cxnLst>
                  <a:cxn ang="0">
                    <a:pos x="T0" y="T1"/>
                  </a:cxn>
                  <a:cxn ang="0">
                    <a:pos x="T2" y="T3"/>
                  </a:cxn>
                  <a:cxn ang="0">
                    <a:pos x="T4" y="T5"/>
                  </a:cxn>
                  <a:cxn ang="0">
                    <a:pos x="T6" y="T7"/>
                  </a:cxn>
                  <a:cxn ang="0">
                    <a:pos x="T8" y="T9"/>
                  </a:cxn>
                </a:cxnLst>
                <a:rect l="0" t="0" r="r" b="b"/>
                <a:pathLst>
                  <a:path w="981" h="703">
                    <a:moveTo>
                      <a:pt x="407" y="157"/>
                    </a:moveTo>
                    <a:cubicBezTo>
                      <a:pt x="332" y="348"/>
                      <a:pt x="138" y="567"/>
                      <a:pt x="69" y="611"/>
                    </a:cubicBezTo>
                    <a:cubicBezTo>
                      <a:pt x="0" y="655"/>
                      <a:pt x="31" y="694"/>
                      <a:pt x="107" y="699"/>
                    </a:cubicBezTo>
                    <a:cubicBezTo>
                      <a:pt x="183" y="703"/>
                      <a:pt x="546" y="660"/>
                      <a:pt x="764" y="330"/>
                    </a:cubicBezTo>
                    <a:cubicBezTo>
                      <a:pt x="981" y="0"/>
                      <a:pt x="407" y="157"/>
                      <a:pt x="407" y="1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solidFill>
                    <a:schemeClr val="lt1"/>
                  </a:solidFill>
                </a:endParaRPr>
              </a:p>
            </p:txBody>
          </p:sp>
          <p:sp>
            <p:nvSpPr>
              <p:cNvPr id="39" name="Freeform 12"/>
              <p:cNvSpPr/>
              <p:nvPr/>
            </p:nvSpPr>
            <p:spPr bwMode="auto">
              <a:xfrm>
                <a:off x="4061211" y="3363524"/>
                <a:ext cx="232821" cy="158648"/>
              </a:xfrm>
              <a:custGeom>
                <a:avLst/>
                <a:gdLst>
                  <a:gd name="T0" fmla="*/ 578 w 999"/>
                  <a:gd name="T1" fmla="*/ 142 h 680"/>
                  <a:gd name="T2" fmla="*/ 929 w 999"/>
                  <a:gd name="T3" fmla="*/ 585 h 680"/>
                  <a:gd name="T4" fmla="*/ 893 w 999"/>
                  <a:gd name="T5" fmla="*/ 674 h 680"/>
                  <a:gd name="T6" fmla="*/ 226 w 999"/>
                  <a:gd name="T7" fmla="*/ 324 h 680"/>
                  <a:gd name="T8" fmla="*/ 578 w 999"/>
                  <a:gd name="T9" fmla="*/ 142 h 680"/>
                </a:gdLst>
                <a:ahLst/>
                <a:cxnLst>
                  <a:cxn ang="0">
                    <a:pos x="T0" y="T1"/>
                  </a:cxn>
                  <a:cxn ang="0">
                    <a:pos x="T2" y="T3"/>
                  </a:cxn>
                  <a:cxn ang="0">
                    <a:pos x="T4" y="T5"/>
                  </a:cxn>
                  <a:cxn ang="0">
                    <a:pos x="T6" y="T7"/>
                  </a:cxn>
                  <a:cxn ang="0">
                    <a:pos x="T8" y="T9"/>
                  </a:cxn>
                </a:cxnLst>
                <a:rect l="0" t="0" r="r" b="b"/>
                <a:pathLst>
                  <a:path w="999" h="680">
                    <a:moveTo>
                      <a:pt x="578" y="142"/>
                    </a:moveTo>
                    <a:cubicBezTo>
                      <a:pt x="659" y="330"/>
                      <a:pt x="859" y="544"/>
                      <a:pt x="929" y="585"/>
                    </a:cubicBezTo>
                    <a:cubicBezTo>
                      <a:pt x="999" y="627"/>
                      <a:pt x="969" y="668"/>
                      <a:pt x="893" y="674"/>
                    </a:cubicBezTo>
                    <a:cubicBezTo>
                      <a:pt x="817" y="680"/>
                      <a:pt x="453" y="648"/>
                      <a:pt x="226" y="324"/>
                    </a:cubicBezTo>
                    <a:cubicBezTo>
                      <a:pt x="0" y="0"/>
                      <a:pt x="578" y="142"/>
                      <a:pt x="578" y="14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solidFill>
                    <a:schemeClr val="lt1"/>
                  </a:solidFill>
                </a:endParaRPr>
              </a:p>
            </p:txBody>
          </p:sp>
        </p:grpSp>
      </p:grpSp>
      <p:grpSp>
        <p:nvGrpSpPr>
          <p:cNvPr id="46" name="组合 45"/>
          <p:cNvGrpSpPr/>
          <p:nvPr/>
        </p:nvGrpSpPr>
        <p:grpSpPr>
          <a:xfrm>
            <a:off x="7700505" y="4825291"/>
            <a:ext cx="698176" cy="698176"/>
            <a:chOff x="7217420" y="5023204"/>
            <a:chExt cx="761890" cy="761890"/>
          </a:xfrm>
        </p:grpSpPr>
        <p:sp>
          <p:nvSpPr>
            <p:cNvPr id="44" name="椭圆 43"/>
            <p:cNvSpPr/>
            <p:nvPr/>
          </p:nvSpPr>
          <p:spPr>
            <a:xfrm>
              <a:off x="7217420" y="5023204"/>
              <a:ext cx="761890" cy="76189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82"/>
            <p:cNvSpPr>
              <a:spLocks noEditPoints="1"/>
            </p:cNvSpPr>
            <p:nvPr/>
          </p:nvSpPr>
          <p:spPr bwMode="auto">
            <a:xfrm>
              <a:off x="7460898" y="5240903"/>
              <a:ext cx="274934" cy="324922"/>
            </a:xfrm>
            <a:custGeom>
              <a:avLst/>
              <a:gdLst/>
              <a:ahLst/>
              <a:cxnLst>
                <a:cxn ang="0">
                  <a:pos x="61" y="26"/>
                </a:cxn>
                <a:cxn ang="0">
                  <a:pos x="61" y="68"/>
                </a:cxn>
                <a:cxn ang="0">
                  <a:pos x="58" y="72"/>
                </a:cxn>
                <a:cxn ang="0">
                  <a:pos x="4" y="72"/>
                </a:cxn>
                <a:cxn ang="0">
                  <a:pos x="0" y="68"/>
                </a:cxn>
                <a:cxn ang="0">
                  <a:pos x="0" y="4"/>
                </a:cxn>
                <a:cxn ang="0">
                  <a:pos x="4" y="0"/>
                </a:cxn>
                <a:cxn ang="0">
                  <a:pos x="36" y="0"/>
                </a:cxn>
                <a:cxn ang="0">
                  <a:pos x="36" y="22"/>
                </a:cxn>
                <a:cxn ang="0">
                  <a:pos x="40" y="26"/>
                </a:cxn>
                <a:cxn ang="0">
                  <a:pos x="61" y="26"/>
                </a:cxn>
                <a:cxn ang="0">
                  <a:pos x="46" y="32"/>
                </a:cxn>
                <a:cxn ang="0">
                  <a:pos x="45" y="31"/>
                </a:cxn>
                <a:cxn ang="0">
                  <a:pos x="16" y="31"/>
                </a:cxn>
                <a:cxn ang="0">
                  <a:pos x="15" y="32"/>
                </a:cxn>
                <a:cxn ang="0">
                  <a:pos x="15" y="35"/>
                </a:cxn>
                <a:cxn ang="0">
                  <a:pos x="16" y="36"/>
                </a:cxn>
                <a:cxn ang="0">
                  <a:pos x="45" y="36"/>
                </a:cxn>
                <a:cxn ang="0">
                  <a:pos x="46" y="35"/>
                </a:cxn>
                <a:cxn ang="0">
                  <a:pos x="46" y="32"/>
                </a:cxn>
                <a:cxn ang="0">
                  <a:pos x="46" y="43"/>
                </a:cxn>
                <a:cxn ang="0">
                  <a:pos x="45" y="41"/>
                </a:cxn>
                <a:cxn ang="0">
                  <a:pos x="16" y="41"/>
                </a:cxn>
                <a:cxn ang="0">
                  <a:pos x="15" y="43"/>
                </a:cxn>
                <a:cxn ang="0">
                  <a:pos x="15" y="45"/>
                </a:cxn>
                <a:cxn ang="0">
                  <a:pos x="16" y="47"/>
                </a:cxn>
                <a:cxn ang="0">
                  <a:pos x="45" y="47"/>
                </a:cxn>
                <a:cxn ang="0">
                  <a:pos x="46" y="45"/>
                </a:cxn>
                <a:cxn ang="0">
                  <a:pos x="46" y="43"/>
                </a:cxn>
                <a:cxn ang="0">
                  <a:pos x="46" y="53"/>
                </a:cxn>
                <a:cxn ang="0">
                  <a:pos x="45" y="52"/>
                </a:cxn>
                <a:cxn ang="0">
                  <a:pos x="16" y="52"/>
                </a:cxn>
                <a:cxn ang="0">
                  <a:pos x="15" y="53"/>
                </a:cxn>
                <a:cxn ang="0">
                  <a:pos x="15" y="56"/>
                </a:cxn>
                <a:cxn ang="0">
                  <a:pos x="16" y="57"/>
                </a:cxn>
                <a:cxn ang="0">
                  <a:pos x="45" y="57"/>
                </a:cxn>
                <a:cxn ang="0">
                  <a:pos x="46" y="56"/>
                </a:cxn>
                <a:cxn ang="0">
                  <a:pos x="46" y="53"/>
                </a:cxn>
                <a:cxn ang="0">
                  <a:pos x="60" y="21"/>
                </a:cxn>
                <a:cxn ang="0">
                  <a:pos x="41" y="21"/>
                </a:cxn>
                <a:cxn ang="0">
                  <a:pos x="41" y="2"/>
                </a:cxn>
                <a:cxn ang="0">
                  <a:pos x="42" y="3"/>
                </a:cxn>
                <a:cxn ang="0">
                  <a:pos x="59" y="19"/>
                </a:cxn>
                <a:cxn ang="0">
                  <a:pos x="60" y="21"/>
                </a:cxn>
              </a:cxnLst>
              <a:rect l="0" t="0" r="r" b="b"/>
              <a:pathLst>
                <a:path w="61" h="72">
                  <a:moveTo>
                    <a:pt x="61" y="26"/>
                  </a:moveTo>
                  <a:cubicBezTo>
                    <a:pt x="61" y="68"/>
                    <a:pt x="61" y="68"/>
                    <a:pt x="61" y="68"/>
                  </a:cubicBezTo>
                  <a:cubicBezTo>
                    <a:pt x="61" y="71"/>
                    <a:pt x="60" y="72"/>
                    <a:pt x="58" y="72"/>
                  </a:cubicBezTo>
                  <a:cubicBezTo>
                    <a:pt x="4" y="72"/>
                    <a:pt x="4" y="72"/>
                    <a:pt x="4" y="72"/>
                  </a:cubicBezTo>
                  <a:cubicBezTo>
                    <a:pt x="1" y="72"/>
                    <a:pt x="0" y="71"/>
                    <a:pt x="0" y="68"/>
                  </a:cubicBezTo>
                  <a:cubicBezTo>
                    <a:pt x="0" y="4"/>
                    <a:pt x="0" y="4"/>
                    <a:pt x="0" y="4"/>
                  </a:cubicBezTo>
                  <a:cubicBezTo>
                    <a:pt x="0" y="2"/>
                    <a:pt x="1" y="0"/>
                    <a:pt x="4" y="0"/>
                  </a:cubicBezTo>
                  <a:cubicBezTo>
                    <a:pt x="36" y="0"/>
                    <a:pt x="36" y="0"/>
                    <a:pt x="36" y="0"/>
                  </a:cubicBezTo>
                  <a:cubicBezTo>
                    <a:pt x="36" y="22"/>
                    <a:pt x="36" y="22"/>
                    <a:pt x="36" y="22"/>
                  </a:cubicBezTo>
                  <a:cubicBezTo>
                    <a:pt x="36" y="24"/>
                    <a:pt x="37" y="26"/>
                    <a:pt x="40" y="26"/>
                  </a:cubicBezTo>
                  <a:lnTo>
                    <a:pt x="61" y="26"/>
                  </a:lnTo>
                  <a:close/>
                  <a:moveTo>
                    <a:pt x="46" y="32"/>
                  </a:moveTo>
                  <a:cubicBezTo>
                    <a:pt x="46" y="32"/>
                    <a:pt x="45" y="31"/>
                    <a:pt x="45" y="31"/>
                  </a:cubicBezTo>
                  <a:cubicBezTo>
                    <a:pt x="16" y="31"/>
                    <a:pt x="16" y="31"/>
                    <a:pt x="16" y="31"/>
                  </a:cubicBezTo>
                  <a:cubicBezTo>
                    <a:pt x="16" y="31"/>
                    <a:pt x="15" y="32"/>
                    <a:pt x="15" y="32"/>
                  </a:cubicBezTo>
                  <a:cubicBezTo>
                    <a:pt x="15" y="35"/>
                    <a:pt x="15" y="35"/>
                    <a:pt x="15" y="35"/>
                  </a:cubicBezTo>
                  <a:cubicBezTo>
                    <a:pt x="15" y="36"/>
                    <a:pt x="16" y="36"/>
                    <a:pt x="16" y="36"/>
                  </a:cubicBezTo>
                  <a:cubicBezTo>
                    <a:pt x="45" y="36"/>
                    <a:pt x="45" y="36"/>
                    <a:pt x="45" y="36"/>
                  </a:cubicBezTo>
                  <a:cubicBezTo>
                    <a:pt x="45" y="36"/>
                    <a:pt x="46" y="36"/>
                    <a:pt x="46" y="35"/>
                  </a:cubicBezTo>
                  <a:lnTo>
                    <a:pt x="46" y="32"/>
                  </a:lnTo>
                  <a:close/>
                  <a:moveTo>
                    <a:pt x="46" y="43"/>
                  </a:moveTo>
                  <a:cubicBezTo>
                    <a:pt x="46" y="42"/>
                    <a:pt x="45" y="41"/>
                    <a:pt x="45" y="41"/>
                  </a:cubicBezTo>
                  <a:cubicBezTo>
                    <a:pt x="16" y="41"/>
                    <a:pt x="16" y="41"/>
                    <a:pt x="16" y="41"/>
                  </a:cubicBezTo>
                  <a:cubicBezTo>
                    <a:pt x="16" y="41"/>
                    <a:pt x="15" y="42"/>
                    <a:pt x="15" y="43"/>
                  </a:cubicBezTo>
                  <a:cubicBezTo>
                    <a:pt x="15" y="45"/>
                    <a:pt x="15" y="45"/>
                    <a:pt x="15" y="45"/>
                  </a:cubicBezTo>
                  <a:cubicBezTo>
                    <a:pt x="15" y="46"/>
                    <a:pt x="16" y="47"/>
                    <a:pt x="16" y="47"/>
                  </a:cubicBezTo>
                  <a:cubicBezTo>
                    <a:pt x="45" y="47"/>
                    <a:pt x="45" y="47"/>
                    <a:pt x="45" y="47"/>
                  </a:cubicBezTo>
                  <a:cubicBezTo>
                    <a:pt x="45" y="47"/>
                    <a:pt x="46" y="46"/>
                    <a:pt x="46" y="45"/>
                  </a:cubicBezTo>
                  <a:lnTo>
                    <a:pt x="46" y="43"/>
                  </a:lnTo>
                  <a:close/>
                  <a:moveTo>
                    <a:pt x="46" y="53"/>
                  </a:moveTo>
                  <a:cubicBezTo>
                    <a:pt x="46" y="52"/>
                    <a:pt x="45" y="52"/>
                    <a:pt x="45" y="52"/>
                  </a:cubicBezTo>
                  <a:cubicBezTo>
                    <a:pt x="16" y="52"/>
                    <a:pt x="16" y="52"/>
                    <a:pt x="16" y="52"/>
                  </a:cubicBezTo>
                  <a:cubicBezTo>
                    <a:pt x="16" y="52"/>
                    <a:pt x="15" y="52"/>
                    <a:pt x="15" y="53"/>
                  </a:cubicBezTo>
                  <a:cubicBezTo>
                    <a:pt x="15" y="56"/>
                    <a:pt x="15" y="56"/>
                    <a:pt x="15" y="56"/>
                  </a:cubicBezTo>
                  <a:cubicBezTo>
                    <a:pt x="15" y="56"/>
                    <a:pt x="16" y="57"/>
                    <a:pt x="16" y="57"/>
                  </a:cubicBezTo>
                  <a:cubicBezTo>
                    <a:pt x="45" y="57"/>
                    <a:pt x="45" y="57"/>
                    <a:pt x="45" y="57"/>
                  </a:cubicBezTo>
                  <a:cubicBezTo>
                    <a:pt x="45" y="57"/>
                    <a:pt x="46" y="56"/>
                    <a:pt x="46" y="56"/>
                  </a:cubicBezTo>
                  <a:lnTo>
                    <a:pt x="46" y="53"/>
                  </a:lnTo>
                  <a:close/>
                  <a:moveTo>
                    <a:pt x="60" y="21"/>
                  </a:moveTo>
                  <a:cubicBezTo>
                    <a:pt x="41" y="21"/>
                    <a:pt x="41" y="21"/>
                    <a:pt x="41" y="21"/>
                  </a:cubicBezTo>
                  <a:cubicBezTo>
                    <a:pt x="41" y="2"/>
                    <a:pt x="41" y="2"/>
                    <a:pt x="41" y="2"/>
                  </a:cubicBezTo>
                  <a:cubicBezTo>
                    <a:pt x="41" y="2"/>
                    <a:pt x="42" y="3"/>
                    <a:pt x="42" y="3"/>
                  </a:cubicBezTo>
                  <a:cubicBezTo>
                    <a:pt x="59" y="19"/>
                    <a:pt x="59" y="19"/>
                    <a:pt x="59" y="19"/>
                  </a:cubicBezTo>
                  <a:cubicBezTo>
                    <a:pt x="59" y="20"/>
                    <a:pt x="59" y="20"/>
                    <a:pt x="60" y="2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grpSp>
        <p:nvGrpSpPr>
          <p:cNvPr id="47" name="组合 46"/>
          <p:cNvGrpSpPr/>
          <p:nvPr/>
        </p:nvGrpSpPr>
        <p:grpSpPr>
          <a:xfrm>
            <a:off x="8931144" y="4825291"/>
            <a:ext cx="698176" cy="698176"/>
            <a:chOff x="8448059" y="5023204"/>
            <a:chExt cx="761890" cy="761890"/>
          </a:xfrm>
        </p:grpSpPr>
        <p:sp>
          <p:nvSpPr>
            <p:cNvPr id="45" name="椭圆 44"/>
            <p:cNvSpPr/>
            <p:nvPr/>
          </p:nvSpPr>
          <p:spPr>
            <a:xfrm>
              <a:off x="8448059" y="5023204"/>
              <a:ext cx="761890" cy="76189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148"/>
            <p:cNvSpPr>
              <a:spLocks noEditPoints="1"/>
            </p:cNvSpPr>
            <p:nvPr/>
          </p:nvSpPr>
          <p:spPr bwMode="auto">
            <a:xfrm>
              <a:off x="8657716" y="5210882"/>
              <a:ext cx="342576" cy="330250"/>
            </a:xfrm>
            <a:custGeom>
              <a:avLst/>
              <a:gdLst/>
              <a:ahLst/>
              <a:cxnLst>
                <a:cxn ang="0">
                  <a:pos x="16" y="54"/>
                </a:cxn>
                <a:cxn ang="0">
                  <a:pos x="14" y="57"/>
                </a:cxn>
                <a:cxn ang="0">
                  <a:pos x="2" y="57"/>
                </a:cxn>
                <a:cxn ang="0">
                  <a:pos x="0" y="54"/>
                </a:cxn>
                <a:cxn ang="0">
                  <a:pos x="0" y="29"/>
                </a:cxn>
                <a:cxn ang="0">
                  <a:pos x="2" y="26"/>
                </a:cxn>
                <a:cxn ang="0">
                  <a:pos x="14" y="26"/>
                </a:cxn>
                <a:cxn ang="0">
                  <a:pos x="16" y="29"/>
                </a:cxn>
                <a:cxn ang="0">
                  <a:pos x="16" y="54"/>
                </a:cxn>
                <a:cxn ang="0">
                  <a:pos x="7" y="47"/>
                </a:cxn>
                <a:cxn ang="0">
                  <a:pos x="5" y="49"/>
                </a:cxn>
                <a:cxn ang="0">
                  <a:pos x="7" y="52"/>
                </a:cxn>
                <a:cxn ang="0">
                  <a:pos x="10" y="49"/>
                </a:cxn>
                <a:cxn ang="0">
                  <a:pos x="7" y="47"/>
                </a:cxn>
                <a:cxn ang="0">
                  <a:pos x="62" y="35"/>
                </a:cxn>
                <a:cxn ang="0">
                  <a:pos x="62" y="38"/>
                </a:cxn>
                <a:cxn ang="0">
                  <a:pos x="61" y="43"/>
                </a:cxn>
                <a:cxn ang="0">
                  <a:pos x="61" y="48"/>
                </a:cxn>
                <a:cxn ang="0">
                  <a:pos x="59" y="52"/>
                </a:cxn>
                <a:cxn ang="0">
                  <a:pos x="57" y="59"/>
                </a:cxn>
                <a:cxn ang="0">
                  <a:pos x="49" y="62"/>
                </a:cxn>
                <a:cxn ang="0">
                  <a:pos x="47" y="62"/>
                </a:cxn>
                <a:cxn ang="0">
                  <a:pos x="44" y="62"/>
                </a:cxn>
                <a:cxn ang="0">
                  <a:pos x="43" y="62"/>
                </a:cxn>
                <a:cxn ang="0">
                  <a:pos x="28" y="59"/>
                </a:cxn>
                <a:cxn ang="0">
                  <a:pos x="22" y="57"/>
                </a:cxn>
                <a:cxn ang="0">
                  <a:pos x="19" y="54"/>
                </a:cxn>
                <a:cxn ang="0">
                  <a:pos x="19" y="29"/>
                </a:cxn>
                <a:cxn ang="0">
                  <a:pos x="21" y="26"/>
                </a:cxn>
                <a:cxn ang="0">
                  <a:pos x="29" y="19"/>
                </a:cxn>
                <a:cxn ang="0">
                  <a:pos x="33" y="14"/>
                </a:cxn>
                <a:cxn ang="0">
                  <a:pos x="35" y="8"/>
                </a:cxn>
                <a:cxn ang="0">
                  <a:pos x="38" y="1"/>
                </a:cxn>
                <a:cxn ang="0">
                  <a:pos x="40" y="0"/>
                </a:cxn>
                <a:cxn ang="0">
                  <a:pos x="49" y="11"/>
                </a:cxn>
                <a:cxn ang="0">
                  <a:pos x="46" y="18"/>
                </a:cxn>
                <a:cxn ang="0">
                  <a:pos x="45" y="21"/>
                </a:cxn>
                <a:cxn ang="0">
                  <a:pos x="56" y="21"/>
                </a:cxn>
                <a:cxn ang="0">
                  <a:pos x="64" y="29"/>
                </a:cxn>
                <a:cxn ang="0">
                  <a:pos x="62" y="35"/>
                </a:cxn>
              </a:cxnLst>
              <a:rect l="0" t="0" r="r" b="b"/>
              <a:pathLst>
                <a:path w="64" h="62">
                  <a:moveTo>
                    <a:pt x="16" y="54"/>
                  </a:moveTo>
                  <a:cubicBezTo>
                    <a:pt x="16" y="56"/>
                    <a:pt x="15" y="57"/>
                    <a:pt x="14" y="57"/>
                  </a:cubicBezTo>
                  <a:cubicBezTo>
                    <a:pt x="2" y="57"/>
                    <a:pt x="2" y="57"/>
                    <a:pt x="2" y="57"/>
                  </a:cubicBezTo>
                  <a:cubicBezTo>
                    <a:pt x="1" y="57"/>
                    <a:pt x="0" y="56"/>
                    <a:pt x="0" y="54"/>
                  </a:cubicBezTo>
                  <a:cubicBezTo>
                    <a:pt x="0" y="29"/>
                    <a:pt x="0" y="29"/>
                    <a:pt x="0" y="29"/>
                  </a:cubicBezTo>
                  <a:cubicBezTo>
                    <a:pt x="0" y="27"/>
                    <a:pt x="1" y="26"/>
                    <a:pt x="2" y="26"/>
                  </a:cubicBezTo>
                  <a:cubicBezTo>
                    <a:pt x="14" y="26"/>
                    <a:pt x="14" y="26"/>
                    <a:pt x="14" y="26"/>
                  </a:cubicBezTo>
                  <a:cubicBezTo>
                    <a:pt x="15" y="26"/>
                    <a:pt x="16" y="27"/>
                    <a:pt x="16" y="29"/>
                  </a:cubicBezTo>
                  <a:lnTo>
                    <a:pt x="16" y="54"/>
                  </a:lnTo>
                  <a:close/>
                  <a:moveTo>
                    <a:pt x="7" y="47"/>
                  </a:moveTo>
                  <a:cubicBezTo>
                    <a:pt x="6" y="47"/>
                    <a:pt x="5" y="48"/>
                    <a:pt x="5" y="49"/>
                  </a:cubicBezTo>
                  <a:cubicBezTo>
                    <a:pt x="5" y="51"/>
                    <a:pt x="6" y="52"/>
                    <a:pt x="7" y="52"/>
                  </a:cubicBezTo>
                  <a:cubicBezTo>
                    <a:pt x="9" y="52"/>
                    <a:pt x="10" y="51"/>
                    <a:pt x="10" y="49"/>
                  </a:cubicBezTo>
                  <a:cubicBezTo>
                    <a:pt x="10" y="48"/>
                    <a:pt x="9" y="47"/>
                    <a:pt x="7" y="47"/>
                  </a:cubicBezTo>
                  <a:close/>
                  <a:moveTo>
                    <a:pt x="62" y="35"/>
                  </a:moveTo>
                  <a:cubicBezTo>
                    <a:pt x="62" y="36"/>
                    <a:pt x="62" y="37"/>
                    <a:pt x="62" y="38"/>
                  </a:cubicBezTo>
                  <a:cubicBezTo>
                    <a:pt x="62" y="40"/>
                    <a:pt x="62" y="42"/>
                    <a:pt x="61" y="43"/>
                  </a:cubicBezTo>
                  <a:cubicBezTo>
                    <a:pt x="61" y="45"/>
                    <a:pt x="61" y="46"/>
                    <a:pt x="61" y="48"/>
                  </a:cubicBezTo>
                  <a:cubicBezTo>
                    <a:pt x="60" y="49"/>
                    <a:pt x="60" y="51"/>
                    <a:pt x="59" y="52"/>
                  </a:cubicBezTo>
                  <a:cubicBezTo>
                    <a:pt x="59" y="55"/>
                    <a:pt x="58" y="57"/>
                    <a:pt x="57" y="59"/>
                  </a:cubicBezTo>
                  <a:cubicBezTo>
                    <a:pt x="55" y="61"/>
                    <a:pt x="52" y="62"/>
                    <a:pt x="49" y="62"/>
                  </a:cubicBezTo>
                  <a:cubicBezTo>
                    <a:pt x="48" y="62"/>
                    <a:pt x="48" y="62"/>
                    <a:pt x="47" y="62"/>
                  </a:cubicBezTo>
                  <a:cubicBezTo>
                    <a:pt x="44" y="62"/>
                    <a:pt x="44" y="62"/>
                    <a:pt x="44" y="62"/>
                  </a:cubicBezTo>
                  <a:cubicBezTo>
                    <a:pt x="43" y="62"/>
                    <a:pt x="43" y="62"/>
                    <a:pt x="43" y="62"/>
                  </a:cubicBezTo>
                  <a:cubicBezTo>
                    <a:pt x="38" y="62"/>
                    <a:pt x="32" y="60"/>
                    <a:pt x="28" y="59"/>
                  </a:cubicBezTo>
                  <a:cubicBezTo>
                    <a:pt x="25" y="58"/>
                    <a:pt x="23" y="57"/>
                    <a:pt x="22" y="57"/>
                  </a:cubicBezTo>
                  <a:cubicBezTo>
                    <a:pt x="20" y="57"/>
                    <a:pt x="19" y="56"/>
                    <a:pt x="19" y="54"/>
                  </a:cubicBezTo>
                  <a:cubicBezTo>
                    <a:pt x="19" y="29"/>
                    <a:pt x="19" y="29"/>
                    <a:pt x="19" y="29"/>
                  </a:cubicBezTo>
                  <a:cubicBezTo>
                    <a:pt x="19" y="27"/>
                    <a:pt x="20" y="26"/>
                    <a:pt x="21" y="26"/>
                  </a:cubicBezTo>
                  <a:cubicBezTo>
                    <a:pt x="23" y="26"/>
                    <a:pt x="27" y="21"/>
                    <a:pt x="29" y="19"/>
                  </a:cubicBezTo>
                  <a:cubicBezTo>
                    <a:pt x="30" y="17"/>
                    <a:pt x="31" y="15"/>
                    <a:pt x="33" y="14"/>
                  </a:cubicBezTo>
                  <a:cubicBezTo>
                    <a:pt x="34" y="13"/>
                    <a:pt x="35" y="10"/>
                    <a:pt x="35" y="8"/>
                  </a:cubicBezTo>
                  <a:cubicBezTo>
                    <a:pt x="36" y="5"/>
                    <a:pt x="36" y="3"/>
                    <a:pt x="38" y="1"/>
                  </a:cubicBezTo>
                  <a:cubicBezTo>
                    <a:pt x="38" y="1"/>
                    <a:pt x="39" y="0"/>
                    <a:pt x="40" y="0"/>
                  </a:cubicBezTo>
                  <a:cubicBezTo>
                    <a:pt x="49" y="0"/>
                    <a:pt x="49" y="8"/>
                    <a:pt x="49" y="11"/>
                  </a:cubicBezTo>
                  <a:cubicBezTo>
                    <a:pt x="49" y="14"/>
                    <a:pt x="47" y="16"/>
                    <a:pt x="46" y="18"/>
                  </a:cubicBezTo>
                  <a:cubicBezTo>
                    <a:pt x="46" y="19"/>
                    <a:pt x="46" y="20"/>
                    <a:pt x="45" y="21"/>
                  </a:cubicBezTo>
                  <a:cubicBezTo>
                    <a:pt x="56" y="21"/>
                    <a:pt x="56" y="21"/>
                    <a:pt x="56" y="21"/>
                  </a:cubicBezTo>
                  <a:cubicBezTo>
                    <a:pt x="60" y="21"/>
                    <a:pt x="64" y="25"/>
                    <a:pt x="64" y="29"/>
                  </a:cubicBezTo>
                  <a:cubicBezTo>
                    <a:pt x="64" y="31"/>
                    <a:pt x="63" y="33"/>
                    <a:pt x="62" y="3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sp>
        <p:nvSpPr>
          <p:cNvPr id="42" name="PA_矩形 41"/>
          <p:cNvSpPr/>
          <p:nvPr>
            <p:custDataLst>
              <p:tags r:id="rId1"/>
            </p:custDataLst>
          </p:nvPr>
        </p:nvSpPr>
        <p:spPr>
          <a:xfrm>
            <a:off x="1671379" y="2233833"/>
            <a:ext cx="3261021" cy="2514548"/>
          </a:xfrm>
          <a:prstGeom prst="rect">
            <a:avLst/>
          </a:prstGeom>
          <a:ln w="28575">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7" name="图片 26">
            <a:extLst>
              <a:ext uri="{FF2B5EF4-FFF2-40B4-BE49-F238E27FC236}">
                <a16:creationId xmlns:a16="http://schemas.microsoft.com/office/drawing/2014/main" xmlns="" id="{2308471C-2730-4D09-ABE9-65809C4148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578" y="1973943"/>
            <a:ext cx="5845796" cy="3288323"/>
          </a:xfrm>
          <a:prstGeom prst="rect">
            <a:avLst/>
          </a:prstGeom>
        </p:spPr>
      </p:pic>
      <p:sp>
        <p:nvSpPr>
          <p:cNvPr id="20" name="文本框 19">
            <a:extLst>
              <a:ext uri="{FF2B5EF4-FFF2-40B4-BE49-F238E27FC236}">
                <a16:creationId xmlns:a16="http://schemas.microsoft.com/office/drawing/2014/main" xmlns="" id="{3E27B301-46BC-4470-957B-6AE79DD91F38}"/>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lumMod val="50000"/>
                  </a:schemeClr>
                </a:solidFill>
                <a:latin typeface="微软雅黑" panose="020B0503020204020204" pitchFamily="34" charset="-122"/>
                <a:ea typeface="微软雅黑" panose="020B0503020204020204" pitchFamily="34" charset="-122"/>
              </a:rPr>
              <a:t>单击此处添加标题</a:t>
            </a:r>
          </a:p>
        </p:txBody>
      </p:sp>
      <p:sp>
        <p:nvSpPr>
          <p:cNvPr id="21" name="文本框 20">
            <a:extLst>
              <a:ext uri="{FF2B5EF4-FFF2-40B4-BE49-F238E27FC236}">
                <a16:creationId xmlns:a16="http://schemas.microsoft.com/office/drawing/2014/main" xmlns="" id="{129A1701-B5EA-4FB7-8D76-C1C0B3CEBB9A}"/>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lumMod val="50000"/>
                  </a:schemeClr>
                </a:solidFill>
              </a:rPr>
              <a:t>Click here to add words</a:t>
            </a:r>
            <a:endParaRPr lang="zh-CN" altLang="en-US" dirty="0">
              <a:solidFill>
                <a:schemeClr val="bg1">
                  <a:lumMod val="50000"/>
                </a:schemeClr>
              </a:solidFill>
            </a:endParaRPr>
          </a:p>
        </p:txBody>
      </p:sp>
      <p:sp>
        <p:nvSpPr>
          <p:cNvPr id="22" name="矩形 21">
            <a:extLst>
              <a:ext uri="{FF2B5EF4-FFF2-40B4-BE49-F238E27FC236}">
                <a16:creationId xmlns:a16="http://schemas.microsoft.com/office/drawing/2014/main" xmlns="" id="{C1E684B2-B7C7-498E-BE0F-AC2F42D70D90}"/>
              </a:ext>
            </a:extLst>
          </p:cNvPr>
          <p:cNvSpPr/>
          <p:nvPr/>
        </p:nvSpPr>
        <p:spPr>
          <a:xfrm>
            <a:off x="249146" y="412520"/>
            <a:ext cx="329419" cy="461665"/>
          </a:xfrm>
          <a:prstGeom prst="rect">
            <a:avLst/>
          </a:prstGeom>
          <a:solidFill>
            <a:srgbClr val="285D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Tree>
    <p:extLst>
      <p:ext uri="{BB962C8B-B14F-4D97-AF65-F5344CB8AC3E}">
        <p14:creationId xmlns:p14="http://schemas.microsoft.com/office/powerpoint/2010/main" val="1683673456"/>
      </p:ext>
    </p:extLst>
  </p:cSld>
  <p:clrMapOvr>
    <a:masterClrMapping/>
  </p:clrMapOvr>
  <mc:AlternateContent xmlns:mc="http://schemas.openxmlformats.org/markup-compatibility/2006" xmlns:p14="http://schemas.microsoft.com/office/powerpoint/2010/main">
    <mc:Choice Requires="p14">
      <p:transition spd="slow" p14:dur="125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edge">
                                      <p:cBhvr>
                                        <p:cTn id="7" dur="500"/>
                                        <p:tgtEl>
                                          <p:spTgt spid="42"/>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anim calcmode="lin" valueType="num">
                                      <p:cBhvr>
                                        <p:cTn id="11" dur="500" fill="hold"/>
                                        <p:tgtEl>
                                          <p:spTgt spid="23"/>
                                        </p:tgtEl>
                                        <p:attrNameLst>
                                          <p:attrName>ppt_x</p:attrName>
                                        </p:attrNameLst>
                                      </p:cBhvr>
                                      <p:tavLst>
                                        <p:tav tm="0">
                                          <p:val>
                                            <p:strVal val="#ppt_x"/>
                                          </p:val>
                                        </p:tav>
                                        <p:tav tm="100000">
                                          <p:val>
                                            <p:strVal val="#ppt_x"/>
                                          </p:val>
                                        </p:tav>
                                      </p:tavLst>
                                    </p:anim>
                                    <p:anim calcmode="lin" valueType="num">
                                      <p:cBhvr>
                                        <p:cTn id="12" dur="500" fill="hold"/>
                                        <p:tgtEl>
                                          <p:spTgt spid="23"/>
                                        </p:tgtEl>
                                        <p:attrNameLst>
                                          <p:attrName>ppt_y</p:attrName>
                                        </p:attrNameLst>
                                      </p:cBhvr>
                                      <p:tavLst>
                                        <p:tav tm="0">
                                          <p:val>
                                            <p:strVal val="#ppt_y-.1"/>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1+#ppt_w/2"/>
                                          </p:val>
                                        </p:tav>
                                        <p:tav tm="100000">
                                          <p:val>
                                            <p:strVal val="#ppt_x"/>
                                          </p:val>
                                        </p:tav>
                                      </p:tavLst>
                                    </p:anim>
                                    <p:anim calcmode="lin" valueType="num">
                                      <p:cBhvr additive="base">
                                        <p:cTn id="16" dur="500" fill="hold"/>
                                        <p:tgtEl>
                                          <p:spTgt spid="24"/>
                                        </p:tgtEl>
                                        <p:attrNameLst>
                                          <p:attrName>ppt_y</p:attrName>
                                        </p:attrNameLst>
                                      </p:cBhvr>
                                      <p:tavLst>
                                        <p:tav tm="0">
                                          <p:val>
                                            <p:strVal val="#ppt_y"/>
                                          </p:val>
                                        </p:tav>
                                        <p:tav tm="100000">
                                          <p:val>
                                            <p:strVal val="#ppt_y"/>
                                          </p:val>
                                        </p:tav>
                                      </p:tavLst>
                                    </p:anim>
                                  </p:childTnLst>
                                </p:cTn>
                              </p:par>
                              <p:par>
                                <p:cTn id="17" presetID="22" presetClass="entr" presetSubtype="8" fill="hold" grpId="1"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left)">
                                      <p:cBhvr>
                                        <p:cTn id="19" dur="500"/>
                                        <p:tgtEl>
                                          <p:spTgt spid="25"/>
                                        </p:tgtEl>
                                      </p:cBhvr>
                                    </p:animEffect>
                                  </p:childTnLst>
                                </p:cTn>
                              </p:par>
                              <p:par>
                                <p:cTn id="20" presetID="53" presetClass="entr" presetSubtype="16"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par>
                                <p:cTn id="25" presetID="53" presetClass="entr" presetSubtype="16" fill="hold" nodeType="with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p:cTn id="27" dur="500" fill="hold"/>
                                        <p:tgtEl>
                                          <p:spTgt spid="46"/>
                                        </p:tgtEl>
                                        <p:attrNameLst>
                                          <p:attrName>ppt_w</p:attrName>
                                        </p:attrNameLst>
                                      </p:cBhvr>
                                      <p:tavLst>
                                        <p:tav tm="0">
                                          <p:val>
                                            <p:fltVal val="0"/>
                                          </p:val>
                                        </p:tav>
                                        <p:tav tm="100000">
                                          <p:val>
                                            <p:strVal val="#ppt_w"/>
                                          </p:val>
                                        </p:tav>
                                      </p:tavLst>
                                    </p:anim>
                                    <p:anim calcmode="lin" valueType="num">
                                      <p:cBhvr>
                                        <p:cTn id="28" dur="500" fill="hold"/>
                                        <p:tgtEl>
                                          <p:spTgt spid="46"/>
                                        </p:tgtEl>
                                        <p:attrNameLst>
                                          <p:attrName>ppt_h</p:attrName>
                                        </p:attrNameLst>
                                      </p:cBhvr>
                                      <p:tavLst>
                                        <p:tav tm="0">
                                          <p:val>
                                            <p:fltVal val="0"/>
                                          </p:val>
                                        </p:tav>
                                        <p:tav tm="100000">
                                          <p:val>
                                            <p:strVal val="#ppt_h"/>
                                          </p:val>
                                        </p:tav>
                                      </p:tavLst>
                                    </p:anim>
                                    <p:animEffect transition="in" filter="fade">
                                      <p:cBhvr>
                                        <p:cTn id="29" dur="500"/>
                                        <p:tgtEl>
                                          <p:spTgt spid="46"/>
                                        </p:tgtEl>
                                      </p:cBhvr>
                                    </p:animEffect>
                                  </p:childTnLst>
                                </p:cTn>
                              </p:par>
                              <p:par>
                                <p:cTn id="30" presetID="53" presetClass="entr" presetSubtype="16" fill="hold" nodeType="with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p:cTn id="32" dur="500" fill="hold"/>
                                        <p:tgtEl>
                                          <p:spTgt spid="47"/>
                                        </p:tgtEl>
                                        <p:attrNameLst>
                                          <p:attrName>ppt_w</p:attrName>
                                        </p:attrNameLst>
                                      </p:cBhvr>
                                      <p:tavLst>
                                        <p:tav tm="0">
                                          <p:val>
                                            <p:fltVal val="0"/>
                                          </p:val>
                                        </p:tav>
                                        <p:tav tm="100000">
                                          <p:val>
                                            <p:strVal val="#ppt_w"/>
                                          </p:val>
                                        </p:tav>
                                      </p:tavLst>
                                    </p:anim>
                                    <p:anim calcmode="lin" valueType="num">
                                      <p:cBhvr>
                                        <p:cTn id="33" dur="500" fill="hold"/>
                                        <p:tgtEl>
                                          <p:spTgt spid="47"/>
                                        </p:tgtEl>
                                        <p:attrNameLst>
                                          <p:attrName>ppt_h</p:attrName>
                                        </p:attrNameLst>
                                      </p:cBhvr>
                                      <p:tavLst>
                                        <p:tav tm="0">
                                          <p:val>
                                            <p:fltVal val="0"/>
                                          </p:val>
                                        </p:tav>
                                        <p:tav tm="100000">
                                          <p:val>
                                            <p:strVal val="#ppt_h"/>
                                          </p:val>
                                        </p:tav>
                                      </p:tavLst>
                                    </p:anim>
                                    <p:animEffect transition="in" filter="fade">
                                      <p:cBhvr>
                                        <p:cTn id="3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5" grpId="1"/>
      <p:bldP spid="4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F4B232C5-177F-4DB1-BBF7-6C17887A179B}"/>
              </a:ext>
            </a:extLst>
          </p:cNvPr>
          <p:cNvSpPr txBox="1"/>
          <p:nvPr/>
        </p:nvSpPr>
        <p:spPr>
          <a:xfrm>
            <a:off x="4038600" y="877829"/>
            <a:ext cx="4152900" cy="1477328"/>
          </a:xfrm>
          <a:prstGeom prst="rect">
            <a:avLst/>
          </a:prstGeom>
          <a:noFill/>
        </p:spPr>
        <p:txBody>
          <a:bodyPr wrap="square" rtlCol="0">
            <a:spAutoFit/>
          </a:bodyPr>
          <a:lstStyle/>
          <a:p>
            <a:pPr algn="ctr"/>
            <a:r>
              <a:rPr lang="en-US" altLang="zh-CN" dirty="0"/>
              <a:t>words Click here to add words Click here to add words</a:t>
            </a:r>
            <a:endParaRPr lang="zh-CN" altLang="en-US" dirty="0"/>
          </a:p>
          <a:p>
            <a:endParaRPr lang="zh-CN" altLang="en-US" dirty="0"/>
          </a:p>
          <a:p>
            <a:endParaRPr lang="zh-CN" altLang="en-US" dirty="0"/>
          </a:p>
          <a:p>
            <a:pPr algn="dist"/>
            <a:endParaRPr lang="zh-CN" altLang="en-US" dirty="0"/>
          </a:p>
        </p:txBody>
      </p:sp>
      <p:pic>
        <p:nvPicPr>
          <p:cNvPr id="5" name="图片 4">
            <a:extLst>
              <a:ext uri="{FF2B5EF4-FFF2-40B4-BE49-F238E27FC236}">
                <a16:creationId xmlns:a16="http://schemas.microsoft.com/office/drawing/2014/main" xmlns="" id="{8A800A8B-6A2A-41CB-A701-8DA1F5B231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49134" y="3429000"/>
            <a:ext cx="4021311" cy="2680874"/>
          </a:xfrm>
          <a:prstGeom prst="rect">
            <a:avLst/>
          </a:prstGeom>
        </p:spPr>
      </p:pic>
      <p:pic>
        <p:nvPicPr>
          <p:cNvPr id="6" name="图片 5">
            <a:extLst>
              <a:ext uri="{FF2B5EF4-FFF2-40B4-BE49-F238E27FC236}">
                <a16:creationId xmlns:a16="http://schemas.microsoft.com/office/drawing/2014/main" xmlns="" id="{3A43BB0A-DF71-498A-B7E0-AD4E37CECCC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27804" y="1793492"/>
            <a:ext cx="4944946" cy="2667701"/>
          </a:xfrm>
          <a:prstGeom prst="rect">
            <a:avLst/>
          </a:prstGeom>
        </p:spPr>
      </p:pic>
      <p:sp>
        <p:nvSpPr>
          <p:cNvPr id="7" name="矩形 6">
            <a:extLst>
              <a:ext uri="{FF2B5EF4-FFF2-40B4-BE49-F238E27FC236}">
                <a16:creationId xmlns:a16="http://schemas.microsoft.com/office/drawing/2014/main" xmlns="" id="{22CAE84E-AF70-49B9-80D5-303DB20748A2}"/>
              </a:ext>
            </a:extLst>
          </p:cNvPr>
          <p:cNvSpPr/>
          <p:nvPr/>
        </p:nvSpPr>
        <p:spPr>
          <a:xfrm>
            <a:off x="2496375" y="2610373"/>
            <a:ext cx="5905500" cy="3009900"/>
          </a:xfrm>
          <a:prstGeom prst="rect">
            <a:avLst/>
          </a:prstGeom>
          <a:noFill/>
          <a:ln w="76200">
            <a:solidFill>
              <a:srgbClr val="285D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5DA9E5D6-4B79-4F5C-83AC-4D6503E0B25E}"/>
              </a:ext>
            </a:extLst>
          </p:cNvPr>
          <p:cNvSpPr txBox="1"/>
          <p:nvPr/>
        </p:nvSpPr>
        <p:spPr>
          <a:xfrm>
            <a:off x="1249134" y="1786906"/>
            <a:ext cx="3892749" cy="769441"/>
          </a:xfrm>
          <a:prstGeom prst="rect">
            <a:avLst/>
          </a:prstGeom>
          <a:noFill/>
        </p:spPr>
        <p:txBody>
          <a:bodyPr wrap="square" rtlCol="0">
            <a:spAutoFit/>
          </a:bodyPr>
          <a:lstStyle/>
          <a:p>
            <a:r>
              <a:rPr lang="en-US" altLang="zh-CN" sz="4400" b="1" dirty="0"/>
              <a:t>LIFE</a:t>
            </a:r>
            <a:endParaRPr lang="zh-CN" altLang="en-US" sz="4400" b="1" dirty="0"/>
          </a:p>
        </p:txBody>
      </p:sp>
      <p:sp>
        <p:nvSpPr>
          <p:cNvPr id="9" name="矩形 8">
            <a:extLst>
              <a:ext uri="{FF2B5EF4-FFF2-40B4-BE49-F238E27FC236}">
                <a16:creationId xmlns:a16="http://schemas.microsoft.com/office/drawing/2014/main" xmlns="" id="{FB628067-A551-42BD-AFE3-F03DB8A97910}"/>
              </a:ext>
            </a:extLst>
          </p:cNvPr>
          <p:cNvSpPr/>
          <p:nvPr/>
        </p:nvSpPr>
        <p:spPr>
          <a:xfrm>
            <a:off x="1249134" y="2556347"/>
            <a:ext cx="1040746" cy="108052"/>
          </a:xfrm>
          <a:prstGeom prst="rect">
            <a:avLst/>
          </a:prstGeom>
          <a:solidFill>
            <a:srgbClr val="2C6B5A"/>
          </a:solidFill>
          <a:ln>
            <a:solidFill>
              <a:srgbClr val="2C6B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EE489808-BE51-49E4-97A5-237C0F6348E6}"/>
              </a:ext>
            </a:extLst>
          </p:cNvPr>
          <p:cNvSpPr txBox="1"/>
          <p:nvPr/>
        </p:nvSpPr>
        <p:spPr>
          <a:xfrm>
            <a:off x="5549872" y="4533621"/>
            <a:ext cx="5283256" cy="1697837"/>
          </a:xfrm>
          <a:prstGeom prst="rect">
            <a:avLst/>
          </a:prstGeom>
          <a:noFill/>
        </p:spPr>
        <p:txBody>
          <a:bodyPr wrap="square" rtlCol="0">
            <a:spAutoFit/>
          </a:bodyPr>
          <a:lstStyle/>
          <a:p>
            <a:pPr>
              <a:lnSpc>
                <a:spcPct val="150000"/>
              </a:lnSpc>
            </a:pPr>
            <a:r>
              <a:rPr lang="zh-CN" altLang="en-US" sz="2400" dirty="0"/>
              <a:t>此处添加文字标题此处添加文字标题此处添加文字标题此处添加文字标题此处添加文字标题此处添加文字标题</a:t>
            </a:r>
            <a:endParaRPr lang="zh-CN" altLang="en-US" dirty="0"/>
          </a:p>
        </p:txBody>
      </p:sp>
      <p:sp>
        <p:nvSpPr>
          <p:cNvPr id="11" name="文本框 10">
            <a:extLst>
              <a:ext uri="{FF2B5EF4-FFF2-40B4-BE49-F238E27FC236}">
                <a16:creationId xmlns:a16="http://schemas.microsoft.com/office/drawing/2014/main" xmlns="" id="{31619CC5-4EF0-4462-8A61-868EE5D96B7F}"/>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lumMod val="50000"/>
                  </a:schemeClr>
                </a:solidFill>
                <a:latin typeface="微软雅黑" panose="020B0503020204020204" pitchFamily="34" charset="-122"/>
                <a:ea typeface="微软雅黑" panose="020B0503020204020204" pitchFamily="34" charset="-122"/>
              </a:rPr>
              <a:t>单击此处添加标题</a:t>
            </a:r>
          </a:p>
        </p:txBody>
      </p:sp>
      <p:sp>
        <p:nvSpPr>
          <p:cNvPr id="12" name="文本框 11">
            <a:extLst>
              <a:ext uri="{FF2B5EF4-FFF2-40B4-BE49-F238E27FC236}">
                <a16:creationId xmlns:a16="http://schemas.microsoft.com/office/drawing/2014/main" xmlns="" id="{AD7BF76A-A89E-43F5-BEA7-7E600A17C17D}"/>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lumMod val="50000"/>
                  </a:schemeClr>
                </a:solidFill>
              </a:rPr>
              <a:t>Click here to add words</a:t>
            </a:r>
            <a:endParaRPr lang="zh-CN" altLang="en-US" dirty="0">
              <a:solidFill>
                <a:schemeClr val="bg1">
                  <a:lumMod val="50000"/>
                </a:schemeClr>
              </a:solidFill>
            </a:endParaRPr>
          </a:p>
        </p:txBody>
      </p:sp>
      <p:sp>
        <p:nvSpPr>
          <p:cNvPr id="13" name="矩形 12">
            <a:extLst>
              <a:ext uri="{FF2B5EF4-FFF2-40B4-BE49-F238E27FC236}">
                <a16:creationId xmlns:a16="http://schemas.microsoft.com/office/drawing/2014/main" xmlns="" id="{7F64B6A6-55E4-45B4-A1E6-0239A391FD6F}"/>
              </a:ext>
            </a:extLst>
          </p:cNvPr>
          <p:cNvSpPr/>
          <p:nvPr/>
        </p:nvSpPr>
        <p:spPr>
          <a:xfrm>
            <a:off x="249146" y="412520"/>
            <a:ext cx="329419" cy="461665"/>
          </a:xfrm>
          <a:prstGeom prst="rect">
            <a:avLst/>
          </a:prstGeom>
          <a:solidFill>
            <a:srgbClr val="285D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Tree>
    <p:extLst>
      <p:ext uri="{BB962C8B-B14F-4D97-AF65-F5344CB8AC3E}">
        <p14:creationId xmlns:p14="http://schemas.microsoft.com/office/powerpoint/2010/main" val="1160687964"/>
      </p:ext>
    </p:extLst>
  </p:cSld>
  <p:clrMapOvr>
    <a:masterClrMapping/>
  </p:clrMapOvr>
  <mc:AlternateContent xmlns:mc="http://schemas.openxmlformats.org/markup-compatibility/2006" xmlns:p14="http://schemas.microsoft.com/office/powerpoint/2010/main">
    <mc:Choice Requires="p14">
      <p:transition spd="slow" p14:dur="125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heel(1)">
                                      <p:cBhvr>
                                        <p:cTn id="16" dur="20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8" grpId="0"/>
      <p:bldP spid="9" grpId="0" animBg="1"/>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
            <a:extLst>
              <a:ext uri="{FF2B5EF4-FFF2-40B4-BE49-F238E27FC236}">
                <a16:creationId xmlns:a16="http://schemas.microsoft.com/office/drawing/2014/main" xmlns="" id="{C3EB6AEE-A3E1-41E7-991E-91866527A7F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876536" y="1212371"/>
            <a:ext cx="7315464" cy="4883627"/>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4357479" y="1670685"/>
            <a:ext cx="2608580" cy="411861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2" name="组合 11"/>
          <p:cNvGrpSpPr/>
          <p:nvPr/>
        </p:nvGrpSpPr>
        <p:grpSpPr>
          <a:xfrm>
            <a:off x="4774452" y="2791142"/>
            <a:ext cx="1877060" cy="1877695"/>
            <a:chOff x="7569" y="4502"/>
            <a:chExt cx="2956" cy="2957"/>
          </a:xfrm>
        </p:grpSpPr>
        <p:sp>
          <p:nvSpPr>
            <p:cNvPr id="16" name="矩形 15"/>
            <p:cNvSpPr/>
            <p:nvPr/>
          </p:nvSpPr>
          <p:spPr>
            <a:xfrm>
              <a:off x="7569" y="4502"/>
              <a:ext cx="2956" cy="295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6" name="Freeform 83"/>
            <p:cNvSpPr>
              <a:spLocks noEditPoints="1"/>
            </p:cNvSpPr>
            <p:nvPr/>
          </p:nvSpPr>
          <p:spPr bwMode="auto">
            <a:xfrm>
              <a:off x="8614" y="5330"/>
              <a:ext cx="866" cy="1300"/>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91440" tIns="45720" rIns="91440" bIns="45720" numCol="1" anchor="t" anchorCtr="0" compatLnSpc="1"/>
            <a:lstStyle/>
            <a:p>
              <a:endParaRPr lang="en-US"/>
            </a:p>
          </p:txBody>
        </p:sp>
      </p:grpSp>
      <p:sp>
        <p:nvSpPr>
          <p:cNvPr id="13" name="文本框 12"/>
          <p:cNvSpPr txBox="1"/>
          <p:nvPr/>
        </p:nvSpPr>
        <p:spPr>
          <a:xfrm>
            <a:off x="202699" y="1803310"/>
            <a:ext cx="1604211" cy="1445260"/>
          </a:xfrm>
          <a:prstGeom prst="rect">
            <a:avLst/>
          </a:prstGeom>
          <a:noFill/>
        </p:spPr>
        <p:txBody>
          <a:bodyPr wrap="square" rtlCol="0">
            <a:spAutoFit/>
          </a:bodyPr>
          <a:lstStyle/>
          <a:p>
            <a:r>
              <a:rPr lang="en-US" altLang="zh-CN" sz="8800" b="1"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rPr>
              <a:t>“</a:t>
            </a:r>
          </a:p>
        </p:txBody>
      </p:sp>
      <p:grpSp>
        <p:nvGrpSpPr>
          <p:cNvPr id="20" name="组合 19"/>
          <p:cNvGrpSpPr/>
          <p:nvPr/>
        </p:nvGrpSpPr>
        <p:grpSpPr>
          <a:xfrm>
            <a:off x="1195542" y="2756748"/>
            <a:ext cx="3070225" cy="1258570"/>
            <a:chOff x="1331170" y="4779449"/>
            <a:chExt cx="3070225" cy="1258570"/>
          </a:xfrm>
        </p:grpSpPr>
        <p:sp>
          <p:nvSpPr>
            <p:cNvPr id="21" name="文本框 20"/>
            <p:cNvSpPr txBox="1"/>
            <p:nvPr/>
          </p:nvSpPr>
          <p:spPr>
            <a:xfrm>
              <a:off x="1331170" y="4779449"/>
              <a:ext cx="1969135" cy="337185"/>
            </a:xfrm>
            <a:prstGeom prst="rect">
              <a:avLst/>
            </a:prstGeom>
            <a:noFill/>
          </p:spPr>
          <p:txBody>
            <a:bodyPr wrap="square" rtlCol="0">
              <a:spAutoFit/>
            </a:body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14" name="矩形 13"/>
            <p:cNvSpPr/>
            <p:nvPr/>
          </p:nvSpPr>
          <p:spPr>
            <a:xfrm>
              <a:off x="1331170" y="5115999"/>
              <a:ext cx="3070225" cy="922020"/>
            </a:xfrm>
            <a:prstGeom prst="rect">
              <a:avLst/>
            </a:prstGeom>
          </p:spPr>
          <p:txBody>
            <a:bodyPr wrap="square">
              <a:spAutoFit/>
            </a:bodyPr>
            <a:lstStyle/>
            <a:p>
              <a:pPr algn="l"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nvGrpSpPr>
          <p:cNvPr id="15" name="组合 14"/>
          <p:cNvGrpSpPr/>
          <p:nvPr/>
        </p:nvGrpSpPr>
        <p:grpSpPr>
          <a:xfrm>
            <a:off x="1208877" y="4431243"/>
            <a:ext cx="3070225" cy="1258570"/>
            <a:chOff x="1331170" y="4779449"/>
            <a:chExt cx="3070225" cy="1258570"/>
          </a:xfrm>
        </p:grpSpPr>
        <p:sp>
          <p:nvSpPr>
            <p:cNvPr id="17" name="文本框 16"/>
            <p:cNvSpPr txBox="1"/>
            <p:nvPr/>
          </p:nvSpPr>
          <p:spPr>
            <a:xfrm>
              <a:off x="1331170" y="4779449"/>
              <a:ext cx="1969135" cy="337185"/>
            </a:xfrm>
            <a:prstGeom prst="rect">
              <a:avLst/>
            </a:prstGeom>
            <a:noFill/>
          </p:spPr>
          <p:txBody>
            <a:bodyPr wrap="square" rtlCol="0">
              <a:spAutoFit/>
            </a:body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18" name="矩形 17"/>
            <p:cNvSpPr/>
            <p:nvPr/>
          </p:nvSpPr>
          <p:spPr>
            <a:xfrm>
              <a:off x="1331170" y="5115999"/>
              <a:ext cx="3070225" cy="922020"/>
            </a:xfrm>
            <a:prstGeom prst="rect">
              <a:avLst/>
            </a:prstGeom>
          </p:spPr>
          <p:txBody>
            <a:bodyPr wrap="square">
              <a:spAutoFit/>
            </a:bodyPr>
            <a:lstStyle/>
            <a:p>
              <a:pPr algn="l"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sp>
        <p:nvSpPr>
          <p:cNvPr id="19" name="文本框 18">
            <a:extLst>
              <a:ext uri="{FF2B5EF4-FFF2-40B4-BE49-F238E27FC236}">
                <a16:creationId xmlns:a16="http://schemas.microsoft.com/office/drawing/2014/main" xmlns="" id="{8BC25D6E-1284-4CF1-9FA7-9441BA67B83F}"/>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lumMod val="50000"/>
                  </a:schemeClr>
                </a:solidFill>
                <a:latin typeface="微软雅黑" panose="020B0503020204020204" pitchFamily="34" charset="-122"/>
                <a:ea typeface="微软雅黑" panose="020B0503020204020204" pitchFamily="34" charset="-122"/>
              </a:rPr>
              <a:t>单击此处添加标题</a:t>
            </a:r>
          </a:p>
        </p:txBody>
      </p:sp>
      <p:sp>
        <p:nvSpPr>
          <p:cNvPr id="22" name="文本框 21">
            <a:extLst>
              <a:ext uri="{FF2B5EF4-FFF2-40B4-BE49-F238E27FC236}">
                <a16:creationId xmlns:a16="http://schemas.microsoft.com/office/drawing/2014/main" xmlns="" id="{42BEB7FE-7F89-4D2C-B9D5-719E139C9235}"/>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lumMod val="50000"/>
                  </a:schemeClr>
                </a:solidFill>
              </a:rPr>
              <a:t>Click here to add words</a:t>
            </a:r>
            <a:endParaRPr lang="zh-CN" altLang="en-US" dirty="0">
              <a:solidFill>
                <a:schemeClr val="bg1">
                  <a:lumMod val="50000"/>
                </a:schemeClr>
              </a:solidFill>
            </a:endParaRPr>
          </a:p>
        </p:txBody>
      </p:sp>
      <p:sp>
        <p:nvSpPr>
          <p:cNvPr id="23" name="矩形 22">
            <a:extLst>
              <a:ext uri="{FF2B5EF4-FFF2-40B4-BE49-F238E27FC236}">
                <a16:creationId xmlns:a16="http://schemas.microsoft.com/office/drawing/2014/main" xmlns="" id="{F07D6832-B6B4-4164-8EEF-B10C6473E7D0}"/>
              </a:ext>
            </a:extLst>
          </p:cNvPr>
          <p:cNvSpPr/>
          <p:nvPr/>
        </p:nvSpPr>
        <p:spPr>
          <a:xfrm>
            <a:off x="249146" y="412520"/>
            <a:ext cx="329419" cy="461665"/>
          </a:xfrm>
          <a:prstGeom prst="rect">
            <a:avLst/>
          </a:prstGeom>
          <a:solidFill>
            <a:srgbClr val="285D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Tree>
    <p:extLst>
      <p:ext uri="{BB962C8B-B14F-4D97-AF65-F5344CB8AC3E}">
        <p14:creationId xmlns:p14="http://schemas.microsoft.com/office/powerpoint/2010/main" val="1453991100"/>
      </p:ext>
    </p:extLst>
  </p:cSld>
  <p:clrMapOvr>
    <a:masterClrMapping/>
  </p:clrMapOvr>
  <mc:AlternateContent xmlns:mc="http://schemas.openxmlformats.org/markup-compatibility/2006" xmlns:p14="http://schemas.microsoft.com/office/powerpoint/2010/main">
    <mc:Choice Requires="p14">
      <p:transition spd="slow" p14:dur="125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18" presetClass="entr" presetSubtype="6"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strips(downRight)">
                                      <p:cBhvr>
                                        <p:cTn id="13" dur="1000"/>
                                        <p:tgtEl>
                                          <p:spTgt spid="20"/>
                                        </p:tgtEl>
                                      </p:cBhvr>
                                    </p:animEffect>
                                  </p:childTnLst>
                                </p:cTn>
                              </p:par>
                            </p:childTnLst>
                          </p:cTn>
                        </p:par>
                        <p:par>
                          <p:cTn id="14" fill="hold">
                            <p:stCondLst>
                              <p:cond delay="1500"/>
                            </p:stCondLst>
                            <p:childTnLst>
                              <p:par>
                                <p:cTn id="15" presetID="18" presetClass="entr" presetSubtype="6"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strips(downRight)">
                                      <p:cBhvr>
                                        <p:cTn id="17" dur="1000"/>
                                        <p:tgtEl>
                                          <p:spTgt spid="15"/>
                                        </p:tgtEl>
                                      </p:cBhvr>
                                    </p:animEffect>
                                  </p:childTnLst>
                                </p:cTn>
                              </p:par>
                            </p:childTnLst>
                          </p:cTn>
                        </p:par>
                        <p:par>
                          <p:cTn id="18" fill="hold">
                            <p:stCondLst>
                              <p:cond delay="2500"/>
                            </p:stCondLst>
                            <p:childTnLst>
                              <p:par>
                                <p:cTn id="19" presetID="42"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anim calcmode="lin" valueType="num">
                                      <p:cBhvr>
                                        <p:cTn id="22" dur="500" fill="hold"/>
                                        <p:tgtEl>
                                          <p:spTgt spid="2"/>
                                        </p:tgtEl>
                                        <p:attrNameLst>
                                          <p:attrName>ppt_x</p:attrName>
                                        </p:attrNameLst>
                                      </p:cBhvr>
                                      <p:tavLst>
                                        <p:tav tm="0">
                                          <p:val>
                                            <p:strVal val="#ppt_x"/>
                                          </p:val>
                                        </p:tav>
                                        <p:tav tm="100000">
                                          <p:val>
                                            <p:strVal val="#ppt_x"/>
                                          </p:val>
                                        </p:tav>
                                      </p:tavLst>
                                    </p:anim>
                                    <p:anim calcmode="lin" valueType="num">
                                      <p:cBhvr>
                                        <p:cTn id="23" dur="500" fill="hold"/>
                                        <p:tgtEl>
                                          <p:spTgt spid="2"/>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0"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edg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F4B232C5-177F-4DB1-BBF7-6C17887A179B}"/>
              </a:ext>
            </a:extLst>
          </p:cNvPr>
          <p:cNvSpPr txBox="1"/>
          <p:nvPr/>
        </p:nvSpPr>
        <p:spPr>
          <a:xfrm>
            <a:off x="4038600" y="877829"/>
            <a:ext cx="4152900" cy="1477328"/>
          </a:xfrm>
          <a:prstGeom prst="rect">
            <a:avLst/>
          </a:prstGeom>
          <a:noFill/>
        </p:spPr>
        <p:txBody>
          <a:bodyPr wrap="square" rtlCol="0">
            <a:spAutoFit/>
          </a:bodyPr>
          <a:lstStyle/>
          <a:p>
            <a:pPr algn="ctr"/>
            <a:r>
              <a:rPr lang="en-US" altLang="zh-CN" dirty="0"/>
              <a:t>words Click here to add words Click here to add words</a:t>
            </a:r>
            <a:endParaRPr lang="zh-CN" altLang="en-US" dirty="0"/>
          </a:p>
          <a:p>
            <a:endParaRPr lang="zh-CN" altLang="en-US" dirty="0"/>
          </a:p>
          <a:p>
            <a:endParaRPr lang="zh-CN" altLang="en-US" dirty="0"/>
          </a:p>
          <a:p>
            <a:pPr algn="dist"/>
            <a:endParaRPr lang="zh-CN" altLang="en-US" dirty="0"/>
          </a:p>
        </p:txBody>
      </p:sp>
      <p:pic>
        <p:nvPicPr>
          <p:cNvPr id="5" name="图片 4">
            <a:extLst>
              <a:ext uri="{FF2B5EF4-FFF2-40B4-BE49-F238E27FC236}">
                <a16:creationId xmlns:a16="http://schemas.microsoft.com/office/drawing/2014/main" xmlns="" id="{5C6117DF-29C4-4238-ABAF-1E4D354ED2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054" y="2280251"/>
            <a:ext cx="4566696" cy="3044464"/>
          </a:xfrm>
          <a:prstGeom prst="rect">
            <a:avLst/>
          </a:prstGeom>
        </p:spPr>
      </p:pic>
      <p:sp>
        <p:nvSpPr>
          <p:cNvPr id="6" name="文本框 5">
            <a:extLst>
              <a:ext uri="{FF2B5EF4-FFF2-40B4-BE49-F238E27FC236}">
                <a16:creationId xmlns:a16="http://schemas.microsoft.com/office/drawing/2014/main" xmlns="" id="{B880940C-BDFA-4D21-8D06-A065623EF8A7}"/>
              </a:ext>
            </a:extLst>
          </p:cNvPr>
          <p:cNvSpPr txBox="1"/>
          <p:nvPr/>
        </p:nvSpPr>
        <p:spPr>
          <a:xfrm>
            <a:off x="4387851" y="2167380"/>
            <a:ext cx="4992914" cy="769441"/>
          </a:xfrm>
          <a:prstGeom prst="rect">
            <a:avLst/>
          </a:prstGeom>
          <a:noFill/>
        </p:spPr>
        <p:txBody>
          <a:bodyPr wrap="square" rtlCol="0">
            <a:spAutoFit/>
          </a:bodyPr>
          <a:lstStyle/>
          <a:p>
            <a:r>
              <a:rPr lang="en-US" altLang="zh-CN" sz="4400" b="1" dirty="0"/>
              <a:t>MY     LIFE</a:t>
            </a:r>
            <a:endParaRPr lang="zh-CN" altLang="en-US" sz="4400" b="1" dirty="0"/>
          </a:p>
        </p:txBody>
      </p:sp>
      <p:sp>
        <p:nvSpPr>
          <p:cNvPr id="7" name="文本框 6">
            <a:extLst>
              <a:ext uri="{FF2B5EF4-FFF2-40B4-BE49-F238E27FC236}">
                <a16:creationId xmlns:a16="http://schemas.microsoft.com/office/drawing/2014/main" xmlns="" id="{B919785B-9ADE-4968-B54B-43D3BCC3C568}"/>
              </a:ext>
            </a:extLst>
          </p:cNvPr>
          <p:cNvSpPr txBox="1"/>
          <p:nvPr/>
        </p:nvSpPr>
        <p:spPr>
          <a:xfrm>
            <a:off x="5939138" y="3299403"/>
            <a:ext cx="3925106" cy="1891928"/>
          </a:xfrm>
          <a:prstGeom prst="rect">
            <a:avLst/>
          </a:prstGeom>
          <a:noFill/>
        </p:spPr>
        <p:txBody>
          <a:bodyPr wrap="square" rtlCol="0">
            <a:spAutoFit/>
          </a:bodyPr>
          <a:lstStyle/>
          <a:p>
            <a:pPr>
              <a:lnSpc>
                <a:spcPct val="150000"/>
              </a:lnSpc>
            </a:pPr>
            <a:r>
              <a:rPr lang="zh-CN" altLang="en-US" sz="2000" dirty="0"/>
              <a:t>此处添加文字标题此处添加文字标题此处添加文字标题此处添加文字标题此处添加文字标题此处添加文字标题此处添加文字标题</a:t>
            </a:r>
            <a:endParaRPr lang="zh-CN" altLang="en-US" dirty="0"/>
          </a:p>
        </p:txBody>
      </p:sp>
      <p:sp>
        <p:nvSpPr>
          <p:cNvPr id="9" name="矩形 8">
            <a:extLst>
              <a:ext uri="{FF2B5EF4-FFF2-40B4-BE49-F238E27FC236}">
                <a16:creationId xmlns:a16="http://schemas.microsoft.com/office/drawing/2014/main" xmlns="" id="{9EFB0F5A-70B6-4613-A738-439BA68BBE0E}"/>
              </a:ext>
            </a:extLst>
          </p:cNvPr>
          <p:cNvSpPr/>
          <p:nvPr/>
        </p:nvSpPr>
        <p:spPr>
          <a:xfrm>
            <a:off x="5939138" y="2977567"/>
            <a:ext cx="1040746" cy="108052"/>
          </a:xfrm>
          <a:prstGeom prst="rect">
            <a:avLst/>
          </a:prstGeom>
          <a:solidFill>
            <a:srgbClr val="2C6B5A"/>
          </a:solidFill>
          <a:ln>
            <a:solidFill>
              <a:srgbClr val="2C6B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E9383C90-1771-4BCE-93F9-25862176C55C}"/>
              </a:ext>
            </a:extLst>
          </p:cNvPr>
          <p:cNvSpPr/>
          <p:nvPr/>
        </p:nvSpPr>
        <p:spPr>
          <a:xfrm>
            <a:off x="9700153" y="2048353"/>
            <a:ext cx="1482197" cy="3468629"/>
          </a:xfrm>
          <a:prstGeom prst="rect">
            <a:avLst/>
          </a:prstGeom>
          <a:solidFill>
            <a:srgbClr val="2C6B5A"/>
          </a:solidFill>
          <a:ln>
            <a:solidFill>
              <a:srgbClr val="2C6B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25344F51-D3E8-4740-A350-781293BCBF62}"/>
              </a:ext>
            </a:extLst>
          </p:cNvPr>
          <p:cNvSpPr txBox="1"/>
          <p:nvPr/>
        </p:nvSpPr>
        <p:spPr>
          <a:xfrm>
            <a:off x="10268377" y="2355157"/>
            <a:ext cx="509840" cy="2800767"/>
          </a:xfrm>
          <a:prstGeom prst="rect">
            <a:avLst/>
          </a:prstGeom>
          <a:noFill/>
        </p:spPr>
        <p:txBody>
          <a:bodyPr wrap="square" rtlCol="0">
            <a:spAutoFit/>
          </a:bodyPr>
          <a:lstStyle/>
          <a:p>
            <a:r>
              <a:rPr lang="en-US" altLang="zh-CN" sz="4400" b="1" dirty="0">
                <a:solidFill>
                  <a:schemeClr val="bg1"/>
                </a:solidFill>
              </a:rPr>
              <a:t>LIFE</a:t>
            </a:r>
            <a:endParaRPr lang="zh-CN" altLang="en-US" sz="4400" b="1" dirty="0">
              <a:solidFill>
                <a:schemeClr val="bg1"/>
              </a:solidFill>
            </a:endParaRPr>
          </a:p>
        </p:txBody>
      </p:sp>
      <p:sp>
        <p:nvSpPr>
          <p:cNvPr id="12" name="文本框 11">
            <a:extLst>
              <a:ext uri="{FF2B5EF4-FFF2-40B4-BE49-F238E27FC236}">
                <a16:creationId xmlns:a16="http://schemas.microsoft.com/office/drawing/2014/main" xmlns="" id="{C6751549-0E78-473F-96D8-4EFC7F1564A9}"/>
              </a:ext>
            </a:extLst>
          </p:cNvPr>
          <p:cNvSpPr txBox="1"/>
          <p:nvPr/>
        </p:nvSpPr>
        <p:spPr>
          <a:xfrm>
            <a:off x="578565" y="276939"/>
            <a:ext cx="3160131" cy="461665"/>
          </a:xfrm>
          <a:prstGeom prst="rect">
            <a:avLst/>
          </a:prstGeom>
          <a:noFill/>
        </p:spPr>
        <p:txBody>
          <a:bodyPr wrap="square" rtlCol="0">
            <a:spAutoFit/>
          </a:bodyPr>
          <a:lstStyle/>
          <a:p>
            <a:pPr algn="dist"/>
            <a:r>
              <a:rPr lang="zh-CN" altLang="en-US" sz="2400" dirty="0">
                <a:solidFill>
                  <a:schemeClr val="bg1">
                    <a:lumMod val="50000"/>
                  </a:schemeClr>
                </a:solidFill>
                <a:latin typeface="微软雅黑" panose="020B0503020204020204" pitchFamily="34" charset="-122"/>
                <a:ea typeface="微软雅黑" panose="020B0503020204020204" pitchFamily="34" charset="-122"/>
              </a:rPr>
              <a:t>单击此处添加标题</a:t>
            </a:r>
          </a:p>
        </p:txBody>
      </p:sp>
      <p:sp>
        <p:nvSpPr>
          <p:cNvPr id="13" name="文本框 12">
            <a:extLst>
              <a:ext uri="{FF2B5EF4-FFF2-40B4-BE49-F238E27FC236}">
                <a16:creationId xmlns:a16="http://schemas.microsoft.com/office/drawing/2014/main" xmlns="" id="{F8D86D3F-A6D7-48DD-97B2-D5BB2B2956BA}"/>
              </a:ext>
            </a:extLst>
          </p:cNvPr>
          <p:cNvSpPr txBox="1"/>
          <p:nvPr/>
        </p:nvSpPr>
        <p:spPr>
          <a:xfrm>
            <a:off x="607140" y="721687"/>
            <a:ext cx="3626856" cy="369332"/>
          </a:xfrm>
          <a:prstGeom prst="rect">
            <a:avLst/>
          </a:prstGeom>
          <a:noFill/>
        </p:spPr>
        <p:txBody>
          <a:bodyPr wrap="square" rtlCol="0">
            <a:spAutoFit/>
          </a:bodyPr>
          <a:lstStyle/>
          <a:p>
            <a:r>
              <a:rPr lang="en-US" altLang="zh-CN" dirty="0">
                <a:solidFill>
                  <a:schemeClr val="bg1">
                    <a:lumMod val="50000"/>
                  </a:schemeClr>
                </a:solidFill>
              </a:rPr>
              <a:t>Click here to add words</a:t>
            </a:r>
            <a:endParaRPr lang="zh-CN" altLang="en-US" dirty="0">
              <a:solidFill>
                <a:schemeClr val="bg1">
                  <a:lumMod val="50000"/>
                </a:schemeClr>
              </a:solidFill>
            </a:endParaRPr>
          </a:p>
        </p:txBody>
      </p:sp>
      <p:sp>
        <p:nvSpPr>
          <p:cNvPr id="14" name="矩形 13">
            <a:extLst>
              <a:ext uri="{FF2B5EF4-FFF2-40B4-BE49-F238E27FC236}">
                <a16:creationId xmlns:a16="http://schemas.microsoft.com/office/drawing/2014/main" xmlns="" id="{FF61B1AC-6D55-42D5-A854-EF50575141AB}"/>
              </a:ext>
            </a:extLst>
          </p:cNvPr>
          <p:cNvSpPr/>
          <p:nvPr/>
        </p:nvSpPr>
        <p:spPr>
          <a:xfrm>
            <a:off x="249146" y="412520"/>
            <a:ext cx="329419" cy="461665"/>
          </a:xfrm>
          <a:prstGeom prst="rect">
            <a:avLst/>
          </a:prstGeom>
          <a:solidFill>
            <a:srgbClr val="285D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Tree>
    <p:extLst>
      <p:ext uri="{BB962C8B-B14F-4D97-AF65-F5344CB8AC3E}">
        <p14:creationId xmlns:p14="http://schemas.microsoft.com/office/powerpoint/2010/main" val="427102578"/>
      </p:ext>
    </p:extLst>
  </p:cSld>
  <p:clrMapOvr>
    <a:masterClrMapping/>
  </p:clrMapOvr>
  <mc:AlternateContent xmlns:mc="http://schemas.openxmlformats.org/markup-compatibility/2006" xmlns:p14="http://schemas.microsoft.com/office/powerpoint/2010/main">
    <mc:Choice Requires="p14">
      <p:transition spd="slow" p14:dur="125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9" grpId="0" animBg="1"/>
      <p:bldP spid="10" grpId="0" animBg="1"/>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xmlns="" id="{0F44BE8B-9260-4560-A4DD-7EE81FAE1631}"/>
              </a:ext>
            </a:extLst>
          </p:cNvPr>
          <p:cNvSpPr txBox="1"/>
          <p:nvPr/>
        </p:nvSpPr>
        <p:spPr>
          <a:xfrm>
            <a:off x="5958894" y="3941212"/>
            <a:ext cx="4585281" cy="1711366"/>
          </a:xfrm>
          <a:prstGeom prst="rect">
            <a:avLst/>
          </a:prstGeom>
          <a:noFill/>
        </p:spPr>
        <p:txBody>
          <a:bodyPr wrap="square" rtlCol="0">
            <a:spAutoFit/>
          </a:bodyPr>
          <a:lstStyle/>
          <a:p>
            <a:pPr>
              <a:lnSpc>
                <a:spcPct val="150000"/>
              </a:lnSpc>
            </a:pPr>
            <a:r>
              <a:rPr lang="en-US" altLang="zh-CN" dirty="0">
                <a:solidFill>
                  <a:schemeClr val="tx1">
                    <a:lumMod val="65000"/>
                    <a:lumOff val="35000"/>
                  </a:schemeClr>
                </a:solidFill>
              </a:rPr>
              <a:t>Click here to add words Click here to add words Click here to add words</a:t>
            </a:r>
            <a:endParaRPr lang="zh-CN" altLang="en-US" dirty="0">
              <a:solidFill>
                <a:schemeClr val="tx1">
                  <a:lumMod val="65000"/>
                  <a:lumOff val="35000"/>
                </a:schemeClr>
              </a:solidFill>
            </a:endParaRPr>
          </a:p>
          <a:p>
            <a:pPr>
              <a:lnSpc>
                <a:spcPct val="150000"/>
              </a:lnSpc>
            </a:pPr>
            <a:r>
              <a:rPr lang="en-US" altLang="zh-CN" dirty="0">
                <a:solidFill>
                  <a:schemeClr val="tx1">
                    <a:lumMod val="65000"/>
                    <a:lumOff val="35000"/>
                  </a:schemeClr>
                </a:solidFill>
              </a:rPr>
              <a:t>Click here to add words Click here to add words Click here to add words Click here to</a:t>
            </a:r>
            <a:endParaRPr lang="zh-CN" altLang="en-US" dirty="0">
              <a:solidFill>
                <a:schemeClr val="tx1">
                  <a:lumMod val="65000"/>
                  <a:lumOff val="35000"/>
                </a:schemeClr>
              </a:solidFill>
            </a:endParaRPr>
          </a:p>
        </p:txBody>
      </p:sp>
      <p:sp>
        <p:nvSpPr>
          <p:cNvPr id="12" name="文本框 11">
            <a:extLst>
              <a:ext uri="{FF2B5EF4-FFF2-40B4-BE49-F238E27FC236}">
                <a16:creationId xmlns:a16="http://schemas.microsoft.com/office/drawing/2014/main" xmlns="" id="{C9CAE509-8724-4C42-9565-50EA13B61D26}"/>
              </a:ext>
            </a:extLst>
          </p:cNvPr>
          <p:cNvSpPr txBox="1"/>
          <p:nvPr/>
        </p:nvSpPr>
        <p:spPr>
          <a:xfrm>
            <a:off x="8178750" y="1446766"/>
            <a:ext cx="2365425" cy="1323439"/>
          </a:xfrm>
          <a:prstGeom prst="rect">
            <a:avLst/>
          </a:prstGeom>
          <a:noFill/>
        </p:spPr>
        <p:txBody>
          <a:bodyPr wrap="square" rtlCol="0">
            <a:spAutoFit/>
          </a:bodyPr>
          <a:lstStyle/>
          <a:p>
            <a:pPr algn="r"/>
            <a:r>
              <a:rPr lang="en-US" altLang="zh-CN" sz="4000" b="1" dirty="0">
                <a:solidFill>
                  <a:schemeClr val="tx1">
                    <a:lumMod val="65000"/>
                    <a:lumOff val="35000"/>
                  </a:schemeClr>
                </a:solidFill>
                <a:latin typeface="微软雅黑" panose="020B0503020204020204" pitchFamily="34" charset="-122"/>
                <a:ea typeface="微软雅黑" panose="020B0503020204020204" pitchFamily="34" charset="-122"/>
              </a:rPr>
              <a:t>02</a:t>
            </a:r>
          </a:p>
          <a:p>
            <a:pPr algn="r"/>
            <a:r>
              <a:rPr lang="zh-CN" altLang="en-US" sz="4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13" name="矩形 12">
            <a:extLst>
              <a:ext uri="{FF2B5EF4-FFF2-40B4-BE49-F238E27FC236}">
                <a16:creationId xmlns:a16="http://schemas.microsoft.com/office/drawing/2014/main" xmlns="" id="{9C76BA8E-F0C8-42DC-B5E2-3E733325904E}"/>
              </a:ext>
            </a:extLst>
          </p:cNvPr>
          <p:cNvSpPr/>
          <p:nvPr/>
        </p:nvSpPr>
        <p:spPr>
          <a:xfrm>
            <a:off x="9014188" y="2827387"/>
            <a:ext cx="1390650" cy="95250"/>
          </a:xfrm>
          <a:prstGeom prst="rect">
            <a:avLst/>
          </a:prstGeom>
          <a:solidFill>
            <a:srgbClr val="285D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pic>
        <p:nvPicPr>
          <p:cNvPr id="8" name="图片 7">
            <a:extLst>
              <a:ext uri="{FF2B5EF4-FFF2-40B4-BE49-F238E27FC236}">
                <a16:creationId xmlns:a16="http://schemas.microsoft.com/office/drawing/2014/main" xmlns="" id="{DD7B6A24-9383-40A6-B19A-D63E462856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4572000" cy="6858000"/>
          </a:xfrm>
          <a:prstGeom prst="rect">
            <a:avLst/>
          </a:prstGeom>
        </p:spPr>
      </p:pic>
      <p:sp>
        <p:nvSpPr>
          <p:cNvPr id="4" name="矩形 3">
            <a:extLst>
              <a:ext uri="{FF2B5EF4-FFF2-40B4-BE49-F238E27FC236}">
                <a16:creationId xmlns:a16="http://schemas.microsoft.com/office/drawing/2014/main" xmlns="" id="{9A92864C-E858-46E3-BA42-61E196A82197}"/>
              </a:ext>
            </a:extLst>
          </p:cNvPr>
          <p:cNvSpPr/>
          <p:nvPr/>
        </p:nvSpPr>
        <p:spPr>
          <a:xfrm>
            <a:off x="3422469" y="3429000"/>
            <a:ext cx="6840908" cy="2876550"/>
          </a:xfrm>
          <a:prstGeom prst="rect">
            <a:avLst/>
          </a:prstGeom>
          <a:noFill/>
          <a:ln w="57150">
            <a:solidFill>
              <a:srgbClr val="285D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01082308"/>
      </p:ext>
    </p:extLst>
  </p:cSld>
  <p:clrMapOvr>
    <a:masterClrMapping/>
  </p:clrMapOvr>
  <mc:AlternateContent xmlns:mc="http://schemas.openxmlformats.org/markup-compatibility/2006" xmlns:p14="http://schemas.microsoft.com/office/powerpoint/2010/main">
    <mc:Choice Requires="p14">
      <p:transition spd="slow" p14:dur="125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anim calcmode="lin" valueType="num">
                                      <p:cBhvr>
                                        <p:cTn id="11" dur="1000" fill="hold"/>
                                        <p:tgtEl>
                                          <p:spTgt spid="11"/>
                                        </p:tgtEl>
                                        <p:attrNameLst>
                                          <p:attrName>ppt_x</p:attrName>
                                        </p:attrNameLst>
                                      </p:cBhvr>
                                      <p:tavLst>
                                        <p:tav tm="0">
                                          <p:val>
                                            <p:strVal val="#ppt_x"/>
                                          </p:val>
                                        </p:tav>
                                        <p:tav tm="100000">
                                          <p:val>
                                            <p:strVal val="#ppt_x"/>
                                          </p:val>
                                        </p:tav>
                                      </p:tavLst>
                                    </p:anim>
                                    <p:anim calcmode="lin" valueType="num">
                                      <p:cBhvr>
                                        <p:cTn id="12" dur="1000" fill="hold"/>
                                        <p:tgtEl>
                                          <p:spTgt spid="11"/>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animBg="1"/>
      <p:bldP spid="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DECFDB18-6CF5-4FC0-8C8C-FDA0C95BAEE4"/>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OeJc0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DniXN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OeJc0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54lz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54lz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aWGe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aWGe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aWGe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amGeSyTg/xfEDAAAYxkAABcAAAB1bml2ZXJzYWwvdW5pdmVyc2FsLnBuZ+1XaVxT55o/isVOLSBqCrI7ttJFxKgBFJO4AOIom4QisouWyy7IIQYI0UtbBEXa3lvwgiESLAHCTkMwAUJF4NYYUFnCYqSCISSHJGAgIWSbg/bOb2a+zefhw/md8/zf9z3P+n/Oc/L9fU+ZfGT1EQAAJqe9Pc4BgBECADbe/NAYRox/4u+Gbxuunjt1AmgYsBHDwqbY4z7HAaC5aIs2+gNY/rcr3iFXAcC0Z+3a0J9SfQkALFdOexzHXYuQCs7QLwnH+1/rz+YA2GNVJ4ynP3Xbnr8b8bEH7vElhy83eVSctvmi4HNfj022f9n/1/s3HbYN52/e+mLgqGeNq0pJnKAFT4EThvAJ9uqFKwHshPqgoISRaCynNojtXFclLkvpCiEqx2Ppfhj1m8eb7bNhc648NK+1qLWeFafhshd7LaRPYOzMiFnMkfyCMyX7GFs2AkBdoG3qNsQUyUBkw4vdLiPbLSR3q5P3/PmMWZ2rzPiXwNoJb2Fvg0NyzAMHP5oHbAAADw/Y8a3m6+A6uA6ug+vgOrgOroPr4Dq4Dv4/BPdla6TMrwDg+tD/8UfhDS5gcZkf2RiRoxaOzBRhuzLnKvK+xk8RVShacrCgi0UGs9hSAIjqJDzlFzIHbrF0wu8sIsYSws5zR4/E6GQtgzCUZ2Mht0VEwu+QvMqSJ6XMM2qTUwSy5CwAaJ+gUXIyeV2Ee9Wp0UmhTF7rhdmOQgI+QCXeN8lp7KycFtMoySl/MBqS8Ux0jYhC0nu4poj9SKtDkr/5YR5KtCS9gkLn6KQpjvrFIlIYitJDMOhUznJNcARBWEBQ6M5xeYpvQEqhsGtVQv9qtlCB74zko70Gpo+0OalKONrLMxlVs3j2wHTJ3/12bzClvbqN7rtvqderOMxJNP0yCyw6LmDG6r7XvApIjbhVv2ZHvtU9wZUeE0cjRrL+RT3zVeYIAfEpmGMSxZXnqNh/GxKm2XhJNQX5EyL8y9R+YVP1DU278xM5yaBhHD8PjcTVh3ILCcvt1TcyedbYQSiD1f/PkLD+KmF8KPQWag5TiJYHnlRgX9dxlXGfdo9Xu8bbEd78qFxW3k2fxECjh/eA9hRhWVrWKU985cCt5CxfunE0qp0+ZPUA5D6NPzZhsiIhiwkOwSUMrvBHug5j9gwKX/0of5VweKHhep2mNqdhq41q/OZPzWFouz7HYJQ3BRvUvthnPbl/5yjayzfLlmEyI/LhjrgU9SsqqNP8lW8V/hSvjWEpku1/yEDl2HsrXMBI/GSOFXX6733R/872OmbyH6Ibr49galaWh4ktHfL4hXAad4xO6ad9iFqwz121uld0+cm1o8PXieqak7qsISJbhkybgKopUCor6aG5hYIQK13TtPW9pvMaGUppCU5i1zQtsxV1XZG7vjwRc53PKxtx/03h3ku2+ucdfM/hDlmXdUCzTRR/kHuDsJNrNnOALWSaTMAJfgGNgQ+TmM7P0fZmFexkICMw75GNQvV5MYu4H36pF2iJY+o02xAVyG5ollecywox+TSh6/4KCKoEKTsRAqFFQDNbxtowxkOSkA+HpLkhzIHmWmzZpDSXeLPgmeUfoOL7Iw8uCw4gdoB7s/B70XlBeft5u1xJNOqAfZ7bz2p3ROuFHBsMrk9lK+lIDempkuMSM28/4DdDadSNf6wuj4amMBrp/XWTZq3J5BiljC1v00QHc0Jwe2nhos9Y0tPSbQjEx5AeF2uC67e4lCeMKuqp1oXlQqlTw0TkowpjKcjBLRUuWP8YQItZQDcGlhw0G01wwDa22owNtsGJvGq73P5S1BaWELAooTe2iVIyfeYarK/zTHUWqw1Bgq67IGTTuuT8RUGBv8mzvqgksrDCscdtPi5uUpiaER/Jf+152ePx3WAjNbIRY2spGowctvsNWVwmZ5sDYA452aqJr3tFjoTrBfzHblzGQ6eyR3tG0Pb8GgtGEVZ/TXqVJFD/Agfe5Yw+O7Fzw69Lw4F+4eWRnNBZgnPn0gtJvmP5efTqXGWoM+2oZr61xLkyp5z/BRiCavQtUbSJlb11obFlLCdGoYIw4zKaMcxJcJdMkUsjNY055aqYGm69AlK96Rh4Eafs/SGbcwIHbOaj7d2XT6zwXKe0hoMGCf879a9D4a4ANNK8JIDEDaM+MVHhjRBUZYZZiYKEw2VnUSRt8vkc6lu1iEK5hzWe18wp+9e0InlGGqu5QVGh6wCrZjb4yghu8mgbc2NlVTPWxQckMp7GkZUaBHWjW7tM7ZZYWszl0chwqcwRV17nSRPEmHgrI8E5JJLiSr1oN/c1EMZKF7/RmhuheCWtSwPu8nt7D5I+8odGcdFIZzY9mfKUBbbtDEyacksJx91Wk5t9k/Df9d6svXy0UMeOmyJ7oV1YxJb8asC0IQtjWlaF5LhL0/kmx+R79ROBPtwN0pWl+zkyKrUD5rCjqOhGhk+Zcd+MQHPYwas7Pc9TSp10hCssaTYuURFHpd7WuRVHynrSqqur+72Yfi7miO7fwMH+6KFDs/j3XoCNlZraGmMOqt1p9ycS8nIp1iwzwT+smHubK64iOKAxAsupfstcmXBXAFui/H0tYKVw62obUY44boGoFw879UR9i/NRONq3nvT0FCt/30O9mAs3vym6IyX77ZsNSLoiPoJpeoXxLnh9Wtm7LHXKwPRIqGrxsxnknO1x/0CTNkizA1VV6kwbaPxtMVG/4+Jjb/IoCzXy+niMvotFPACNjldVsQQx7AR3vmdvB/mXtoSuOnUTrRQ7aO3Ra/iTRWLc/uHc5SKSdkbSSNJBkuZ+O/ajXDNMO0vaNulbbG7RFK7KtnHxicnBT4hhdrwK0crHUTwK7vYNxX7jzpntecjuCNP7CRMu+8s53UdNiRf03z0gpmsujda3+vjEuPepjkmmUIXEg3p0I7/GoSZu07iW+FP0/FTrnYLMRHjf9oDmBYpBGwuKyPjyb0+i/fkPry1O/36AkVg/FP7JQuv/rKBO/Sr0roImDt0P9/LcmefkZFgd2mc0o95eBOZtkta+z2W81SSS9MJ/CBMQQHk2jOMOIFGmOitTBGJ5bO5dvCsw+e2i8qyJH+aGWxi++JDuQZYoJrYjF1VFeLWiclurn+7MNZpqMln0UheTv7CrLfP2jRwynkCBeVgn56zsEwFDb4fuEEFNzDtPFUkNzdN3iwOQKTP+z/01NKVnDSWB3CxAXJpp4e6iUu22C/RjXrizEqy+tqe0+HUTz4n5siVzsdciWN6pshM9vTqIxqfdtYZGtoSpssdPqbLDaBEO/e7uAi0oKoFdPy+HGjmYZQvyGZNvXE1kEN7bqVW7xQfl3aA4lTg8CD2FRhyyYJK+pI1Ii+Be7AKyizWVprm1in7axyhSYs85p0DNg5wIO9mhfbS+8pmOZtJQt5Wk2b8oP5mUuPvLPcsfzK+a9h6wkgwQFTxXv+FBrtrs6EK3pEsjS9hcH6Zh3TgULCl31syVF5UN37rQ6Z2hcOncsxaob2IXDUH3Tr3vmGx4/GEKLNgrPOo081nS4LxyMgVLKEk3/b72sdDh14GykhpYY5d6ll48kz1n/DysJqtrvjILY3cCLwASVW+5zsz/1vWXhvyYcNenXkyD6pkR5lt+sf62WJjmKkgPZNvwu5K38n5mibgYlmhm15ohye8GAcbyeVATNVp/tU7SiCYrm2jHcWc9epdrrD2u/iJTtxTJ1Nc+FIBGTWXOHO2B1Zxewp8fr1VY2SSxySwAKTYl1cr9926u4MqD3LTibOhPM2f4K58F8Z/DbGTTYyRs/ljMcJKhLlRk2Ql/raRK+Rk4v349GZHDOVIGf5/ZMUgk1K5SM3Rx44T7T9TPTagPz63l1pY2jnYcPJe593MAq0FFtDZ+IGgbZIF3eCF62Uv3Lweg/ovsjlvqNT5eAhi3v0/SL+Rh68oJs//I6H7CkEqZU13xAO9nGQtqUML+nCQ9iCgJf2eW5ozBUJAg2GeIWQrRFs3wW4b0pB3QvC1CxIjAOzVjDerBUIOrNMQpFEov+UBLvcM/+ti5hvW01e2THdcjbTSqrzJ2WtgpHF3yrh1Mlle7FZm1EDNexlKIGW8FBRo5h1N48/V07y1H7nvWAIAoqDP66u3oZqh94XxPbZt4a0qf1BYh9Je72T2Ke9Vb510tDx6OtgdZHxfk2eesvGn6odTxc+B6DFjel80ew4dd60wxYHwRCP4tfiRJ94ZzvRGLcn/f/wAgLOV/zd8/boFH63B3I3iiLpPkb8FqF066b/+XoFsK/C+BbvDB1MMHlEG2AUOnccNLUwY9M3wrvFqzGn22pJJaZU/Spi7rVFPMr+CRHueMc9UeqP/asNk8bFOh9WHvr+GzwGlPX4+GE1F//U9QSwMEFAACAAgAamGeS3Br3rpLAAAAagAAABsAAAB1bml2ZXJzYWwvdW5pdmVyc2FsLnBuZy54bWyzsa/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sCAACwCAAAFAAAAAAAAAABAAAAAAC9EQAAdW5pdmVyc2FsL3BsYXllci54bWxQSwECAAAUAAIACABpYZ5LsIcj9GwBAAD3AgAAKQAAAAAAAAABAAAAAADqFAAAdW5pdmVyc2FsL3NraW5fY3VzdG9taXphdGlvbl9zZXR0aW5ncy54bWxQSwECAAAUAAIACABqYZ5LJOD/F8QMAABjGQAAFwAAAAAAAAAAAAAAAACdFgAAdW5pdmVyc2FsL3VuaXZlcnNhbC5wbmdQSwECAAAUAAIACABqYZ5LcGveuksAAABqAAAAGwAAAAAAAAABAAAAAACWIwAAdW5pdmVyc2FsL3VuaXZlcnNhbC5wbmcueG1sUEsFBgAAAAALAAsASQMAABokAAAAAA=="/>
  <p:tag name="ISPRING_PRESENTATION_TITLE" val="44"/>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千图海量PPT模板www.58pic.com">
  <a:themeElements>
    <a:clrScheme name="自定义 35">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285D4C"/>
      </a:accent6>
      <a:hlink>
        <a:srgbClr val="000000"/>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148</TotalTime>
  <Words>1113</Words>
  <Application>Microsoft Office PowerPoint</Application>
  <PresentationFormat>宽屏</PresentationFormat>
  <Paragraphs>178</Paragraphs>
  <Slides>24</Slides>
  <Notes>24</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24</vt:i4>
      </vt:variant>
    </vt:vector>
  </HeadingPairs>
  <TitlesOfParts>
    <vt:vector size="37" baseType="lpstr">
      <vt:lpstr>AXIS Std M</vt:lpstr>
      <vt:lpstr>Open Sans</vt:lpstr>
      <vt:lpstr>等线</vt:lpstr>
      <vt:lpstr>等线 Light</vt:lpstr>
      <vt:lpstr>冬青黑体简体中文 W3</vt:lpstr>
      <vt:lpstr>微软雅黑</vt:lpstr>
      <vt:lpstr>幼圆</vt:lpstr>
      <vt:lpstr>Agency FB</vt:lpstr>
      <vt:lpstr>Arial</vt:lpstr>
      <vt:lpstr>Calibri</vt:lpstr>
      <vt:lpstr>Calibri Light</vt:lpstr>
      <vt:lpstr>Cordia New</vt:lpstr>
      <vt:lpstr>千图海量PPT模板www.58pic.com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44</dc:title>
  <dc:creator>WIN7</dc:creator>
  <cp:lastModifiedBy>user</cp:lastModifiedBy>
  <cp:revision>165</cp:revision>
  <dcterms:created xsi:type="dcterms:W3CDTF">2017-08-18T03:02:00Z</dcterms:created>
  <dcterms:modified xsi:type="dcterms:W3CDTF">2018-05-25T14:24:32Z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