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59" r:id="rId7"/>
    <p:sldId id="261" r:id="rId8"/>
    <p:sldId id="260" r:id="rId9"/>
    <p:sldId id="262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3D23"/>
    <a:srgbClr val="A95C24"/>
    <a:srgbClr val="ECE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2B55B-C9C2-4F3E-9188-784D8F116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91447" y="1182158"/>
            <a:ext cx="1418590" cy="2834454"/>
            <a:chOff x="3966706" y="1194276"/>
            <a:chExt cx="1063942" cy="2125841"/>
          </a:xfrm>
        </p:grpSpPr>
        <p:sp>
          <p:nvSpPr>
            <p:cNvPr id="4" name="TextBox 3"/>
            <p:cNvSpPr txBox="1"/>
            <p:nvPr/>
          </p:nvSpPr>
          <p:spPr>
            <a:xfrm>
              <a:off x="4143394" y="1194276"/>
              <a:ext cx="887254" cy="19259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500" dirty="0">
                  <a:solidFill>
                    <a:srgbClr val="613D23"/>
                  </a:solidFill>
                  <a:latin typeface="微软繁标宋" charset="0"/>
                  <a:ea typeface="微软繁标宋" charset="0"/>
                </a:rPr>
                <a:t>中国风</a:t>
              </a:r>
              <a:endParaRPr lang="zh-CN" altLang="en-US" sz="6500" dirty="0">
                <a:solidFill>
                  <a:srgbClr val="613D23"/>
                </a:solidFill>
                <a:latin typeface="微软繁标宋" charset="0"/>
                <a:ea typeface="微软繁标宋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66706" y="2020431"/>
              <a:ext cx="232410" cy="12996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665" dirty="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09295" y="912926"/>
            <a:ext cx="1778423" cy="3161188"/>
            <a:chOff x="3746183" y="418112"/>
            <a:chExt cx="1656873" cy="2945131"/>
          </a:xfrm>
        </p:grpSpPr>
        <p:sp>
          <p:nvSpPr>
            <p:cNvPr id="7" name="矩形 6"/>
            <p:cNvSpPr/>
            <p:nvPr/>
          </p:nvSpPr>
          <p:spPr>
            <a:xfrm>
              <a:off x="3752850" y="420018"/>
              <a:ext cx="1638300" cy="2943225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03219" y="474788"/>
              <a:ext cx="1537563" cy="2833685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47091" y="524793"/>
              <a:ext cx="1449819" cy="2733675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46183" y="422875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96376" y="418112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760471" y="3258468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93520" y="3257039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030517" y="2246879"/>
            <a:ext cx="496814" cy="460376"/>
            <a:chOff x="3771009" y="1967417"/>
            <a:chExt cx="372610" cy="345282"/>
          </a:xfrm>
        </p:grpSpPr>
        <p:grpSp>
          <p:nvGrpSpPr>
            <p:cNvPr id="20" name="组合 19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828570" y="1967417"/>
              <a:ext cx="236220" cy="345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精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品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  <p:pic>
        <p:nvPicPr>
          <p:cNvPr id="2" name="张宇桦 - 优美的小调(钢琴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26110" y="3851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319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8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4" name="矩形 3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297305" y="484505"/>
            <a:ext cx="2952750" cy="6118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772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794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6010" y="800100"/>
            <a:ext cx="1727200" cy="18446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483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4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0821" y="650814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8585" y="799465"/>
            <a:ext cx="1727200" cy="18446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4771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4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370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41795" y="800100"/>
            <a:ext cx="1727200" cy="18446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14600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4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2658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64370" y="800100"/>
            <a:ext cx="1727200" cy="18446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9347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4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70964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  <a:endParaRPr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9225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81424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  <a:endParaRPr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91886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  <a:endParaRPr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26829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  <a:endParaRPr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38625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58660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78060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766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46"/>
                            </p:stCondLst>
                            <p:childTnLst>
                              <p:par>
                                <p:cTn id="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46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46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46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699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3" grpId="0"/>
      <p:bldP spid="14" grpId="0" bldLvl="0" animBg="1"/>
      <p:bldP spid="15" grpId="0" bldLvl="0" animBg="1"/>
      <p:bldP spid="24" grpId="0"/>
      <p:bldP spid="16" grpId="0" bldLvl="0" animBg="1"/>
      <p:bldP spid="17" grpId="0" bldLvl="0" animBg="1"/>
      <p:bldP spid="25" grpId="0"/>
      <p:bldP spid="18" grpId="0" bldLvl="0" animBg="1"/>
      <p:bldP spid="19" grpId="0" bldLvl="0" animBg="1"/>
      <p:bldP spid="26" grpId="0"/>
      <p:bldP spid="31" grpId="0" build="p"/>
      <p:bldP spid="32" grpId="0"/>
      <p:bldP spid="35" grpId="0" build="p"/>
      <p:bldP spid="37" grpId="0" build="p"/>
      <p:bldP spid="39" grpId="0" build="p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0PPT素材\背景及图片\81a3z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Administrator\Desktop\QQ截图20170720234243.pngQQ截图201707202342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2865" y="1599565"/>
            <a:ext cx="1880870" cy="331216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740275" y="1598930"/>
            <a:ext cx="3876040" cy="3660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1028" name="Picture 4" descr="E:\素材\中国风素材\8c4b5d61c91c49922b7a640ebf473181.png8c4b5d61c91c49922b7a640ebf473181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0" y="0"/>
            <a:ext cx="5829300" cy="970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254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叁</a:t>
              </a:r>
              <a:endParaRPr lang="zh-CN" altLang="en-US" sz="2265" dirty="0">
                <a:solidFill>
                  <a:schemeClr val="bg1"/>
                </a:solidFill>
                <a:latin typeface="文悦古体仿宋 (非商业用途)" pitchFamily="50" charset="-122"/>
                <a:ea typeface="文悦古体仿宋 (非商业用途)" pitchFamily="50" charset="-122"/>
              </a:endParaRP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20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324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E:\素材\中国风素材\4a521f120c736376fca7789202976aa8.png4a521f120c736376fca7789202976aa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2881948" y="3152140"/>
            <a:ext cx="2980690" cy="2459355"/>
          </a:xfrm>
          <a:prstGeom prst="rect">
            <a:avLst/>
          </a:prstGeom>
        </p:spPr>
      </p:pic>
      <p:sp>
        <p:nvSpPr>
          <p:cNvPr id="25" name="弧形 24"/>
          <p:cNvSpPr/>
          <p:nvPr/>
        </p:nvSpPr>
        <p:spPr>
          <a:xfrm rot="19564307">
            <a:off x="9867506" y="881519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99359" y="1101884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叁</a:t>
            </a:r>
            <a:endParaRPr lang="zh-CN" altLang="en-US" sz="5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05408" y="1755909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1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66405" y="1313815"/>
            <a:ext cx="2450465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20" name="图片 19" descr="C:\Users\Administrator\Desktop\QQ截图20170720234251.pngQQ截图201707202342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52690" y="2428875"/>
            <a:ext cx="3383280" cy="329374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4000" sy="104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2192000" y="2980195"/>
            <a:ext cx="5473700" cy="1494938"/>
          </a:xfrm>
          <a:prstGeom prst="rect">
            <a:avLst/>
          </a:pr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763657" y="2980195"/>
            <a:ext cx="6763657" cy="1494938"/>
          </a:xfrm>
          <a:prstGeom prst="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93059" y="3524730"/>
            <a:ext cx="738664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36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0425" y="1050290"/>
            <a:ext cx="3411220" cy="1568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zh-CN" sz="16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zh-CN" altLang="zh-CN" sz="16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20165" y="5257800"/>
            <a:ext cx="4542790" cy="737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15390" y="4749165"/>
            <a:ext cx="2825115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此处添加名称</a:t>
            </a:r>
            <a:endParaRPr lang="zh-CN" altLang="en-US" sz="3200" dirty="0">
              <a:solidFill>
                <a:srgbClr val="613D23"/>
              </a:solidFill>
              <a:latin typeface="+mn-ea"/>
              <a:cs typeface="JulesLove" panose="020B0603050302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18927" y="274437"/>
            <a:ext cx="736600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】</a:t>
            </a:r>
            <a:endParaRPr lang="en-US" altLang="zh-CN" sz="36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361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3 1.48148E-6 L 0.55377 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6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44596 -0.00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-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39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39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24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15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2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6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uild="p"/>
      <p:bldP spid="27" grpId="0"/>
      <p:bldP spid="28" grpId="0"/>
      <p:bldP spid="5" grpId="0" bldLvl="0" animBg="1"/>
      <p:bldP spid="5" grpId="1" bldLvl="0" animBg="1"/>
      <p:bldP spid="6" grpId="0" bldLvl="0" animBg="1"/>
      <p:bldP spid="6" grpId="1" bldLvl="0" animBg="1"/>
      <p:bldP spid="19" grpId="0"/>
      <p:bldP spid="29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solidFill>
                  <a:srgbClr val="613D23"/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7"/>
          <a:stretch>
            <a:fillRect/>
          </a:stretch>
        </p:blipFill>
        <p:spPr bwMode="auto">
          <a:xfrm>
            <a:off x="5554734" y="0"/>
            <a:ext cx="30286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885180" y="597535"/>
            <a:ext cx="2398395" cy="5977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延时符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22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21372359">
            <a:off x="6791960" y="753745"/>
            <a:ext cx="1554480" cy="152654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6" name="图片 35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24075" y="1859280"/>
            <a:ext cx="1541145" cy="151384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8" name="图片 37" descr="C:\Users\Administrator\Desktop\QQ截图20170720234243.pngQQ截图201707202342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420000">
            <a:off x="4542155" y="1174115"/>
            <a:ext cx="1417320" cy="147320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9074190" y="1436679"/>
            <a:ext cx="1906270" cy="3025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武夷溪边粟粒芽，前丁后蔡相宠加。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争新买宠各出意，今年斗品充贡茶。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吾君所乏岂此物，致养口体何陋耶？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洛阳相君忠孝家，可怜亦进姚黄花。 </a:t>
            </a:r>
            <a:endParaRPr lang="zh-CN" altLang="zh-CN" sz="1400" dirty="0">
              <a:solidFill>
                <a:srgbClr val="613D23"/>
              </a:solidFill>
              <a:latin typeface="+mn-ea"/>
            </a:endParaRPr>
          </a:p>
          <a:p>
            <a:endParaRPr lang="zh-CN" altLang="zh-CN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83295" y="1431925"/>
            <a:ext cx="736600" cy="2540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 </a:t>
            </a:r>
            <a:endParaRPr lang="zh-CN" altLang="en-US" sz="36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75729" y="3392488"/>
            <a:ext cx="3466706" cy="1284117"/>
          </a:xfrm>
          <a:prstGeom prst="rect">
            <a:avLst/>
          </a:prstGeom>
          <a:noFill/>
          <a:ln w="22225">
            <a:solidFill>
              <a:srgbClr val="613D23">
                <a:alpha val="6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581" y="3869080"/>
            <a:ext cx="2418080" cy="42989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sz="2200" dirty="0">
                <a:solidFill>
                  <a:srgbClr val="613D23"/>
                </a:solidFill>
                <a:latin typeface="+mn-ea"/>
              </a:rPr>
              <a:t>单击此处添加名称</a:t>
            </a:r>
            <a:endParaRPr sz="2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404477" y="3396478"/>
            <a:ext cx="859790" cy="1276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4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036306" y="3734827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  <a:endParaRPr sz="2000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4" name="图片 3" descr="97ab73428a0c 1076f84c12a068f5b9c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3836035"/>
            <a:ext cx="11074400" cy="3181350"/>
          </a:xfrm>
          <a:prstGeom prst="rect">
            <a:avLst/>
          </a:prstGeom>
        </p:spPr>
      </p:pic>
    </p:spTree>
  </p:cSld>
  <p:clrMapOvr>
    <a:masterClrMapping/>
  </p:clrMapOvr>
  <p:transition advTm="213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3.75E-6 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0.211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71" grpId="0" bldLvl="0" animBg="1"/>
      <p:bldP spid="80" grpId="0"/>
      <p:bldP spid="81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9"/>
          <a:stretch>
            <a:fillRect/>
          </a:stretch>
        </p:blipFill>
        <p:spPr bwMode="auto">
          <a:xfrm>
            <a:off x="3909783" y="0"/>
            <a:ext cx="46735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1760" y="508000"/>
            <a:ext cx="4245610" cy="5812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  <a:sym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2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  <a:p>
            <a:pPr algn="l"/>
            <a:endParaRPr lang="zh-CN" altLang="en-US" sz="22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279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0638" y="1972621"/>
            <a:ext cx="8941506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8239968" y="55584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613D23"/>
              </a:solidFill>
              <a:latin typeface="+mn-ea"/>
              <a:ea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0" name="组合 39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文本框 45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b="1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14" name="图片 13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90700" y="4505960"/>
            <a:ext cx="1887855" cy="1330325"/>
          </a:xfrm>
          <a:prstGeom prst="rect">
            <a:avLst/>
          </a:prstGeom>
        </p:spPr>
      </p:pic>
      <p:pic>
        <p:nvPicPr>
          <p:cNvPr id="15" name="图片 14" descr="C:\Users\Administrator\Desktop\QQ截图20170720234243.pngQQ截图201707202342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30980" y="4505960"/>
            <a:ext cx="1731645" cy="1330325"/>
          </a:xfrm>
          <a:prstGeom prst="rect">
            <a:avLst/>
          </a:prstGeom>
        </p:spPr>
      </p:pic>
      <p:pic>
        <p:nvPicPr>
          <p:cNvPr id="16" name="图片 15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15050" y="4507230"/>
            <a:ext cx="1885315" cy="1328420"/>
          </a:xfrm>
          <a:prstGeom prst="rect">
            <a:avLst/>
          </a:prstGeom>
        </p:spPr>
      </p:pic>
    </p:spTree>
  </p:cSld>
  <p:clrMapOvr>
    <a:masterClrMapping/>
  </p:clrMapOvr>
  <p:transition advTm="117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181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433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640334" y="0"/>
            <a:ext cx="58057" cy="6858000"/>
            <a:chOff x="3403600" y="0"/>
            <a:chExt cx="43543" cy="51435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943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0767700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10548424" y="2282624"/>
            <a:ext cx="926627" cy="2292753"/>
            <a:chOff x="8139468" y="1192968"/>
            <a:chExt cx="694970" cy="1719565"/>
          </a:xfrm>
        </p:grpSpPr>
        <p:sp>
          <p:nvSpPr>
            <p:cNvPr id="8" name="矩形 7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3" name="Picture 5" descr="F:\0PPT素材\背景及图片\181a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1" t="28698" r="36533" b="21078"/>
          <a:stretch>
            <a:fillRect/>
          </a:stretch>
        </p:blipFill>
        <p:spPr bwMode="auto">
          <a:xfrm>
            <a:off x="9250906" y="3413760"/>
            <a:ext cx="685800" cy="344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9249595" y="0"/>
            <a:ext cx="0" cy="68580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937443" y="0"/>
            <a:ext cx="0" cy="68580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 rot="16200000">
            <a:off x="8237676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7395595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 rot="16200000">
            <a:off x="6550339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 rot="16200000">
            <a:off x="5701908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6513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21804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71590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2513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173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bldLvl="0" animBg="1"/>
      <p:bldP spid="42" grpId="0" bldLvl="0" animBg="1"/>
      <p:bldP spid="43" grpId="0" bldLvl="0" animBg="1"/>
      <p:bldP spid="44" grpId="0" bldLvl="0" animBg="1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10" y="522816"/>
            <a:ext cx="594783" cy="59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697487" y="1206968"/>
            <a:ext cx="4798227" cy="410633"/>
            <a:chOff x="2774348" y="1171926"/>
            <a:chExt cx="3598670" cy="307975"/>
          </a:xfrm>
        </p:grpSpPr>
        <p:pic>
          <p:nvPicPr>
            <p:cNvPr id="4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5043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3048000" y="1282700"/>
              <a:ext cx="3048000" cy="84926"/>
              <a:chOff x="3048000" y="1282700"/>
              <a:chExt cx="3048000" cy="84926"/>
            </a:xfrm>
            <a:solidFill>
              <a:srgbClr val="613D23"/>
            </a:solidFill>
          </p:grpSpPr>
          <p:sp>
            <p:nvSpPr>
              <p:cNvPr id="7" name="矩形 6"/>
              <p:cNvSpPr/>
              <p:nvPr/>
            </p:nvSpPr>
            <p:spPr>
              <a:xfrm rot="16200000">
                <a:off x="4530980" y="924971"/>
                <a:ext cx="82041" cy="803269"/>
              </a:xfrm>
              <a:prstGeom prst="rect">
                <a:avLst/>
              </a:prstGeom>
              <a:grpFill/>
              <a:ln w="9525">
                <a:solidFill>
                  <a:srgbClr val="613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048000" y="1282700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048000" y="1365252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74348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7"/>
          <p:cNvSpPr txBox="1"/>
          <p:nvPr/>
        </p:nvSpPr>
        <p:spPr>
          <a:xfrm>
            <a:off x="5052237" y="427567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613D23"/>
                </a:solidFill>
                <a:latin typeface="+mn-ea"/>
              </a:rPr>
              <a:t>目  录</a:t>
            </a:r>
            <a:endParaRPr lang="zh-CN" altLang="en-US" sz="48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5433890" y="1068925"/>
            <a:ext cx="1278255" cy="316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65" dirty="0">
                <a:solidFill>
                  <a:srgbClr val="613D23"/>
                </a:solidFill>
                <a:latin typeface="+mn-ea"/>
              </a:rPr>
              <a:t>CONTENTS</a:t>
            </a:r>
            <a:endParaRPr lang="en-US" altLang="zh-CN" sz="1465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7572880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2135" spc="3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6276464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2135" spc="3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TextBox 31"/>
          <p:cNvSpPr txBox="1"/>
          <p:nvPr/>
        </p:nvSpPr>
        <p:spPr>
          <a:xfrm>
            <a:off x="5047781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2135" spc="3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TextBox 32"/>
          <p:cNvSpPr txBox="1"/>
          <p:nvPr/>
        </p:nvSpPr>
        <p:spPr>
          <a:xfrm>
            <a:off x="3768299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2135" spc="3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 rot="16200000">
            <a:off x="3993281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5254155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6481163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7775905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pic>
        <p:nvPicPr>
          <p:cNvPr id="38" name="图片 37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</p:spTree>
  </p:cSld>
  <p:clrMapOvr>
    <a:masterClrMapping/>
  </p:clrMapOvr>
  <p:transition advTm="984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9" grpId="0"/>
      <p:bldP spid="21" grpId="0"/>
      <p:bldP spid="25" grpId="0"/>
      <p:bldP spid="27" grpId="0" bldLvl="0" animBg="1"/>
      <p:bldP spid="28" grpId="0" bldLvl="0" animBg="1"/>
      <p:bldP spid="29" grpId="0" bldLvl="0" animBg="1"/>
      <p:bldP spid="3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肆</a:t>
              </a:r>
              <a:endParaRPr lang="zh-CN" altLang="en-US" sz="2265" dirty="0">
                <a:solidFill>
                  <a:schemeClr val="bg1"/>
                </a:solidFill>
                <a:latin typeface="文悦古体仿宋 (非商业用途)" pitchFamily="50" charset="-122"/>
                <a:ea typeface="文悦古体仿宋 (非商业用途)" pitchFamily="50" charset="-122"/>
              </a:endParaRP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20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165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70629" y="2072744"/>
            <a:ext cx="1798320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42823" y="2072744"/>
            <a:ext cx="0" cy="34397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444748" y="2072744"/>
            <a:ext cx="459740" cy="1010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b="1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52179" y="2646655"/>
            <a:ext cx="4758329" cy="1145980"/>
          </a:xfrm>
          <a:custGeom>
            <a:avLst/>
            <a:gdLst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903819 w 4785244"/>
              <a:gd name="connsiteY34" fmla="*/ 3186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-1" fmla="*/ 548219 w 4785244"/>
              <a:gd name="connsiteY0-2" fmla="*/ 432939 h 1145980"/>
              <a:gd name="connsiteX1-3" fmla="*/ 325969 w 4785244"/>
              <a:gd name="connsiteY1-4" fmla="*/ 674239 h 1145980"/>
              <a:gd name="connsiteX2-5" fmla="*/ 154519 w 4785244"/>
              <a:gd name="connsiteY2-6" fmla="*/ 877439 h 1145980"/>
              <a:gd name="connsiteX3-7" fmla="*/ 8469 w 4785244"/>
              <a:gd name="connsiteY3-8" fmla="*/ 1125089 h 1145980"/>
              <a:gd name="connsiteX4-9" fmla="*/ 78319 w 4785244"/>
              <a:gd name="connsiteY4-10" fmla="*/ 1131439 h 1145980"/>
              <a:gd name="connsiteX5-11" fmla="*/ 573619 w 4785244"/>
              <a:gd name="connsiteY5-12" fmla="*/ 1118739 h 1145980"/>
              <a:gd name="connsiteX6-13" fmla="*/ 1361019 w 4785244"/>
              <a:gd name="connsiteY6-14" fmla="*/ 1118739 h 1145980"/>
              <a:gd name="connsiteX7-15" fmla="*/ 2326219 w 4785244"/>
              <a:gd name="connsiteY7-16" fmla="*/ 1080639 h 1145980"/>
              <a:gd name="connsiteX8-17" fmla="*/ 3266019 w 4785244"/>
              <a:gd name="connsiteY8-18" fmla="*/ 1017139 h 1145980"/>
              <a:gd name="connsiteX9-19" fmla="*/ 4078819 w 4785244"/>
              <a:gd name="connsiteY9-20" fmla="*/ 1017139 h 1145980"/>
              <a:gd name="connsiteX10-21" fmla="*/ 4643969 w 4785244"/>
              <a:gd name="connsiteY10-22" fmla="*/ 998089 h 1145980"/>
              <a:gd name="connsiteX11-23" fmla="*/ 4758269 w 4785244"/>
              <a:gd name="connsiteY11-24" fmla="*/ 998089 h 1145980"/>
              <a:gd name="connsiteX12-25" fmla="*/ 4758269 w 4785244"/>
              <a:gd name="connsiteY12-26" fmla="*/ 375789 h 1145980"/>
              <a:gd name="connsiteX13-27" fmla="*/ 4459819 w 4785244"/>
              <a:gd name="connsiteY13-28" fmla="*/ 559939 h 1145980"/>
              <a:gd name="connsiteX14-29" fmla="*/ 4377269 w 4785244"/>
              <a:gd name="connsiteY14-30" fmla="*/ 674239 h 1145980"/>
              <a:gd name="connsiteX15-31" fmla="*/ 4193119 w 4785244"/>
              <a:gd name="connsiteY15-32" fmla="*/ 686939 h 1145980"/>
              <a:gd name="connsiteX16-33" fmla="*/ 3862919 w 4785244"/>
              <a:gd name="connsiteY16-34" fmla="*/ 534539 h 1145980"/>
              <a:gd name="connsiteX17-35" fmla="*/ 3678769 w 4785244"/>
              <a:gd name="connsiteY17-36" fmla="*/ 801239 h 1145980"/>
              <a:gd name="connsiteX18-37" fmla="*/ 3475569 w 4785244"/>
              <a:gd name="connsiteY18-38" fmla="*/ 636139 h 1145980"/>
              <a:gd name="connsiteX19-39" fmla="*/ 3399369 w 4785244"/>
              <a:gd name="connsiteY19-40" fmla="*/ 629789 h 1145980"/>
              <a:gd name="connsiteX20-41" fmla="*/ 3246969 w 4785244"/>
              <a:gd name="connsiteY20-42" fmla="*/ 350389 h 1145980"/>
              <a:gd name="connsiteX21-43" fmla="*/ 2916769 w 4785244"/>
              <a:gd name="connsiteY21-44" fmla="*/ 236089 h 1145980"/>
              <a:gd name="connsiteX22-45" fmla="*/ 2662769 w 4785244"/>
              <a:gd name="connsiteY22-46" fmla="*/ 369439 h 1145980"/>
              <a:gd name="connsiteX23-47" fmla="*/ 2523069 w 4785244"/>
              <a:gd name="connsiteY23-48" fmla="*/ 324989 h 1145980"/>
              <a:gd name="connsiteX24-49" fmla="*/ 2288119 w 4785244"/>
              <a:gd name="connsiteY24-50" fmla="*/ 236089 h 1145980"/>
              <a:gd name="connsiteX25-51" fmla="*/ 2186519 w 4785244"/>
              <a:gd name="connsiteY25-52" fmla="*/ 115439 h 1145980"/>
              <a:gd name="connsiteX26-53" fmla="*/ 1862669 w 4785244"/>
              <a:gd name="connsiteY26-54" fmla="*/ 1139 h 1145980"/>
              <a:gd name="connsiteX27-55" fmla="*/ 1659469 w 4785244"/>
              <a:gd name="connsiteY27-56" fmla="*/ 58289 h 1145980"/>
              <a:gd name="connsiteX28-57" fmla="*/ 1513419 w 4785244"/>
              <a:gd name="connsiteY28-58" fmla="*/ 83689 h 1145980"/>
              <a:gd name="connsiteX29-59" fmla="*/ 1405469 w 4785244"/>
              <a:gd name="connsiteY29-60" fmla="*/ 77339 h 1145980"/>
              <a:gd name="connsiteX30-61" fmla="*/ 1284819 w 4785244"/>
              <a:gd name="connsiteY30-62" fmla="*/ 26539 h 1145980"/>
              <a:gd name="connsiteX31-63" fmla="*/ 1164169 w 4785244"/>
              <a:gd name="connsiteY31-64" fmla="*/ 191639 h 1145980"/>
              <a:gd name="connsiteX32-65" fmla="*/ 1068919 w 4785244"/>
              <a:gd name="connsiteY32-66" fmla="*/ 369439 h 1145980"/>
              <a:gd name="connsiteX33-67" fmla="*/ 1024469 w 4785244"/>
              <a:gd name="connsiteY33-68" fmla="*/ 382139 h 1145980"/>
              <a:gd name="connsiteX34-69" fmla="*/ 853019 w 4785244"/>
              <a:gd name="connsiteY34-70" fmla="*/ 331339 h 1145980"/>
              <a:gd name="connsiteX35-71" fmla="*/ 757769 w 4785244"/>
              <a:gd name="connsiteY35-72" fmla="*/ 267839 h 1145980"/>
              <a:gd name="connsiteX36-73" fmla="*/ 548219 w 4785244"/>
              <a:gd name="connsiteY36-74" fmla="*/ 432939 h 1145980"/>
              <a:gd name="connsiteX0-75" fmla="*/ 548219 w 4785244"/>
              <a:gd name="connsiteY0-76" fmla="*/ 432939 h 1145980"/>
              <a:gd name="connsiteX1-77" fmla="*/ 325969 w 4785244"/>
              <a:gd name="connsiteY1-78" fmla="*/ 674239 h 1145980"/>
              <a:gd name="connsiteX2-79" fmla="*/ 154519 w 4785244"/>
              <a:gd name="connsiteY2-80" fmla="*/ 877439 h 1145980"/>
              <a:gd name="connsiteX3-81" fmla="*/ 8469 w 4785244"/>
              <a:gd name="connsiteY3-82" fmla="*/ 1125089 h 1145980"/>
              <a:gd name="connsiteX4-83" fmla="*/ 78319 w 4785244"/>
              <a:gd name="connsiteY4-84" fmla="*/ 1131439 h 1145980"/>
              <a:gd name="connsiteX5-85" fmla="*/ 573619 w 4785244"/>
              <a:gd name="connsiteY5-86" fmla="*/ 1118739 h 1145980"/>
              <a:gd name="connsiteX6-87" fmla="*/ 1361019 w 4785244"/>
              <a:gd name="connsiteY6-88" fmla="*/ 1118739 h 1145980"/>
              <a:gd name="connsiteX7-89" fmla="*/ 2326219 w 4785244"/>
              <a:gd name="connsiteY7-90" fmla="*/ 1080639 h 1145980"/>
              <a:gd name="connsiteX8-91" fmla="*/ 3266019 w 4785244"/>
              <a:gd name="connsiteY8-92" fmla="*/ 1017139 h 1145980"/>
              <a:gd name="connsiteX9-93" fmla="*/ 4078819 w 4785244"/>
              <a:gd name="connsiteY9-94" fmla="*/ 1017139 h 1145980"/>
              <a:gd name="connsiteX10-95" fmla="*/ 4643969 w 4785244"/>
              <a:gd name="connsiteY10-96" fmla="*/ 998089 h 1145980"/>
              <a:gd name="connsiteX11-97" fmla="*/ 4758269 w 4785244"/>
              <a:gd name="connsiteY11-98" fmla="*/ 998089 h 1145980"/>
              <a:gd name="connsiteX12-99" fmla="*/ 4758269 w 4785244"/>
              <a:gd name="connsiteY12-100" fmla="*/ 375789 h 1145980"/>
              <a:gd name="connsiteX13-101" fmla="*/ 4459819 w 4785244"/>
              <a:gd name="connsiteY13-102" fmla="*/ 559939 h 1145980"/>
              <a:gd name="connsiteX14-103" fmla="*/ 4377269 w 4785244"/>
              <a:gd name="connsiteY14-104" fmla="*/ 674239 h 1145980"/>
              <a:gd name="connsiteX15-105" fmla="*/ 4193119 w 4785244"/>
              <a:gd name="connsiteY15-106" fmla="*/ 686939 h 1145980"/>
              <a:gd name="connsiteX16-107" fmla="*/ 3862919 w 4785244"/>
              <a:gd name="connsiteY16-108" fmla="*/ 534539 h 1145980"/>
              <a:gd name="connsiteX17-109" fmla="*/ 3678769 w 4785244"/>
              <a:gd name="connsiteY17-110" fmla="*/ 801239 h 1145980"/>
              <a:gd name="connsiteX18-111" fmla="*/ 3475569 w 4785244"/>
              <a:gd name="connsiteY18-112" fmla="*/ 636139 h 1145980"/>
              <a:gd name="connsiteX19-113" fmla="*/ 3399369 w 4785244"/>
              <a:gd name="connsiteY19-114" fmla="*/ 629789 h 1145980"/>
              <a:gd name="connsiteX20-115" fmla="*/ 3246969 w 4785244"/>
              <a:gd name="connsiteY20-116" fmla="*/ 350389 h 1145980"/>
              <a:gd name="connsiteX21-117" fmla="*/ 2916769 w 4785244"/>
              <a:gd name="connsiteY21-118" fmla="*/ 236089 h 1145980"/>
              <a:gd name="connsiteX22-119" fmla="*/ 2662769 w 4785244"/>
              <a:gd name="connsiteY22-120" fmla="*/ 369439 h 1145980"/>
              <a:gd name="connsiteX23-121" fmla="*/ 2523069 w 4785244"/>
              <a:gd name="connsiteY23-122" fmla="*/ 324989 h 1145980"/>
              <a:gd name="connsiteX24-123" fmla="*/ 2288119 w 4785244"/>
              <a:gd name="connsiteY24-124" fmla="*/ 236089 h 1145980"/>
              <a:gd name="connsiteX25-125" fmla="*/ 2186519 w 4785244"/>
              <a:gd name="connsiteY25-126" fmla="*/ 115439 h 1145980"/>
              <a:gd name="connsiteX26-127" fmla="*/ 1862669 w 4785244"/>
              <a:gd name="connsiteY26-128" fmla="*/ 1139 h 1145980"/>
              <a:gd name="connsiteX27-129" fmla="*/ 1659469 w 4785244"/>
              <a:gd name="connsiteY27-130" fmla="*/ 58289 h 1145980"/>
              <a:gd name="connsiteX28-131" fmla="*/ 1513419 w 4785244"/>
              <a:gd name="connsiteY28-132" fmla="*/ 83689 h 1145980"/>
              <a:gd name="connsiteX29-133" fmla="*/ 1405469 w 4785244"/>
              <a:gd name="connsiteY29-134" fmla="*/ 77339 h 1145980"/>
              <a:gd name="connsiteX30-135" fmla="*/ 1284819 w 4785244"/>
              <a:gd name="connsiteY30-136" fmla="*/ 26539 h 1145980"/>
              <a:gd name="connsiteX31-137" fmla="*/ 1164169 w 4785244"/>
              <a:gd name="connsiteY31-138" fmla="*/ 191639 h 1145980"/>
              <a:gd name="connsiteX32-139" fmla="*/ 1068919 w 4785244"/>
              <a:gd name="connsiteY32-140" fmla="*/ 369439 h 1145980"/>
              <a:gd name="connsiteX33-141" fmla="*/ 1024469 w 4785244"/>
              <a:gd name="connsiteY33-142" fmla="*/ 382139 h 1145980"/>
              <a:gd name="connsiteX34-143" fmla="*/ 853019 w 4785244"/>
              <a:gd name="connsiteY34-144" fmla="*/ 331339 h 1145980"/>
              <a:gd name="connsiteX35-145" fmla="*/ 726019 w 4785244"/>
              <a:gd name="connsiteY35-146" fmla="*/ 286889 h 1145980"/>
              <a:gd name="connsiteX36-147" fmla="*/ 548219 w 4785244"/>
              <a:gd name="connsiteY36-148" fmla="*/ 432939 h 1145980"/>
              <a:gd name="connsiteX0-149" fmla="*/ 548219 w 4758329"/>
              <a:gd name="connsiteY0-150" fmla="*/ 432939 h 1145980"/>
              <a:gd name="connsiteX1-151" fmla="*/ 325969 w 4758329"/>
              <a:gd name="connsiteY1-152" fmla="*/ 674239 h 1145980"/>
              <a:gd name="connsiteX2-153" fmla="*/ 154519 w 4758329"/>
              <a:gd name="connsiteY2-154" fmla="*/ 877439 h 1145980"/>
              <a:gd name="connsiteX3-155" fmla="*/ 8469 w 4758329"/>
              <a:gd name="connsiteY3-156" fmla="*/ 1125089 h 1145980"/>
              <a:gd name="connsiteX4-157" fmla="*/ 78319 w 4758329"/>
              <a:gd name="connsiteY4-158" fmla="*/ 1131439 h 1145980"/>
              <a:gd name="connsiteX5-159" fmla="*/ 573619 w 4758329"/>
              <a:gd name="connsiteY5-160" fmla="*/ 1118739 h 1145980"/>
              <a:gd name="connsiteX6-161" fmla="*/ 1361019 w 4758329"/>
              <a:gd name="connsiteY6-162" fmla="*/ 1118739 h 1145980"/>
              <a:gd name="connsiteX7-163" fmla="*/ 2326219 w 4758329"/>
              <a:gd name="connsiteY7-164" fmla="*/ 1080639 h 1145980"/>
              <a:gd name="connsiteX8-165" fmla="*/ 3266019 w 4758329"/>
              <a:gd name="connsiteY8-166" fmla="*/ 1017139 h 1145980"/>
              <a:gd name="connsiteX9-167" fmla="*/ 4078819 w 4758329"/>
              <a:gd name="connsiteY9-168" fmla="*/ 1017139 h 1145980"/>
              <a:gd name="connsiteX10-169" fmla="*/ 4643969 w 4758329"/>
              <a:gd name="connsiteY10-170" fmla="*/ 998089 h 1145980"/>
              <a:gd name="connsiteX11-171" fmla="*/ 4758269 w 4758329"/>
              <a:gd name="connsiteY11-172" fmla="*/ 998089 h 1145980"/>
              <a:gd name="connsiteX12-173" fmla="*/ 4656669 w 4758329"/>
              <a:gd name="connsiteY12-174" fmla="*/ 820289 h 1145980"/>
              <a:gd name="connsiteX13-175" fmla="*/ 4459819 w 4758329"/>
              <a:gd name="connsiteY13-176" fmla="*/ 559939 h 1145980"/>
              <a:gd name="connsiteX14-177" fmla="*/ 4377269 w 4758329"/>
              <a:gd name="connsiteY14-178" fmla="*/ 674239 h 1145980"/>
              <a:gd name="connsiteX15-179" fmla="*/ 4193119 w 4758329"/>
              <a:gd name="connsiteY15-180" fmla="*/ 686939 h 1145980"/>
              <a:gd name="connsiteX16-181" fmla="*/ 3862919 w 4758329"/>
              <a:gd name="connsiteY16-182" fmla="*/ 534539 h 1145980"/>
              <a:gd name="connsiteX17-183" fmla="*/ 3678769 w 4758329"/>
              <a:gd name="connsiteY17-184" fmla="*/ 801239 h 1145980"/>
              <a:gd name="connsiteX18-185" fmla="*/ 3475569 w 4758329"/>
              <a:gd name="connsiteY18-186" fmla="*/ 636139 h 1145980"/>
              <a:gd name="connsiteX19-187" fmla="*/ 3399369 w 4758329"/>
              <a:gd name="connsiteY19-188" fmla="*/ 629789 h 1145980"/>
              <a:gd name="connsiteX20-189" fmla="*/ 3246969 w 4758329"/>
              <a:gd name="connsiteY20-190" fmla="*/ 350389 h 1145980"/>
              <a:gd name="connsiteX21-191" fmla="*/ 2916769 w 4758329"/>
              <a:gd name="connsiteY21-192" fmla="*/ 236089 h 1145980"/>
              <a:gd name="connsiteX22-193" fmla="*/ 2662769 w 4758329"/>
              <a:gd name="connsiteY22-194" fmla="*/ 369439 h 1145980"/>
              <a:gd name="connsiteX23-195" fmla="*/ 2523069 w 4758329"/>
              <a:gd name="connsiteY23-196" fmla="*/ 324989 h 1145980"/>
              <a:gd name="connsiteX24-197" fmla="*/ 2288119 w 4758329"/>
              <a:gd name="connsiteY24-198" fmla="*/ 236089 h 1145980"/>
              <a:gd name="connsiteX25-199" fmla="*/ 2186519 w 4758329"/>
              <a:gd name="connsiteY25-200" fmla="*/ 115439 h 1145980"/>
              <a:gd name="connsiteX26-201" fmla="*/ 1862669 w 4758329"/>
              <a:gd name="connsiteY26-202" fmla="*/ 1139 h 1145980"/>
              <a:gd name="connsiteX27-203" fmla="*/ 1659469 w 4758329"/>
              <a:gd name="connsiteY27-204" fmla="*/ 58289 h 1145980"/>
              <a:gd name="connsiteX28-205" fmla="*/ 1513419 w 4758329"/>
              <a:gd name="connsiteY28-206" fmla="*/ 83689 h 1145980"/>
              <a:gd name="connsiteX29-207" fmla="*/ 1405469 w 4758329"/>
              <a:gd name="connsiteY29-208" fmla="*/ 77339 h 1145980"/>
              <a:gd name="connsiteX30-209" fmla="*/ 1284819 w 4758329"/>
              <a:gd name="connsiteY30-210" fmla="*/ 26539 h 1145980"/>
              <a:gd name="connsiteX31-211" fmla="*/ 1164169 w 4758329"/>
              <a:gd name="connsiteY31-212" fmla="*/ 191639 h 1145980"/>
              <a:gd name="connsiteX32-213" fmla="*/ 1068919 w 4758329"/>
              <a:gd name="connsiteY32-214" fmla="*/ 369439 h 1145980"/>
              <a:gd name="connsiteX33-215" fmla="*/ 1024469 w 4758329"/>
              <a:gd name="connsiteY33-216" fmla="*/ 382139 h 1145980"/>
              <a:gd name="connsiteX34-217" fmla="*/ 853019 w 4758329"/>
              <a:gd name="connsiteY34-218" fmla="*/ 331339 h 1145980"/>
              <a:gd name="connsiteX35-219" fmla="*/ 726019 w 4758329"/>
              <a:gd name="connsiteY35-220" fmla="*/ 286889 h 1145980"/>
              <a:gd name="connsiteX36-221" fmla="*/ 548219 w 4758329"/>
              <a:gd name="connsiteY36-222" fmla="*/ 432939 h 1145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</a:cxnLst>
            <a:rect l="l" t="t" r="r" b="b"/>
            <a:pathLst>
              <a:path w="4758329" h="1145980">
                <a:moveTo>
                  <a:pt x="548219" y="432939"/>
                </a:moveTo>
                <a:cubicBezTo>
                  <a:pt x="481544" y="497497"/>
                  <a:pt x="391586" y="600156"/>
                  <a:pt x="325969" y="674239"/>
                </a:cubicBezTo>
                <a:cubicBezTo>
                  <a:pt x="260352" y="748322"/>
                  <a:pt x="207436" y="802297"/>
                  <a:pt x="154519" y="877439"/>
                </a:cubicBezTo>
                <a:cubicBezTo>
                  <a:pt x="101602" y="952581"/>
                  <a:pt x="21169" y="1082756"/>
                  <a:pt x="8469" y="1125089"/>
                </a:cubicBezTo>
                <a:cubicBezTo>
                  <a:pt x="-4231" y="1167422"/>
                  <a:pt x="-15873" y="1132497"/>
                  <a:pt x="78319" y="1131439"/>
                </a:cubicBezTo>
                <a:cubicBezTo>
                  <a:pt x="172511" y="1130381"/>
                  <a:pt x="573619" y="1118739"/>
                  <a:pt x="573619" y="1118739"/>
                </a:cubicBezTo>
                <a:cubicBezTo>
                  <a:pt x="787402" y="1116622"/>
                  <a:pt x="1068919" y="1125089"/>
                  <a:pt x="1361019" y="1118739"/>
                </a:cubicBezTo>
                <a:cubicBezTo>
                  <a:pt x="1653119" y="1112389"/>
                  <a:pt x="2008719" y="1097572"/>
                  <a:pt x="2326219" y="1080639"/>
                </a:cubicBezTo>
                <a:cubicBezTo>
                  <a:pt x="2643719" y="1063706"/>
                  <a:pt x="2973919" y="1027722"/>
                  <a:pt x="3266019" y="1017139"/>
                </a:cubicBezTo>
                <a:cubicBezTo>
                  <a:pt x="3558119" y="1006556"/>
                  <a:pt x="3849161" y="1020314"/>
                  <a:pt x="4078819" y="1017139"/>
                </a:cubicBezTo>
                <a:cubicBezTo>
                  <a:pt x="4308477" y="1013964"/>
                  <a:pt x="4530727" y="1001264"/>
                  <a:pt x="4643969" y="998089"/>
                </a:cubicBezTo>
                <a:cubicBezTo>
                  <a:pt x="4757211" y="994914"/>
                  <a:pt x="4756152" y="1027722"/>
                  <a:pt x="4758269" y="998089"/>
                </a:cubicBezTo>
                <a:cubicBezTo>
                  <a:pt x="4760386" y="968456"/>
                  <a:pt x="4706411" y="893314"/>
                  <a:pt x="4656669" y="820289"/>
                </a:cubicBezTo>
                <a:cubicBezTo>
                  <a:pt x="4606927" y="747264"/>
                  <a:pt x="4506386" y="584281"/>
                  <a:pt x="4459819" y="559939"/>
                </a:cubicBezTo>
                <a:cubicBezTo>
                  <a:pt x="4413252" y="535597"/>
                  <a:pt x="4421719" y="653072"/>
                  <a:pt x="4377269" y="674239"/>
                </a:cubicBezTo>
                <a:cubicBezTo>
                  <a:pt x="4332819" y="695406"/>
                  <a:pt x="4278844" y="710222"/>
                  <a:pt x="4193119" y="686939"/>
                </a:cubicBezTo>
                <a:cubicBezTo>
                  <a:pt x="4107394" y="663656"/>
                  <a:pt x="3948644" y="515489"/>
                  <a:pt x="3862919" y="534539"/>
                </a:cubicBezTo>
                <a:cubicBezTo>
                  <a:pt x="3777194" y="553589"/>
                  <a:pt x="3743327" y="784306"/>
                  <a:pt x="3678769" y="801239"/>
                </a:cubicBezTo>
                <a:cubicBezTo>
                  <a:pt x="3614211" y="818172"/>
                  <a:pt x="3522136" y="664714"/>
                  <a:pt x="3475569" y="636139"/>
                </a:cubicBezTo>
                <a:cubicBezTo>
                  <a:pt x="3429002" y="607564"/>
                  <a:pt x="3437469" y="677414"/>
                  <a:pt x="3399369" y="629789"/>
                </a:cubicBezTo>
                <a:cubicBezTo>
                  <a:pt x="3361269" y="582164"/>
                  <a:pt x="3327402" y="416006"/>
                  <a:pt x="3246969" y="350389"/>
                </a:cubicBezTo>
                <a:cubicBezTo>
                  <a:pt x="3166536" y="284772"/>
                  <a:pt x="3014136" y="232914"/>
                  <a:pt x="2916769" y="236089"/>
                </a:cubicBezTo>
                <a:cubicBezTo>
                  <a:pt x="2819402" y="239264"/>
                  <a:pt x="2728386" y="354622"/>
                  <a:pt x="2662769" y="369439"/>
                </a:cubicBezTo>
                <a:cubicBezTo>
                  <a:pt x="2597152" y="384256"/>
                  <a:pt x="2585511" y="347214"/>
                  <a:pt x="2523069" y="324989"/>
                </a:cubicBezTo>
                <a:cubicBezTo>
                  <a:pt x="2460627" y="302764"/>
                  <a:pt x="2344211" y="271014"/>
                  <a:pt x="2288119" y="236089"/>
                </a:cubicBezTo>
                <a:cubicBezTo>
                  <a:pt x="2232027" y="201164"/>
                  <a:pt x="2257427" y="154597"/>
                  <a:pt x="2186519" y="115439"/>
                </a:cubicBezTo>
                <a:cubicBezTo>
                  <a:pt x="2115611" y="76281"/>
                  <a:pt x="1950511" y="10664"/>
                  <a:pt x="1862669" y="1139"/>
                </a:cubicBezTo>
                <a:cubicBezTo>
                  <a:pt x="1774827" y="-8386"/>
                  <a:pt x="1717677" y="44531"/>
                  <a:pt x="1659469" y="58289"/>
                </a:cubicBezTo>
                <a:cubicBezTo>
                  <a:pt x="1601261" y="72047"/>
                  <a:pt x="1555752" y="80514"/>
                  <a:pt x="1513419" y="83689"/>
                </a:cubicBezTo>
                <a:cubicBezTo>
                  <a:pt x="1471086" y="86864"/>
                  <a:pt x="1443569" y="86864"/>
                  <a:pt x="1405469" y="77339"/>
                </a:cubicBezTo>
                <a:cubicBezTo>
                  <a:pt x="1367369" y="67814"/>
                  <a:pt x="1325036" y="7489"/>
                  <a:pt x="1284819" y="26539"/>
                </a:cubicBezTo>
                <a:cubicBezTo>
                  <a:pt x="1244602" y="45589"/>
                  <a:pt x="1200152" y="134489"/>
                  <a:pt x="1164169" y="191639"/>
                </a:cubicBezTo>
                <a:cubicBezTo>
                  <a:pt x="1128186" y="248789"/>
                  <a:pt x="1092202" y="337689"/>
                  <a:pt x="1068919" y="369439"/>
                </a:cubicBezTo>
                <a:cubicBezTo>
                  <a:pt x="1045636" y="401189"/>
                  <a:pt x="1060452" y="388489"/>
                  <a:pt x="1024469" y="382139"/>
                </a:cubicBezTo>
                <a:cubicBezTo>
                  <a:pt x="988486" y="375789"/>
                  <a:pt x="897469" y="350389"/>
                  <a:pt x="853019" y="331339"/>
                </a:cubicBezTo>
                <a:cubicBezTo>
                  <a:pt x="808569" y="312289"/>
                  <a:pt x="776819" y="269956"/>
                  <a:pt x="726019" y="286889"/>
                </a:cubicBezTo>
                <a:cubicBezTo>
                  <a:pt x="675219" y="303822"/>
                  <a:pt x="614894" y="368381"/>
                  <a:pt x="548219" y="432939"/>
                </a:cubicBezTo>
                <a:close/>
              </a:path>
            </a:pathLst>
          </a:cu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054378" y="4798492"/>
            <a:ext cx="863321" cy="408919"/>
          </a:xfrm>
          <a:custGeom>
            <a:avLst/>
            <a:gdLst>
              <a:gd name="connsiteX0" fmla="*/ 1440775 w 2593407"/>
              <a:gd name="connsiteY0" fmla="*/ 539838 h 1228389"/>
              <a:gd name="connsiteX1" fmla="*/ 1352272 w 2593407"/>
              <a:gd name="connsiteY1" fmla="*/ 567619 h 1228389"/>
              <a:gd name="connsiteX2" fmla="*/ 1034772 w 2593407"/>
              <a:gd name="connsiteY2" fmla="*/ 872419 h 1228389"/>
              <a:gd name="connsiteX3" fmla="*/ 1098272 w 2593407"/>
              <a:gd name="connsiteY3" fmla="*/ 878769 h 1228389"/>
              <a:gd name="connsiteX4" fmla="*/ 1269722 w 2593407"/>
              <a:gd name="connsiteY4" fmla="*/ 827969 h 1228389"/>
              <a:gd name="connsiteX5" fmla="*/ 1466572 w 2593407"/>
              <a:gd name="connsiteY5" fmla="*/ 580319 h 1228389"/>
              <a:gd name="connsiteX6" fmla="*/ 1440775 w 2593407"/>
              <a:gd name="connsiteY6" fmla="*/ 539838 h 1228389"/>
              <a:gd name="connsiteX7" fmla="*/ 1807885 w 2593407"/>
              <a:gd name="connsiteY7" fmla="*/ 517613 h 1228389"/>
              <a:gd name="connsiteX8" fmla="*/ 1726922 w 2593407"/>
              <a:gd name="connsiteY8" fmla="*/ 542219 h 1228389"/>
              <a:gd name="connsiteX9" fmla="*/ 1599922 w 2593407"/>
              <a:gd name="connsiteY9" fmla="*/ 720019 h 1228389"/>
              <a:gd name="connsiteX10" fmla="*/ 1542772 w 2593407"/>
              <a:gd name="connsiteY10" fmla="*/ 815269 h 1228389"/>
              <a:gd name="connsiteX11" fmla="*/ 1688822 w 2593407"/>
              <a:gd name="connsiteY11" fmla="*/ 808919 h 1228389"/>
              <a:gd name="connsiteX12" fmla="*/ 1784072 w 2593407"/>
              <a:gd name="connsiteY12" fmla="*/ 643819 h 1228389"/>
              <a:gd name="connsiteX13" fmla="*/ 1860272 w 2593407"/>
              <a:gd name="connsiteY13" fmla="*/ 529519 h 1228389"/>
              <a:gd name="connsiteX14" fmla="*/ 1807885 w 2593407"/>
              <a:gd name="connsiteY14" fmla="*/ 517613 h 1228389"/>
              <a:gd name="connsiteX15" fmla="*/ 979935 w 2593407"/>
              <a:gd name="connsiteY15" fmla="*/ 468010 h 1228389"/>
              <a:gd name="connsiteX16" fmla="*/ 979210 w 2593407"/>
              <a:gd name="connsiteY16" fmla="*/ 489832 h 1228389"/>
              <a:gd name="connsiteX17" fmla="*/ 983972 w 2593407"/>
              <a:gd name="connsiteY17" fmla="*/ 520788 h 1228389"/>
              <a:gd name="connsiteX18" fmla="*/ 1072078 w 2593407"/>
              <a:gd name="connsiteY18" fmla="*/ 518407 h 1228389"/>
              <a:gd name="connsiteX19" fmla="*/ 986353 w 2593407"/>
              <a:gd name="connsiteY19" fmla="*/ 468400 h 1228389"/>
              <a:gd name="connsiteX20" fmla="*/ 979935 w 2593407"/>
              <a:gd name="connsiteY20" fmla="*/ 468010 h 1228389"/>
              <a:gd name="connsiteX21" fmla="*/ 675545 w 2593407"/>
              <a:gd name="connsiteY21" fmla="*/ 280356 h 1228389"/>
              <a:gd name="connsiteX22" fmla="*/ 667266 w 2593407"/>
              <a:gd name="connsiteY22" fmla="*/ 282663 h 1228389"/>
              <a:gd name="connsiteX23" fmla="*/ 667266 w 2593407"/>
              <a:gd name="connsiteY23" fmla="*/ 358863 h 1228389"/>
              <a:gd name="connsiteX24" fmla="*/ 691078 w 2593407"/>
              <a:gd name="connsiteY24" fmla="*/ 437444 h 1228389"/>
              <a:gd name="connsiteX25" fmla="*/ 702985 w 2593407"/>
              <a:gd name="connsiteY25" fmla="*/ 523169 h 1228389"/>
              <a:gd name="connsiteX26" fmla="*/ 869672 w 2593407"/>
              <a:gd name="connsiteY26" fmla="*/ 527932 h 1228389"/>
              <a:gd name="connsiteX27" fmla="*/ 948253 w 2593407"/>
              <a:gd name="connsiteY27" fmla="*/ 504119 h 1228389"/>
              <a:gd name="connsiteX28" fmla="*/ 933966 w 2593407"/>
              <a:gd name="connsiteY28" fmla="*/ 430300 h 1228389"/>
              <a:gd name="connsiteX29" fmla="*/ 841097 w 2593407"/>
              <a:gd name="connsiteY29" fmla="*/ 363625 h 1228389"/>
              <a:gd name="connsiteX30" fmla="*/ 779185 w 2593407"/>
              <a:gd name="connsiteY30" fmla="*/ 323144 h 1228389"/>
              <a:gd name="connsiteX31" fmla="*/ 714891 w 2593407"/>
              <a:gd name="connsiteY31" fmla="*/ 299332 h 1228389"/>
              <a:gd name="connsiteX32" fmla="*/ 675545 w 2593407"/>
              <a:gd name="connsiteY32" fmla="*/ 280356 h 1228389"/>
              <a:gd name="connsiteX33" fmla="*/ 614085 w 2593407"/>
              <a:gd name="connsiteY33" fmla="*/ 88 h 1228389"/>
              <a:gd name="connsiteX34" fmla="*/ 745053 w 2593407"/>
              <a:gd name="connsiteY34" fmla="*/ 115181 h 1228389"/>
              <a:gd name="connsiteX35" fmla="*/ 717272 w 2593407"/>
              <a:gd name="connsiteY35" fmla="*/ 165188 h 1228389"/>
              <a:gd name="connsiteX36" fmla="*/ 745847 w 2593407"/>
              <a:gd name="connsiteY36" fmla="*/ 220750 h 1228389"/>
              <a:gd name="connsiteX37" fmla="*/ 787122 w 2593407"/>
              <a:gd name="connsiteY37" fmla="*/ 237419 h 1228389"/>
              <a:gd name="connsiteX38" fmla="*/ 850622 w 2593407"/>
              <a:gd name="connsiteY38" fmla="*/ 287425 h 1228389"/>
              <a:gd name="connsiteX39" fmla="*/ 868878 w 2593407"/>
              <a:gd name="connsiteY39" fmla="*/ 348544 h 1228389"/>
              <a:gd name="connsiteX40" fmla="*/ 1073666 w 2593407"/>
              <a:gd name="connsiteY40" fmla="*/ 505706 h 1228389"/>
              <a:gd name="connsiteX41" fmla="*/ 1149072 w 2593407"/>
              <a:gd name="connsiteY41" fmla="*/ 504119 h 1228389"/>
              <a:gd name="connsiteX42" fmla="*/ 1676122 w 2593407"/>
              <a:gd name="connsiteY42" fmla="*/ 485069 h 1228389"/>
              <a:gd name="connsiteX43" fmla="*/ 2400022 w 2593407"/>
              <a:gd name="connsiteY43" fmla="*/ 440619 h 1228389"/>
              <a:gd name="connsiteX44" fmla="*/ 2584172 w 2593407"/>
              <a:gd name="connsiteY44" fmla="*/ 415219 h 1228389"/>
              <a:gd name="connsiteX45" fmla="*/ 2565122 w 2593407"/>
              <a:gd name="connsiteY45" fmla="*/ 681919 h 1228389"/>
              <a:gd name="connsiteX46" fmla="*/ 2558772 w 2593407"/>
              <a:gd name="connsiteY46" fmla="*/ 758119 h 1228389"/>
              <a:gd name="connsiteX47" fmla="*/ 2482572 w 2593407"/>
              <a:gd name="connsiteY47" fmla="*/ 808919 h 1228389"/>
              <a:gd name="connsiteX48" fmla="*/ 2431772 w 2593407"/>
              <a:gd name="connsiteY48" fmla="*/ 783519 h 1228389"/>
              <a:gd name="connsiteX49" fmla="*/ 2336522 w 2593407"/>
              <a:gd name="connsiteY49" fmla="*/ 885119 h 1228389"/>
              <a:gd name="connsiteX50" fmla="*/ 1923772 w 2593407"/>
              <a:gd name="connsiteY50" fmla="*/ 1056569 h 1228389"/>
              <a:gd name="connsiteX51" fmla="*/ 1422122 w 2593407"/>
              <a:gd name="connsiteY51" fmla="*/ 1126419 h 1228389"/>
              <a:gd name="connsiteX52" fmla="*/ 691872 w 2593407"/>
              <a:gd name="connsiteY52" fmla="*/ 1158169 h 1228389"/>
              <a:gd name="connsiteX53" fmla="*/ 412472 w 2593407"/>
              <a:gd name="connsiteY53" fmla="*/ 1145469 h 1228389"/>
              <a:gd name="connsiteX54" fmla="*/ 323572 w 2593407"/>
              <a:gd name="connsiteY54" fmla="*/ 1228019 h 1228389"/>
              <a:gd name="connsiteX55" fmla="*/ 317222 w 2593407"/>
              <a:gd name="connsiteY55" fmla="*/ 1107369 h 1228389"/>
              <a:gd name="connsiteX56" fmla="*/ 190222 w 2593407"/>
              <a:gd name="connsiteY56" fmla="*/ 1069269 h 1228389"/>
              <a:gd name="connsiteX57" fmla="*/ 31472 w 2593407"/>
              <a:gd name="connsiteY57" fmla="*/ 878769 h 1228389"/>
              <a:gd name="connsiteX58" fmla="*/ 25122 w 2593407"/>
              <a:gd name="connsiteY58" fmla="*/ 732719 h 1228389"/>
              <a:gd name="connsiteX59" fmla="*/ 301347 w 2593407"/>
              <a:gd name="connsiteY59" fmla="*/ 521582 h 1228389"/>
              <a:gd name="connsiteX60" fmla="*/ 441841 w 2593407"/>
              <a:gd name="connsiteY60" fmla="*/ 531106 h 1228389"/>
              <a:gd name="connsiteX61" fmla="*/ 425965 w 2593407"/>
              <a:gd name="connsiteY61" fmla="*/ 412838 h 1228389"/>
              <a:gd name="connsiteX62" fmla="*/ 444222 w 2593407"/>
              <a:gd name="connsiteY62" fmla="*/ 180269 h 1228389"/>
              <a:gd name="connsiteX63" fmla="*/ 469622 w 2593407"/>
              <a:gd name="connsiteY63" fmla="*/ 97719 h 1228389"/>
              <a:gd name="connsiteX64" fmla="*/ 614085 w 2593407"/>
              <a:gd name="connsiteY64" fmla="*/ 88 h 122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593407" h="1228389">
                <a:moveTo>
                  <a:pt x="1440775" y="539838"/>
                </a:moveTo>
                <a:cubicBezTo>
                  <a:pt x="1419741" y="535870"/>
                  <a:pt x="1388256" y="543278"/>
                  <a:pt x="1352272" y="567619"/>
                </a:cubicBezTo>
                <a:cubicBezTo>
                  <a:pt x="1280305" y="616302"/>
                  <a:pt x="1077105" y="820561"/>
                  <a:pt x="1034772" y="872419"/>
                </a:cubicBezTo>
                <a:cubicBezTo>
                  <a:pt x="992439" y="924277"/>
                  <a:pt x="1059114" y="886177"/>
                  <a:pt x="1098272" y="878769"/>
                </a:cubicBezTo>
                <a:cubicBezTo>
                  <a:pt x="1137430" y="871361"/>
                  <a:pt x="1208339" y="877711"/>
                  <a:pt x="1269722" y="827969"/>
                </a:cubicBezTo>
                <a:cubicBezTo>
                  <a:pt x="1331105" y="778227"/>
                  <a:pt x="1454930" y="622652"/>
                  <a:pt x="1466572" y="580319"/>
                </a:cubicBezTo>
                <a:cubicBezTo>
                  <a:pt x="1472393" y="559153"/>
                  <a:pt x="1461810" y="543807"/>
                  <a:pt x="1440775" y="539838"/>
                </a:cubicBezTo>
                <a:close/>
                <a:moveTo>
                  <a:pt x="1807885" y="517613"/>
                </a:moveTo>
                <a:cubicBezTo>
                  <a:pt x="1780633" y="518936"/>
                  <a:pt x="1748618" y="526344"/>
                  <a:pt x="1726922" y="542219"/>
                </a:cubicBezTo>
                <a:cubicBezTo>
                  <a:pt x="1683530" y="573969"/>
                  <a:pt x="1630614" y="674511"/>
                  <a:pt x="1599922" y="720019"/>
                </a:cubicBezTo>
                <a:cubicBezTo>
                  <a:pt x="1569230" y="765527"/>
                  <a:pt x="1527955" y="800452"/>
                  <a:pt x="1542772" y="815269"/>
                </a:cubicBezTo>
                <a:cubicBezTo>
                  <a:pt x="1557589" y="830086"/>
                  <a:pt x="1648605" y="837494"/>
                  <a:pt x="1688822" y="808919"/>
                </a:cubicBezTo>
                <a:cubicBezTo>
                  <a:pt x="1729039" y="780344"/>
                  <a:pt x="1755497" y="690386"/>
                  <a:pt x="1784072" y="643819"/>
                </a:cubicBezTo>
                <a:cubicBezTo>
                  <a:pt x="1812647" y="597252"/>
                  <a:pt x="1865564" y="546452"/>
                  <a:pt x="1860272" y="529519"/>
                </a:cubicBezTo>
                <a:cubicBezTo>
                  <a:pt x="1857626" y="521053"/>
                  <a:pt x="1835137" y="516290"/>
                  <a:pt x="1807885" y="517613"/>
                </a:cubicBezTo>
                <a:close/>
                <a:moveTo>
                  <a:pt x="979935" y="468010"/>
                </a:moveTo>
                <a:cubicBezTo>
                  <a:pt x="976233" y="471154"/>
                  <a:pt x="979508" y="483284"/>
                  <a:pt x="979210" y="489832"/>
                </a:cubicBezTo>
                <a:cubicBezTo>
                  <a:pt x="978813" y="498563"/>
                  <a:pt x="968494" y="516026"/>
                  <a:pt x="983972" y="520788"/>
                </a:cubicBezTo>
                <a:cubicBezTo>
                  <a:pt x="999450" y="525550"/>
                  <a:pt x="1071681" y="527138"/>
                  <a:pt x="1072078" y="518407"/>
                </a:cubicBezTo>
                <a:cubicBezTo>
                  <a:pt x="1072475" y="509676"/>
                  <a:pt x="999053" y="474353"/>
                  <a:pt x="986353" y="468400"/>
                </a:cubicBezTo>
                <a:cubicBezTo>
                  <a:pt x="983178" y="466912"/>
                  <a:pt x="981169" y="466962"/>
                  <a:pt x="979935" y="468010"/>
                </a:cubicBezTo>
                <a:close/>
                <a:moveTo>
                  <a:pt x="675545" y="280356"/>
                </a:moveTo>
                <a:cubicBezTo>
                  <a:pt x="672103" y="279662"/>
                  <a:pt x="669251" y="280183"/>
                  <a:pt x="667266" y="282663"/>
                </a:cubicBezTo>
                <a:cubicBezTo>
                  <a:pt x="659328" y="292585"/>
                  <a:pt x="663297" y="333066"/>
                  <a:pt x="667266" y="358863"/>
                </a:cubicBezTo>
                <a:cubicBezTo>
                  <a:pt x="671235" y="384660"/>
                  <a:pt x="685125" y="410060"/>
                  <a:pt x="691078" y="437444"/>
                </a:cubicBezTo>
                <a:cubicBezTo>
                  <a:pt x="697031" y="464828"/>
                  <a:pt x="673219" y="508088"/>
                  <a:pt x="702985" y="523169"/>
                </a:cubicBezTo>
                <a:cubicBezTo>
                  <a:pt x="732751" y="538250"/>
                  <a:pt x="828794" y="531107"/>
                  <a:pt x="869672" y="527932"/>
                </a:cubicBezTo>
                <a:cubicBezTo>
                  <a:pt x="910550" y="524757"/>
                  <a:pt x="937537" y="520391"/>
                  <a:pt x="948253" y="504119"/>
                </a:cubicBezTo>
                <a:cubicBezTo>
                  <a:pt x="958969" y="487847"/>
                  <a:pt x="951825" y="453716"/>
                  <a:pt x="933966" y="430300"/>
                </a:cubicBezTo>
                <a:cubicBezTo>
                  <a:pt x="916107" y="406884"/>
                  <a:pt x="866894" y="381484"/>
                  <a:pt x="841097" y="363625"/>
                </a:cubicBezTo>
                <a:cubicBezTo>
                  <a:pt x="815300" y="345766"/>
                  <a:pt x="800219" y="333859"/>
                  <a:pt x="779185" y="323144"/>
                </a:cubicBezTo>
                <a:cubicBezTo>
                  <a:pt x="758151" y="312429"/>
                  <a:pt x="732750" y="304491"/>
                  <a:pt x="714891" y="299332"/>
                </a:cubicBezTo>
                <a:cubicBezTo>
                  <a:pt x="701497" y="295463"/>
                  <a:pt x="685870" y="282440"/>
                  <a:pt x="675545" y="280356"/>
                </a:cubicBezTo>
                <a:close/>
                <a:moveTo>
                  <a:pt x="614085" y="88"/>
                </a:moveTo>
                <a:cubicBezTo>
                  <a:pt x="659990" y="2998"/>
                  <a:pt x="727855" y="87664"/>
                  <a:pt x="745053" y="115181"/>
                </a:cubicBezTo>
                <a:cubicBezTo>
                  <a:pt x="762251" y="142698"/>
                  <a:pt x="717140" y="147593"/>
                  <a:pt x="717272" y="165188"/>
                </a:cubicBezTo>
                <a:cubicBezTo>
                  <a:pt x="717404" y="182783"/>
                  <a:pt x="734205" y="208712"/>
                  <a:pt x="745847" y="220750"/>
                </a:cubicBezTo>
                <a:cubicBezTo>
                  <a:pt x="757489" y="232788"/>
                  <a:pt x="769660" y="226307"/>
                  <a:pt x="787122" y="237419"/>
                </a:cubicBezTo>
                <a:cubicBezTo>
                  <a:pt x="804584" y="248531"/>
                  <a:pt x="835805" y="270492"/>
                  <a:pt x="850622" y="287425"/>
                </a:cubicBezTo>
                <a:cubicBezTo>
                  <a:pt x="865439" y="304358"/>
                  <a:pt x="831704" y="312164"/>
                  <a:pt x="868878" y="348544"/>
                </a:cubicBezTo>
                <a:cubicBezTo>
                  <a:pt x="906052" y="384924"/>
                  <a:pt x="1026967" y="479777"/>
                  <a:pt x="1073666" y="505706"/>
                </a:cubicBezTo>
                <a:cubicBezTo>
                  <a:pt x="1120365" y="531635"/>
                  <a:pt x="1048663" y="507558"/>
                  <a:pt x="1149072" y="504119"/>
                </a:cubicBezTo>
                <a:cubicBezTo>
                  <a:pt x="1249481" y="500680"/>
                  <a:pt x="1467630" y="495652"/>
                  <a:pt x="1676122" y="485069"/>
                </a:cubicBezTo>
                <a:cubicBezTo>
                  <a:pt x="1884614" y="474486"/>
                  <a:pt x="2248680" y="452261"/>
                  <a:pt x="2400022" y="440619"/>
                </a:cubicBezTo>
                <a:cubicBezTo>
                  <a:pt x="2551364" y="428977"/>
                  <a:pt x="2556655" y="375002"/>
                  <a:pt x="2584172" y="415219"/>
                </a:cubicBezTo>
                <a:cubicBezTo>
                  <a:pt x="2611689" y="455436"/>
                  <a:pt x="2569355" y="624769"/>
                  <a:pt x="2565122" y="681919"/>
                </a:cubicBezTo>
                <a:cubicBezTo>
                  <a:pt x="2560889" y="739069"/>
                  <a:pt x="2572530" y="736952"/>
                  <a:pt x="2558772" y="758119"/>
                </a:cubicBezTo>
                <a:cubicBezTo>
                  <a:pt x="2545014" y="779286"/>
                  <a:pt x="2503739" y="804686"/>
                  <a:pt x="2482572" y="808919"/>
                </a:cubicBezTo>
                <a:cubicBezTo>
                  <a:pt x="2461405" y="813152"/>
                  <a:pt x="2456114" y="770819"/>
                  <a:pt x="2431772" y="783519"/>
                </a:cubicBezTo>
                <a:cubicBezTo>
                  <a:pt x="2407430" y="796219"/>
                  <a:pt x="2421189" y="839611"/>
                  <a:pt x="2336522" y="885119"/>
                </a:cubicBezTo>
                <a:cubicBezTo>
                  <a:pt x="2251855" y="930627"/>
                  <a:pt x="2076172" y="1016352"/>
                  <a:pt x="1923772" y="1056569"/>
                </a:cubicBezTo>
                <a:cubicBezTo>
                  <a:pt x="1771372" y="1096786"/>
                  <a:pt x="1627439" y="1109486"/>
                  <a:pt x="1422122" y="1126419"/>
                </a:cubicBezTo>
                <a:cubicBezTo>
                  <a:pt x="1216805" y="1143352"/>
                  <a:pt x="860147" y="1154994"/>
                  <a:pt x="691872" y="1158169"/>
                </a:cubicBezTo>
                <a:cubicBezTo>
                  <a:pt x="523597" y="1161344"/>
                  <a:pt x="473855" y="1133827"/>
                  <a:pt x="412472" y="1145469"/>
                </a:cubicBezTo>
                <a:cubicBezTo>
                  <a:pt x="351089" y="1157111"/>
                  <a:pt x="339447" y="1234369"/>
                  <a:pt x="323572" y="1228019"/>
                </a:cubicBezTo>
                <a:cubicBezTo>
                  <a:pt x="307697" y="1221669"/>
                  <a:pt x="339447" y="1133827"/>
                  <a:pt x="317222" y="1107369"/>
                </a:cubicBezTo>
                <a:cubicBezTo>
                  <a:pt x="294997" y="1080911"/>
                  <a:pt x="237847" y="1107369"/>
                  <a:pt x="190222" y="1069269"/>
                </a:cubicBezTo>
                <a:cubicBezTo>
                  <a:pt x="142597" y="1031169"/>
                  <a:pt x="58989" y="934861"/>
                  <a:pt x="31472" y="878769"/>
                </a:cubicBezTo>
                <a:cubicBezTo>
                  <a:pt x="3955" y="822677"/>
                  <a:pt x="-19857" y="792250"/>
                  <a:pt x="25122" y="732719"/>
                </a:cubicBezTo>
                <a:cubicBezTo>
                  <a:pt x="70101" y="673188"/>
                  <a:pt x="231894" y="555184"/>
                  <a:pt x="301347" y="521582"/>
                </a:cubicBezTo>
                <a:cubicBezTo>
                  <a:pt x="370800" y="487980"/>
                  <a:pt x="421071" y="549230"/>
                  <a:pt x="441841" y="531106"/>
                </a:cubicBezTo>
                <a:cubicBezTo>
                  <a:pt x="462611" y="512982"/>
                  <a:pt x="422790" y="472105"/>
                  <a:pt x="425965" y="412838"/>
                </a:cubicBezTo>
                <a:cubicBezTo>
                  <a:pt x="429140" y="353571"/>
                  <a:pt x="436946" y="232789"/>
                  <a:pt x="444222" y="180269"/>
                </a:cubicBezTo>
                <a:cubicBezTo>
                  <a:pt x="451498" y="127749"/>
                  <a:pt x="441312" y="127749"/>
                  <a:pt x="469622" y="97719"/>
                </a:cubicBezTo>
                <a:cubicBezTo>
                  <a:pt x="497932" y="67689"/>
                  <a:pt x="568180" y="-2822"/>
                  <a:pt x="614085" y="88"/>
                </a:cubicBez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131381" y="4126038"/>
            <a:ext cx="674209" cy="281283"/>
          </a:xfrm>
          <a:custGeom>
            <a:avLst/>
            <a:gdLst>
              <a:gd name="connsiteX0" fmla="*/ 450968 w 1096506"/>
              <a:gd name="connsiteY0" fmla="*/ 127595 h 457467"/>
              <a:gd name="connsiteX1" fmla="*/ 409693 w 1096506"/>
              <a:gd name="connsiteY1" fmla="*/ 172045 h 457467"/>
              <a:gd name="connsiteX2" fmla="*/ 463668 w 1096506"/>
              <a:gd name="connsiteY2" fmla="*/ 194270 h 457467"/>
              <a:gd name="connsiteX3" fmla="*/ 511293 w 1096506"/>
              <a:gd name="connsiteY3" fmla="*/ 200620 h 457467"/>
              <a:gd name="connsiteX4" fmla="*/ 450968 w 1096506"/>
              <a:gd name="connsiteY4" fmla="*/ 127595 h 457467"/>
              <a:gd name="connsiteX5" fmla="*/ 478948 w 1096506"/>
              <a:gd name="connsiteY5" fmla="*/ 198 h 457467"/>
              <a:gd name="connsiteX6" fmla="*/ 501768 w 1096506"/>
              <a:gd name="connsiteY6" fmla="*/ 6945 h 457467"/>
              <a:gd name="connsiteX7" fmla="*/ 539868 w 1096506"/>
              <a:gd name="connsiteY7" fmla="*/ 79970 h 457467"/>
              <a:gd name="connsiteX8" fmla="*/ 568443 w 1096506"/>
              <a:gd name="connsiteY8" fmla="*/ 127595 h 457467"/>
              <a:gd name="connsiteX9" fmla="*/ 625593 w 1096506"/>
              <a:gd name="connsiteY9" fmla="*/ 159345 h 457467"/>
              <a:gd name="connsiteX10" fmla="*/ 689093 w 1096506"/>
              <a:gd name="connsiteY10" fmla="*/ 172045 h 457467"/>
              <a:gd name="connsiteX11" fmla="*/ 800218 w 1096506"/>
              <a:gd name="connsiteY11" fmla="*/ 206970 h 457467"/>
              <a:gd name="connsiteX12" fmla="*/ 949443 w 1096506"/>
              <a:gd name="connsiteY12" fmla="*/ 241895 h 457467"/>
              <a:gd name="connsiteX13" fmla="*/ 1085968 w 1096506"/>
              <a:gd name="connsiteY13" fmla="*/ 289520 h 457467"/>
              <a:gd name="connsiteX14" fmla="*/ 1066918 w 1096506"/>
              <a:gd name="connsiteY14" fmla="*/ 318095 h 457467"/>
              <a:gd name="connsiteX15" fmla="*/ 904993 w 1096506"/>
              <a:gd name="connsiteY15" fmla="*/ 260945 h 457467"/>
              <a:gd name="connsiteX16" fmla="*/ 870068 w 1096506"/>
              <a:gd name="connsiteY16" fmla="*/ 279995 h 457467"/>
              <a:gd name="connsiteX17" fmla="*/ 806568 w 1096506"/>
              <a:gd name="connsiteY17" fmla="*/ 299045 h 457467"/>
              <a:gd name="connsiteX18" fmla="*/ 752593 w 1096506"/>
              <a:gd name="connsiteY18" fmla="*/ 346670 h 457467"/>
              <a:gd name="connsiteX19" fmla="*/ 689093 w 1096506"/>
              <a:gd name="connsiteY19" fmla="*/ 384770 h 457467"/>
              <a:gd name="connsiteX20" fmla="*/ 520818 w 1096506"/>
              <a:gd name="connsiteY20" fmla="*/ 387945 h 457467"/>
              <a:gd name="connsiteX21" fmla="*/ 333493 w 1096506"/>
              <a:gd name="connsiteY21" fmla="*/ 375245 h 457467"/>
              <a:gd name="connsiteX22" fmla="*/ 200143 w 1096506"/>
              <a:gd name="connsiteY22" fmla="*/ 349845 h 457467"/>
              <a:gd name="connsiteX23" fmla="*/ 187443 w 1096506"/>
              <a:gd name="connsiteY23" fmla="*/ 368895 h 457467"/>
              <a:gd name="connsiteX24" fmla="*/ 127118 w 1096506"/>
              <a:gd name="connsiteY24" fmla="*/ 445095 h 457467"/>
              <a:gd name="connsiteX25" fmla="*/ 66793 w 1096506"/>
              <a:gd name="connsiteY25" fmla="*/ 454620 h 457467"/>
              <a:gd name="connsiteX26" fmla="*/ 89018 w 1096506"/>
              <a:gd name="connsiteY26" fmla="*/ 416520 h 457467"/>
              <a:gd name="connsiteX27" fmla="*/ 165218 w 1096506"/>
              <a:gd name="connsiteY27" fmla="*/ 353020 h 457467"/>
              <a:gd name="connsiteX28" fmla="*/ 155693 w 1096506"/>
              <a:gd name="connsiteY28" fmla="*/ 333970 h 457467"/>
              <a:gd name="connsiteX29" fmla="*/ 108068 w 1096506"/>
              <a:gd name="connsiteY29" fmla="*/ 299045 h 457467"/>
              <a:gd name="connsiteX30" fmla="*/ 76318 w 1096506"/>
              <a:gd name="connsiteY30" fmla="*/ 251420 h 457467"/>
              <a:gd name="connsiteX31" fmla="*/ 118 w 1096506"/>
              <a:gd name="connsiteY31" fmla="*/ 213320 h 457467"/>
              <a:gd name="connsiteX32" fmla="*/ 95368 w 1096506"/>
              <a:gd name="connsiteY32" fmla="*/ 178395 h 457467"/>
              <a:gd name="connsiteX33" fmla="*/ 263643 w 1096506"/>
              <a:gd name="connsiteY33" fmla="*/ 162520 h 457467"/>
              <a:gd name="connsiteX34" fmla="*/ 301743 w 1096506"/>
              <a:gd name="connsiteY34" fmla="*/ 152995 h 457467"/>
              <a:gd name="connsiteX35" fmla="*/ 355718 w 1096506"/>
              <a:gd name="connsiteY35" fmla="*/ 168870 h 457467"/>
              <a:gd name="connsiteX36" fmla="*/ 371593 w 1096506"/>
              <a:gd name="connsiteY36" fmla="*/ 149820 h 457467"/>
              <a:gd name="connsiteX37" fmla="*/ 400168 w 1096506"/>
              <a:gd name="connsiteY37" fmla="*/ 133945 h 457467"/>
              <a:gd name="connsiteX38" fmla="*/ 454143 w 1096506"/>
              <a:gd name="connsiteY38" fmla="*/ 70445 h 457467"/>
              <a:gd name="connsiteX39" fmla="*/ 400168 w 1096506"/>
              <a:gd name="connsiteY39" fmla="*/ 41870 h 457467"/>
              <a:gd name="connsiteX40" fmla="*/ 454143 w 1096506"/>
              <a:gd name="connsiteY40" fmla="*/ 6945 h 457467"/>
              <a:gd name="connsiteX41" fmla="*/ 478948 w 1096506"/>
              <a:gd name="connsiteY41" fmla="*/ 198 h 4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96506" h="457467">
                <a:moveTo>
                  <a:pt x="450968" y="127595"/>
                </a:moveTo>
                <a:cubicBezTo>
                  <a:pt x="434035" y="122833"/>
                  <a:pt x="407576" y="160933"/>
                  <a:pt x="409693" y="172045"/>
                </a:cubicBezTo>
                <a:cubicBezTo>
                  <a:pt x="411810" y="183157"/>
                  <a:pt x="446735" y="189508"/>
                  <a:pt x="463668" y="194270"/>
                </a:cubicBezTo>
                <a:cubicBezTo>
                  <a:pt x="480601" y="199032"/>
                  <a:pt x="510235" y="209087"/>
                  <a:pt x="511293" y="200620"/>
                </a:cubicBezTo>
                <a:cubicBezTo>
                  <a:pt x="512351" y="192153"/>
                  <a:pt x="467901" y="132357"/>
                  <a:pt x="450968" y="127595"/>
                </a:cubicBezTo>
                <a:close/>
                <a:moveTo>
                  <a:pt x="478948" y="198"/>
                </a:moveTo>
                <a:cubicBezTo>
                  <a:pt x="486952" y="-596"/>
                  <a:pt x="494625" y="860"/>
                  <a:pt x="501768" y="6945"/>
                </a:cubicBezTo>
                <a:cubicBezTo>
                  <a:pt x="516055" y="19116"/>
                  <a:pt x="528756" y="59862"/>
                  <a:pt x="539868" y="79970"/>
                </a:cubicBezTo>
                <a:cubicBezTo>
                  <a:pt x="550980" y="100078"/>
                  <a:pt x="554156" y="114366"/>
                  <a:pt x="568443" y="127595"/>
                </a:cubicBezTo>
                <a:cubicBezTo>
                  <a:pt x="582731" y="140824"/>
                  <a:pt x="605485" y="151937"/>
                  <a:pt x="625593" y="159345"/>
                </a:cubicBezTo>
                <a:cubicBezTo>
                  <a:pt x="645701" y="166753"/>
                  <a:pt x="659989" y="164108"/>
                  <a:pt x="689093" y="172045"/>
                </a:cubicBezTo>
                <a:cubicBezTo>
                  <a:pt x="718197" y="179982"/>
                  <a:pt x="756826" y="195328"/>
                  <a:pt x="800218" y="206970"/>
                </a:cubicBezTo>
                <a:cubicBezTo>
                  <a:pt x="843610" y="218612"/>
                  <a:pt x="901818" y="228137"/>
                  <a:pt x="949443" y="241895"/>
                </a:cubicBezTo>
                <a:cubicBezTo>
                  <a:pt x="997068" y="255653"/>
                  <a:pt x="1066389" y="276820"/>
                  <a:pt x="1085968" y="289520"/>
                </a:cubicBezTo>
                <a:cubicBezTo>
                  <a:pt x="1105547" y="302220"/>
                  <a:pt x="1097081" y="322858"/>
                  <a:pt x="1066918" y="318095"/>
                </a:cubicBezTo>
                <a:cubicBezTo>
                  <a:pt x="1036756" y="313333"/>
                  <a:pt x="937801" y="267295"/>
                  <a:pt x="904993" y="260945"/>
                </a:cubicBezTo>
                <a:cubicBezTo>
                  <a:pt x="872185" y="254595"/>
                  <a:pt x="886472" y="273645"/>
                  <a:pt x="870068" y="279995"/>
                </a:cubicBezTo>
                <a:cubicBezTo>
                  <a:pt x="853664" y="286345"/>
                  <a:pt x="826147" y="287933"/>
                  <a:pt x="806568" y="299045"/>
                </a:cubicBezTo>
                <a:cubicBezTo>
                  <a:pt x="786989" y="310157"/>
                  <a:pt x="772172" y="332383"/>
                  <a:pt x="752593" y="346670"/>
                </a:cubicBezTo>
                <a:cubicBezTo>
                  <a:pt x="733014" y="360957"/>
                  <a:pt x="727722" y="377891"/>
                  <a:pt x="689093" y="384770"/>
                </a:cubicBezTo>
                <a:lnTo>
                  <a:pt x="520818" y="387945"/>
                </a:lnTo>
                <a:cubicBezTo>
                  <a:pt x="461551" y="386358"/>
                  <a:pt x="386939" y="381595"/>
                  <a:pt x="333493" y="375245"/>
                </a:cubicBezTo>
                <a:cubicBezTo>
                  <a:pt x="280047" y="368895"/>
                  <a:pt x="224485" y="350903"/>
                  <a:pt x="200143" y="349845"/>
                </a:cubicBezTo>
                <a:cubicBezTo>
                  <a:pt x="175801" y="348787"/>
                  <a:pt x="199614" y="353020"/>
                  <a:pt x="187443" y="368895"/>
                </a:cubicBezTo>
                <a:cubicBezTo>
                  <a:pt x="175272" y="384770"/>
                  <a:pt x="147226" y="430808"/>
                  <a:pt x="127118" y="445095"/>
                </a:cubicBezTo>
                <a:cubicBezTo>
                  <a:pt x="107010" y="459382"/>
                  <a:pt x="73143" y="459382"/>
                  <a:pt x="66793" y="454620"/>
                </a:cubicBezTo>
                <a:cubicBezTo>
                  <a:pt x="60443" y="449858"/>
                  <a:pt x="72614" y="433453"/>
                  <a:pt x="89018" y="416520"/>
                </a:cubicBezTo>
                <a:cubicBezTo>
                  <a:pt x="105422" y="399587"/>
                  <a:pt x="154105" y="366778"/>
                  <a:pt x="165218" y="353020"/>
                </a:cubicBezTo>
                <a:cubicBezTo>
                  <a:pt x="176331" y="339262"/>
                  <a:pt x="165218" y="342966"/>
                  <a:pt x="155693" y="333970"/>
                </a:cubicBezTo>
                <a:cubicBezTo>
                  <a:pt x="146168" y="324974"/>
                  <a:pt x="121297" y="312803"/>
                  <a:pt x="108068" y="299045"/>
                </a:cubicBezTo>
                <a:cubicBezTo>
                  <a:pt x="94839" y="285287"/>
                  <a:pt x="94310" y="265708"/>
                  <a:pt x="76318" y="251420"/>
                </a:cubicBezTo>
                <a:cubicBezTo>
                  <a:pt x="58326" y="237132"/>
                  <a:pt x="-3057" y="225491"/>
                  <a:pt x="118" y="213320"/>
                </a:cubicBezTo>
                <a:cubicBezTo>
                  <a:pt x="3293" y="201149"/>
                  <a:pt x="51447" y="186862"/>
                  <a:pt x="95368" y="178395"/>
                </a:cubicBezTo>
                <a:cubicBezTo>
                  <a:pt x="139289" y="169928"/>
                  <a:pt x="229247" y="166753"/>
                  <a:pt x="263643" y="162520"/>
                </a:cubicBezTo>
                <a:cubicBezTo>
                  <a:pt x="298039" y="158287"/>
                  <a:pt x="286397" y="151937"/>
                  <a:pt x="301743" y="152995"/>
                </a:cubicBezTo>
                <a:cubicBezTo>
                  <a:pt x="317089" y="154053"/>
                  <a:pt x="344076" y="169399"/>
                  <a:pt x="355718" y="168870"/>
                </a:cubicBezTo>
                <a:cubicBezTo>
                  <a:pt x="367360" y="168341"/>
                  <a:pt x="364185" y="155641"/>
                  <a:pt x="371593" y="149820"/>
                </a:cubicBezTo>
                <a:cubicBezTo>
                  <a:pt x="379001" y="143999"/>
                  <a:pt x="386410" y="147174"/>
                  <a:pt x="400168" y="133945"/>
                </a:cubicBezTo>
                <a:cubicBezTo>
                  <a:pt x="413926" y="120716"/>
                  <a:pt x="454143" y="85791"/>
                  <a:pt x="454143" y="70445"/>
                </a:cubicBezTo>
                <a:cubicBezTo>
                  <a:pt x="454143" y="55099"/>
                  <a:pt x="400168" y="52453"/>
                  <a:pt x="400168" y="41870"/>
                </a:cubicBezTo>
                <a:cubicBezTo>
                  <a:pt x="400168" y="31287"/>
                  <a:pt x="437210" y="12766"/>
                  <a:pt x="454143" y="6945"/>
                </a:cubicBezTo>
                <a:cubicBezTo>
                  <a:pt x="462610" y="4035"/>
                  <a:pt x="470944" y="992"/>
                  <a:pt x="478948" y="198"/>
                </a:cubicBez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676400" y="4470400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998980" y="4422799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4298043" y="4129237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510553" y="4064713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3" name="组合 42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本框 48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b="1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202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18" grpId="0"/>
      <p:bldP spid="6" grpId="0"/>
      <p:bldP spid="8" grpId="0" animBg="1"/>
      <p:bldP spid="33" grpId="0" animBg="1"/>
      <p:bldP spid="38" grpId="0" animBg="1"/>
      <p:bldP spid="34" grpId="0" animBg="1"/>
      <p:bldP spid="39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6200000">
            <a:off x="3996328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 rot="16200000">
            <a:off x="3151072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2305816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1460560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254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66085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1963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254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en-US" altLang="zh-CN" sz="1500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142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9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6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1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  <a:endParaRPr lang="en-US" altLang="zh-CN"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22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  <a:endParaRPr lang="en-US" altLang="zh-CN"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893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  <a:endParaRPr lang="en-US" altLang="zh-CN"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864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  <a:endParaRPr lang="en-US" altLang="zh-CN" sz="20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376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白</a:t>
            </a:r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347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日</a:t>
            </a:r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4318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依</a:t>
            </a:r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6289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山</a:t>
            </a:r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9602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18377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2719602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818377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719602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18377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719602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818377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927225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26000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27225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026000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927225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026000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927225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26000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134848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233623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134848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233623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134848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33623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7134848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233623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342471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9441246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342471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9441246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9342471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9441246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9342471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9441246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68" name="组合 6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b="1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424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" grpId="0"/>
      <p:bldP spid="29" grpId="0"/>
      <p:bldP spid="30" grpId="0"/>
      <p:bldP spid="31" grpId="0"/>
      <p:bldP spid="3" grpId="0" animBg="1"/>
      <p:bldP spid="32" grpId="0" animBg="1"/>
      <p:bldP spid="33" grpId="0" animBg="1"/>
      <p:bldP spid="34" grpId="0" animBg="1"/>
      <p:bldP spid="5" grpId="0"/>
      <p:bldP spid="35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61" grpId="0"/>
      <p:bldP spid="63" grpId="0"/>
      <p:bldP spid="65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0PPT素材\背景及图片\81ajjj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85696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60211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955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3920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98437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1179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  <a:endParaRPr lang="zh-CN" altLang="en-US" sz="24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22692" y="2190684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03416" y="1721416"/>
            <a:ext cx="926627" cy="2292753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 rot="16200000">
            <a:off x="7605066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6800450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 rot="16200000">
            <a:off x="6016154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5231858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 rot="16200000">
            <a:off x="4460738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3676442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230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  <p:bldP spid="18" grpId="0"/>
      <p:bldP spid="19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91447" y="1182158"/>
            <a:ext cx="1278897" cy="2834454"/>
            <a:chOff x="3966706" y="1194276"/>
            <a:chExt cx="959172" cy="2125841"/>
          </a:xfrm>
        </p:grpSpPr>
        <p:sp>
          <p:nvSpPr>
            <p:cNvPr id="4" name="TextBox 3"/>
            <p:cNvSpPr txBox="1"/>
            <p:nvPr/>
          </p:nvSpPr>
          <p:spPr>
            <a:xfrm>
              <a:off x="4211980" y="1194276"/>
              <a:ext cx="713898" cy="1973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000" dirty="0">
                  <a:solidFill>
                    <a:srgbClr val="613D23"/>
                  </a:solidFill>
                  <a:latin typeface="微软繁标宋" charset="0"/>
                  <a:ea typeface="微软繁标宋" charset="0"/>
                </a:rPr>
                <a:t>谢谢观看</a:t>
              </a:r>
              <a:endParaRPr lang="zh-CN" altLang="en-US" sz="5000" dirty="0">
                <a:solidFill>
                  <a:srgbClr val="613D23"/>
                </a:solidFill>
                <a:latin typeface="微软繁标宋" charset="0"/>
                <a:ea typeface="微软繁标宋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66706" y="2020431"/>
              <a:ext cx="232410" cy="12996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665" dirty="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09295" y="912926"/>
            <a:ext cx="1778423" cy="3161188"/>
            <a:chOff x="3746183" y="418112"/>
            <a:chExt cx="1656873" cy="2945131"/>
          </a:xfrm>
        </p:grpSpPr>
        <p:sp>
          <p:nvSpPr>
            <p:cNvPr id="7" name="矩形 6"/>
            <p:cNvSpPr/>
            <p:nvPr/>
          </p:nvSpPr>
          <p:spPr>
            <a:xfrm>
              <a:off x="3752850" y="420018"/>
              <a:ext cx="1638300" cy="2943225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03219" y="474788"/>
              <a:ext cx="1537563" cy="2833685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47091" y="524793"/>
              <a:ext cx="1449819" cy="2733675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46183" y="422875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96376" y="418112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760471" y="3258468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93520" y="3257039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030517" y="2246879"/>
            <a:ext cx="496814" cy="460376"/>
            <a:chOff x="3771009" y="1967417"/>
            <a:chExt cx="372610" cy="345282"/>
          </a:xfrm>
        </p:grpSpPr>
        <p:grpSp>
          <p:nvGrpSpPr>
            <p:cNvPr id="20" name="组合 19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828570" y="1967417"/>
              <a:ext cx="236220" cy="345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精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品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</p:spTree>
  </p:cSld>
  <p:clrMapOvr>
    <a:masterClrMapping/>
  </p:clrMapOvr>
  <p:transition advTm="301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+mn-ea"/>
                </a:rPr>
                <a:t>壹</a:t>
              </a:r>
              <a:endParaRPr lang="zh-CN" altLang="en-US" sz="2265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20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883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2"/>
          <p:cNvSpPr/>
          <p:nvPr/>
        </p:nvSpPr>
        <p:spPr>
          <a:xfrm>
            <a:off x="4948541" y="2179238"/>
            <a:ext cx="2294917" cy="2289979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19360"/>
              <a:gd name="connsiteX1-1125" fmla="*/ 255323 w 1622850"/>
              <a:gd name="connsiteY1-1126" fmla="*/ 252762 h 1619360"/>
              <a:gd name="connsiteX2-1127" fmla="*/ 911728 w 1622850"/>
              <a:gd name="connsiteY2-1128" fmla="*/ 5936 h 1619360"/>
              <a:gd name="connsiteX3-1129" fmla="*/ 1456680 w 1622850"/>
              <a:gd name="connsiteY3-1130" fmla="*/ 369572 h 1619360"/>
              <a:gd name="connsiteX4-1131" fmla="*/ 1605015 w 1622850"/>
              <a:gd name="connsiteY4-1132" fmla="*/ 828969 h 1619360"/>
              <a:gd name="connsiteX5-1133" fmla="*/ 1303173 w 1622850"/>
              <a:gd name="connsiteY5-1134" fmla="*/ 1433384 h 1619360"/>
              <a:gd name="connsiteX6-1135" fmla="*/ 463587 w 1622850"/>
              <a:gd name="connsiteY6-1136" fmla="*/ 1571999 h 1619360"/>
              <a:gd name="connsiteX7-1137" fmla="*/ 120632 w 1622850"/>
              <a:gd name="connsiteY7-1138" fmla="*/ 1282824 h 1619360"/>
              <a:gd name="connsiteX8-1139" fmla="*/ 49372 w 1622850"/>
              <a:gd name="connsiteY8-1140" fmla="*/ 778233 h 1619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22850" h="1619360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93235" y="1174424"/>
                  <a:pt x="1303173" y="1433384"/>
                </a:cubicBezTo>
                <a:cubicBezTo>
                  <a:pt x="1097693" y="1719185"/>
                  <a:pt x="660677" y="1597092"/>
                  <a:pt x="463587" y="1571999"/>
                </a:cubicBezTo>
                <a:cubicBezTo>
                  <a:pt x="266497" y="1546906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56557" y="2875257"/>
            <a:ext cx="878885" cy="878885"/>
          </a:xfrm>
          <a:prstGeom prst="ellipse">
            <a:avLst/>
          </a:prstGeom>
          <a:noFill/>
          <a:ln w="44450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68096" y="2466412"/>
            <a:ext cx="1655806" cy="1696575"/>
          </a:xfrm>
          <a:prstGeom prst="ellipse">
            <a:avLst/>
          </a:prstGeom>
          <a:noFill/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9" name="椭圆 2"/>
          <p:cNvSpPr/>
          <p:nvPr/>
        </p:nvSpPr>
        <p:spPr>
          <a:xfrm flipV="1">
            <a:off x="4329696" y="1566217"/>
            <a:ext cx="3568173" cy="3530865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22850" h="1605884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40806" y="1148210"/>
                  <a:pt x="1250744" y="1407170"/>
                </a:cubicBezTo>
                <a:cubicBezTo>
                  <a:pt x="1045264" y="1692971"/>
                  <a:pt x="651939" y="1592723"/>
                  <a:pt x="463587" y="1571999"/>
                </a:cubicBezTo>
                <a:cubicBezTo>
                  <a:pt x="275235" y="1551275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0" name="椭圆 2"/>
          <p:cNvSpPr/>
          <p:nvPr/>
        </p:nvSpPr>
        <p:spPr>
          <a:xfrm>
            <a:off x="3851681" y="1169585"/>
            <a:ext cx="4429880" cy="4296263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08143"/>
              <a:gd name="connsiteX1-1125" fmla="*/ 255323 w 1622850"/>
              <a:gd name="connsiteY1-1126" fmla="*/ 252762 h 1608143"/>
              <a:gd name="connsiteX2-1127" fmla="*/ 911728 w 1622850"/>
              <a:gd name="connsiteY2-1128" fmla="*/ 5936 h 1608143"/>
              <a:gd name="connsiteX3-1129" fmla="*/ 1456680 w 1622850"/>
              <a:gd name="connsiteY3-1130" fmla="*/ 369572 h 1608143"/>
              <a:gd name="connsiteX4-1131" fmla="*/ 1605015 w 1622850"/>
              <a:gd name="connsiteY4-1132" fmla="*/ 828969 h 1608143"/>
              <a:gd name="connsiteX5-1133" fmla="*/ 1296996 w 1622850"/>
              <a:gd name="connsiteY5-1134" fmla="*/ 1411795 h 1608143"/>
              <a:gd name="connsiteX6-1135" fmla="*/ 463587 w 1622850"/>
              <a:gd name="connsiteY6-1136" fmla="*/ 1571999 h 1608143"/>
              <a:gd name="connsiteX7-1137" fmla="*/ 120632 w 1622850"/>
              <a:gd name="connsiteY7-1138" fmla="*/ 1282824 h 1608143"/>
              <a:gd name="connsiteX8-1139" fmla="*/ 49372 w 1622850"/>
              <a:gd name="connsiteY8-1140" fmla="*/ 778233 h 1608143"/>
              <a:gd name="connsiteX0-1141" fmla="*/ 49372 w 1622850"/>
              <a:gd name="connsiteY0-1142" fmla="*/ 778233 h 1608143"/>
              <a:gd name="connsiteX1-1143" fmla="*/ 255323 w 1622850"/>
              <a:gd name="connsiteY1-1144" fmla="*/ 252762 h 1608143"/>
              <a:gd name="connsiteX2-1145" fmla="*/ 911728 w 1622850"/>
              <a:gd name="connsiteY2-1146" fmla="*/ 5936 h 1608143"/>
              <a:gd name="connsiteX3-1147" fmla="*/ 1456680 w 1622850"/>
              <a:gd name="connsiteY3-1148" fmla="*/ 369572 h 1608143"/>
              <a:gd name="connsiteX4-1149" fmla="*/ 1605015 w 1622850"/>
              <a:gd name="connsiteY4-1150" fmla="*/ 828969 h 1608143"/>
              <a:gd name="connsiteX5-1151" fmla="*/ 1296996 w 1622850"/>
              <a:gd name="connsiteY5-1152" fmla="*/ 1411795 h 1608143"/>
              <a:gd name="connsiteX6-1153" fmla="*/ 463587 w 1622850"/>
              <a:gd name="connsiteY6-1154" fmla="*/ 1571999 h 1608143"/>
              <a:gd name="connsiteX7-1155" fmla="*/ 120632 w 1622850"/>
              <a:gd name="connsiteY7-1156" fmla="*/ 1282824 h 1608143"/>
              <a:gd name="connsiteX8-1157" fmla="*/ 49372 w 1622850"/>
              <a:gd name="connsiteY8-1158" fmla="*/ 778233 h 1608143"/>
              <a:gd name="connsiteX0-1159" fmla="*/ 73398 w 1646876"/>
              <a:gd name="connsiteY0-1160" fmla="*/ 778233 h 1608143"/>
              <a:gd name="connsiteX1-1161" fmla="*/ 237722 w 1646876"/>
              <a:gd name="connsiteY1-1162" fmla="*/ 252762 h 1608143"/>
              <a:gd name="connsiteX2-1163" fmla="*/ 935754 w 1646876"/>
              <a:gd name="connsiteY2-1164" fmla="*/ 5936 h 1608143"/>
              <a:gd name="connsiteX3-1165" fmla="*/ 1480706 w 1646876"/>
              <a:gd name="connsiteY3-1166" fmla="*/ 369572 h 1608143"/>
              <a:gd name="connsiteX4-1167" fmla="*/ 1629041 w 1646876"/>
              <a:gd name="connsiteY4-1168" fmla="*/ 828969 h 1608143"/>
              <a:gd name="connsiteX5-1169" fmla="*/ 1321022 w 1646876"/>
              <a:gd name="connsiteY5-1170" fmla="*/ 1411795 h 1608143"/>
              <a:gd name="connsiteX6-1171" fmla="*/ 487613 w 1646876"/>
              <a:gd name="connsiteY6-1172" fmla="*/ 1571999 h 1608143"/>
              <a:gd name="connsiteX7-1173" fmla="*/ 144658 w 1646876"/>
              <a:gd name="connsiteY7-1174" fmla="*/ 1282824 h 1608143"/>
              <a:gd name="connsiteX8-1175" fmla="*/ 73398 w 1646876"/>
              <a:gd name="connsiteY8-1176" fmla="*/ 778233 h 1608143"/>
              <a:gd name="connsiteX0-1177" fmla="*/ 56925 w 1658155"/>
              <a:gd name="connsiteY0-1178" fmla="*/ 778233 h 1608143"/>
              <a:gd name="connsiteX1-1179" fmla="*/ 249001 w 1658155"/>
              <a:gd name="connsiteY1-1180" fmla="*/ 252762 h 1608143"/>
              <a:gd name="connsiteX2-1181" fmla="*/ 947033 w 1658155"/>
              <a:gd name="connsiteY2-1182" fmla="*/ 5936 h 1608143"/>
              <a:gd name="connsiteX3-1183" fmla="*/ 1491985 w 1658155"/>
              <a:gd name="connsiteY3-1184" fmla="*/ 369572 h 1608143"/>
              <a:gd name="connsiteX4-1185" fmla="*/ 1640320 w 1658155"/>
              <a:gd name="connsiteY4-1186" fmla="*/ 828969 h 1608143"/>
              <a:gd name="connsiteX5-1187" fmla="*/ 1332301 w 1658155"/>
              <a:gd name="connsiteY5-1188" fmla="*/ 1411795 h 1608143"/>
              <a:gd name="connsiteX6-1189" fmla="*/ 498892 w 1658155"/>
              <a:gd name="connsiteY6-1190" fmla="*/ 1571999 h 1608143"/>
              <a:gd name="connsiteX7-1191" fmla="*/ 155937 w 1658155"/>
              <a:gd name="connsiteY7-1192" fmla="*/ 1282824 h 1608143"/>
              <a:gd name="connsiteX8-1193" fmla="*/ 56925 w 1658155"/>
              <a:gd name="connsiteY8-1194" fmla="*/ 778233 h 1608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9050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1" name="椭圆 2"/>
          <p:cNvSpPr/>
          <p:nvPr/>
        </p:nvSpPr>
        <p:spPr>
          <a:xfrm>
            <a:off x="3234833" y="628443"/>
            <a:ext cx="5501538" cy="5335597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08143"/>
              <a:gd name="connsiteX1-1125" fmla="*/ 255323 w 1622850"/>
              <a:gd name="connsiteY1-1126" fmla="*/ 252762 h 1608143"/>
              <a:gd name="connsiteX2-1127" fmla="*/ 911728 w 1622850"/>
              <a:gd name="connsiteY2-1128" fmla="*/ 5936 h 1608143"/>
              <a:gd name="connsiteX3-1129" fmla="*/ 1456680 w 1622850"/>
              <a:gd name="connsiteY3-1130" fmla="*/ 369572 h 1608143"/>
              <a:gd name="connsiteX4-1131" fmla="*/ 1605015 w 1622850"/>
              <a:gd name="connsiteY4-1132" fmla="*/ 828969 h 1608143"/>
              <a:gd name="connsiteX5-1133" fmla="*/ 1296996 w 1622850"/>
              <a:gd name="connsiteY5-1134" fmla="*/ 1411795 h 1608143"/>
              <a:gd name="connsiteX6-1135" fmla="*/ 463587 w 1622850"/>
              <a:gd name="connsiteY6-1136" fmla="*/ 1571999 h 1608143"/>
              <a:gd name="connsiteX7-1137" fmla="*/ 120632 w 1622850"/>
              <a:gd name="connsiteY7-1138" fmla="*/ 1282824 h 1608143"/>
              <a:gd name="connsiteX8-1139" fmla="*/ 49372 w 1622850"/>
              <a:gd name="connsiteY8-1140" fmla="*/ 778233 h 1608143"/>
              <a:gd name="connsiteX0-1141" fmla="*/ 49372 w 1622850"/>
              <a:gd name="connsiteY0-1142" fmla="*/ 778233 h 1608143"/>
              <a:gd name="connsiteX1-1143" fmla="*/ 255323 w 1622850"/>
              <a:gd name="connsiteY1-1144" fmla="*/ 252762 h 1608143"/>
              <a:gd name="connsiteX2-1145" fmla="*/ 911728 w 1622850"/>
              <a:gd name="connsiteY2-1146" fmla="*/ 5936 h 1608143"/>
              <a:gd name="connsiteX3-1147" fmla="*/ 1456680 w 1622850"/>
              <a:gd name="connsiteY3-1148" fmla="*/ 369572 h 1608143"/>
              <a:gd name="connsiteX4-1149" fmla="*/ 1605015 w 1622850"/>
              <a:gd name="connsiteY4-1150" fmla="*/ 828969 h 1608143"/>
              <a:gd name="connsiteX5-1151" fmla="*/ 1296996 w 1622850"/>
              <a:gd name="connsiteY5-1152" fmla="*/ 1411795 h 1608143"/>
              <a:gd name="connsiteX6-1153" fmla="*/ 463587 w 1622850"/>
              <a:gd name="connsiteY6-1154" fmla="*/ 1571999 h 1608143"/>
              <a:gd name="connsiteX7-1155" fmla="*/ 120632 w 1622850"/>
              <a:gd name="connsiteY7-1156" fmla="*/ 1282824 h 1608143"/>
              <a:gd name="connsiteX8-1157" fmla="*/ 49372 w 1622850"/>
              <a:gd name="connsiteY8-1158" fmla="*/ 778233 h 1608143"/>
              <a:gd name="connsiteX0-1159" fmla="*/ 73398 w 1646876"/>
              <a:gd name="connsiteY0-1160" fmla="*/ 778233 h 1608143"/>
              <a:gd name="connsiteX1-1161" fmla="*/ 237722 w 1646876"/>
              <a:gd name="connsiteY1-1162" fmla="*/ 252762 h 1608143"/>
              <a:gd name="connsiteX2-1163" fmla="*/ 935754 w 1646876"/>
              <a:gd name="connsiteY2-1164" fmla="*/ 5936 h 1608143"/>
              <a:gd name="connsiteX3-1165" fmla="*/ 1480706 w 1646876"/>
              <a:gd name="connsiteY3-1166" fmla="*/ 369572 h 1608143"/>
              <a:gd name="connsiteX4-1167" fmla="*/ 1629041 w 1646876"/>
              <a:gd name="connsiteY4-1168" fmla="*/ 828969 h 1608143"/>
              <a:gd name="connsiteX5-1169" fmla="*/ 1321022 w 1646876"/>
              <a:gd name="connsiteY5-1170" fmla="*/ 1411795 h 1608143"/>
              <a:gd name="connsiteX6-1171" fmla="*/ 487613 w 1646876"/>
              <a:gd name="connsiteY6-1172" fmla="*/ 1571999 h 1608143"/>
              <a:gd name="connsiteX7-1173" fmla="*/ 144658 w 1646876"/>
              <a:gd name="connsiteY7-1174" fmla="*/ 1282824 h 1608143"/>
              <a:gd name="connsiteX8-1175" fmla="*/ 73398 w 1646876"/>
              <a:gd name="connsiteY8-1176" fmla="*/ 778233 h 1608143"/>
              <a:gd name="connsiteX0-1177" fmla="*/ 56925 w 1658155"/>
              <a:gd name="connsiteY0-1178" fmla="*/ 778233 h 1608143"/>
              <a:gd name="connsiteX1-1179" fmla="*/ 249001 w 1658155"/>
              <a:gd name="connsiteY1-1180" fmla="*/ 252762 h 1608143"/>
              <a:gd name="connsiteX2-1181" fmla="*/ 947033 w 1658155"/>
              <a:gd name="connsiteY2-1182" fmla="*/ 5936 h 1608143"/>
              <a:gd name="connsiteX3-1183" fmla="*/ 1491985 w 1658155"/>
              <a:gd name="connsiteY3-1184" fmla="*/ 369572 h 1608143"/>
              <a:gd name="connsiteX4-1185" fmla="*/ 1640320 w 1658155"/>
              <a:gd name="connsiteY4-1186" fmla="*/ 828969 h 1608143"/>
              <a:gd name="connsiteX5-1187" fmla="*/ 1332301 w 1658155"/>
              <a:gd name="connsiteY5-1188" fmla="*/ 1411795 h 1608143"/>
              <a:gd name="connsiteX6-1189" fmla="*/ 498892 w 1658155"/>
              <a:gd name="connsiteY6-1190" fmla="*/ 1571999 h 1608143"/>
              <a:gd name="connsiteX7-1191" fmla="*/ 155937 w 1658155"/>
              <a:gd name="connsiteY7-1192" fmla="*/ 1282824 h 1608143"/>
              <a:gd name="connsiteX8-1193" fmla="*/ 56925 w 1658155"/>
              <a:gd name="connsiteY8-1194" fmla="*/ 778233 h 1608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5875">
            <a:solidFill>
              <a:srgbClr val="613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45646" y="1795634"/>
            <a:ext cx="706312" cy="70631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02987" y="3089801"/>
            <a:ext cx="333633" cy="333633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88394" y="3280771"/>
            <a:ext cx="687285" cy="68728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353173" y="2303630"/>
            <a:ext cx="395504" cy="39663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64993" y="3717849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41873" y="5363288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75153" y="5088471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35179" y="4162988"/>
            <a:ext cx="678082" cy="631874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994988" y="1489117"/>
            <a:ext cx="733172" cy="690120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8069" y="201535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66.8%</a:t>
            </a:r>
            <a:endParaRPr lang="en-US" altLang="zh-CN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24578" y="168882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12.8%</a:t>
            </a:r>
            <a:endParaRPr lang="en-US" altLang="zh-CN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3875" y="431468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36.8%</a:t>
            </a:r>
            <a:endParaRPr lang="en-US" altLang="zh-CN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41270" y="3473620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8.2%</a:t>
            </a:r>
            <a:endParaRPr lang="en-US" altLang="zh-CN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99152" y="2956626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613D23"/>
                </a:solidFill>
                <a:latin typeface="+mn-ea"/>
              </a:rPr>
              <a:t>数</a:t>
            </a:r>
            <a:endParaRPr lang="zh-CN" altLang="en-US" sz="48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11225" y="972185"/>
            <a:ext cx="218122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81098" y="4379595"/>
            <a:ext cx="2556510" cy="11684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r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1225" y="4613910"/>
            <a:ext cx="218122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00465" y="896620"/>
            <a:ext cx="2517775" cy="1168400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lvl="0" algn="r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621432" y="1489117"/>
            <a:ext cx="320441" cy="32135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1617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49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30" grpId="0" bldLvl="0" animBg="1"/>
      <p:bldP spid="31" grpId="0" bldLvl="0" animBg="1"/>
      <p:bldP spid="32" grpId="0"/>
      <p:bldP spid="33" grpId="0"/>
      <p:bldP spid="34" grpId="0"/>
      <p:bldP spid="35" grpId="0"/>
      <p:bldP spid="36" grpId="0" build="p"/>
      <p:bldP spid="37" grpId="0"/>
      <p:bldP spid="38" grpId="0"/>
      <p:bldP spid="39" grpId="0"/>
      <p:bldP spid="40" grpId="0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4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9" name="矩形 8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9"/>
          <a:stretch>
            <a:fillRect/>
          </a:stretch>
        </p:blipFill>
        <p:spPr bwMode="auto">
          <a:xfrm>
            <a:off x="3909783" y="0"/>
            <a:ext cx="46735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17"/>
          <p:cNvSpPr txBox="1"/>
          <p:nvPr/>
        </p:nvSpPr>
        <p:spPr>
          <a:xfrm>
            <a:off x="4462780" y="508000"/>
            <a:ext cx="3568065" cy="6076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2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28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Tm="945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492388" y="744568"/>
            <a:ext cx="1152191" cy="1137996"/>
            <a:chOff x="2473674" y="595916"/>
            <a:chExt cx="1152191" cy="1137996"/>
          </a:xfrm>
        </p:grpSpPr>
        <p:sp>
          <p:nvSpPr>
            <p:cNvPr id="30" name="椭圆 29"/>
            <p:cNvSpPr/>
            <p:nvPr/>
          </p:nvSpPr>
          <p:spPr>
            <a:xfrm>
              <a:off x="2473674" y="595916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590049" y="819909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  <a:endParaRPr lang="zh-CN" altLang="en-US" sz="4800" dirty="0">
                <a:solidFill>
                  <a:srgbClr val="613D23"/>
                </a:solidFill>
                <a:latin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595245" y="3957955"/>
            <a:ext cx="675005" cy="1783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3200" dirty="0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33" name="图片 32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7540" y="968375"/>
            <a:ext cx="2226945" cy="219075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grpSp>
        <p:nvGrpSpPr>
          <p:cNvPr id="63" name="组合 62"/>
          <p:cNvGrpSpPr/>
          <p:nvPr/>
        </p:nvGrpSpPr>
        <p:grpSpPr>
          <a:xfrm>
            <a:off x="6260690" y="744568"/>
            <a:ext cx="1152191" cy="1137996"/>
            <a:chOff x="6443158" y="587511"/>
            <a:chExt cx="1152191" cy="1137996"/>
          </a:xfrm>
        </p:grpSpPr>
        <p:sp>
          <p:nvSpPr>
            <p:cNvPr id="45" name="椭圆 44"/>
            <p:cNvSpPr/>
            <p:nvPr/>
          </p:nvSpPr>
          <p:spPr>
            <a:xfrm>
              <a:off x="6443158" y="5875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59533" y="811504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  <a:endParaRPr lang="zh-CN" altLang="en-US" sz="4800" dirty="0">
                <a:solidFill>
                  <a:srgbClr val="613D23"/>
                </a:solidFill>
                <a:latin typeface="+mn-ea"/>
              </a:endParaRPr>
            </a:p>
          </p:txBody>
        </p:sp>
      </p:grpSp>
      <p:pic>
        <p:nvPicPr>
          <p:cNvPr id="37" name="图片 36" descr="C:\Users\Administrator\Desktop\QQ截图20170720234243.pngQQ截图201707202342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46905" y="967740"/>
            <a:ext cx="2087245" cy="219075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48" name="文本框 47"/>
          <p:cNvSpPr txBox="1"/>
          <p:nvPr/>
        </p:nvSpPr>
        <p:spPr>
          <a:xfrm>
            <a:off x="6750685" y="3999230"/>
            <a:ext cx="675005" cy="15932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3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3870" y="3957955"/>
            <a:ext cx="675005" cy="1783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  <a:endParaRPr lang="zh-CN" altLang="en-US" sz="3200" dirty="0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880861" y="744568"/>
            <a:ext cx="1152191" cy="1137996"/>
            <a:chOff x="10464118" y="591111"/>
            <a:chExt cx="1152191" cy="1137996"/>
          </a:xfrm>
        </p:grpSpPr>
        <p:sp>
          <p:nvSpPr>
            <p:cNvPr id="52" name="椭圆 51"/>
            <p:cNvSpPr/>
            <p:nvPr/>
          </p:nvSpPr>
          <p:spPr>
            <a:xfrm>
              <a:off x="10464118" y="5911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580493" y="815104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  <a:endParaRPr lang="zh-CN" altLang="en-US" sz="4800" dirty="0">
                <a:solidFill>
                  <a:srgbClr val="613D23"/>
                </a:solidFill>
                <a:latin typeface="+mn-ea"/>
              </a:endParaRPr>
            </a:p>
          </p:txBody>
        </p:sp>
      </p:grpSp>
      <p:pic>
        <p:nvPicPr>
          <p:cNvPr id="38" name="图片 37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00085" y="967740"/>
            <a:ext cx="2076450" cy="209105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4" name="文本框 53"/>
          <p:cNvSpPr txBox="1"/>
          <p:nvPr/>
        </p:nvSpPr>
        <p:spPr>
          <a:xfrm>
            <a:off x="1606550" y="3990975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685790" y="4064000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525000" y="3990975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807212" y="2188392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  <a:endParaRPr lang="zh-CN" altLang="en-US" sz="4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750680" y="2069247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  <a:endParaRPr lang="zh-CN" altLang="en-US" sz="4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764591" y="2046680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  <a:endParaRPr lang="zh-CN" altLang="en-US" sz="44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577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8" grpId="0"/>
      <p:bldP spid="49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+mn-ea"/>
                </a:rPr>
                <a:t>贰</a:t>
              </a:r>
              <a:endParaRPr lang="zh-CN" altLang="en-US" sz="2265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  <a:endParaRPr lang="zh-CN" altLang="en-US" sz="20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1262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5428" y="2973987"/>
            <a:ext cx="6676572" cy="1494938"/>
          </a:xfrm>
          <a:prstGeom prst="rect">
            <a:avLst/>
          </a:pr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42794" y="2108568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人 </a:t>
            </a:r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生 </a:t>
            </a:r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】</a:t>
            </a:r>
            <a:endParaRPr lang="en-US" altLang="zh-CN" sz="3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弧形 20"/>
          <p:cNvSpPr/>
          <p:nvPr/>
        </p:nvSpPr>
        <p:spPr>
          <a:xfrm rot="19564307">
            <a:off x="9632723" y="992732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22" name="图片 21" descr="C:\Users\Administrator\Desktop\QQ截图20170720234251.pngQQ截图201707202342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31965" y="2362200"/>
            <a:ext cx="3565525" cy="346392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1000" sy="101000" algn="ctr" rotWithShape="0">
              <a:srgbClr val="DBA392">
                <a:alpha val="83000"/>
              </a:srgb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255395" y="1009650"/>
            <a:ext cx="405257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64576" y="1213097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贰</a:t>
            </a:r>
            <a:endParaRPr lang="zh-CN" altLang="en-US" sz="5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093" y="1867122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1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38185" y="1421130"/>
            <a:ext cx="1724025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82115" y="2244090"/>
            <a:ext cx="1691005" cy="2879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zh-CN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20462" y="521637"/>
            <a:ext cx="1605280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添加标题</a:t>
            </a:r>
            <a:endParaRPr lang="zh-CN" altLang="en-US" sz="2800" dirty="0">
              <a:solidFill>
                <a:srgbClr val="613D23"/>
              </a:solidFill>
              <a:latin typeface="+mn-ea"/>
              <a:cs typeface="JulesLove" panose="020B0603050302020204" pitchFamily="34" charset="-122"/>
            </a:endParaRPr>
          </a:p>
        </p:txBody>
      </p:sp>
    </p:spTree>
  </p:cSld>
  <p:clrMapOvr>
    <a:masterClrMapping/>
  </p:clrMapOvr>
  <p:transition advTm="332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40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29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9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829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669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0.54779 -2.5925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  <p:bldP spid="2" grpId="2" bldLvl="0" animBg="1"/>
      <p:bldP spid="20" grpId="0"/>
      <p:bldP spid="21" grpId="0" bldLvl="0" animBg="1"/>
      <p:bldP spid="23" grpId="0"/>
      <p:bldP spid="24" grpId="0" build="p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81225"/>
            <a:ext cx="6676572" cy="1494938"/>
          </a:xfrm>
          <a:prstGeom prst="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68028" y="2133343"/>
            <a:ext cx="736600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】</a:t>
            </a:r>
            <a:endParaRPr lang="en-US" altLang="zh-CN" sz="36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43215" y="1035685"/>
            <a:ext cx="306133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2535" y="2305050"/>
            <a:ext cx="1044575" cy="3122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zh-CN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6070" y="584200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添加标题</a:t>
            </a:r>
            <a:endParaRPr lang="zh-CN" altLang="en-US" sz="3200" dirty="0">
              <a:solidFill>
                <a:srgbClr val="613D23"/>
              </a:solidFill>
              <a:latin typeface="+mn-ea"/>
              <a:cs typeface="JulesLove" panose="020B0603050302020204" pitchFamily="34" charset="-122"/>
            </a:endParaRPr>
          </a:p>
        </p:txBody>
      </p:sp>
      <p:pic>
        <p:nvPicPr>
          <p:cNvPr id="13" name="图片 12" descr="C:\Users\Administrator\Desktop\QQ截图20170720234243.pngQQ截图2017072023424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45335" y="2050415"/>
            <a:ext cx="3406140" cy="346964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algn="ctr" rotWithShape="0">
              <a:srgbClr val="405D74">
                <a:alpha val="99000"/>
              </a:srgbClr>
            </a:outerShdw>
          </a:effectLst>
        </p:spPr>
      </p:pic>
      <p:sp>
        <p:nvSpPr>
          <p:cNvPr id="14" name="弧形 13"/>
          <p:cNvSpPr/>
          <p:nvPr/>
        </p:nvSpPr>
        <p:spPr>
          <a:xfrm rot="8286096">
            <a:off x="1243923" y="992213"/>
            <a:ext cx="1377487" cy="1377487"/>
          </a:xfrm>
          <a:prstGeom prst="arc">
            <a:avLst>
              <a:gd name="adj1" fmla="val 13801578"/>
              <a:gd name="adj2" fmla="val 11892095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7498" y="1201227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贰</a:t>
            </a:r>
            <a:endParaRPr lang="zh-CN" altLang="en-US" sz="5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60559" y="1866603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  <a:endParaRPr lang="zh-CN" altLang="en-US" sz="12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1840" y="1403350"/>
            <a:ext cx="218186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  <a:endParaRPr lang="zh-CN" altLang="en-US" sz="28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619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779 -0.00116 L 3.33333E-6 -3.7037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4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4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34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09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87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  <p:bldP spid="3" grpId="2" bldLvl="0" animBg="1"/>
      <p:bldP spid="9" grpId="0"/>
      <p:bldP spid="10" grpId="0" build="p"/>
      <p:bldP spid="11" grpId="0"/>
      <p:bldP spid="12" grpId="0"/>
      <p:bldP spid="14" grpId="0" bldLvl="0" animBg="1"/>
      <p:bldP spid="15" grpId="0" build="p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2983</Words>
  <Application>WPS 演示</Application>
  <PresentationFormat>宽屏</PresentationFormat>
  <Paragraphs>290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微软繁标宋</vt:lpstr>
      <vt:lpstr>微软雅黑</vt:lpstr>
      <vt:lpstr>方正兰亭细黑_GBK_M</vt:lpstr>
      <vt:lpstr>JulesLove</vt:lpstr>
      <vt:lpstr>Arial Unicode MS</vt:lpstr>
      <vt:lpstr>Calibri Light</vt:lpstr>
      <vt:lpstr>Calibri</vt:lpstr>
      <vt:lpstr>等线</vt:lpstr>
      <vt:lpstr>文悦古体仿宋 (非商业用途)</vt:lpstr>
      <vt:lpstr>黑体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2018-05-12T14:57:12Z</dcterms:created>
  <dcterms:modified xsi:type="dcterms:W3CDTF">2018-05-12T14:57:19Z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